
<file path=[Content_Types].xml><?xml version="1.0" encoding="utf-8"?>
<Types xmlns="http://schemas.openxmlformats.org/package/2006/content-types">
  <Default Extension="emf" ContentType="image/x-emf"/>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5.xml" ContentType="application/vnd.openxmlformats-officedocument.presentationml.tags+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4135" r:id="rId5"/>
  </p:sldMasterIdLst>
  <p:notesMasterIdLst>
    <p:notesMasterId r:id="rId37"/>
  </p:notesMasterIdLst>
  <p:handoutMasterIdLst>
    <p:handoutMasterId r:id="rId38"/>
  </p:handoutMasterIdLst>
  <p:sldIdLst>
    <p:sldId id="2901" r:id="rId6"/>
    <p:sldId id="256" r:id="rId7"/>
    <p:sldId id="257" r:id="rId8"/>
    <p:sldId id="262" r:id="rId9"/>
    <p:sldId id="258" r:id="rId10"/>
    <p:sldId id="2904" r:id="rId11"/>
    <p:sldId id="259" r:id="rId12"/>
    <p:sldId id="2905" r:id="rId13"/>
    <p:sldId id="265" r:id="rId14"/>
    <p:sldId id="10748" r:id="rId15"/>
    <p:sldId id="261" r:id="rId16"/>
    <p:sldId id="3436" r:id="rId17"/>
    <p:sldId id="3541" r:id="rId18"/>
    <p:sldId id="2651" r:id="rId19"/>
    <p:sldId id="264" r:id="rId20"/>
    <p:sldId id="10749" r:id="rId21"/>
    <p:sldId id="10750" r:id="rId22"/>
    <p:sldId id="2903" r:id="rId23"/>
    <p:sldId id="10751" r:id="rId24"/>
    <p:sldId id="1324" r:id="rId25"/>
    <p:sldId id="3624" r:id="rId26"/>
    <p:sldId id="10752" r:id="rId27"/>
    <p:sldId id="2909" r:id="rId28"/>
    <p:sldId id="260" r:id="rId29"/>
    <p:sldId id="10753" r:id="rId30"/>
    <p:sldId id="3734" r:id="rId31"/>
    <p:sldId id="3735" r:id="rId32"/>
    <p:sldId id="2900" r:id="rId33"/>
    <p:sldId id="428" r:id="rId34"/>
    <p:sldId id="3732" r:id="rId35"/>
    <p:sldId id="2906" r:id="rId36"/>
  </p:sldIdLst>
  <p:sldSz cx="24377650" cy="13716000"/>
  <p:notesSz cx="6858000" cy="9144000"/>
  <p:defaultTextStyle>
    <a:defPPr>
      <a:defRPr lang="en-US"/>
    </a:defPPr>
    <a:lvl1pPr algn="l" defTabSz="1827213" rtl="0" eaLnBrk="0" fontAlgn="base" hangingPunct="0">
      <a:spcBef>
        <a:spcPct val="0"/>
      </a:spcBef>
      <a:spcAft>
        <a:spcPct val="0"/>
      </a:spcAft>
      <a:defRPr sz="3600" kern="1200">
        <a:solidFill>
          <a:schemeClr val="tx1"/>
        </a:solidFill>
        <a:latin typeface="Lato Light"/>
        <a:ea typeface="+mn-ea"/>
        <a:cs typeface="+mn-cs"/>
      </a:defRPr>
    </a:lvl1pPr>
    <a:lvl2pPr marL="912813" indent="-455613" algn="l" defTabSz="1827213" rtl="0" eaLnBrk="0" fontAlgn="base" hangingPunct="0">
      <a:spcBef>
        <a:spcPct val="0"/>
      </a:spcBef>
      <a:spcAft>
        <a:spcPct val="0"/>
      </a:spcAft>
      <a:defRPr sz="3600" kern="1200">
        <a:solidFill>
          <a:schemeClr val="tx1"/>
        </a:solidFill>
        <a:latin typeface="Lato Light"/>
        <a:ea typeface="+mn-ea"/>
        <a:cs typeface="+mn-cs"/>
      </a:defRPr>
    </a:lvl2pPr>
    <a:lvl3pPr marL="1827213" indent="-912813" algn="l" defTabSz="1827213" rtl="0" eaLnBrk="0" fontAlgn="base" hangingPunct="0">
      <a:spcBef>
        <a:spcPct val="0"/>
      </a:spcBef>
      <a:spcAft>
        <a:spcPct val="0"/>
      </a:spcAft>
      <a:defRPr sz="3600" kern="1200">
        <a:solidFill>
          <a:schemeClr val="tx1"/>
        </a:solidFill>
        <a:latin typeface="Lato Light"/>
        <a:ea typeface="+mn-ea"/>
        <a:cs typeface="+mn-cs"/>
      </a:defRPr>
    </a:lvl3pPr>
    <a:lvl4pPr marL="2741613" indent="-1370013" algn="l" defTabSz="1827213" rtl="0" eaLnBrk="0" fontAlgn="base" hangingPunct="0">
      <a:spcBef>
        <a:spcPct val="0"/>
      </a:spcBef>
      <a:spcAft>
        <a:spcPct val="0"/>
      </a:spcAft>
      <a:defRPr sz="3600" kern="1200">
        <a:solidFill>
          <a:schemeClr val="tx1"/>
        </a:solidFill>
        <a:latin typeface="Lato Light"/>
        <a:ea typeface="+mn-ea"/>
        <a:cs typeface="+mn-cs"/>
      </a:defRPr>
    </a:lvl4pPr>
    <a:lvl5pPr marL="3656013" indent="-1827213" algn="l" defTabSz="1827213" rtl="0" eaLnBrk="0" fontAlgn="base" hangingPunct="0">
      <a:spcBef>
        <a:spcPct val="0"/>
      </a:spcBef>
      <a:spcAft>
        <a:spcPct val="0"/>
      </a:spcAft>
      <a:defRPr sz="3600" kern="1200">
        <a:solidFill>
          <a:schemeClr val="tx1"/>
        </a:solidFill>
        <a:latin typeface="Lato Light"/>
        <a:ea typeface="+mn-ea"/>
        <a:cs typeface="+mn-cs"/>
      </a:defRPr>
    </a:lvl5pPr>
    <a:lvl6pPr marL="2286000" algn="l" defTabSz="914400" rtl="0" eaLnBrk="1" latinLnBrk="0" hangingPunct="1">
      <a:defRPr sz="3600" kern="1200">
        <a:solidFill>
          <a:schemeClr val="tx1"/>
        </a:solidFill>
        <a:latin typeface="Lato Light"/>
        <a:ea typeface="+mn-ea"/>
        <a:cs typeface="+mn-cs"/>
      </a:defRPr>
    </a:lvl6pPr>
    <a:lvl7pPr marL="2743200" algn="l" defTabSz="914400" rtl="0" eaLnBrk="1" latinLnBrk="0" hangingPunct="1">
      <a:defRPr sz="3600" kern="1200">
        <a:solidFill>
          <a:schemeClr val="tx1"/>
        </a:solidFill>
        <a:latin typeface="Lato Light"/>
        <a:ea typeface="+mn-ea"/>
        <a:cs typeface="+mn-cs"/>
      </a:defRPr>
    </a:lvl7pPr>
    <a:lvl8pPr marL="3200400" algn="l" defTabSz="914400" rtl="0" eaLnBrk="1" latinLnBrk="0" hangingPunct="1">
      <a:defRPr sz="3600" kern="1200">
        <a:solidFill>
          <a:schemeClr val="tx1"/>
        </a:solidFill>
        <a:latin typeface="Lato Light"/>
        <a:ea typeface="+mn-ea"/>
        <a:cs typeface="+mn-cs"/>
      </a:defRPr>
    </a:lvl8pPr>
    <a:lvl9pPr marL="3657600" algn="l" defTabSz="914400" rtl="0" eaLnBrk="1" latinLnBrk="0" hangingPunct="1">
      <a:defRPr sz="3600" kern="1200">
        <a:solidFill>
          <a:schemeClr val="tx1"/>
        </a:solidFill>
        <a:latin typeface="Lato Light"/>
        <a:ea typeface="+mn-ea"/>
        <a:cs typeface="+mn-cs"/>
      </a:defRPr>
    </a:lvl9pPr>
  </p:defaultTextStyle>
  <p:extLst>
    <p:ext uri="{521415D9-36F7-43E2-AB2F-B90AF26B5E84}">
      <p14:sectionLst xmlns:p14="http://schemas.microsoft.com/office/powerpoint/2010/main">
        <p14:section name="Default Section" id="{128AF89D-FBE2-42E3-8875-2399171C5093}">
          <p14:sldIdLst>
            <p14:sldId id="2901"/>
            <p14:sldId id="256"/>
            <p14:sldId id="257"/>
          </p14:sldIdLst>
        </p14:section>
        <p14:section name="TDSP" id="{F33FD69E-3CC4-47BD-B6C9-95326C1F00D6}">
          <p14:sldIdLst>
            <p14:sldId id="262"/>
            <p14:sldId id="258"/>
            <p14:sldId id="2904"/>
            <p14:sldId id="259"/>
          </p14:sldIdLst>
        </p14:section>
        <p14:section name="Devops for AI" id="{41798FC3-F2AA-4108-B222-2055AE1E1B75}">
          <p14:sldIdLst>
            <p14:sldId id="2905"/>
            <p14:sldId id="265"/>
            <p14:sldId id="10748"/>
            <p14:sldId id="261"/>
            <p14:sldId id="3436"/>
            <p14:sldId id="3541"/>
            <p14:sldId id="2651"/>
            <p14:sldId id="264"/>
            <p14:sldId id="10749"/>
            <p14:sldId id="10750"/>
          </p14:sldIdLst>
        </p14:section>
        <p14:section name="Azure Devops and ML (MLOps)" id="{FF12B762-0ED9-49DF-8457-2E8C68BD258A}">
          <p14:sldIdLst>
            <p14:sldId id="2903"/>
            <p14:sldId id="10751"/>
            <p14:sldId id="1324"/>
            <p14:sldId id="3624"/>
            <p14:sldId id="10752"/>
            <p14:sldId id="2909"/>
            <p14:sldId id="260"/>
            <p14:sldId id="10753"/>
            <p14:sldId id="3734"/>
            <p14:sldId id="3735"/>
            <p14:sldId id="2900"/>
            <p14:sldId id="428"/>
            <p14:sldId id="3732"/>
          </p14:sldIdLst>
        </p14:section>
        <p14:section name="Slide stash" id="{73B3D56A-B56F-4B55-B5C2-2CCA65E279AE}">
          <p14:sldIdLst>
            <p14:sldId id="2906"/>
          </p14:sldIdLst>
        </p14:section>
      </p14:sectionLst>
    </p:ex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BF1E2E"/>
    <a:srgbClr val="422963"/>
    <a:srgbClr val="DE4276"/>
    <a:srgbClr val="D2D4D5"/>
    <a:srgbClr val="6C6D70"/>
    <a:srgbClr val="0E76BD"/>
    <a:srgbClr val="2B87C4"/>
    <a:srgbClr val="D2D3D4"/>
    <a:srgbClr val="F68D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84CE4B-F667-4BF2-A03C-A1D97EDE3AC3}" v="207" dt="2019-05-21T09:53:10.311"/>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481" autoAdjust="0"/>
    <p:restoredTop sz="95896" autoAdjust="0"/>
  </p:normalViewPr>
  <p:slideViewPr>
    <p:cSldViewPr snapToGrid="0" snapToObjects="1">
      <p:cViewPr varScale="1">
        <p:scale>
          <a:sx n="24" d="100"/>
          <a:sy n="24" d="100"/>
        </p:scale>
        <p:origin x="51" y="1157"/>
      </p:cViewPr>
      <p:guideLst>
        <p:guide orient="horz" pos="4344"/>
        <p:guide pos="7678"/>
      </p:guideLst>
    </p:cSldViewPr>
  </p:slideViewPr>
  <p:notesTextViewPr>
    <p:cViewPr>
      <p:scale>
        <a:sx n="20" d="100"/>
        <a:sy n="20" d="100"/>
      </p:scale>
      <p:origin x="0" y="0"/>
    </p:cViewPr>
  </p:notesTextViewPr>
  <p:sorterViewPr>
    <p:cViewPr>
      <p:scale>
        <a:sx n="50" d="100"/>
        <a:sy n="50"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y Vykhodtsev" userId="003f44de-1d27-4805-b169-18b3e208d8e8" providerId="ADAL" clId="{D284CE4B-F667-4BF2-A03C-A1D97EDE3AC3}"/>
    <pc:docChg chg="undo custSel mod addSld delSld modSld sldOrd delSection modSection">
      <pc:chgData name="Andrey Vykhodtsev" userId="003f44de-1d27-4805-b169-18b3e208d8e8" providerId="ADAL" clId="{D284CE4B-F667-4BF2-A03C-A1D97EDE3AC3}" dt="2019-05-21T09:53:10.311" v="1515"/>
      <pc:docMkLst>
        <pc:docMk/>
      </pc:docMkLst>
      <pc:sldChg chg="del">
        <pc:chgData name="Andrey Vykhodtsev" userId="003f44de-1d27-4805-b169-18b3e208d8e8" providerId="ADAL" clId="{D284CE4B-F667-4BF2-A03C-A1D97EDE3AC3}" dt="2019-05-21T09:51:30.889" v="1503" actId="2696"/>
        <pc:sldMkLst>
          <pc:docMk/>
          <pc:sldMk cId="2965250015" sldId="260"/>
        </pc:sldMkLst>
      </pc:sldChg>
      <pc:sldChg chg="add">
        <pc:chgData name="Andrey Vykhodtsev" userId="003f44de-1d27-4805-b169-18b3e208d8e8" providerId="ADAL" clId="{D284CE4B-F667-4BF2-A03C-A1D97EDE3AC3}" dt="2019-05-21T09:51:33.541" v="1504"/>
        <pc:sldMkLst>
          <pc:docMk/>
          <pc:sldMk cId="3283799342" sldId="260"/>
        </pc:sldMkLst>
      </pc:sldChg>
      <pc:sldChg chg="addSp delSp modSp modTransition">
        <pc:chgData name="Andrey Vykhodtsev" userId="003f44de-1d27-4805-b169-18b3e208d8e8" providerId="ADAL" clId="{D284CE4B-F667-4BF2-A03C-A1D97EDE3AC3}" dt="2019-05-20T19:07:27.674" v="1244"/>
        <pc:sldMkLst>
          <pc:docMk/>
          <pc:sldMk cId="2148167686" sldId="261"/>
        </pc:sldMkLst>
        <pc:spChg chg="mod">
          <ac:chgData name="Andrey Vykhodtsev" userId="003f44de-1d27-4805-b169-18b3e208d8e8" providerId="ADAL" clId="{D284CE4B-F667-4BF2-A03C-A1D97EDE3AC3}" dt="2019-05-18T12:34:47.512" v="994" actId="20577"/>
          <ac:spMkLst>
            <pc:docMk/>
            <pc:sldMk cId="2148167686" sldId="261"/>
            <ac:spMk id="2" creationId="{91E3C100-1DDD-4BBC-8F37-245C94484C6F}"/>
          </ac:spMkLst>
        </pc:spChg>
        <pc:spChg chg="add mod">
          <ac:chgData name="Andrey Vykhodtsev" userId="003f44de-1d27-4805-b169-18b3e208d8e8" providerId="ADAL" clId="{D284CE4B-F667-4BF2-A03C-A1D97EDE3AC3}" dt="2019-05-17T18:15:01.522" v="686" actId="20577"/>
          <ac:spMkLst>
            <pc:docMk/>
            <pc:sldMk cId="2148167686" sldId="261"/>
            <ac:spMk id="231" creationId="{AC8AF491-ADCE-4EB6-AF13-702D518BC46C}"/>
          </ac:spMkLst>
        </pc:spChg>
        <pc:grpChg chg="add del mod">
          <ac:chgData name="Andrey Vykhodtsev" userId="003f44de-1d27-4805-b169-18b3e208d8e8" providerId="ADAL" clId="{D284CE4B-F667-4BF2-A03C-A1D97EDE3AC3}" dt="2019-05-17T18:11:08.681" v="466"/>
          <ac:grpSpMkLst>
            <pc:docMk/>
            <pc:sldMk cId="2148167686" sldId="261"/>
            <ac:grpSpMk id="3" creationId="{B34CCC3F-D13F-4528-ABF7-B54205A75E95}"/>
          </ac:grpSpMkLst>
        </pc:grpChg>
        <pc:grpChg chg="mod">
          <ac:chgData name="Andrey Vykhodtsev" userId="003f44de-1d27-4805-b169-18b3e208d8e8" providerId="ADAL" clId="{D284CE4B-F667-4BF2-A03C-A1D97EDE3AC3}" dt="2019-05-17T18:11:04.895" v="465" actId="1076"/>
          <ac:grpSpMkLst>
            <pc:docMk/>
            <pc:sldMk cId="2148167686" sldId="261"/>
            <ac:grpSpMk id="13" creationId="{89B38438-0E1D-4E68-8FCA-A53EDFD36548}"/>
          </ac:grpSpMkLst>
        </pc:grpChg>
        <pc:grpChg chg="mod">
          <ac:chgData name="Andrey Vykhodtsev" userId="003f44de-1d27-4805-b169-18b3e208d8e8" providerId="ADAL" clId="{D284CE4B-F667-4BF2-A03C-A1D97EDE3AC3}" dt="2019-05-17T18:11:04.895" v="465" actId="1076"/>
          <ac:grpSpMkLst>
            <pc:docMk/>
            <pc:sldMk cId="2148167686" sldId="261"/>
            <ac:grpSpMk id="23" creationId="{27B38272-77E1-4978-B173-AF1685ADA14F}"/>
          </ac:grpSpMkLst>
        </pc:grpChg>
        <pc:grpChg chg="mod">
          <ac:chgData name="Andrey Vykhodtsev" userId="003f44de-1d27-4805-b169-18b3e208d8e8" providerId="ADAL" clId="{D284CE4B-F667-4BF2-A03C-A1D97EDE3AC3}" dt="2019-05-17T18:11:04.895" v="465" actId="1076"/>
          <ac:grpSpMkLst>
            <pc:docMk/>
            <pc:sldMk cId="2148167686" sldId="261"/>
            <ac:grpSpMk id="24" creationId="{B2C96720-591B-4B06-A97E-42E12B22A0FC}"/>
          </ac:grpSpMkLst>
        </pc:grpChg>
        <pc:grpChg chg="mod">
          <ac:chgData name="Andrey Vykhodtsev" userId="003f44de-1d27-4805-b169-18b3e208d8e8" providerId="ADAL" clId="{D284CE4B-F667-4BF2-A03C-A1D97EDE3AC3}" dt="2019-05-17T18:11:04.895" v="465" actId="1076"/>
          <ac:grpSpMkLst>
            <pc:docMk/>
            <pc:sldMk cId="2148167686" sldId="261"/>
            <ac:grpSpMk id="25" creationId="{E6895106-7626-450E-9A6F-2180FFDE52C7}"/>
          </ac:grpSpMkLst>
        </pc:grpChg>
        <pc:grpChg chg="mod">
          <ac:chgData name="Andrey Vykhodtsev" userId="003f44de-1d27-4805-b169-18b3e208d8e8" providerId="ADAL" clId="{D284CE4B-F667-4BF2-A03C-A1D97EDE3AC3}" dt="2019-05-17T18:11:04.895" v="465" actId="1076"/>
          <ac:grpSpMkLst>
            <pc:docMk/>
            <pc:sldMk cId="2148167686" sldId="261"/>
            <ac:grpSpMk id="27" creationId="{1B2B081A-B8F6-46B2-97BA-A044F5E92B4D}"/>
          </ac:grpSpMkLst>
        </pc:grpChg>
        <pc:grpChg chg="mod">
          <ac:chgData name="Andrey Vykhodtsev" userId="003f44de-1d27-4805-b169-18b3e208d8e8" providerId="ADAL" clId="{D284CE4B-F667-4BF2-A03C-A1D97EDE3AC3}" dt="2019-05-17T18:11:04.895" v="465" actId="1076"/>
          <ac:grpSpMkLst>
            <pc:docMk/>
            <pc:sldMk cId="2148167686" sldId="261"/>
            <ac:grpSpMk id="33" creationId="{4E9E5808-A4A5-4937-899B-43A3C4B4E545}"/>
          </ac:grpSpMkLst>
        </pc:grpChg>
        <pc:grpChg chg="mod">
          <ac:chgData name="Andrey Vykhodtsev" userId="003f44de-1d27-4805-b169-18b3e208d8e8" providerId="ADAL" clId="{D284CE4B-F667-4BF2-A03C-A1D97EDE3AC3}" dt="2019-05-17T18:11:04.895" v="465" actId="1076"/>
          <ac:grpSpMkLst>
            <pc:docMk/>
            <pc:sldMk cId="2148167686" sldId="261"/>
            <ac:grpSpMk id="44" creationId="{77F66A17-35D4-4606-96C5-D8375E29D3AB}"/>
          </ac:grpSpMkLst>
        </pc:grpChg>
        <pc:grpChg chg="mod">
          <ac:chgData name="Andrey Vykhodtsev" userId="003f44de-1d27-4805-b169-18b3e208d8e8" providerId="ADAL" clId="{D284CE4B-F667-4BF2-A03C-A1D97EDE3AC3}" dt="2019-05-17T18:11:04.895" v="465" actId="1076"/>
          <ac:grpSpMkLst>
            <pc:docMk/>
            <pc:sldMk cId="2148167686" sldId="261"/>
            <ac:grpSpMk id="56" creationId="{E0CC3881-44D3-41B5-8D10-4BCADCB34101}"/>
          </ac:grpSpMkLst>
        </pc:grpChg>
        <pc:grpChg chg="mod">
          <ac:chgData name="Andrey Vykhodtsev" userId="003f44de-1d27-4805-b169-18b3e208d8e8" providerId="ADAL" clId="{D284CE4B-F667-4BF2-A03C-A1D97EDE3AC3}" dt="2019-05-17T18:11:04.895" v="465" actId="1076"/>
          <ac:grpSpMkLst>
            <pc:docMk/>
            <pc:sldMk cId="2148167686" sldId="261"/>
            <ac:grpSpMk id="57" creationId="{80FCF558-7A7D-41D3-92B6-2B248C9C1D82}"/>
          </ac:grpSpMkLst>
        </pc:grpChg>
        <pc:grpChg chg="add del">
          <ac:chgData name="Andrey Vykhodtsev" userId="003f44de-1d27-4805-b169-18b3e208d8e8" providerId="ADAL" clId="{D284CE4B-F667-4BF2-A03C-A1D97EDE3AC3}" dt="2019-05-17T18:11:18.597" v="476"/>
          <ac:grpSpMkLst>
            <pc:docMk/>
            <pc:sldMk cId="2148167686" sldId="261"/>
            <ac:grpSpMk id="79" creationId="{24920311-F7ED-46E1-B1B0-D1BCD52B476B}"/>
          </ac:grpSpMkLst>
        </pc:grpChg>
        <pc:grpChg chg="add mod">
          <ac:chgData name="Andrey Vykhodtsev" userId="003f44de-1d27-4805-b169-18b3e208d8e8" providerId="ADAL" clId="{D284CE4B-F667-4BF2-A03C-A1D97EDE3AC3}" dt="2019-05-17T18:12:58.749" v="555" actId="1076"/>
          <ac:grpSpMkLst>
            <pc:docMk/>
            <pc:sldMk cId="2148167686" sldId="261"/>
            <ac:grpSpMk id="155" creationId="{C586628A-5B2B-4614-B0BA-CFB7508D29C2}"/>
          </ac:grpSpMkLst>
        </pc:grpChg>
        <pc:grpChg chg="mod">
          <ac:chgData name="Andrey Vykhodtsev" userId="003f44de-1d27-4805-b169-18b3e208d8e8" providerId="ADAL" clId="{D284CE4B-F667-4BF2-A03C-A1D97EDE3AC3}" dt="2019-05-17T18:12:58.749" v="555" actId="1076"/>
          <ac:grpSpMkLst>
            <pc:docMk/>
            <pc:sldMk cId="2148167686" sldId="261"/>
            <ac:grpSpMk id="165" creationId="{D79D9F0A-B7B0-4142-898E-070CEFC19EA1}"/>
          </ac:grpSpMkLst>
        </pc:grpChg>
        <pc:grpChg chg="mod">
          <ac:chgData name="Andrey Vykhodtsev" userId="003f44de-1d27-4805-b169-18b3e208d8e8" providerId="ADAL" clId="{D284CE4B-F667-4BF2-A03C-A1D97EDE3AC3}" dt="2019-05-17T18:12:58.749" v="555" actId="1076"/>
          <ac:grpSpMkLst>
            <pc:docMk/>
            <pc:sldMk cId="2148167686" sldId="261"/>
            <ac:grpSpMk id="175" creationId="{E2F58B91-CA30-4C79-B0EB-C0C7F53A97F3}"/>
          </ac:grpSpMkLst>
        </pc:grpChg>
        <pc:grpChg chg="mod">
          <ac:chgData name="Andrey Vykhodtsev" userId="003f44de-1d27-4805-b169-18b3e208d8e8" providerId="ADAL" clId="{D284CE4B-F667-4BF2-A03C-A1D97EDE3AC3}" dt="2019-05-17T18:12:58.749" v="555" actId="1076"/>
          <ac:grpSpMkLst>
            <pc:docMk/>
            <pc:sldMk cId="2148167686" sldId="261"/>
            <ac:grpSpMk id="176" creationId="{48F300AF-B1BB-4DF6-96A2-936346AF8B1E}"/>
          </ac:grpSpMkLst>
        </pc:grpChg>
        <pc:grpChg chg="mod">
          <ac:chgData name="Andrey Vykhodtsev" userId="003f44de-1d27-4805-b169-18b3e208d8e8" providerId="ADAL" clId="{D284CE4B-F667-4BF2-A03C-A1D97EDE3AC3}" dt="2019-05-17T18:12:58.749" v="555" actId="1076"/>
          <ac:grpSpMkLst>
            <pc:docMk/>
            <pc:sldMk cId="2148167686" sldId="261"/>
            <ac:grpSpMk id="177" creationId="{52A66F21-0A51-413A-A95B-9A7DC079ECE2}"/>
          </ac:grpSpMkLst>
        </pc:grpChg>
        <pc:grpChg chg="mod">
          <ac:chgData name="Andrey Vykhodtsev" userId="003f44de-1d27-4805-b169-18b3e208d8e8" providerId="ADAL" clId="{D284CE4B-F667-4BF2-A03C-A1D97EDE3AC3}" dt="2019-05-17T18:12:58.749" v="555" actId="1076"/>
          <ac:grpSpMkLst>
            <pc:docMk/>
            <pc:sldMk cId="2148167686" sldId="261"/>
            <ac:grpSpMk id="179" creationId="{C8CF0C11-DF6A-4D08-AEC5-5BDA875D932B}"/>
          </ac:grpSpMkLst>
        </pc:grpChg>
        <pc:grpChg chg="mod">
          <ac:chgData name="Andrey Vykhodtsev" userId="003f44de-1d27-4805-b169-18b3e208d8e8" providerId="ADAL" clId="{D284CE4B-F667-4BF2-A03C-A1D97EDE3AC3}" dt="2019-05-17T18:12:58.749" v="555" actId="1076"/>
          <ac:grpSpMkLst>
            <pc:docMk/>
            <pc:sldMk cId="2148167686" sldId="261"/>
            <ac:grpSpMk id="185" creationId="{AE4FD64A-9EDB-4367-B186-1A3928672A90}"/>
          </ac:grpSpMkLst>
        </pc:grpChg>
        <pc:grpChg chg="mod">
          <ac:chgData name="Andrey Vykhodtsev" userId="003f44de-1d27-4805-b169-18b3e208d8e8" providerId="ADAL" clId="{D284CE4B-F667-4BF2-A03C-A1D97EDE3AC3}" dt="2019-05-17T18:12:58.749" v="555" actId="1076"/>
          <ac:grpSpMkLst>
            <pc:docMk/>
            <pc:sldMk cId="2148167686" sldId="261"/>
            <ac:grpSpMk id="196" creationId="{0C4C11CE-5EE2-4199-8EFE-88B3F2C2F9F6}"/>
          </ac:grpSpMkLst>
        </pc:grpChg>
        <pc:grpChg chg="mod">
          <ac:chgData name="Andrey Vykhodtsev" userId="003f44de-1d27-4805-b169-18b3e208d8e8" providerId="ADAL" clId="{D284CE4B-F667-4BF2-A03C-A1D97EDE3AC3}" dt="2019-05-17T18:12:58.749" v="555" actId="1076"/>
          <ac:grpSpMkLst>
            <pc:docMk/>
            <pc:sldMk cId="2148167686" sldId="261"/>
            <ac:grpSpMk id="208" creationId="{DDB6CD05-CB04-4811-AE1A-F52A2E0FF237}"/>
          </ac:grpSpMkLst>
        </pc:grpChg>
        <pc:grpChg chg="mod">
          <ac:chgData name="Andrey Vykhodtsev" userId="003f44de-1d27-4805-b169-18b3e208d8e8" providerId="ADAL" clId="{D284CE4B-F667-4BF2-A03C-A1D97EDE3AC3}" dt="2019-05-17T18:12:58.749" v="555" actId="1076"/>
          <ac:grpSpMkLst>
            <pc:docMk/>
            <pc:sldMk cId="2148167686" sldId="261"/>
            <ac:grpSpMk id="209" creationId="{85234492-8BF5-4174-B6E5-DE68AEB3AB0D}"/>
          </ac:grpSpMkLst>
        </pc:grpChg>
      </pc:sldChg>
      <pc:sldChg chg="modSp">
        <pc:chgData name="Andrey Vykhodtsev" userId="003f44de-1d27-4805-b169-18b3e208d8e8" providerId="ADAL" clId="{D284CE4B-F667-4BF2-A03C-A1D97EDE3AC3}" dt="2019-05-17T18:21:30.357" v="874" actId="20577"/>
        <pc:sldMkLst>
          <pc:docMk/>
          <pc:sldMk cId="132662236" sldId="264"/>
        </pc:sldMkLst>
        <pc:spChg chg="mod">
          <ac:chgData name="Andrey Vykhodtsev" userId="003f44de-1d27-4805-b169-18b3e208d8e8" providerId="ADAL" clId="{D284CE4B-F667-4BF2-A03C-A1D97EDE3AC3}" dt="2019-05-17T18:21:30.357" v="874" actId="20577"/>
          <ac:spMkLst>
            <pc:docMk/>
            <pc:sldMk cId="132662236" sldId="264"/>
            <ac:spMk id="2" creationId="{46F1864E-2436-4F59-B788-76E0BBFBF0D4}"/>
          </ac:spMkLst>
        </pc:spChg>
      </pc:sldChg>
      <pc:sldChg chg="addSp delSp modSp">
        <pc:chgData name="Andrey Vykhodtsev" userId="003f44de-1d27-4805-b169-18b3e208d8e8" providerId="ADAL" clId="{D284CE4B-F667-4BF2-A03C-A1D97EDE3AC3}" dt="2019-05-17T17:57:09.791" v="457" actId="478"/>
        <pc:sldMkLst>
          <pc:docMk/>
          <pc:sldMk cId="2969925369" sldId="265"/>
        </pc:sldMkLst>
        <pc:spChg chg="mod">
          <ac:chgData name="Andrey Vykhodtsev" userId="003f44de-1d27-4805-b169-18b3e208d8e8" providerId="ADAL" clId="{D284CE4B-F667-4BF2-A03C-A1D97EDE3AC3}" dt="2019-05-17T17:36:23.842" v="55" actId="1076"/>
          <ac:spMkLst>
            <pc:docMk/>
            <pc:sldMk cId="2969925369" sldId="265"/>
            <ac:spMk id="2" creationId="{91E3C100-1DDD-4BBC-8F37-245C94484C6F}"/>
          </ac:spMkLst>
        </pc:spChg>
        <pc:spChg chg="mod">
          <ac:chgData name="Andrey Vykhodtsev" userId="003f44de-1d27-4805-b169-18b3e208d8e8" providerId="ADAL" clId="{D284CE4B-F667-4BF2-A03C-A1D97EDE3AC3}" dt="2019-05-17T17:56:04.593" v="437" actId="1076"/>
          <ac:spMkLst>
            <pc:docMk/>
            <pc:sldMk cId="2969925369" sldId="265"/>
            <ac:spMk id="4" creationId="{A838CAE4-E59D-4FA9-8896-C7BB4EEB7171}"/>
          </ac:spMkLst>
        </pc:spChg>
        <pc:spChg chg="add mod">
          <ac:chgData name="Andrey Vykhodtsev" userId="003f44de-1d27-4805-b169-18b3e208d8e8" providerId="ADAL" clId="{D284CE4B-F667-4BF2-A03C-A1D97EDE3AC3}" dt="2019-05-17T17:54:50.296" v="394" actId="1076"/>
          <ac:spMkLst>
            <pc:docMk/>
            <pc:sldMk cId="2969925369" sldId="265"/>
            <ac:spMk id="6" creationId="{684736F5-0B02-449E-B4E5-4B59459A82B9}"/>
          </ac:spMkLst>
        </pc:spChg>
        <pc:spChg chg="mod">
          <ac:chgData name="Andrey Vykhodtsev" userId="003f44de-1d27-4805-b169-18b3e208d8e8" providerId="ADAL" clId="{D284CE4B-F667-4BF2-A03C-A1D97EDE3AC3}" dt="2019-05-17T17:48:25.575" v="278" actId="14100"/>
          <ac:spMkLst>
            <pc:docMk/>
            <pc:sldMk cId="2969925369" sldId="265"/>
            <ac:spMk id="29" creationId="{5D2F63EB-3461-463C-8B5E-723EC6F67F98}"/>
          </ac:spMkLst>
        </pc:spChg>
        <pc:spChg chg="mod">
          <ac:chgData name="Andrey Vykhodtsev" userId="003f44de-1d27-4805-b169-18b3e208d8e8" providerId="ADAL" clId="{D284CE4B-F667-4BF2-A03C-A1D97EDE3AC3}" dt="2019-05-17T17:48:35.958" v="279" actId="14100"/>
          <ac:spMkLst>
            <pc:docMk/>
            <pc:sldMk cId="2969925369" sldId="265"/>
            <ac:spMk id="31" creationId="{B16730E6-1BE2-4FCD-B4E8-925798F4471C}"/>
          </ac:spMkLst>
        </pc:spChg>
        <pc:spChg chg="mod">
          <ac:chgData name="Andrey Vykhodtsev" userId="003f44de-1d27-4805-b169-18b3e208d8e8" providerId="ADAL" clId="{D284CE4B-F667-4BF2-A03C-A1D97EDE3AC3}" dt="2019-05-17T17:36:00.881" v="50" actId="164"/>
          <ac:spMkLst>
            <pc:docMk/>
            <pc:sldMk cId="2969925369" sldId="265"/>
            <ac:spMk id="33" creationId="{F1966083-2518-4570-BA9D-420629F800CA}"/>
          </ac:spMkLst>
        </pc:spChg>
        <pc:spChg chg="mod">
          <ac:chgData name="Andrey Vykhodtsev" userId="003f44de-1d27-4805-b169-18b3e208d8e8" providerId="ADAL" clId="{D284CE4B-F667-4BF2-A03C-A1D97EDE3AC3}" dt="2019-05-17T17:36:00.881" v="50" actId="164"/>
          <ac:spMkLst>
            <pc:docMk/>
            <pc:sldMk cId="2969925369" sldId="265"/>
            <ac:spMk id="34" creationId="{B962BD06-ACD7-4A21-85D6-BDD5D0D6FB7B}"/>
          </ac:spMkLst>
        </pc:spChg>
        <pc:spChg chg="mod">
          <ac:chgData name="Andrey Vykhodtsev" userId="003f44de-1d27-4805-b169-18b3e208d8e8" providerId="ADAL" clId="{D284CE4B-F667-4BF2-A03C-A1D97EDE3AC3}" dt="2019-05-17T17:36:00.881" v="50" actId="164"/>
          <ac:spMkLst>
            <pc:docMk/>
            <pc:sldMk cId="2969925369" sldId="265"/>
            <ac:spMk id="53" creationId="{D5C0F041-EC08-4BCD-954E-54F0C37B2F1F}"/>
          </ac:spMkLst>
        </pc:spChg>
        <pc:spChg chg="mod">
          <ac:chgData name="Andrey Vykhodtsev" userId="003f44de-1d27-4805-b169-18b3e208d8e8" providerId="ADAL" clId="{D284CE4B-F667-4BF2-A03C-A1D97EDE3AC3}" dt="2019-05-17T17:36:00.881" v="50" actId="164"/>
          <ac:spMkLst>
            <pc:docMk/>
            <pc:sldMk cId="2969925369" sldId="265"/>
            <ac:spMk id="54" creationId="{676F8F1C-323D-41EE-92B4-59141CED3FDC}"/>
          </ac:spMkLst>
        </pc:spChg>
        <pc:spChg chg="mod">
          <ac:chgData name="Andrey Vykhodtsev" userId="003f44de-1d27-4805-b169-18b3e208d8e8" providerId="ADAL" clId="{D284CE4B-F667-4BF2-A03C-A1D97EDE3AC3}" dt="2019-05-17T17:37:24.090" v="65" actId="1076"/>
          <ac:spMkLst>
            <pc:docMk/>
            <pc:sldMk cId="2969925369" sldId="265"/>
            <ac:spMk id="57" creationId="{C763CD25-2E84-44D4-86AC-9A26DE15B243}"/>
          </ac:spMkLst>
        </pc:spChg>
        <pc:spChg chg="mod">
          <ac:chgData name="Andrey Vykhodtsev" userId="003f44de-1d27-4805-b169-18b3e208d8e8" providerId="ADAL" clId="{D284CE4B-F667-4BF2-A03C-A1D97EDE3AC3}" dt="2019-05-17T17:37:37.556" v="68" actId="1076"/>
          <ac:spMkLst>
            <pc:docMk/>
            <pc:sldMk cId="2969925369" sldId="265"/>
            <ac:spMk id="60" creationId="{8A3DD1F2-47C6-4276-B2D2-0DD87577855D}"/>
          </ac:spMkLst>
        </pc:spChg>
        <pc:spChg chg="mod">
          <ac:chgData name="Andrey Vykhodtsev" userId="003f44de-1d27-4805-b169-18b3e208d8e8" providerId="ADAL" clId="{D284CE4B-F667-4BF2-A03C-A1D97EDE3AC3}" dt="2019-05-17T17:37:59.454" v="71" actId="255"/>
          <ac:spMkLst>
            <pc:docMk/>
            <pc:sldMk cId="2969925369" sldId="265"/>
            <ac:spMk id="62" creationId="{E41F1F64-B232-44C7-8D66-EFA405A49FDA}"/>
          </ac:spMkLst>
        </pc:spChg>
        <pc:spChg chg="mod">
          <ac:chgData name="Andrey Vykhodtsev" userId="003f44de-1d27-4805-b169-18b3e208d8e8" providerId="ADAL" clId="{D284CE4B-F667-4BF2-A03C-A1D97EDE3AC3}" dt="2019-05-17T17:38:16.294" v="73" actId="20577"/>
          <ac:spMkLst>
            <pc:docMk/>
            <pc:sldMk cId="2969925369" sldId="265"/>
            <ac:spMk id="63" creationId="{B012470F-D1C9-41F4-A40C-57BEDC381492}"/>
          </ac:spMkLst>
        </pc:spChg>
        <pc:spChg chg="mod">
          <ac:chgData name="Andrey Vykhodtsev" userId="003f44de-1d27-4805-b169-18b3e208d8e8" providerId="ADAL" clId="{D284CE4B-F667-4BF2-A03C-A1D97EDE3AC3}" dt="2019-05-17T17:37:59.454" v="71" actId="255"/>
          <ac:spMkLst>
            <pc:docMk/>
            <pc:sldMk cId="2969925369" sldId="265"/>
            <ac:spMk id="65" creationId="{BCFAA636-F095-41C5-9634-16660F6748D3}"/>
          </ac:spMkLst>
        </pc:spChg>
        <pc:spChg chg="mod">
          <ac:chgData name="Andrey Vykhodtsev" userId="003f44de-1d27-4805-b169-18b3e208d8e8" providerId="ADAL" clId="{D284CE4B-F667-4BF2-A03C-A1D97EDE3AC3}" dt="2019-05-17T17:37:59.454" v="71" actId="255"/>
          <ac:spMkLst>
            <pc:docMk/>
            <pc:sldMk cId="2969925369" sldId="265"/>
            <ac:spMk id="71" creationId="{AE64443D-6A1C-4D06-96D2-8792CFAB9DBF}"/>
          </ac:spMkLst>
        </pc:spChg>
        <pc:spChg chg="mod">
          <ac:chgData name="Andrey Vykhodtsev" userId="003f44de-1d27-4805-b169-18b3e208d8e8" providerId="ADAL" clId="{D284CE4B-F667-4BF2-A03C-A1D97EDE3AC3}" dt="2019-05-17T17:37:59.454" v="71" actId="255"/>
          <ac:spMkLst>
            <pc:docMk/>
            <pc:sldMk cId="2969925369" sldId="265"/>
            <ac:spMk id="72" creationId="{31BEBE1C-F1B9-4783-BE62-CB76940349C4}"/>
          </ac:spMkLst>
        </pc:spChg>
        <pc:spChg chg="mod">
          <ac:chgData name="Andrey Vykhodtsev" userId="003f44de-1d27-4805-b169-18b3e208d8e8" providerId="ADAL" clId="{D284CE4B-F667-4BF2-A03C-A1D97EDE3AC3}" dt="2019-05-17T17:37:59.454" v="71" actId="255"/>
          <ac:spMkLst>
            <pc:docMk/>
            <pc:sldMk cId="2969925369" sldId="265"/>
            <ac:spMk id="74" creationId="{C74FE962-6095-42C9-BD4C-9E72A13E8C17}"/>
          </ac:spMkLst>
        </pc:spChg>
        <pc:spChg chg="mod">
          <ac:chgData name="Andrey Vykhodtsev" userId="003f44de-1d27-4805-b169-18b3e208d8e8" providerId="ADAL" clId="{D284CE4B-F667-4BF2-A03C-A1D97EDE3AC3}" dt="2019-05-17T17:37:59.454" v="71" actId="255"/>
          <ac:spMkLst>
            <pc:docMk/>
            <pc:sldMk cId="2969925369" sldId="265"/>
            <ac:spMk id="75" creationId="{823A29BC-641F-4742-B379-ED2F5B235D4F}"/>
          </ac:spMkLst>
        </pc:spChg>
        <pc:spChg chg="mod topLvl">
          <ac:chgData name="Andrey Vykhodtsev" userId="003f44de-1d27-4805-b169-18b3e208d8e8" providerId="ADAL" clId="{D284CE4B-F667-4BF2-A03C-A1D97EDE3AC3}" dt="2019-05-17T17:38:05.206" v="72" actId="165"/>
          <ac:spMkLst>
            <pc:docMk/>
            <pc:sldMk cId="2969925369" sldId="265"/>
            <ac:spMk id="76" creationId="{0337C4E6-F166-4F06-B970-DC101ACD7019}"/>
          </ac:spMkLst>
        </pc:spChg>
        <pc:spChg chg="mod topLvl">
          <ac:chgData name="Andrey Vykhodtsev" userId="003f44de-1d27-4805-b169-18b3e208d8e8" providerId="ADAL" clId="{D284CE4B-F667-4BF2-A03C-A1D97EDE3AC3}" dt="2019-05-17T17:53:15.558" v="382" actId="20577"/>
          <ac:spMkLst>
            <pc:docMk/>
            <pc:sldMk cId="2969925369" sldId="265"/>
            <ac:spMk id="77" creationId="{8F4B8679-76E8-4F9C-AEB2-028858BFE99E}"/>
          </ac:spMkLst>
        </pc:spChg>
        <pc:spChg chg="mod">
          <ac:chgData name="Andrey Vykhodtsev" userId="003f44de-1d27-4805-b169-18b3e208d8e8" providerId="ADAL" clId="{D284CE4B-F667-4BF2-A03C-A1D97EDE3AC3}" dt="2019-05-17T17:37:59.454" v="71" actId="255"/>
          <ac:spMkLst>
            <pc:docMk/>
            <pc:sldMk cId="2969925369" sldId="265"/>
            <ac:spMk id="79" creationId="{91E59D06-A1BD-423A-96D0-1ABCC11603DC}"/>
          </ac:spMkLst>
        </pc:spChg>
        <pc:spChg chg="mod">
          <ac:chgData name="Andrey Vykhodtsev" userId="003f44de-1d27-4805-b169-18b3e208d8e8" providerId="ADAL" clId="{D284CE4B-F667-4BF2-A03C-A1D97EDE3AC3}" dt="2019-05-17T17:37:59.454" v="71" actId="255"/>
          <ac:spMkLst>
            <pc:docMk/>
            <pc:sldMk cId="2969925369" sldId="265"/>
            <ac:spMk id="80" creationId="{E77BEDBC-073C-499C-A9E0-CD181FB29B21}"/>
          </ac:spMkLst>
        </pc:spChg>
        <pc:spChg chg="mod">
          <ac:chgData name="Andrey Vykhodtsev" userId="003f44de-1d27-4805-b169-18b3e208d8e8" providerId="ADAL" clId="{D284CE4B-F667-4BF2-A03C-A1D97EDE3AC3}" dt="2019-05-17T17:37:59.454" v="71" actId="255"/>
          <ac:spMkLst>
            <pc:docMk/>
            <pc:sldMk cId="2969925369" sldId="265"/>
            <ac:spMk id="82" creationId="{26AFB181-9AEC-4E62-BBA5-748D9E5770FD}"/>
          </ac:spMkLst>
        </pc:spChg>
        <pc:spChg chg="mod">
          <ac:chgData name="Andrey Vykhodtsev" userId="003f44de-1d27-4805-b169-18b3e208d8e8" providerId="ADAL" clId="{D284CE4B-F667-4BF2-A03C-A1D97EDE3AC3}" dt="2019-05-17T17:37:59.454" v="71" actId="255"/>
          <ac:spMkLst>
            <pc:docMk/>
            <pc:sldMk cId="2969925369" sldId="265"/>
            <ac:spMk id="83" creationId="{76C15AD3-3024-4AC9-8FCC-23EE69E68A96}"/>
          </ac:spMkLst>
        </pc:spChg>
        <pc:spChg chg="mod topLvl">
          <ac:chgData name="Andrey Vykhodtsev" userId="003f44de-1d27-4805-b169-18b3e208d8e8" providerId="ADAL" clId="{D284CE4B-F667-4BF2-A03C-A1D97EDE3AC3}" dt="2019-05-17T17:39:16.073" v="112" actId="1076"/>
          <ac:spMkLst>
            <pc:docMk/>
            <pc:sldMk cId="2969925369" sldId="265"/>
            <ac:spMk id="84" creationId="{C0C22187-D0D8-425E-8BA3-308778B53749}"/>
          </ac:spMkLst>
        </pc:spChg>
        <pc:spChg chg="mod topLvl">
          <ac:chgData name="Andrey Vykhodtsev" userId="003f44de-1d27-4805-b169-18b3e208d8e8" providerId="ADAL" clId="{D284CE4B-F667-4BF2-A03C-A1D97EDE3AC3}" dt="2019-05-17T17:39:28.199" v="113" actId="1076"/>
          <ac:spMkLst>
            <pc:docMk/>
            <pc:sldMk cId="2969925369" sldId="265"/>
            <ac:spMk id="85" creationId="{2DE3173E-41B4-4AA4-A590-196B0DDE6ED2}"/>
          </ac:spMkLst>
        </pc:spChg>
        <pc:spChg chg="mod">
          <ac:chgData name="Andrey Vykhodtsev" userId="003f44de-1d27-4805-b169-18b3e208d8e8" providerId="ADAL" clId="{D284CE4B-F667-4BF2-A03C-A1D97EDE3AC3}" dt="2019-05-17T17:39:00.783" v="111" actId="20577"/>
          <ac:spMkLst>
            <pc:docMk/>
            <pc:sldMk cId="2969925369" sldId="265"/>
            <ac:spMk id="86" creationId="{CFB140F9-8C49-4264-9516-43C6784A5D4D}"/>
          </ac:spMkLst>
        </pc:spChg>
        <pc:spChg chg="add mod topLvl">
          <ac:chgData name="Andrey Vykhodtsev" userId="003f44de-1d27-4805-b169-18b3e208d8e8" providerId="ADAL" clId="{D284CE4B-F667-4BF2-A03C-A1D97EDE3AC3}" dt="2019-05-17T17:44:40.440" v="277" actId="20577"/>
          <ac:spMkLst>
            <pc:docMk/>
            <pc:sldMk cId="2969925369" sldId="265"/>
            <ac:spMk id="87" creationId="{09209EB4-FC82-4426-90FF-E37F31D43F54}"/>
          </ac:spMkLst>
        </pc:spChg>
        <pc:spChg chg="add mod topLvl">
          <ac:chgData name="Andrey Vykhodtsev" userId="003f44de-1d27-4805-b169-18b3e208d8e8" providerId="ADAL" clId="{D284CE4B-F667-4BF2-A03C-A1D97EDE3AC3}" dt="2019-05-17T17:49:19.269" v="293" actId="20577"/>
          <ac:spMkLst>
            <pc:docMk/>
            <pc:sldMk cId="2969925369" sldId="265"/>
            <ac:spMk id="88" creationId="{EE98EBF4-2747-4F40-A9F6-034565D9D34C}"/>
          </ac:spMkLst>
        </pc:spChg>
        <pc:spChg chg="mod">
          <ac:chgData name="Andrey Vykhodtsev" userId="003f44de-1d27-4805-b169-18b3e208d8e8" providerId="ADAL" clId="{D284CE4B-F667-4BF2-A03C-A1D97EDE3AC3}" dt="2019-05-17T17:40:34.818" v="120" actId="20577"/>
          <ac:spMkLst>
            <pc:docMk/>
            <pc:sldMk cId="2969925369" sldId="265"/>
            <ac:spMk id="91" creationId="{2F20BC76-01D6-48A9-9500-952ECCCEF435}"/>
          </ac:spMkLst>
        </pc:spChg>
        <pc:spChg chg="add mod">
          <ac:chgData name="Andrey Vykhodtsev" userId="003f44de-1d27-4805-b169-18b3e208d8e8" providerId="ADAL" clId="{D284CE4B-F667-4BF2-A03C-A1D97EDE3AC3}" dt="2019-05-17T17:49:28.150" v="315" actId="20577"/>
          <ac:spMkLst>
            <pc:docMk/>
            <pc:sldMk cId="2969925369" sldId="265"/>
            <ac:spMk id="92" creationId="{D41A9FD3-5AA8-431A-82CD-5F5F2BE2F257}"/>
          </ac:spMkLst>
        </pc:spChg>
        <pc:spChg chg="mod">
          <ac:chgData name="Andrey Vykhodtsev" userId="003f44de-1d27-4805-b169-18b3e208d8e8" providerId="ADAL" clId="{D284CE4B-F667-4BF2-A03C-A1D97EDE3AC3}" dt="2019-05-17T17:40:55.150" v="143" actId="20577"/>
          <ac:spMkLst>
            <pc:docMk/>
            <pc:sldMk cId="2969925369" sldId="265"/>
            <ac:spMk id="95" creationId="{F895281B-F5A1-4F34-AFAA-86EF4CEB8480}"/>
          </ac:spMkLst>
        </pc:spChg>
        <pc:spChg chg="mod">
          <ac:chgData name="Andrey Vykhodtsev" userId="003f44de-1d27-4805-b169-18b3e208d8e8" providerId="ADAL" clId="{D284CE4B-F667-4BF2-A03C-A1D97EDE3AC3}" dt="2019-05-17T17:41:27.379" v="191" actId="20577"/>
          <ac:spMkLst>
            <pc:docMk/>
            <pc:sldMk cId="2969925369" sldId="265"/>
            <ac:spMk id="98" creationId="{AA8B4AA0-ED53-4F8F-AFDD-1FB214250E27}"/>
          </ac:spMkLst>
        </pc:spChg>
        <pc:spChg chg="add mod">
          <ac:chgData name="Andrey Vykhodtsev" userId="003f44de-1d27-4805-b169-18b3e208d8e8" providerId="ADAL" clId="{D284CE4B-F667-4BF2-A03C-A1D97EDE3AC3}" dt="2019-05-17T17:41:15.604" v="177" actId="20577"/>
          <ac:spMkLst>
            <pc:docMk/>
            <pc:sldMk cId="2969925369" sldId="265"/>
            <ac:spMk id="99" creationId="{F678B9D4-0BC5-43F6-BB48-DED0D8410C04}"/>
          </ac:spMkLst>
        </pc:spChg>
        <pc:spChg chg="add mod">
          <ac:chgData name="Andrey Vykhodtsev" userId="003f44de-1d27-4805-b169-18b3e208d8e8" providerId="ADAL" clId="{D284CE4B-F667-4BF2-A03C-A1D97EDE3AC3}" dt="2019-05-17T17:41:21.600" v="190" actId="20577"/>
          <ac:spMkLst>
            <pc:docMk/>
            <pc:sldMk cId="2969925369" sldId="265"/>
            <ac:spMk id="100" creationId="{EAEEB995-9D26-4627-A030-4AE2126E8752}"/>
          </ac:spMkLst>
        </pc:spChg>
        <pc:spChg chg="mod topLvl">
          <ac:chgData name="Andrey Vykhodtsev" userId="003f44de-1d27-4805-b169-18b3e208d8e8" providerId="ADAL" clId="{D284CE4B-F667-4BF2-A03C-A1D97EDE3AC3}" dt="2019-05-17T17:42:33.062" v="200" actId="165"/>
          <ac:spMkLst>
            <pc:docMk/>
            <pc:sldMk cId="2969925369" sldId="265"/>
            <ac:spMk id="102" creationId="{8869195F-D783-4DE8-BE67-887B669E38D0}"/>
          </ac:spMkLst>
        </pc:spChg>
        <pc:spChg chg="mod topLvl">
          <ac:chgData name="Andrey Vykhodtsev" userId="003f44de-1d27-4805-b169-18b3e208d8e8" providerId="ADAL" clId="{D284CE4B-F667-4BF2-A03C-A1D97EDE3AC3}" dt="2019-05-17T17:43:16.754" v="231" actId="1076"/>
          <ac:spMkLst>
            <pc:docMk/>
            <pc:sldMk cId="2969925369" sldId="265"/>
            <ac:spMk id="103" creationId="{34B004B6-A447-47FB-A005-E4764632ACF4}"/>
          </ac:spMkLst>
        </pc:spChg>
        <pc:spChg chg="add mod">
          <ac:chgData name="Andrey Vykhodtsev" userId="003f44de-1d27-4805-b169-18b3e208d8e8" providerId="ADAL" clId="{D284CE4B-F667-4BF2-A03C-A1D97EDE3AC3}" dt="2019-05-17T17:50:39.235" v="339" actId="20577"/>
          <ac:spMkLst>
            <pc:docMk/>
            <pc:sldMk cId="2969925369" sldId="265"/>
            <ac:spMk id="104" creationId="{9311A514-F54E-4F80-A95B-093EA3630CC0}"/>
          </ac:spMkLst>
        </pc:spChg>
        <pc:spChg chg="add del mod">
          <ac:chgData name="Andrey Vykhodtsev" userId="003f44de-1d27-4805-b169-18b3e208d8e8" providerId="ADAL" clId="{D284CE4B-F667-4BF2-A03C-A1D97EDE3AC3}" dt="2019-05-17T17:43:10.817" v="229" actId="478"/>
          <ac:spMkLst>
            <pc:docMk/>
            <pc:sldMk cId="2969925369" sldId="265"/>
            <ac:spMk id="111" creationId="{7FA11B45-BC00-4DD2-A2B9-B60524AF6401}"/>
          </ac:spMkLst>
        </pc:spChg>
        <pc:spChg chg="add del mod">
          <ac:chgData name="Andrey Vykhodtsev" userId="003f44de-1d27-4805-b169-18b3e208d8e8" providerId="ADAL" clId="{D284CE4B-F667-4BF2-A03C-A1D97EDE3AC3}" dt="2019-05-17T17:43:10.817" v="229" actId="478"/>
          <ac:spMkLst>
            <pc:docMk/>
            <pc:sldMk cId="2969925369" sldId="265"/>
            <ac:spMk id="112" creationId="{7873EC34-B24A-4015-8867-39BA8BB9C798}"/>
          </ac:spMkLst>
        </pc:spChg>
        <pc:spChg chg="add del">
          <ac:chgData name="Andrey Vykhodtsev" userId="003f44de-1d27-4805-b169-18b3e208d8e8" providerId="ADAL" clId="{D284CE4B-F667-4BF2-A03C-A1D97EDE3AC3}" dt="2019-05-17T17:42:09.125" v="198"/>
          <ac:spMkLst>
            <pc:docMk/>
            <pc:sldMk cId="2969925369" sldId="265"/>
            <ac:spMk id="113" creationId="{92CA7063-E935-46E7-8FD8-4EB44B19D156}"/>
          </ac:spMkLst>
        </pc:spChg>
        <pc:spChg chg="add del">
          <ac:chgData name="Andrey Vykhodtsev" userId="003f44de-1d27-4805-b169-18b3e208d8e8" providerId="ADAL" clId="{D284CE4B-F667-4BF2-A03C-A1D97EDE3AC3}" dt="2019-05-17T17:42:09.125" v="198"/>
          <ac:spMkLst>
            <pc:docMk/>
            <pc:sldMk cId="2969925369" sldId="265"/>
            <ac:spMk id="114" creationId="{69D8504F-4A96-4477-AFFC-A8FDACCB2143}"/>
          </ac:spMkLst>
        </pc:spChg>
        <pc:spChg chg="add mod">
          <ac:chgData name="Andrey Vykhodtsev" userId="003f44de-1d27-4805-b169-18b3e208d8e8" providerId="ADAL" clId="{D284CE4B-F667-4BF2-A03C-A1D97EDE3AC3}" dt="2019-05-17T17:43:37.787" v="232" actId="571"/>
          <ac:spMkLst>
            <pc:docMk/>
            <pc:sldMk cId="2969925369" sldId="265"/>
            <ac:spMk id="115" creationId="{8262E0F2-A22F-42F3-B1EB-C53E9091D7F3}"/>
          </ac:spMkLst>
        </pc:spChg>
        <pc:spChg chg="add mod">
          <ac:chgData name="Andrey Vykhodtsev" userId="003f44de-1d27-4805-b169-18b3e208d8e8" providerId="ADAL" clId="{D284CE4B-F667-4BF2-A03C-A1D97EDE3AC3}" dt="2019-05-17T17:43:44.547" v="234" actId="20577"/>
          <ac:spMkLst>
            <pc:docMk/>
            <pc:sldMk cId="2969925369" sldId="265"/>
            <ac:spMk id="116" creationId="{2C0B5816-9D55-4083-A7F3-916C00BAB502}"/>
          </ac:spMkLst>
        </pc:spChg>
        <pc:spChg chg="add mod">
          <ac:chgData name="Andrey Vykhodtsev" userId="003f44de-1d27-4805-b169-18b3e208d8e8" providerId="ADAL" clId="{D284CE4B-F667-4BF2-A03C-A1D97EDE3AC3}" dt="2019-05-17T17:50:47.752" v="361" actId="20577"/>
          <ac:spMkLst>
            <pc:docMk/>
            <pc:sldMk cId="2969925369" sldId="265"/>
            <ac:spMk id="117" creationId="{E7231AE7-DF3A-4C1E-B056-F7ABFFAB4916}"/>
          </ac:spMkLst>
        </pc:spChg>
        <pc:spChg chg="add del mod">
          <ac:chgData name="Andrey Vykhodtsev" userId="003f44de-1d27-4805-b169-18b3e208d8e8" providerId="ADAL" clId="{D284CE4B-F667-4BF2-A03C-A1D97EDE3AC3}" dt="2019-05-17T17:57:09.791" v="457" actId="478"/>
          <ac:spMkLst>
            <pc:docMk/>
            <pc:sldMk cId="2969925369" sldId="265"/>
            <ac:spMk id="118" creationId="{4B45DA8A-3881-46EE-911A-CD3977E51CE4}"/>
          </ac:spMkLst>
        </pc:spChg>
        <pc:spChg chg="add mod">
          <ac:chgData name="Andrey Vykhodtsev" userId="003f44de-1d27-4805-b169-18b3e208d8e8" providerId="ADAL" clId="{D284CE4B-F667-4BF2-A03C-A1D97EDE3AC3}" dt="2019-05-17T17:55:57.132" v="436" actId="1076"/>
          <ac:spMkLst>
            <pc:docMk/>
            <pc:sldMk cId="2969925369" sldId="265"/>
            <ac:spMk id="119" creationId="{E3E76A12-BDCC-4881-BF75-647906801832}"/>
          </ac:spMkLst>
        </pc:spChg>
        <pc:spChg chg="add mod">
          <ac:chgData name="Andrey Vykhodtsev" userId="003f44de-1d27-4805-b169-18b3e208d8e8" providerId="ADAL" clId="{D284CE4B-F667-4BF2-A03C-A1D97EDE3AC3}" dt="2019-05-17T17:56:49.425" v="455" actId="1076"/>
          <ac:spMkLst>
            <pc:docMk/>
            <pc:sldMk cId="2969925369" sldId="265"/>
            <ac:spMk id="120" creationId="{DBF5CB4E-12B7-4EB8-8311-3B1549DEB678}"/>
          </ac:spMkLst>
        </pc:spChg>
        <pc:grpChg chg="add mod">
          <ac:chgData name="Andrey Vykhodtsev" userId="003f44de-1d27-4805-b169-18b3e208d8e8" providerId="ADAL" clId="{D284CE4B-F667-4BF2-A03C-A1D97EDE3AC3}" dt="2019-05-17T17:42:52.661" v="206" actId="14100"/>
          <ac:grpSpMkLst>
            <pc:docMk/>
            <pc:sldMk cId="2969925369" sldId="265"/>
            <ac:grpSpMk id="3" creationId="{36340B08-C293-436F-ACF3-E9C44AD0E996}"/>
          </ac:grpSpMkLst>
        </pc:grpChg>
        <pc:grpChg chg="add del mod">
          <ac:chgData name="Andrey Vykhodtsev" userId="003f44de-1d27-4805-b169-18b3e208d8e8" providerId="ADAL" clId="{D284CE4B-F667-4BF2-A03C-A1D97EDE3AC3}" dt="2019-05-17T17:38:05.206" v="72" actId="165"/>
          <ac:grpSpMkLst>
            <pc:docMk/>
            <pc:sldMk cId="2969925369" sldId="265"/>
            <ac:grpSpMk id="5" creationId="{0AD268A4-AA59-41E6-A6A9-5FF3F60DA7F7}"/>
          </ac:grpSpMkLst>
        </pc:grpChg>
        <pc:grpChg chg="mod">
          <ac:chgData name="Andrey Vykhodtsev" userId="003f44de-1d27-4805-b169-18b3e208d8e8" providerId="ADAL" clId="{D284CE4B-F667-4BF2-A03C-A1D97EDE3AC3}" dt="2019-05-17T17:36:00.881" v="50" actId="164"/>
          <ac:grpSpMkLst>
            <pc:docMk/>
            <pc:sldMk cId="2969925369" sldId="265"/>
            <ac:grpSpMk id="38" creationId="{2C96E0B7-8EE1-43B0-B3AC-61A48A7AF853}"/>
          </ac:grpSpMkLst>
        </pc:grpChg>
        <pc:grpChg chg="mod">
          <ac:chgData name="Andrey Vykhodtsev" userId="003f44de-1d27-4805-b169-18b3e208d8e8" providerId="ADAL" clId="{D284CE4B-F667-4BF2-A03C-A1D97EDE3AC3}" dt="2019-05-17T17:36:00.881" v="50" actId="164"/>
          <ac:grpSpMkLst>
            <pc:docMk/>
            <pc:sldMk cId="2969925369" sldId="265"/>
            <ac:grpSpMk id="39" creationId="{2E22F62B-135E-4654-96E6-477BCD61C934}"/>
          </ac:grpSpMkLst>
        </pc:grpChg>
        <pc:grpChg chg="mod">
          <ac:chgData name="Andrey Vykhodtsev" userId="003f44de-1d27-4805-b169-18b3e208d8e8" providerId="ADAL" clId="{D284CE4B-F667-4BF2-A03C-A1D97EDE3AC3}" dt="2019-05-17T17:36:00.881" v="50" actId="164"/>
          <ac:grpSpMkLst>
            <pc:docMk/>
            <pc:sldMk cId="2969925369" sldId="265"/>
            <ac:grpSpMk id="42" creationId="{F49A5CCE-E4B9-45F7-AF94-98AE68260349}"/>
          </ac:grpSpMkLst>
        </pc:grpChg>
        <pc:grpChg chg="mod">
          <ac:chgData name="Andrey Vykhodtsev" userId="003f44de-1d27-4805-b169-18b3e208d8e8" providerId="ADAL" clId="{D284CE4B-F667-4BF2-A03C-A1D97EDE3AC3}" dt="2019-05-17T17:36:00.881" v="50" actId="164"/>
          <ac:grpSpMkLst>
            <pc:docMk/>
            <pc:sldMk cId="2969925369" sldId="265"/>
            <ac:grpSpMk id="45" creationId="{590F4610-E372-444C-BC4D-0E14347432C1}"/>
          </ac:grpSpMkLst>
        </pc:grpChg>
        <pc:grpChg chg="mod">
          <ac:chgData name="Andrey Vykhodtsev" userId="003f44de-1d27-4805-b169-18b3e208d8e8" providerId="ADAL" clId="{D284CE4B-F667-4BF2-A03C-A1D97EDE3AC3}" dt="2019-05-17T17:36:00.881" v="50" actId="164"/>
          <ac:grpSpMkLst>
            <pc:docMk/>
            <pc:sldMk cId="2969925369" sldId="265"/>
            <ac:grpSpMk id="48" creationId="{39D337FF-41B8-4AC0-901F-F3D6E298C4CA}"/>
          </ac:grpSpMkLst>
        </pc:grpChg>
        <pc:grpChg chg="mod">
          <ac:chgData name="Andrey Vykhodtsev" userId="003f44de-1d27-4805-b169-18b3e208d8e8" providerId="ADAL" clId="{D284CE4B-F667-4BF2-A03C-A1D97EDE3AC3}" dt="2019-05-17T17:36:00.881" v="50" actId="164"/>
          <ac:grpSpMkLst>
            <pc:docMk/>
            <pc:sldMk cId="2969925369" sldId="265"/>
            <ac:grpSpMk id="55" creationId="{6F176E26-E4C2-4DA1-A2B7-C851022EC7EC}"/>
          </ac:grpSpMkLst>
        </pc:grpChg>
        <pc:grpChg chg="mod">
          <ac:chgData name="Andrey Vykhodtsev" userId="003f44de-1d27-4805-b169-18b3e208d8e8" providerId="ADAL" clId="{D284CE4B-F667-4BF2-A03C-A1D97EDE3AC3}" dt="2019-05-17T17:36:00.881" v="50" actId="164"/>
          <ac:grpSpMkLst>
            <pc:docMk/>
            <pc:sldMk cId="2969925369" sldId="265"/>
            <ac:grpSpMk id="58" creationId="{CD68D93B-9A46-4890-B770-D69B7C6E1248}"/>
          </ac:grpSpMkLst>
        </pc:grpChg>
        <pc:grpChg chg="add mod topLvl">
          <ac:chgData name="Andrey Vykhodtsev" userId="003f44de-1d27-4805-b169-18b3e208d8e8" providerId="ADAL" clId="{D284CE4B-F667-4BF2-A03C-A1D97EDE3AC3}" dt="2019-05-17T17:40:05.933" v="116" actId="1076"/>
          <ac:grpSpMkLst>
            <pc:docMk/>
            <pc:sldMk cId="2969925369" sldId="265"/>
            <ac:grpSpMk id="61" creationId="{8D22BDF3-7976-49D9-9C5F-B084514451AA}"/>
          </ac:grpSpMkLst>
        </pc:grpChg>
        <pc:grpChg chg="add mod topLvl">
          <ac:chgData name="Andrey Vykhodtsev" userId="003f44de-1d27-4805-b169-18b3e208d8e8" providerId="ADAL" clId="{D284CE4B-F667-4BF2-A03C-A1D97EDE3AC3}" dt="2019-05-17T17:40:20.287" v="118" actId="1076"/>
          <ac:grpSpMkLst>
            <pc:docMk/>
            <pc:sldMk cId="2969925369" sldId="265"/>
            <ac:grpSpMk id="64" creationId="{B23DB747-EA7B-41AA-AD30-487DF0B0CA6D}"/>
          </ac:grpSpMkLst>
        </pc:grpChg>
        <pc:grpChg chg="mod">
          <ac:chgData name="Andrey Vykhodtsev" userId="003f44de-1d27-4805-b169-18b3e208d8e8" providerId="ADAL" clId="{D284CE4B-F667-4BF2-A03C-A1D97EDE3AC3}" dt="2019-05-17T17:36:00.881" v="50" actId="164"/>
          <ac:grpSpMkLst>
            <pc:docMk/>
            <pc:sldMk cId="2969925369" sldId="265"/>
            <ac:grpSpMk id="66" creationId="{D592AA24-0969-4C9A-A084-60BB7241A97A}"/>
          </ac:grpSpMkLst>
        </pc:grpChg>
        <pc:grpChg chg="mod">
          <ac:chgData name="Andrey Vykhodtsev" userId="003f44de-1d27-4805-b169-18b3e208d8e8" providerId="ADAL" clId="{D284CE4B-F667-4BF2-A03C-A1D97EDE3AC3}" dt="2019-05-17T17:36:00.881" v="50" actId="164"/>
          <ac:grpSpMkLst>
            <pc:docMk/>
            <pc:sldMk cId="2969925369" sldId="265"/>
            <ac:grpSpMk id="67" creationId="{A5F896FA-1AE1-48B7-919F-09ADB501F15F}"/>
          </ac:grpSpMkLst>
        </pc:grpChg>
        <pc:grpChg chg="mod topLvl">
          <ac:chgData name="Andrey Vykhodtsev" userId="003f44de-1d27-4805-b169-18b3e208d8e8" providerId="ADAL" clId="{D284CE4B-F667-4BF2-A03C-A1D97EDE3AC3}" dt="2019-05-17T17:38:05.206" v="72" actId="165"/>
          <ac:grpSpMkLst>
            <pc:docMk/>
            <pc:sldMk cId="2969925369" sldId="265"/>
            <ac:grpSpMk id="70" creationId="{7B78DCB6-AA92-490A-9BB2-C3F972A2237A}"/>
          </ac:grpSpMkLst>
        </pc:grpChg>
        <pc:grpChg chg="mod topLvl">
          <ac:chgData name="Andrey Vykhodtsev" userId="003f44de-1d27-4805-b169-18b3e208d8e8" providerId="ADAL" clId="{D284CE4B-F667-4BF2-A03C-A1D97EDE3AC3}" dt="2019-05-17T17:38:05.206" v="72" actId="165"/>
          <ac:grpSpMkLst>
            <pc:docMk/>
            <pc:sldMk cId="2969925369" sldId="265"/>
            <ac:grpSpMk id="73" creationId="{07DC8F3A-4BE7-4116-8B15-84EC966E5567}"/>
          </ac:grpSpMkLst>
        </pc:grpChg>
        <pc:grpChg chg="mod topLvl">
          <ac:chgData name="Andrey Vykhodtsev" userId="003f44de-1d27-4805-b169-18b3e208d8e8" providerId="ADAL" clId="{D284CE4B-F667-4BF2-A03C-A1D97EDE3AC3}" dt="2019-05-17T17:39:16.073" v="112" actId="1076"/>
          <ac:grpSpMkLst>
            <pc:docMk/>
            <pc:sldMk cId="2969925369" sldId="265"/>
            <ac:grpSpMk id="78" creationId="{47B610CA-C50F-4909-B655-CC09D96D4BDC}"/>
          </ac:grpSpMkLst>
        </pc:grpChg>
        <pc:grpChg chg="mod topLvl">
          <ac:chgData name="Andrey Vykhodtsev" userId="003f44de-1d27-4805-b169-18b3e208d8e8" providerId="ADAL" clId="{D284CE4B-F667-4BF2-A03C-A1D97EDE3AC3}" dt="2019-05-17T17:39:28.199" v="113" actId="1076"/>
          <ac:grpSpMkLst>
            <pc:docMk/>
            <pc:sldMk cId="2969925369" sldId="265"/>
            <ac:grpSpMk id="81" creationId="{1C5C6738-BB6B-4164-8DEE-4E239C03BC29}"/>
          </ac:grpSpMkLst>
        </pc:grpChg>
        <pc:grpChg chg="add mod">
          <ac:chgData name="Andrey Vykhodtsev" userId="003f44de-1d27-4805-b169-18b3e208d8e8" providerId="ADAL" clId="{D284CE4B-F667-4BF2-A03C-A1D97EDE3AC3}" dt="2019-05-17T17:40:31.048" v="119" actId="571"/>
          <ac:grpSpMkLst>
            <pc:docMk/>
            <pc:sldMk cId="2969925369" sldId="265"/>
            <ac:grpSpMk id="89" creationId="{FA7763FE-3E3E-4942-BDA8-DCED49B65FDA}"/>
          </ac:grpSpMkLst>
        </pc:grpChg>
        <pc:grpChg chg="add mod">
          <ac:chgData name="Andrey Vykhodtsev" userId="003f44de-1d27-4805-b169-18b3e208d8e8" providerId="ADAL" clId="{D284CE4B-F667-4BF2-A03C-A1D97EDE3AC3}" dt="2019-05-17T17:40:31.048" v="119" actId="571"/>
          <ac:grpSpMkLst>
            <pc:docMk/>
            <pc:sldMk cId="2969925369" sldId="265"/>
            <ac:grpSpMk id="93" creationId="{CEF1DBC9-E429-4A9A-9613-ED09F11F1DA1}"/>
          </ac:grpSpMkLst>
        </pc:grpChg>
        <pc:grpChg chg="add mod">
          <ac:chgData name="Andrey Vykhodtsev" userId="003f44de-1d27-4805-b169-18b3e208d8e8" providerId="ADAL" clId="{D284CE4B-F667-4BF2-A03C-A1D97EDE3AC3}" dt="2019-05-17T17:40:31.048" v="119" actId="571"/>
          <ac:grpSpMkLst>
            <pc:docMk/>
            <pc:sldMk cId="2969925369" sldId="265"/>
            <ac:grpSpMk id="96" creationId="{4B99E4A0-9EFB-419E-AD60-43C7F720E450}"/>
          </ac:grpSpMkLst>
        </pc:grpChg>
        <pc:grpChg chg="add del mod">
          <ac:chgData name="Andrey Vykhodtsev" userId="003f44de-1d27-4805-b169-18b3e208d8e8" providerId="ADAL" clId="{D284CE4B-F667-4BF2-A03C-A1D97EDE3AC3}" dt="2019-05-17T17:42:33.062" v="200" actId="165"/>
          <ac:grpSpMkLst>
            <pc:docMk/>
            <pc:sldMk cId="2969925369" sldId="265"/>
            <ac:grpSpMk id="101" creationId="{4DC57B06-B03F-4E3E-A701-BC83FD5D069B}"/>
          </ac:grpSpMkLst>
        </pc:grpChg>
        <pc:grpChg chg="add del mod">
          <ac:chgData name="Andrey Vykhodtsev" userId="003f44de-1d27-4805-b169-18b3e208d8e8" providerId="ADAL" clId="{D284CE4B-F667-4BF2-A03C-A1D97EDE3AC3}" dt="2019-05-17T17:43:10.817" v="229" actId="478"/>
          <ac:grpSpMkLst>
            <pc:docMk/>
            <pc:sldMk cId="2969925369" sldId="265"/>
            <ac:grpSpMk id="105" creationId="{4AAB1A6C-F5F0-4FC1-BA4C-E76AAABC4608}"/>
          </ac:grpSpMkLst>
        </pc:grpChg>
        <pc:grpChg chg="add del mod">
          <ac:chgData name="Andrey Vykhodtsev" userId="003f44de-1d27-4805-b169-18b3e208d8e8" providerId="ADAL" clId="{D284CE4B-F667-4BF2-A03C-A1D97EDE3AC3}" dt="2019-05-17T17:43:10.817" v="229" actId="478"/>
          <ac:grpSpMkLst>
            <pc:docMk/>
            <pc:sldMk cId="2969925369" sldId="265"/>
            <ac:grpSpMk id="108" creationId="{7F92E447-94E2-49EE-87C1-83D3AE75F1A7}"/>
          </ac:grpSpMkLst>
        </pc:grpChg>
        <pc:picChg chg="mod">
          <ac:chgData name="Andrey Vykhodtsev" userId="003f44de-1d27-4805-b169-18b3e208d8e8" providerId="ADAL" clId="{D284CE4B-F667-4BF2-A03C-A1D97EDE3AC3}" dt="2019-05-17T17:36:00.881" v="50" actId="164"/>
          <ac:picMkLst>
            <pc:docMk/>
            <pc:sldMk cId="2969925369" sldId="265"/>
            <ac:picMk id="10" creationId="{A42A7EE7-E8F8-4482-90D6-A7B8E4C5C66E}"/>
          </ac:picMkLst>
        </pc:picChg>
        <pc:picChg chg="mod">
          <ac:chgData name="Andrey Vykhodtsev" userId="003f44de-1d27-4805-b169-18b3e208d8e8" providerId="ADAL" clId="{D284CE4B-F667-4BF2-A03C-A1D97EDE3AC3}" dt="2019-05-17T17:36:00.881" v="50" actId="164"/>
          <ac:picMkLst>
            <pc:docMk/>
            <pc:sldMk cId="2969925369" sldId="265"/>
            <ac:picMk id="12" creationId="{2098E58E-C666-418F-87C2-1918C8B857FB}"/>
          </ac:picMkLst>
        </pc:picChg>
        <pc:picChg chg="mod">
          <ac:chgData name="Andrey Vykhodtsev" userId="003f44de-1d27-4805-b169-18b3e208d8e8" providerId="ADAL" clId="{D284CE4B-F667-4BF2-A03C-A1D97EDE3AC3}" dt="2019-05-17T17:36:00.881" v="50" actId="164"/>
          <ac:picMkLst>
            <pc:docMk/>
            <pc:sldMk cId="2969925369" sldId="265"/>
            <ac:picMk id="20" creationId="{F6C3A2D3-8E1A-4A44-961D-92D38A1CDFEB}"/>
          </ac:picMkLst>
        </pc:picChg>
        <pc:picChg chg="mod">
          <ac:chgData name="Andrey Vykhodtsev" userId="003f44de-1d27-4805-b169-18b3e208d8e8" providerId="ADAL" clId="{D284CE4B-F667-4BF2-A03C-A1D97EDE3AC3}" dt="2019-05-17T17:36:00.881" v="50" actId="164"/>
          <ac:picMkLst>
            <pc:docMk/>
            <pc:sldMk cId="2969925369" sldId="265"/>
            <ac:picMk id="22" creationId="{F54CDC04-DBB2-4F6A-A599-80169EE8C5E0}"/>
          </ac:picMkLst>
        </pc:picChg>
        <pc:picChg chg="mod">
          <ac:chgData name="Andrey Vykhodtsev" userId="003f44de-1d27-4805-b169-18b3e208d8e8" providerId="ADAL" clId="{D284CE4B-F667-4BF2-A03C-A1D97EDE3AC3}" dt="2019-05-17T17:36:00.881" v="50" actId="164"/>
          <ac:picMkLst>
            <pc:docMk/>
            <pc:sldMk cId="2969925369" sldId="265"/>
            <ac:picMk id="25" creationId="{651F0F22-00E1-4669-BCF5-B2D586C2130F}"/>
          </ac:picMkLst>
        </pc:picChg>
        <pc:picChg chg="mod">
          <ac:chgData name="Andrey Vykhodtsev" userId="003f44de-1d27-4805-b169-18b3e208d8e8" providerId="ADAL" clId="{D284CE4B-F667-4BF2-A03C-A1D97EDE3AC3}" dt="2019-05-17T17:36:00.881" v="50" actId="164"/>
          <ac:picMkLst>
            <pc:docMk/>
            <pc:sldMk cId="2969925369" sldId="265"/>
            <ac:picMk id="28" creationId="{048437C0-9390-43DE-AE1B-C9602F594959}"/>
          </ac:picMkLst>
        </pc:picChg>
        <pc:picChg chg="mod">
          <ac:chgData name="Andrey Vykhodtsev" userId="003f44de-1d27-4805-b169-18b3e208d8e8" providerId="ADAL" clId="{D284CE4B-F667-4BF2-A03C-A1D97EDE3AC3}" dt="2019-05-17T17:36:00.881" v="50" actId="164"/>
          <ac:picMkLst>
            <pc:docMk/>
            <pc:sldMk cId="2969925369" sldId="265"/>
            <ac:picMk id="51" creationId="{97BF8F35-6DE0-4371-9BA7-2A6D80AFC201}"/>
          </ac:picMkLst>
        </pc:picChg>
        <pc:picChg chg="mod">
          <ac:chgData name="Andrey Vykhodtsev" userId="003f44de-1d27-4805-b169-18b3e208d8e8" providerId="ADAL" clId="{D284CE4B-F667-4BF2-A03C-A1D97EDE3AC3}" dt="2019-05-17T17:36:00.881" v="50" actId="164"/>
          <ac:picMkLst>
            <pc:docMk/>
            <pc:sldMk cId="2969925369" sldId="265"/>
            <ac:picMk id="52" creationId="{B4D8FACE-843F-4142-A6F6-3BFE792DDF3D}"/>
          </ac:picMkLst>
        </pc:picChg>
      </pc:sldChg>
      <pc:sldChg chg="add setBg">
        <pc:chgData name="Andrey Vykhodtsev" userId="003f44de-1d27-4805-b169-18b3e208d8e8" providerId="ADAL" clId="{D284CE4B-F667-4BF2-A03C-A1D97EDE3AC3}" dt="2019-05-21T09:51:33.541" v="1504"/>
        <pc:sldMkLst>
          <pc:docMk/>
          <pc:sldMk cId="944839172" sldId="428"/>
        </pc:sldMkLst>
      </pc:sldChg>
      <pc:sldChg chg="add">
        <pc:chgData name="Andrey Vykhodtsev" userId="003f44de-1d27-4805-b169-18b3e208d8e8" providerId="ADAL" clId="{D284CE4B-F667-4BF2-A03C-A1D97EDE3AC3}" dt="2019-05-21T09:51:33.541" v="1504"/>
        <pc:sldMkLst>
          <pc:docMk/>
          <pc:sldMk cId="1218017904" sldId="1324"/>
        </pc:sldMkLst>
      </pc:sldChg>
      <pc:sldChg chg="del">
        <pc:chgData name="Andrey Vykhodtsev" userId="003f44de-1d27-4805-b169-18b3e208d8e8" providerId="ADAL" clId="{D284CE4B-F667-4BF2-A03C-A1D97EDE3AC3}" dt="2019-05-21T09:48:04.766" v="1489" actId="2696"/>
        <pc:sldMkLst>
          <pc:docMk/>
          <pc:sldMk cId="0" sldId="2378"/>
        </pc:sldMkLst>
      </pc:sldChg>
      <pc:sldChg chg="del">
        <pc:chgData name="Andrey Vykhodtsev" userId="003f44de-1d27-4805-b169-18b3e208d8e8" providerId="ADAL" clId="{D284CE4B-F667-4BF2-A03C-A1D97EDE3AC3}" dt="2019-05-21T09:48:04.732" v="1488" actId="2696"/>
        <pc:sldMkLst>
          <pc:docMk/>
          <pc:sldMk cId="0" sldId="2379"/>
        </pc:sldMkLst>
      </pc:sldChg>
      <pc:sldChg chg="del">
        <pc:chgData name="Andrey Vykhodtsev" userId="003f44de-1d27-4805-b169-18b3e208d8e8" providerId="ADAL" clId="{D284CE4B-F667-4BF2-A03C-A1D97EDE3AC3}" dt="2019-05-21T09:48:04.686" v="1487" actId="2696"/>
        <pc:sldMkLst>
          <pc:docMk/>
          <pc:sldMk cId="0" sldId="2380"/>
        </pc:sldMkLst>
      </pc:sldChg>
      <pc:sldChg chg="del">
        <pc:chgData name="Andrey Vykhodtsev" userId="003f44de-1d27-4805-b169-18b3e208d8e8" providerId="ADAL" clId="{D284CE4B-F667-4BF2-A03C-A1D97EDE3AC3}" dt="2019-05-21T09:48:04.631" v="1486" actId="2696"/>
        <pc:sldMkLst>
          <pc:docMk/>
          <pc:sldMk cId="0" sldId="2381"/>
        </pc:sldMkLst>
      </pc:sldChg>
      <pc:sldChg chg="del">
        <pc:chgData name="Andrey Vykhodtsev" userId="003f44de-1d27-4805-b169-18b3e208d8e8" providerId="ADAL" clId="{D284CE4B-F667-4BF2-A03C-A1D97EDE3AC3}" dt="2019-05-21T09:48:04.801" v="1495" actId="2696"/>
        <pc:sldMkLst>
          <pc:docMk/>
          <pc:sldMk cId="0" sldId="2576"/>
        </pc:sldMkLst>
      </pc:sldChg>
      <pc:sldChg chg="add modTransition">
        <pc:chgData name="Andrey Vykhodtsev" userId="003f44de-1d27-4805-b169-18b3e208d8e8" providerId="ADAL" clId="{D284CE4B-F667-4BF2-A03C-A1D97EDE3AC3}" dt="2019-05-18T12:41:36.479" v="999"/>
        <pc:sldMkLst>
          <pc:docMk/>
          <pc:sldMk cId="1389673447" sldId="2651"/>
        </pc:sldMkLst>
      </pc:sldChg>
      <pc:sldChg chg="del">
        <pc:chgData name="Andrey Vykhodtsev" userId="003f44de-1d27-4805-b169-18b3e208d8e8" providerId="ADAL" clId="{D284CE4B-F667-4BF2-A03C-A1D97EDE3AC3}" dt="2019-05-21T09:48:04.841" v="1497" actId="2696"/>
        <pc:sldMkLst>
          <pc:docMk/>
          <pc:sldMk cId="0" sldId="2706"/>
        </pc:sldMkLst>
      </pc:sldChg>
      <pc:sldChg chg="del">
        <pc:chgData name="Andrey Vykhodtsev" userId="003f44de-1d27-4805-b169-18b3e208d8e8" providerId="ADAL" clId="{D284CE4B-F667-4BF2-A03C-A1D97EDE3AC3}" dt="2019-05-21T09:48:04.796" v="1494" actId="2696"/>
        <pc:sldMkLst>
          <pc:docMk/>
          <pc:sldMk cId="0" sldId="2851"/>
        </pc:sldMkLst>
      </pc:sldChg>
      <pc:sldChg chg="del">
        <pc:chgData name="Andrey Vykhodtsev" userId="003f44de-1d27-4805-b169-18b3e208d8e8" providerId="ADAL" clId="{D284CE4B-F667-4BF2-A03C-A1D97EDE3AC3}" dt="2019-05-21T09:48:04.852" v="1498" actId="2696"/>
        <pc:sldMkLst>
          <pc:docMk/>
          <pc:sldMk cId="0" sldId="2852"/>
        </pc:sldMkLst>
      </pc:sldChg>
      <pc:sldChg chg="del">
        <pc:chgData name="Andrey Vykhodtsev" userId="003f44de-1d27-4805-b169-18b3e208d8e8" providerId="ADAL" clId="{D284CE4B-F667-4BF2-A03C-A1D97EDE3AC3}" dt="2019-05-21T09:48:04.860" v="1499" actId="2696"/>
        <pc:sldMkLst>
          <pc:docMk/>
          <pc:sldMk cId="0" sldId="2858"/>
        </pc:sldMkLst>
      </pc:sldChg>
      <pc:sldChg chg="del">
        <pc:chgData name="Andrey Vykhodtsev" userId="003f44de-1d27-4805-b169-18b3e208d8e8" providerId="ADAL" clId="{D284CE4B-F667-4BF2-A03C-A1D97EDE3AC3}" dt="2019-05-21T09:48:04.948" v="1501" actId="2696"/>
        <pc:sldMkLst>
          <pc:docMk/>
          <pc:sldMk cId="0" sldId="2860"/>
        </pc:sldMkLst>
      </pc:sldChg>
      <pc:sldChg chg="del">
        <pc:chgData name="Andrey Vykhodtsev" userId="003f44de-1d27-4805-b169-18b3e208d8e8" providerId="ADAL" clId="{D284CE4B-F667-4BF2-A03C-A1D97EDE3AC3}" dt="2019-05-21T09:48:04.785" v="1493" actId="2696"/>
        <pc:sldMkLst>
          <pc:docMk/>
          <pc:sldMk cId="0" sldId="2889"/>
        </pc:sldMkLst>
      </pc:sldChg>
      <pc:sldChg chg="del">
        <pc:chgData name="Andrey Vykhodtsev" userId="003f44de-1d27-4805-b169-18b3e208d8e8" providerId="ADAL" clId="{D284CE4B-F667-4BF2-A03C-A1D97EDE3AC3}" dt="2019-05-21T09:48:04.780" v="1492" actId="2696"/>
        <pc:sldMkLst>
          <pc:docMk/>
          <pc:sldMk cId="0" sldId="2893"/>
        </pc:sldMkLst>
      </pc:sldChg>
      <pc:sldChg chg="del">
        <pc:chgData name="Andrey Vykhodtsev" userId="003f44de-1d27-4805-b169-18b3e208d8e8" providerId="ADAL" clId="{D284CE4B-F667-4BF2-A03C-A1D97EDE3AC3}" dt="2019-05-21T09:48:04.776" v="1491" actId="2696"/>
        <pc:sldMkLst>
          <pc:docMk/>
          <pc:sldMk cId="0" sldId="2894"/>
        </pc:sldMkLst>
      </pc:sldChg>
      <pc:sldChg chg="del">
        <pc:chgData name="Andrey Vykhodtsev" userId="003f44de-1d27-4805-b169-18b3e208d8e8" providerId="ADAL" clId="{D284CE4B-F667-4BF2-A03C-A1D97EDE3AC3}" dt="2019-05-21T09:48:04.772" v="1490" actId="2696"/>
        <pc:sldMkLst>
          <pc:docMk/>
          <pc:sldMk cId="0" sldId="2895"/>
        </pc:sldMkLst>
      </pc:sldChg>
      <pc:sldChg chg="del">
        <pc:chgData name="Andrey Vykhodtsev" userId="003f44de-1d27-4805-b169-18b3e208d8e8" providerId="ADAL" clId="{D284CE4B-F667-4BF2-A03C-A1D97EDE3AC3}" dt="2019-05-21T09:48:04.806" v="1496" actId="2696"/>
        <pc:sldMkLst>
          <pc:docMk/>
          <pc:sldMk cId="0" sldId="2900"/>
        </pc:sldMkLst>
      </pc:sldChg>
      <pc:sldChg chg="add setBg">
        <pc:chgData name="Andrey Vykhodtsev" userId="003f44de-1d27-4805-b169-18b3e208d8e8" providerId="ADAL" clId="{D284CE4B-F667-4BF2-A03C-A1D97EDE3AC3}" dt="2019-05-21T09:51:33.541" v="1504"/>
        <pc:sldMkLst>
          <pc:docMk/>
          <pc:sldMk cId="2623027162" sldId="2900"/>
        </pc:sldMkLst>
      </pc:sldChg>
      <pc:sldChg chg="addSp delSp modSp mod modTransition setBg">
        <pc:chgData name="Andrey Vykhodtsev" userId="003f44de-1d27-4805-b169-18b3e208d8e8" providerId="ADAL" clId="{D284CE4B-F667-4BF2-A03C-A1D97EDE3AC3}" dt="2019-05-21T09:53:10.311" v="1515"/>
        <pc:sldMkLst>
          <pc:docMk/>
          <pc:sldMk cId="152250662" sldId="2903"/>
        </pc:sldMkLst>
        <pc:spChg chg="add del mod">
          <ac:chgData name="Andrey Vykhodtsev" userId="003f44de-1d27-4805-b169-18b3e208d8e8" providerId="ADAL" clId="{D284CE4B-F667-4BF2-A03C-A1D97EDE3AC3}" dt="2019-05-21T09:52:47.316" v="1514" actId="26606"/>
          <ac:spMkLst>
            <pc:docMk/>
            <pc:sldMk cId="152250662" sldId="2903"/>
            <ac:spMk id="2" creationId="{D3F7B077-A8DC-4B6B-9FFF-2DDA7E0021F1}"/>
          </ac:spMkLst>
        </pc:spChg>
        <pc:spChg chg="mod ord">
          <ac:chgData name="Andrey Vykhodtsev" userId="003f44de-1d27-4805-b169-18b3e208d8e8" providerId="ADAL" clId="{D284CE4B-F667-4BF2-A03C-A1D97EDE3AC3}" dt="2019-05-21T09:52:47.316" v="1514" actId="26606"/>
          <ac:spMkLst>
            <pc:docMk/>
            <pc:sldMk cId="152250662" sldId="2903"/>
            <ac:spMk id="4" creationId="{7CDFB84E-531D-406A-8C3A-A8693A2D0FA2}"/>
          </ac:spMkLst>
        </pc:spChg>
        <pc:spChg chg="mod">
          <ac:chgData name="Andrey Vykhodtsev" userId="003f44de-1d27-4805-b169-18b3e208d8e8" providerId="ADAL" clId="{D284CE4B-F667-4BF2-A03C-A1D97EDE3AC3}" dt="2019-05-21T09:52:47.316" v="1514" actId="26606"/>
          <ac:spMkLst>
            <pc:docMk/>
            <pc:sldMk cId="152250662" sldId="2903"/>
            <ac:spMk id="5" creationId="{FFCCFB3C-A3A1-43AC-B1CE-259A6E1F95EE}"/>
          </ac:spMkLst>
        </pc:spChg>
        <pc:spChg chg="mod">
          <ac:chgData name="Andrey Vykhodtsev" userId="003f44de-1d27-4805-b169-18b3e208d8e8" providerId="ADAL" clId="{D284CE4B-F667-4BF2-A03C-A1D97EDE3AC3}" dt="2019-05-21T09:52:47.316" v="1514" actId="26606"/>
          <ac:spMkLst>
            <pc:docMk/>
            <pc:sldMk cId="152250662" sldId="2903"/>
            <ac:spMk id="6" creationId="{090384CA-C924-43C3-9C76-3F5E334D5883}"/>
          </ac:spMkLst>
        </pc:spChg>
        <pc:spChg chg="add">
          <ac:chgData name="Andrey Vykhodtsev" userId="003f44de-1d27-4805-b169-18b3e208d8e8" providerId="ADAL" clId="{D284CE4B-F667-4BF2-A03C-A1D97EDE3AC3}" dt="2019-05-21T09:52:47.316" v="1514" actId="26606"/>
          <ac:spMkLst>
            <pc:docMk/>
            <pc:sldMk cId="152250662" sldId="2903"/>
            <ac:spMk id="71" creationId="{AB45A142-4255-493C-8284-5D566C121B10}"/>
          </ac:spMkLst>
        </pc:spChg>
        <pc:picChg chg="add mod">
          <ac:chgData name="Andrey Vykhodtsev" userId="003f44de-1d27-4805-b169-18b3e208d8e8" providerId="ADAL" clId="{D284CE4B-F667-4BF2-A03C-A1D97EDE3AC3}" dt="2019-05-21T09:52:47.316" v="1514" actId="26606"/>
          <ac:picMkLst>
            <pc:docMk/>
            <pc:sldMk cId="152250662" sldId="2903"/>
            <ac:picMk id="1026" creationId="{C4132E01-D91F-435D-9DC5-303316B11E34}"/>
          </ac:picMkLst>
        </pc:picChg>
        <pc:cxnChg chg="add">
          <ac:chgData name="Andrey Vykhodtsev" userId="003f44de-1d27-4805-b169-18b3e208d8e8" providerId="ADAL" clId="{D284CE4B-F667-4BF2-A03C-A1D97EDE3AC3}" dt="2019-05-21T09:52:47.316" v="1514" actId="26606"/>
          <ac:cxnSpMkLst>
            <pc:docMk/>
            <pc:sldMk cId="152250662" sldId="2903"/>
            <ac:cxnSpMk id="73" creationId="{38FB9660-F42F-4313-BBC4-47C007FE484C}"/>
          </ac:cxnSpMkLst>
        </pc:cxnChg>
      </pc:sldChg>
      <pc:sldChg chg="modSp">
        <pc:chgData name="Andrey Vykhodtsev" userId="003f44de-1d27-4805-b169-18b3e208d8e8" providerId="ADAL" clId="{D284CE4B-F667-4BF2-A03C-A1D97EDE3AC3}" dt="2019-05-17T18:16:34.339" v="743" actId="20577"/>
        <pc:sldMkLst>
          <pc:docMk/>
          <pc:sldMk cId="1239401482" sldId="2904"/>
        </pc:sldMkLst>
        <pc:spChg chg="mod">
          <ac:chgData name="Andrey Vykhodtsev" userId="003f44de-1d27-4805-b169-18b3e208d8e8" providerId="ADAL" clId="{D284CE4B-F667-4BF2-A03C-A1D97EDE3AC3}" dt="2019-05-17T18:15:41.269" v="701" actId="20577"/>
          <ac:spMkLst>
            <pc:docMk/>
            <pc:sldMk cId="1239401482" sldId="2904"/>
            <ac:spMk id="2" creationId="{BAC8AC84-D6B9-4642-A6D4-D00BDE45CFFA}"/>
          </ac:spMkLst>
        </pc:spChg>
        <pc:spChg chg="mod">
          <ac:chgData name="Andrey Vykhodtsev" userId="003f44de-1d27-4805-b169-18b3e208d8e8" providerId="ADAL" clId="{D284CE4B-F667-4BF2-A03C-A1D97EDE3AC3}" dt="2019-05-17T18:16:34.339" v="743" actId="20577"/>
          <ac:spMkLst>
            <pc:docMk/>
            <pc:sldMk cId="1239401482" sldId="2904"/>
            <ac:spMk id="3" creationId="{66399F00-3D6F-4A24-8DCB-401FC663895B}"/>
          </ac:spMkLst>
        </pc:spChg>
      </pc:sldChg>
      <pc:sldChg chg="add ord">
        <pc:chgData name="Andrey Vykhodtsev" userId="003f44de-1d27-4805-b169-18b3e208d8e8" providerId="ADAL" clId="{D284CE4B-F667-4BF2-A03C-A1D97EDE3AC3}" dt="2019-05-17T18:01:27.127" v="462"/>
        <pc:sldMkLst>
          <pc:docMk/>
          <pc:sldMk cId="2323595109" sldId="2906"/>
        </pc:sldMkLst>
      </pc:sldChg>
      <pc:sldChg chg="add">
        <pc:chgData name="Andrey Vykhodtsev" userId="003f44de-1d27-4805-b169-18b3e208d8e8" providerId="ADAL" clId="{D284CE4B-F667-4BF2-A03C-A1D97EDE3AC3}" dt="2019-05-21T09:51:33.541" v="1504"/>
        <pc:sldMkLst>
          <pc:docMk/>
          <pc:sldMk cId="3985242586" sldId="2909"/>
        </pc:sldMkLst>
      </pc:sldChg>
      <pc:sldChg chg="add">
        <pc:chgData name="Andrey Vykhodtsev" userId="003f44de-1d27-4805-b169-18b3e208d8e8" providerId="ADAL" clId="{D284CE4B-F667-4BF2-A03C-A1D97EDE3AC3}" dt="2019-05-18T12:40:27.829" v="997"/>
        <pc:sldMkLst>
          <pc:docMk/>
          <pc:sldMk cId="2809999104" sldId="3436"/>
        </pc:sldMkLst>
      </pc:sldChg>
      <pc:sldChg chg="modSp add">
        <pc:chgData name="Andrey Vykhodtsev" userId="003f44de-1d27-4805-b169-18b3e208d8e8" providerId="ADAL" clId="{D284CE4B-F667-4BF2-A03C-A1D97EDE3AC3}" dt="2019-05-18T12:35:11.322" v="996" actId="1076"/>
        <pc:sldMkLst>
          <pc:docMk/>
          <pc:sldMk cId="2194407508" sldId="3541"/>
        </pc:sldMkLst>
        <pc:picChg chg="mod">
          <ac:chgData name="Andrey Vykhodtsev" userId="003f44de-1d27-4805-b169-18b3e208d8e8" providerId="ADAL" clId="{D284CE4B-F667-4BF2-A03C-A1D97EDE3AC3}" dt="2019-05-18T12:35:11.322" v="996" actId="1076"/>
          <ac:picMkLst>
            <pc:docMk/>
            <pc:sldMk cId="2194407508" sldId="3541"/>
            <ac:picMk id="9218" creationId="{A45357EE-C106-4FAF-82BC-44F15B482011}"/>
          </ac:picMkLst>
        </pc:picChg>
      </pc:sldChg>
      <pc:sldChg chg="add">
        <pc:chgData name="Andrey Vykhodtsev" userId="003f44de-1d27-4805-b169-18b3e208d8e8" providerId="ADAL" clId="{D284CE4B-F667-4BF2-A03C-A1D97EDE3AC3}" dt="2019-05-21T09:51:33.541" v="1504"/>
        <pc:sldMkLst>
          <pc:docMk/>
          <pc:sldMk cId="1686591127" sldId="3624"/>
        </pc:sldMkLst>
      </pc:sldChg>
      <pc:sldChg chg="add">
        <pc:chgData name="Andrey Vykhodtsev" userId="003f44de-1d27-4805-b169-18b3e208d8e8" providerId="ADAL" clId="{D284CE4B-F667-4BF2-A03C-A1D97EDE3AC3}" dt="2019-05-21T09:51:33.541" v="1504"/>
        <pc:sldMkLst>
          <pc:docMk/>
          <pc:sldMk cId="1712236518" sldId="3732"/>
        </pc:sldMkLst>
      </pc:sldChg>
      <pc:sldChg chg="add">
        <pc:chgData name="Andrey Vykhodtsev" userId="003f44de-1d27-4805-b169-18b3e208d8e8" providerId="ADAL" clId="{D284CE4B-F667-4BF2-A03C-A1D97EDE3AC3}" dt="2019-05-21T09:51:33.541" v="1504"/>
        <pc:sldMkLst>
          <pc:docMk/>
          <pc:sldMk cId="715843917" sldId="3734"/>
        </pc:sldMkLst>
      </pc:sldChg>
      <pc:sldChg chg="add">
        <pc:chgData name="Andrey Vykhodtsev" userId="003f44de-1d27-4805-b169-18b3e208d8e8" providerId="ADAL" clId="{D284CE4B-F667-4BF2-A03C-A1D97EDE3AC3}" dt="2019-05-21T09:51:33.541" v="1504"/>
        <pc:sldMkLst>
          <pc:docMk/>
          <pc:sldMk cId="3686281321" sldId="3735"/>
        </pc:sldMkLst>
      </pc:sldChg>
      <pc:sldChg chg="add">
        <pc:chgData name="Andrey Vykhodtsev" userId="003f44de-1d27-4805-b169-18b3e208d8e8" providerId="ADAL" clId="{D284CE4B-F667-4BF2-A03C-A1D97EDE3AC3}" dt="2019-05-20T19:07:29.899" v="1245"/>
        <pc:sldMkLst>
          <pc:docMk/>
          <pc:sldMk cId="2600208347" sldId="10748"/>
        </pc:sldMkLst>
      </pc:sldChg>
      <pc:sldChg chg="modSp add">
        <pc:chgData name="Andrey Vykhodtsev" userId="003f44de-1d27-4805-b169-18b3e208d8e8" providerId="ADAL" clId="{D284CE4B-F667-4BF2-A03C-A1D97EDE3AC3}" dt="2019-05-20T19:45:12.367" v="1483" actId="1076"/>
        <pc:sldMkLst>
          <pc:docMk/>
          <pc:sldMk cId="197714594" sldId="10749"/>
        </pc:sldMkLst>
        <pc:spChg chg="mod">
          <ac:chgData name="Andrey Vykhodtsev" userId="003f44de-1d27-4805-b169-18b3e208d8e8" providerId="ADAL" clId="{D284CE4B-F667-4BF2-A03C-A1D97EDE3AC3}" dt="2019-05-20T19:45:07.841" v="1482" actId="20577"/>
          <ac:spMkLst>
            <pc:docMk/>
            <pc:sldMk cId="197714594" sldId="10749"/>
            <ac:spMk id="2" creationId="{8659725E-57F8-A043-9200-C67C5F841419}"/>
          </ac:spMkLst>
        </pc:spChg>
        <pc:spChg chg="mod">
          <ac:chgData name="Andrey Vykhodtsev" userId="003f44de-1d27-4805-b169-18b3e208d8e8" providerId="ADAL" clId="{D284CE4B-F667-4BF2-A03C-A1D97EDE3AC3}" dt="2019-05-20T19:45:12.367" v="1483" actId="1076"/>
          <ac:spMkLst>
            <pc:docMk/>
            <pc:sldMk cId="197714594" sldId="10749"/>
            <ac:spMk id="3" creationId="{F796FC13-D778-1F46-9344-152D914E0B2A}"/>
          </ac:spMkLst>
        </pc:spChg>
      </pc:sldChg>
      <pc:sldChg chg="add del">
        <pc:chgData name="Andrey Vykhodtsev" userId="003f44de-1d27-4805-b169-18b3e208d8e8" providerId="ADAL" clId="{D284CE4B-F667-4BF2-A03C-A1D97EDE3AC3}" dt="2019-05-20T19:40:26.038" v="1247" actId="2696"/>
        <pc:sldMkLst>
          <pc:docMk/>
          <pc:sldMk cId="2540583368" sldId="10749"/>
        </pc:sldMkLst>
      </pc:sldChg>
      <pc:sldChg chg="modSp add">
        <pc:chgData name="Andrey Vykhodtsev" userId="003f44de-1d27-4805-b169-18b3e208d8e8" providerId="ADAL" clId="{D284CE4B-F667-4BF2-A03C-A1D97EDE3AC3}" dt="2019-05-21T09:11:41.572" v="1485" actId="20577"/>
        <pc:sldMkLst>
          <pc:docMk/>
          <pc:sldMk cId="1085491965" sldId="10750"/>
        </pc:sldMkLst>
        <pc:spChg chg="mod">
          <ac:chgData name="Andrey Vykhodtsev" userId="003f44de-1d27-4805-b169-18b3e208d8e8" providerId="ADAL" clId="{D284CE4B-F667-4BF2-A03C-A1D97EDE3AC3}" dt="2019-05-21T09:11:41.572" v="1485" actId="20577"/>
          <ac:spMkLst>
            <pc:docMk/>
            <pc:sldMk cId="1085491965" sldId="10750"/>
            <ac:spMk id="2" creationId="{8659725E-57F8-A043-9200-C67C5F841419}"/>
          </ac:spMkLst>
        </pc:spChg>
        <pc:spChg chg="mod">
          <ac:chgData name="Andrey Vykhodtsev" userId="003f44de-1d27-4805-b169-18b3e208d8e8" providerId="ADAL" clId="{D284CE4B-F667-4BF2-A03C-A1D97EDE3AC3}" dt="2019-05-20T19:42:09.143" v="1410" actId="20577"/>
          <ac:spMkLst>
            <pc:docMk/>
            <pc:sldMk cId="1085491965" sldId="10750"/>
            <ac:spMk id="3" creationId="{F796FC13-D778-1F46-9344-152D914E0B2A}"/>
          </ac:spMkLst>
        </pc:spChg>
      </pc:sldChg>
      <pc:sldChg chg="add">
        <pc:chgData name="Andrey Vykhodtsev" userId="003f44de-1d27-4805-b169-18b3e208d8e8" providerId="ADAL" clId="{D284CE4B-F667-4BF2-A03C-A1D97EDE3AC3}" dt="2019-05-21T09:51:33.541" v="1504"/>
        <pc:sldMkLst>
          <pc:docMk/>
          <pc:sldMk cId="1778816206" sldId="10751"/>
        </pc:sldMkLst>
      </pc:sldChg>
      <pc:sldChg chg="add">
        <pc:chgData name="Andrey Vykhodtsev" userId="003f44de-1d27-4805-b169-18b3e208d8e8" providerId="ADAL" clId="{D284CE4B-F667-4BF2-A03C-A1D97EDE3AC3}" dt="2019-05-21T09:51:33.541" v="1504"/>
        <pc:sldMkLst>
          <pc:docMk/>
          <pc:sldMk cId="2865332415" sldId="10752"/>
        </pc:sldMkLst>
      </pc:sldChg>
      <pc:sldChg chg="add setBg">
        <pc:chgData name="Andrey Vykhodtsev" userId="003f44de-1d27-4805-b169-18b3e208d8e8" providerId="ADAL" clId="{D284CE4B-F667-4BF2-A03C-A1D97EDE3AC3}" dt="2019-05-21T09:51:33.541" v="1504"/>
        <pc:sldMkLst>
          <pc:docMk/>
          <pc:sldMk cId="2007874615" sldId="10753"/>
        </pc:sldMkLst>
      </pc:sldChg>
      <pc:sldMasterChg chg="delSldLayout">
        <pc:chgData name="Andrey Vykhodtsev" userId="003f44de-1d27-4805-b169-18b3e208d8e8" providerId="ADAL" clId="{D284CE4B-F667-4BF2-A03C-A1D97EDE3AC3}" dt="2019-05-21T09:48:04.863" v="1500" actId="2696"/>
        <pc:sldMasterMkLst>
          <pc:docMk/>
          <pc:sldMasterMk cId="0" sldId="2147483648"/>
        </pc:sldMasterMkLst>
        <pc:sldLayoutChg chg="del">
          <pc:chgData name="Andrey Vykhodtsev" userId="003f44de-1d27-4805-b169-18b3e208d8e8" providerId="ADAL" clId="{D284CE4B-F667-4BF2-A03C-A1D97EDE3AC3}" dt="2019-05-21T09:48:04.863" v="1500" actId="2696"/>
          <pc:sldLayoutMkLst>
            <pc:docMk/>
            <pc:sldMasterMk cId="0" sldId="2147483648"/>
            <pc:sldLayoutMk cId="624402519" sldId="2147484125"/>
          </pc:sldLayoutMkLst>
        </pc:sldLayoutChg>
      </pc:sldMasterChg>
    </pc:docChg>
  </pc:docChgLst>
  <pc:docChgLst>
    <pc:chgData name="Andrey Vykhodtsev" userId="003f44de-1d27-4805-b169-18b3e208d8e8" providerId="ADAL" clId="{4BA3F510-360E-48C0-BCE0-CFC8378FD128}"/>
    <pc:docChg chg="undo custSel addSld delSld modSld sldOrd modMainMaster modSection">
      <pc:chgData name="Andrey Vykhodtsev" userId="003f44de-1d27-4805-b169-18b3e208d8e8" providerId="ADAL" clId="{4BA3F510-360E-48C0-BCE0-CFC8378FD128}" dt="2019-05-17T14:56:12.798" v="1375" actId="20577"/>
      <pc:docMkLst>
        <pc:docMk/>
      </pc:docMkLst>
      <pc:sldChg chg="modSp add">
        <pc:chgData name="Andrey Vykhodtsev" userId="003f44de-1d27-4805-b169-18b3e208d8e8" providerId="ADAL" clId="{4BA3F510-360E-48C0-BCE0-CFC8378FD128}" dt="2019-05-17T12:42:50.432" v="6" actId="27636"/>
        <pc:sldMkLst>
          <pc:docMk/>
          <pc:sldMk cId="1966784765" sldId="256"/>
        </pc:sldMkLst>
        <pc:spChg chg="mod">
          <ac:chgData name="Andrey Vykhodtsev" userId="003f44de-1d27-4805-b169-18b3e208d8e8" providerId="ADAL" clId="{4BA3F510-360E-48C0-BCE0-CFC8378FD128}" dt="2019-05-17T12:42:50.432" v="6" actId="27636"/>
          <ac:spMkLst>
            <pc:docMk/>
            <pc:sldMk cId="1966784765" sldId="256"/>
            <ac:spMk id="3" creationId="{6C8BC0B5-2B2F-4036-BF3B-3ABBE84BBF54}"/>
          </ac:spMkLst>
        </pc:spChg>
      </pc:sldChg>
      <pc:sldChg chg="modSp add">
        <pc:chgData name="Andrey Vykhodtsev" userId="003f44de-1d27-4805-b169-18b3e208d8e8" providerId="ADAL" clId="{4BA3F510-360E-48C0-BCE0-CFC8378FD128}" dt="2019-05-17T12:44:03.080" v="16" actId="1076"/>
        <pc:sldMkLst>
          <pc:docMk/>
          <pc:sldMk cId="3530108431" sldId="257"/>
        </pc:sldMkLst>
        <pc:graphicFrameChg chg="mod modGraphic">
          <ac:chgData name="Andrey Vykhodtsev" userId="003f44de-1d27-4805-b169-18b3e208d8e8" providerId="ADAL" clId="{4BA3F510-360E-48C0-BCE0-CFC8378FD128}" dt="2019-05-17T12:44:03.080" v="16" actId="1076"/>
          <ac:graphicFrameMkLst>
            <pc:docMk/>
            <pc:sldMk cId="3530108431" sldId="257"/>
            <ac:graphicFrameMk id="4" creationId="{D4DCD790-8D70-4155-94FF-5FAE88FE7EC9}"/>
          </ac:graphicFrameMkLst>
        </pc:graphicFrameChg>
      </pc:sldChg>
      <pc:sldChg chg="addSp delSp modSp add">
        <pc:chgData name="Andrey Vykhodtsev" userId="003f44de-1d27-4805-b169-18b3e208d8e8" providerId="ADAL" clId="{4BA3F510-360E-48C0-BCE0-CFC8378FD128}" dt="2019-05-17T13:46:12.955" v="256" actId="20577"/>
        <pc:sldMkLst>
          <pc:docMk/>
          <pc:sldMk cId="2123758172" sldId="258"/>
        </pc:sldMkLst>
        <pc:spChg chg="mod">
          <ac:chgData name="Andrey Vykhodtsev" userId="003f44de-1d27-4805-b169-18b3e208d8e8" providerId="ADAL" clId="{4BA3F510-360E-48C0-BCE0-CFC8378FD128}" dt="2019-05-17T13:46:12.955" v="256" actId="20577"/>
          <ac:spMkLst>
            <pc:docMk/>
            <pc:sldMk cId="2123758172" sldId="258"/>
            <ac:spMk id="2" creationId="{58CBC60F-15EB-453F-85B7-8CE62551C4C5}"/>
          </ac:spMkLst>
        </pc:spChg>
        <pc:spChg chg="del">
          <ac:chgData name="Andrey Vykhodtsev" userId="003f44de-1d27-4805-b169-18b3e208d8e8" providerId="ADAL" clId="{4BA3F510-360E-48C0-BCE0-CFC8378FD128}" dt="2019-05-17T12:56:56.937" v="157" actId="478"/>
          <ac:spMkLst>
            <pc:docMk/>
            <pc:sldMk cId="2123758172" sldId="258"/>
            <ac:spMk id="3" creationId="{CF2B80CE-F921-44CD-B288-EA6D2A69485C}"/>
          </ac:spMkLst>
        </pc:spChg>
        <pc:spChg chg="add del mod">
          <ac:chgData name="Andrey Vykhodtsev" userId="003f44de-1d27-4805-b169-18b3e208d8e8" providerId="ADAL" clId="{4BA3F510-360E-48C0-BCE0-CFC8378FD128}" dt="2019-05-17T12:57:01.539" v="158"/>
          <ac:spMkLst>
            <pc:docMk/>
            <pc:sldMk cId="2123758172" sldId="258"/>
            <ac:spMk id="4" creationId="{4FCDE64F-66E7-481F-A946-8AA380AD8148}"/>
          </ac:spMkLst>
        </pc:spChg>
        <pc:spChg chg="add del">
          <ac:chgData name="Andrey Vykhodtsev" userId="003f44de-1d27-4805-b169-18b3e208d8e8" providerId="ADAL" clId="{4BA3F510-360E-48C0-BCE0-CFC8378FD128}" dt="2019-05-17T12:57:28.873" v="165" actId="478"/>
          <ac:spMkLst>
            <pc:docMk/>
            <pc:sldMk cId="2123758172" sldId="258"/>
            <ac:spMk id="5" creationId="{6DCFFFF4-BEEC-4367-AABF-CA8FA4656FA3}"/>
          </ac:spMkLst>
        </pc:spChg>
        <pc:spChg chg="add mod">
          <ac:chgData name="Andrey Vykhodtsev" userId="003f44de-1d27-4805-b169-18b3e208d8e8" providerId="ADAL" clId="{4BA3F510-360E-48C0-BCE0-CFC8378FD128}" dt="2019-05-17T12:57:22.245" v="164" actId="571"/>
          <ac:spMkLst>
            <pc:docMk/>
            <pc:sldMk cId="2123758172" sldId="258"/>
            <ac:spMk id="8" creationId="{AACB343A-8539-4998-B373-38F715FFBE3E}"/>
          </ac:spMkLst>
        </pc:spChg>
        <pc:picChg chg="add del">
          <ac:chgData name="Andrey Vykhodtsev" userId="003f44de-1d27-4805-b169-18b3e208d8e8" providerId="ADAL" clId="{4BA3F510-360E-48C0-BCE0-CFC8378FD128}" dt="2019-05-17T12:56:56.937" v="157" actId="478"/>
          <ac:picMkLst>
            <pc:docMk/>
            <pc:sldMk cId="2123758172" sldId="258"/>
            <ac:picMk id="1026" creationId="{986596C9-07E5-41D6-86C7-C220F68FE7EB}"/>
          </ac:picMkLst>
        </pc:picChg>
        <pc:picChg chg="add mod">
          <ac:chgData name="Andrey Vykhodtsev" userId="003f44de-1d27-4805-b169-18b3e208d8e8" providerId="ADAL" clId="{4BA3F510-360E-48C0-BCE0-CFC8378FD128}" dt="2019-05-17T12:57:12.976" v="162" actId="1076"/>
          <ac:picMkLst>
            <pc:docMk/>
            <pc:sldMk cId="2123758172" sldId="258"/>
            <ac:picMk id="1028" creationId="{472B52E3-6D1E-4C5B-BF2C-6D6FBF3E665F}"/>
          </ac:picMkLst>
        </pc:picChg>
        <pc:picChg chg="add del mod">
          <ac:chgData name="Andrey Vykhodtsev" userId="003f44de-1d27-4805-b169-18b3e208d8e8" providerId="ADAL" clId="{4BA3F510-360E-48C0-BCE0-CFC8378FD128}" dt="2019-05-17T13:46:07.819" v="251" actId="478"/>
          <ac:picMkLst>
            <pc:docMk/>
            <pc:sldMk cId="2123758172" sldId="258"/>
            <ac:picMk id="1030" creationId="{B9B964FA-D9B7-4A99-94E8-1ECADB654DC9}"/>
          </ac:picMkLst>
        </pc:picChg>
      </pc:sldChg>
      <pc:sldChg chg="addSp delSp modSp add">
        <pc:chgData name="Andrey Vykhodtsev" userId="003f44de-1d27-4805-b169-18b3e208d8e8" providerId="ADAL" clId="{4BA3F510-360E-48C0-BCE0-CFC8378FD128}" dt="2019-05-17T13:52:53.270" v="817" actId="14100"/>
        <pc:sldMkLst>
          <pc:docMk/>
          <pc:sldMk cId="3680732914" sldId="259"/>
        </pc:sldMkLst>
        <pc:spChg chg="del">
          <ac:chgData name="Andrey Vykhodtsev" userId="003f44de-1d27-4805-b169-18b3e208d8e8" providerId="ADAL" clId="{4BA3F510-360E-48C0-BCE0-CFC8378FD128}" dt="2019-05-17T13:41:51.571" v="167"/>
          <ac:spMkLst>
            <pc:docMk/>
            <pc:sldMk cId="3680732914" sldId="259"/>
            <ac:spMk id="3" creationId="{8EC2E9F5-827D-44AF-82F5-7AF815EB8B3A}"/>
          </ac:spMkLst>
        </pc:spChg>
        <pc:spChg chg="add mod">
          <ac:chgData name="Andrey Vykhodtsev" userId="003f44de-1d27-4805-b169-18b3e208d8e8" providerId="ADAL" clId="{4BA3F510-360E-48C0-BCE0-CFC8378FD128}" dt="2019-05-17T13:52:53.270" v="817" actId="14100"/>
          <ac:spMkLst>
            <pc:docMk/>
            <pc:sldMk cId="3680732914" sldId="259"/>
            <ac:spMk id="4" creationId="{E532A286-6685-4777-B0E1-1441D24BF98E}"/>
          </ac:spMkLst>
        </pc:spChg>
        <pc:picChg chg="add mod">
          <ac:chgData name="Andrey Vykhodtsev" userId="003f44de-1d27-4805-b169-18b3e208d8e8" providerId="ADAL" clId="{4BA3F510-360E-48C0-BCE0-CFC8378FD128}" dt="2019-05-17T13:42:54.819" v="172" actId="1076"/>
          <ac:picMkLst>
            <pc:docMk/>
            <pc:sldMk cId="3680732914" sldId="259"/>
            <ac:picMk id="2050" creationId="{25BF09F7-34FE-4E7C-8752-8006F02B997D}"/>
          </ac:picMkLst>
        </pc:picChg>
        <pc:picChg chg="add mod">
          <ac:chgData name="Andrey Vykhodtsev" userId="003f44de-1d27-4805-b169-18b3e208d8e8" providerId="ADAL" clId="{4BA3F510-360E-48C0-BCE0-CFC8378FD128}" dt="2019-05-17T13:44:11.139" v="176" actId="1076"/>
          <ac:picMkLst>
            <pc:docMk/>
            <pc:sldMk cId="3680732914" sldId="259"/>
            <ac:picMk id="2052" creationId="{E5C183DC-5349-4F22-87D5-D686935D4A48}"/>
          </ac:picMkLst>
        </pc:picChg>
        <pc:picChg chg="add mod">
          <ac:chgData name="Andrey Vykhodtsev" userId="003f44de-1d27-4805-b169-18b3e208d8e8" providerId="ADAL" clId="{4BA3F510-360E-48C0-BCE0-CFC8378FD128}" dt="2019-05-17T13:44:24.853" v="183" actId="1076"/>
          <ac:picMkLst>
            <pc:docMk/>
            <pc:sldMk cId="3680732914" sldId="259"/>
            <ac:picMk id="2054" creationId="{2DE14A8D-4A2B-44B6-ADA3-BE129898F3A3}"/>
          </ac:picMkLst>
        </pc:picChg>
      </pc:sldChg>
      <pc:sldChg chg="add">
        <pc:chgData name="Andrey Vykhodtsev" userId="003f44de-1d27-4805-b169-18b3e208d8e8" providerId="ADAL" clId="{4BA3F510-360E-48C0-BCE0-CFC8378FD128}" dt="2019-05-17T12:44:43.992" v="22"/>
        <pc:sldMkLst>
          <pc:docMk/>
          <pc:sldMk cId="2965250015" sldId="260"/>
        </pc:sldMkLst>
      </pc:sldChg>
      <pc:sldChg chg="addSp delSp modSp add">
        <pc:chgData name="Andrey Vykhodtsev" userId="003f44de-1d27-4805-b169-18b3e208d8e8" providerId="ADAL" clId="{4BA3F510-360E-48C0-BCE0-CFC8378FD128}" dt="2019-05-17T14:23:34.612" v="951" actId="478"/>
        <pc:sldMkLst>
          <pc:docMk/>
          <pc:sldMk cId="2148167686" sldId="261"/>
        </pc:sldMkLst>
        <pc:spChg chg="del mod">
          <ac:chgData name="Andrey Vykhodtsev" userId="003f44de-1d27-4805-b169-18b3e208d8e8" providerId="ADAL" clId="{4BA3F510-360E-48C0-BCE0-CFC8378FD128}" dt="2019-05-17T14:22:07.077" v="931" actId="478"/>
          <ac:spMkLst>
            <pc:docMk/>
            <pc:sldMk cId="2148167686" sldId="261"/>
            <ac:spMk id="3" creationId="{ECA52199-1C24-4838-A6B6-ED123CC4C371}"/>
          </ac:spMkLst>
        </pc:spChg>
        <pc:spChg chg="add del">
          <ac:chgData name="Andrey Vykhodtsev" userId="003f44de-1d27-4805-b169-18b3e208d8e8" providerId="ADAL" clId="{4BA3F510-360E-48C0-BCE0-CFC8378FD128}" dt="2019-05-17T14:23:34.612" v="951" actId="478"/>
          <ac:spMkLst>
            <pc:docMk/>
            <pc:sldMk cId="2148167686" sldId="261"/>
            <ac:spMk id="10" creationId="{B24546D4-BD55-4C3C-A21C-77C6C9E019A0}"/>
          </ac:spMkLst>
        </pc:spChg>
        <pc:spChg chg="add del mod">
          <ac:chgData name="Andrey Vykhodtsev" userId="003f44de-1d27-4805-b169-18b3e208d8e8" providerId="ADAL" clId="{4BA3F510-360E-48C0-BCE0-CFC8378FD128}" dt="2019-05-17T14:23:34.612" v="951" actId="478"/>
          <ac:spMkLst>
            <pc:docMk/>
            <pc:sldMk cId="2148167686" sldId="261"/>
            <ac:spMk id="19" creationId="{BEE6D45C-9991-4E60-BD12-8F47898BA02C}"/>
          </ac:spMkLst>
        </pc:spChg>
        <pc:inkChg chg="add del">
          <ac:chgData name="Andrey Vykhodtsev" userId="003f44de-1d27-4805-b169-18b3e208d8e8" providerId="ADAL" clId="{4BA3F510-360E-48C0-BCE0-CFC8378FD128}" dt="2019-05-17T14:22:19.030" v="934"/>
          <ac:inkMkLst>
            <pc:docMk/>
            <pc:sldMk cId="2148167686" sldId="261"/>
            <ac:inkMk id="4" creationId="{F3D03C67-1638-499B-9C0C-E6D32AD039E8}"/>
          </ac:inkMkLst>
        </pc:inkChg>
        <pc:inkChg chg="add del">
          <ac:chgData name="Andrey Vykhodtsev" userId="003f44de-1d27-4805-b169-18b3e208d8e8" providerId="ADAL" clId="{4BA3F510-360E-48C0-BCE0-CFC8378FD128}" dt="2019-05-17T14:22:19.030" v="934"/>
          <ac:inkMkLst>
            <pc:docMk/>
            <pc:sldMk cId="2148167686" sldId="261"/>
            <ac:inkMk id="5" creationId="{9AA4F35A-A0B6-4741-BAD1-FE85D2EE87B3}"/>
          </ac:inkMkLst>
        </pc:inkChg>
        <pc:inkChg chg="add del">
          <ac:chgData name="Andrey Vykhodtsev" userId="003f44de-1d27-4805-b169-18b3e208d8e8" providerId="ADAL" clId="{4BA3F510-360E-48C0-BCE0-CFC8378FD128}" dt="2019-05-17T14:22:23.196" v="935" actId="27957"/>
          <ac:inkMkLst>
            <pc:docMk/>
            <pc:sldMk cId="2148167686" sldId="261"/>
            <ac:inkMk id="6" creationId="{F83CFD28-86E2-405F-B7EF-55E634CED278}"/>
          </ac:inkMkLst>
        </pc:inkChg>
        <pc:inkChg chg="add del">
          <ac:chgData name="Andrey Vykhodtsev" userId="003f44de-1d27-4805-b169-18b3e208d8e8" providerId="ADAL" clId="{4BA3F510-360E-48C0-BCE0-CFC8378FD128}" dt="2019-05-17T14:22:37.337" v="941"/>
          <ac:inkMkLst>
            <pc:docMk/>
            <pc:sldMk cId="2148167686" sldId="261"/>
            <ac:inkMk id="7" creationId="{7515C499-32B9-4566-9DED-496526536FA1}"/>
          </ac:inkMkLst>
        </pc:inkChg>
        <pc:inkChg chg="add del">
          <ac:chgData name="Andrey Vykhodtsev" userId="003f44de-1d27-4805-b169-18b3e208d8e8" providerId="ADAL" clId="{4BA3F510-360E-48C0-BCE0-CFC8378FD128}" dt="2019-05-17T14:22:37.337" v="941"/>
          <ac:inkMkLst>
            <pc:docMk/>
            <pc:sldMk cId="2148167686" sldId="261"/>
            <ac:inkMk id="8" creationId="{73925E8D-4CE9-43FF-B0AE-77945963EA83}"/>
          </ac:inkMkLst>
        </pc:inkChg>
        <pc:inkChg chg="add del">
          <ac:chgData name="Andrey Vykhodtsev" userId="003f44de-1d27-4805-b169-18b3e208d8e8" providerId="ADAL" clId="{4BA3F510-360E-48C0-BCE0-CFC8378FD128}" dt="2019-05-17T14:22:40.965" v="942" actId="27957"/>
          <ac:inkMkLst>
            <pc:docMk/>
            <pc:sldMk cId="2148167686" sldId="261"/>
            <ac:inkMk id="9" creationId="{AFC67A05-0B9C-4D13-955B-DFF289333FE0}"/>
          </ac:inkMkLst>
        </pc:inkChg>
        <pc:inkChg chg="add del">
          <ac:chgData name="Andrey Vykhodtsev" userId="003f44de-1d27-4805-b169-18b3e208d8e8" providerId="ADAL" clId="{4BA3F510-360E-48C0-BCE0-CFC8378FD128}" dt="2019-05-17T14:23:09.788" v="950" actId="478"/>
          <ac:inkMkLst>
            <pc:docMk/>
            <pc:sldMk cId="2148167686" sldId="261"/>
            <ac:inkMk id="11" creationId="{2E58C1B4-1F16-4E54-89F0-79D502E4F039}"/>
          </ac:inkMkLst>
        </pc:inkChg>
        <pc:inkChg chg="add del">
          <ac:chgData name="Andrey Vykhodtsev" userId="003f44de-1d27-4805-b169-18b3e208d8e8" providerId="ADAL" clId="{4BA3F510-360E-48C0-BCE0-CFC8378FD128}" dt="2019-05-17T14:23:09.788" v="950" actId="478"/>
          <ac:inkMkLst>
            <pc:docMk/>
            <pc:sldMk cId="2148167686" sldId="261"/>
            <ac:inkMk id="12" creationId="{A718A67E-3F7D-4C4B-8512-2D874CE47C9D}"/>
          </ac:inkMkLst>
        </pc:inkChg>
        <pc:inkChg chg="add del">
          <ac:chgData name="Andrey Vykhodtsev" userId="003f44de-1d27-4805-b169-18b3e208d8e8" providerId="ADAL" clId="{4BA3F510-360E-48C0-BCE0-CFC8378FD128}" dt="2019-05-17T14:22:52.630" v="948"/>
          <ac:inkMkLst>
            <pc:docMk/>
            <pc:sldMk cId="2148167686" sldId="261"/>
            <ac:inkMk id="13" creationId="{AACADF5B-EB46-47DA-9FAD-22A552820D6B}"/>
          </ac:inkMkLst>
        </pc:inkChg>
        <pc:inkChg chg="add del">
          <ac:chgData name="Andrey Vykhodtsev" userId="003f44de-1d27-4805-b169-18b3e208d8e8" providerId="ADAL" clId="{4BA3F510-360E-48C0-BCE0-CFC8378FD128}" dt="2019-05-17T14:22:52.630" v="948"/>
          <ac:inkMkLst>
            <pc:docMk/>
            <pc:sldMk cId="2148167686" sldId="261"/>
            <ac:inkMk id="14" creationId="{136C25DE-4CC3-4E00-BB3E-86BDE62C80AF}"/>
          </ac:inkMkLst>
        </pc:inkChg>
        <pc:inkChg chg="add del">
          <ac:chgData name="Andrey Vykhodtsev" userId="003f44de-1d27-4805-b169-18b3e208d8e8" providerId="ADAL" clId="{4BA3F510-360E-48C0-BCE0-CFC8378FD128}" dt="2019-05-17T14:22:52.630" v="948"/>
          <ac:inkMkLst>
            <pc:docMk/>
            <pc:sldMk cId="2148167686" sldId="261"/>
            <ac:inkMk id="15" creationId="{E1791074-C7F0-46C9-B17B-5E9218B0AC24}"/>
          </ac:inkMkLst>
        </pc:inkChg>
        <pc:inkChg chg="add del">
          <ac:chgData name="Andrey Vykhodtsev" userId="003f44de-1d27-4805-b169-18b3e208d8e8" providerId="ADAL" clId="{4BA3F510-360E-48C0-BCE0-CFC8378FD128}" dt="2019-05-17T14:23:09.788" v="950" actId="478"/>
          <ac:inkMkLst>
            <pc:docMk/>
            <pc:sldMk cId="2148167686" sldId="261"/>
            <ac:inkMk id="16" creationId="{0099BF37-0447-4861-A250-9EBCFC942508}"/>
          </ac:inkMkLst>
        </pc:inkChg>
        <pc:inkChg chg="add del">
          <ac:chgData name="Andrey Vykhodtsev" userId="003f44de-1d27-4805-b169-18b3e208d8e8" providerId="ADAL" clId="{4BA3F510-360E-48C0-BCE0-CFC8378FD128}" dt="2019-05-17T14:23:09.788" v="950" actId="478"/>
          <ac:inkMkLst>
            <pc:docMk/>
            <pc:sldMk cId="2148167686" sldId="261"/>
            <ac:inkMk id="17" creationId="{7DC9FDCC-0482-4123-B971-A46D90B13DDF}"/>
          </ac:inkMkLst>
        </pc:inkChg>
      </pc:sldChg>
      <pc:sldChg chg="modSp add">
        <pc:chgData name="Andrey Vykhodtsev" userId="003f44de-1d27-4805-b169-18b3e208d8e8" providerId="ADAL" clId="{4BA3F510-360E-48C0-BCE0-CFC8378FD128}" dt="2019-05-17T13:56:00.581" v="884" actId="20577"/>
        <pc:sldMkLst>
          <pc:docMk/>
          <pc:sldMk cId="1316515622" sldId="262"/>
        </pc:sldMkLst>
        <pc:spChg chg="mod">
          <ac:chgData name="Andrey Vykhodtsev" userId="003f44de-1d27-4805-b169-18b3e208d8e8" providerId="ADAL" clId="{4BA3F510-360E-48C0-BCE0-CFC8378FD128}" dt="2019-05-17T13:55:52.639" v="866" actId="122"/>
          <ac:spMkLst>
            <pc:docMk/>
            <pc:sldMk cId="1316515622" sldId="262"/>
            <ac:spMk id="4" creationId="{A4C5568C-7351-4E4D-8F74-17B4187E1167}"/>
          </ac:spMkLst>
        </pc:spChg>
        <pc:spChg chg="mod">
          <ac:chgData name="Andrey Vykhodtsev" userId="003f44de-1d27-4805-b169-18b3e208d8e8" providerId="ADAL" clId="{4BA3F510-360E-48C0-BCE0-CFC8378FD128}" dt="2019-05-17T13:56:00.581" v="884" actId="20577"/>
          <ac:spMkLst>
            <pc:docMk/>
            <pc:sldMk cId="1316515622" sldId="262"/>
            <ac:spMk id="5" creationId="{CDB670C7-EA07-4EC0-BF09-C2EA10DA486E}"/>
          </ac:spMkLst>
        </pc:spChg>
      </pc:sldChg>
      <pc:sldChg chg="modSp add ord">
        <pc:chgData name="Andrey Vykhodtsev" userId="003f44de-1d27-4805-b169-18b3e208d8e8" providerId="ADAL" clId="{4BA3F510-360E-48C0-BCE0-CFC8378FD128}" dt="2019-05-17T13:57:02.787" v="930" actId="20577"/>
        <pc:sldMkLst>
          <pc:docMk/>
          <pc:sldMk cId="132662236" sldId="264"/>
        </pc:sldMkLst>
        <pc:spChg chg="mod">
          <ac:chgData name="Andrey Vykhodtsev" userId="003f44de-1d27-4805-b169-18b3e208d8e8" providerId="ADAL" clId="{4BA3F510-360E-48C0-BCE0-CFC8378FD128}" dt="2019-05-17T13:57:02.787" v="930" actId="20577"/>
          <ac:spMkLst>
            <pc:docMk/>
            <pc:sldMk cId="132662236" sldId="264"/>
            <ac:spMk id="2" creationId="{46F1864E-2436-4F59-B788-76E0BBFBF0D4}"/>
          </ac:spMkLst>
        </pc:spChg>
      </pc:sldChg>
      <pc:sldChg chg="addSp delSp modSp add ord">
        <pc:chgData name="Andrey Vykhodtsev" userId="003f44de-1d27-4805-b169-18b3e208d8e8" providerId="ADAL" clId="{4BA3F510-360E-48C0-BCE0-CFC8378FD128}" dt="2019-05-17T14:56:12.798" v="1375" actId="20577"/>
        <pc:sldMkLst>
          <pc:docMk/>
          <pc:sldMk cId="2969925369" sldId="265"/>
        </pc:sldMkLst>
        <pc:spChg chg="mod">
          <ac:chgData name="Andrey Vykhodtsev" userId="003f44de-1d27-4805-b169-18b3e208d8e8" providerId="ADAL" clId="{4BA3F510-360E-48C0-BCE0-CFC8378FD128}" dt="2019-05-17T14:38:07.294" v="1072" actId="255"/>
          <ac:spMkLst>
            <pc:docMk/>
            <pc:sldMk cId="2969925369" sldId="265"/>
            <ac:spMk id="2" creationId="{91E3C100-1DDD-4BBC-8F37-245C94484C6F}"/>
          </ac:spMkLst>
        </pc:spChg>
        <pc:spChg chg="del">
          <ac:chgData name="Andrey Vykhodtsev" userId="003f44de-1d27-4805-b169-18b3e208d8e8" providerId="ADAL" clId="{4BA3F510-360E-48C0-BCE0-CFC8378FD128}" dt="2019-05-17T14:25:04.013" v="953" actId="478"/>
          <ac:spMkLst>
            <pc:docMk/>
            <pc:sldMk cId="2969925369" sldId="265"/>
            <ac:spMk id="3" creationId="{ECA52199-1C24-4838-A6B6-ED123CC4C371}"/>
          </ac:spMkLst>
        </pc:spChg>
        <pc:spChg chg="add mod">
          <ac:chgData name="Andrey Vykhodtsev" userId="003f44de-1d27-4805-b169-18b3e208d8e8" providerId="ADAL" clId="{4BA3F510-360E-48C0-BCE0-CFC8378FD128}" dt="2019-05-17T14:35:40.442" v="1051" actId="1076"/>
          <ac:spMkLst>
            <pc:docMk/>
            <pc:sldMk cId="2969925369" sldId="265"/>
            <ac:spMk id="4" creationId="{A838CAE4-E59D-4FA9-8896-C7BB4EEB7171}"/>
          </ac:spMkLst>
        </pc:spChg>
        <pc:spChg chg="add del mod">
          <ac:chgData name="Andrey Vykhodtsev" userId="003f44de-1d27-4805-b169-18b3e208d8e8" providerId="ADAL" clId="{4BA3F510-360E-48C0-BCE0-CFC8378FD128}" dt="2019-05-17T14:28:20.895" v="982" actId="478"/>
          <ac:spMkLst>
            <pc:docMk/>
            <pc:sldMk cId="2969925369" sldId="265"/>
            <ac:spMk id="5" creationId="{B02AC8B2-E1BD-4C80-8B3C-50A50A4501BF}"/>
          </ac:spMkLst>
        </pc:spChg>
        <pc:spChg chg="add del mod">
          <ac:chgData name="Andrey Vykhodtsev" userId="003f44de-1d27-4805-b169-18b3e208d8e8" providerId="ADAL" clId="{4BA3F510-360E-48C0-BCE0-CFC8378FD128}" dt="2019-05-17T14:28:24.570" v="983" actId="478"/>
          <ac:spMkLst>
            <pc:docMk/>
            <pc:sldMk cId="2969925369" sldId="265"/>
            <ac:spMk id="6" creationId="{CCB58BE1-E349-468B-95F8-54DB9E1D56B9}"/>
          </ac:spMkLst>
        </pc:spChg>
        <pc:spChg chg="add del mod">
          <ac:chgData name="Andrey Vykhodtsev" userId="003f44de-1d27-4805-b169-18b3e208d8e8" providerId="ADAL" clId="{4BA3F510-360E-48C0-BCE0-CFC8378FD128}" dt="2019-05-17T14:43:40.246" v="1098" actId="478"/>
          <ac:spMkLst>
            <pc:docMk/>
            <pc:sldMk cId="2969925369" sldId="265"/>
            <ac:spMk id="13" creationId="{B16DEF6C-63C4-47F1-A631-67268DDBEBCF}"/>
          </ac:spMkLst>
        </pc:spChg>
        <pc:spChg chg="add mod">
          <ac:chgData name="Andrey Vykhodtsev" userId="003f44de-1d27-4805-b169-18b3e208d8e8" providerId="ADAL" clId="{4BA3F510-360E-48C0-BCE0-CFC8378FD128}" dt="2019-05-17T14:50:01.623" v="1181" actId="164"/>
          <ac:spMkLst>
            <pc:docMk/>
            <pc:sldMk cId="2969925369" sldId="265"/>
            <ac:spMk id="14" creationId="{D746F74D-E7D8-479F-9AF8-AFC49FBA9E9E}"/>
          </ac:spMkLst>
        </pc:spChg>
        <pc:spChg chg="add del mod">
          <ac:chgData name="Andrey Vykhodtsev" userId="003f44de-1d27-4805-b169-18b3e208d8e8" providerId="ADAL" clId="{4BA3F510-360E-48C0-BCE0-CFC8378FD128}" dt="2019-05-17T14:43:40.246" v="1098" actId="478"/>
          <ac:spMkLst>
            <pc:docMk/>
            <pc:sldMk cId="2969925369" sldId="265"/>
            <ac:spMk id="15" creationId="{95865065-883F-499E-A5F5-F592191AAC89}"/>
          </ac:spMkLst>
        </pc:spChg>
        <pc:spChg chg="add del mod">
          <ac:chgData name="Andrey Vykhodtsev" userId="003f44de-1d27-4805-b169-18b3e208d8e8" providerId="ADAL" clId="{4BA3F510-360E-48C0-BCE0-CFC8378FD128}" dt="2019-05-17T14:43:40.246" v="1098" actId="478"/>
          <ac:spMkLst>
            <pc:docMk/>
            <pc:sldMk cId="2969925369" sldId="265"/>
            <ac:spMk id="16" creationId="{EEEB5906-20F9-4D55-A6D6-2DDA1F270AE9}"/>
          </ac:spMkLst>
        </pc:spChg>
        <pc:spChg chg="add del mod">
          <ac:chgData name="Andrey Vykhodtsev" userId="003f44de-1d27-4805-b169-18b3e208d8e8" providerId="ADAL" clId="{4BA3F510-360E-48C0-BCE0-CFC8378FD128}" dt="2019-05-17T14:43:40.246" v="1098" actId="478"/>
          <ac:spMkLst>
            <pc:docMk/>
            <pc:sldMk cId="2969925369" sldId="265"/>
            <ac:spMk id="17" creationId="{5BC8A70A-C999-4C2E-876B-0A65BA264B14}"/>
          </ac:spMkLst>
        </pc:spChg>
        <pc:spChg chg="add del mod">
          <ac:chgData name="Andrey Vykhodtsev" userId="003f44de-1d27-4805-b169-18b3e208d8e8" providerId="ADAL" clId="{4BA3F510-360E-48C0-BCE0-CFC8378FD128}" dt="2019-05-17T14:43:40.246" v="1098" actId="478"/>
          <ac:spMkLst>
            <pc:docMk/>
            <pc:sldMk cId="2969925369" sldId="265"/>
            <ac:spMk id="18" creationId="{4EF6368B-988E-43AF-9BA9-51437A879D4B}"/>
          </ac:spMkLst>
        </pc:spChg>
        <pc:spChg chg="add del mod">
          <ac:chgData name="Andrey Vykhodtsev" userId="003f44de-1d27-4805-b169-18b3e208d8e8" providerId="ADAL" clId="{4BA3F510-360E-48C0-BCE0-CFC8378FD128}" dt="2019-05-17T14:43:40.246" v="1098" actId="478"/>
          <ac:spMkLst>
            <pc:docMk/>
            <pc:sldMk cId="2969925369" sldId="265"/>
            <ac:spMk id="26" creationId="{891DF04B-F026-4511-BB14-678278DD9919}"/>
          </ac:spMkLst>
        </pc:spChg>
        <pc:spChg chg="add mod">
          <ac:chgData name="Andrey Vykhodtsev" userId="003f44de-1d27-4805-b169-18b3e208d8e8" providerId="ADAL" clId="{4BA3F510-360E-48C0-BCE0-CFC8378FD128}" dt="2019-05-17T14:42:41.969" v="1089" actId="1076"/>
          <ac:spMkLst>
            <pc:docMk/>
            <pc:sldMk cId="2969925369" sldId="265"/>
            <ac:spMk id="29" creationId="{5D2F63EB-3461-463C-8B5E-723EC6F67F98}"/>
          </ac:spMkLst>
        </pc:spChg>
        <pc:spChg chg="add mod">
          <ac:chgData name="Andrey Vykhodtsev" userId="003f44de-1d27-4805-b169-18b3e208d8e8" providerId="ADAL" clId="{4BA3F510-360E-48C0-BCE0-CFC8378FD128}" dt="2019-05-17T14:42:44.628" v="1090" actId="1076"/>
          <ac:spMkLst>
            <pc:docMk/>
            <pc:sldMk cId="2969925369" sldId="265"/>
            <ac:spMk id="31" creationId="{B16730E6-1BE2-4FCD-B4E8-925798F4471C}"/>
          </ac:spMkLst>
        </pc:spChg>
        <pc:spChg chg="add mod">
          <ac:chgData name="Andrey Vykhodtsev" userId="003f44de-1d27-4805-b169-18b3e208d8e8" providerId="ADAL" clId="{4BA3F510-360E-48C0-BCE0-CFC8378FD128}" dt="2019-05-17T14:50:13.195" v="1184" actId="20577"/>
          <ac:spMkLst>
            <pc:docMk/>
            <pc:sldMk cId="2969925369" sldId="265"/>
            <ac:spMk id="32" creationId="{48C5FB8E-7AC2-4A62-80ED-BC85F55EBAD7}"/>
          </ac:spMkLst>
        </pc:spChg>
        <pc:spChg chg="add mod">
          <ac:chgData name="Andrey Vykhodtsev" userId="003f44de-1d27-4805-b169-18b3e208d8e8" providerId="ADAL" clId="{4BA3F510-360E-48C0-BCE0-CFC8378FD128}" dt="2019-05-17T14:44:40.129" v="1113" actId="571"/>
          <ac:spMkLst>
            <pc:docMk/>
            <pc:sldMk cId="2969925369" sldId="265"/>
            <ac:spMk id="33" creationId="{F1966083-2518-4570-BA9D-420629F800CA}"/>
          </ac:spMkLst>
        </pc:spChg>
        <pc:spChg chg="add mod">
          <ac:chgData name="Andrey Vykhodtsev" userId="003f44de-1d27-4805-b169-18b3e208d8e8" providerId="ADAL" clId="{4BA3F510-360E-48C0-BCE0-CFC8378FD128}" dt="2019-05-17T14:50:15.241" v="1185" actId="20577"/>
          <ac:spMkLst>
            <pc:docMk/>
            <pc:sldMk cId="2969925369" sldId="265"/>
            <ac:spMk id="34" creationId="{B962BD06-ACD7-4A21-85D6-BDD5D0D6FB7B}"/>
          </ac:spMkLst>
        </pc:spChg>
        <pc:spChg chg="add mod">
          <ac:chgData name="Andrey Vykhodtsev" userId="003f44de-1d27-4805-b169-18b3e208d8e8" providerId="ADAL" clId="{4BA3F510-360E-48C0-BCE0-CFC8378FD128}" dt="2019-05-17T14:44:59.180" v="1117" actId="164"/>
          <ac:spMkLst>
            <pc:docMk/>
            <pc:sldMk cId="2969925369" sldId="265"/>
            <ac:spMk id="35" creationId="{9CC49D7B-5222-4FD9-B35B-AE68AE7B5E57}"/>
          </ac:spMkLst>
        </pc:spChg>
        <pc:spChg chg="add mod">
          <ac:chgData name="Andrey Vykhodtsev" userId="003f44de-1d27-4805-b169-18b3e208d8e8" providerId="ADAL" clId="{4BA3F510-360E-48C0-BCE0-CFC8378FD128}" dt="2019-05-17T14:50:17.734" v="1186" actId="20577"/>
          <ac:spMkLst>
            <pc:docMk/>
            <pc:sldMk cId="2969925369" sldId="265"/>
            <ac:spMk id="36" creationId="{AEDC751E-C122-4936-B893-AEBAC705D618}"/>
          </ac:spMkLst>
        </pc:spChg>
        <pc:spChg chg="add mod">
          <ac:chgData name="Andrey Vykhodtsev" userId="003f44de-1d27-4805-b169-18b3e208d8e8" providerId="ADAL" clId="{4BA3F510-360E-48C0-BCE0-CFC8378FD128}" dt="2019-05-17T14:44:53.925" v="1116" actId="571"/>
          <ac:spMkLst>
            <pc:docMk/>
            <pc:sldMk cId="2969925369" sldId="265"/>
            <ac:spMk id="37" creationId="{2B7CDC31-F4D0-4433-B33C-BF83EED746F4}"/>
          </ac:spMkLst>
        </pc:spChg>
        <pc:spChg chg="mod">
          <ac:chgData name="Andrey Vykhodtsev" userId="003f44de-1d27-4805-b169-18b3e208d8e8" providerId="ADAL" clId="{4BA3F510-360E-48C0-BCE0-CFC8378FD128}" dt="2019-05-17T14:50:20.084" v="1187" actId="20577"/>
          <ac:spMkLst>
            <pc:docMk/>
            <pc:sldMk cId="2969925369" sldId="265"/>
            <ac:spMk id="41" creationId="{E69E8F8E-3EEE-4FB6-8D79-1F10610F4E92}"/>
          </ac:spMkLst>
        </pc:spChg>
        <pc:spChg chg="mod">
          <ac:chgData name="Andrey Vykhodtsev" userId="003f44de-1d27-4805-b169-18b3e208d8e8" providerId="ADAL" clId="{4BA3F510-360E-48C0-BCE0-CFC8378FD128}" dt="2019-05-17T14:45:25.993" v="1123" actId="20577"/>
          <ac:spMkLst>
            <pc:docMk/>
            <pc:sldMk cId="2969925369" sldId="265"/>
            <ac:spMk id="44" creationId="{D9A7165B-F50C-4833-BB3C-4C6C42BA1E07}"/>
          </ac:spMkLst>
        </pc:spChg>
        <pc:spChg chg="mod">
          <ac:chgData name="Andrey Vykhodtsev" userId="003f44de-1d27-4805-b169-18b3e208d8e8" providerId="ADAL" clId="{4BA3F510-360E-48C0-BCE0-CFC8378FD128}" dt="2019-05-17T14:50:21.957" v="1188" actId="20577"/>
          <ac:spMkLst>
            <pc:docMk/>
            <pc:sldMk cId="2969925369" sldId="265"/>
            <ac:spMk id="47" creationId="{6FB619A3-D6AE-490C-94E1-22B0A452F57E}"/>
          </ac:spMkLst>
        </pc:spChg>
        <pc:spChg chg="mod">
          <ac:chgData name="Andrey Vykhodtsev" userId="003f44de-1d27-4805-b169-18b3e208d8e8" providerId="ADAL" clId="{4BA3F510-360E-48C0-BCE0-CFC8378FD128}" dt="2019-05-17T14:50:25.471" v="1189" actId="20577"/>
          <ac:spMkLst>
            <pc:docMk/>
            <pc:sldMk cId="2969925369" sldId="265"/>
            <ac:spMk id="50" creationId="{8F931508-9C6A-46CB-80E5-FD29296F4280}"/>
          </ac:spMkLst>
        </pc:spChg>
        <pc:spChg chg="add mod">
          <ac:chgData name="Andrey Vykhodtsev" userId="003f44de-1d27-4805-b169-18b3e208d8e8" providerId="ADAL" clId="{4BA3F510-360E-48C0-BCE0-CFC8378FD128}" dt="2019-05-17T14:50:27.421" v="1190" actId="20577"/>
          <ac:spMkLst>
            <pc:docMk/>
            <pc:sldMk cId="2969925369" sldId="265"/>
            <ac:spMk id="53" creationId="{D5C0F041-EC08-4BCD-954E-54F0C37B2F1F}"/>
          </ac:spMkLst>
        </pc:spChg>
        <pc:spChg chg="add mod">
          <ac:chgData name="Andrey Vykhodtsev" userId="003f44de-1d27-4805-b169-18b3e208d8e8" providerId="ADAL" clId="{4BA3F510-360E-48C0-BCE0-CFC8378FD128}" dt="2019-05-17T14:50:32.883" v="1191" actId="20577"/>
          <ac:spMkLst>
            <pc:docMk/>
            <pc:sldMk cId="2969925369" sldId="265"/>
            <ac:spMk id="54" creationId="{676F8F1C-323D-41EE-92B4-59141CED3FDC}"/>
          </ac:spMkLst>
        </pc:spChg>
        <pc:spChg chg="mod">
          <ac:chgData name="Andrey Vykhodtsev" userId="003f44de-1d27-4805-b169-18b3e208d8e8" providerId="ADAL" clId="{4BA3F510-360E-48C0-BCE0-CFC8378FD128}" dt="2019-05-17T14:50:46.256" v="1195" actId="255"/>
          <ac:spMkLst>
            <pc:docMk/>
            <pc:sldMk cId="2969925369" sldId="265"/>
            <ac:spMk id="57" creationId="{C763CD25-2E84-44D4-86AC-9A26DE15B243}"/>
          </ac:spMkLst>
        </pc:spChg>
        <pc:spChg chg="mod">
          <ac:chgData name="Andrey Vykhodtsev" userId="003f44de-1d27-4805-b169-18b3e208d8e8" providerId="ADAL" clId="{4BA3F510-360E-48C0-BCE0-CFC8378FD128}" dt="2019-05-17T14:50:51.028" v="1197" actId="20577"/>
          <ac:spMkLst>
            <pc:docMk/>
            <pc:sldMk cId="2969925369" sldId="265"/>
            <ac:spMk id="60" creationId="{8A3DD1F2-47C6-4276-B2D2-0DD87577855D}"/>
          </ac:spMkLst>
        </pc:spChg>
        <pc:spChg chg="add mod">
          <ac:chgData name="Andrey Vykhodtsev" userId="003f44de-1d27-4805-b169-18b3e208d8e8" providerId="ADAL" clId="{4BA3F510-360E-48C0-BCE0-CFC8378FD128}" dt="2019-05-17T14:49:00.547" v="1160" actId="571"/>
          <ac:spMkLst>
            <pc:docMk/>
            <pc:sldMk cId="2969925369" sldId="265"/>
            <ac:spMk id="61" creationId="{DBF5FF20-ADAD-428F-94DD-5805E1CB5F55}"/>
          </ac:spMkLst>
        </pc:spChg>
        <pc:spChg chg="add mod">
          <ac:chgData name="Andrey Vykhodtsev" userId="003f44de-1d27-4805-b169-18b3e208d8e8" providerId="ADAL" clId="{4BA3F510-360E-48C0-BCE0-CFC8378FD128}" dt="2019-05-17T14:49:17.572" v="1162" actId="571"/>
          <ac:spMkLst>
            <pc:docMk/>
            <pc:sldMk cId="2969925369" sldId="265"/>
            <ac:spMk id="62" creationId="{41012175-DE75-4220-B2B8-553A31CEC2AD}"/>
          </ac:spMkLst>
        </pc:spChg>
        <pc:spChg chg="mod">
          <ac:chgData name="Andrey Vykhodtsev" userId="003f44de-1d27-4805-b169-18b3e208d8e8" providerId="ADAL" clId="{4BA3F510-360E-48C0-BCE0-CFC8378FD128}" dt="2019-05-17T14:49:54.177" v="1177" actId="20577"/>
          <ac:spMkLst>
            <pc:docMk/>
            <pc:sldMk cId="2969925369" sldId="265"/>
            <ac:spMk id="65" creationId="{91630E8B-9C4C-436D-B20A-53F8FFCA0115}"/>
          </ac:spMkLst>
        </pc:spChg>
        <pc:spChg chg="add mod">
          <ac:chgData name="Andrey Vykhodtsev" userId="003f44de-1d27-4805-b169-18b3e208d8e8" providerId="ADAL" clId="{4BA3F510-360E-48C0-BCE0-CFC8378FD128}" dt="2019-05-17T14:53:54.369" v="1253" actId="20577"/>
          <ac:spMkLst>
            <pc:docMk/>
            <pc:sldMk cId="2969925369" sldId="265"/>
            <ac:spMk id="76" creationId="{0337C4E6-F166-4F06-B970-DC101ACD7019}"/>
          </ac:spMkLst>
        </pc:spChg>
        <pc:spChg chg="add mod">
          <ac:chgData name="Andrey Vykhodtsev" userId="003f44de-1d27-4805-b169-18b3e208d8e8" providerId="ADAL" clId="{4BA3F510-360E-48C0-BCE0-CFC8378FD128}" dt="2019-05-17T14:51:44.923" v="1248" actId="20577"/>
          <ac:spMkLst>
            <pc:docMk/>
            <pc:sldMk cId="2969925369" sldId="265"/>
            <ac:spMk id="77" creationId="{8F4B8679-76E8-4F9C-AEB2-028858BFE99E}"/>
          </ac:spMkLst>
        </pc:spChg>
        <pc:spChg chg="mod">
          <ac:chgData name="Andrey Vykhodtsev" userId="003f44de-1d27-4805-b169-18b3e208d8e8" providerId="ADAL" clId="{4BA3F510-360E-48C0-BCE0-CFC8378FD128}" dt="2019-05-17T14:54:28.179" v="1257" actId="20577"/>
          <ac:spMkLst>
            <pc:docMk/>
            <pc:sldMk cId="2969925369" sldId="265"/>
            <ac:spMk id="80" creationId="{E77BEDBC-073C-499C-A9E0-CD181FB29B21}"/>
          </ac:spMkLst>
        </pc:spChg>
        <pc:spChg chg="mod">
          <ac:chgData name="Andrey Vykhodtsev" userId="003f44de-1d27-4805-b169-18b3e208d8e8" providerId="ADAL" clId="{4BA3F510-360E-48C0-BCE0-CFC8378FD128}" dt="2019-05-17T14:54:32.140" v="1258" actId="20577"/>
          <ac:spMkLst>
            <pc:docMk/>
            <pc:sldMk cId="2969925369" sldId="265"/>
            <ac:spMk id="83" creationId="{76C15AD3-3024-4AC9-8FCC-23EE69E68A96}"/>
          </ac:spMkLst>
        </pc:spChg>
        <pc:spChg chg="add mod">
          <ac:chgData name="Andrey Vykhodtsev" userId="003f44de-1d27-4805-b169-18b3e208d8e8" providerId="ADAL" clId="{4BA3F510-360E-48C0-BCE0-CFC8378FD128}" dt="2019-05-17T14:55:52.806" v="1340" actId="20577"/>
          <ac:spMkLst>
            <pc:docMk/>
            <pc:sldMk cId="2969925369" sldId="265"/>
            <ac:spMk id="84" creationId="{C0C22187-D0D8-425E-8BA3-308778B53749}"/>
          </ac:spMkLst>
        </pc:spChg>
        <pc:spChg chg="add mod">
          <ac:chgData name="Andrey Vykhodtsev" userId="003f44de-1d27-4805-b169-18b3e208d8e8" providerId="ADAL" clId="{4BA3F510-360E-48C0-BCE0-CFC8378FD128}" dt="2019-05-17T14:56:12.798" v="1375" actId="20577"/>
          <ac:spMkLst>
            <pc:docMk/>
            <pc:sldMk cId="2969925369" sldId="265"/>
            <ac:spMk id="85" creationId="{2DE3173E-41B4-4AA4-A590-196B0DDE6ED2}"/>
          </ac:spMkLst>
        </pc:spChg>
        <pc:grpChg chg="add mod">
          <ac:chgData name="Andrey Vykhodtsev" userId="003f44de-1d27-4805-b169-18b3e208d8e8" providerId="ADAL" clId="{4BA3F510-360E-48C0-BCE0-CFC8378FD128}" dt="2019-05-17T14:44:59.180" v="1117" actId="164"/>
          <ac:grpSpMkLst>
            <pc:docMk/>
            <pc:sldMk cId="2969925369" sldId="265"/>
            <ac:grpSpMk id="38" creationId="{2C96E0B7-8EE1-43B0-B3AC-61A48A7AF853}"/>
          </ac:grpSpMkLst>
        </pc:grpChg>
        <pc:grpChg chg="add mod">
          <ac:chgData name="Andrey Vykhodtsev" userId="003f44de-1d27-4805-b169-18b3e208d8e8" providerId="ADAL" clId="{4BA3F510-360E-48C0-BCE0-CFC8378FD128}" dt="2019-05-17T14:45:04.101" v="1118" actId="571"/>
          <ac:grpSpMkLst>
            <pc:docMk/>
            <pc:sldMk cId="2969925369" sldId="265"/>
            <ac:grpSpMk id="39" creationId="{2E22F62B-135E-4654-96E6-477BCD61C934}"/>
          </ac:grpSpMkLst>
        </pc:grpChg>
        <pc:grpChg chg="add mod">
          <ac:chgData name="Andrey Vykhodtsev" userId="003f44de-1d27-4805-b169-18b3e208d8e8" providerId="ADAL" clId="{4BA3F510-360E-48C0-BCE0-CFC8378FD128}" dt="2019-05-17T14:45:09.334" v="1119" actId="571"/>
          <ac:grpSpMkLst>
            <pc:docMk/>
            <pc:sldMk cId="2969925369" sldId="265"/>
            <ac:grpSpMk id="42" creationId="{F49A5CCE-E4B9-45F7-AF94-98AE68260349}"/>
          </ac:grpSpMkLst>
        </pc:grpChg>
        <pc:grpChg chg="add mod">
          <ac:chgData name="Andrey Vykhodtsev" userId="003f44de-1d27-4805-b169-18b3e208d8e8" providerId="ADAL" clId="{4BA3F510-360E-48C0-BCE0-CFC8378FD128}" dt="2019-05-17T14:45:34.082" v="1124" actId="571"/>
          <ac:grpSpMkLst>
            <pc:docMk/>
            <pc:sldMk cId="2969925369" sldId="265"/>
            <ac:grpSpMk id="45" creationId="{590F4610-E372-444C-BC4D-0E14347432C1}"/>
          </ac:grpSpMkLst>
        </pc:grpChg>
        <pc:grpChg chg="add mod">
          <ac:chgData name="Andrey Vykhodtsev" userId="003f44de-1d27-4805-b169-18b3e208d8e8" providerId="ADAL" clId="{4BA3F510-360E-48C0-BCE0-CFC8378FD128}" dt="2019-05-17T14:45:36.716" v="1125" actId="571"/>
          <ac:grpSpMkLst>
            <pc:docMk/>
            <pc:sldMk cId="2969925369" sldId="265"/>
            <ac:grpSpMk id="48" creationId="{39D337FF-41B8-4AC0-901F-F3D6E298C4CA}"/>
          </ac:grpSpMkLst>
        </pc:grpChg>
        <pc:grpChg chg="add mod">
          <ac:chgData name="Andrey Vykhodtsev" userId="003f44de-1d27-4805-b169-18b3e208d8e8" providerId="ADAL" clId="{4BA3F510-360E-48C0-BCE0-CFC8378FD128}" dt="2019-05-17T14:47:07.919" v="1139" actId="571"/>
          <ac:grpSpMkLst>
            <pc:docMk/>
            <pc:sldMk cId="2969925369" sldId="265"/>
            <ac:grpSpMk id="55" creationId="{6F176E26-E4C2-4DA1-A2B7-C851022EC7EC}"/>
          </ac:grpSpMkLst>
        </pc:grpChg>
        <pc:grpChg chg="add mod">
          <ac:chgData name="Andrey Vykhodtsev" userId="003f44de-1d27-4805-b169-18b3e208d8e8" providerId="ADAL" clId="{4BA3F510-360E-48C0-BCE0-CFC8378FD128}" dt="2019-05-17T14:48:27.634" v="1158" actId="1076"/>
          <ac:grpSpMkLst>
            <pc:docMk/>
            <pc:sldMk cId="2969925369" sldId="265"/>
            <ac:grpSpMk id="58" creationId="{CD68D93B-9A46-4890-B770-D69B7C6E1248}"/>
          </ac:grpSpMkLst>
        </pc:grpChg>
        <pc:grpChg chg="add mod">
          <ac:chgData name="Andrey Vykhodtsev" userId="003f44de-1d27-4805-b169-18b3e208d8e8" providerId="ADAL" clId="{4BA3F510-360E-48C0-BCE0-CFC8378FD128}" dt="2019-05-17T14:49:54.679" v="1178" actId="571"/>
          <ac:grpSpMkLst>
            <pc:docMk/>
            <pc:sldMk cId="2969925369" sldId="265"/>
            <ac:grpSpMk id="63" creationId="{D65085BD-0F58-4AF3-AE7C-3A0DA4478002}"/>
          </ac:grpSpMkLst>
        </pc:grpChg>
        <pc:grpChg chg="add mod">
          <ac:chgData name="Andrey Vykhodtsev" userId="003f44de-1d27-4805-b169-18b3e208d8e8" providerId="ADAL" clId="{4BA3F510-360E-48C0-BCE0-CFC8378FD128}" dt="2019-05-17T14:50:09.741" v="1183" actId="1076"/>
          <ac:grpSpMkLst>
            <pc:docMk/>
            <pc:sldMk cId="2969925369" sldId="265"/>
            <ac:grpSpMk id="66" creationId="{D592AA24-0969-4C9A-A084-60BB7241A97A}"/>
          </ac:grpSpMkLst>
        </pc:grpChg>
        <pc:grpChg chg="add mod">
          <ac:chgData name="Andrey Vykhodtsev" userId="003f44de-1d27-4805-b169-18b3e208d8e8" providerId="ADAL" clId="{4BA3F510-360E-48C0-BCE0-CFC8378FD128}" dt="2019-05-17T14:50:03.565" v="1182" actId="571"/>
          <ac:grpSpMkLst>
            <pc:docMk/>
            <pc:sldMk cId="2969925369" sldId="265"/>
            <ac:grpSpMk id="67" creationId="{A5F896FA-1AE1-48B7-919F-09ADB501F15F}"/>
          </ac:grpSpMkLst>
        </pc:grpChg>
        <pc:grpChg chg="add mod">
          <ac:chgData name="Andrey Vykhodtsev" userId="003f44de-1d27-4805-b169-18b3e208d8e8" providerId="ADAL" clId="{4BA3F510-360E-48C0-BCE0-CFC8378FD128}" dt="2019-05-17T14:51:00.483" v="1198" actId="571"/>
          <ac:grpSpMkLst>
            <pc:docMk/>
            <pc:sldMk cId="2969925369" sldId="265"/>
            <ac:grpSpMk id="70" creationId="{7B78DCB6-AA92-490A-9BB2-C3F972A2237A}"/>
          </ac:grpSpMkLst>
        </pc:grpChg>
        <pc:grpChg chg="add mod">
          <ac:chgData name="Andrey Vykhodtsev" userId="003f44de-1d27-4805-b169-18b3e208d8e8" providerId="ADAL" clId="{4BA3F510-360E-48C0-BCE0-CFC8378FD128}" dt="2019-05-17T14:51:04.378" v="1199" actId="571"/>
          <ac:grpSpMkLst>
            <pc:docMk/>
            <pc:sldMk cId="2969925369" sldId="265"/>
            <ac:grpSpMk id="73" creationId="{07DC8F3A-4BE7-4116-8B15-84EC966E5567}"/>
          </ac:grpSpMkLst>
        </pc:grpChg>
        <pc:grpChg chg="add mod">
          <ac:chgData name="Andrey Vykhodtsev" userId="003f44de-1d27-4805-b169-18b3e208d8e8" providerId="ADAL" clId="{4BA3F510-360E-48C0-BCE0-CFC8378FD128}" dt="2019-05-17T14:54:20.259" v="1255" actId="1076"/>
          <ac:grpSpMkLst>
            <pc:docMk/>
            <pc:sldMk cId="2969925369" sldId="265"/>
            <ac:grpSpMk id="78" creationId="{47B610CA-C50F-4909-B655-CC09D96D4BDC}"/>
          </ac:grpSpMkLst>
        </pc:grpChg>
        <pc:grpChg chg="add mod">
          <ac:chgData name="Andrey Vykhodtsev" userId="003f44de-1d27-4805-b169-18b3e208d8e8" providerId="ADAL" clId="{4BA3F510-360E-48C0-BCE0-CFC8378FD128}" dt="2019-05-17T14:54:20.259" v="1255" actId="1076"/>
          <ac:grpSpMkLst>
            <pc:docMk/>
            <pc:sldMk cId="2969925369" sldId="265"/>
            <ac:grpSpMk id="81" creationId="{1C5C6738-BB6B-4164-8DEE-4E239C03BC29}"/>
          </ac:grpSpMkLst>
        </pc:grpChg>
        <pc:picChg chg="add del mod">
          <ac:chgData name="Andrey Vykhodtsev" userId="003f44de-1d27-4805-b169-18b3e208d8e8" providerId="ADAL" clId="{4BA3F510-360E-48C0-BCE0-CFC8378FD128}" dt="2019-05-17T14:30:12.748" v="1004" actId="478"/>
          <ac:picMkLst>
            <pc:docMk/>
            <pc:sldMk cId="2969925369" sldId="265"/>
            <ac:picMk id="8" creationId="{5CBC6E5E-8B4B-4D56-B5EC-616936D79BEE}"/>
          </ac:picMkLst>
        </pc:picChg>
        <pc:picChg chg="add mod">
          <ac:chgData name="Andrey Vykhodtsev" userId="003f44de-1d27-4805-b169-18b3e208d8e8" providerId="ADAL" clId="{4BA3F510-360E-48C0-BCE0-CFC8378FD128}" dt="2019-05-17T14:35:40.442" v="1051" actId="1076"/>
          <ac:picMkLst>
            <pc:docMk/>
            <pc:sldMk cId="2969925369" sldId="265"/>
            <ac:picMk id="10" creationId="{A42A7EE7-E8F8-4482-90D6-A7B8E4C5C66E}"/>
          </ac:picMkLst>
        </pc:picChg>
        <pc:picChg chg="add mod">
          <ac:chgData name="Andrey Vykhodtsev" userId="003f44de-1d27-4805-b169-18b3e208d8e8" providerId="ADAL" clId="{4BA3F510-360E-48C0-BCE0-CFC8378FD128}" dt="2019-05-17T14:35:40.442" v="1051" actId="1076"/>
          <ac:picMkLst>
            <pc:docMk/>
            <pc:sldMk cId="2969925369" sldId="265"/>
            <ac:picMk id="12" creationId="{2098E58E-C666-418F-87C2-1918C8B857FB}"/>
          </ac:picMkLst>
        </pc:picChg>
        <pc:picChg chg="add mod">
          <ac:chgData name="Andrey Vykhodtsev" userId="003f44de-1d27-4805-b169-18b3e208d8e8" providerId="ADAL" clId="{4BA3F510-360E-48C0-BCE0-CFC8378FD128}" dt="2019-05-17T14:35:40.442" v="1051" actId="1076"/>
          <ac:picMkLst>
            <pc:docMk/>
            <pc:sldMk cId="2969925369" sldId="265"/>
            <ac:picMk id="20" creationId="{F6C3A2D3-8E1A-4A44-961D-92D38A1CDFEB}"/>
          </ac:picMkLst>
        </pc:picChg>
        <pc:picChg chg="add mod">
          <ac:chgData name="Andrey Vykhodtsev" userId="003f44de-1d27-4805-b169-18b3e208d8e8" providerId="ADAL" clId="{4BA3F510-360E-48C0-BCE0-CFC8378FD128}" dt="2019-05-17T14:35:40.442" v="1051" actId="1076"/>
          <ac:picMkLst>
            <pc:docMk/>
            <pc:sldMk cId="2969925369" sldId="265"/>
            <ac:picMk id="22" creationId="{F54CDC04-DBB2-4F6A-A599-80169EE8C5E0}"/>
          </ac:picMkLst>
        </pc:picChg>
        <pc:picChg chg="add del mod">
          <ac:chgData name="Andrey Vykhodtsev" userId="003f44de-1d27-4805-b169-18b3e208d8e8" providerId="ADAL" clId="{4BA3F510-360E-48C0-BCE0-CFC8378FD128}" dt="2019-05-17T14:36:26.664" v="1056" actId="478"/>
          <ac:picMkLst>
            <pc:docMk/>
            <pc:sldMk cId="2969925369" sldId="265"/>
            <ac:picMk id="23" creationId="{98A089D4-DBCB-4F1B-A581-D6ECE23702A4}"/>
          </ac:picMkLst>
        </pc:picChg>
        <pc:picChg chg="add mod">
          <ac:chgData name="Andrey Vykhodtsev" userId="003f44de-1d27-4805-b169-18b3e208d8e8" providerId="ADAL" clId="{4BA3F510-360E-48C0-BCE0-CFC8378FD128}" dt="2019-05-17T14:36:32.665" v="1058" actId="1076"/>
          <ac:picMkLst>
            <pc:docMk/>
            <pc:sldMk cId="2969925369" sldId="265"/>
            <ac:picMk id="25" creationId="{651F0F22-00E1-4669-BCF5-B2D586C2130F}"/>
          </ac:picMkLst>
        </pc:picChg>
        <pc:picChg chg="add mod">
          <ac:chgData name="Andrey Vykhodtsev" userId="003f44de-1d27-4805-b169-18b3e208d8e8" providerId="ADAL" clId="{4BA3F510-360E-48C0-BCE0-CFC8378FD128}" dt="2019-05-17T14:41:41.394" v="1075" actId="14100"/>
          <ac:picMkLst>
            <pc:docMk/>
            <pc:sldMk cId="2969925369" sldId="265"/>
            <ac:picMk id="28" creationId="{048437C0-9390-43DE-AE1B-C9602F594959}"/>
          </ac:picMkLst>
        </pc:picChg>
        <pc:picChg chg="add del mod">
          <ac:chgData name="Andrey Vykhodtsev" userId="003f44de-1d27-4805-b169-18b3e208d8e8" providerId="ADAL" clId="{4BA3F510-360E-48C0-BCE0-CFC8378FD128}" dt="2019-05-17T14:42:38.193" v="1088" actId="478"/>
          <ac:picMkLst>
            <pc:docMk/>
            <pc:sldMk cId="2969925369" sldId="265"/>
            <ac:picMk id="30" creationId="{6D23CAB3-314F-4BDA-AB28-4BD21D4D403C}"/>
          </ac:picMkLst>
        </pc:picChg>
        <pc:picChg chg="add mod">
          <ac:chgData name="Andrey Vykhodtsev" userId="003f44de-1d27-4805-b169-18b3e208d8e8" providerId="ADAL" clId="{4BA3F510-360E-48C0-BCE0-CFC8378FD128}" dt="2019-05-17T14:45:50.335" v="1129" actId="14100"/>
          <ac:picMkLst>
            <pc:docMk/>
            <pc:sldMk cId="2969925369" sldId="265"/>
            <ac:picMk id="51" creationId="{97BF8F35-6DE0-4371-9BA7-2A6D80AFC201}"/>
          </ac:picMkLst>
        </pc:picChg>
        <pc:picChg chg="add mod">
          <ac:chgData name="Andrey Vykhodtsev" userId="003f44de-1d27-4805-b169-18b3e208d8e8" providerId="ADAL" clId="{4BA3F510-360E-48C0-BCE0-CFC8378FD128}" dt="2019-05-17T14:46:32.255" v="1136" actId="1076"/>
          <ac:picMkLst>
            <pc:docMk/>
            <pc:sldMk cId="2969925369" sldId="265"/>
            <ac:picMk id="52" creationId="{B4D8FACE-843F-4142-A6F6-3BFE792DDF3D}"/>
          </ac:picMkLst>
        </pc:picChg>
      </pc:sldChg>
      <pc:sldChg chg="addSp delSp modSp add">
        <pc:chgData name="Andrey Vykhodtsev" userId="003f44de-1d27-4805-b169-18b3e208d8e8" providerId="ADAL" clId="{4BA3F510-360E-48C0-BCE0-CFC8378FD128}" dt="2019-05-17T12:46:57.125" v="80" actId="20577"/>
        <pc:sldMkLst>
          <pc:docMk/>
          <pc:sldMk cId="152250662" sldId="2903"/>
        </pc:sldMkLst>
        <pc:spChg chg="del">
          <ac:chgData name="Andrey Vykhodtsev" userId="003f44de-1d27-4805-b169-18b3e208d8e8" providerId="ADAL" clId="{4BA3F510-360E-48C0-BCE0-CFC8378FD128}" dt="2019-05-17T12:46:47.327" v="55"/>
          <ac:spMkLst>
            <pc:docMk/>
            <pc:sldMk cId="152250662" sldId="2903"/>
            <ac:spMk id="2" creationId="{E0F48CD9-C1F9-4D89-B453-423C3982E9FE}"/>
          </ac:spMkLst>
        </pc:spChg>
        <pc:spChg chg="del">
          <ac:chgData name="Andrey Vykhodtsev" userId="003f44de-1d27-4805-b169-18b3e208d8e8" providerId="ADAL" clId="{4BA3F510-360E-48C0-BCE0-CFC8378FD128}" dt="2019-05-17T12:46:47.327" v="55"/>
          <ac:spMkLst>
            <pc:docMk/>
            <pc:sldMk cId="152250662" sldId="2903"/>
            <ac:spMk id="3" creationId="{7059396D-B3DC-468A-90C2-D5143161B0AE}"/>
          </ac:spMkLst>
        </pc:spChg>
        <pc:spChg chg="add mod">
          <ac:chgData name="Andrey Vykhodtsev" userId="003f44de-1d27-4805-b169-18b3e208d8e8" providerId="ADAL" clId="{4BA3F510-360E-48C0-BCE0-CFC8378FD128}" dt="2019-05-17T12:46:53.895" v="74" actId="20577"/>
          <ac:spMkLst>
            <pc:docMk/>
            <pc:sldMk cId="152250662" sldId="2903"/>
            <ac:spMk id="5" creationId="{FFCCFB3C-A3A1-43AC-B1CE-259A6E1F95EE}"/>
          </ac:spMkLst>
        </pc:spChg>
        <pc:spChg chg="add mod">
          <ac:chgData name="Andrey Vykhodtsev" userId="003f44de-1d27-4805-b169-18b3e208d8e8" providerId="ADAL" clId="{4BA3F510-360E-48C0-BCE0-CFC8378FD128}" dt="2019-05-17T12:46:57.125" v="80" actId="20577"/>
          <ac:spMkLst>
            <pc:docMk/>
            <pc:sldMk cId="152250662" sldId="2903"/>
            <ac:spMk id="6" creationId="{090384CA-C924-43C3-9C76-3F5E334D5883}"/>
          </ac:spMkLst>
        </pc:spChg>
      </pc:sldChg>
      <pc:sldChg chg="addSp delSp modSp add">
        <pc:chgData name="Andrey Vykhodtsev" userId="003f44de-1d27-4805-b169-18b3e208d8e8" providerId="ADAL" clId="{4BA3F510-360E-48C0-BCE0-CFC8378FD128}" dt="2019-05-17T13:52:23.529" v="777" actId="20577"/>
        <pc:sldMkLst>
          <pc:docMk/>
          <pc:sldMk cId="1239401482" sldId="2904"/>
        </pc:sldMkLst>
        <pc:spChg chg="mod">
          <ac:chgData name="Andrey Vykhodtsev" userId="003f44de-1d27-4805-b169-18b3e208d8e8" providerId="ADAL" clId="{4BA3F510-360E-48C0-BCE0-CFC8378FD128}" dt="2019-05-17T13:46:52.235" v="284" actId="20577"/>
          <ac:spMkLst>
            <pc:docMk/>
            <pc:sldMk cId="1239401482" sldId="2904"/>
            <ac:spMk id="2" creationId="{BAC8AC84-D6B9-4642-A6D4-D00BDE45CFFA}"/>
          </ac:spMkLst>
        </pc:spChg>
        <pc:spChg chg="mod">
          <ac:chgData name="Andrey Vykhodtsev" userId="003f44de-1d27-4805-b169-18b3e208d8e8" providerId="ADAL" clId="{4BA3F510-360E-48C0-BCE0-CFC8378FD128}" dt="2019-05-17T13:52:23.529" v="777" actId="20577"/>
          <ac:spMkLst>
            <pc:docMk/>
            <pc:sldMk cId="1239401482" sldId="2904"/>
            <ac:spMk id="3" creationId="{66399F00-3D6F-4A24-8DCB-401FC663895B}"/>
          </ac:spMkLst>
        </pc:spChg>
        <pc:spChg chg="add mod">
          <ac:chgData name="Andrey Vykhodtsev" userId="003f44de-1d27-4805-b169-18b3e208d8e8" providerId="ADAL" clId="{4BA3F510-360E-48C0-BCE0-CFC8378FD128}" dt="2019-05-17T13:51:48.502" v="713" actId="1076"/>
          <ac:spMkLst>
            <pc:docMk/>
            <pc:sldMk cId="1239401482" sldId="2904"/>
            <ac:spMk id="5" creationId="{73A38900-7AA8-4900-B710-3457481565A3}"/>
          </ac:spMkLst>
        </pc:spChg>
        <pc:spChg chg="add del mod">
          <ac:chgData name="Andrey Vykhodtsev" userId="003f44de-1d27-4805-b169-18b3e208d8e8" providerId="ADAL" clId="{4BA3F510-360E-48C0-BCE0-CFC8378FD128}" dt="2019-05-17T13:50:27.336" v="592" actId="478"/>
          <ac:spMkLst>
            <pc:docMk/>
            <pc:sldMk cId="1239401482" sldId="2904"/>
            <ac:spMk id="6" creationId="{D0571F1D-627D-42BB-A77D-C1BA6B6E7ABA}"/>
          </ac:spMkLst>
        </pc:spChg>
        <pc:picChg chg="add mod">
          <ac:chgData name="Andrey Vykhodtsev" userId="003f44de-1d27-4805-b169-18b3e208d8e8" providerId="ADAL" clId="{4BA3F510-360E-48C0-BCE0-CFC8378FD128}" dt="2019-05-17T13:51:48.502" v="713" actId="1076"/>
          <ac:picMkLst>
            <pc:docMk/>
            <pc:sldMk cId="1239401482" sldId="2904"/>
            <ac:picMk id="3074" creationId="{B70E38A4-BF3B-44BE-9285-1763F7786DE1}"/>
          </ac:picMkLst>
        </pc:picChg>
      </pc:sldChg>
      <pc:sldChg chg="modSp add">
        <pc:chgData name="Andrey Vykhodtsev" userId="003f44de-1d27-4805-b169-18b3e208d8e8" providerId="ADAL" clId="{4BA3F510-360E-48C0-BCE0-CFC8378FD128}" dt="2019-05-17T13:56:48.235" v="922" actId="20577"/>
        <pc:sldMkLst>
          <pc:docMk/>
          <pc:sldMk cId="2697639073" sldId="2905"/>
        </pc:sldMkLst>
        <pc:spChg chg="mod">
          <ac:chgData name="Andrey Vykhodtsev" userId="003f44de-1d27-4805-b169-18b3e208d8e8" providerId="ADAL" clId="{4BA3F510-360E-48C0-BCE0-CFC8378FD128}" dt="2019-05-17T13:56:48.235" v="922" actId="20577"/>
          <ac:spMkLst>
            <pc:docMk/>
            <pc:sldMk cId="2697639073" sldId="2905"/>
            <ac:spMk id="4" creationId="{A4C5568C-7351-4E4D-8F74-17B4187E1167}"/>
          </ac:spMkLst>
        </pc:spChg>
      </pc:sldChg>
      <pc:sldMasterChg chg="modSldLayout">
        <pc:chgData name="Andrey Vykhodtsev" userId="003f44de-1d27-4805-b169-18b3e208d8e8" providerId="ADAL" clId="{4BA3F510-360E-48C0-BCE0-CFC8378FD128}" dt="2019-05-17T14:43:27.043" v="1097" actId="14100"/>
        <pc:sldMasterMkLst>
          <pc:docMk/>
          <pc:sldMasterMk cId="0" sldId="2147483648"/>
        </pc:sldMasterMkLst>
        <pc:sldLayoutChg chg="modSp">
          <pc:chgData name="Andrey Vykhodtsev" userId="003f44de-1d27-4805-b169-18b3e208d8e8" providerId="ADAL" clId="{4BA3F510-360E-48C0-BCE0-CFC8378FD128}" dt="2019-05-17T14:43:27.043" v="1097" actId="14100"/>
          <pc:sldLayoutMkLst>
            <pc:docMk/>
            <pc:sldMasterMk cId="0" sldId="2147483648"/>
            <pc:sldLayoutMk cId="1317109743" sldId="2147484132"/>
          </pc:sldLayoutMkLst>
          <pc:spChg chg="mod">
            <ac:chgData name="Andrey Vykhodtsev" userId="003f44de-1d27-4805-b169-18b3e208d8e8" providerId="ADAL" clId="{4BA3F510-360E-48C0-BCE0-CFC8378FD128}" dt="2019-05-17T14:43:27.043" v="1097" actId="14100"/>
            <ac:spMkLst>
              <pc:docMk/>
              <pc:sldMasterMk cId="0" sldId="2147483648"/>
              <pc:sldLayoutMk cId="1317109743" sldId="2147484132"/>
              <ac:spMk id="2" creationId="{FD42C3DF-8859-44FB-A209-C5ACF5BF8F8D}"/>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5/21/2019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5/21/2019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F9B8AF7F-066E-4BCD-B99A-AC4EB14F352D}" type="slidenum">
              <a:rPr lang="en-GB" smtClean="0"/>
              <a:t>10</a:t>
            </a:fld>
            <a:endParaRPr lang="en-GB"/>
          </a:p>
        </p:txBody>
      </p:sp>
    </p:spTree>
    <p:extLst>
      <p:ext uri="{BB962C8B-B14F-4D97-AF65-F5344CB8AC3E}">
        <p14:creationId xmlns:p14="http://schemas.microsoft.com/office/powerpoint/2010/main" val="732635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FAB50EE9-837C-4F00-A470-B5401D3DA76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5/21/2019 11:45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07978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D7B9D4F-5F19-438C-92E8-037C6AE8F8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6414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D7B9D4F-5F19-438C-92E8-037C6AE8F8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9018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l" defTabSz="1834597" rtl="0" eaLnBrk="0" fontAlgn="auto" latinLnBrk="0" hangingPunct="0">
              <a:lnSpc>
                <a:spcPct val="100000"/>
              </a:lnSpc>
              <a:spcBef>
                <a:spcPts val="0"/>
              </a:spcBef>
              <a:spcAft>
                <a:spcPts val="0"/>
              </a:spcAft>
              <a:buClrTx/>
              <a:buSzTx/>
              <a:buFontTx/>
              <a:buNone/>
              <a:tabLst/>
              <a:defRPr/>
            </a:pPr>
            <a:r>
              <a:rPr kumimoji="0" lang="en-US" sz="8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5/21/2019 11:51 AM</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18888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8" name="Date Placeholder 7"/>
          <p:cNvSpPr>
            <a:spLocks noGrp="1"/>
          </p:cNvSpPr>
          <p:nvPr>
            <p:ph type="dt"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E42C6D-4819-4BF2-A6ED-DBB6B89153C6}" type="datetime8">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5/21/2019 11:46 AM</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9" name="Footer Placeholder 8"/>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Windows Vista and other product names are or may be registered trademarks and/or trademarks in the U.S. and/or other countries.</a:t>
            </a:r>
          </a:p>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a:t>
            </a:r>
            <a:b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b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MICROSOFT MAKES NO WARRANTIES, EXPRESS, IMPLIED OR STATUTORY, AS TO THE INFORMATION IN THIS PRESENTATION.</a:t>
            </a:r>
          </a:p>
        </p:txBody>
      </p:sp>
      <p:sp>
        <p:nvSpPr>
          <p:cNvPr id="10" name="Slide Number Placeholder 9"/>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263312-38AA-4E1E-B2B5-0F8F122B24FE}"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11" name="Header Placeholder 10"/>
          <p:cNvSpPr>
            <a:spLocks noGrp="1"/>
          </p:cNvSpPr>
          <p:nvPr>
            <p:ph type="hd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rPr>
              <a:t>Tech Ready 15</a:t>
            </a:r>
          </a:p>
        </p:txBody>
      </p:sp>
    </p:spTree>
    <p:extLst>
      <p:ext uri="{BB962C8B-B14F-4D97-AF65-F5344CB8AC3E}">
        <p14:creationId xmlns:p14="http://schemas.microsoft.com/office/powerpoint/2010/main" val="780812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slideMaster" Target="../slideMasters/slideMaster2.xml"/><Relationship Id="rId1" Type="http://schemas.openxmlformats.org/officeDocument/2006/relationships/tags" Target="../tags/tag2.xml"/><Relationship Id="rId4" Type="http://schemas.openxmlformats.org/officeDocument/2006/relationships/image" Target="../media/image5.emf"/></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slideMaster" Target="../slideMasters/slideMaster2.xml"/><Relationship Id="rId1" Type="http://schemas.openxmlformats.org/officeDocument/2006/relationships/tags" Target="../tags/tag3.xml"/></Relationships>
</file>

<file path=ppt/slideLayouts/_rels/slideLayout7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xml"/></Relationships>
</file>

<file path=ppt/slideLayouts/_rels/slideLayout7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xml"/></Relationships>
</file>

<file path=ppt/slideLayouts/_rels/slideLayout7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6.xml"/></Relationships>
</file>

<file path=ppt/slideLayouts/_rels/slideLayout7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7.xml"/></Relationships>
</file>

<file path=ppt/slideLayouts/_rels/slideLayout7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8.xml"/></Relationships>
</file>

<file path=ppt/slideLayouts/_rels/slideLayout7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9.xml"/></Relationships>
</file>

<file path=ppt/slideLayouts/_rels/slideLayout7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0.xml"/></Relationships>
</file>

<file path=ppt/slideLayouts/_rels/slideLayout7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1.xml"/></Relationships>
</file>

<file path=ppt/slideLayouts/_rels/slideLayout7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2.xml"/></Relationships>
</file>

<file path=ppt/slideLayouts/_rels/slideLayout8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3.xml"/></Relationships>
</file>

<file path=ppt/slideLayouts/_rels/slideLayout8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031362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123525369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12188824"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616660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9C491-C884-4771-984E-ECF17E567BD1}"/>
              </a:ext>
            </a:extLst>
          </p:cNvPr>
          <p:cNvSpPr>
            <a:spLocks noGrp="1"/>
          </p:cNvSpPr>
          <p:nvPr>
            <p:ph type="ctrTitle"/>
          </p:nvPr>
        </p:nvSpPr>
        <p:spPr>
          <a:xfrm>
            <a:off x="3047206" y="2244726"/>
            <a:ext cx="18283238" cy="4775200"/>
          </a:xfrm>
        </p:spPr>
        <p:txBody>
          <a:bodyPr anchor="b"/>
          <a:lstStyle>
            <a:lvl1pPr algn="ctr">
              <a:defRPr sz="11997"/>
            </a:lvl1pPr>
          </a:lstStyle>
          <a:p>
            <a:r>
              <a:rPr lang="en-US"/>
              <a:t>Click to edit Master title style</a:t>
            </a:r>
          </a:p>
        </p:txBody>
      </p:sp>
      <p:sp>
        <p:nvSpPr>
          <p:cNvPr id="3" name="Subtitle 2">
            <a:extLst>
              <a:ext uri="{FF2B5EF4-FFF2-40B4-BE49-F238E27FC236}">
                <a16:creationId xmlns:a16="http://schemas.microsoft.com/office/drawing/2014/main" id="{B7B886EA-A218-4E41-97F4-BDEDE7027DE8}"/>
              </a:ext>
            </a:extLst>
          </p:cNvPr>
          <p:cNvSpPr>
            <a:spLocks noGrp="1"/>
          </p:cNvSpPr>
          <p:nvPr>
            <p:ph type="subTitle" idx="1"/>
          </p:nvPr>
        </p:nvSpPr>
        <p:spPr>
          <a:xfrm>
            <a:off x="3047206" y="7204076"/>
            <a:ext cx="18283238" cy="3311524"/>
          </a:xfrm>
        </p:spPr>
        <p:txBody>
          <a:bodyPr/>
          <a:lstStyle>
            <a:lvl1pPr marL="0" indent="0" algn="ctr">
              <a:buNone/>
              <a:defRPr sz="4799"/>
            </a:lvl1pPr>
            <a:lvl2pPr marL="914171" indent="0" algn="ctr">
              <a:buNone/>
              <a:defRPr sz="3999"/>
            </a:lvl2pPr>
            <a:lvl3pPr marL="1828343" indent="0" algn="ctr">
              <a:buNone/>
              <a:defRPr sz="3599"/>
            </a:lvl3pPr>
            <a:lvl4pPr marL="2742514" indent="0" algn="ctr">
              <a:buNone/>
              <a:defRPr sz="3199"/>
            </a:lvl4pPr>
            <a:lvl5pPr marL="3656686" indent="0" algn="ctr">
              <a:buNone/>
              <a:defRPr sz="3199"/>
            </a:lvl5pPr>
            <a:lvl6pPr marL="4570857" indent="0" algn="ctr">
              <a:buNone/>
              <a:defRPr sz="3199"/>
            </a:lvl6pPr>
            <a:lvl7pPr marL="5485028" indent="0" algn="ctr">
              <a:buNone/>
              <a:defRPr sz="3199"/>
            </a:lvl7pPr>
            <a:lvl8pPr marL="6399200" indent="0" algn="ctr">
              <a:buNone/>
              <a:defRPr sz="3199"/>
            </a:lvl8pPr>
            <a:lvl9pPr marL="7313371" indent="0" algn="ctr">
              <a:buNone/>
              <a:defRPr sz="3199"/>
            </a:lvl9pPr>
          </a:lstStyle>
          <a:p>
            <a:r>
              <a:rPr lang="en-US"/>
              <a:t>Click to edit Master subtitle style</a:t>
            </a:r>
          </a:p>
        </p:txBody>
      </p:sp>
      <p:sp>
        <p:nvSpPr>
          <p:cNvPr id="4" name="Date Placeholder 3">
            <a:extLst>
              <a:ext uri="{FF2B5EF4-FFF2-40B4-BE49-F238E27FC236}">
                <a16:creationId xmlns:a16="http://schemas.microsoft.com/office/drawing/2014/main" id="{FA262269-6952-4691-A6E5-01145A0B4F21}"/>
              </a:ext>
            </a:extLst>
          </p:cNvPr>
          <p:cNvSpPr>
            <a:spLocks noGrp="1"/>
          </p:cNvSpPr>
          <p:nvPr>
            <p:ph type="dt" sz="half" idx="10"/>
          </p:nvPr>
        </p:nvSpPr>
        <p:spPr/>
        <p:txBody>
          <a:bodyPr/>
          <a:lstStyle/>
          <a:p>
            <a:fld id="{E28669F1-BCD2-4CAE-AA4E-915695E501FE}" type="datetimeFigureOut">
              <a:rPr lang="en-US" smtClean="0"/>
              <a:t>5/21/2019</a:t>
            </a:fld>
            <a:endParaRPr lang="en-US"/>
          </a:p>
        </p:txBody>
      </p:sp>
      <p:sp>
        <p:nvSpPr>
          <p:cNvPr id="5" name="Footer Placeholder 4">
            <a:extLst>
              <a:ext uri="{FF2B5EF4-FFF2-40B4-BE49-F238E27FC236}">
                <a16:creationId xmlns:a16="http://schemas.microsoft.com/office/drawing/2014/main" id="{E02972CA-335B-4C59-9495-D901D6E108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D7BE03-77F2-4916-A0B5-8ED7F110B1BC}"/>
              </a:ext>
            </a:extLst>
          </p:cNvPr>
          <p:cNvSpPr>
            <a:spLocks noGrp="1"/>
          </p:cNvSpPr>
          <p:nvPr>
            <p:ph type="sldNum" sz="quarter" idx="12"/>
          </p:nvPr>
        </p:nvSpPr>
        <p:spPr/>
        <p:txBody>
          <a:bodyPr/>
          <a:lstStyle/>
          <a:p>
            <a:fld id="{6665A37B-FBDC-43B2-916A-333BF1F1A6E0}" type="slidenum">
              <a:rPr lang="en-US" smtClean="0"/>
              <a:t>‹#›</a:t>
            </a:fld>
            <a:endParaRPr lang="en-US"/>
          </a:p>
        </p:txBody>
      </p:sp>
    </p:spTree>
    <p:extLst>
      <p:ext uri="{BB962C8B-B14F-4D97-AF65-F5344CB8AC3E}">
        <p14:creationId xmlns:p14="http://schemas.microsoft.com/office/powerpoint/2010/main" val="18399981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2C3DF-8859-44FB-A209-C5ACF5BF8F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6B2A9F6-579E-4EB4-AD27-3468872708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181FD9-4D5F-4506-8245-10F3DBA2303C}"/>
              </a:ext>
            </a:extLst>
          </p:cNvPr>
          <p:cNvSpPr>
            <a:spLocks noGrp="1"/>
          </p:cNvSpPr>
          <p:nvPr>
            <p:ph type="dt" sz="half" idx="10"/>
          </p:nvPr>
        </p:nvSpPr>
        <p:spPr/>
        <p:txBody>
          <a:bodyPr/>
          <a:lstStyle/>
          <a:p>
            <a:fld id="{E28669F1-BCD2-4CAE-AA4E-915695E501FE}" type="datetimeFigureOut">
              <a:rPr lang="en-US" smtClean="0"/>
              <a:t>5/21/2019</a:t>
            </a:fld>
            <a:endParaRPr lang="en-US"/>
          </a:p>
        </p:txBody>
      </p:sp>
      <p:sp>
        <p:nvSpPr>
          <p:cNvPr id="5" name="Footer Placeholder 4">
            <a:extLst>
              <a:ext uri="{FF2B5EF4-FFF2-40B4-BE49-F238E27FC236}">
                <a16:creationId xmlns:a16="http://schemas.microsoft.com/office/drawing/2014/main" id="{CEDF2456-9123-4EDB-A5E5-5AF35F0393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C1A30-7D55-497E-8806-26826CE6A730}"/>
              </a:ext>
            </a:extLst>
          </p:cNvPr>
          <p:cNvSpPr>
            <a:spLocks noGrp="1"/>
          </p:cNvSpPr>
          <p:nvPr>
            <p:ph type="sldNum" sz="quarter" idx="12"/>
          </p:nvPr>
        </p:nvSpPr>
        <p:spPr/>
        <p:txBody>
          <a:bodyPr/>
          <a:lstStyle/>
          <a:p>
            <a:fld id="{6665A37B-FBDC-43B2-916A-333BF1F1A6E0}" type="slidenum">
              <a:rPr lang="en-US" smtClean="0"/>
              <a:t>‹#›</a:t>
            </a:fld>
            <a:endParaRPr lang="en-US"/>
          </a:p>
        </p:txBody>
      </p:sp>
    </p:spTree>
    <p:extLst>
      <p:ext uri="{BB962C8B-B14F-4D97-AF65-F5344CB8AC3E}">
        <p14:creationId xmlns:p14="http://schemas.microsoft.com/office/powerpoint/2010/main" val="131710974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82411-A984-49BB-B78B-45CDCCFE4C59}"/>
              </a:ext>
            </a:extLst>
          </p:cNvPr>
          <p:cNvSpPr>
            <a:spLocks noGrp="1"/>
          </p:cNvSpPr>
          <p:nvPr>
            <p:ph type="title"/>
          </p:nvPr>
        </p:nvSpPr>
        <p:spPr>
          <a:xfrm>
            <a:off x="1663267" y="3419477"/>
            <a:ext cx="21025723" cy="5705474"/>
          </a:xfrm>
        </p:spPr>
        <p:txBody>
          <a:bodyPr anchor="b"/>
          <a:lstStyle>
            <a:lvl1pPr>
              <a:defRPr sz="11997"/>
            </a:lvl1pPr>
          </a:lstStyle>
          <a:p>
            <a:r>
              <a:rPr lang="en-US"/>
              <a:t>Click to edit Master title style</a:t>
            </a:r>
          </a:p>
        </p:txBody>
      </p:sp>
      <p:sp>
        <p:nvSpPr>
          <p:cNvPr id="3" name="Text Placeholder 2">
            <a:extLst>
              <a:ext uri="{FF2B5EF4-FFF2-40B4-BE49-F238E27FC236}">
                <a16:creationId xmlns:a16="http://schemas.microsoft.com/office/drawing/2014/main" id="{AD81345B-8F94-4F81-B4A8-359C330FC5C6}"/>
              </a:ext>
            </a:extLst>
          </p:cNvPr>
          <p:cNvSpPr>
            <a:spLocks noGrp="1"/>
          </p:cNvSpPr>
          <p:nvPr>
            <p:ph type="body" idx="1"/>
          </p:nvPr>
        </p:nvSpPr>
        <p:spPr>
          <a:xfrm>
            <a:off x="1663267" y="9178927"/>
            <a:ext cx="21025723" cy="3000374"/>
          </a:xfrm>
        </p:spPr>
        <p:txBody>
          <a:bodyPr/>
          <a:lstStyle>
            <a:lvl1pPr marL="0" indent="0">
              <a:buNone/>
              <a:defRPr sz="4799">
                <a:solidFill>
                  <a:schemeClr val="tx1">
                    <a:tint val="75000"/>
                  </a:schemeClr>
                </a:solidFill>
              </a:defRPr>
            </a:lvl1pPr>
            <a:lvl2pPr marL="914171" indent="0">
              <a:buNone/>
              <a:defRPr sz="3999">
                <a:solidFill>
                  <a:schemeClr val="tx1">
                    <a:tint val="75000"/>
                  </a:schemeClr>
                </a:solidFill>
              </a:defRPr>
            </a:lvl2pPr>
            <a:lvl3pPr marL="1828343" indent="0">
              <a:buNone/>
              <a:defRPr sz="3599">
                <a:solidFill>
                  <a:schemeClr val="tx1">
                    <a:tint val="75000"/>
                  </a:schemeClr>
                </a:solidFill>
              </a:defRPr>
            </a:lvl3pPr>
            <a:lvl4pPr marL="2742514" indent="0">
              <a:buNone/>
              <a:defRPr sz="3199">
                <a:solidFill>
                  <a:schemeClr val="tx1">
                    <a:tint val="75000"/>
                  </a:schemeClr>
                </a:solidFill>
              </a:defRPr>
            </a:lvl4pPr>
            <a:lvl5pPr marL="3656686" indent="0">
              <a:buNone/>
              <a:defRPr sz="3199">
                <a:solidFill>
                  <a:schemeClr val="tx1">
                    <a:tint val="75000"/>
                  </a:schemeClr>
                </a:solidFill>
              </a:defRPr>
            </a:lvl5pPr>
            <a:lvl6pPr marL="4570857" indent="0">
              <a:buNone/>
              <a:defRPr sz="3199">
                <a:solidFill>
                  <a:schemeClr val="tx1">
                    <a:tint val="75000"/>
                  </a:schemeClr>
                </a:solidFill>
              </a:defRPr>
            </a:lvl6pPr>
            <a:lvl7pPr marL="5485028" indent="0">
              <a:buNone/>
              <a:defRPr sz="3199">
                <a:solidFill>
                  <a:schemeClr val="tx1">
                    <a:tint val="75000"/>
                  </a:schemeClr>
                </a:solidFill>
              </a:defRPr>
            </a:lvl7pPr>
            <a:lvl8pPr marL="6399200" indent="0">
              <a:buNone/>
              <a:defRPr sz="3199">
                <a:solidFill>
                  <a:schemeClr val="tx1">
                    <a:tint val="75000"/>
                  </a:schemeClr>
                </a:solidFill>
              </a:defRPr>
            </a:lvl8pPr>
            <a:lvl9pPr marL="7313371" indent="0">
              <a:buNone/>
              <a:defRPr sz="3199">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500C52B-646A-4D17-9638-86B30C90CFE0}"/>
              </a:ext>
            </a:extLst>
          </p:cNvPr>
          <p:cNvSpPr>
            <a:spLocks noGrp="1"/>
          </p:cNvSpPr>
          <p:nvPr>
            <p:ph type="dt" sz="half" idx="10"/>
          </p:nvPr>
        </p:nvSpPr>
        <p:spPr/>
        <p:txBody>
          <a:bodyPr/>
          <a:lstStyle/>
          <a:p>
            <a:fld id="{E28669F1-BCD2-4CAE-AA4E-915695E501FE}" type="datetimeFigureOut">
              <a:rPr lang="en-US" smtClean="0"/>
              <a:t>5/21/2019</a:t>
            </a:fld>
            <a:endParaRPr lang="en-US"/>
          </a:p>
        </p:txBody>
      </p:sp>
      <p:sp>
        <p:nvSpPr>
          <p:cNvPr id="5" name="Footer Placeholder 4">
            <a:extLst>
              <a:ext uri="{FF2B5EF4-FFF2-40B4-BE49-F238E27FC236}">
                <a16:creationId xmlns:a16="http://schemas.microsoft.com/office/drawing/2014/main" id="{8D41F774-F2EA-4177-9EAE-A963C52B5F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DED66E-36D9-44F1-8F89-22DF79A8626F}"/>
              </a:ext>
            </a:extLst>
          </p:cNvPr>
          <p:cNvSpPr>
            <a:spLocks noGrp="1"/>
          </p:cNvSpPr>
          <p:nvPr>
            <p:ph type="sldNum" sz="quarter" idx="12"/>
          </p:nvPr>
        </p:nvSpPr>
        <p:spPr/>
        <p:txBody>
          <a:bodyPr/>
          <a:lstStyle/>
          <a:p>
            <a:fld id="{6665A37B-FBDC-43B2-916A-333BF1F1A6E0}" type="slidenum">
              <a:rPr lang="en-US" smtClean="0"/>
              <a:t>‹#›</a:t>
            </a:fld>
            <a:endParaRPr lang="en-US"/>
          </a:p>
        </p:txBody>
      </p:sp>
    </p:spTree>
    <p:extLst>
      <p:ext uri="{BB962C8B-B14F-4D97-AF65-F5344CB8AC3E}">
        <p14:creationId xmlns:p14="http://schemas.microsoft.com/office/powerpoint/2010/main" val="258177886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852627" y="605102"/>
            <a:ext cx="22666174" cy="1516044"/>
          </a:xfrm>
          <a:prstGeom prst="rect">
            <a:avLst/>
          </a:prstGeom>
        </p:spPr>
        <p:txBody>
          <a:bodyPr vert="horz" wrap="square" lIns="91440" tIns="164592" rIns="0" bIns="0" rtlCol="0" anchor="t">
            <a:noAutofit/>
          </a:bodyPr>
          <a:lstStyle>
            <a:lvl1pPr>
              <a:defRPr>
                <a:solidFill>
                  <a:srgbClr val="000000"/>
                </a:solidFill>
              </a:defRPr>
            </a:lvl1pPr>
          </a:lstStyle>
          <a:p>
            <a:r>
              <a:rPr lang="en-US" dirty="0"/>
              <a:t>Title</a:t>
            </a:r>
          </a:p>
        </p:txBody>
      </p:sp>
    </p:spTree>
    <p:extLst>
      <p:ext uri="{BB962C8B-B14F-4D97-AF65-F5344CB8AC3E}">
        <p14:creationId xmlns:p14="http://schemas.microsoft.com/office/powerpoint/2010/main" val="2534733304"/>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amp; body slide (with bullets)">
    <p:spTree>
      <p:nvGrpSpPr>
        <p:cNvPr id="1" name=""/>
        <p:cNvGrpSpPr/>
        <p:nvPr/>
      </p:nvGrpSpPr>
      <p:grpSpPr>
        <a:xfrm>
          <a:off x="0" y="0"/>
          <a:ext cx="0" cy="0"/>
          <a:chOff x="0" y="0"/>
          <a:chExt cx="0" cy="0"/>
        </a:xfrm>
      </p:grpSpPr>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852627" y="605102"/>
            <a:ext cx="22666174" cy="1516044"/>
          </a:xfrm>
          <a:prstGeom prst="rect">
            <a:avLst/>
          </a:prstGeom>
        </p:spPr>
        <p:txBody>
          <a:bodyPr vert="horz" wrap="square" lIns="91440" tIns="164592" rIns="0" bIns="0" rtlCol="0" anchor="t">
            <a:noAutofit/>
          </a:bodyPr>
          <a:lstStyle>
            <a:lvl1pPr>
              <a:defRPr>
                <a:solidFill>
                  <a:srgbClr val="000000"/>
                </a:solidFill>
              </a:defRPr>
            </a:lvl1pPr>
          </a:lstStyle>
          <a:p>
            <a:r>
              <a:rPr lang="en-US" dirty="0"/>
              <a:t>Heading Segoe UI </a:t>
            </a:r>
            <a:r>
              <a:rPr lang="en-US" dirty="0" err="1"/>
              <a:t>Semibold</a:t>
            </a:r>
            <a:r>
              <a:rPr lang="en-US" dirty="0"/>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852624" y="1983216"/>
            <a:ext cx="22673642" cy="543184"/>
          </a:xfrm>
        </p:spPr>
        <p:txBody>
          <a:bodyPr wrap="square" lIns="91440" tIns="0" rIns="0" bIns="0">
            <a:spAutoFit/>
          </a:bodyPr>
          <a:lstStyle>
            <a:lvl1pPr marL="0" indent="0">
              <a:lnSpc>
                <a:spcPct val="90000"/>
              </a:lnSpc>
              <a:spcBef>
                <a:spcPts val="0"/>
              </a:spcBef>
              <a:spcAft>
                <a:spcPts val="2547"/>
              </a:spcAft>
              <a:buNone/>
              <a:defRPr sz="3921" b="0" i="0">
                <a:solidFill>
                  <a:srgbClr val="000000"/>
                </a:solidFill>
                <a:latin typeface="+mn-lt"/>
              </a:defRPr>
            </a:lvl1pPr>
            <a:lvl2pPr marL="448082" indent="0">
              <a:lnSpc>
                <a:spcPct val="90000"/>
              </a:lnSpc>
              <a:spcBef>
                <a:spcPts val="0"/>
              </a:spcBef>
              <a:spcAft>
                <a:spcPts val="2547"/>
              </a:spcAft>
              <a:buNone/>
              <a:defRPr sz="3921">
                <a:solidFill>
                  <a:schemeClr val="tx2"/>
                </a:solidFill>
              </a:defRPr>
            </a:lvl2pPr>
            <a:lvl3pPr marL="896162" indent="0">
              <a:spcBef>
                <a:spcPts val="0"/>
              </a:spcBef>
              <a:spcAft>
                <a:spcPts val="2547"/>
              </a:spcAft>
              <a:buNone/>
              <a:defRPr sz="3921"/>
            </a:lvl3pPr>
            <a:lvl4pPr marL="1344244" indent="0">
              <a:spcBef>
                <a:spcPts val="0"/>
              </a:spcBef>
              <a:spcAft>
                <a:spcPts val="2547"/>
              </a:spcAft>
              <a:buNone/>
              <a:defRPr sz="3921"/>
            </a:lvl4pPr>
            <a:lvl5pPr marL="1792324" indent="0">
              <a:buNone/>
              <a:defRPr/>
            </a:lvl5pPr>
          </a:lstStyle>
          <a:p>
            <a:pPr lvl="0"/>
            <a:r>
              <a:rPr lang="en-US" dirty="0"/>
              <a:t>Subtitle Segoe UI</a:t>
            </a:r>
          </a:p>
        </p:txBody>
      </p:sp>
    </p:spTree>
    <p:extLst>
      <p:ext uri="{BB962C8B-B14F-4D97-AF65-F5344CB8AC3E}">
        <p14:creationId xmlns:p14="http://schemas.microsoft.com/office/powerpoint/2010/main" val="3466731119"/>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Three column text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852626" y="2241149"/>
            <a:ext cx="22673642" cy="1629554"/>
          </a:xfrm>
        </p:spPr>
        <p:txBody>
          <a:bodyPr wrap="square" lIns="0" tIns="0" rIns="0" bIns="0">
            <a:spAutoFit/>
          </a:bodyPr>
          <a:lstStyle>
            <a:lvl1pPr marL="0" indent="0">
              <a:lnSpc>
                <a:spcPct val="100000"/>
              </a:lnSpc>
              <a:spcBef>
                <a:spcPts val="0"/>
              </a:spcBef>
              <a:spcAft>
                <a:spcPts val="1764"/>
              </a:spcAft>
              <a:buNone/>
              <a:defRPr sz="3529" b="0" i="0">
                <a:solidFill>
                  <a:srgbClr val="000000"/>
                </a:solidFill>
                <a:latin typeface="+mn-lt"/>
              </a:defRPr>
            </a:lvl1pPr>
            <a:lvl2pPr marL="448082" indent="0">
              <a:lnSpc>
                <a:spcPct val="100000"/>
              </a:lnSpc>
              <a:spcBef>
                <a:spcPts val="0"/>
              </a:spcBef>
              <a:spcAft>
                <a:spcPts val="2743"/>
              </a:spcAft>
              <a:buNone/>
              <a:defRPr sz="3529">
                <a:solidFill>
                  <a:srgbClr val="000000"/>
                </a:solidFill>
              </a:defRPr>
            </a:lvl2pPr>
            <a:lvl3pPr marL="896162" indent="0">
              <a:lnSpc>
                <a:spcPct val="100000"/>
              </a:lnSpc>
              <a:spcBef>
                <a:spcPts val="0"/>
              </a:spcBef>
              <a:spcAft>
                <a:spcPts val="2743"/>
              </a:spcAft>
              <a:buNone/>
              <a:defRPr sz="2743">
                <a:solidFill>
                  <a:srgbClr val="000000"/>
                </a:solidFill>
              </a:defRPr>
            </a:lvl3pPr>
            <a:lvl4pPr marL="1344244" indent="0">
              <a:spcBef>
                <a:spcPts val="0"/>
              </a:spcBef>
              <a:spcAft>
                <a:spcPts val="2547"/>
              </a:spcAft>
              <a:buNone/>
              <a:defRPr sz="3921"/>
            </a:lvl4pPr>
            <a:lvl5pPr marL="1792324" indent="0">
              <a:buNone/>
              <a:defRPr/>
            </a:lvl5pPr>
          </a:lstStyle>
          <a:p>
            <a:pPr lvl="0"/>
            <a:r>
              <a:rPr lang="en-US"/>
              <a:t>Body copy Segoe Regular 18.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r>
              <a:rPr lang="en-US" err="1"/>
              <a:t>voluptate</a:t>
            </a:r>
            <a:r>
              <a:rPr lang="en-US"/>
              <a:t> </a:t>
            </a:r>
            <a:r>
              <a:rPr lang="en-US" err="1"/>
              <a:t>velit</a:t>
            </a:r>
            <a:r>
              <a:rPr lang="en-US"/>
              <a:t> </a:t>
            </a:r>
            <a:r>
              <a:rPr lang="en-US" err="1"/>
              <a:t>esse</a:t>
            </a:r>
            <a:r>
              <a:rPr lang="en-US"/>
              <a:t> </a:t>
            </a:r>
            <a:r>
              <a:rPr lang="en-US" err="1"/>
              <a:t>cillum</a:t>
            </a:r>
            <a:r>
              <a:rPr lang="en-US"/>
              <a: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852627" y="445167"/>
            <a:ext cx="22666174" cy="1478686"/>
          </a:xfrm>
          <a:prstGeom prst="rect">
            <a:avLst/>
          </a:prstGeom>
        </p:spPr>
        <p:txBody>
          <a:bodyPr vert="horz" wrap="square" lIns="0" tIns="164592" rIns="0" bIns="0" rtlCol="0" anchor="t">
            <a:noAutofit/>
          </a:bodyPr>
          <a:lstStyle>
            <a:lvl1pPr>
              <a:defRPr>
                <a:solidFill>
                  <a:schemeClr val="tx2"/>
                </a:solidFill>
              </a:defRPr>
            </a:lvl1pPr>
          </a:lstStyle>
          <a:p>
            <a:r>
              <a:rPr lang="en-US"/>
              <a:t>Three column text layout (with bullets)</a:t>
            </a:r>
          </a:p>
        </p:txBody>
      </p:sp>
      <p:sp>
        <p:nvSpPr>
          <p:cNvPr id="4" name="Text Placeholder 4">
            <a:extLst>
              <a:ext uri="{FF2B5EF4-FFF2-40B4-BE49-F238E27FC236}">
                <a16:creationId xmlns:a16="http://schemas.microsoft.com/office/drawing/2014/main" id="{6849D465-70FF-451A-8BED-41C7ADC63065}"/>
              </a:ext>
            </a:extLst>
          </p:cNvPr>
          <p:cNvSpPr>
            <a:spLocks noGrp="1"/>
          </p:cNvSpPr>
          <p:nvPr>
            <p:ph type="body" sz="quarter" idx="11" hasCustomPrompt="1"/>
          </p:nvPr>
        </p:nvSpPr>
        <p:spPr>
          <a:xfrm>
            <a:off x="852627" y="4621685"/>
            <a:ext cx="7259151" cy="5204982"/>
          </a:xfrm>
        </p:spPr>
        <p:txBody>
          <a:bodyPr lIns="0" tIns="0" rIns="0" bIns="0">
            <a:noAutofit/>
          </a:bodyPr>
          <a:lstStyle>
            <a:lvl1pPr marL="0" indent="0">
              <a:lnSpc>
                <a:spcPct val="100000"/>
              </a:lnSpc>
              <a:spcBef>
                <a:spcPts val="0"/>
              </a:spcBef>
              <a:spcAft>
                <a:spcPts val="1372"/>
              </a:spcAft>
              <a:buNone/>
              <a:defRPr sz="2743" b="1">
                <a:solidFill>
                  <a:schemeClr val="tx2"/>
                </a:solidFill>
                <a:latin typeface="+mn-lt"/>
              </a:defRPr>
            </a:lvl1pPr>
            <a:lvl2pPr marL="0" marR="0" indent="0" algn="l" defTabSz="1828277" rtl="0" eaLnBrk="1" fontAlgn="auto" latinLnBrk="0" hangingPunct="1">
              <a:lnSpc>
                <a:spcPct val="100000"/>
              </a:lnSpc>
              <a:spcBef>
                <a:spcPts val="0"/>
              </a:spcBef>
              <a:spcAft>
                <a:spcPts val="1372"/>
              </a:spcAft>
              <a:buClrTx/>
              <a:buSzPct val="90000"/>
              <a:buFont typeface="Arial" panose="020B0604020202020204" pitchFamily="34" charset="0"/>
              <a:buNone/>
              <a:tabLst/>
              <a:defRPr sz="2743">
                <a:solidFill>
                  <a:srgbClr val="000000"/>
                </a:solidFill>
              </a:defRPr>
            </a:lvl2pPr>
            <a:lvl3pPr marL="896162" indent="0">
              <a:buNone/>
              <a:defRPr/>
            </a:lvl3pPr>
            <a:lvl4pPr marL="1344244" indent="0">
              <a:buNone/>
              <a:defRPr/>
            </a:lvl4pPr>
            <a:lvl5pPr marL="1792324" indent="0">
              <a:buNone/>
              <a:defRPr/>
            </a:lvl5pPr>
          </a:lstStyle>
          <a:p>
            <a:pPr lvl="0"/>
            <a:r>
              <a:rPr lang="en-US"/>
              <a:t>Subhead title Segoe UI Regular bold 14</a:t>
            </a:r>
          </a:p>
          <a:p>
            <a:pPr marL="560102" lvl="1" indent="-560102">
              <a:buFont typeface="Arial" panose="020B0604020202020204" pitchFamily="34" charset="0"/>
              <a:buChar char="•"/>
            </a:pPr>
            <a:r>
              <a:rPr lang="en-US"/>
              <a:t>Body copy Segoe Regular 14</a:t>
            </a:r>
          </a:p>
          <a:p>
            <a:pPr marL="560102" lvl="1" indent="-560102">
              <a:buFont typeface="Arial" panose="020B0604020202020204" pitchFamily="34" charset="0"/>
              <a:buChar char="•"/>
            </a:pPr>
            <a:r>
              <a:rPr lang="en-US"/>
              <a:t>Lorem ipsum dolor sit </a:t>
            </a:r>
            <a:r>
              <a:rPr lang="en-US" err="1"/>
              <a:t>amet</a:t>
            </a:r>
            <a:r>
              <a:rPr lang="en-US"/>
              <a:t>, </a:t>
            </a:r>
            <a:r>
              <a:rPr lang="en-US" err="1"/>
              <a:t>consectetur</a:t>
            </a:r>
            <a:endParaRPr lang="en-US"/>
          </a:p>
          <a:p>
            <a:pPr marL="560102" lvl="1" indent="-560102">
              <a:buFont typeface="Arial" panose="020B0604020202020204" pitchFamily="34" charset="0"/>
              <a:buChar char="•"/>
            </a:pP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endParaRPr lang="en-US"/>
          </a:p>
          <a:p>
            <a:pPr marL="560102" lvl="1" indent="-560102">
              <a:buFont typeface="Arial" panose="020B0604020202020204" pitchFamily="34" charset="0"/>
              <a:buChar char="•"/>
            </a:pPr>
            <a:r>
              <a:rPr lang="en-US" err="1"/>
              <a:t>Incididunt</a:t>
            </a:r>
            <a:r>
              <a:rPr lang="en-US"/>
              <a:t> </a:t>
            </a:r>
            <a:r>
              <a:rPr lang="en-US" err="1"/>
              <a:t>ut</a:t>
            </a:r>
            <a:r>
              <a:rPr lang="en-US"/>
              <a:t> </a:t>
            </a:r>
            <a:r>
              <a:rPr lang="en-US" err="1"/>
              <a:t>labore</a:t>
            </a:r>
            <a:r>
              <a:rPr lang="en-US"/>
              <a:t> et dolore magna</a:t>
            </a:r>
          </a:p>
          <a:p>
            <a:pPr marL="560102" lvl="1" indent="-560102">
              <a:buFont typeface="Arial" panose="020B0604020202020204" pitchFamily="34" charset="0"/>
              <a:buChar char="•"/>
            </a:pP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endParaRPr lang="en-US"/>
          </a:p>
          <a:p>
            <a:pPr marL="560102" lvl="1" indent="-560102">
              <a:buFont typeface="Arial" panose="020B0604020202020204" pitchFamily="34" charset="0"/>
              <a:buChar char="•"/>
            </a:pPr>
            <a:r>
              <a:rPr lang="en-US"/>
              <a:t>Exercitation </a:t>
            </a:r>
            <a:r>
              <a:rPr lang="en-US" err="1"/>
              <a:t>ullamco</a:t>
            </a:r>
            <a:r>
              <a:rPr lang="en-US"/>
              <a:t> </a:t>
            </a:r>
            <a:r>
              <a:rPr lang="en-US" err="1"/>
              <a:t>laboris</a:t>
            </a:r>
            <a:r>
              <a:rPr lang="en-US"/>
              <a:t> nisi </a:t>
            </a:r>
            <a:r>
              <a:rPr lang="en-US" err="1"/>
              <a:t>ut</a:t>
            </a:r>
            <a:r>
              <a:rPr lang="en-US"/>
              <a:t> </a:t>
            </a:r>
            <a:r>
              <a:rPr lang="en-US" err="1"/>
              <a:t>aliquip</a:t>
            </a:r>
            <a:endParaRPr lang="en-US"/>
          </a:p>
          <a:p>
            <a:pPr marL="560102" lvl="1" indent="-560102">
              <a:buFont typeface="Arial" panose="020B0604020202020204" pitchFamily="34" charset="0"/>
              <a:buChar char="•"/>
            </a:pP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endParaRPr lang="en-US"/>
          </a:p>
          <a:p>
            <a:pPr marL="560102" lvl="1" indent="-560102">
              <a:buFont typeface="Arial" panose="020B0604020202020204" pitchFamily="34" charset="0"/>
              <a:buChar char="•"/>
            </a:pPr>
            <a:r>
              <a:rPr lang="en-US"/>
              <a:t>In </a:t>
            </a:r>
            <a:r>
              <a:rPr lang="en-US" err="1"/>
              <a:t>reprehenderit</a:t>
            </a:r>
            <a:r>
              <a:rPr lang="en-US"/>
              <a:t> in </a:t>
            </a:r>
            <a:r>
              <a:rPr lang="en-US" err="1"/>
              <a:t>voluptate</a:t>
            </a:r>
            <a:r>
              <a:rPr lang="en-US"/>
              <a:t> </a:t>
            </a:r>
            <a:r>
              <a:rPr lang="en-US" err="1"/>
              <a:t>velit</a:t>
            </a:r>
            <a:r>
              <a:rPr lang="en-US"/>
              <a:t> </a:t>
            </a:r>
            <a:r>
              <a:rPr lang="en-US" err="1"/>
              <a:t>esse</a:t>
            </a:r>
            <a:endParaRPr lang="en-US"/>
          </a:p>
          <a:p>
            <a:pPr marL="560102" lvl="1" indent="-560102">
              <a:buFont typeface="Arial" panose="020B0604020202020204" pitchFamily="34" charset="0"/>
              <a:buChar char="•"/>
            </a:pPr>
            <a:endParaRPr lang="en-US"/>
          </a:p>
        </p:txBody>
      </p:sp>
      <p:sp>
        <p:nvSpPr>
          <p:cNvPr id="5" name="Text Placeholder 4">
            <a:extLst>
              <a:ext uri="{FF2B5EF4-FFF2-40B4-BE49-F238E27FC236}">
                <a16:creationId xmlns:a16="http://schemas.microsoft.com/office/drawing/2014/main" id="{EA2FCB46-ABD2-4E30-8117-D04A48472535}"/>
              </a:ext>
            </a:extLst>
          </p:cNvPr>
          <p:cNvSpPr>
            <a:spLocks noGrp="1"/>
          </p:cNvSpPr>
          <p:nvPr>
            <p:ph type="body" sz="quarter" idx="12" hasCustomPrompt="1"/>
          </p:nvPr>
        </p:nvSpPr>
        <p:spPr>
          <a:xfrm>
            <a:off x="8560492" y="4621685"/>
            <a:ext cx="7244213" cy="5204982"/>
          </a:xfrm>
        </p:spPr>
        <p:txBody>
          <a:bodyPr lIns="0" tIns="0" rIns="0" bIns="0">
            <a:noAutofit/>
          </a:bodyPr>
          <a:lstStyle>
            <a:lvl1pPr marL="0" indent="0">
              <a:lnSpc>
                <a:spcPct val="100000"/>
              </a:lnSpc>
              <a:spcBef>
                <a:spcPts val="0"/>
              </a:spcBef>
              <a:spcAft>
                <a:spcPts val="1372"/>
              </a:spcAft>
              <a:buNone/>
              <a:defRPr sz="2743" b="1">
                <a:solidFill>
                  <a:schemeClr val="tx2"/>
                </a:solidFill>
                <a:latin typeface="+mn-lt"/>
              </a:defRPr>
            </a:lvl1pPr>
            <a:lvl2pPr marL="0" marR="0" indent="0" algn="l" defTabSz="1828277" rtl="0" eaLnBrk="1" fontAlgn="auto" latinLnBrk="0" hangingPunct="1">
              <a:lnSpc>
                <a:spcPct val="100000"/>
              </a:lnSpc>
              <a:spcBef>
                <a:spcPts val="0"/>
              </a:spcBef>
              <a:spcAft>
                <a:spcPts val="1372"/>
              </a:spcAft>
              <a:buClrTx/>
              <a:buSzPct val="90000"/>
              <a:buFont typeface="Arial" panose="020B0604020202020204" pitchFamily="34" charset="0"/>
              <a:buNone/>
              <a:tabLst/>
              <a:defRPr sz="2743">
                <a:solidFill>
                  <a:srgbClr val="000000"/>
                </a:solidFill>
              </a:defRPr>
            </a:lvl2pPr>
            <a:lvl3pPr marL="896162" indent="0">
              <a:buNone/>
              <a:defRPr/>
            </a:lvl3pPr>
            <a:lvl4pPr marL="1344244" indent="0">
              <a:buNone/>
              <a:defRPr/>
            </a:lvl4pPr>
            <a:lvl5pPr marL="1792324" indent="0">
              <a:buNone/>
              <a:defRPr/>
            </a:lvl5pPr>
          </a:lstStyle>
          <a:p>
            <a:pPr lvl="0"/>
            <a:r>
              <a:rPr lang="en-US"/>
              <a:t>Subhead title Segoe UI Regular bold 14</a:t>
            </a:r>
          </a:p>
          <a:p>
            <a:pPr marL="560102" lvl="1" indent="-560102">
              <a:buFont typeface="Arial" panose="020B0604020202020204" pitchFamily="34" charset="0"/>
              <a:buChar char="•"/>
            </a:pPr>
            <a:r>
              <a:rPr lang="en-US"/>
              <a:t>Body copy Segoe Regular 14</a:t>
            </a:r>
          </a:p>
          <a:p>
            <a:pPr marL="560102" lvl="1" indent="-560102">
              <a:buFont typeface="Arial" panose="020B0604020202020204" pitchFamily="34" charset="0"/>
              <a:buChar char="•"/>
            </a:pPr>
            <a:r>
              <a:rPr lang="en-US"/>
              <a:t>Lorem ipsum dolor sit </a:t>
            </a:r>
            <a:r>
              <a:rPr lang="en-US" err="1"/>
              <a:t>amet</a:t>
            </a:r>
            <a:r>
              <a:rPr lang="en-US"/>
              <a:t>, </a:t>
            </a:r>
            <a:r>
              <a:rPr lang="en-US" err="1"/>
              <a:t>consectetur</a:t>
            </a:r>
            <a:endParaRPr lang="en-US"/>
          </a:p>
          <a:p>
            <a:pPr marL="560102" lvl="1" indent="-560102">
              <a:buFont typeface="Arial" panose="020B0604020202020204" pitchFamily="34" charset="0"/>
              <a:buChar char="•"/>
            </a:pP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endParaRPr lang="en-US"/>
          </a:p>
          <a:p>
            <a:pPr marL="560102" lvl="1" indent="-560102">
              <a:buFont typeface="Arial" panose="020B0604020202020204" pitchFamily="34" charset="0"/>
              <a:buChar char="•"/>
            </a:pPr>
            <a:r>
              <a:rPr lang="en-US" err="1"/>
              <a:t>Incididunt</a:t>
            </a:r>
            <a:r>
              <a:rPr lang="en-US"/>
              <a:t> </a:t>
            </a:r>
            <a:r>
              <a:rPr lang="en-US" err="1"/>
              <a:t>ut</a:t>
            </a:r>
            <a:r>
              <a:rPr lang="en-US"/>
              <a:t> </a:t>
            </a:r>
            <a:r>
              <a:rPr lang="en-US" err="1"/>
              <a:t>labore</a:t>
            </a:r>
            <a:r>
              <a:rPr lang="en-US"/>
              <a:t> et dolore magna</a:t>
            </a:r>
          </a:p>
          <a:p>
            <a:pPr marL="560102" lvl="1" indent="-560102">
              <a:buFont typeface="Arial" panose="020B0604020202020204" pitchFamily="34" charset="0"/>
              <a:buChar char="•"/>
            </a:pP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endParaRPr lang="en-US"/>
          </a:p>
          <a:p>
            <a:pPr marL="560102" lvl="1" indent="-560102">
              <a:buFont typeface="Arial" panose="020B0604020202020204" pitchFamily="34" charset="0"/>
              <a:buChar char="•"/>
            </a:pPr>
            <a:r>
              <a:rPr lang="en-US"/>
              <a:t>Exercitation </a:t>
            </a:r>
            <a:r>
              <a:rPr lang="en-US" err="1"/>
              <a:t>ullamco</a:t>
            </a:r>
            <a:r>
              <a:rPr lang="en-US"/>
              <a:t> </a:t>
            </a:r>
            <a:r>
              <a:rPr lang="en-US" err="1"/>
              <a:t>laboris</a:t>
            </a:r>
            <a:r>
              <a:rPr lang="en-US"/>
              <a:t> nisi </a:t>
            </a:r>
            <a:r>
              <a:rPr lang="en-US" err="1"/>
              <a:t>ut</a:t>
            </a:r>
            <a:r>
              <a:rPr lang="en-US"/>
              <a:t> </a:t>
            </a:r>
            <a:r>
              <a:rPr lang="en-US" err="1"/>
              <a:t>aliquip</a:t>
            </a:r>
            <a:endParaRPr lang="en-US"/>
          </a:p>
          <a:p>
            <a:pPr marL="560102" lvl="1" indent="-560102">
              <a:buFont typeface="Arial" panose="020B0604020202020204" pitchFamily="34" charset="0"/>
              <a:buChar char="•"/>
            </a:pP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endParaRPr lang="en-US"/>
          </a:p>
          <a:p>
            <a:pPr marL="560102" lvl="1" indent="-560102">
              <a:buFont typeface="Arial" panose="020B0604020202020204" pitchFamily="34" charset="0"/>
              <a:buChar char="•"/>
            </a:pPr>
            <a:r>
              <a:rPr lang="en-US"/>
              <a:t>In </a:t>
            </a:r>
            <a:r>
              <a:rPr lang="en-US" err="1"/>
              <a:t>reprehenderit</a:t>
            </a:r>
            <a:r>
              <a:rPr lang="en-US"/>
              <a:t> in </a:t>
            </a:r>
            <a:r>
              <a:rPr lang="en-US" err="1"/>
              <a:t>voluptate</a:t>
            </a:r>
            <a:r>
              <a:rPr lang="en-US"/>
              <a:t> </a:t>
            </a:r>
            <a:r>
              <a:rPr lang="en-US" err="1"/>
              <a:t>velit</a:t>
            </a:r>
            <a:r>
              <a:rPr lang="en-US"/>
              <a:t> </a:t>
            </a:r>
            <a:r>
              <a:rPr lang="en-US" err="1"/>
              <a:t>esse</a:t>
            </a:r>
            <a:endParaRPr lang="en-US"/>
          </a:p>
        </p:txBody>
      </p:sp>
      <p:sp>
        <p:nvSpPr>
          <p:cNvPr id="6" name="Text Placeholder 4">
            <a:extLst>
              <a:ext uri="{FF2B5EF4-FFF2-40B4-BE49-F238E27FC236}">
                <a16:creationId xmlns:a16="http://schemas.microsoft.com/office/drawing/2014/main" id="{36529D97-59E4-4F82-95B3-25E40D5A28FF}"/>
              </a:ext>
            </a:extLst>
          </p:cNvPr>
          <p:cNvSpPr>
            <a:spLocks noGrp="1"/>
          </p:cNvSpPr>
          <p:nvPr>
            <p:ph type="body" sz="quarter" idx="13" hasCustomPrompt="1"/>
          </p:nvPr>
        </p:nvSpPr>
        <p:spPr>
          <a:xfrm>
            <a:off x="16249694" y="4621683"/>
            <a:ext cx="7259151" cy="5223618"/>
          </a:xfrm>
        </p:spPr>
        <p:txBody>
          <a:bodyPr lIns="0" tIns="0" rIns="0" bIns="0"/>
          <a:lstStyle>
            <a:lvl1pPr marL="0" indent="0">
              <a:lnSpc>
                <a:spcPct val="100000"/>
              </a:lnSpc>
              <a:spcBef>
                <a:spcPts val="0"/>
              </a:spcBef>
              <a:spcAft>
                <a:spcPts val="1372"/>
              </a:spcAft>
              <a:buNone/>
              <a:defRPr sz="2743" b="1">
                <a:solidFill>
                  <a:schemeClr val="tx2"/>
                </a:solidFill>
                <a:latin typeface="+mn-lt"/>
              </a:defRPr>
            </a:lvl1pPr>
            <a:lvl2pPr marL="0" marR="0" indent="0" algn="l" defTabSz="1828277" rtl="0" eaLnBrk="1" fontAlgn="auto" latinLnBrk="0" hangingPunct="1">
              <a:lnSpc>
                <a:spcPct val="100000"/>
              </a:lnSpc>
              <a:spcBef>
                <a:spcPts val="0"/>
              </a:spcBef>
              <a:spcAft>
                <a:spcPts val="1372"/>
              </a:spcAft>
              <a:buClrTx/>
              <a:buSzPct val="90000"/>
              <a:buFont typeface="Arial" panose="020B0604020202020204" pitchFamily="34" charset="0"/>
              <a:buNone/>
              <a:tabLst/>
              <a:defRPr sz="2743">
                <a:solidFill>
                  <a:srgbClr val="000000"/>
                </a:solidFill>
              </a:defRPr>
            </a:lvl2pPr>
            <a:lvl3pPr marL="896162" indent="0">
              <a:buNone/>
              <a:defRPr/>
            </a:lvl3pPr>
            <a:lvl4pPr marL="1344244" indent="0">
              <a:buNone/>
              <a:defRPr/>
            </a:lvl4pPr>
            <a:lvl5pPr marL="1792324" indent="0">
              <a:buNone/>
              <a:defRPr/>
            </a:lvl5pPr>
          </a:lstStyle>
          <a:p>
            <a:pPr lvl="0"/>
            <a:r>
              <a:rPr lang="en-US"/>
              <a:t>Subhead title Segoe UI Regular bold 14</a:t>
            </a:r>
          </a:p>
          <a:p>
            <a:pPr marL="560102" lvl="1" indent="-560102">
              <a:buFont typeface="Arial" panose="020B0604020202020204" pitchFamily="34" charset="0"/>
              <a:buChar char="•"/>
            </a:pPr>
            <a:r>
              <a:rPr lang="en-US"/>
              <a:t>Body copy Segoe Regular 14</a:t>
            </a:r>
          </a:p>
          <a:p>
            <a:pPr marL="560102" lvl="1" indent="-560102">
              <a:buFont typeface="Arial" panose="020B0604020202020204" pitchFamily="34" charset="0"/>
              <a:buChar char="•"/>
            </a:pPr>
            <a:r>
              <a:rPr lang="en-US"/>
              <a:t>Lorem ipsum dolor sit </a:t>
            </a:r>
            <a:r>
              <a:rPr lang="en-US" err="1"/>
              <a:t>amet</a:t>
            </a:r>
            <a:r>
              <a:rPr lang="en-US"/>
              <a:t>, </a:t>
            </a:r>
            <a:r>
              <a:rPr lang="en-US" err="1"/>
              <a:t>consectetur</a:t>
            </a:r>
            <a:endParaRPr lang="en-US"/>
          </a:p>
          <a:p>
            <a:pPr marL="560102" lvl="1" indent="-560102">
              <a:buFont typeface="Arial" panose="020B0604020202020204" pitchFamily="34" charset="0"/>
              <a:buChar char="•"/>
            </a:pP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endParaRPr lang="en-US"/>
          </a:p>
          <a:p>
            <a:pPr marL="560102" lvl="1" indent="-560102">
              <a:buFont typeface="Arial" panose="020B0604020202020204" pitchFamily="34" charset="0"/>
              <a:buChar char="•"/>
            </a:pPr>
            <a:r>
              <a:rPr lang="en-US" err="1"/>
              <a:t>Incididunt</a:t>
            </a:r>
            <a:r>
              <a:rPr lang="en-US"/>
              <a:t> </a:t>
            </a:r>
            <a:r>
              <a:rPr lang="en-US" err="1"/>
              <a:t>ut</a:t>
            </a:r>
            <a:r>
              <a:rPr lang="en-US"/>
              <a:t> </a:t>
            </a:r>
            <a:r>
              <a:rPr lang="en-US" err="1"/>
              <a:t>labore</a:t>
            </a:r>
            <a:r>
              <a:rPr lang="en-US"/>
              <a:t> et dolore magna</a:t>
            </a:r>
          </a:p>
          <a:p>
            <a:pPr marL="560102" lvl="1" indent="-560102">
              <a:buFont typeface="Arial" panose="020B0604020202020204" pitchFamily="34" charset="0"/>
              <a:buChar char="•"/>
            </a:pP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endParaRPr lang="en-US"/>
          </a:p>
          <a:p>
            <a:pPr marL="560102" lvl="1" indent="-560102">
              <a:buFont typeface="Arial" panose="020B0604020202020204" pitchFamily="34" charset="0"/>
              <a:buChar char="•"/>
            </a:pPr>
            <a:r>
              <a:rPr lang="en-US"/>
              <a:t>Exercitation </a:t>
            </a:r>
            <a:r>
              <a:rPr lang="en-US" err="1"/>
              <a:t>ullamco</a:t>
            </a:r>
            <a:r>
              <a:rPr lang="en-US"/>
              <a:t> </a:t>
            </a:r>
            <a:r>
              <a:rPr lang="en-US" err="1"/>
              <a:t>laboris</a:t>
            </a:r>
            <a:r>
              <a:rPr lang="en-US"/>
              <a:t> nisi </a:t>
            </a:r>
            <a:r>
              <a:rPr lang="en-US" err="1"/>
              <a:t>ut</a:t>
            </a:r>
            <a:r>
              <a:rPr lang="en-US"/>
              <a:t> </a:t>
            </a:r>
            <a:r>
              <a:rPr lang="en-US" err="1"/>
              <a:t>aliquip</a:t>
            </a:r>
            <a:endParaRPr lang="en-US"/>
          </a:p>
          <a:p>
            <a:pPr marL="560102" lvl="1" indent="-560102">
              <a:buFont typeface="Arial" panose="020B0604020202020204" pitchFamily="34" charset="0"/>
              <a:buChar char="•"/>
            </a:pP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endParaRPr lang="en-US"/>
          </a:p>
          <a:p>
            <a:pPr marL="560102" lvl="1" indent="-560102">
              <a:buFont typeface="Arial" panose="020B0604020202020204" pitchFamily="34" charset="0"/>
              <a:buChar char="•"/>
            </a:pPr>
            <a:r>
              <a:rPr lang="en-US"/>
              <a:t>In </a:t>
            </a:r>
            <a:r>
              <a:rPr lang="en-US" err="1"/>
              <a:t>reprehenderit</a:t>
            </a:r>
            <a:r>
              <a:rPr lang="en-US"/>
              <a:t> in </a:t>
            </a:r>
            <a:r>
              <a:rPr lang="en-US" err="1"/>
              <a:t>voluptate</a:t>
            </a:r>
            <a:r>
              <a:rPr lang="en-US"/>
              <a:t> </a:t>
            </a:r>
            <a:r>
              <a:rPr lang="en-US" err="1"/>
              <a:t>velit</a:t>
            </a:r>
            <a:r>
              <a:rPr lang="en-US"/>
              <a:t> </a:t>
            </a:r>
            <a:r>
              <a:rPr lang="en-US" err="1"/>
              <a:t>esse</a:t>
            </a:r>
            <a:endParaRPr lang="en-US"/>
          </a:p>
        </p:txBody>
      </p:sp>
      <p:grpSp>
        <p:nvGrpSpPr>
          <p:cNvPr id="11" name="Group 10">
            <a:extLst>
              <a:ext uri="{FF2B5EF4-FFF2-40B4-BE49-F238E27FC236}">
                <a16:creationId xmlns:a16="http://schemas.microsoft.com/office/drawing/2014/main" id="{D9F8B0FF-313D-4C1A-A7B1-593EFBB6799A}"/>
              </a:ext>
            </a:extLst>
          </p:cNvPr>
          <p:cNvGrpSpPr/>
          <p:nvPr userDrawn="1"/>
        </p:nvGrpSpPr>
        <p:grpSpPr>
          <a:xfrm>
            <a:off x="872530" y="12862043"/>
            <a:ext cx="22646271" cy="190051"/>
            <a:chOff x="445128" y="6559056"/>
            <a:chExt cx="11553197" cy="96917"/>
          </a:xfrm>
        </p:grpSpPr>
        <p:sp>
          <p:nvSpPr>
            <p:cNvPr id="12" name="TextBox 11">
              <a:extLst>
                <a:ext uri="{FF2B5EF4-FFF2-40B4-BE49-F238E27FC236}">
                  <a16:creationId xmlns:a16="http://schemas.microsoft.com/office/drawing/2014/main" id="{2891F4A9-544F-4CF3-A3B0-A9DCC101E957}"/>
                </a:ext>
              </a:extLst>
            </p:cNvPr>
            <p:cNvSpPr txBox="1"/>
            <p:nvPr userDrawn="1"/>
          </p:nvSpPr>
          <p:spPr>
            <a:xfrm>
              <a:off x="445128" y="6559056"/>
              <a:ext cx="981801" cy="96917"/>
            </a:xfrm>
            <a:prstGeom prst="rect">
              <a:avLst/>
            </a:prstGeom>
            <a:noFill/>
          </p:spPr>
          <p:txBody>
            <a:bodyPr wrap="none" lIns="0" tIns="0" rIns="0" bIns="0" rtlCol="0">
              <a:spAutoFit/>
            </a:bodyPr>
            <a:lstStyle/>
            <a:p>
              <a:pPr>
                <a:lnSpc>
                  <a:spcPct val="90000"/>
                </a:lnSpc>
                <a:spcAft>
                  <a:spcPts val="1176"/>
                </a:spcAft>
              </a:pPr>
              <a:r>
                <a:rPr lang="en-US" sz="1372">
                  <a:solidFill>
                    <a:schemeClr val="bg1">
                      <a:lumMod val="65000"/>
                    </a:schemeClr>
                  </a:solidFill>
                </a:rPr>
                <a:t>© Microsoft Corporation</a:t>
              </a:r>
              <a:endParaRPr lang="en-US" sz="1568">
                <a:solidFill>
                  <a:schemeClr val="bg1">
                    <a:lumMod val="65000"/>
                  </a:schemeClr>
                </a:solidFill>
              </a:endParaRPr>
            </a:p>
          </p:txBody>
        </p:sp>
        <p:sp>
          <p:nvSpPr>
            <p:cNvPr id="13" name="Freeform: Shape 12">
              <a:extLst>
                <a:ext uri="{FF2B5EF4-FFF2-40B4-BE49-F238E27FC236}">
                  <a16:creationId xmlns:a16="http://schemas.microsoft.com/office/drawing/2014/main" id="{96146284-39AE-45CB-80C2-9315EFA1A67C}"/>
                </a:ext>
              </a:extLst>
            </p:cNvPr>
            <p:cNvSpPr/>
            <p:nvPr userDrawn="1"/>
          </p:nvSpPr>
          <p:spPr bwMode="auto">
            <a:xfrm>
              <a:off x="11784176" y="6573241"/>
              <a:ext cx="214149" cy="61668"/>
            </a:xfrm>
            <a:custGeom>
              <a:avLst/>
              <a:gdLst/>
              <a:ahLst/>
              <a:cxnLst/>
              <a:rect l="l" t="t" r="r" b="b"/>
              <a:pathLst>
                <a:path w="306116" h="88152">
                  <a:moveTo>
                    <a:pt x="280481" y="31681"/>
                  </a:moveTo>
                  <a:cubicBezTo>
                    <a:pt x="275805" y="31681"/>
                    <a:pt x="271835" y="33354"/>
                    <a:pt x="268570" y="36700"/>
                  </a:cubicBezTo>
                  <a:cubicBezTo>
                    <a:pt x="265305" y="40045"/>
                    <a:pt x="263290" y="44419"/>
                    <a:pt x="262524" y="49820"/>
                  </a:cubicBezTo>
                  <a:lnTo>
                    <a:pt x="295959" y="49820"/>
                  </a:lnTo>
                  <a:cubicBezTo>
                    <a:pt x="295919" y="44096"/>
                    <a:pt x="294538" y="39642"/>
                    <a:pt x="291817" y="36458"/>
                  </a:cubicBezTo>
                  <a:cubicBezTo>
                    <a:pt x="289096" y="33273"/>
                    <a:pt x="285318" y="31681"/>
                    <a:pt x="280481" y="31681"/>
                  </a:cubicBezTo>
                  <a:close/>
                  <a:moveTo>
                    <a:pt x="140726" y="24789"/>
                  </a:moveTo>
                  <a:lnTo>
                    <a:pt x="150582" y="24789"/>
                  </a:lnTo>
                  <a:lnTo>
                    <a:pt x="150582" y="60219"/>
                  </a:lnTo>
                  <a:cubicBezTo>
                    <a:pt x="150582" y="73279"/>
                    <a:pt x="155580" y="79809"/>
                    <a:pt x="165576" y="79809"/>
                  </a:cubicBezTo>
                  <a:cubicBezTo>
                    <a:pt x="170413" y="79809"/>
                    <a:pt x="174393" y="78025"/>
                    <a:pt x="177517" y="74458"/>
                  </a:cubicBezTo>
                  <a:cubicBezTo>
                    <a:pt x="180641" y="70891"/>
                    <a:pt x="182203" y="66225"/>
                    <a:pt x="182203" y="60461"/>
                  </a:cubicBezTo>
                  <a:lnTo>
                    <a:pt x="182203" y="24789"/>
                  </a:lnTo>
                  <a:lnTo>
                    <a:pt x="192119" y="24789"/>
                  </a:lnTo>
                  <a:lnTo>
                    <a:pt x="192119" y="86701"/>
                  </a:lnTo>
                  <a:lnTo>
                    <a:pt x="182203" y="86701"/>
                  </a:lnTo>
                  <a:lnTo>
                    <a:pt x="182203" y="76906"/>
                  </a:lnTo>
                  <a:lnTo>
                    <a:pt x="181961" y="76906"/>
                  </a:lnTo>
                  <a:cubicBezTo>
                    <a:pt x="177850" y="84404"/>
                    <a:pt x="171481" y="88152"/>
                    <a:pt x="162855" y="88152"/>
                  </a:cubicBezTo>
                  <a:cubicBezTo>
                    <a:pt x="148103" y="88152"/>
                    <a:pt x="140726" y="79365"/>
                    <a:pt x="140726" y="61791"/>
                  </a:cubicBezTo>
                  <a:close/>
                  <a:moveTo>
                    <a:pt x="235093" y="23700"/>
                  </a:moveTo>
                  <a:cubicBezTo>
                    <a:pt x="237672" y="23700"/>
                    <a:pt x="239648" y="23983"/>
                    <a:pt x="241018" y="24547"/>
                  </a:cubicBezTo>
                  <a:lnTo>
                    <a:pt x="241018" y="34825"/>
                  </a:lnTo>
                  <a:cubicBezTo>
                    <a:pt x="239285" y="33495"/>
                    <a:pt x="236786" y="32830"/>
                    <a:pt x="233521" y="32830"/>
                  </a:cubicBezTo>
                  <a:cubicBezTo>
                    <a:pt x="229288" y="32830"/>
                    <a:pt x="225751" y="34825"/>
                    <a:pt x="222910" y="38816"/>
                  </a:cubicBezTo>
                  <a:cubicBezTo>
                    <a:pt x="220068" y="42806"/>
                    <a:pt x="218647" y="48248"/>
                    <a:pt x="218647" y="55140"/>
                  </a:cubicBezTo>
                  <a:lnTo>
                    <a:pt x="218647" y="86701"/>
                  </a:lnTo>
                  <a:lnTo>
                    <a:pt x="208732" y="86701"/>
                  </a:lnTo>
                  <a:lnTo>
                    <a:pt x="208732" y="24789"/>
                  </a:lnTo>
                  <a:lnTo>
                    <a:pt x="218647" y="24789"/>
                  </a:lnTo>
                  <a:lnTo>
                    <a:pt x="218647" y="37546"/>
                  </a:lnTo>
                  <a:lnTo>
                    <a:pt x="218889" y="37546"/>
                  </a:lnTo>
                  <a:cubicBezTo>
                    <a:pt x="220300" y="33193"/>
                    <a:pt x="222456" y="29797"/>
                    <a:pt x="225358" y="27358"/>
                  </a:cubicBezTo>
                  <a:cubicBezTo>
                    <a:pt x="228261" y="24920"/>
                    <a:pt x="231505" y="23700"/>
                    <a:pt x="235093" y="23700"/>
                  </a:cubicBezTo>
                  <a:close/>
                  <a:moveTo>
                    <a:pt x="280662" y="23338"/>
                  </a:moveTo>
                  <a:cubicBezTo>
                    <a:pt x="288764" y="23338"/>
                    <a:pt x="295032" y="25958"/>
                    <a:pt x="299466" y="31198"/>
                  </a:cubicBezTo>
                  <a:cubicBezTo>
                    <a:pt x="303899" y="36438"/>
                    <a:pt x="306116" y="43713"/>
                    <a:pt x="306116" y="53024"/>
                  </a:cubicBezTo>
                  <a:lnTo>
                    <a:pt x="306116" y="58224"/>
                  </a:lnTo>
                  <a:lnTo>
                    <a:pt x="262403" y="58224"/>
                  </a:lnTo>
                  <a:cubicBezTo>
                    <a:pt x="262564" y="65117"/>
                    <a:pt x="264418" y="70437"/>
                    <a:pt x="267965" y="74186"/>
                  </a:cubicBezTo>
                  <a:cubicBezTo>
                    <a:pt x="271512" y="77934"/>
                    <a:pt x="276390" y="79809"/>
                    <a:pt x="282597" y="79809"/>
                  </a:cubicBezTo>
                  <a:cubicBezTo>
                    <a:pt x="289570" y="79809"/>
                    <a:pt x="295979" y="77511"/>
                    <a:pt x="301824" y="72916"/>
                  </a:cubicBezTo>
                  <a:lnTo>
                    <a:pt x="301824" y="82227"/>
                  </a:lnTo>
                  <a:cubicBezTo>
                    <a:pt x="296382" y="86177"/>
                    <a:pt x="289187" y="88152"/>
                    <a:pt x="280239" y="88152"/>
                  </a:cubicBezTo>
                  <a:cubicBezTo>
                    <a:pt x="271492" y="88152"/>
                    <a:pt x="264620" y="85341"/>
                    <a:pt x="259622" y="79718"/>
                  </a:cubicBezTo>
                  <a:cubicBezTo>
                    <a:pt x="254623" y="74095"/>
                    <a:pt x="252124" y="66185"/>
                    <a:pt x="252124" y="55987"/>
                  </a:cubicBezTo>
                  <a:cubicBezTo>
                    <a:pt x="252124" y="46353"/>
                    <a:pt x="254855" y="38503"/>
                    <a:pt x="260317" y="32437"/>
                  </a:cubicBezTo>
                  <a:cubicBezTo>
                    <a:pt x="265778" y="26371"/>
                    <a:pt x="272560" y="23338"/>
                    <a:pt x="280662" y="23338"/>
                  </a:cubicBezTo>
                  <a:close/>
                  <a:moveTo>
                    <a:pt x="38212" y="10520"/>
                  </a:moveTo>
                  <a:cubicBezTo>
                    <a:pt x="37809" y="12979"/>
                    <a:pt x="37345" y="14913"/>
                    <a:pt x="36821" y="16324"/>
                  </a:cubicBezTo>
                  <a:lnTo>
                    <a:pt x="23338" y="53266"/>
                  </a:lnTo>
                  <a:lnTo>
                    <a:pt x="53388" y="53266"/>
                  </a:lnTo>
                  <a:lnTo>
                    <a:pt x="39784" y="16324"/>
                  </a:lnTo>
                  <a:cubicBezTo>
                    <a:pt x="39340" y="15115"/>
                    <a:pt x="38897" y="13180"/>
                    <a:pt x="38454" y="10520"/>
                  </a:cubicBezTo>
                  <a:close/>
                  <a:moveTo>
                    <a:pt x="33254" y="0"/>
                  </a:moveTo>
                  <a:lnTo>
                    <a:pt x="43774" y="0"/>
                  </a:lnTo>
                  <a:lnTo>
                    <a:pt x="76865" y="85964"/>
                  </a:lnTo>
                  <a:lnTo>
                    <a:pt x="76865" y="83618"/>
                  </a:lnTo>
                  <a:lnTo>
                    <a:pt x="113505" y="33253"/>
                  </a:lnTo>
                  <a:lnTo>
                    <a:pt x="80312" y="33253"/>
                  </a:lnTo>
                  <a:lnTo>
                    <a:pt x="80312" y="24789"/>
                  </a:lnTo>
                  <a:lnTo>
                    <a:pt x="128076" y="24789"/>
                  </a:lnTo>
                  <a:lnTo>
                    <a:pt x="128076" y="27630"/>
                  </a:lnTo>
                  <a:lnTo>
                    <a:pt x="91436" y="78237"/>
                  </a:lnTo>
                  <a:lnTo>
                    <a:pt x="127713" y="78237"/>
                  </a:lnTo>
                  <a:lnTo>
                    <a:pt x="127713" y="86701"/>
                  </a:lnTo>
                  <a:lnTo>
                    <a:pt x="77149" y="86701"/>
                  </a:lnTo>
                  <a:lnTo>
                    <a:pt x="76865" y="86701"/>
                  </a:lnTo>
                  <a:lnTo>
                    <a:pt x="65903" y="86701"/>
                  </a:lnTo>
                  <a:lnTo>
                    <a:pt x="56713" y="62396"/>
                  </a:lnTo>
                  <a:lnTo>
                    <a:pt x="19952" y="62396"/>
                  </a:lnTo>
                  <a:lnTo>
                    <a:pt x="11306" y="86701"/>
                  </a:lnTo>
                  <a:lnTo>
                    <a:pt x="0" y="86701"/>
                  </a:ln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1827747" fontAlgn="base">
                <a:lnSpc>
                  <a:spcPct val="90000"/>
                </a:lnSpc>
                <a:spcBef>
                  <a:spcPct val="0"/>
                </a:spcBef>
                <a:spcAft>
                  <a:spcPct val="0"/>
                </a:spcAft>
              </a:pPr>
              <a:endParaRPr lang="en-US" sz="4705"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72331214"/>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Three column text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852626" y="2241149"/>
            <a:ext cx="22673642" cy="1629554"/>
          </a:xfrm>
        </p:spPr>
        <p:txBody>
          <a:bodyPr wrap="square" lIns="0" tIns="0" rIns="0" bIns="0">
            <a:spAutoFit/>
          </a:bodyPr>
          <a:lstStyle>
            <a:lvl1pPr marL="0" indent="0">
              <a:lnSpc>
                <a:spcPct val="100000"/>
              </a:lnSpc>
              <a:spcBef>
                <a:spcPts val="0"/>
              </a:spcBef>
              <a:spcAft>
                <a:spcPts val="1764"/>
              </a:spcAft>
              <a:buNone/>
              <a:defRPr sz="3529" b="0" i="0">
                <a:solidFill>
                  <a:srgbClr val="000000"/>
                </a:solidFill>
                <a:latin typeface="+mn-lt"/>
              </a:defRPr>
            </a:lvl1pPr>
            <a:lvl2pPr marL="448082" indent="0">
              <a:lnSpc>
                <a:spcPct val="100000"/>
              </a:lnSpc>
              <a:spcBef>
                <a:spcPts val="0"/>
              </a:spcBef>
              <a:spcAft>
                <a:spcPts val="2743"/>
              </a:spcAft>
              <a:buNone/>
              <a:defRPr sz="3529">
                <a:solidFill>
                  <a:srgbClr val="000000"/>
                </a:solidFill>
              </a:defRPr>
            </a:lvl2pPr>
            <a:lvl3pPr marL="896162" indent="0">
              <a:lnSpc>
                <a:spcPct val="100000"/>
              </a:lnSpc>
              <a:spcBef>
                <a:spcPts val="0"/>
              </a:spcBef>
              <a:spcAft>
                <a:spcPts val="2743"/>
              </a:spcAft>
              <a:buNone/>
              <a:defRPr sz="2743">
                <a:solidFill>
                  <a:srgbClr val="000000"/>
                </a:solidFill>
              </a:defRPr>
            </a:lvl3pPr>
            <a:lvl4pPr marL="1344244" indent="0">
              <a:spcBef>
                <a:spcPts val="0"/>
              </a:spcBef>
              <a:spcAft>
                <a:spcPts val="2547"/>
              </a:spcAft>
              <a:buNone/>
              <a:defRPr sz="3921"/>
            </a:lvl4pPr>
            <a:lvl5pPr marL="1792324" indent="0">
              <a:buNone/>
              <a:defRPr/>
            </a:lvl5pPr>
          </a:lstStyle>
          <a:p>
            <a:pPr lvl="0"/>
            <a:r>
              <a:rPr lang="en-US"/>
              <a:t>Body copy Segoe Regular 18. 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r>
              <a:rPr lang="en-US"/>
              <a:t> </a:t>
            </a:r>
            <a:r>
              <a:rPr lang="en-US" err="1"/>
              <a:t>incididunt</a:t>
            </a:r>
            <a:r>
              <a:rPr lang="en-US"/>
              <a:t> </a:t>
            </a:r>
            <a:r>
              <a:rPr lang="en-US" err="1"/>
              <a:t>ut</a:t>
            </a:r>
            <a:r>
              <a:rPr lang="en-US"/>
              <a:t> </a:t>
            </a:r>
            <a:r>
              <a:rPr lang="en-US" err="1"/>
              <a:t>labore</a:t>
            </a:r>
            <a:r>
              <a:rPr lang="en-US"/>
              <a:t> et dolore magna </a:t>
            </a:r>
            <a:r>
              <a:rPr lang="en-US" err="1"/>
              <a:t>aliqua</a:t>
            </a:r>
            <a:r>
              <a:rPr lang="en-US"/>
              <a:t>. </a:t>
            </a: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r>
              <a:rPr lang="en-US"/>
              <a:t> exercitation </a:t>
            </a:r>
            <a:r>
              <a:rPr lang="en-US" err="1"/>
              <a:t>ullamco</a:t>
            </a:r>
            <a:r>
              <a:rPr lang="en-US"/>
              <a:t> </a:t>
            </a:r>
            <a:r>
              <a:rPr lang="en-US" err="1"/>
              <a:t>laboris</a:t>
            </a:r>
            <a:r>
              <a:rPr lang="en-US"/>
              <a:t> nisi </a:t>
            </a:r>
            <a:r>
              <a:rPr lang="en-US" err="1"/>
              <a:t>ut</a:t>
            </a:r>
            <a:r>
              <a:rPr lang="en-US"/>
              <a:t> </a:t>
            </a:r>
            <a:r>
              <a:rPr lang="en-US" err="1"/>
              <a:t>aliquip</a:t>
            </a:r>
            <a:r>
              <a:rPr lang="en-US"/>
              <a:t> ex </a:t>
            </a: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r>
              <a:rPr lang="en-US"/>
              <a:t> dolor in </a:t>
            </a:r>
            <a:r>
              <a:rPr lang="en-US" err="1"/>
              <a:t>reprehenderit</a:t>
            </a:r>
            <a:r>
              <a:rPr lang="en-US"/>
              <a:t> in </a:t>
            </a:r>
            <a:r>
              <a:rPr lang="en-US" err="1"/>
              <a:t>voluptate</a:t>
            </a:r>
            <a:r>
              <a:rPr lang="en-US"/>
              <a:t> </a:t>
            </a:r>
            <a:r>
              <a:rPr lang="en-US" err="1"/>
              <a:t>velit</a:t>
            </a:r>
            <a:r>
              <a:rPr lang="en-US"/>
              <a:t> </a:t>
            </a:r>
            <a:r>
              <a:rPr lang="en-US" err="1"/>
              <a:t>esse</a:t>
            </a:r>
            <a:r>
              <a:rPr lang="en-US"/>
              <a:t> </a:t>
            </a:r>
            <a:r>
              <a:rPr lang="en-US" err="1"/>
              <a:t>cillum</a:t>
            </a:r>
            <a:r>
              <a:rPr lang="en-US"/>
              <a: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852627" y="445167"/>
            <a:ext cx="22666174" cy="1478686"/>
          </a:xfrm>
          <a:prstGeom prst="rect">
            <a:avLst/>
          </a:prstGeom>
        </p:spPr>
        <p:txBody>
          <a:bodyPr vert="horz" wrap="square" lIns="0" tIns="164592" rIns="0" bIns="0" rtlCol="0" anchor="t">
            <a:noAutofit/>
          </a:bodyPr>
          <a:lstStyle>
            <a:lvl1pPr>
              <a:defRPr>
                <a:solidFill>
                  <a:schemeClr val="tx2"/>
                </a:solidFill>
              </a:defRPr>
            </a:lvl1pPr>
          </a:lstStyle>
          <a:p>
            <a:r>
              <a:rPr lang="en-US"/>
              <a:t>Three column text layout (with bullets)</a:t>
            </a:r>
          </a:p>
        </p:txBody>
      </p:sp>
      <p:sp>
        <p:nvSpPr>
          <p:cNvPr id="4" name="Text Placeholder 4">
            <a:extLst>
              <a:ext uri="{FF2B5EF4-FFF2-40B4-BE49-F238E27FC236}">
                <a16:creationId xmlns:a16="http://schemas.microsoft.com/office/drawing/2014/main" id="{6849D465-70FF-451A-8BED-41C7ADC63065}"/>
              </a:ext>
            </a:extLst>
          </p:cNvPr>
          <p:cNvSpPr>
            <a:spLocks noGrp="1"/>
          </p:cNvSpPr>
          <p:nvPr>
            <p:ph type="body" sz="quarter" idx="11" hasCustomPrompt="1"/>
          </p:nvPr>
        </p:nvSpPr>
        <p:spPr>
          <a:xfrm>
            <a:off x="852627" y="4621685"/>
            <a:ext cx="7259151" cy="5204982"/>
          </a:xfrm>
        </p:spPr>
        <p:txBody>
          <a:bodyPr lIns="0" tIns="0" rIns="0" bIns="0">
            <a:noAutofit/>
          </a:bodyPr>
          <a:lstStyle>
            <a:lvl1pPr marL="0" indent="0">
              <a:lnSpc>
                <a:spcPct val="100000"/>
              </a:lnSpc>
              <a:spcBef>
                <a:spcPts val="0"/>
              </a:spcBef>
              <a:spcAft>
                <a:spcPts val="1372"/>
              </a:spcAft>
              <a:buNone/>
              <a:defRPr sz="2743" b="1">
                <a:solidFill>
                  <a:schemeClr val="tx2"/>
                </a:solidFill>
                <a:latin typeface="+mn-lt"/>
              </a:defRPr>
            </a:lvl1pPr>
            <a:lvl2pPr marL="0" marR="0" indent="0" algn="l" defTabSz="1828277" rtl="0" eaLnBrk="1" fontAlgn="auto" latinLnBrk="0" hangingPunct="1">
              <a:lnSpc>
                <a:spcPct val="100000"/>
              </a:lnSpc>
              <a:spcBef>
                <a:spcPts val="0"/>
              </a:spcBef>
              <a:spcAft>
                <a:spcPts val="1372"/>
              </a:spcAft>
              <a:buClrTx/>
              <a:buSzPct val="90000"/>
              <a:buFont typeface="Arial" panose="020B0604020202020204" pitchFamily="34" charset="0"/>
              <a:buNone/>
              <a:tabLst/>
              <a:defRPr sz="2743">
                <a:solidFill>
                  <a:srgbClr val="000000"/>
                </a:solidFill>
              </a:defRPr>
            </a:lvl2pPr>
            <a:lvl3pPr marL="896162" indent="0">
              <a:buNone/>
              <a:defRPr/>
            </a:lvl3pPr>
            <a:lvl4pPr marL="1344244" indent="0">
              <a:buNone/>
              <a:defRPr/>
            </a:lvl4pPr>
            <a:lvl5pPr marL="1792324" indent="0">
              <a:buNone/>
              <a:defRPr/>
            </a:lvl5pPr>
          </a:lstStyle>
          <a:p>
            <a:pPr lvl="0"/>
            <a:r>
              <a:rPr lang="en-US"/>
              <a:t>Subhead title Segoe UI Regular bold 14</a:t>
            </a:r>
          </a:p>
          <a:p>
            <a:pPr marL="560102" lvl="1" indent="-560102">
              <a:buFont typeface="Arial" panose="020B0604020202020204" pitchFamily="34" charset="0"/>
              <a:buChar char="•"/>
            </a:pPr>
            <a:r>
              <a:rPr lang="en-US"/>
              <a:t>Body copy Segoe Regular 14</a:t>
            </a:r>
          </a:p>
          <a:p>
            <a:pPr marL="560102" lvl="1" indent="-560102">
              <a:buFont typeface="Arial" panose="020B0604020202020204" pitchFamily="34" charset="0"/>
              <a:buChar char="•"/>
            </a:pPr>
            <a:r>
              <a:rPr lang="en-US"/>
              <a:t>Lorem ipsum dolor sit </a:t>
            </a:r>
            <a:r>
              <a:rPr lang="en-US" err="1"/>
              <a:t>amet</a:t>
            </a:r>
            <a:r>
              <a:rPr lang="en-US"/>
              <a:t>, </a:t>
            </a:r>
            <a:r>
              <a:rPr lang="en-US" err="1"/>
              <a:t>consectetur</a:t>
            </a:r>
            <a:endParaRPr lang="en-US"/>
          </a:p>
          <a:p>
            <a:pPr marL="560102" lvl="1" indent="-560102">
              <a:buFont typeface="Arial" panose="020B0604020202020204" pitchFamily="34" charset="0"/>
              <a:buChar char="•"/>
            </a:pP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endParaRPr lang="en-US"/>
          </a:p>
          <a:p>
            <a:pPr marL="560102" lvl="1" indent="-560102">
              <a:buFont typeface="Arial" panose="020B0604020202020204" pitchFamily="34" charset="0"/>
              <a:buChar char="•"/>
            </a:pPr>
            <a:r>
              <a:rPr lang="en-US" err="1"/>
              <a:t>Incididunt</a:t>
            </a:r>
            <a:r>
              <a:rPr lang="en-US"/>
              <a:t> </a:t>
            </a:r>
            <a:r>
              <a:rPr lang="en-US" err="1"/>
              <a:t>ut</a:t>
            </a:r>
            <a:r>
              <a:rPr lang="en-US"/>
              <a:t> </a:t>
            </a:r>
            <a:r>
              <a:rPr lang="en-US" err="1"/>
              <a:t>labore</a:t>
            </a:r>
            <a:r>
              <a:rPr lang="en-US"/>
              <a:t> et dolore magna</a:t>
            </a:r>
          </a:p>
          <a:p>
            <a:pPr marL="560102" lvl="1" indent="-560102">
              <a:buFont typeface="Arial" panose="020B0604020202020204" pitchFamily="34" charset="0"/>
              <a:buChar char="•"/>
            </a:pP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endParaRPr lang="en-US"/>
          </a:p>
          <a:p>
            <a:pPr marL="560102" lvl="1" indent="-560102">
              <a:buFont typeface="Arial" panose="020B0604020202020204" pitchFamily="34" charset="0"/>
              <a:buChar char="•"/>
            </a:pPr>
            <a:r>
              <a:rPr lang="en-US"/>
              <a:t>Exercitation </a:t>
            </a:r>
            <a:r>
              <a:rPr lang="en-US" err="1"/>
              <a:t>ullamco</a:t>
            </a:r>
            <a:r>
              <a:rPr lang="en-US"/>
              <a:t> </a:t>
            </a:r>
            <a:r>
              <a:rPr lang="en-US" err="1"/>
              <a:t>laboris</a:t>
            </a:r>
            <a:r>
              <a:rPr lang="en-US"/>
              <a:t> nisi </a:t>
            </a:r>
            <a:r>
              <a:rPr lang="en-US" err="1"/>
              <a:t>ut</a:t>
            </a:r>
            <a:r>
              <a:rPr lang="en-US"/>
              <a:t> </a:t>
            </a:r>
            <a:r>
              <a:rPr lang="en-US" err="1"/>
              <a:t>aliquip</a:t>
            </a:r>
            <a:endParaRPr lang="en-US"/>
          </a:p>
          <a:p>
            <a:pPr marL="560102" lvl="1" indent="-560102">
              <a:buFont typeface="Arial" panose="020B0604020202020204" pitchFamily="34" charset="0"/>
              <a:buChar char="•"/>
            </a:pP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endParaRPr lang="en-US"/>
          </a:p>
          <a:p>
            <a:pPr marL="560102" lvl="1" indent="-560102">
              <a:buFont typeface="Arial" panose="020B0604020202020204" pitchFamily="34" charset="0"/>
              <a:buChar char="•"/>
            </a:pPr>
            <a:r>
              <a:rPr lang="en-US"/>
              <a:t>In </a:t>
            </a:r>
            <a:r>
              <a:rPr lang="en-US" err="1"/>
              <a:t>reprehenderit</a:t>
            </a:r>
            <a:r>
              <a:rPr lang="en-US"/>
              <a:t> in </a:t>
            </a:r>
            <a:r>
              <a:rPr lang="en-US" err="1"/>
              <a:t>voluptate</a:t>
            </a:r>
            <a:r>
              <a:rPr lang="en-US"/>
              <a:t> </a:t>
            </a:r>
            <a:r>
              <a:rPr lang="en-US" err="1"/>
              <a:t>velit</a:t>
            </a:r>
            <a:r>
              <a:rPr lang="en-US"/>
              <a:t> </a:t>
            </a:r>
            <a:r>
              <a:rPr lang="en-US" err="1"/>
              <a:t>esse</a:t>
            </a:r>
            <a:endParaRPr lang="en-US"/>
          </a:p>
          <a:p>
            <a:pPr marL="560102" lvl="1" indent="-560102">
              <a:buFont typeface="Arial" panose="020B0604020202020204" pitchFamily="34" charset="0"/>
              <a:buChar char="•"/>
            </a:pPr>
            <a:endParaRPr lang="en-US"/>
          </a:p>
        </p:txBody>
      </p:sp>
      <p:sp>
        <p:nvSpPr>
          <p:cNvPr id="5" name="Text Placeholder 4">
            <a:extLst>
              <a:ext uri="{FF2B5EF4-FFF2-40B4-BE49-F238E27FC236}">
                <a16:creationId xmlns:a16="http://schemas.microsoft.com/office/drawing/2014/main" id="{EA2FCB46-ABD2-4E30-8117-D04A48472535}"/>
              </a:ext>
            </a:extLst>
          </p:cNvPr>
          <p:cNvSpPr>
            <a:spLocks noGrp="1"/>
          </p:cNvSpPr>
          <p:nvPr>
            <p:ph type="body" sz="quarter" idx="12" hasCustomPrompt="1"/>
          </p:nvPr>
        </p:nvSpPr>
        <p:spPr>
          <a:xfrm>
            <a:off x="8560492" y="4621685"/>
            <a:ext cx="7244213" cy="5204982"/>
          </a:xfrm>
        </p:spPr>
        <p:txBody>
          <a:bodyPr lIns="0" tIns="0" rIns="0" bIns="0">
            <a:noAutofit/>
          </a:bodyPr>
          <a:lstStyle>
            <a:lvl1pPr marL="0" indent="0">
              <a:lnSpc>
                <a:spcPct val="100000"/>
              </a:lnSpc>
              <a:spcBef>
                <a:spcPts val="0"/>
              </a:spcBef>
              <a:spcAft>
                <a:spcPts val="1372"/>
              </a:spcAft>
              <a:buNone/>
              <a:defRPr sz="2743" b="1">
                <a:solidFill>
                  <a:schemeClr val="tx2"/>
                </a:solidFill>
                <a:latin typeface="+mn-lt"/>
              </a:defRPr>
            </a:lvl1pPr>
            <a:lvl2pPr marL="0" marR="0" indent="0" algn="l" defTabSz="1828277" rtl="0" eaLnBrk="1" fontAlgn="auto" latinLnBrk="0" hangingPunct="1">
              <a:lnSpc>
                <a:spcPct val="100000"/>
              </a:lnSpc>
              <a:spcBef>
                <a:spcPts val="0"/>
              </a:spcBef>
              <a:spcAft>
                <a:spcPts val="1372"/>
              </a:spcAft>
              <a:buClrTx/>
              <a:buSzPct val="90000"/>
              <a:buFont typeface="Arial" panose="020B0604020202020204" pitchFamily="34" charset="0"/>
              <a:buNone/>
              <a:tabLst/>
              <a:defRPr sz="2743">
                <a:solidFill>
                  <a:srgbClr val="000000"/>
                </a:solidFill>
              </a:defRPr>
            </a:lvl2pPr>
            <a:lvl3pPr marL="896162" indent="0">
              <a:buNone/>
              <a:defRPr/>
            </a:lvl3pPr>
            <a:lvl4pPr marL="1344244" indent="0">
              <a:buNone/>
              <a:defRPr/>
            </a:lvl4pPr>
            <a:lvl5pPr marL="1792324" indent="0">
              <a:buNone/>
              <a:defRPr/>
            </a:lvl5pPr>
          </a:lstStyle>
          <a:p>
            <a:pPr lvl="0"/>
            <a:r>
              <a:rPr lang="en-US"/>
              <a:t>Subhead title Segoe UI Regular bold 14</a:t>
            </a:r>
          </a:p>
          <a:p>
            <a:pPr marL="560102" lvl="1" indent="-560102">
              <a:buFont typeface="Arial" panose="020B0604020202020204" pitchFamily="34" charset="0"/>
              <a:buChar char="•"/>
            </a:pPr>
            <a:r>
              <a:rPr lang="en-US"/>
              <a:t>Body copy Segoe Regular 14</a:t>
            </a:r>
          </a:p>
          <a:p>
            <a:pPr marL="560102" lvl="1" indent="-560102">
              <a:buFont typeface="Arial" panose="020B0604020202020204" pitchFamily="34" charset="0"/>
              <a:buChar char="•"/>
            </a:pPr>
            <a:r>
              <a:rPr lang="en-US"/>
              <a:t>Lorem ipsum dolor sit </a:t>
            </a:r>
            <a:r>
              <a:rPr lang="en-US" err="1"/>
              <a:t>amet</a:t>
            </a:r>
            <a:r>
              <a:rPr lang="en-US"/>
              <a:t>, </a:t>
            </a:r>
            <a:r>
              <a:rPr lang="en-US" err="1"/>
              <a:t>consectetur</a:t>
            </a:r>
            <a:endParaRPr lang="en-US"/>
          </a:p>
          <a:p>
            <a:pPr marL="560102" lvl="1" indent="-560102">
              <a:buFont typeface="Arial" panose="020B0604020202020204" pitchFamily="34" charset="0"/>
              <a:buChar char="•"/>
            </a:pP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endParaRPr lang="en-US"/>
          </a:p>
          <a:p>
            <a:pPr marL="560102" lvl="1" indent="-560102">
              <a:buFont typeface="Arial" panose="020B0604020202020204" pitchFamily="34" charset="0"/>
              <a:buChar char="•"/>
            </a:pPr>
            <a:r>
              <a:rPr lang="en-US" err="1"/>
              <a:t>Incididunt</a:t>
            </a:r>
            <a:r>
              <a:rPr lang="en-US"/>
              <a:t> </a:t>
            </a:r>
            <a:r>
              <a:rPr lang="en-US" err="1"/>
              <a:t>ut</a:t>
            </a:r>
            <a:r>
              <a:rPr lang="en-US"/>
              <a:t> </a:t>
            </a:r>
            <a:r>
              <a:rPr lang="en-US" err="1"/>
              <a:t>labore</a:t>
            </a:r>
            <a:r>
              <a:rPr lang="en-US"/>
              <a:t> et dolore magna</a:t>
            </a:r>
          </a:p>
          <a:p>
            <a:pPr marL="560102" lvl="1" indent="-560102">
              <a:buFont typeface="Arial" panose="020B0604020202020204" pitchFamily="34" charset="0"/>
              <a:buChar char="•"/>
            </a:pP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endParaRPr lang="en-US"/>
          </a:p>
          <a:p>
            <a:pPr marL="560102" lvl="1" indent="-560102">
              <a:buFont typeface="Arial" panose="020B0604020202020204" pitchFamily="34" charset="0"/>
              <a:buChar char="•"/>
            </a:pPr>
            <a:r>
              <a:rPr lang="en-US"/>
              <a:t>Exercitation </a:t>
            </a:r>
            <a:r>
              <a:rPr lang="en-US" err="1"/>
              <a:t>ullamco</a:t>
            </a:r>
            <a:r>
              <a:rPr lang="en-US"/>
              <a:t> </a:t>
            </a:r>
            <a:r>
              <a:rPr lang="en-US" err="1"/>
              <a:t>laboris</a:t>
            </a:r>
            <a:r>
              <a:rPr lang="en-US"/>
              <a:t> nisi </a:t>
            </a:r>
            <a:r>
              <a:rPr lang="en-US" err="1"/>
              <a:t>ut</a:t>
            </a:r>
            <a:r>
              <a:rPr lang="en-US"/>
              <a:t> </a:t>
            </a:r>
            <a:r>
              <a:rPr lang="en-US" err="1"/>
              <a:t>aliquip</a:t>
            </a:r>
            <a:endParaRPr lang="en-US"/>
          </a:p>
          <a:p>
            <a:pPr marL="560102" lvl="1" indent="-560102">
              <a:buFont typeface="Arial" panose="020B0604020202020204" pitchFamily="34" charset="0"/>
              <a:buChar char="•"/>
            </a:pP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endParaRPr lang="en-US"/>
          </a:p>
          <a:p>
            <a:pPr marL="560102" lvl="1" indent="-560102">
              <a:buFont typeface="Arial" panose="020B0604020202020204" pitchFamily="34" charset="0"/>
              <a:buChar char="•"/>
            </a:pPr>
            <a:r>
              <a:rPr lang="en-US"/>
              <a:t>In </a:t>
            </a:r>
            <a:r>
              <a:rPr lang="en-US" err="1"/>
              <a:t>reprehenderit</a:t>
            </a:r>
            <a:r>
              <a:rPr lang="en-US"/>
              <a:t> in </a:t>
            </a:r>
            <a:r>
              <a:rPr lang="en-US" err="1"/>
              <a:t>voluptate</a:t>
            </a:r>
            <a:r>
              <a:rPr lang="en-US"/>
              <a:t> </a:t>
            </a:r>
            <a:r>
              <a:rPr lang="en-US" err="1"/>
              <a:t>velit</a:t>
            </a:r>
            <a:r>
              <a:rPr lang="en-US"/>
              <a:t> </a:t>
            </a:r>
            <a:r>
              <a:rPr lang="en-US" err="1"/>
              <a:t>esse</a:t>
            </a:r>
            <a:endParaRPr lang="en-US"/>
          </a:p>
        </p:txBody>
      </p:sp>
      <p:sp>
        <p:nvSpPr>
          <p:cNvPr id="6" name="Text Placeholder 4">
            <a:extLst>
              <a:ext uri="{FF2B5EF4-FFF2-40B4-BE49-F238E27FC236}">
                <a16:creationId xmlns:a16="http://schemas.microsoft.com/office/drawing/2014/main" id="{36529D97-59E4-4F82-95B3-25E40D5A28FF}"/>
              </a:ext>
            </a:extLst>
          </p:cNvPr>
          <p:cNvSpPr>
            <a:spLocks noGrp="1"/>
          </p:cNvSpPr>
          <p:nvPr>
            <p:ph type="body" sz="quarter" idx="13" hasCustomPrompt="1"/>
          </p:nvPr>
        </p:nvSpPr>
        <p:spPr>
          <a:xfrm>
            <a:off x="16249694" y="4621683"/>
            <a:ext cx="7259151" cy="5223618"/>
          </a:xfrm>
        </p:spPr>
        <p:txBody>
          <a:bodyPr lIns="0" tIns="0" rIns="0" bIns="0"/>
          <a:lstStyle>
            <a:lvl1pPr marL="0" indent="0">
              <a:lnSpc>
                <a:spcPct val="100000"/>
              </a:lnSpc>
              <a:spcBef>
                <a:spcPts val="0"/>
              </a:spcBef>
              <a:spcAft>
                <a:spcPts val="1372"/>
              </a:spcAft>
              <a:buNone/>
              <a:defRPr sz="2743" b="1">
                <a:solidFill>
                  <a:schemeClr val="tx2"/>
                </a:solidFill>
                <a:latin typeface="+mn-lt"/>
              </a:defRPr>
            </a:lvl1pPr>
            <a:lvl2pPr marL="0" marR="0" indent="0" algn="l" defTabSz="1828277" rtl="0" eaLnBrk="1" fontAlgn="auto" latinLnBrk="0" hangingPunct="1">
              <a:lnSpc>
                <a:spcPct val="100000"/>
              </a:lnSpc>
              <a:spcBef>
                <a:spcPts val="0"/>
              </a:spcBef>
              <a:spcAft>
                <a:spcPts val="1372"/>
              </a:spcAft>
              <a:buClrTx/>
              <a:buSzPct val="90000"/>
              <a:buFont typeface="Arial" panose="020B0604020202020204" pitchFamily="34" charset="0"/>
              <a:buNone/>
              <a:tabLst/>
              <a:defRPr sz="2743">
                <a:solidFill>
                  <a:srgbClr val="000000"/>
                </a:solidFill>
              </a:defRPr>
            </a:lvl2pPr>
            <a:lvl3pPr marL="896162" indent="0">
              <a:buNone/>
              <a:defRPr/>
            </a:lvl3pPr>
            <a:lvl4pPr marL="1344244" indent="0">
              <a:buNone/>
              <a:defRPr/>
            </a:lvl4pPr>
            <a:lvl5pPr marL="1792324" indent="0">
              <a:buNone/>
              <a:defRPr/>
            </a:lvl5pPr>
          </a:lstStyle>
          <a:p>
            <a:pPr lvl="0"/>
            <a:r>
              <a:rPr lang="en-US"/>
              <a:t>Subhead title Segoe UI Regular bold 14</a:t>
            </a:r>
          </a:p>
          <a:p>
            <a:pPr marL="560102" lvl="1" indent="-560102">
              <a:buFont typeface="Arial" panose="020B0604020202020204" pitchFamily="34" charset="0"/>
              <a:buChar char="•"/>
            </a:pPr>
            <a:r>
              <a:rPr lang="en-US"/>
              <a:t>Body copy Segoe Regular 14</a:t>
            </a:r>
          </a:p>
          <a:p>
            <a:pPr marL="560102" lvl="1" indent="-560102">
              <a:buFont typeface="Arial" panose="020B0604020202020204" pitchFamily="34" charset="0"/>
              <a:buChar char="•"/>
            </a:pPr>
            <a:r>
              <a:rPr lang="en-US"/>
              <a:t>Lorem ipsum dolor sit </a:t>
            </a:r>
            <a:r>
              <a:rPr lang="en-US" err="1"/>
              <a:t>amet</a:t>
            </a:r>
            <a:r>
              <a:rPr lang="en-US"/>
              <a:t>, </a:t>
            </a:r>
            <a:r>
              <a:rPr lang="en-US" err="1"/>
              <a:t>consectetur</a:t>
            </a:r>
            <a:endParaRPr lang="en-US"/>
          </a:p>
          <a:p>
            <a:pPr marL="560102" lvl="1" indent="-560102">
              <a:buFont typeface="Arial" panose="020B0604020202020204" pitchFamily="34" charset="0"/>
              <a:buChar char="•"/>
            </a:pPr>
            <a:r>
              <a:rPr lang="en-US" err="1"/>
              <a:t>Adipiscing</a:t>
            </a:r>
            <a:r>
              <a:rPr lang="en-US"/>
              <a:t> </a:t>
            </a:r>
            <a:r>
              <a:rPr lang="en-US" err="1"/>
              <a:t>elit</a:t>
            </a:r>
            <a:r>
              <a:rPr lang="en-US"/>
              <a:t>, </a:t>
            </a:r>
            <a:r>
              <a:rPr lang="en-US" err="1"/>
              <a:t>sed</a:t>
            </a:r>
            <a:r>
              <a:rPr lang="en-US"/>
              <a:t> do </a:t>
            </a:r>
            <a:r>
              <a:rPr lang="en-US" err="1"/>
              <a:t>eiusmod</a:t>
            </a:r>
            <a:r>
              <a:rPr lang="en-US"/>
              <a:t> </a:t>
            </a:r>
            <a:r>
              <a:rPr lang="en-US" err="1"/>
              <a:t>tempor</a:t>
            </a:r>
            <a:endParaRPr lang="en-US"/>
          </a:p>
          <a:p>
            <a:pPr marL="560102" lvl="1" indent="-560102">
              <a:buFont typeface="Arial" panose="020B0604020202020204" pitchFamily="34" charset="0"/>
              <a:buChar char="•"/>
            </a:pPr>
            <a:r>
              <a:rPr lang="en-US" err="1"/>
              <a:t>Incididunt</a:t>
            </a:r>
            <a:r>
              <a:rPr lang="en-US"/>
              <a:t> </a:t>
            </a:r>
            <a:r>
              <a:rPr lang="en-US" err="1"/>
              <a:t>ut</a:t>
            </a:r>
            <a:r>
              <a:rPr lang="en-US"/>
              <a:t> </a:t>
            </a:r>
            <a:r>
              <a:rPr lang="en-US" err="1"/>
              <a:t>labore</a:t>
            </a:r>
            <a:r>
              <a:rPr lang="en-US"/>
              <a:t> et dolore magna</a:t>
            </a:r>
          </a:p>
          <a:p>
            <a:pPr marL="560102" lvl="1" indent="-560102">
              <a:buFont typeface="Arial" panose="020B0604020202020204" pitchFamily="34" charset="0"/>
              <a:buChar char="•"/>
            </a:pPr>
            <a:r>
              <a:rPr lang="en-US" err="1"/>
              <a:t>Ut</a:t>
            </a:r>
            <a:r>
              <a:rPr lang="en-US"/>
              <a:t> </a:t>
            </a:r>
            <a:r>
              <a:rPr lang="en-US" err="1"/>
              <a:t>enim</a:t>
            </a:r>
            <a:r>
              <a:rPr lang="en-US"/>
              <a:t> ad minim </a:t>
            </a:r>
            <a:r>
              <a:rPr lang="en-US" err="1"/>
              <a:t>veniam</a:t>
            </a:r>
            <a:r>
              <a:rPr lang="en-US"/>
              <a:t>, </a:t>
            </a:r>
            <a:r>
              <a:rPr lang="en-US" err="1"/>
              <a:t>quis</a:t>
            </a:r>
            <a:r>
              <a:rPr lang="en-US"/>
              <a:t> </a:t>
            </a:r>
            <a:r>
              <a:rPr lang="en-US" err="1"/>
              <a:t>nostrud</a:t>
            </a:r>
            <a:endParaRPr lang="en-US"/>
          </a:p>
          <a:p>
            <a:pPr marL="560102" lvl="1" indent="-560102">
              <a:buFont typeface="Arial" panose="020B0604020202020204" pitchFamily="34" charset="0"/>
              <a:buChar char="•"/>
            </a:pPr>
            <a:r>
              <a:rPr lang="en-US"/>
              <a:t>Exercitation </a:t>
            </a:r>
            <a:r>
              <a:rPr lang="en-US" err="1"/>
              <a:t>ullamco</a:t>
            </a:r>
            <a:r>
              <a:rPr lang="en-US"/>
              <a:t> </a:t>
            </a:r>
            <a:r>
              <a:rPr lang="en-US" err="1"/>
              <a:t>laboris</a:t>
            </a:r>
            <a:r>
              <a:rPr lang="en-US"/>
              <a:t> nisi </a:t>
            </a:r>
            <a:r>
              <a:rPr lang="en-US" err="1"/>
              <a:t>ut</a:t>
            </a:r>
            <a:r>
              <a:rPr lang="en-US"/>
              <a:t> </a:t>
            </a:r>
            <a:r>
              <a:rPr lang="en-US" err="1"/>
              <a:t>aliquip</a:t>
            </a:r>
            <a:endParaRPr lang="en-US"/>
          </a:p>
          <a:p>
            <a:pPr marL="560102" lvl="1" indent="-560102">
              <a:buFont typeface="Arial" panose="020B0604020202020204" pitchFamily="34" charset="0"/>
              <a:buChar char="•"/>
            </a:pPr>
            <a:r>
              <a:rPr lang="en-US" err="1"/>
              <a:t>Ea</a:t>
            </a:r>
            <a:r>
              <a:rPr lang="en-US"/>
              <a:t> </a:t>
            </a:r>
            <a:r>
              <a:rPr lang="en-US" err="1"/>
              <a:t>commodo</a:t>
            </a:r>
            <a:r>
              <a:rPr lang="en-US"/>
              <a:t> </a:t>
            </a:r>
            <a:r>
              <a:rPr lang="en-US" err="1"/>
              <a:t>consequat</a:t>
            </a:r>
            <a:r>
              <a:rPr lang="en-US"/>
              <a:t>. Duis </a:t>
            </a:r>
            <a:r>
              <a:rPr lang="en-US" err="1"/>
              <a:t>aute</a:t>
            </a:r>
            <a:r>
              <a:rPr lang="en-US"/>
              <a:t> </a:t>
            </a:r>
            <a:r>
              <a:rPr lang="en-US" err="1"/>
              <a:t>irure</a:t>
            </a:r>
            <a:endParaRPr lang="en-US"/>
          </a:p>
          <a:p>
            <a:pPr marL="560102" lvl="1" indent="-560102">
              <a:buFont typeface="Arial" panose="020B0604020202020204" pitchFamily="34" charset="0"/>
              <a:buChar char="•"/>
            </a:pPr>
            <a:r>
              <a:rPr lang="en-US"/>
              <a:t>In </a:t>
            </a:r>
            <a:r>
              <a:rPr lang="en-US" err="1"/>
              <a:t>reprehenderit</a:t>
            </a:r>
            <a:r>
              <a:rPr lang="en-US"/>
              <a:t> in </a:t>
            </a:r>
            <a:r>
              <a:rPr lang="en-US" err="1"/>
              <a:t>voluptate</a:t>
            </a:r>
            <a:r>
              <a:rPr lang="en-US"/>
              <a:t> </a:t>
            </a:r>
            <a:r>
              <a:rPr lang="en-US" err="1"/>
              <a:t>velit</a:t>
            </a:r>
            <a:r>
              <a:rPr lang="en-US"/>
              <a:t> </a:t>
            </a:r>
            <a:r>
              <a:rPr lang="en-US" err="1"/>
              <a:t>esse</a:t>
            </a:r>
            <a:endParaRPr lang="en-US"/>
          </a:p>
        </p:txBody>
      </p:sp>
      <p:grpSp>
        <p:nvGrpSpPr>
          <p:cNvPr id="11" name="Group 10">
            <a:extLst>
              <a:ext uri="{FF2B5EF4-FFF2-40B4-BE49-F238E27FC236}">
                <a16:creationId xmlns:a16="http://schemas.microsoft.com/office/drawing/2014/main" id="{D9F8B0FF-313D-4C1A-A7B1-593EFBB6799A}"/>
              </a:ext>
            </a:extLst>
          </p:cNvPr>
          <p:cNvGrpSpPr/>
          <p:nvPr userDrawn="1"/>
        </p:nvGrpSpPr>
        <p:grpSpPr>
          <a:xfrm>
            <a:off x="872530" y="12862043"/>
            <a:ext cx="22646271" cy="190051"/>
            <a:chOff x="445128" y="6559056"/>
            <a:chExt cx="11553197" cy="96917"/>
          </a:xfrm>
        </p:grpSpPr>
        <p:sp>
          <p:nvSpPr>
            <p:cNvPr id="12" name="TextBox 11">
              <a:extLst>
                <a:ext uri="{FF2B5EF4-FFF2-40B4-BE49-F238E27FC236}">
                  <a16:creationId xmlns:a16="http://schemas.microsoft.com/office/drawing/2014/main" id="{2891F4A9-544F-4CF3-A3B0-A9DCC101E957}"/>
                </a:ext>
              </a:extLst>
            </p:cNvPr>
            <p:cNvSpPr txBox="1"/>
            <p:nvPr userDrawn="1"/>
          </p:nvSpPr>
          <p:spPr>
            <a:xfrm>
              <a:off x="445128" y="6559056"/>
              <a:ext cx="981801" cy="96917"/>
            </a:xfrm>
            <a:prstGeom prst="rect">
              <a:avLst/>
            </a:prstGeom>
            <a:noFill/>
          </p:spPr>
          <p:txBody>
            <a:bodyPr wrap="none" lIns="0" tIns="0" rIns="0" bIns="0" rtlCol="0">
              <a:spAutoFit/>
            </a:bodyPr>
            <a:lstStyle/>
            <a:p>
              <a:pPr>
                <a:lnSpc>
                  <a:spcPct val="90000"/>
                </a:lnSpc>
                <a:spcAft>
                  <a:spcPts val="1176"/>
                </a:spcAft>
              </a:pPr>
              <a:r>
                <a:rPr lang="en-US" sz="1372">
                  <a:solidFill>
                    <a:schemeClr val="bg1">
                      <a:lumMod val="65000"/>
                    </a:schemeClr>
                  </a:solidFill>
                </a:rPr>
                <a:t>© Microsoft Corporation</a:t>
              </a:r>
              <a:endParaRPr lang="en-US" sz="1568">
                <a:solidFill>
                  <a:schemeClr val="bg1">
                    <a:lumMod val="65000"/>
                  </a:schemeClr>
                </a:solidFill>
              </a:endParaRPr>
            </a:p>
          </p:txBody>
        </p:sp>
        <p:sp>
          <p:nvSpPr>
            <p:cNvPr id="13" name="Freeform: Shape 12">
              <a:extLst>
                <a:ext uri="{FF2B5EF4-FFF2-40B4-BE49-F238E27FC236}">
                  <a16:creationId xmlns:a16="http://schemas.microsoft.com/office/drawing/2014/main" id="{96146284-39AE-45CB-80C2-9315EFA1A67C}"/>
                </a:ext>
              </a:extLst>
            </p:cNvPr>
            <p:cNvSpPr/>
            <p:nvPr userDrawn="1"/>
          </p:nvSpPr>
          <p:spPr bwMode="auto">
            <a:xfrm>
              <a:off x="11784176" y="6573241"/>
              <a:ext cx="214149" cy="61668"/>
            </a:xfrm>
            <a:custGeom>
              <a:avLst/>
              <a:gdLst/>
              <a:ahLst/>
              <a:cxnLst/>
              <a:rect l="l" t="t" r="r" b="b"/>
              <a:pathLst>
                <a:path w="306116" h="88152">
                  <a:moveTo>
                    <a:pt x="280481" y="31681"/>
                  </a:moveTo>
                  <a:cubicBezTo>
                    <a:pt x="275805" y="31681"/>
                    <a:pt x="271835" y="33354"/>
                    <a:pt x="268570" y="36700"/>
                  </a:cubicBezTo>
                  <a:cubicBezTo>
                    <a:pt x="265305" y="40045"/>
                    <a:pt x="263290" y="44419"/>
                    <a:pt x="262524" y="49820"/>
                  </a:cubicBezTo>
                  <a:lnTo>
                    <a:pt x="295959" y="49820"/>
                  </a:lnTo>
                  <a:cubicBezTo>
                    <a:pt x="295919" y="44096"/>
                    <a:pt x="294538" y="39642"/>
                    <a:pt x="291817" y="36458"/>
                  </a:cubicBezTo>
                  <a:cubicBezTo>
                    <a:pt x="289096" y="33273"/>
                    <a:pt x="285318" y="31681"/>
                    <a:pt x="280481" y="31681"/>
                  </a:cubicBezTo>
                  <a:close/>
                  <a:moveTo>
                    <a:pt x="140726" y="24789"/>
                  </a:moveTo>
                  <a:lnTo>
                    <a:pt x="150582" y="24789"/>
                  </a:lnTo>
                  <a:lnTo>
                    <a:pt x="150582" y="60219"/>
                  </a:lnTo>
                  <a:cubicBezTo>
                    <a:pt x="150582" y="73279"/>
                    <a:pt x="155580" y="79809"/>
                    <a:pt x="165576" y="79809"/>
                  </a:cubicBezTo>
                  <a:cubicBezTo>
                    <a:pt x="170413" y="79809"/>
                    <a:pt x="174393" y="78025"/>
                    <a:pt x="177517" y="74458"/>
                  </a:cubicBezTo>
                  <a:cubicBezTo>
                    <a:pt x="180641" y="70891"/>
                    <a:pt x="182203" y="66225"/>
                    <a:pt x="182203" y="60461"/>
                  </a:cubicBezTo>
                  <a:lnTo>
                    <a:pt x="182203" y="24789"/>
                  </a:lnTo>
                  <a:lnTo>
                    <a:pt x="192119" y="24789"/>
                  </a:lnTo>
                  <a:lnTo>
                    <a:pt x="192119" y="86701"/>
                  </a:lnTo>
                  <a:lnTo>
                    <a:pt x="182203" y="86701"/>
                  </a:lnTo>
                  <a:lnTo>
                    <a:pt x="182203" y="76906"/>
                  </a:lnTo>
                  <a:lnTo>
                    <a:pt x="181961" y="76906"/>
                  </a:lnTo>
                  <a:cubicBezTo>
                    <a:pt x="177850" y="84404"/>
                    <a:pt x="171481" y="88152"/>
                    <a:pt x="162855" y="88152"/>
                  </a:cubicBezTo>
                  <a:cubicBezTo>
                    <a:pt x="148103" y="88152"/>
                    <a:pt x="140726" y="79365"/>
                    <a:pt x="140726" y="61791"/>
                  </a:cubicBezTo>
                  <a:close/>
                  <a:moveTo>
                    <a:pt x="235093" y="23700"/>
                  </a:moveTo>
                  <a:cubicBezTo>
                    <a:pt x="237672" y="23700"/>
                    <a:pt x="239648" y="23983"/>
                    <a:pt x="241018" y="24547"/>
                  </a:cubicBezTo>
                  <a:lnTo>
                    <a:pt x="241018" y="34825"/>
                  </a:lnTo>
                  <a:cubicBezTo>
                    <a:pt x="239285" y="33495"/>
                    <a:pt x="236786" y="32830"/>
                    <a:pt x="233521" y="32830"/>
                  </a:cubicBezTo>
                  <a:cubicBezTo>
                    <a:pt x="229288" y="32830"/>
                    <a:pt x="225751" y="34825"/>
                    <a:pt x="222910" y="38816"/>
                  </a:cubicBezTo>
                  <a:cubicBezTo>
                    <a:pt x="220068" y="42806"/>
                    <a:pt x="218647" y="48248"/>
                    <a:pt x="218647" y="55140"/>
                  </a:cubicBezTo>
                  <a:lnTo>
                    <a:pt x="218647" y="86701"/>
                  </a:lnTo>
                  <a:lnTo>
                    <a:pt x="208732" y="86701"/>
                  </a:lnTo>
                  <a:lnTo>
                    <a:pt x="208732" y="24789"/>
                  </a:lnTo>
                  <a:lnTo>
                    <a:pt x="218647" y="24789"/>
                  </a:lnTo>
                  <a:lnTo>
                    <a:pt x="218647" y="37546"/>
                  </a:lnTo>
                  <a:lnTo>
                    <a:pt x="218889" y="37546"/>
                  </a:lnTo>
                  <a:cubicBezTo>
                    <a:pt x="220300" y="33193"/>
                    <a:pt x="222456" y="29797"/>
                    <a:pt x="225358" y="27358"/>
                  </a:cubicBezTo>
                  <a:cubicBezTo>
                    <a:pt x="228261" y="24920"/>
                    <a:pt x="231505" y="23700"/>
                    <a:pt x="235093" y="23700"/>
                  </a:cubicBezTo>
                  <a:close/>
                  <a:moveTo>
                    <a:pt x="280662" y="23338"/>
                  </a:moveTo>
                  <a:cubicBezTo>
                    <a:pt x="288764" y="23338"/>
                    <a:pt x="295032" y="25958"/>
                    <a:pt x="299466" y="31198"/>
                  </a:cubicBezTo>
                  <a:cubicBezTo>
                    <a:pt x="303899" y="36438"/>
                    <a:pt x="306116" y="43713"/>
                    <a:pt x="306116" y="53024"/>
                  </a:cubicBezTo>
                  <a:lnTo>
                    <a:pt x="306116" y="58224"/>
                  </a:lnTo>
                  <a:lnTo>
                    <a:pt x="262403" y="58224"/>
                  </a:lnTo>
                  <a:cubicBezTo>
                    <a:pt x="262564" y="65117"/>
                    <a:pt x="264418" y="70437"/>
                    <a:pt x="267965" y="74186"/>
                  </a:cubicBezTo>
                  <a:cubicBezTo>
                    <a:pt x="271512" y="77934"/>
                    <a:pt x="276390" y="79809"/>
                    <a:pt x="282597" y="79809"/>
                  </a:cubicBezTo>
                  <a:cubicBezTo>
                    <a:pt x="289570" y="79809"/>
                    <a:pt x="295979" y="77511"/>
                    <a:pt x="301824" y="72916"/>
                  </a:cubicBezTo>
                  <a:lnTo>
                    <a:pt x="301824" y="82227"/>
                  </a:lnTo>
                  <a:cubicBezTo>
                    <a:pt x="296382" y="86177"/>
                    <a:pt x="289187" y="88152"/>
                    <a:pt x="280239" y="88152"/>
                  </a:cubicBezTo>
                  <a:cubicBezTo>
                    <a:pt x="271492" y="88152"/>
                    <a:pt x="264620" y="85341"/>
                    <a:pt x="259622" y="79718"/>
                  </a:cubicBezTo>
                  <a:cubicBezTo>
                    <a:pt x="254623" y="74095"/>
                    <a:pt x="252124" y="66185"/>
                    <a:pt x="252124" y="55987"/>
                  </a:cubicBezTo>
                  <a:cubicBezTo>
                    <a:pt x="252124" y="46353"/>
                    <a:pt x="254855" y="38503"/>
                    <a:pt x="260317" y="32437"/>
                  </a:cubicBezTo>
                  <a:cubicBezTo>
                    <a:pt x="265778" y="26371"/>
                    <a:pt x="272560" y="23338"/>
                    <a:pt x="280662" y="23338"/>
                  </a:cubicBezTo>
                  <a:close/>
                  <a:moveTo>
                    <a:pt x="38212" y="10520"/>
                  </a:moveTo>
                  <a:cubicBezTo>
                    <a:pt x="37809" y="12979"/>
                    <a:pt x="37345" y="14913"/>
                    <a:pt x="36821" y="16324"/>
                  </a:cubicBezTo>
                  <a:lnTo>
                    <a:pt x="23338" y="53266"/>
                  </a:lnTo>
                  <a:lnTo>
                    <a:pt x="53388" y="53266"/>
                  </a:lnTo>
                  <a:lnTo>
                    <a:pt x="39784" y="16324"/>
                  </a:lnTo>
                  <a:cubicBezTo>
                    <a:pt x="39340" y="15115"/>
                    <a:pt x="38897" y="13180"/>
                    <a:pt x="38454" y="10520"/>
                  </a:cubicBezTo>
                  <a:close/>
                  <a:moveTo>
                    <a:pt x="33254" y="0"/>
                  </a:moveTo>
                  <a:lnTo>
                    <a:pt x="43774" y="0"/>
                  </a:lnTo>
                  <a:lnTo>
                    <a:pt x="76865" y="85964"/>
                  </a:lnTo>
                  <a:lnTo>
                    <a:pt x="76865" y="83618"/>
                  </a:lnTo>
                  <a:lnTo>
                    <a:pt x="113505" y="33253"/>
                  </a:lnTo>
                  <a:lnTo>
                    <a:pt x="80312" y="33253"/>
                  </a:lnTo>
                  <a:lnTo>
                    <a:pt x="80312" y="24789"/>
                  </a:lnTo>
                  <a:lnTo>
                    <a:pt x="128076" y="24789"/>
                  </a:lnTo>
                  <a:lnTo>
                    <a:pt x="128076" y="27630"/>
                  </a:lnTo>
                  <a:lnTo>
                    <a:pt x="91436" y="78237"/>
                  </a:lnTo>
                  <a:lnTo>
                    <a:pt x="127713" y="78237"/>
                  </a:lnTo>
                  <a:lnTo>
                    <a:pt x="127713" y="86701"/>
                  </a:lnTo>
                  <a:lnTo>
                    <a:pt x="77149" y="86701"/>
                  </a:lnTo>
                  <a:lnTo>
                    <a:pt x="76865" y="86701"/>
                  </a:lnTo>
                  <a:lnTo>
                    <a:pt x="65903" y="86701"/>
                  </a:lnTo>
                  <a:lnTo>
                    <a:pt x="56713" y="62396"/>
                  </a:lnTo>
                  <a:lnTo>
                    <a:pt x="19952" y="62396"/>
                  </a:lnTo>
                  <a:lnTo>
                    <a:pt x="11306" y="86701"/>
                  </a:lnTo>
                  <a:lnTo>
                    <a:pt x="0" y="86701"/>
                  </a:ln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1827747" fontAlgn="base">
                <a:lnSpc>
                  <a:spcPct val="90000"/>
                </a:lnSpc>
                <a:spcBef>
                  <a:spcPct val="0"/>
                </a:spcBef>
                <a:spcAft>
                  <a:spcPct val="0"/>
                </a:spcAft>
              </a:pPr>
              <a:endParaRPr lang="en-US" sz="4705"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72331214"/>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Section title blue">
    <p:bg>
      <p:bgPr>
        <a:solidFill>
          <a:schemeClr val="bg2"/>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852629" y="2368638"/>
            <a:ext cx="14952083" cy="7070064"/>
          </a:xfrm>
          <a:noFill/>
        </p:spPr>
        <p:txBody>
          <a:bodyPr vert="horz" wrap="square" lIns="0" tIns="0" rIns="0" bIns="0" rtlCol="0" anchor="t" anchorCtr="0">
            <a:noAutofit/>
          </a:bodyPr>
          <a:lstStyle>
            <a:lvl1pPr>
              <a:lnSpc>
                <a:spcPct val="90000"/>
              </a:lnSpc>
              <a:defRPr lang="en-US" sz="10585" b="0" kern="1200" cap="none" spc="-294" baseline="0" dirty="0">
                <a:ln w="3175">
                  <a:noFill/>
                </a:ln>
                <a:solidFill>
                  <a:schemeClr val="tx1"/>
                </a:solidFill>
                <a:effectLst/>
                <a:latin typeface="+mj-lt"/>
                <a:ea typeface="+mn-ea"/>
                <a:cs typeface="Segoe UI" pitchFamily="34" charset="0"/>
              </a:defRPr>
            </a:lvl1pPr>
          </a:lstStyle>
          <a:p>
            <a:pPr marL="0" lvl="0" algn="l" defTabSz="1828277" rtl="0" eaLnBrk="1" latinLnBrk="0" hangingPunct="1">
              <a:lnSpc>
                <a:spcPts val="10977"/>
              </a:lnSpc>
              <a:spcBef>
                <a:spcPct val="0"/>
              </a:spcBef>
              <a:buNone/>
            </a:pPr>
            <a:r>
              <a:rPr lang="en-US"/>
              <a:t>Section title</a:t>
            </a:r>
          </a:p>
        </p:txBody>
      </p:sp>
    </p:spTree>
    <p:extLst>
      <p:ext uri="{BB962C8B-B14F-4D97-AF65-F5344CB8AC3E}">
        <p14:creationId xmlns:p14="http://schemas.microsoft.com/office/powerpoint/2010/main" val="374060320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Title Commercial Sales Solution Tours">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38466" y="3418224"/>
            <a:ext cx="11322947" cy="3586180"/>
          </a:xfrm>
          <a:noFill/>
        </p:spPr>
        <p:txBody>
          <a:bodyPr lIns="146304" tIns="91440" rIns="146304" bIns="91440" anchor="t" anchorCtr="0"/>
          <a:lstStyle>
            <a:lvl1pPr>
              <a:defRPr sz="9598" spc="-196" baseline="0">
                <a:gradFill>
                  <a:gsLst>
                    <a:gs pos="62564">
                      <a:schemeClr val="tx1"/>
                    </a:gs>
                    <a:gs pos="55000">
                      <a:schemeClr val="tx1"/>
                    </a:gs>
                  </a:gsLst>
                  <a:lin ang="5400000" scaled="0"/>
                </a:gradFill>
              </a:defRPr>
            </a:lvl1pPr>
          </a:lstStyle>
          <a:p>
            <a:r>
              <a:rPr lang="en-US" dirty="0"/>
              <a:t>Presentation title</a:t>
            </a:r>
          </a:p>
        </p:txBody>
      </p:sp>
      <p:sp>
        <p:nvSpPr>
          <p:cNvPr id="5" name="Text Placeholder 4"/>
          <p:cNvSpPr>
            <a:spLocks noGrp="1"/>
          </p:cNvSpPr>
          <p:nvPr>
            <p:ph type="body" sz="quarter" idx="12" hasCustomPrompt="1"/>
          </p:nvPr>
        </p:nvSpPr>
        <p:spPr>
          <a:xfrm>
            <a:off x="538464" y="7006998"/>
            <a:ext cx="11322951" cy="3584652"/>
          </a:xfrm>
          <a:noFill/>
        </p:spPr>
        <p:txBody>
          <a:bodyPr lIns="164592" tIns="109728" rIns="164592" bIns="109728" anchor="b" anchorCtr="0">
            <a:noAutofit/>
          </a:bodyPr>
          <a:lstStyle>
            <a:lvl1pPr marL="0" indent="0">
              <a:spcBef>
                <a:spcPts val="0"/>
              </a:spcBef>
              <a:buNone/>
              <a:defRPr sz="4799" spc="0" baseline="0">
                <a:gradFill>
                  <a:gsLst>
                    <a:gs pos="91000">
                      <a:schemeClr val="tx1"/>
                    </a:gs>
                    <a:gs pos="0">
                      <a:schemeClr val="tx1"/>
                    </a:gs>
                  </a:gsLst>
                  <a:lin ang="5400000" scaled="0"/>
                </a:gradFill>
                <a:latin typeface="+mj-lt"/>
              </a:defRPr>
            </a:lvl1pPr>
          </a:lstStyle>
          <a:p>
            <a:pPr lvl="0"/>
            <a:r>
              <a:rPr lang="en-US" dirty="0"/>
              <a:t>Speaker name</a:t>
            </a:r>
          </a:p>
        </p:txBody>
      </p:sp>
      <p:grpSp>
        <p:nvGrpSpPr>
          <p:cNvPr id="7" name="Group 6"/>
          <p:cNvGrpSpPr>
            <a:grpSpLocks noChangeAspect="1"/>
          </p:cNvGrpSpPr>
          <p:nvPr userDrawn="1"/>
        </p:nvGrpSpPr>
        <p:grpSpPr bwMode="black">
          <a:xfrm>
            <a:off x="917965" y="940134"/>
            <a:ext cx="2838585" cy="609656"/>
            <a:chOff x="457200" y="1643393"/>
            <a:chExt cx="4492753" cy="964540"/>
          </a:xfrm>
        </p:grpSpPr>
        <p:pic>
          <p:nvPicPr>
            <p:cNvPr id="8" name="Picture 7"/>
            <p:cNvPicPr>
              <a:picLocks noChangeAspect="1"/>
            </p:cNvPicPr>
            <p:nvPr/>
          </p:nvPicPr>
          <p:blipFill>
            <a:blip r:embed="rId3"/>
            <a:stretch>
              <a:fillRect/>
            </a:stretch>
          </p:blipFill>
          <p:spPr bwMode="black">
            <a:xfrm>
              <a:off x="457200" y="1643393"/>
              <a:ext cx="964540" cy="964540"/>
            </a:xfrm>
            <a:prstGeom prst="rect">
              <a:avLst/>
            </a:prstGeom>
          </p:spPr>
        </p:pic>
        <p:sp>
          <p:nvSpPr>
            <p:cNvPr id="10" name="Freeform 12"/>
            <p:cNvSpPr>
              <a:spLocks noEditPoints="1"/>
            </p:cNvSpPr>
            <p:nvPr/>
          </p:nvSpPr>
          <p:spPr bwMode="black">
            <a:xfrm>
              <a:off x="1703514" y="1792710"/>
              <a:ext cx="3246439" cy="635329"/>
            </a:xfrm>
            <a:custGeom>
              <a:avLst/>
              <a:gdLst>
                <a:gd name="T0" fmla="*/ 218 w 1139"/>
                <a:gd name="T1" fmla="*/ 217 h 220"/>
                <a:gd name="T2" fmla="*/ 185 w 1139"/>
                <a:gd name="T3" fmla="*/ 52 h 220"/>
                <a:gd name="T4" fmla="*/ 120 w 1139"/>
                <a:gd name="T5" fmla="*/ 217 h 220"/>
                <a:gd name="T6" fmla="*/ 32 w 1139"/>
                <a:gd name="T7" fmla="*/ 52 h 220"/>
                <a:gd name="T8" fmla="*/ 33 w 1139"/>
                <a:gd name="T9" fmla="*/ 93 h 220"/>
                <a:gd name="T10" fmla="*/ 0 w 1139"/>
                <a:gd name="T11" fmla="*/ 15 h 220"/>
                <a:gd name="T12" fmla="*/ 109 w 1139"/>
                <a:gd name="T13" fmla="*/ 168 h 220"/>
                <a:gd name="T14" fmla="*/ 171 w 1139"/>
                <a:gd name="T15" fmla="*/ 15 h 220"/>
                <a:gd name="T16" fmla="*/ 285 w 1139"/>
                <a:gd name="T17" fmla="*/ 72 h 220"/>
                <a:gd name="T18" fmla="*/ 269 w 1139"/>
                <a:gd name="T19" fmla="*/ 11 h 220"/>
                <a:gd name="T20" fmla="*/ 254 w 1139"/>
                <a:gd name="T21" fmla="*/ 45 h 220"/>
                <a:gd name="T22" fmla="*/ 289 w 1139"/>
                <a:gd name="T23" fmla="*/ 31 h 220"/>
                <a:gd name="T24" fmla="*/ 405 w 1139"/>
                <a:gd name="T25" fmla="*/ 71 h 220"/>
                <a:gd name="T26" fmla="*/ 318 w 1139"/>
                <a:gd name="T27" fmla="*/ 107 h 220"/>
                <a:gd name="T28" fmla="*/ 343 w 1139"/>
                <a:gd name="T29" fmla="*/ 211 h 220"/>
                <a:gd name="T30" fmla="*/ 422 w 1139"/>
                <a:gd name="T31" fmla="*/ 210 h 220"/>
                <a:gd name="T32" fmla="*/ 404 w 1139"/>
                <a:gd name="T33" fmla="*/ 189 h 220"/>
                <a:gd name="T34" fmla="*/ 344 w 1139"/>
                <a:gd name="T35" fmla="*/ 145 h 220"/>
                <a:gd name="T36" fmla="*/ 420 w 1139"/>
                <a:gd name="T37" fmla="*/ 108 h 220"/>
                <a:gd name="T38" fmla="*/ 421 w 1139"/>
                <a:gd name="T39" fmla="*/ 76 h 220"/>
                <a:gd name="T40" fmla="*/ 495 w 1139"/>
                <a:gd name="T41" fmla="*/ 78 h 220"/>
                <a:gd name="T42" fmla="*/ 481 w 1139"/>
                <a:gd name="T43" fmla="*/ 72 h 220"/>
                <a:gd name="T44" fmla="*/ 481 w 1139"/>
                <a:gd name="T45" fmla="*/ 217 h 220"/>
                <a:gd name="T46" fmla="*/ 512 w 1139"/>
                <a:gd name="T47" fmla="*/ 100 h 220"/>
                <a:gd name="T48" fmla="*/ 531 w 1139"/>
                <a:gd name="T49" fmla="*/ 106 h 220"/>
                <a:gd name="T50" fmla="*/ 517 w 1139"/>
                <a:gd name="T51" fmla="*/ 70 h 220"/>
                <a:gd name="T52" fmla="*/ 661 w 1139"/>
                <a:gd name="T53" fmla="*/ 199 h 220"/>
                <a:gd name="T54" fmla="*/ 533 w 1139"/>
                <a:gd name="T55" fmla="*/ 146 h 220"/>
                <a:gd name="T56" fmla="*/ 663 w 1139"/>
                <a:gd name="T57" fmla="*/ 89 h 220"/>
                <a:gd name="T58" fmla="*/ 608 w 1139"/>
                <a:gd name="T59" fmla="*/ 97 h 220"/>
                <a:gd name="T60" fmla="*/ 579 w 1139"/>
                <a:gd name="T61" fmla="*/ 180 h 220"/>
                <a:gd name="T62" fmla="*/ 646 w 1139"/>
                <a:gd name="T63" fmla="*/ 144 h 220"/>
                <a:gd name="T64" fmla="*/ 732 w 1139"/>
                <a:gd name="T65" fmla="*/ 110 h 220"/>
                <a:gd name="T66" fmla="*/ 770 w 1139"/>
                <a:gd name="T67" fmla="*/ 98 h 220"/>
                <a:gd name="T68" fmla="*/ 786 w 1139"/>
                <a:gd name="T69" fmla="*/ 75 h 220"/>
                <a:gd name="T70" fmla="*/ 753 w 1139"/>
                <a:gd name="T71" fmla="*/ 69 h 220"/>
                <a:gd name="T72" fmla="*/ 701 w 1139"/>
                <a:gd name="T73" fmla="*/ 131 h 220"/>
                <a:gd name="T74" fmla="*/ 750 w 1139"/>
                <a:gd name="T75" fmla="*/ 164 h 220"/>
                <a:gd name="T76" fmla="*/ 738 w 1139"/>
                <a:gd name="T77" fmla="*/ 193 h 220"/>
                <a:gd name="T78" fmla="*/ 698 w 1139"/>
                <a:gd name="T79" fmla="*/ 179 h 220"/>
                <a:gd name="T80" fmla="*/ 717 w 1139"/>
                <a:gd name="T81" fmla="*/ 218 h 220"/>
                <a:gd name="T82" fmla="*/ 794 w 1139"/>
                <a:gd name="T83" fmla="*/ 175 h 220"/>
                <a:gd name="T84" fmla="*/ 938 w 1139"/>
                <a:gd name="T85" fmla="*/ 89 h 220"/>
                <a:gd name="T86" fmla="*/ 882 w 1139"/>
                <a:gd name="T87" fmla="*/ 220 h 220"/>
                <a:gd name="T88" fmla="*/ 829 w 1139"/>
                <a:gd name="T89" fmla="*/ 89 h 220"/>
                <a:gd name="T90" fmla="*/ 922 w 1139"/>
                <a:gd name="T91" fmla="*/ 144 h 220"/>
                <a:gd name="T92" fmla="*/ 855 w 1139"/>
                <a:gd name="T93" fmla="*/ 109 h 220"/>
                <a:gd name="T94" fmla="*/ 884 w 1139"/>
                <a:gd name="T95" fmla="*/ 192 h 220"/>
                <a:gd name="T96" fmla="*/ 1139 w 1139"/>
                <a:gd name="T97" fmla="*/ 100 h 220"/>
                <a:gd name="T98" fmla="*/ 1104 w 1139"/>
                <a:gd name="T99" fmla="*/ 29 h 220"/>
                <a:gd name="T100" fmla="*/ 1070 w 1139"/>
                <a:gd name="T101" fmla="*/ 40 h 220"/>
                <a:gd name="T102" fmla="*/ 1019 w 1139"/>
                <a:gd name="T103" fmla="*/ 54 h 220"/>
                <a:gd name="T104" fmla="*/ 1055 w 1139"/>
                <a:gd name="T105" fmla="*/ 32 h 220"/>
                <a:gd name="T106" fmla="*/ 1056 w 1139"/>
                <a:gd name="T107" fmla="*/ 3 h 220"/>
                <a:gd name="T108" fmla="*/ 991 w 1139"/>
                <a:gd name="T109" fmla="*/ 25 h 220"/>
                <a:gd name="T110" fmla="*/ 961 w 1139"/>
                <a:gd name="T111" fmla="*/ 72 h 220"/>
                <a:gd name="T112" fmla="*/ 985 w 1139"/>
                <a:gd name="T113" fmla="*/ 217 h 220"/>
                <a:gd name="T114" fmla="*/ 1070 w 1139"/>
                <a:gd name="T115" fmla="*/ 100 h 220"/>
                <a:gd name="T116" fmla="*/ 1127 w 1139"/>
                <a:gd name="T117" fmla="*/ 219 h 220"/>
                <a:gd name="T118" fmla="*/ 1139 w 1139"/>
                <a:gd name="T119" fmla="*/ 187 h 220"/>
                <a:gd name="T120" fmla="*/ 1123 w 1139"/>
                <a:gd name="T121" fmla="*/ 192 h 220"/>
                <a:gd name="T122" fmla="*/ 1104 w 1139"/>
                <a:gd name="T123" fmla="*/ 1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9" h="220">
                  <a:moveTo>
                    <a:pt x="171" y="15"/>
                  </a:moveTo>
                  <a:cubicBezTo>
                    <a:pt x="218" y="15"/>
                    <a:pt x="218" y="15"/>
                    <a:pt x="218" y="15"/>
                  </a:cubicBezTo>
                  <a:cubicBezTo>
                    <a:pt x="218" y="217"/>
                    <a:pt x="218" y="217"/>
                    <a:pt x="218" y="217"/>
                  </a:cubicBezTo>
                  <a:cubicBezTo>
                    <a:pt x="184" y="217"/>
                    <a:pt x="184" y="217"/>
                    <a:pt x="184" y="217"/>
                  </a:cubicBezTo>
                  <a:cubicBezTo>
                    <a:pt x="184" y="89"/>
                    <a:pt x="184" y="89"/>
                    <a:pt x="184" y="89"/>
                  </a:cubicBezTo>
                  <a:cubicBezTo>
                    <a:pt x="184" y="80"/>
                    <a:pt x="184" y="67"/>
                    <a:pt x="185" y="52"/>
                  </a:cubicBezTo>
                  <a:cubicBezTo>
                    <a:pt x="185" y="52"/>
                    <a:pt x="185" y="52"/>
                    <a:pt x="185" y="52"/>
                  </a:cubicBezTo>
                  <a:cubicBezTo>
                    <a:pt x="183" y="58"/>
                    <a:pt x="182" y="65"/>
                    <a:pt x="180" y="68"/>
                  </a:cubicBezTo>
                  <a:cubicBezTo>
                    <a:pt x="120" y="217"/>
                    <a:pt x="120" y="217"/>
                    <a:pt x="120" y="217"/>
                  </a:cubicBezTo>
                  <a:cubicBezTo>
                    <a:pt x="97" y="217"/>
                    <a:pt x="97" y="217"/>
                    <a:pt x="97" y="217"/>
                  </a:cubicBezTo>
                  <a:cubicBezTo>
                    <a:pt x="37" y="70"/>
                    <a:pt x="37" y="70"/>
                    <a:pt x="37" y="70"/>
                  </a:cubicBezTo>
                  <a:cubicBezTo>
                    <a:pt x="36" y="66"/>
                    <a:pt x="34" y="60"/>
                    <a:pt x="32" y="52"/>
                  </a:cubicBezTo>
                  <a:cubicBezTo>
                    <a:pt x="31" y="52"/>
                    <a:pt x="31" y="52"/>
                    <a:pt x="31" y="52"/>
                  </a:cubicBezTo>
                  <a:cubicBezTo>
                    <a:pt x="32" y="56"/>
                    <a:pt x="32" y="60"/>
                    <a:pt x="32" y="65"/>
                  </a:cubicBezTo>
                  <a:cubicBezTo>
                    <a:pt x="33" y="76"/>
                    <a:pt x="33" y="85"/>
                    <a:pt x="33" y="93"/>
                  </a:cubicBezTo>
                  <a:cubicBezTo>
                    <a:pt x="33" y="217"/>
                    <a:pt x="33" y="217"/>
                    <a:pt x="33" y="217"/>
                  </a:cubicBezTo>
                  <a:cubicBezTo>
                    <a:pt x="0" y="217"/>
                    <a:pt x="0" y="217"/>
                    <a:pt x="0" y="217"/>
                  </a:cubicBezTo>
                  <a:cubicBezTo>
                    <a:pt x="0" y="15"/>
                    <a:pt x="0" y="15"/>
                    <a:pt x="0" y="15"/>
                  </a:cubicBezTo>
                  <a:cubicBezTo>
                    <a:pt x="50" y="15"/>
                    <a:pt x="50" y="15"/>
                    <a:pt x="50" y="15"/>
                  </a:cubicBezTo>
                  <a:cubicBezTo>
                    <a:pt x="100" y="142"/>
                    <a:pt x="100" y="142"/>
                    <a:pt x="100" y="142"/>
                  </a:cubicBezTo>
                  <a:cubicBezTo>
                    <a:pt x="105" y="153"/>
                    <a:pt x="108" y="162"/>
                    <a:pt x="109" y="168"/>
                  </a:cubicBezTo>
                  <a:cubicBezTo>
                    <a:pt x="110" y="168"/>
                    <a:pt x="110" y="168"/>
                    <a:pt x="110" y="168"/>
                  </a:cubicBezTo>
                  <a:cubicBezTo>
                    <a:pt x="119" y="142"/>
                    <a:pt x="119" y="142"/>
                    <a:pt x="119" y="142"/>
                  </a:cubicBezTo>
                  <a:lnTo>
                    <a:pt x="171" y="15"/>
                  </a:lnTo>
                  <a:close/>
                  <a:moveTo>
                    <a:pt x="251" y="217"/>
                  </a:moveTo>
                  <a:cubicBezTo>
                    <a:pt x="285" y="217"/>
                    <a:pt x="285" y="217"/>
                    <a:pt x="285" y="217"/>
                  </a:cubicBezTo>
                  <a:cubicBezTo>
                    <a:pt x="285" y="72"/>
                    <a:pt x="285" y="72"/>
                    <a:pt x="285" y="72"/>
                  </a:cubicBezTo>
                  <a:cubicBezTo>
                    <a:pt x="251" y="72"/>
                    <a:pt x="251" y="72"/>
                    <a:pt x="251" y="72"/>
                  </a:cubicBezTo>
                  <a:lnTo>
                    <a:pt x="251" y="217"/>
                  </a:lnTo>
                  <a:close/>
                  <a:moveTo>
                    <a:pt x="269" y="11"/>
                  </a:moveTo>
                  <a:cubicBezTo>
                    <a:pt x="263" y="11"/>
                    <a:pt x="258" y="13"/>
                    <a:pt x="254" y="17"/>
                  </a:cubicBezTo>
                  <a:cubicBezTo>
                    <a:pt x="250" y="20"/>
                    <a:pt x="248" y="25"/>
                    <a:pt x="248" y="31"/>
                  </a:cubicBezTo>
                  <a:cubicBezTo>
                    <a:pt x="248" y="36"/>
                    <a:pt x="250" y="41"/>
                    <a:pt x="254" y="45"/>
                  </a:cubicBezTo>
                  <a:cubicBezTo>
                    <a:pt x="258" y="48"/>
                    <a:pt x="263" y="50"/>
                    <a:pt x="269" y="50"/>
                  </a:cubicBezTo>
                  <a:cubicBezTo>
                    <a:pt x="274" y="50"/>
                    <a:pt x="279" y="48"/>
                    <a:pt x="283" y="45"/>
                  </a:cubicBezTo>
                  <a:cubicBezTo>
                    <a:pt x="287" y="41"/>
                    <a:pt x="289" y="36"/>
                    <a:pt x="289" y="31"/>
                  </a:cubicBezTo>
                  <a:cubicBezTo>
                    <a:pt x="289" y="25"/>
                    <a:pt x="287" y="21"/>
                    <a:pt x="283" y="17"/>
                  </a:cubicBezTo>
                  <a:cubicBezTo>
                    <a:pt x="279" y="13"/>
                    <a:pt x="274" y="11"/>
                    <a:pt x="269" y="11"/>
                  </a:cubicBezTo>
                  <a:close/>
                  <a:moveTo>
                    <a:pt x="405" y="71"/>
                  </a:moveTo>
                  <a:cubicBezTo>
                    <a:pt x="399" y="69"/>
                    <a:pt x="393" y="69"/>
                    <a:pt x="386" y="69"/>
                  </a:cubicBezTo>
                  <a:cubicBezTo>
                    <a:pt x="371" y="69"/>
                    <a:pt x="357" y="72"/>
                    <a:pt x="345" y="79"/>
                  </a:cubicBezTo>
                  <a:cubicBezTo>
                    <a:pt x="333" y="85"/>
                    <a:pt x="324" y="95"/>
                    <a:pt x="318" y="107"/>
                  </a:cubicBezTo>
                  <a:cubicBezTo>
                    <a:pt x="312" y="119"/>
                    <a:pt x="309" y="133"/>
                    <a:pt x="309" y="148"/>
                  </a:cubicBezTo>
                  <a:cubicBezTo>
                    <a:pt x="309" y="162"/>
                    <a:pt x="312" y="174"/>
                    <a:pt x="318" y="185"/>
                  </a:cubicBezTo>
                  <a:cubicBezTo>
                    <a:pt x="324" y="196"/>
                    <a:pt x="332" y="205"/>
                    <a:pt x="343" y="211"/>
                  </a:cubicBezTo>
                  <a:cubicBezTo>
                    <a:pt x="354" y="217"/>
                    <a:pt x="366" y="220"/>
                    <a:pt x="380" y="220"/>
                  </a:cubicBezTo>
                  <a:cubicBezTo>
                    <a:pt x="396" y="220"/>
                    <a:pt x="410" y="217"/>
                    <a:pt x="421" y="211"/>
                  </a:cubicBezTo>
                  <a:cubicBezTo>
                    <a:pt x="422" y="210"/>
                    <a:pt x="422" y="210"/>
                    <a:pt x="422" y="210"/>
                  </a:cubicBezTo>
                  <a:cubicBezTo>
                    <a:pt x="422" y="179"/>
                    <a:pt x="422" y="179"/>
                    <a:pt x="422" y="179"/>
                  </a:cubicBezTo>
                  <a:cubicBezTo>
                    <a:pt x="420" y="180"/>
                    <a:pt x="420" y="180"/>
                    <a:pt x="420" y="180"/>
                  </a:cubicBezTo>
                  <a:cubicBezTo>
                    <a:pt x="415" y="184"/>
                    <a:pt x="410" y="187"/>
                    <a:pt x="404" y="189"/>
                  </a:cubicBezTo>
                  <a:cubicBezTo>
                    <a:pt x="398" y="191"/>
                    <a:pt x="392" y="192"/>
                    <a:pt x="387" y="192"/>
                  </a:cubicBezTo>
                  <a:cubicBezTo>
                    <a:pt x="374" y="192"/>
                    <a:pt x="363" y="188"/>
                    <a:pt x="355" y="180"/>
                  </a:cubicBezTo>
                  <a:cubicBezTo>
                    <a:pt x="348" y="171"/>
                    <a:pt x="344" y="160"/>
                    <a:pt x="344" y="145"/>
                  </a:cubicBezTo>
                  <a:cubicBezTo>
                    <a:pt x="344" y="131"/>
                    <a:pt x="348" y="119"/>
                    <a:pt x="356" y="110"/>
                  </a:cubicBezTo>
                  <a:cubicBezTo>
                    <a:pt x="364" y="101"/>
                    <a:pt x="375" y="97"/>
                    <a:pt x="388" y="97"/>
                  </a:cubicBezTo>
                  <a:cubicBezTo>
                    <a:pt x="399" y="97"/>
                    <a:pt x="410" y="101"/>
                    <a:pt x="420" y="108"/>
                  </a:cubicBezTo>
                  <a:cubicBezTo>
                    <a:pt x="422" y="109"/>
                    <a:pt x="422" y="109"/>
                    <a:pt x="422" y="109"/>
                  </a:cubicBezTo>
                  <a:cubicBezTo>
                    <a:pt x="422" y="76"/>
                    <a:pt x="422" y="76"/>
                    <a:pt x="422" y="76"/>
                  </a:cubicBezTo>
                  <a:cubicBezTo>
                    <a:pt x="421" y="76"/>
                    <a:pt x="421" y="76"/>
                    <a:pt x="421" y="76"/>
                  </a:cubicBezTo>
                  <a:cubicBezTo>
                    <a:pt x="417" y="74"/>
                    <a:pt x="412" y="72"/>
                    <a:pt x="405" y="71"/>
                  </a:cubicBezTo>
                  <a:close/>
                  <a:moveTo>
                    <a:pt x="517" y="70"/>
                  </a:moveTo>
                  <a:cubicBezTo>
                    <a:pt x="509" y="70"/>
                    <a:pt x="501" y="72"/>
                    <a:pt x="495" y="78"/>
                  </a:cubicBezTo>
                  <a:cubicBezTo>
                    <a:pt x="489" y="83"/>
                    <a:pt x="485" y="89"/>
                    <a:pt x="482" y="97"/>
                  </a:cubicBezTo>
                  <a:cubicBezTo>
                    <a:pt x="481" y="97"/>
                    <a:pt x="481" y="97"/>
                    <a:pt x="481" y="97"/>
                  </a:cubicBezTo>
                  <a:cubicBezTo>
                    <a:pt x="481" y="72"/>
                    <a:pt x="481" y="72"/>
                    <a:pt x="481" y="72"/>
                  </a:cubicBezTo>
                  <a:cubicBezTo>
                    <a:pt x="447" y="72"/>
                    <a:pt x="447" y="72"/>
                    <a:pt x="447" y="72"/>
                  </a:cubicBezTo>
                  <a:cubicBezTo>
                    <a:pt x="447" y="217"/>
                    <a:pt x="447" y="217"/>
                    <a:pt x="447" y="217"/>
                  </a:cubicBezTo>
                  <a:cubicBezTo>
                    <a:pt x="481" y="217"/>
                    <a:pt x="481" y="217"/>
                    <a:pt x="481" y="217"/>
                  </a:cubicBezTo>
                  <a:cubicBezTo>
                    <a:pt x="481" y="143"/>
                    <a:pt x="481" y="143"/>
                    <a:pt x="481" y="143"/>
                  </a:cubicBezTo>
                  <a:cubicBezTo>
                    <a:pt x="481" y="130"/>
                    <a:pt x="484" y="120"/>
                    <a:pt x="490" y="112"/>
                  </a:cubicBezTo>
                  <a:cubicBezTo>
                    <a:pt x="495" y="104"/>
                    <a:pt x="503" y="100"/>
                    <a:pt x="512" y="100"/>
                  </a:cubicBezTo>
                  <a:cubicBezTo>
                    <a:pt x="515" y="100"/>
                    <a:pt x="518" y="101"/>
                    <a:pt x="522" y="102"/>
                  </a:cubicBezTo>
                  <a:cubicBezTo>
                    <a:pt x="526" y="103"/>
                    <a:pt x="528" y="104"/>
                    <a:pt x="530" y="105"/>
                  </a:cubicBezTo>
                  <a:cubicBezTo>
                    <a:pt x="531" y="106"/>
                    <a:pt x="531" y="106"/>
                    <a:pt x="531" y="106"/>
                  </a:cubicBezTo>
                  <a:cubicBezTo>
                    <a:pt x="531" y="72"/>
                    <a:pt x="531" y="72"/>
                    <a:pt x="531" y="72"/>
                  </a:cubicBezTo>
                  <a:cubicBezTo>
                    <a:pt x="531" y="72"/>
                    <a:pt x="531" y="72"/>
                    <a:pt x="531" y="72"/>
                  </a:cubicBezTo>
                  <a:cubicBezTo>
                    <a:pt x="528" y="70"/>
                    <a:pt x="523" y="70"/>
                    <a:pt x="517" y="70"/>
                  </a:cubicBezTo>
                  <a:close/>
                  <a:moveTo>
                    <a:pt x="663" y="89"/>
                  </a:moveTo>
                  <a:cubicBezTo>
                    <a:pt x="675" y="102"/>
                    <a:pt x="682" y="120"/>
                    <a:pt x="682" y="143"/>
                  </a:cubicBezTo>
                  <a:cubicBezTo>
                    <a:pt x="682" y="166"/>
                    <a:pt x="675" y="185"/>
                    <a:pt x="661" y="199"/>
                  </a:cubicBezTo>
                  <a:cubicBezTo>
                    <a:pt x="648" y="213"/>
                    <a:pt x="629" y="220"/>
                    <a:pt x="606" y="220"/>
                  </a:cubicBezTo>
                  <a:cubicBezTo>
                    <a:pt x="584" y="220"/>
                    <a:pt x="566" y="213"/>
                    <a:pt x="553" y="200"/>
                  </a:cubicBezTo>
                  <a:cubicBezTo>
                    <a:pt x="540" y="187"/>
                    <a:pt x="533" y="169"/>
                    <a:pt x="533" y="146"/>
                  </a:cubicBezTo>
                  <a:cubicBezTo>
                    <a:pt x="533" y="122"/>
                    <a:pt x="540" y="103"/>
                    <a:pt x="553" y="89"/>
                  </a:cubicBezTo>
                  <a:cubicBezTo>
                    <a:pt x="567" y="76"/>
                    <a:pt x="586" y="69"/>
                    <a:pt x="610" y="69"/>
                  </a:cubicBezTo>
                  <a:cubicBezTo>
                    <a:pt x="632" y="69"/>
                    <a:pt x="650" y="75"/>
                    <a:pt x="663" y="89"/>
                  </a:cubicBezTo>
                  <a:close/>
                  <a:moveTo>
                    <a:pt x="646" y="144"/>
                  </a:moveTo>
                  <a:cubicBezTo>
                    <a:pt x="646" y="129"/>
                    <a:pt x="643" y="117"/>
                    <a:pt x="636" y="109"/>
                  </a:cubicBezTo>
                  <a:cubicBezTo>
                    <a:pt x="629" y="101"/>
                    <a:pt x="620" y="97"/>
                    <a:pt x="608" y="97"/>
                  </a:cubicBezTo>
                  <a:cubicBezTo>
                    <a:pt x="596" y="97"/>
                    <a:pt x="586" y="101"/>
                    <a:pt x="579" y="109"/>
                  </a:cubicBezTo>
                  <a:cubicBezTo>
                    <a:pt x="572" y="118"/>
                    <a:pt x="568" y="130"/>
                    <a:pt x="568" y="145"/>
                  </a:cubicBezTo>
                  <a:cubicBezTo>
                    <a:pt x="568" y="160"/>
                    <a:pt x="572" y="172"/>
                    <a:pt x="579" y="180"/>
                  </a:cubicBezTo>
                  <a:cubicBezTo>
                    <a:pt x="586" y="188"/>
                    <a:pt x="596" y="192"/>
                    <a:pt x="608" y="192"/>
                  </a:cubicBezTo>
                  <a:cubicBezTo>
                    <a:pt x="621" y="192"/>
                    <a:pt x="630" y="188"/>
                    <a:pt x="637" y="180"/>
                  </a:cubicBezTo>
                  <a:cubicBezTo>
                    <a:pt x="643" y="172"/>
                    <a:pt x="646" y="160"/>
                    <a:pt x="646" y="144"/>
                  </a:cubicBezTo>
                  <a:close/>
                  <a:moveTo>
                    <a:pt x="757" y="132"/>
                  </a:moveTo>
                  <a:cubicBezTo>
                    <a:pt x="746" y="128"/>
                    <a:pt x="739" y="124"/>
                    <a:pt x="737" y="121"/>
                  </a:cubicBezTo>
                  <a:cubicBezTo>
                    <a:pt x="734" y="119"/>
                    <a:pt x="732" y="115"/>
                    <a:pt x="732" y="110"/>
                  </a:cubicBezTo>
                  <a:cubicBezTo>
                    <a:pt x="732" y="106"/>
                    <a:pt x="734" y="103"/>
                    <a:pt x="738" y="100"/>
                  </a:cubicBezTo>
                  <a:cubicBezTo>
                    <a:pt x="741" y="97"/>
                    <a:pt x="746" y="96"/>
                    <a:pt x="752" y="96"/>
                  </a:cubicBezTo>
                  <a:cubicBezTo>
                    <a:pt x="758" y="96"/>
                    <a:pt x="764" y="97"/>
                    <a:pt x="770" y="98"/>
                  </a:cubicBezTo>
                  <a:cubicBezTo>
                    <a:pt x="776" y="100"/>
                    <a:pt x="781" y="103"/>
                    <a:pt x="785" y="105"/>
                  </a:cubicBezTo>
                  <a:cubicBezTo>
                    <a:pt x="786" y="106"/>
                    <a:pt x="786" y="106"/>
                    <a:pt x="786" y="106"/>
                  </a:cubicBezTo>
                  <a:cubicBezTo>
                    <a:pt x="786" y="75"/>
                    <a:pt x="786" y="75"/>
                    <a:pt x="786" y="75"/>
                  </a:cubicBezTo>
                  <a:cubicBezTo>
                    <a:pt x="786" y="75"/>
                    <a:pt x="786" y="75"/>
                    <a:pt x="786" y="75"/>
                  </a:cubicBezTo>
                  <a:cubicBezTo>
                    <a:pt x="782" y="73"/>
                    <a:pt x="777" y="72"/>
                    <a:pt x="770" y="70"/>
                  </a:cubicBezTo>
                  <a:cubicBezTo>
                    <a:pt x="764" y="69"/>
                    <a:pt x="758" y="69"/>
                    <a:pt x="753" y="69"/>
                  </a:cubicBezTo>
                  <a:cubicBezTo>
                    <a:pt x="737" y="69"/>
                    <a:pt x="724" y="73"/>
                    <a:pt x="714" y="81"/>
                  </a:cubicBezTo>
                  <a:cubicBezTo>
                    <a:pt x="703" y="89"/>
                    <a:pt x="698" y="100"/>
                    <a:pt x="698" y="113"/>
                  </a:cubicBezTo>
                  <a:cubicBezTo>
                    <a:pt x="698" y="120"/>
                    <a:pt x="699" y="126"/>
                    <a:pt x="701" y="131"/>
                  </a:cubicBezTo>
                  <a:cubicBezTo>
                    <a:pt x="704" y="136"/>
                    <a:pt x="707" y="141"/>
                    <a:pt x="712" y="144"/>
                  </a:cubicBezTo>
                  <a:cubicBezTo>
                    <a:pt x="716" y="148"/>
                    <a:pt x="723" y="152"/>
                    <a:pt x="733" y="156"/>
                  </a:cubicBezTo>
                  <a:cubicBezTo>
                    <a:pt x="740" y="159"/>
                    <a:pt x="746" y="162"/>
                    <a:pt x="750" y="164"/>
                  </a:cubicBezTo>
                  <a:cubicBezTo>
                    <a:pt x="754" y="166"/>
                    <a:pt x="756" y="168"/>
                    <a:pt x="758" y="171"/>
                  </a:cubicBezTo>
                  <a:cubicBezTo>
                    <a:pt x="759" y="173"/>
                    <a:pt x="760" y="175"/>
                    <a:pt x="760" y="179"/>
                  </a:cubicBezTo>
                  <a:cubicBezTo>
                    <a:pt x="760" y="188"/>
                    <a:pt x="753" y="193"/>
                    <a:pt x="738" y="193"/>
                  </a:cubicBezTo>
                  <a:cubicBezTo>
                    <a:pt x="732" y="193"/>
                    <a:pt x="726" y="192"/>
                    <a:pt x="719" y="190"/>
                  </a:cubicBezTo>
                  <a:cubicBezTo>
                    <a:pt x="712" y="187"/>
                    <a:pt x="705" y="184"/>
                    <a:pt x="700" y="180"/>
                  </a:cubicBezTo>
                  <a:cubicBezTo>
                    <a:pt x="698" y="179"/>
                    <a:pt x="698" y="179"/>
                    <a:pt x="698" y="179"/>
                  </a:cubicBezTo>
                  <a:cubicBezTo>
                    <a:pt x="698" y="212"/>
                    <a:pt x="698" y="212"/>
                    <a:pt x="698" y="212"/>
                  </a:cubicBezTo>
                  <a:cubicBezTo>
                    <a:pt x="699" y="212"/>
                    <a:pt x="699" y="212"/>
                    <a:pt x="699" y="212"/>
                  </a:cubicBezTo>
                  <a:cubicBezTo>
                    <a:pt x="703" y="215"/>
                    <a:pt x="710" y="216"/>
                    <a:pt x="717" y="218"/>
                  </a:cubicBezTo>
                  <a:cubicBezTo>
                    <a:pt x="724" y="219"/>
                    <a:pt x="731" y="220"/>
                    <a:pt x="736" y="220"/>
                  </a:cubicBezTo>
                  <a:cubicBezTo>
                    <a:pt x="754" y="220"/>
                    <a:pt x="768" y="216"/>
                    <a:pt x="778" y="208"/>
                  </a:cubicBezTo>
                  <a:cubicBezTo>
                    <a:pt x="789" y="199"/>
                    <a:pt x="794" y="188"/>
                    <a:pt x="794" y="175"/>
                  </a:cubicBezTo>
                  <a:cubicBezTo>
                    <a:pt x="794" y="165"/>
                    <a:pt x="791" y="157"/>
                    <a:pt x="786" y="150"/>
                  </a:cubicBezTo>
                  <a:cubicBezTo>
                    <a:pt x="780" y="143"/>
                    <a:pt x="770" y="137"/>
                    <a:pt x="757" y="132"/>
                  </a:cubicBezTo>
                  <a:close/>
                  <a:moveTo>
                    <a:pt x="938" y="89"/>
                  </a:moveTo>
                  <a:cubicBezTo>
                    <a:pt x="951" y="102"/>
                    <a:pt x="957" y="120"/>
                    <a:pt x="957" y="143"/>
                  </a:cubicBezTo>
                  <a:cubicBezTo>
                    <a:pt x="957" y="166"/>
                    <a:pt x="951" y="185"/>
                    <a:pt x="937" y="199"/>
                  </a:cubicBezTo>
                  <a:cubicBezTo>
                    <a:pt x="924" y="213"/>
                    <a:pt x="905" y="220"/>
                    <a:pt x="882" y="220"/>
                  </a:cubicBezTo>
                  <a:cubicBezTo>
                    <a:pt x="860" y="220"/>
                    <a:pt x="842" y="213"/>
                    <a:pt x="829" y="200"/>
                  </a:cubicBezTo>
                  <a:cubicBezTo>
                    <a:pt x="816" y="187"/>
                    <a:pt x="809" y="169"/>
                    <a:pt x="809" y="146"/>
                  </a:cubicBezTo>
                  <a:cubicBezTo>
                    <a:pt x="809" y="122"/>
                    <a:pt x="816" y="103"/>
                    <a:pt x="829" y="89"/>
                  </a:cubicBezTo>
                  <a:cubicBezTo>
                    <a:pt x="843" y="76"/>
                    <a:pt x="862" y="69"/>
                    <a:pt x="885" y="69"/>
                  </a:cubicBezTo>
                  <a:cubicBezTo>
                    <a:pt x="908" y="69"/>
                    <a:pt x="926" y="75"/>
                    <a:pt x="938" y="89"/>
                  </a:cubicBezTo>
                  <a:close/>
                  <a:moveTo>
                    <a:pt x="922" y="144"/>
                  </a:moveTo>
                  <a:cubicBezTo>
                    <a:pt x="922" y="129"/>
                    <a:pt x="919" y="117"/>
                    <a:pt x="912" y="109"/>
                  </a:cubicBezTo>
                  <a:cubicBezTo>
                    <a:pt x="905" y="101"/>
                    <a:pt x="896" y="97"/>
                    <a:pt x="884" y="97"/>
                  </a:cubicBezTo>
                  <a:cubicBezTo>
                    <a:pt x="871" y="97"/>
                    <a:pt x="862" y="101"/>
                    <a:pt x="855" y="109"/>
                  </a:cubicBezTo>
                  <a:cubicBezTo>
                    <a:pt x="848" y="118"/>
                    <a:pt x="844" y="130"/>
                    <a:pt x="844" y="145"/>
                  </a:cubicBezTo>
                  <a:cubicBezTo>
                    <a:pt x="844" y="160"/>
                    <a:pt x="848" y="172"/>
                    <a:pt x="855" y="180"/>
                  </a:cubicBezTo>
                  <a:cubicBezTo>
                    <a:pt x="862" y="188"/>
                    <a:pt x="871" y="192"/>
                    <a:pt x="884" y="192"/>
                  </a:cubicBezTo>
                  <a:cubicBezTo>
                    <a:pt x="896" y="192"/>
                    <a:pt x="906" y="188"/>
                    <a:pt x="912" y="180"/>
                  </a:cubicBezTo>
                  <a:cubicBezTo>
                    <a:pt x="919" y="172"/>
                    <a:pt x="922" y="160"/>
                    <a:pt x="922" y="144"/>
                  </a:cubicBezTo>
                  <a:close/>
                  <a:moveTo>
                    <a:pt x="1139" y="100"/>
                  </a:moveTo>
                  <a:cubicBezTo>
                    <a:pt x="1139" y="72"/>
                    <a:pt x="1139" y="72"/>
                    <a:pt x="1139" y="72"/>
                  </a:cubicBezTo>
                  <a:cubicBezTo>
                    <a:pt x="1104" y="72"/>
                    <a:pt x="1104" y="72"/>
                    <a:pt x="1104" y="72"/>
                  </a:cubicBezTo>
                  <a:cubicBezTo>
                    <a:pt x="1104" y="29"/>
                    <a:pt x="1104" y="29"/>
                    <a:pt x="1104" y="29"/>
                  </a:cubicBezTo>
                  <a:cubicBezTo>
                    <a:pt x="1103" y="29"/>
                    <a:pt x="1103" y="29"/>
                    <a:pt x="1103" y="29"/>
                  </a:cubicBezTo>
                  <a:cubicBezTo>
                    <a:pt x="1071" y="39"/>
                    <a:pt x="1071" y="39"/>
                    <a:pt x="1071" y="39"/>
                  </a:cubicBezTo>
                  <a:cubicBezTo>
                    <a:pt x="1070" y="40"/>
                    <a:pt x="1070" y="40"/>
                    <a:pt x="1070" y="40"/>
                  </a:cubicBezTo>
                  <a:cubicBezTo>
                    <a:pt x="1070" y="72"/>
                    <a:pt x="1070" y="72"/>
                    <a:pt x="1070" y="72"/>
                  </a:cubicBezTo>
                  <a:cubicBezTo>
                    <a:pt x="1019" y="72"/>
                    <a:pt x="1019" y="72"/>
                    <a:pt x="1019" y="72"/>
                  </a:cubicBezTo>
                  <a:cubicBezTo>
                    <a:pt x="1019" y="54"/>
                    <a:pt x="1019" y="54"/>
                    <a:pt x="1019" y="54"/>
                  </a:cubicBezTo>
                  <a:cubicBezTo>
                    <a:pt x="1019" y="46"/>
                    <a:pt x="1021" y="39"/>
                    <a:pt x="1025" y="35"/>
                  </a:cubicBezTo>
                  <a:cubicBezTo>
                    <a:pt x="1028" y="30"/>
                    <a:pt x="1034" y="28"/>
                    <a:pt x="1040" y="28"/>
                  </a:cubicBezTo>
                  <a:cubicBezTo>
                    <a:pt x="1045" y="28"/>
                    <a:pt x="1050" y="29"/>
                    <a:pt x="1055" y="32"/>
                  </a:cubicBezTo>
                  <a:cubicBezTo>
                    <a:pt x="1057" y="32"/>
                    <a:pt x="1057" y="32"/>
                    <a:pt x="1057" y="32"/>
                  </a:cubicBezTo>
                  <a:cubicBezTo>
                    <a:pt x="1057" y="3"/>
                    <a:pt x="1057" y="3"/>
                    <a:pt x="1057" y="3"/>
                  </a:cubicBezTo>
                  <a:cubicBezTo>
                    <a:pt x="1056" y="3"/>
                    <a:pt x="1056" y="3"/>
                    <a:pt x="1056" y="3"/>
                  </a:cubicBezTo>
                  <a:cubicBezTo>
                    <a:pt x="1051" y="1"/>
                    <a:pt x="1045" y="0"/>
                    <a:pt x="1037" y="0"/>
                  </a:cubicBezTo>
                  <a:cubicBezTo>
                    <a:pt x="1027" y="0"/>
                    <a:pt x="1018" y="3"/>
                    <a:pt x="1010" y="7"/>
                  </a:cubicBezTo>
                  <a:cubicBezTo>
                    <a:pt x="1002" y="11"/>
                    <a:pt x="996" y="17"/>
                    <a:pt x="991" y="25"/>
                  </a:cubicBezTo>
                  <a:cubicBezTo>
                    <a:pt x="987" y="33"/>
                    <a:pt x="985" y="42"/>
                    <a:pt x="985" y="52"/>
                  </a:cubicBezTo>
                  <a:cubicBezTo>
                    <a:pt x="985" y="72"/>
                    <a:pt x="985" y="72"/>
                    <a:pt x="985" y="72"/>
                  </a:cubicBezTo>
                  <a:cubicBezTo>
                    <a:pt x="961" y="72"/>
                    <a:pt x="961" y="72"/>
                    <a:pt x="961" y="72"/>
                  </a:cubicBezTo>
                  <a:cubicBezTo>
                    <a:pt x="961" y="100"/>
                    <a:pt x="961" y="100"/>
                    <a:pt x="961" y="100"/>
                  </a:cubicBezTo>
                  <a:cubicBezTo>
                    <a:pt x="985" y="100"/>
                    <a:pt x="985" y="100"/>
                    <a:pt x="985" y="100"/>
                  </a:cubicBezTo>
                  <a:cubicBezTo>
                    <a:pt x="985" y="217"/>
                    <a:pt x="985" y="217"/>
                    <a:pt x="985" y="217"/>
                  </a:cubicBezTo>
                  <a:cubicBezTo>
                    <a:pt x="1019" y="217"/>
                    <a:pt x="1019" y="217"/>
                    <a:pt x="1019" y="217"/>
                  </a:cubicBezTo>
                  <a:cubicBezTo>
                    <a:pt x="1019" y="100"/>
                    <a:pt x="1019" y="100"/>
                    <a:pt x="1019" y="100"/>
                  </a:cubicBezTo>
                  <a:cubicBezTo>
                    <a:pt x="1070" y="100"/>
                    <a:pt x="1070" y="100"/>
                    <a:pt x="1070" y="100"/>
                  </a:cubicBezTo>
                  <a:cubicBezTo>
                    <a:pt x="1070" y="174"/>
                    <a:pt x="1070" y="174"/>
                    <a:pt x="1070" y="174"/>
                  </a:cubicBezTo>
                  <a:cubicBezTo>
                    <a:pt x="1070" y="205"/>
                    <a:pt x="1084" y="220"/>
                    <a:pt x="1113" y="220"/>
                  </a:cubicBezTo>
                  <a:cubicBezTo>
                    <a:pt x="1118" y="220"/>
                    <a:pt x="1122" y="220"/>
                    <a:pt x="1127" y="219"/>
                  </a:cubicBezTo>
                  <a:cubicBezTo>
                    <a:pt x="1133" y="217"/>
                    <a:pt x="1136" y="216"/>
                    <a:pt x="1138" y="215"/>
                  </a:cubicBezTo>
                  <a:cubicBezTo>
                    <a:pt x="1139" y="215"/>
                    <a:pt x="1139" y="215"/>
                    <a:pt x="1139" y="215"/>
                  </a:cubicBezTo>
                  <a:cubicBezTo>
                    <a:pt x="1139" y="187"/>
                    <a:pt x="1139" y="187"/>
                    <a:pt x="1139" y="187"/>
                  </a:cubicBezTo>
                  <a:cubicBezTo>
                    <a:pt x="1137" y="188"/>
                    <a:pt x="1137" y="188"/>
                    <a:pt x="1137" y="188"/>
                  </a:cubicBezTo>
                  <a:cubicBezTo>
                    <a:pt x="1135" y="189"/>
                    <a:pt x="1133" y="190"/>
                    <a:pt x="1130" y="191"/>
                  </a:cubicBezTo>
                  <a:cubicBezTo>
                    <a:pt x="1127" y="192"/>
                    <a:pt x="1125" y="192"/>
                    <a:pt x="1123" y="192"/>
                  </a:cubicBezTo>
                  <a:cubicBezTo>
                    <a:pt x="1117" y="192"/>
                    <a:pt x="1112" y="190"/>
                    <a:pt x="1109" y="187"/>
                  </a:cubicBezTo>
                  <a:cubicBezTo>
                    <a:pt x="1106" y="183"/>
                    <a:pt x="1104" y="177"/>
                    <a:pt x="1104" y="168"/>
                  </a:cubicBezTo>
                  <a:cubicBezTo>
                    <a:pt x="1104" y="100"/>
                    <a:pt x="1104" y="100"/>
                    <a:pt x="1104" y="100"/>
                  </a:cubicBezTo>
                  <a:lnTo>
                    <a:pt x="1139" y="10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en-US" sz="3529"/>
            </a:p>
          </p:txBody>
        </p:sp>
      </p:grpSp>
      <p:pic>
        <p:nvPicPr>
          <p:cNvPr id="37" name="Picture 36">
            <a:extLst>
              <a:ext uri="{FF2B5EF4-FFF2-40B4-BE49-F238E27FC236}">
                <a16:creationId xmlns:a16="http://schemas.microsoft.com/office/drawing/2014/main" id="{5F557F69-8913-447D-9AE6-ED17933C30E8}"/>
              </a:ext>
            </a:extLst>
          </p:cNvPr>
          <p:cNvPicPr>
            <a:picLocks noChangeAspect="1"/>
          </p:cNvPicPr>
          <p:nvPr userDrawn="1"/>
        </p:nvPicPr>
        <p:blipFill>
          <a:blip r:embed="rId4"/>
          <a:stretch>
            <a:fillRect/>
          </a:stretch>
        </p:blipFill>
        <p:spPr>
          <a:xfrm>
            <a:off x="12516240" y="3418225"/>
            <a:ext cx="11861410" cy="6879554"/>
          </a:xfrm>
          <a:prstGeom prst="rect">
            <a:avLst/>
          </a:prstGeom>
        </p:spPr>
      </p:pic>
    </p:spTree>
    <p:custDataLst>
      <p:tags r:id="rId1"/>
    </p:custDataLst>
    <p:extLst>
      <p:ext uri="{BB962C8B-B14F-4D97-AF65-F5344CB8AC3E}">
        <p14:creationId xmlns:p14="http://schemas.microsoft.com/office/powerpoint/2010/main" val="23243459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38465" y="4168374"/>
            <a:ext cx="17923701" cy="3586180"/>
          </a:xfrm>
          <a:noFill/>
        </p:spPr>
        <p:txBody>
          <a:bodyPr lIns="146304" tIns="91440" rIns="146304" bIns="91440" anchor="t" anchorCtr="0"/>
          <a:lstStyle>
            <a:lvl1pPr>
              <a:defRPr sz="10585" spc="-196"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538463" y="7757148"/>
            <a:ext cx="14338939" cy="3584652"/>
          </a:xfrm>
          <a:noFill/>
        </p:spPr>
        <p:txBody>
          <a:bodyPr lIns="164592" tIns="109728" rIns="164592" bIns="109728">
            <a:noAutofit/>
          </a:bodyPr>
          <a:lstStyle>
            <a:lvl1pPr marL="0" indent="0">
              <a:spcBef>
                <a:spcPts val="0"/>
              </a:spcBef>
              <a:buNone/>
              <a:defRPr sz="6272" spc="0" baseline="0">
                <a:gradFill>
                  <a:gsLst>
                    <a:gs pos="91000">
                      <a:schemeClr val="tx1"/>
                    </a:gs>
                    <a:gs pos="0">
                      <a:schemeClr val="tx1"/>
                    </a:gs>
                  </a:gsLst>
                  <a:lin ang="5400000" scaled="0"/>
                </a:gradFill>
                <a:latin typeface="+mj-lt"/>
              </a:defRPr>
            </a:lvl1pPr>
          </a:lstStyle>
          <a:p>
            <a:pPr lvl="0"/>
            <a:r>
              <a:rPr lang="en-US"/>
              <a:t>Speaker name</a:t>
            </a:r>
          </a:p>
        </p:txBody>
      </p:sp>
      <p:grpSp>
        <p:nvGrpSpPr>
          <p:cNvPr id="7" name="Group 6"/>
          <p:cNvGrpSpPr>
            <a:grpSpLocks noChangeAspect="1"/>
          </p:cNvGrpSpPr>
          <p:nvPr userDrawn="1"/>
        </p:nvGrpSpPr>
        <p:grpSpPr bwMode="black">
          <a:xfrm>
            <a:off x="917965" y="940134"/>
            <a:ext cx="2838585" cy="609656"/>
            <a:chOff x="457200" y="1643393"/>
            <a:chExt cx="4492753" cy="964540"/>
          </a:xfrm>
        </p:grpSpPr>
        <p:pic>
          <p:nvPicPr>
            <p:cNvPr id="8" name="Picture 7"/>
            <p:cNvPicPr>
              <a:picLocks noChangeAspect="1"/>
            </p:cNvPicPr>
            <p:nvPr/>
          </p:nvPicPr>
          <p:blipFill>
            <a:blip r:embed="rId3"/>
            <a:stretch>
              <a:fillRect/>
            </a:stretch>
          </p:blipFill>
          <p:spPr bwMode="black">
            <a:xfrm>
              <a:off x="457200" y="1643393"/>
              <a:ext cx="964540" cy="964540"/>
            </a:xfrm>
            <a:prstGeom prst="rect">
              <a:avLst/>
            </a:prstGeom>
          </p:spPr>
        </p:pic>
        <p:sp>
          <p:nvSpPr>
            <p:cNvPr id="10" name="Freeform 12"/>
            <p:cNvSpPr>
              <a:spLocks noEditPoints="1"/>
            </p:cNvSpPr>
            <p:nvPr/>
          </p:nvSpPr>
          <p:spPr bwMode="black">
            <a:xfrm>
              <a:off x="1703514" y="1792710"/>
              <a:ext cx="3246439" cy="635329"/>
            </a:xfrm>
            <a:custGeom>
              <a:avLst/>
              <a:gdLst>
                <a:gd name="T0" fmla="*/ 218 w 1139"/>
                <a:gd name="T1" fmla="*/ 217 h 220"/>
                <a:gd name="T2" fmla="*/ 185 w 1139"/>
                <a:gd name="T3" fmla="*/ 52 h 220"/>
                <a:gd name="T4" fmla="*/ 120 w 1139"/>
                <a:gd name="T5" fmla="*/ 217 h 220"/>
                <a:gd name="T6" fmla="*/ 32 w 1139"/>
                <a:gd name="T7" fmla="*/ 52 h 220"/>
                <a:gd name="T8" fmla="*/ 33 w 1139"/>
                <a:gd name="T9" fmla="*/ 93 h 220"/>
                <a:gd name="T10" fmla="*/ 0 w 1139"/>
                <a:gd name="T11" fmla="*/ 15 h 220"/>
                <a:gd name="T12" fmla="*/ 109 w 1139"/>
                <a:gd name="T13" fmla="*/ 168 h 220"/>
                <a:gd name="T14" fmla="*/ 171 w 1139"/>
                <a:gd name="T15" fmla="*/ 15 h 220"/>
                <a:gd name="T16" fmla="*/ 285 w 1139"/>
                <a:gd name="T17" fmla="*/ 72 h 220"/>
                <a:gd name="T18" fmla="*/ 269 w 1139"/>
                <a:gd name="T19" fmla="*/ 11 h 220"/>
                <a:gd name="T20" fmla="*/ 254 w 1139"/>
                <a:gd name="T21" fmla="*/ 45 h 220"/>
                <a:gd name="T22" fmla="*/ 289 w 1139"/>
                <a:gd name="T23" fmla="*/ 31 h 220"/>
                <a:gd name="T24" fmla="*/ 405 w 1139"/>
                <a:gd name="T25" fmla="*/ 71 h 220"/>
                <a:gd name="T26" fmla="*/ 318 w 1139"/>
                <a:gd name="T27" fmla="*/ 107 h 220"/>
                <a:gd name="T28" fmla="*/ 343 w 1139"/>
                <a:gd name="T29" fmla="*/ 211 h 220"/>
                <a:gd name="T30" fmla="*/ 422 w 1139"/>
                <a:gd name="T31" fmla="*/ 210 h 220"/>
                <a:gd name="T32" fmla="*/ 404 w 1139"/>
                <a:gd name="T33" fmla="*/ 189 h 220"/>
                <a:gd name="T34" fmla="*/ 344 w 1139"/>
                <a:gd name="T35" fmla="*/ 145 h 220"/>
                <a:gd name="T36" fmla="*/ 420 w 1139"/>
                <a:gd name="T37" fmla="*/ 108 h 220"/>
                <a:gd name="T38" fmla="*/ 421 w 1139"/>
                <a:gd name="T39" fmla="*/ 76 h 220"/>
                <a:gd name="T40" fmla="*/ 495 w 1139"/>
                <a:gd name="T41" fmla="*/ 78 h 220"/>
                <a:gd name="T42" fmla="*/ 481 w 1139"/>
                <a:gd name="T43" fmla="*/ 72 h 220"/>
                <a:gd name="T44" fmla="*/ 481 w 1139"/>
                <a:gd name="T45" fmla="*/ 217 h 220"/>
                <a:gd name="T46" fmla="*/ 512 w 1139"/>
                <a:gd name="T47" fmla="*/ 100 h 220"/>
                <a:gd name="T48" fmla="*/ 531 w 1139"/>
                <a:gd name="T49" fmla="*/ 106 h 220"/>
                <a:gd name="T50" fmla="*/ 517 w 1139"/>
                <a:gd name="T51" fmla="*/ 70 h 220"/>
                <a:gd name="T52" fmla="*/ 661 w 1139"/>
                <a:gd name="T53" fmla="*/ 199 h 220"/>
                <a:gd name="T54" fmla="*/ 533 w 1139"/>
                <a:gd name="T55" fmla="*/ 146 h 220"/>
                <a:gd name="T56" fmla="*/ 663 w 1139"/>
                <a:gd name="T57" fmla="*/ 89 h 220"/>
                <a:gd name="T58" fmla="*/ 608 w 1139"/>
                <a:gd name="T59" fmla="*/ 97 h 220"/>
                <a:gd name="T60" fmla="*/ 579 w 1139"/>
                <a:gd name="T61" fmla="*/ 180 h 220"/>
                <a:gd name="T62" fmla="*/ 646 w 1139"/>
                <a:gd name="T63" fmla="*/ 144 h 220"/>
                <a:gd name="T64" fmla="*/ 732 w 1139"/>
                <a:gd name="T65" fmla="*/ 110 h 220"/>
                <a:gd name="T66" fmla="*/ 770 w 1139"/>
                <a:gd name="T67" fmla="*/ 98 h 220"/>
                <a:gd name="T68" fmla="*/ 786 w 1139"/>
                <a:gd name="T69" fmla="*/ 75 h 220"/>
                <a:gd name="T70" fmla="*/ 753 w 1139"/>
                <a:gd name="T71" fmla="*/ 69 h 220"/>
                <a:gd name="T72" fmla="*/ 701 w 1139"/>
                <a:gd name="T73" fmla="*/ 131 h 220"/>
                <a:gd name="T74" fmla="*/ 750 w 1139"/>
                <a:gd name="T75" fmla="*/ 164 h 220"/>
                <a:gd name="T76" fmla="*/ 738 w 1139"/>
                <a:gd name="T77" fmla="*/ 193 h 220"/>
                <a:gd name="T78" fmla="*/ 698 w 1139"/>
                <a:gd name="T79" fmla="*/ 179 h 220"/>
                <a:gd name="T80" fmla="*/ 717 w 1139"/>
                <a:gd name="T81" fmla="*/ 218 h 220"/>
                <a:gd name="T82" fmla="*/ 794 w 1139"/>
                <a:gd name="T83" fmla="*/ 175 h 220"/>
                <a:gd name="T84" fmla="*/ 938 w 1139"/>
                <a:gd name="T85" fmla="*/ 89 h 220"/>
                <a:gd name="T86" fmla="*/ 882 w 1139"/>
                <a:gd name="T87" fmla="*/ 220 h 220"/>
                <a:gd name="T88" fmla="*/ 829 w 1139"/>
                <a:gd name="T89" fmla="*/ 89 h 220"/>
                <a:gd name="T90" fmla="*/ 922 w 1139"/>
                <a:gd name="T91" fmla="*/ 144 h 220"/>
                <a:gd name="T92" fmla="*/ 855 w 1139"/>
                <a:gd name="T93" fmla="*/ 109 h 220"/>
                <a:gd name="T94" fmla="*/ 884 w 1139"/>
                <a:gd name="T95" fmla="*/ 192 h 220"/>
                <a:gd name="T96" fmla="*/ 1139 w 1139"/>
                <a:gd name="T97" fmla="*/ 100 h 220"/>
                <a:gd name="T98" fmla="*/ 1104 w 1139"/>
                <a:gd name="T99" fmla="*/ 29 h 220"/>
                <a:gd name="T100" fmla="*/ 1070 w 1139"/>
                <a:gd name="T101" fmla="*/ 40 h 220"/>
                <a:gd name="T102" fmla="*/ 1019 w 1139"/>
                <a:gd name="T103" fmla="*/ 54 h 220"/>
                <a:gd name="T104" fmla="*/ 1055 w 1139"/>
                <a:gd name="T105" fmla="*/ 32 h 220"/>
                <a:gd name="T106" fmla="*/ 1056 w 1139"/>
                <a:gd name="T107" fmla="*/ 3 h 220"/>
                <a:gd name="T108" fmla="*/ 991 w 1139"/>
                <a:gd name="T109" fmla="*/ 25 h 220"/>
                <a:gd name="T110" fmla="*/ 961 w 1139"/>
                <a:gd name="T111" fmla="*/ 72 h 220"/>
                <a:gd name="T112" fmla="*/ 985 w 1139"/>
                <a:gd name="T113" fmla="*/ 217 h 220"/>
                <a:gd name="T114" fmla="*/ 1070 w 1139"/>
                <a:gd name="T115" fmla="*/ 100 h 220"/>
                <a:gd name="T116" fmla="*/ 1127 w 1139"/>
                <a:gd name="T117" fmla="*/ 219 h 220"/>
                <a:gd name="T118" fmla="*/ 1139 w 1139"/>
                <a:gd name="T119" fmla="*/ 187 h 220"/>
                <a:gd name="T120" fmla="*/ 1123 w 1139"/>
                <a:gd name="T121" fmla="*/ 192 h 220"/>
                <a:gd name="T122" fmla="*/ 1104 w 1139"/>
                <a:gd name="T123" fmla="*/ 1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9" h="220">
                  <a:moveTo>
                    <a:pt x="171" y="15"/>
                  </a:moveTo>
                  <a:cubicBezTo>
                    <a:pt x="218" y="15"/>
                    <a:pt x="218" y="15"/>
                    <a:pt x="218" y="15"/>
                  </a:cubicBezTo>
                  <a:cubicBezTo>
                    <a:pt x="218" y="217"/>
                    <a:pt x="218" y="217"/>
                    <a:pt x="218" y="217"/>
                  </a:cubicBezTo>
                  <a:cubicBezTo>
                    <a:pt x="184" y="217"/>
                    <a:pt x="184" y="217"/>
                    <a:pt x="184" y="217"/>
                  </a:cubicBezTo>
                  <a:cubicBezTo>
                    <a:pt x="184" y="89"/>
                    <a:pt x="184" y="89"/>
                    <a:pt x="184" y="89"/>
                  </a:cubicBezTo>
                  <a:cubicBezTo>
                    <a:pt x="184" y="80"/>
                    <a:pt x="184" y="67"/>
                    <a:pt x="185" y="52"/>
                  </a:cubicBezTo>
                  <a:cubicBezTo>
                    <a:pt x="185" y="52"/>
                    <a:pt x="185" y="52"/>
                    <a:pt x="185" y="52"/>
                  </a:cubicBezTo>
                  <a:cubicBezTo>
                    <a:pt x="183" y="58"/>
                    <a:pt x="182" y="65"/>
                    <a:pt x="180" y="68"/>
                  </a:cubicBezTo>
                  <a:cubicBezTo>
                    <a:pt x="120" y="217"/>
                    <a:pt x="120" y="217"/>
                    <a:pt x="120" y="217"/>
                  </a:cubicBezTo>
                  <a:cubicBezTo>
                    <a:pt x="97" y="217"/>
                    <a:pt x="97" y="217"/>
                    <a:pt x="97" y="217"/>
                  </a:cubicBezTo>
                  <a:cubicBezTo>
                    <a:pt x="37" y="70"/>
                    <a:pt x="37" y="70"/>
                    <a:pt x="37" y="70"/>
                  </a:cubicBezTo>
                  <a:cubicBezTo>
                    <a:pt x="36" y="66"/>
                    <a:pt x="34" y="60"/>
                    <a:pt x="32" y="52"/>
                  </a:cubicBezTo>
                  <a:cubicBezTo>
                    <a:pt x="31" y="52"/>
                    <a:pt x="31" y="52"/>
                    <a:pt x="31" y="52"/>
                  </a:cubicBezTo>
                  <a:cubicBezTo>
                    <a:pt x="32" y="56"/>
                    <a:pt x="32" y="60"/>
                    <a:pt x="32" y="65"/>
                  </a:cubicBezTo>
                  <a:cubicBezTo>
                    <a:pt x="33" y="76"/>
                    <a:pt x="33" y="85"/>
                    <a:pt x="33" y="93"/>
                  </a:cubicBezTo>
                  <a:cubicBezTo>
                    <a:pt x="33" y="217"/>
                    <a:pt x="33" y="217"/>
                    <a:pt x="33" y="217"/>
                  </a:cubicBezTo>
                  <a:cubicBezTo>
                    <a:pt x="0" y="217"/>
                    <a:pt x="0" y="217"/>
                    <a:pt x="0" y="217"/>
                  </a:cubicBezTo>
                  <a:cubicBezTo>
                    <a:pt x="0" y="15"/>
                    <a:pt x="0" y="15"/>
                    <a:pt x="0" y="15"/>
                  </a:cubicBezTo>
                  <a:cubicBezTo>
                    <a:pt x="50" y="15"/>
                    <a:pt x="50" y="15"/>
                    <a:pt x="50" y="15"/>
                  </a:cubicBezTo>
                  <a:cubicBezTo>
                    <a:pt x="100" y="142"/>
                    <a:pt x="100" y="142"/>
                    <a:pt x="100" y="142"/>
                  </a:cubicBezTo>
                  <a:cubicBezTo>
                    <a:pt x="105" y="153"/>
                    <a:pt x="108" y="162"/>
                    <a:pt x="109" y="168"/>
                  </a:cubicBezTo>
                  <a:cubicBezTo>
                    <a:pt x="110" y="168"/>
                    <a:pt x="110" y="168"/>
                    <a:pt x="110" y="168"/>
                  </a:cubicBezTo>
                  <a:cubicBezTo>
                    <a:pt x="119" y="142"/>
                    <a:pt x="119" y="142"/>
                    <a:pt x="119" y="142"/>
                  </a:cubicBezTo>
                  <a:lnTo>
                    <a:pt x="171" y="15"/>
                  </a:lnTo>
                  <a:close/>
                  <a:moveTo>
                    <a:pt x="251" y="217"/>
                  </a:moveTo>
                  <a:cubicBezTo>
                    <a:pt x="285" y="217"/>
                    <a:pt x="285" y="217"/>
                    <a:pt x="285" y="217"/>
                  </a:cubicBezTo>
                  <a:cubicBezTo>
                    <a:pt x="285" y="72"/>
                    <a:pt x="285" y="72"/>
                    <a:pt x="285" y="72"/>
                  </a:cubicBezTo>
                  <a:cubicBezTo>
                    <a:pt x="251" y="72"/>
                    <a:pt x="251" y="72"/>
                    <a:pt x="251" y="72"/>
                  </a:cubicBezTo>
                  <a:lnTo>
                    <a:pt x="251" y="217"/>
                  </a:lnTo>
                  <a:close/>
                  <a:moveTo>
                    <a:pt x="269" y="11"/>
                  </a:moveTo>
                  <a:cubicBezTo>
                    <a:pt x="263" y="11"/>
                    <a:pt x="258" y="13"/>
                    <a:pt x="254" y="17"/>
                  </a:cubicBezTo>
                  <a:cubicBezTo>
                    <a:pt x="250" y="20"/>
                    <a:pt x="248" y="25"/>
                    <a:pt x="248" y="31"/>
                  </a:cubicBezTo>
                  <a:cubicBezTo>
                    <a:pt x="248" y="36"/>
                    <a:pt x="250" y="41"/>
                    <a:pt x="254" y="45"/>
                  </a:cubicBezTo>
                  <a:cubicBezTo>
                    <a:pt x="258" y="48"/>
                    <a:pt x="263" y="50"/>
                    <a:pt x="269" y="50"/>
                  </a:cubicBezTo>
                  <a:cubicBezTo>
                    <a:pt x="274" y="50"/>
                    <a:pt x="279" y="48"/>
                    <a:pt x="283" y="45"/>
                  </a:cubicBezTo>
                  <a:cubicBezTo>
                    <a:pt x="287" y="41"/>
                    <a:pt x="289" y="36"/>
                    <a:pt x="289" y="31"/>
                  </a:cubicBezTo>
                  <a:cubicBezTo>
                    <a:pt x="289" y="25"/>
                    <a:pt x="287" y="21"/>
                    <a:pt x="283" y="17"/>
                  </a:cubicBezTo>
                  <a:cubicBezTo>
                    <a:pt x="279" y="13"/>
                    <a:pt x="274" y="11"/>
                    <a:pt x="269" y="11"/>
                  </a:cubicBezTo>
                  <a:close/>
                  <a:moveTo>
                    <a:pt x="405" y="71"/>
                  </a:moveTo>
                  <a:cubicBezTo>
                    <a:pt x="399" y="69"/>
                    <a:pt x="393" y="69"/>
                    <a:pt x="386" y="69"/>
                  </a:cubicBezTo>
                  <a:cubicBezTo>
                    <a:pt x="371" y="69"/>
                    <a:pt x="357" y="72"/>
                    <a:pt x="345" y="79"/>
                  </a:cubicBezTo>
                  <a:cubicBezTo>
                    <a:pt x="333" y="85"/>
                    <a:pt x="324" y="95"/>
                    <a:pt x="318" y="107"/>
                  </a:cubicBezTo>
                  <a:cubicBezTo>
                    <a:pt x="312" y="119"/>
                    <a:pt x="309" y="133"/>
                    <a:pt x="309" y="148"/>
                  </a:cubicBezTo>
                  <a:cubicBezTo>
                    <a:pt x="309" y="162"/>
                    <a:pt x="312" y="174"/>
                    <a:pt x="318" y="185"/>
                  </a:cubicBezTo>
                  <a:cubicBezTo>
                    <a:pt x="324" y="196"/>
                    <a:pt x="332" y="205"/>
                    <a:pt x="343" y="211"/>
                  </a:cubicBezTo>
                  <a:cubicBezTo>
                    <a:pt x="354" y="217"/>
                    <a:pt x="366" y="220"/>
                    <a:pt x="380" y="220"/>
                  </a:cubicBezTo>
                  <a:cubicBezTo>
                    <a:pt x="396" y="220"/>
                    <a:pt x="410" y="217"/>
                    <a:pt x="421" y="211"/>
                  </a:cubicBezTo>
                  <a:cubicBezTo>
                    <a:pt x="422" y="210"/>
                    <a:pt x="422" y="210"/>
                    <a:pt x="422" y="210"/>
                  </a:cubicBezTo>
                  <a:cubicBezTo>
                    <a:pt x="422" y="179"/>
                    <a:pt x="422" y="179"/>
                    <a:pt x="422" y="179"/>
                  </a:cubicBezTo>
                  <a:cubicBezTo>
                    <a:pt x="420" y="180"/>
                    <a:pt x="420" y="180"/>
                    <a:pt x="420" y="180"/>
                  </a:cubicBezTo>
                  <a:cubicBezTo>
                    <a:pt x="415" y="184"/>
                    <a:pt x="410" y="187"/>
                    <a:pt x="404" y="189"/>
                  </a:cubicBezTo>
                  <a:cubicBezTo>
                    <a:pt x="398" y="191"/>
                    <a:pt x="392" y="192"/>
                    <a:pt x="387" y="192"/>
                  </a:cubicBezTo>
                  <a:cubicBezTo>
                    <a:pt x="374" y="192"/>
                    <a:pt x="363" y="188"/>
                    <a:pt x="355" y="180"/>
                  </a:cubicBezTo>
                  <a:cubicBezTo>
                    <a:pt x="348" y="171"/>
                    <a:pt x="344" y="160"/>
                    <a:pt x="344" y="145"/>
                  </a:cubicBezTo>
                  <a:cubicBezTo>
                    <a:pt x="344" y="131"/>
                    <a:pt x="348" y="119"/>
                    <a:pt x="356" y="110"/>
                  </a:cubicBezTo>
                  <a:cubicBezTo>
                    <a:pt x="364" y="101"/>
                    <a:pt x="375" y="97"/>
                    <a:pt x="388" y="97"/>
                  </a:cubicBezTo>
                  <a:cubicBezTo>
                    <a:pt x="399" y="97"/>
                    <a:pt x="410" y="101"/>
                    <a:pt x="420" y="108"/>
                  </a:cubicBezTo>
                  <a:cubicBezTo>
                    <a:pt x="422" y="109"/>
                    <a:pt x="422" y="109"/>
                    <a:pt x="422" y="109"/>
                  </a:cubicBezTo>
                  <a:cubicBezTo>
                    <a:pt x="422" y="76"/>
                    <a:pt x="422" y="76"/>
                    <a:pt x="422" y="76"/>
                  </a:cubicBezTo>
                  <a:cubicBezTo>
                    <a:pt x="421" y="76"/>
                    <a:pt x="421" y="76"/>
                    <a:pt x="421" y="76"/>
                  </a:cubicBezTo>
                  <a:cubicBezTo>
                    <a:pt x="417" y="74"/>
                    <a:pt x="412" y="72"/>
                    <a:pt x="405" y="71"/>
                  </a:cubicBezTo>
                  <a:close/>
                  <a:moveTo>
                    <a:pt x="517" y="70"/>
                  </a:moveTo>
                  <a:cubicBezTo>
                    <a:pt x="509" y="70"/>
                    <a:pt x="501" y="72"/>
                    <a:pt x="495" y="78"/>
                  </a:cubicBezTo>
                  <a:cubicBezTo>
                    <a:pt x="489" y="83"/>
                    <a:pt x="485" y="89"/>
                    <a:pt x="482" y="97"/>
                  </a:cubicBezTo>
                  <a:cubicBezTo>
                    <a:pt x="481" y="97"/>
                    <a:pt x="481" y="97"/>
                    <a:pt x="481" y="97"/>
                  </a:cubicBezTo>
                  <a:cubicBezTo>
                    <a:pt x="481" y="72"/>
                    <a:pt x="481" y="72"/>
                    <a:pt x="481" y="72"/>
                  </a:cubicBezTo>
                  <a:cubicBezTo>
                    <a:pt x="447" y="72"/>
                    <a:pt x="447" y="72"/>
                    <a:pt x="447" y="72"/>
                  </a:cubicBezTo>
                  <a:cubicBezTo>
                    <a:pt x="447" y="217"/>
                    <a:pt x="447" y="217"/>
                    <a:pt x="447" y="217"/>
                  </a:cubicBezTo>
                  <a:cubicBezTo>
                    <a:pt x="481" y="217"/>
                    <a:pt x="481" y="217"/>
                    <a:pt x="481" y="217"/>
                  </a:cubicBezTo>
                  <a:cubicBezTo>
                    <a:pt x="481" y="143"/>
                    <a:pt x="481" y="143"/>
                    <a:pt x="481" y="143"/>
                  </a:cubicBezTo>
                  <a:cubicBezTo>
                    <a:pt x="481" y="130"/>
                    <a:pt x="484" y="120"/>
                    <a:pt x="490" y="112"/>
                  </a:cubicBezTo>
                  <a:cubicBezTo>
                    <a:pt x="495" y="104"/>
                    <a:pt x="503" y="100"/>
                    <a:pt x="512" y="100"/>
                  </a:cubicBezTo>
                  <a:cubicBezTo>
                    <a:pt x="515" y="100"/>
                    <a:pt x="518" y="101"/>
                    <a:pt x="522" y="102"/>
                  </a:cubicBezTo>
                  <a:cubicBezTo>
                    <a:pt x="526" y="103"/>
                    <a:pt x="528" y="104"/>
                    <a:pt x="530" y="105"/>
                  </a:cubicBezTo>
                  <a:cubicBezTo>
                    <a:pt x="531" y="106"/>
                    <a:pt x="531" y="106"/>
                    <a:pt x="531" y="106"/>
                  </a:cubicBezTo>
                  <a:cubicBezTo>
                    <a:pt x="531" y="72"/>
                    <a:pt x="531" y="72"/>
                    <a:pt x="531" y="72"/>
                  </a:cubicBezTo>
                  <a:cubicBezTo>
                    <a:pt x="531" y="72"/>
                    <a:pt x="531" y="72"/>
                    <a:pt x="531" y="72"/>
                  </a:cubicBezTo>
                  <a:cubicBezTo>
                    <a:pt x="528" y="70"/>
                    <a:pt x="523" y="70"/>
                    <a:pt x="517" y="70"/>
                  </a:cubicBezTo>
                  <a:close/>
                  <a:moveTo>
                    <a:pt x="663" y="89"/>
                  </a:moveTo>
                  <a:cubicBezTo>
                    <a:pt x="675" y="102"/>
                    <a:pt x="682" y="120"/>
                    <a:pt x="682" y="143"/>
                  </a:cubicBezTo>
                  <a:cubicBezTo>
                    <a:pt x="682" y="166"/>
                    <a:pt x="675" y="185"/>
                    <a:pt x="661" y="199"/>
                  </a:cubicBezTo>
                  <a:cubicBezTo>
                    <a:pt x="648" y="213"/>
                    <a:pt x="629" y="220"/>
                    <a:pt x="606" y="220"/>
                  </a:cubicBezTo>
                  <a:cubicBezTo>
                    <a:pt x="584" y="220"/>
                    <a:pt x="566" y="213"/>
                    <a:pt x="553" y="200"/>
                  </a:cubicBezTo>
                  <a:cubicBezTo>
                    <a:pt x="540" y="187"/>
                    <a:pt x="533" y="169"/>
                    <a:pt x="533" y="146"/>
                  </a:cubicBezTo>
                  <a:cubicBezTo>
                    <a:pt x="533" y="122"/>
                    <a:pt x="540" y="103"/>
                    <a:pt x="553" y="89"/>
                  </a:cubicBezTo>
                  <a:cubicBezTo>
                    <a:pt x="567" y="76"/>
                    <a:pt x="586" y="69"/>
                    <a:pt x="610" y="69"/>
                  </a:cubicBezTo>
                  <a:cubicBezTo>
                    <a:pt x="632" y="69"/>
                    <a:pt x="650" y="75"/>
                    <a:pt x="663" y="89"/>
                  </a:cubicBezTo>
                  <a:close/>
                  <a:moveTo>
                    <a:pt x="646" y="144"/>
                  </a:moveTo>
                  <a:cubicBezTo>
                    <a:pt x="646" y="129"/>
                    <a:pt x="643" y="117"/>
                    <a:pt x="636" y="109"/>
                  </a:cubicBezTo>
                  <a:cubicBezTo>
                    <a:pt x="629" y="101"/>
                    <a:pt x="620" y="97"/>
                    <a:pt x="608" y="97"/>
                  </a:cubicBezTo>
                  <a:cubicBezTo>
                    <a:pt x="596" y="97"/>
                    <a:pt x="586" y="101"/>
                    <a:pt x="579" y="109"/>
                  </a:cubicBezTo>
                  <a:cubicBezTo>
                    <a:pt x="572" y="118"/>
                    <a:pt x="568" y="130"/>
                    <a:pt x="568" y="145"/>
                  </a:cubicBezTo>
                  <a:cubicBezTo>
                    <a:pt x="568" y="160"/>
                    <a:pt x="572" y="172"/>
                    <a:pt x="579" y="180"/>
                  </a:cubicBezTo>
                  <a:cubicBezTo>
                    <a:pt x="586" y="188"/>
                    <a:pt x="596" y="192"/>
                    <a:pt x="608" y="192"/>
                  </a:cubicBezTo>
                  <a:cubicBezTo>
                    <a:pt x="621" y="192"/>
                    <a:pt x="630" y="188"/>
                    <a:pt x="637" y="180"/>
                  </a:cubicBezTo>
                  <a:cubicBezTo>
                    <a:pt x="643" y="172"/>
                    <a:pt x="646" y="160"/>
                    <a:pt x="646" y="144"/>
                  </a:cubicBezTo>
                  <a:close/>
                  <a:moveTo>
                    <a:pt x="757" y="132"/>
                  </a:moveTo>
                  <a:cubicBezTo>
                    <a:pt x="746" y="128"/>
                    <a:pt x="739" y="124"/>
                    <a:pt x="737" y="121"/>
                  </a:cubicBezTo>
                  <a:cubicBezTo>
                    <a:pt x="734" y="119"/>
                    <a:pt x="732" y="115"/>
                    <a:pt x="732" y="110"/>
                  </a:cubicBezTo>
                  <a:cubicBezTo>
                    <a:pt x="732" y="106"/>
                    <a:pt x="734" y="103"/>
                    <a:pt x="738" y="100"/>
                  </a:cubicBezTo>
                  <a:cubicBezTo>
                    <a:pt x="741" y="97"/>
                    <a:pt x="746" y="96"/>
                    <a:pt x="752" y="96"/>
                  </a:cubicBezTo>
                  <a:cubicBezTo>
                    <a:pt x="758" y="96"/>
                    <a:pt x="764" y="97"/>
                    <a:pt x="770" y="98"/>
                  </a:cubicBezTo>
                  <a:cubicBezTo>
                    <a:pt x="776" y="100"/>
                    <a:pt x="781" y="103"/>
                    <a:pt x="785" y="105"/>
                  </a:cubicBezTo>
                  <a:cubicBezTo>
                    <a:pt x="786" y="106"/>
                    <a:pt x="786" y="106"/>
                    <a:pt x="786" y="106"/>
                  </a:cubicBezTo>
                  <a:cubicBezTo>
                    <a:pt x="786" y="75"/>
                    <a:pt x="786" y="75"/>
                    <a:pt x="786" y="75"/>
                  </a:cubicBezTo>
                  <a:cubicBezTo>
                    <a:pt x="786" y="75"/>
                    <a:pt x="786" y="75"/>
                    <a:pt x="786" y="75"/>
                  </a:cubicBezTo>
                  <a:cubicBezTo>
                    <a:pt x="782" y="73"/>
                    <a:pt x="777" y="72"/>
                    <a:pt x="770" y="70"/>
                  </a:cubicBezTo>
                  <a:cubicBezTo>
                    <a:pt x="764" y="69"/>
                    <a:pt x="758" y="69"/>
                    <a:pt x="753" y="69"/>
                  </a:cubicBezTo>
                  <a:cubicBezTo>
                    <a:pt x="737" y="69"/>
                    <a:pt x="724" y="73"/>
                    <a:pt x="714" y="81"/>
                  </a:cubicBezTo>
                  <a:cubicBezTo>
                    <a:pt x="703" y="89"/>
                    <a:pt x="698" y="100"/>
                    <a:pt x="698" y="113"/>
                  </a:cubicBezTo>
                  <a:cubicBezTo>
                    <a:pt x="698" y="120"/>
                    <a:pt x="699" y="126"/>
                    <a:pt x="701" y="131"/>
                  </a:cubicBezTo>
                  <a:cubicBezTo>
                    <a:pt x="704" y="136"/>
                    <a:pt x="707" y="141"/>
                    <a:pt x="712" y="144"/>
                  </a:cubicBezTo>
                  <a:cubicBezTo>
                    <a:pt x="716" y="148"/>
                    <a:pt x="723" y="152"/>
                    <a:pt x="733" y="156"/>
                  </a:cubicBezTo>
                  <a:cubicBezTo>
                    <a:pt x="740" y="159"/>
                    <a:pt x="746" y="162"/>
                    <a:pt x="750" y="164"/>
                  </a:cubicBezTo>
                  <a:cubicBezTo>
                    <a:pt x="754" y="166"/>
                    <a:pt x="756" y="168"/>
                    <a:pt x="758" y="171"/>
                  </a:cubicBezTo>
                  <a:cubicBezTo>
                    <a:pt x="759" y="173"/>
                    <a:pt x="760" y="175"/>
                    <a:pt x="760" y="179"/>
                  </a:cubicBezTo>
                  <a:cubicBezTo>
                    <a:pt x="760" y="188"/>
                    <a:pt x="753" y="193"/>
                    <a:pt x="738" y="193"/>
                  </a:cubicBezTo>
                  <a:cubicBezTo>
                    <a:pt x="732" y="193"/>
                    <a:pt x="726" y="192"/>
                    <a:pt x="719" y="190"/>
                  </a:cubicBezTo>
                  <a:cubicBezTo>
                    <a:pt x="712" y="187"/>
                    <a:pt x="705" y="184"/>
                    <a:pt x="700" y="180"/>
                  </a:cubicBezTo>
                  <a:cubicBezTo>
                    <a:pt x="698" y="179"/>
                    <a:pt x="698" y="179"/>
                    <a:pt x="698" y="179"/>
                  </a:cubicBezTo>
                  <a:cubicBezTo>
                    <a:pt x="698" y="212"/>
                    <a:pt x="698" y="212"/>
                    <a:pt x="698" y="212"/>
                  </a:cubicBezTo>
                  <a:cubicBezTo>
                    <a:pt x="699" y="212"/>
                    <a:pt x="699" y="212"/>
                    <a:pt x="699" y="212"/>
                  </a:cubicBezTo>
                  <a:cubicBezTo>
                    <a:pt x="703" y="215"/>
                    <a:pt x="710" y="216"/>
                    <a:pt x="717" y="218"/>
                  </a:cubicBezTo>
                  <a:cubicBezTo>
                    <a:pt x="724" y="219"/>
                    <a:pt x="731" y="220"/>
                    <a:pt x="736" y="220"/>
                  </a:cubicBezTo>
                  <a:cubicBezTo>
                    <a:pt x="754" y="220"/>
                    <a:pt x="768" y="216"/>
                    <a:pt x="778" y="208"/>
                  </a:cubicBezTo>
                  <a:cubicBezTo>
                    <a:pt x="789" y="199"/>
                    <a:pt x="794" y="188"/>
                    <a:pt x="794" y="175"/>
                  </a:cubicBezTo>
                  <a:cubicBezTo>
                    <a:pt x="794" y="165"/>
                    <a:pt x="791" y="157"/>
                    <a:pt x="786" y="150"/>
                  </a:cubicBezTo>
                  <a:cubicBezTo>
                    <a:pt x="780" y="143"/>
                    <a:pt x="770" y="137"/>
                    <a:pt x="757" y="132"/>
                  </a:cubicBezTo>
                  <a:close/>
                  <a:moveTo>
                    <a:pt x="938" y="89"/>
                  </a:moveTo>
                  <a:cubicBezTo>
                    <a:pt x="951" y="102"/>
                    <a:pt x="957" y="120"/>
                    <a:pt x="957" y="143"/>
                  </a:cubicBezTo>
                  <a:cubicBezTo>
                    <a:pt x="957" y="166"/>
                    <a:pt x="951" y="185"/>
                    <a:pt x="937" y="199"/>
                  </a:cubicBezTo>
                  <a:cubicBezTo>
                    <a:pt x="924" y="213"/>
                    <a:pt x="905" y="220"/>
                    <a:pt x="882" y="220"/>
                  </a:cubicBezTo>
                  <a:cubicBezTo>
                    <a:pt x="860" y="220"/>
                    <a:pt x="842" y="213"/>
                    <a:pt x="829" y="200"/>
                  </a:cubicBezTo>
                  <a:cubicBezTo>
                    <a:pt x="816" y="187"/>
                    <a:pt x="809" y="169"/>
                    <a:pt x="809" y="146"/>
                  </a:cubicBezTo>
                  <a:cubicBezTo>
                    <a:pt x="809" y="122"/>
                    <a:pt x="816" y="103"/>
                    <a:pt x="829" y="89"/>
                  </a:cubicBezTo>
                  <a:cubicBezTo>
                    <a:pt x="843" y="76"/>
                    <a:pt x="862" y="69"/>
                    <a:pt x="885" y="69"/>
                  </a:cubicBezTo>
                  <a:cubicBezTo>
                    <a:pt x="908" y="69"/>
                    <a:pt x="926" y="75"/>
                    <a:pt x="938" y="89"/>
                  </a:cubicBezTo>
                  <a:close/>
                  <a:moveTo>
                    <a:pt x="922" y="144"/>
                  </a:moveTo>
                  <a:cubicBezTo>
                    <a:pt x="922" y="129"/>
                    <a:pt x="919" y="117"/>
                    <a:pt x="912" y="109"/>
                  </a:cubicBezTo>
                  <a:cubicBezTo>
                    <a:pt x="905" y="101"/>
                    <a:pt x="896" y="97"/>
                    <a:pt x="884" y="97"/>
                  </a:cubicBezTo>
                  <a:cubicBezTo>
                    <a:pt x="871" y="97"/>
                    <a:pt x="862" y="101"/>
                    <a:pt x="855" y="109"/>
                  </a:cubicBezTo>
                  <a:cubicBezTo>
                    <a:pt x="848" y="118"/>
                    <a:pt x="844" y="130"/>
                    <a:pt x="844" y="145"/>
                  </a:cubicBezTo>
                  <a:cubicBezTo>
                    <a:pt x="844" y="160"/>
                    <a:pt x="848" y="172"/>
                    <a:pt x="855" y="180"/>
                  </a:cubicBezTo>
                  <a:cubicBezTo>
                    <a:pt x="862" y="188"/>
                    <a:pt x="871" y="192"/>
                    <a:pt x="884" y="192"/>
                  </a:cubicBezTo>
                  <a:cubicBezTo>
                    <a:pt x="896" y="192"/>
                    <a:pt x="906" y="188"/>
                    <a:pt x="912" y="180"/>
                  </a:cubicBezTo>
                  <a:cubicBezTo>
                    <a:pt x="919" y="172"/>
                    <a:pt x="922" y="160"/>
                    <a:pt x="922" y="144"/>
                  </a:cubicBezTo>
                  <a:close/>
                  <a:moveTo>
                    <a:pt x="1139" y="100"/>
                  </a:moveTo>
                  <a:cubicBezTo>
                    <a:pt x="1139" y="72"/>
                    <a:pt x="1139" y="72"/>
                    <a:pt x="1139" y="72"/>
                  </a:cubicBezTo>
                  <a:cubicBezTo>
                    <a:pt x="1104" y="72"/>
                    <a:pt x="1104" y="72"/>
                    <a:pt x="1104" y="72"/>
                  </a:cubicBezTo>
                  <a:cubicBezTo>
                    <a:pt x="1104" y="29"/>
                    <a:pt x="1104" y="29"/>
                    <a:pt x="1104" y="29"/>
                  </a:cubicBezTo>
                  <a:cubicBezTo>
                    <a:pt x="1103" y="29"/>
                    <a:pt x="1103" y="29"/>
                    <a:pt x="1103" y="29"/>
                  </a:cubicBezTo>
                  <a:cubicBezTo>
                    <a:pt x="1071" y="39"/>
                    <a:pt x="1071" y="39"/>
                    <a:pt x="1071" y="39"/>
                  </a:cubicBezTo>
                  <a:cubicBezTo>
                    <a:pt x="1070" y="40"/>
                    <a:pt x="1070" y="40"/>
                    <a:pt x="1070" y="40"/>
                  </a:cubicBezTo>
                  <a:cubicBezTo>
                    <a:pt x="1070" y="72"/>
                    <a:pt x="1070" y="72"/>
                    <a:pt x="1070" y="72"/>
                  </a:cubicBezTo>
                  <a:cubicBezTo>
                    <a:pt x="1019" y="72"/>
                    <a:pt x="1019" y="72"/>
                    <a:pt x="1019" y="72"/>
                  </a:cubicBezTo>
                  <a:cubicBezTo>
                    <a:pt x="1019" y="54"/>
                    <a:pt x="1019" y="54"/>
                    <a:pt x="1019" y="54"/>
                  </a:cubicBezTo>
                  <a:cubicBezTo>
                    <a:pt x="1019" y="46"/>
                    <a:pt x="1021" y="39"/>
                    <a:pt x="1025" y="35"/>
                  </a:cubicBezTo>
                  <a:cubicBezTo>
                    <a:pt x="1028" y="30"/>
                    <a:pt x="1034" y="28"/>
                    <a:pt x="1040" y="28"/>
                  </a:cubicBezTo>
                  <a:cubicBezTo>
                    <a:pt x="1045" y="28"/>
                    <a:pt x="1050" y="29"/>
                    <a:pt x="1055" y="32"/>
                  </a:cubicBezTo>
                  <a:cubicBezTo>
                    <a:pt x="1057" y="32"/>
                    <a:pt x="1057" y="32"/>
                    <a:pt x="1057" y="32"/>
                  </a:cubicBezTo>
                  <a:cubicBezTo>
                    <a:pt x="1057" y="3"/>
                    <a:pt x="1057" y="3"/>
                    <a:pt x="1057" y="3"/>
                  </a:cubicBezTo>
                  <a:cubicBezTo>
                    <a:pt x="1056" y="3"/>
                    <a:pt x="1056" y="3"/>
                    <a:pt x="1056" y="3"/>
                  </a:cubicBezTo>
                  <a:cubicBezTo>
                    <a:pt x="1051" y="1"/>
                    <a:pt x="1045" y="0"/>
                    <a:pt x="1037" y="0"/>
                  </a:cubicBezTo>
                  <a:cubicBezTo>
                    <a:pt x="1027" y="0"/>
                    <a:pt x="1018" y="3"/>
                    <a:pt x="1010" y="7"/>
                  </a:cubicBezTo>
                  <a:cubicBezTo>
                    <a:pt x="1002" y="11"/>
                    <a:pt x="996" y="17"/>
                    <a:pt x="991" y="25"/>
                  </a:cubicBezTo>
                  <a:cubicBezTo>
                    <a:pt x="987" y="33"/>
                    <a:pt x="985" y="42"/>
                    <a:pt x="985" y="52"/>
                  </a:cubicBezTo>
                  <a:cubicBezTo>
                    <a:pt x="985" y="72"/>
                    <a:pt x="985" y="72"/>
                    <a:pt x="985" y="72"/>
                  </a:cubicBezTo>
                  <a:cubicBezTo>
                    <a:pt x="961" y="72"/>
                    <a:pt x="961" y="72"/>
                    <a:pt x="961" y="72"/>
                  </a:cubicBezTo>
                  <a:cubicBezTo>
                    <a:pt x="961" y="100"/>
                    <a:pt x="961" y="100"/>
                    <a:pt x="961" y="100"/>
                  </a:cubicBezTo>
                  <a:cubicBezTo>
                    <a:pt x="985" y="100"/>
                    <a:pt x="985" y="100"/>
                    <a:pt x="985" y="100"/>
                  </a:cubicBezTo>
                  <a:cubicBezTo>
                    <a:pt x="985" y="217"/>
                    <a:pt x="985" y="217"/>
                    <a:pt x="985" y="217"/>
                  </a:cubicBezTo>
                  <a:cubicBezTo>
                    <a:pt x="1019" y="217"/>
                    <a:pt x="1019" y="217"/>
                    <a:pt x="1019" y="217"/>
                  </a:cubicBezTo>
                  <a:cubicBezTo>
                    <a:pt x="1019" y="100"/>
                    <a:pt x="1019" y="100"/>
                    <a:pt x="1019" y="100"/>
                  </a:cubicBezTo>
                  <a:cubicBezTo>
                    <a:pt x="1070" y="100"/>
                    <a:pt x="1070" y="100"/>
                    <a:pt x="1070" y="100"/>
                  </a:cubicBezTo>
                  <a:cubicBezTo>
                    <a:pt x="1070" y="174"/>
                    <a:pt x="1070" y="174"/>
                    <a:pt x="1070" y="174"/>
                  </a:cubicBezTo>
                  <a:cubicBezTo>
                    <a:pt x="1070" y="205"/>
                    <a:pt x="1084" y="220"/>
                    <a:pt x="1113" y="220"/>
                  </a:cubicBezTo>
                  <a:cubicBezTo>
                    <a:pt x="1118" y="220"/>
                    <a:pt x="1122" y="220"/>
                    <a:pt x="1127" y="219"/>
                  </a:cubicBezTo>
                  <a:cubicBezTo>
                    <a:pt x="1133" y="217"/>
                    <a:pt x="1136" y="216"/>
                    <a:pt x="1138" y="215"/>
                  </a:cubicBezTo>
                  <a:cubicBezTo>
                    <a:pt x="1139" y="215"/>
                    <a:pt x="1139" y="215"/>
                    <a:pt x="1139" y="215"/>
                  </a:cubicBezTo>
                  <a:cubicBezTo>
                    <a:pt x="1139" y="187"/>
                    <a:pt x="1139" y="187"/>
                    <a:pt x="1139" y="187"/>
                  </a:cubicBezTo>
                  <a:cubicBezTo>
                    <a:pt x="1137" y="188"/>
                    <a:pt x="1137" y="188"/>
                    <a:pt x="1137" y="188"/>
                  </a:cubicBezTo>
                  <a:cubicBezTo>
                    <a:pt x="1135" y="189"/>
                    <a:pt x="1133" y="190"/>
                    <a:pt x="1130" y="191"/>
                  </a:cubicBezTo>
                  <a:cubicBezTo>
                    <a:pt x="1127" y="192"/>
                    <a:pt x="1125" y="192"/>
                    <a:pt x="1123" y="192"/>
                  </a:cubicBezTo>
                  <a:cubicBezTo>
                    <a:pt x="1117" y="192"/>
                    <a:pt x="1112" y="190"/>
                    <a:pt x="1109" y="187"/>
                  </a:cubicBezTo>
                  <a:cubicBezTo>
                    <a:pt x="1106" y="183"/>
                    <a:pt x="1104" y="177"/>
                    <a:pt x="1104" y="168"/>
                  </a:cubicBezTo>
                  <a:cubicBezTo>
                    <a:pt x="1104" y="100"/>
                    <a:pt x="1104" y="100"/>
                    <a:pt x="1104" y="100"/>
                  </a:cubicBezTo>
                  <a:lnTo>
                    <a:pt x="1139" y="10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en-US" sz="3529"/>
            </a:p>
          </p:txBody>
        </p:sp>
      </p:grpSp>
    </p:spTree>
    <p:custDataLst>
      <p:tags r:id="rId1"/>
    </p:custDataLst>
    <p:extLst>
      <p:ext uri="{BB962C8B-B14F-4D97-AF65-F5344CB8AC3E}">
        <p14:creationId xmlns:p14="http://schemas.microsoft.com/office/powerpoint/2010/main" val="23073820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a:xfrm>
            <a:off x="0" y="579023"/>
            <a:ext cx="23843949" cy="1799330"/>
          </a:xfrm>
        </p:spPr>
        <p:txBody>
          <a:bodyPr lIns="457200"/>
          <a:lstStyle/>
          <a:p>
            <a:r>
              <a:rPr lang="en-US" dirty="0"/>
              <a:t>Click to edit Master title style</a:t>
            </a:r>
          </a:p>
        </p:txBody>
      </p:sp>
      <p:sp>
        <p:nvSpPr>
          <p:cNvPr id="6" name="Text Placeholder 5"/>
          <p:cNvSpPr>
            <a:spLocks noGrp="1"/>
          </p:cNvSpPr>
          <p:nvPr>
            <p:ph type="body" sz="quarter" idx="10" hasCustomPrompt="1"/>
          </p:nvPr>
        </p:nvSpPr>
        <p:spPr>
          <a:xfrm>
            <a:off x="2" y="2378355"/>
            <a:ext cx="23839314" cy="3792705"/>
          </a:xfrm>
        </p:spPr>
        <p:txBody>
          <a:bodyPr lIns="457200"/>
          <a:lstStyle>
            <a:lvl1pPr marL="0" indent="0">
              <a:buNone/>
              <a:defRPr>
                <a:gradFill>
                  <a:gsLst>
                    <a:gs pos="1250">
                      <a:schemeClr val="tx1"/>
                    </a:gs>
                    <a:gs pos="99000">
                      <a:schemeClr val="tx1"/>
                    </a:gs>
                  </a:gsLst>
                  <a:lin ang="5400000" scaled="0"/>
                </a:gradFill>
              </a:defRPr>
            </a:lvl1pPr>
            <a:lvl2pPr marL="0" indent="0">
              <a:buFontTx/>
              <a:buNone/>
              <a:defRPr sz="3921"/>
            </a:lvl2pPr>
            <a:lvl3pPr marL="448082" indent="0">
              <a:buNone/>
              <a:defRPr/>
            </a:lvl3pPr>
            <a:lvl4pPr marL="896162" indent="0">
              <a:buNone/>
              <a:defRPr/>
            </a:lvl4pPr>
            <a:lvl5pPr marL="1344244"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177277024"/>
      </p:ext>
    </p:extLst>
  </p:cSld>
  <p:clrMapOvr>
    <a:masterClrMapping/>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2" y="2378354"/>
            <a:ext cx="23839314" cy="3836563"/>
          </a:xfrm>
        </p:spPr>
        <p:txBody>
          <a:bodyPr wrap="square" lIns="457200">
            <a:spAutoFit/>
          </a:bodyPr>
          <a:lstStyle>
            <a:lvl1pPr>
              <a:defRPr sz="7198"/>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p:cNvSpPr>
            <a:spLocks noGrp="1"/>
          </p:cNvSpPr>
          <p:nvPr>
            <p:ph type="title"/>
          </p:nvPr>
        </p:nvSpPr>
        <p:spPr>
          <a:xfrm>
            <a:off x="0" y="579023"/>
            <a:ext cx="23843949" cy="1799330"/>
          </a:xfrm>
        </p:spPr>
        <p:txBody>
          <a:bodyPr lIns="457200"/>
          <a:lstStyle/>
          <a:p>
            <a:r>
              <a:rPr lang="en-US" dirty="0"/>
              <a:t>Click to edit Master title style</a:t>
            </a:r>
          </a:p>
        </p:txBody>
      </p:sp>
    </p:spTree>
    <p:custDataLst>
      <p:tags r:id="rId1"/>
    </p:custDataLst>
    <p:extLst>
      <p:ext uri="{BB962C8B-B14F-4D97-AF65-F5344CB8AC3E}">
        <p14:creationId xmlns:p14="http://schemas.microsoft.com/office/powerpoint/2010/main" val="2315625516"/>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tle and Content ">
    <p:spTree>
      <p:nvGrpSpPr>
        <p:cNvPr id="1" name=""/>
        <p:cNvGrpSpPr/>
        <p:nvPr/>
      </p:nvGrpSpPr>
      <p:grpSpPr>
        <a:xfrm>
          <a:off x="0" y="0"/>
          <a:ext cx="0" cy="0"/>
          <a:chOff x="0" y="0"/>
          <a:chExt cx="0" cy="0"/>
        </a:xfrm>
      </p:grpSpPr>
      <p:sp>
        <p:nvSpPr>
          <p:cNvPr id="3" name="Rectangle 2"/>
          <p:cNvSpPr/>
          <p:nvPr userDrawn="1"/>
        </p:nvSpPr>
        <p:spPr bwMode="hidden">
          <a:xfrm>
            <a:off x="2" y="2378352"/>
            <a:ext cx="24377650" cy="11337648"/>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algn="ctr" defTabSz="1827747" fontAlgn="base">
              <a:spcBef>
                <a:spcPct val="0"/>
              </a:spcBef>
              <a:spcAft>
                <a:spcPct val="0"/>
              </a:spcAft>
            </a:pPr>
            <a:endParaRPr lang="en-US" sz="3529">
              <a:gradFill>
                <a:gsLst>
                  <a:gs pos="0">
                    <a:srgbClr val="FFFFFF"/>
                  </a:gs>
                  <a:gs pos="100000">
                    <a:srgbClr val="FFFFFF"/>
                  </a:gs>
                </a:gsLst>
                <a:lin ang="5400000" scaled="0"/>
              </a:gradFill>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p:nvPr>
        </p:nvSpPr>
        <p:spPr>
          <a:xfrm>
            <a:off x="0" y="579023"/>
            <a:ext cx="23843949" cy="1799330"/>
          </a:xfrm>
        </p:spPr>
        <p:txBody>
          <a:bodyPr lIns="457200"/>
          <a:lstStyle>
            <a:lvl1pPr>
              <a:defRPr spc="0"/>
            </a:lvl1pPr>
          </a:lstStyle>
          <a:p>
            <a:r>
              <a:rPr lang="en-US" dirty="0"/>
              <a:t>Click to edit Master title style</a:t>
            </a:r>
          </a:p>
        </p:txBody>
      </p:sp>
      <p:sp>
        <p:nvSpPr>
          <p:cNvPr id="7" name="Text Placeholder 5">
            <a:extLst>
              <a:ext uri="{FF2B5EF4-FFF2-40B4-BE49-F238E27FC236}">
                <a16:creationId xmlns:a16="http://schemas.microsoft.com/office/drawing/2014/main" id="{DB2781CC-9DA4-482D-B34D-82E47060CAAC}"/>
              </a:ext>
            </a:extLst>
          </p:cNvPr>
          <p:cNvSpPr>
            <a:spLocks noGrp="1"/>
          </p:cNvSpPr>
          <p:nvPr>
            <p:ph type="body" sz="quarter" idx="10" hasCustomPrompt="1"/>
          </p:nvPr>
        </p:nvSpPr>
        <p:spPr>
          <a:xfrm>
            <a:off x="2" y="3318154"/>
            <a:ext cx="23839314" cy="3796745"/>
          </a:xfrm>
        </p:spPr>
        <p:txBody>
          <a:bodyPr lIns="457200"/>
          <a:lstStyle>
            <a:lvl1pPr marL="0" indent="0">
              <a:buNone/>
              <a:defRPr sz="6598">
                <a:solidFill>
                  <a:srgbClr val="505050"/>
                </a:solidFill>
              </a:defRPr>
            </a:lvl1pPr>
            <a:lvl2pPr marL="0" indent="0">
              <a:spcBef>
                <a:spcPts val="600"/>
              </a:spcBef>
              <a:spcAft>
                <a:spcPts val="1200"/>
              </a:spcAft>
              <a:buFontTx/>
              <a:buNone/>
              <a:defRPr sz="3999">
                <a:solidFill>
                  <a:srgbClr val="505050"/>
                </a:solidFill>
              </a:defRPr>
            </a:lvl2pPr>
            <a:lvl3pPr marL="448082" indent="0">
              <a:spcBef>
                <a:spcPts val="600"/>
              </a:spcBef>
              <a:spcAft>
                <a:spcPts val="1200"/>
              </a:spcAft>
              <a:buNone/>
              <a:defRPr sz="3599">
                <a:solidFill>
                  <a:srgbClr val="505050"/>
                </a:solidFill>
              </a:defRPr>
            </a:lvl3pPr>
            <a:lvl4pPr marL="896162" indent="0">
              <a:spcBef>
                <a:spcPts val="600"/>
              </a:spcBef>
              <a:spcAft>
                <a:spcPts val="1200"/>
              </a:spcAft>
              <a:buNone/>
              <a:defRPr sz="2799">
                <a:solidFill>
                  <a:srgbClr val="505050"/>
                </a:solidFill>
                <a:latin typeface="Segoe UI" panose="020B0502040204020203" pitchFamily="34" charset="0"/>
                <a:cs typeface="Segoe UI" panose="020B0502040204020203" pitchFamily="34" charset="0"/>
              </a:defRPr>
            </a:lvl4pPr>
            <a:lvl5pPr marL="1344244" indent="0">
              <a:spcBef>
                <a:spcPts val="600"/>
              </a:spcBef>
              <a:spcAft>
                <a:spcPts val="1200"/>
              </a:spcAft>
              <a:buNone/>
              <a:defRPr>
                <a:solidFill>
                  <a:srgbClr val="50505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753431956"/>
      </p:ext>
    </p:extLst>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4_Developer Code Layout">
    <p:spTree>
      <p:nvGrpSpPr>
        <p:cNvPr id="1" name=""/>
        <p:cNvGrpSpPr/>
        <p:nvPr/>
      </p:nvGrpSpPr>
      <p:grpSpPr>
        <a:xfrm>
          <a:off x="0" y="0"/>
          <a:ext cx="0" cy="0"/>
          <a:chOff x="0" y="0"/>
          <a:chExt cx="0" cy="0"/>
        </a:xfrm>
      </p:grpSpPr>
      <p:sp>
        <p:nvSpPr>
          <p:cNvPr id="3" name="Rectangle 2"/>
          <p:cNvSpPr/>
          <p:nvPr userDrawn="1"/>
        </p:nvSpPr>
        <p:spPr bwMode="hidden">
          <a:xfrm>
            <a:off x="2" y="3608947"/>
            <a:ext cx="24377650" cy="1010705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algn="ctr" defTabSz="1827747" fontAlgn="base">
              <a:spcBef>
                <a:spcPct val="0"/>
              </a:spcBef>
              <a:spcAft>
                <a:spcPct val="0"/>
              </a:spcAft>
            </a:pPr>
            <a:endParaRPr lang="en-US" sz="3529">
              <a:gradFill>
                <a:gsLst>
                  <a:gs pos="0">
                    <a:srgbClr val="FFFFFF"/>
                  </a:gs>
                  <a:gs pos="100000">
                    <a:srgbClr val="FFFFFF"/>
                  </a:gs>
                </a:gsLst>
                <a:lin ang="5400000" scaled="0"/>
              </a:gradFill>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p:nvPr>
        </p:nvSpPr>
        <p:spPr>
          <a:xfrm>
            <a:off x="0" y="579023"/>
            <a:ext cx="23843949" cy="1799330"/>
          </a:xfrm>
        </p:spPr>
        <p:txBody>
          <a:bodyPr lIns="457200"/>
          <a:lstStyle>
            <a:lvl1pPr>
              <a:defRPr spc="0"/>
            </a:lvl1pPr>
          </a:lstStyle>
          <a:p>
            <a:r>
              <a:rPr lang="en-US" dirty="0"/>
              <a:t>Click to edit Master title style</a:t>
            </a:r>
          </a:p>
        </p:txBody>
      </p:sp>
      <p:sp>
        <p:nvSpPr>
          <p:cNvPr id="7" name="Text Placeholder 5">
            <a:extLst>
              <a:ext uri="{FF2B5EF4-FFF2-40B4-BE49-F238E27FC236}">
                <a16:creationId xmlns:a16="http://schemas.microsoft.com/office/drawing/2014/main" id="{DB2781CC-9DA4-482D-B34D-82E47060CAAC}"/>
              </a:ext>
            </a:extLst>
          </p:cNvPr>
          <p:cNvSpPr>
            <a:spLocks noGrp="1"/>
          </p:cNvSpPr>
          <p:nvPr>
            <p:ph type="body" sz="quarter" idx="10"/>
          </p:nvPr>
        </p:nvSpPr>
        <p:spPr>
          <a:xfrm>
            <a:off x="538339" y="4556398"/>
            <a:ext cx="23300976" cy="3796745"/>
          </a:xfrm>
        </p:spPr>
        <p:txBody>
          <a:bodyPr/>
          <a:lstStyle>
            <a:lvl1pPr marL="0" indent="0">
              <a:buNone/>
              <a:defRPr sz="6598">
                <a:solidFill>
                  <a:srgbClr val="505050"/>
                </a:solidFill>
              </a:defRPr>
            </a:lvl1pPr>
            <a:lvl2pPr marL="0" indent="0">
              <a:spcBef>
                <a:spcPts val="600"/>
              </a:spcBef>
              <a:spcAft>
                <a:spcPts val="1200"/>
              </a:spcAft>
              <a:buFontTx/>
              <a:buNone/>
              <a:defRPr sz="3999">
                <a:solidFill>
                  <a:srgbClr val="505050"/>
                </a:solidFill>
              </a:defRPr>
            </a:lvl2pPr>
            <a:lvl3pPr marL="448082" indent="0">
              <a:spcBef>
                <a:spcPts val="600"/>
              </a:spcBef>
              <a:spcAft>
                <a:spcPts val="1200"/>
              </a:spcAft>
              <a:buNone/>
              <a:defRPr sz="3599">
                <a:solidFill>
                  <a:srgbClr val="505050"/>
                </a:solidFill>
              </a:defRPr>
            </a:lvl3pPr>
            <a:lvl4pPr marL="896162" indent="0">
              <a:spcBef>
                <a:spcPts val="600"/>
              </a:spcBef>
              <a:spcAft>
                <a:spcPts val="1200"/>
              </a:spcAft>
              <a:buNone/>
              <a:defRPr sz="2799">
                <a:solidFill>
                  <a:srgbClr val="505050"/>
                </a:solidFill>
                <a:latin typeface="Segoe UI" panose="020B0502040204020203" pitchFamily="34" charset="0"/>
                <a:cs typeface="Segoe UI" panose="020B0502040204020203" pitchFamily="34" charset="0"/>
              </a:defRPr>
            </a:lvl4pPr>
            <a:lvl5pPr marL="1344244" indent="0">
              <a:spcBef>
                <a:spcPts val="600"/>
              </a:spcBef>
              <a:spcAft>
                <a:spcPts val="1200"/>
              </a:spcAft>
              <a:buNone/>
              <a:defRPr>
                <a:solidFill>
                  <a:srgbClr val="50505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5">
            <a:extLst>
              <a:ext uri="{FF2B5EF4-FFF2-40B4-BE49-F238E27FC236}">
                <a16:creationId xmlns:a16="http://schemas.microsoft.com/office/drawing/2014/main" id="{2B62E880-DEB3-4CC9-898F-CBF5CB92560A}"/>
              </a:ext>
            </a:extLst>
          </p:cNvPr>
          <p:cNvSpPr>
            <a:spLocks noGrp="1"/>
          </p:cNvSpPr>
          <p:nvPr>
            <p:ph type="body" sz="quarter" idx="11" hasCustomPrompt="1"/>
          </p:nvPr>
        </p:nvSpPr>
        <p:spPr>
          <a:xfrm>
            <a:off x="2" y="2211261"/>
            <a:ext cx="23839314" cy="738536"/>
          </a:xfrm>
          <a:noFill/>
        </p:spPr>
        <p:txBody>
          <a:bodyPr lIns="457200"/>
          <a:lstStyle>
            <a:lvl1pPr marL="0" indent="0">
              <a:buNone/>
              <a:defRPr sz="3999">
                <a:solidFill>
                  <a:schemeClr val="tx1"/>
                </a:solidFill>
                <a:latin typeface="+mn-lt"/>
              </a:defRPr>
            </a:lvl1pPr>
            <a:lvl2pPr marL="0" indent="0">
              <a:spcBef>
                <a:spcPts val="600"/>
              </a:spcBef>
              <a:spcAft>
                <a:spcPts val="1200"/>
              </a:spcAft>
              <a:buFontTx/>
              <a:buNone/>
              <a:defRPr sz="3999">
                <a:solidFill>
                  <a:srgbClr val="505050"/>
                </a:solidFill>
              </a:defRPr>
            </a:lvl2pPr>
            <a:lvl3pPr marL="448082" indent="0">
              <a:spcBef>
                <a:spcPts val="600"/>
              </a:spcBef>
              <a:spcAft>
                <a:spcPts val="1200"/>
              </a:spcAft>
              <a:buNone/>
              <a:defRPr sz="3599">
                <a:solidFill>
                  <a:srgbClr val="505050"/>
                </a:solidFill>
              </a:defRPr>
            </a:lvl3pPr>
            <a:lvl4pPr marL="896162" indent="0">
              <a:spcBef>
                <a:spcPts val="600"/>
              </a:spcBef>
              <a:spcAft>
                <a:spcPts val="1200"/>
              </a:spcAft>
              <a:buNone/>
              <a:defRPr sz="2799">
                <a:solidFill>
                  <a:srgbClr val="505050"/>
                </a:solidFill>
                <a:latin typeface="Segoe UI" panose="020B0502040204020203" pitchFamily="34" charset="0"/>
                <a:cs typeface="Segoe UI" panose="020B0502040204020203" pitchFamily="34" charset="0"/>
              </a:defRPr>
            </a:lvl4pPr>
            <a:lvl5pPr marL="1344244" indent="0">
              <a:spcBef>
                <a:spcPts val="600"/>
              </a:spcBef>
              <a:spcAft>
                <a:spcPts val="1200"/>
              </a:spcAft>
              <a:buNone/>
              <a:defRPr>
                <a:solidFill>
                  <a:srgbClr val="505050"/>
                </a:solidFill>
              </a:defRPr>
            </a:lvl5pPr>
          </a:lstStyle>
          <a:p>
            <a:pPr lvl="0"/>
            <a:r>
              <a:rPr lang="en-US" dirty="0"/>
              <a:t>Click to edit Master text styles</a:t>
            </a:r>
          </a:p>
        </p:txBody>
      </p:sp>
    </p:spTree>
    <p:custDataLst>
      <p:tags r:id="rId1"/>
    </p:custDataLst>
    <p:extLst>
      <p:ext uri="{BB962C8B-B14F-4D97-AF65-F5344CB8AC3E}">
        <p14:creationId xmlns:p14="http://schemas.microsoft.com/office/powerpoint/2010/main" val="1258964791"/>
      </p:ext>
    </p:extLst>
  </p:cSld>
  <p:clrMapOvr>
    <a:masterClrMapping/>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Developer Code Layout">
    <p:spTree>
      <p:nvGrpSpPr>
        <p:cNvPr id="1" name=""/>
        <p:cNvGrpSpPr/>
        <p:nvPr/>
      </p:nvGrpSpPr>
      <p:grpSpPr>
        <a:xfrm>
          <a:off x="0" y="0"/>
          <a:ext cx="0" cy="0"/>
          <a:chOff x="0" y="0"/>
          <a:chExt cx="0" cy="0"/>
        </a:xfrm>
      </p:grpSpPr>
      <p:sp>
        <p:nvSpPr>
          <p:cNvPr id="3" name="Rectangle 2"/>
          <p:cNvSpPr/>
          <p:nvPr userDrawn="1"/>
        </p:nvSpPr>
        <p:spPr bwMode="hidden">
          <a:xfrm>
            <a:off x="2" y="2378352"/>
            <a:ext cx="24377650" cy="11337648"/>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algn="ctr" defTabSz="1827747" fontAlgn="base">
              <a:spcBef>
                <a:spcPct val="0"/>
              </a:spcBef>
              <a:spcAft>
                <a:spcPct val="0"/>
              </a:spcAft>
            </a:pPr>
            <a:endParaRPr lang="en-US" sz="3529">
              <a:gradFill>
                <a:gsLst>
                  <a:gs pos="0">
                    <a:srgbClr val="FFFFFF"/>
                  </a:gs>
                  <a:gs pos="100000">
                    <a:srgbClr val="FFFFFF"/>
                  </a:gs>
                </a:gsLst>
                <a:lin ang="5400000" scaled="0"/>
              </a:gradFill>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p:nvPr>
        </p:nvSpPr>
        <p:spPr>
          <a:xfrm>
            <a:off x="1" y="579023"/>
            <a:ext cx="11909736" cy="1799330"/>
          </a:xfrm>
        </p:spPr>
        <p:txBody>
          <a:bodyPr lIns="457200"/>
          <a:lstStyle>
            <a:lvl1pPr>
              <a:defRPr spc="0"/>
            </a:lvl1pPr>
          </a:lstStyle>
          <a:p>
            <a:r>
              <a:rPr lang="en-US" dirty="0"/>
              <a:t>Click to edit</a:t>
            </a:r>
          </a:p>
        </p:txBody>
      </p:sp>
      <p:sp>
        <p:nvSpPr>
          <p:cNvPr id="7" name="Text Placeholder 5">
            <a:extLst>
              <a:ext uri="{FF2B5EF4-FFF2-40B4-BE49-F238E27FC236}">
                <a16:creationId xmlns:a16="http://schemas.microsoft.com/office/drawing/2014/main" id="{DB2781CC-9DA4-482D-B34D-82E47060CAAC}"/>
              </a:ext>
            </a:extLst>
          </p:cNvPr>
          <p:cNvSpPr>
            <a:spLocks noGrp="1"/>
          </p:cNvSpPr>
          <p:nvPr>
            <p:ph type="body" sz="quarter" idx="10"/>
          </p:nvPr>
        </p:nvSpPr>
        <p:spPr>
          <a:xfrm>
            <a:off x="538339" y="2378354"/>
            <a:ext cx="11371396" cy="3950633"/>
          </a:xfrm>
        </p:spPr>
        <p:txBody>
          <a:bodyPr/>
          <a:lstStyle>
            <a:lvl1pPr marL="0" indent="0">
              <a:spcAft>
                <a:spcPts val="1200"/>
              </a:spcAft>
              <a:buNone/>
              <a:defRPr sz="6598">
                <a:solidFill>
                  <a:srgbClr val="505050"/>
                </a:solidFill>
              </a:defRPr>
            </a:lvl1pPr>
            <a:lvl2pPr marL="0" indent="0">
              <a:spcBef>
                <a:spcPts val="600"/>
              </a:spcBef>
              <a:spcAft>
                <a:spcPts val="1200"/>
              </a:spcAft>
              <a:buFontTx/>
              <a:buNone/>
              <a:defRPr sz="3999">
                <a:solidFill>
                  <a:srgbClr val="505050"/>
                </a:solidFill>
              </a:defRPr>
            </a:lvl2pPr>
            <a:lvl3pPr marL="448082" indent="0">
              <a:spcBef>
                <a:spcPts val="600"/>
              </a:spcBef>
              <a:spcAft>
                <a:spcPts val="1200"/>
              </a:spcAft>
              <a:buNone/>
              <a:defRPr sz="3599">
                <a:solidFill>
                  <a:srgbClr val="505050"/>
                </a:solidFill>
              </a:defRPr>
            </a:lvl3pPr>
            <a:lvl4pPr marL="896162" indent="0">
              <a:spcBef>
                <a:spcPts val="600"/>
              </a:spcBef>
              <a:spcAft>
                <a:spcPts val="1200"/>
              </a:spcAft>
              <a:buNone/>
              <a:defRPr sz="2799">
                <a:solidFill>
                  <a:srgbClr val="505050"/>
                </a:solidFill>
                <a:latin typeface="Segoe UI" panose="020B0502040204020203" pitchFamily="34" charset="0"/>
                <a:cs typeface="Segoe UI" panose="020B0502040204020203" pitchFamily="34" charset="0"/>
              </a:defRPr>
            </a:lvl4pPr>
            <a:lvl5pPr marL="1344244" indent="0">
              <a:spcBef>
                <a:spcPts val="600"/>
              </a:spcBef>
              <a:spcAft>
                <a:spcPts val="1200"/>
              </a:spcAft>
              <a:buNone/>
              <a:defRPr>
                <a:solidFill>
                  <a:srgbClr val="50505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Rectangle 7">
            <a:extLst>
              <a:ext uri="{FF2B5EF4-FFF2-40B4-BE49-F238E27FC236}">
                <a16:creationId xmlns:a16="http://schemas.microsoft.com/office/drawing/2014/main" id="{C6228F8D-26D0-481A-B865-5B330D45F9CA}"/>
              </a:ext>
            </a:extLst>
          </p:cNvPr>
          <p:cNvSpPr/>
          <p:nvPr userDrawn="1"/>
        </p:nvSpPr>
        <p:spPr bwMode="auto">
          <a:xfrm>
            <a:off x="12188825" y="0"/>
            <a:ext cx="12188825" cy="1371600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fontAlgn="base">
              <a:lnSpc>
                <a:spcPct val="90000"/>
              </a:lnSpc>
              <a:spcBef>
                <a:spcPct val="0"/>
              </a:spcBef>
              <a:spcAft>
                <a:spcPct val="0"/>
              </a:spcAft>
            </a:pPr>
            <a:endParaRPr lang="en-US" sz="4799" dirty="0">
              <a:gradFill>
                <a:gsLst>
                  <a:gs pos="0">
                    <a:srgbClr val="FFFFFF"/>
                  </a:gs>
                  <a:gs pos="100000">
                    <a:srgbClr val="FFFFFF"/>
                  </a:gs>
                </a:gsLst>
                <a:lin ang="5400000" scaled="0"/>
              </a:gradFill>
              <a:ea typeface="Segoe UI" pitchFamily="34" charset="0"/>
              <a:cs typeface="Segoe UI" pitchFamily="34" charset="0"/>
            </a:endParaRPr>
          </a:p>
        </p:txBody>
      </p:sp>
    </p:spTree>
    <p:custDataLst>
      <p:tags r:id="rId1"/>
    </p:custDataLst>
    <p:extLst>
      <p:ext uri="{BB962C8B-B14F-4D97-AF65-F5344CB8AC3E}">
        <p14:creationId xmlns:p14="http://schemas.microsoft.com/office/powerpoint/2010/main" val="731647920"/>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Title and Blank">
    <p:spTree>
      <p:nvGrpSpPr>
        <p:cNvPr id="1" name=""/>
        <p:cNvGrpSpPr/>
        <p:nvPr/>
      </p:nvGrpSpPr>
      <p:grpSpPr>
        <a:xfrm>
          <a:off x="0" y="0"/>
          <a:ext cx="0" cy="0"/>
          <a:chOff x="0" y="0"/>
          <a:chExt cx="0" cy="0"/>
        </a:xfrm>
      </p:grpSpPr>
      <p:sp>
        <p:nvSpPr>
          <p:cNvPr id="3" name="Rectangle 2"/>
          <p:cNvSpPr/>
          <p:nvPr userDrawn="1"/>
        </p:nvSpPr>
        <p:spPr bwMode="hidden">
          <a:xfrm>
            <a:off x="2" y="2378352"/>
            <a:ext cx="24377650" cy="11337648"/>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algn="ctr" defTabSz="1827747" fontAlgn="base">
              <a:spcBef>
                <a:spcPct val="0"/>
              </a:spcBef>
              <a:spcAft>
                <a:spcPct val="0"/>
              </a:spcAft>
            </a:pPr>
            <a:endParaRPr lang="en-US" sz="3529">
              <a:gradFill>
                <a:gsLst>
                  <a:gs pos="0">
                    <a:srgbClr val="FFFFFF"/>
                  </a:gs>
                  <a:gs pos="100000">
                    <a:srgbClr val="FFFFFF"/>
                  </a:gs>
                </a:gsLst>
                <a:lin ang="5400000" scaled="0"/>
              </a:gradFill>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p:nvPr>
        </p:nvSpPr>
        <p:spPr>
          <a:xfrm>
            <a:off x="0" y="579023"/>
            <a:ext cx="23843949" cy="1799330"/>
          </a:xfrm>
        </p:spPr>
        <p:txBody>
          <a:bodyPr lIns="457200"/>
          <a:lstStyle>
            <a:lvl1pPr>
              <a:defRPr spc="0"/>
            </a:lvl1pPr>
          </a:lstStyle>
          <a:p>
            <a:r>
              <a:rPr lang="en-US" dirty="0"/>
              <a:t>Click to edit Master title style</a:t>
            </a:r>
          </a:p>
        </p:txBody>
      </p:sp>
    </p:spTree>
    <p:custDataLst>
      <p:tags r:id="rId1"/>
    </p:custDataLst>
    <p:extLst>
      <p:ext uri="{BB962C8B-B14F-4D97-AF65-F5344CB8AC3E}">
        <p14:creationId xmlns:p14="http://schemas.microsoft.com/office/powerpoint/2010/main" val="1255505895"/>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itle and Blu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pc="0"/>
            </a:lvl1pPr>
          </a:lstStyle>
          <a:p>
            <a:r>
              <a:rPr lang="en-US" dirty="0"/>
              <a:t>Click to edit Master title style</a:t>
            </a:r>
          </a:p>
        </p:txBody>
      </p:sp>
    </p:spTree>
    <p:custDataLst>
      <p:tags r:id="rId1"/>
    </p:custDataLst>
    <p:extLst>
      <p:ext uri="{BB962C8B-B14F-4D97-AF65-F5344CB8AC3E}">
        <p14:creationId xmlns:p14="http://schemas.microsoft.com/office/powerpoint/2010/main" val="2436206663"/>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ection Break No Internal">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38339" y="4901185"/>
            <a:ext cx="23300976" cy="2139175"/>
          </a:xfrm>
          <a:noFill/>
        </p:spPr>
        <p:txBody>
          <a:bodyPr tIns="91440" bIns="91440" anchor="t" anchorCtr="0">
            <a:spAutoFit/>
          </a:bodyPr>
          <a:lstStyle>
            <a:lvl1pPr>
              <a:defRPr sz="14112" spc="-196" baseline="0">
                <a:gradFill>
                  <a:gsLst>
                    <a:gs pos="100000">
                      <a:schemeClr val="tx1"/>
                    </a:gs>
                    <a:gs pos="0">
                      <a:schemeClr val="tx1"/>
                    </a:gs>
                  </a:gsLst>
                  <a:lin ang="5400000" scaled="0"/>
                </a:gradFill>
              </a:defRPr>
            </a:lvl1pPr>
          </a:lstStyle>
          <a:p>
            <a:r>
              <a:rPr lang="en-US"/>
              <a:t>Section title</a:t>
            </a:r>
          </a:p>
        </p:txBody>
      </p:sp>
    </p:spTree>
    <p:custDataLst>
      <p:tags r:id="rId1"/>
    </p:custDataLst>
    <p:extLst>
      <p:ext uri="{BB962C8B-B14F-4D97-AF65-F5344CB8AC3E}">
        <p14:creationId xmlns:p14="http://schemas.microsoft.com/office/powerpoint/2010/main" val="31956778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1_Developer Code Layout">
    <p:spTree>
      <p:nvGrpSpPr>
        <p:cNvPr id="1" name=""/>
        <p:cNvGrpSpPr/>
        <p:nvPr/>
      </p:nvGrpSpPr>
      <p:grpSpPr>
        <a:xfrm>
          <a:off x="0" y="0"/>
          <a:ext cx="0" cy="0"/>
          <a:chOff x="0" y="0"/>
          <a:chExt cx="0" cy="0"/>
        </a:xfrm>
      </p:grpSpPr>
      <p:sp>
        <p:nvSpPr>
          <p:cNvPr id="3" name="Rectangle 2"/>
          <p:cNvSpPr/>
          <p:nvPr userDrawn="1"/>
        </p:nvSpPr>
        <p:spPr bwMode="hidden">
          <a:xfrm>
            <a:off x="2" y="2378352"/>
            <a:ext cx="24377650" cy="11337648"/>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marL="0" marR="0" lvl="0" indent="0" algn="ctr" defTabSz="1827747" rtl="0" eaLnBrk="1" fontAlgn="base" latinLnBrk="0" hangingPunct="1">
              <a:lnSpc>
                <a:spcPct val="100000"/>
              </a:lnSpc>
              <a:spcBef>
                <a:spcPct val="0"/>
              </a:spcBef>
              <a:spcAft>
                <a:spcPct val="0"/>
              </a:spcAft>
              <a:buClrTx/>
              <a:buSzTx/>
              <a:buFontTx/>
              <a:buNone/>
              <a:tabLst/>
              <a:defRPr/>
            </a:pPr>
            <a:endParaRPr kumimoji="0" lang="en-US" sz="3529"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p:nvPr>
        </p:nvSpPr>
        <p:spPr>
          <a:xfrm>
            <a:off x="538340" y="579023"/>
            <a:ext cx="23305609" cy="1799330"/>
          </a:xfrm>
        </p:spPr>
        <p:txBody>
          <a:bodyPr/>
          <a:lstStyle>
            <a:lvl1pPr>
              <a:defRPr spc="0"/>
            </a:lvl1pPr>
          </a:lstStyle>
          <a:p>
            <a:r>
              <a:rPr lang="en-US" dirty="0"/>
              <a:t>Click to edit Master title style</a:t>
            </a:r>
          </a:p>
        </p:txBody>
      </p:sp>
      <p:sp>
        <p:nvSpPr>
          <p:cNvPr id="7" name="Text Placeholder 5">
            <a:extLst>
              <a:ext uri="{FF2B5EF4-FFF2-40B4-BE49-F238E27FC236}">
                <a16:creationId xmlns:a16="http://schemas.microsoft.com/office/drawing/2014/main" id="{DB2781CC-9DA4-482D-B34D-82E47060CAAC}"/>
              </a:ext>
            </a:extLst>
          </p:cNvPr>
          <p:cNvSpPr>
            <a:spLocks noGrp="1"/>
          </p:cNvSpPr>
          <p:nvPr>
            <p:ph type="body" sz="quarter" idx="10"/>
          </p:nvPr>
        </p:nvSpPr>
        <p:spPr>
          <a:xfrm>
            <a:off x="538339" y="2378354"/>
            <a:ext cx="23300976" cy="3796745"/>
          </a:xfrm>
        </p:spPr>
        <p:txBody>
          <a:bodyPr/>
          <a:lstStyle>
            <a:lvl1pPr marL="0" indent="0">
              <a:buNone/>
              <a:defRPr sz="6598">
                <a:solidFill>
                  <a:srgbClr val="505050"/>
                </a:solidFill>
              </a:defRPr>
            </a:lvl1pPr>
            <a:lvl2pPr marL="0" indent="0">
              <a:spcBef>
                <a:spcPts val="600"/>
              </a:spcBef>
              <a:spcAft>
                <a:spcPts val="1200"/>
              </a:spcAft>
              <a:buFontTx/>
              <a:buNone/>
              <a:defRPr sz="3999">
                <a:solidFill>
                  <a:srgbClr val="505050"/>
                </a:solidFill>
              </a:defRPr>
            </a:lvl2pPr>
            <a:lvl3pPr marL="448082" indent="0">
              <a:spcBef>
                <a:spcPts val="600"/>
              </a:spcBef>
              <a:spcAft>
                <a:spcPts val="1200"/>
              </a:spcAft>
              <a:buNone/>
              <a:defRPr sz="3599">
                <a:solidFill>
                  <a:srgbClr val="505050"/>
                </a:solidFill>
              </a:defRPr>
            </a:lvl3pPr>
            <a:lvl4pPr marL="896162" indent="0">
              <a:spcBef>
                <a:spcPts val="600"/>
              </a:spcBef>
              <a:spcAft>
                <a:spcPts val="1200"/>
              </a:spcAft>
              <a:buNone/>
              <a:defRPr sz="2799">
                <a:solidFill>
                  <a:srgbClr val="505050"/>
                </a:solidFill>
                <a:latin typeface="Segoe UI" panose="020B0502040204020203" pitchFamily="34" charset="0"/>
                <a:cs typeface="Segoe UI" panose="020B0502040204020203" pitchFamily="34" charset="0"/>
              </a:defRPr>
            </a:lvl4pPr>
            <a:lvl5pPr marL="1344244" indent="0">
              <a:spcBef>
                <a:spcPts val="600"/>
              </a:spcBef>
              <a:spcAft>
                <a:spcPts val="1200"/>
              </a:spcAft>
              <a:buNone/>
              <a:defRPr>
                <a:solidFill>
                  <a:srgbClr val="50505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797557"/>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_Developer Code Layout">
    <p:spTree>
      <p:nvGrpSpPr>
        <p:cNvPr id="1" name=""/>
        <p:cNvGrpSpPr/>
        <p:nvPr/>
      </p:nvGrpSpPr>
      <p:grpSpPr>
        <a:xfrm>
          <a:off x="0" y="0"/>
          <a:ext cx="0" cy="0"/>
          <a:chOff x="0" y="0"/>
          <a:chExt cx="0" cy="0"/>
        </a:xfrm>
      </p:grpSpPr>
      <p:sp>
        <p:nvSpPr>
          <p:cNvPr id="3" name="Rectangle 2"/>
          <p:cNvSpPr/>
          <p:nvPr userDrawn="1"/>
        </p:nvSpPr>
        <p:spPr bwMode="hidden">
          <a:xfrm>
            <a:off x="2" y="2378352"/>
            <a:ext cx="24377650" cy="11337648"/>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marL="0" marR="0" lvl="0" indent="0" algn="ctr" defTabSz="1827747" rtl="0" eaLnBrk="1" fontAlgn="base" latinLnBrk="0" hangingPunct="1">
              <a:lnSpc>
                <a:spcPct val="100000"/>
              </a:lnSpc>
              <a:spcBef>
                <a:spcPct val="0"/>
              </a:spcBef>
              <a:spcAft>
                <a:spcPct val="0"/>
              </a:spcAft>
              <a:buClrTx/>
              <a:buSzTx/>
              <a:buFontTx/>
              <a:buNone/>
              <a:tabLst/>
              <a:defRPr/>
            </a:pPr>
            <a:endParaRPr kumimoji="0" lang="en-US" sz="3529"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p:nvPr>
        </p:nvSpPr>
        <p:spPr>
          <a:xfrm>
            <a:off x="538340" y="579023"/>
            <a:ext cx="23305609" cy="1799330"/>
          </a:xfrm>
        </p:spPr>
        <p:txBody>
          <a:bodyPr/>
          <a:lstStyle>
            <a:lvl1pPr>
              <a:defRPr spc="0"/>
            </a:lvl1pPr>
          </a:lstStyle>
          <a:p>
            <a:r>
              <a:rPr lang="en-US" dirty="0"/>
              <a:t>Click to edit Master title style</a:t>
            </a:r>
          </a:p>
        </p:txBody>
      </p:sp>
    </p:spTree>
    <p:custDataLst>
      <p:tags r:id="rId1"/>
    </p:custDataLst>
    <p:extLst>
      <p:ext uri="{BB962C8B-B14F-4D97-AF65-F5344CB8AC3E}">
        <p14:creationId xmlns:p14="http://schemas.microsoft.com/office/powerpoint/2010/main" val="2176446530"/>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5_Developer Code Layout">
    <p:spTree>
      <p:nvGrpSpPr>
        <p:cNvPr id="1" name=""/>
        <p:cNvGrpSpPr/>
        <p:nvPr/>
      </p:nvGrpSpPr>
      <p:grpSpPr>
        <a:xfrm>
          <a:off x="0" y="0"/>
          <a:ext cx="0" cy="0"/>
          <a:chOff x="0" y="0"/>
          <a:chExt cx="0" cy="0"/>
        </a:xfrm>
      </p:grpSpPr>
      <p:sp>
        <p:nvSpPr>
          <p:cNvPr id="3" name="Rectangle 2"/>
          <p:cNvSpPr/>
          <p:nvPr userDrawn="1"/>
        </p:nvSpPr>
        <p:spPr bwMode="hidden">
          <a:xfrm>
            <a:off x="2" y="3608947"/>
            <a:ext cx="24377650" cy="1010705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20" tIns="91420" rIns="91420" bIns="91420" numCol="1" spcCol="0" rtlCol="0" fromWordArt="0" anchor="ctr" anchorCtr="0" forceAA="0" compatLnSpc="1">
            <a:prstTxWarp prst="textNoShape">
              <a:avLst/>
            </a:prstTxWarp>
            <a:noAutofit/>
          </a:bodyPr>
          <a:lstStyle/>
          <a:p>
            <a:pPr marL="0" marR="0" lvl="0" indent="0" algn="ctr" defTabSz="1827747" rtl="0" eaLnBrk="1" fontAlgn="base" latinLnBrk="0" hangingPunct="1">
              <a:lnSpc>
                <a:spcPct val="100000"/>
              </a:lnSpc>
              <a:spcBef>
                <a:spcPct val="0"/>
              </a:spcBef>
              <a:spcAft>
                <a:spcPct val="0"/>
              </a:spcAft>
              <a:buClrTx/>
              <a:buSzTx/>
              <a:buFontTx/>
              <a:buNone/>
              <a:tabLst/>
              <a:defRPr/>
            </a:pPr>
            <a:endParaRPr kumimoji="0" lang="en-US" sz="3529"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6" name="Title 1">
            <a:extLst>
              <a:ext uri="{FF2B5EF4-FFF2-40B4-BE49-F238E27FC236}">
                <a16:creationId xmlns:a16="http://schemas.microsoft.com/office/drawing/2014/main" id="{48EF7B11-E310-4857-A890-86CC666B595D}"/>
              </a:ext>
            </a:extLst>
          </p:cNvPr>
          <p:cNvSpPr>
            <a:spLocks noGrp="1"/>
          </p:cNvSpPr>
          <p:nvPr>
            <p:ph type="title" hasCustomPrompt="1"/>
          </p:nvPr>
        </p:nvSpPr>
        <p:spPr>
          <a:xfrm>
            <a:off x="538340" y="579023"/>
            <a:ext cx="23305609" cy="1799330"/>
          </a:xfrm>
        </p:spPr>
        <p:txBody>
          <a:bodyPr/>
          <a:lstStyle>
            <a:lvl1pPr>
              <a:defRPr spc="0"/>
            </a:lvl1pPr>
          </a:lstStyle>
          <a:p>
            <a:r>
              <a:rPr lang="en-US" dirty="0"/>
              <a:t>Click to edit Master title style Click to edit Master title style</a:t>
            </a:r>
          </a:p>
        </p:txBody>
      </p:sp>
      <p:sp>
        <p:nvSpPr>
          <p:cNvPr id="7" name="Text Placeholder 5">
            <a:extLst>
              <a:ext uri="{FF2B5EF4-FFF2-40B4-BE49-F238E27FC236}">
                <a16:creationId xmlns:a16="http://schemas.microsoft.com/office/drawing/2014/main" id="{DB2781CC-9DA4-482D-B34D-82E47060CAAC}"/>
              </a:ext>
            </a:extLst>
          </p:cNvPr>
          <p:cNvSpPr>
            <a:spLocks noGrp="1"/>
          </p:cNvSpPr>
          <p:nvPr>
            <p:ph type="body" sz="quarter" idx="10"/>
          </p:nvPr>
        </p:nvSpPr>
        <p:spPr>
          <a:xfrm>
            <a:off x="538339" y="3608948"/>
            <a:ext cx="23300976" cy="3796745"/>
          </a:xfrm>
        </p:spPr>
        <p:txBody>
          <a:bodyPr/>
          <a:lstStyle>
            <a:lvl1pPr marL="0" indent="0">
              <a:buNone/>
              <a:defRPr sz="6598">
                <a:solidFill>
                  <a:srgbClr val="505050"/>
                </a:solidFill>
              </a:defRPr>
            </a:lvl1pPr>
            <a:lvl2pPr marL="0" indent="0">
              <a:spcBef>
                <a:spcPts val="600"/>
              </a:spcBef>
              <a:spcAft>
                <a:spcPts val="1200"/>
              </a:spcAft>
              <a:buFontTx/>
              <a:buNone/>
              <a:defRPr sz="3999">
                <a:solidFill>
                  <a:srgbClr val="505050"/>
                </a:solidFill>
              </a:defRPr>
            </a:lvl2pPr>
            <a:lvl3pPr marL="448082" indent="0">
              <a:spcBef>
                <a:spcPts val="600"/>
              </a:spcBef>
              <a:spcAft>
                <a:spcPts val="1200"/>
              </a:spcAft>
              <a:buNone/>
              <a:defRPr sz="3599">
                <a:solidFill>
                  <a:srgbClr val="505050"/>
                </a:solidFill>
              </a:defRPr>
            </a:lvl3pPr>
            <a:lvl4pPr marL="896162" indent="0">
              <a:spcBef>
                <a:spcPts val="600"/>
              </a:spcBef>
              <a:spcAft>
                <a:spcPts val="1200"/>
              </a:spcAft>
              <a:buNone/>
              <a:defRPr sz="2799">
                <a:solidFill>
                  <a:srgbClr val="505050"/>
                </a:solidFill>
                <a:latin typeface="Segoe UI" panose="020B0502040204020203" pitchFamily="34" charset="0"/>
                <a:cs typeface="Segoe UI" panose="020B0502040204020203" pitchFamily="34" charset="0"/>
              </a:defRPr>
            </a:lvl4pPr>
            <a:lvl5pPr marL="1344244" indent="0">
              <a:spcBef>
                <a:spcPts val="600"/>
              </a:spcBef>
              <a:spcAft>
                <a:spcPts val="1200"/>
              </a:spcAft>
              <a:buNone/>
              <a:defRPr>
                <a:solidFill>
                  <a:srgbClr val="50505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147001284"/>
      </p:ext>
    </p:extLst>
  </p:cSld>
  <p:clrMapOvr>
    <a:masterClrMapping/>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Section Titl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38339" y="4168345"/>
            <a:ext cx="23300976" cy="2139175"/>
          </a:xfrm>
          <a:noFill/>
        </p:spPr>
        <p:txBody>
          <a:bodyPr tIns="91440" bIns="91440" anchor="t" anchorCtr="0">
            <a:spAutoFit/>
          </a:bodyPr>
          <a:lstStyle>
            <a:lvl1pPr>
              <a:defRPr sz="14112" spc="-196" baseline="0">
                <a:gradFill>
                  <a:gsLst>
                    <a:gs pos="100000">
                      <a:schemeClr val="tx1"/>
                    </a:gs>
                    <a:gs pos="0">
                      <a:schemeClr val="tx1"/>
                    </a:gs>
                  </a:gsLst>
                  <a:lin ang="5400000" scaled="0"/>
                </a:gradFill>
              </a:defRPr>
            </a:lvl1pPr>
          </a:lstStyle>
          <a:p>
            <a:r>
              <a:rPr lang="en-US" dirty="0"/>
              <a:t>Section title</a:t>
            </a:r>
          </a:p>
        </p:txBody>
      </p:sp>
    </p:spTree>
    <p:extLst>
      <p:ext uri="{BB962C8B-B14F-4D97-AF65-F5344CB8AC3E}">
        <p14:creationId xmlns:p14="http://schemas.microsoft.com/office/powerpoint/2010/main" val="416407728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image" Target="../media/image3.emf"/><Relationship Id="rId2" Type="http://schemas.openxmlformats.org/officeDocument/2006/relationships/slideLayout" Target="../slideLayouts/slideLayout70.xml"/><Relationship Id="rId16" Type="http://schemas.openxmlformats.org/officeDocument/2006/relationships/tags" Target="../tags/tag1.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theme" Target="../theme/theme2.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1676400" y="3651250"/>
            <a:ext cx="21024850" cy="870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1676400" y="730250"/>
            <a:ext cx="21024850" cy="265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70">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cSld>
  <p:clrMap bg1="lt1" tx1="dk1" bg2="lt2" tx2="dk2" accent1="accent1" accent2="accent2" accent3="accent3" accent4="accent4" accent5="accent5" accent6="accent6" hlink="hlink" folHlink="folHlink"/>
  <p:sldLayoutIdLst>
    <p:sldLayoutId id="2147484052" r:id="rId1"/>
    <p:sldLayoutId id="2147484053" r:id="rId2"/>
    <p:sldLayoutId id="2147484054" r:id="rId3"/>
    <p:sldLayoutId id="2147484055" r:id="rId4"/>
    <p:sldLayoutId id="2147484056" r:id="rId5"/>
    <p:sldLayoutId id="2147484057" r:id="rId6"/>
    <p:sldLayoutId id="2147484058" r:id="rId7"/>
    <p:sldLayoutId id="2147484059" r:id="rId8"/>
    <p:sldLayoutId id="2147484060" r:id="rId9"/>
    <p:sldLayoutId id="2147484061" r:id="rId10"/>
    <p:sldLayoutId id="2147484062" r:id="rId11"/>
    <p:sldLayoutId id="2147484063" r:id="rId12"/>
    <p:sldLayoutId id="2147484064" r:id="rId13"/>
    <p:sldLayoutId id="2147484065" r:id="rId14"/>
    <p:sldLayoutId id="2147484066" r:id="rId15"/>
    <p:sldLayoutId id="2147484067" r:id="rId16"/>
    <p:sldLayoutId id="2147484068" r:id="rId17"/>
    <p:sldLayoutId id="2147484069" r:id="rId18"/>
    <p:sldLayoutId id="2147484070" r:id="rId19"/>
    <p:sldLayoutId id="2147484071" r:id="rId20"/>
    <p:sldLayoutId id="2147484072" r:id="rId21"/>
    <p:sldLayoutId id="2147484073" r:id="rId22"/>
    <p:sldLayoutId id="2147484074" r:id="rId23"/>
    <p:sldLayoutId id="2147484075" r:id="rId24"/>
    <p:sldLayoutId id="2147484076" r:id="rId25"/>
    <p:sldLayoutId id="2147484077" r:id="rId26"/>
    <p:sldLayoutId id="2147484078" r:id="rId27"/>
    <p:sldLayoutId id="2147484079" r:id="rId28"/>
    <p:sldLayoutId id="2147484080" r:id="rId29"/>
    <p:sldLayoutId id="2147484081" r:id="rId30"/>
    <p:sldLayoutId id="2147484082" r:id="rId31"/>
    <p:sldLayoutId id="2147484083" r:id="rId32"/>
    <p:sldLayoutId id="2147484084" r:id="rId33"/>
    <p:sldLayoutId id="2147484085" r:id="rId34"/>
    <p:sldLayoutId id="2147484086" r:id="rId35"/>
    <p:sldLayoutId id="2147484087" r:id="rId36"/>
    <p:sldLayoutId id="2147484088" r:id="rId37"/>
    <p:sldLayoutId id="2147484089" r:id="rId38"/>
    <p:sldLayoutId id="2147484090" r:id="rId39"/>
    <p:sldLayoutId id="2147484091" r:id="rId40"/>
    <p:sldLayoutId id="2147484092" r:id="rId41"/>
    <p:sldLayoutId id="2147484093" r:id="rId42"/>
    <p:sldLayoutId id="2147484094" r:id="rId43"/>
    <p:sldLayoutId id="2147484095" r:id="rId44"/>
    <p:sldLayoutId id="2147484097" r:id="rId45"/>
    <p:sldLayoutId id="2147484098" r:id="rId46"/>
    <p:sldLayoutId id="2147484128" r:id="rId47"/>
    <p:sldLayoutId id="2147484130" r:id="rId48"/>
    <p:sldLayoutId id="2147484104" r:id="rId49"/>
    <p:sldLayoutId id="2147484105" r:id="rId50"/>
    <p:sldLayoutId id="2147484110" r:id="rId51"/>
    <p:sldLayoutId id="2147484111" r:id="rId52"/>
    <p:sldLayoutId id="2147484112" r:id="rId53"/>
    <p:sldLayoutId id="2147484113" r:id="rId54"/>
    <p:sldLayoutId id="2147484114" r:id="rId55"/>
    <p:sldLayoutId id="2147484115" r:id="rId56"/>
    <p:sldLayoutId id="2147484116" r:id="rId57"/>
    <p:sldLayoutId id="2147484117" r:id="rId58"/>
    <p:sldLayoutId id="2147484118" r:id="rId59"/>
    <p:sldLayoutId id="2147484119" r:id="rId60"/>
    <p:sldLayoutId id="2147484131" r:id="rId61"/>
    <p:sldLayoutId id="2147484132" r:id="rId62"/>
    <p:sldLayoutId id="2147484133" r:id="rId63"/>
    <p:sldLayoutId id="2147484150" r:id="rId64"/>
    <p:sldLayoutId id="2147484151" r:id="rId65"/>
    <p:sldLayoutId id="2147484152" r:id="rId66"/>
    <p:sldLayoutId id="2147484153" r:id="rId67"/>
    <p:sldLayoutId id="2147484154" r:id="rId68"/>
  </p:sldLayoutIdLst>
  <p:transition/>
  <p:hf hdr="0" ftr="0" dt="0"/>
  <p:txStyles>
    <p:titleStyle>
      <a:lvl1pPr algn="l" defTabSz="1827213" rtl="0" eaLnBrk="1" fontAlgn="base" hangingPunct="1">
        <a:lnSpc>
          <a:spcPct val="90000"/>
        </a:lnSpc>
        <a:spcBef>
          <a:spcPct val="0"/>
        </a:spcBef>
        <a:spcAft>
          <a:spcPct val="0"/>
        </a:spcAft>
        <a:defRPr lang="en-US" sz="6000" kern="1200">
          <a:solidFill>
            <a:schemeClr val="tx1"/>
          </a:solidFill>
          <a:latin typeface="Montserrat Hairline" charset="0"/>
          <a:ea typeface="Montserrat Hairline" charset="0"/>
          <a:cs typeface="Montserrat Hairline" charset="0"/>
        </a:defRPr>
      </a:lvl1pPr>
      <a:lvl2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2pPr>
      <a:lvl3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3pPr>
      <a:lvl4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4pPr>
      <a:lvl5pPr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5pPr>
      <a:lvl6pPr marL="4572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6pPr>
      <a:lvl7pPr marL="9144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7pPr>
      <a:lvl8pPr marL="13716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8pPr>
      <a:lvl9pPr marL="1828800" algn="l" defTabSz="1827213" rtl="0" eaLnBrk="1" fontAlgn="base" hangingPunct="1">
        <a:lnSpc>
          <a:spcPct val="90000"/>
        </a:lnSpc>
        <a:spcBef>
          <a:spcPct val="0"/>
        </a:spcBef>
        <a:spcAft>
          <a:spcPct val="0"/>
        </a:spcAft>
        <a:defRPr sz="6000">
          <a:solidFill>
            <a:schemeClr val="tx1"/>
          </a:solidFill>
          <a:latin typeface="Montserrat Hairline"/>
          <a:ea typeface="Montserrat Hairline"/>
          <a:cs typeface="Montserrat Hairline"/>
        </a:defRPr>
      </a:lvl9pPr>
    </p:titleStyle>
    <p:bodyStyle>
      <a:lvl1pPr algn="l" defTabSz="1827213" rtl="0" eaLnBrk="1" fontAlgn="base" hangingPunct="1">
        <a:lnSpc>
          <a:spcPct val="90000"/>
        </a:lnSpc>
        <a:spcBef>
          <a:spcPts val="2000"/>
        </a:spcBef>
        <a:spcAft>
          <a:spcPct val="0"/>
        </a:spcAft>
        <a:buFont typeface="Arial" panose="020B0604020202020204" pitchFamily="34" charset="0"/>
        <a:defRPr lang="en-US" sz="4800" kern="1200" dirty="0">
          <a:solidFill>
            <a:schemeClr val="tx1"/>
          </a:solidFill>
          <a:latin typeface="Montserrat Hairline" charset="0"/>
          <a:ea typeface="Montserrat Hairline" charset="0"/>
          <a:cs typeface="Montserrat Hairline" charset="0"/>
        </a:defRPr>
      </a:lvl1pPr>
      <a:lvl2pPr marL="912813" algn="l" defTabSz="1827213" rtl="0" eaLnBrk="1" fontAlgn="base" hangingPunct="1">
        <a:lnSpc>
          <a:spcPct val="90000"/>
        </a:lnSpc>
        <a:spcBef>
          <a:spcPts val="1000"/>
        </a:spcBef>
        <a:spcAft>
          <a:spcPct val="0"/>
        </a:spcAft>
        <a:buFont typeface="Arial" panose="020B0604020202020204" pitchFamily="34" charset="0"/>
        <a:defRPr lang="en-US" sz="4000" kern="1200" dirty="0">
          <a:solidFill>
            <a:schemeClr val="tx1"/>
          </a:solidFill>
          <a:latin typeface="Montserrat Hairline" charset="0"/>
          <a:ea typeface="Montserrat Hairline" charset="0"/>
          <a:cs typeface="Montserrat Hairline" charset="0"/>
        </a:defRPr>
      </a:lvl2pPr>
      <a:lvl3pPr marL="1827213" algn="l" defTabSz="1827213" rtl="0" eaLnBrk="1" fontAlgn="base" hangingPunct="1">
        <a:lnSpc>
          <a:spcPct val="90000"/>
        </a:lnSpc>
        <a:spcBef>
          <a:spcPts val="1000"/>
        </a:spcBef>
        <a:spcAft>
          <a:spcPct val="0"/>
        </a:spcAft>
        <a:buFont typeface="Arial" panose="020B0604020202020204" pitchFamily="34" charset="0"/>
        <a:defRPr lang="en-US" sz="3600" kern="1200" dirty="0">
          <a:solidFill>
            <a:schemeClr val="tx1"/>
          </a:solidFill>
          <a:latin typeface="Montserrat Hairline" charset="0"/>
          <a:ea typeface="Montserrat Hairline" charset="0"/>
          <a:cs typeface="Montserrat Hairline" charset="0"/>
        </a:defRPr>
      </a:lvl3pPr>
      <a:lvl4pPr marL="27416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4pPr>
      <a:lvl5pPr marL="3656013" algn="l" defTabSz="1827213" rtl="0" eaLnBrk="1" fontAlgn="base" hangingPunct="1">
        <a:lnSpc>
          <a:spcPct val="90000"/>
        </a:lnSpc>
        <a:spcBef>
          <a:spcPts val="1000"/>
        </a:spcBef>
        <a:spcAft>
          <a:spcPct val="0"/>
        </a:spcAft>
        <a:buFont typeface="Arial" panose="020B0604020202020204" pitchFamily="34" charset="0"/>
        <a:defRPr lang="en-US" sz="3200" kern="1200" dirty="0">
          <a:solidFill>
            <a:schemeClr val="tx1"/>
          </a:solidFill>
          <a:latin typeface="Montserrat Hairline" charset="0"/>
          <a:ea typeface="Montserrat Hairline" charset="0"/>
          <a:cs typeface="Montserrat Hairline" charset="0"/>
        </a:defRPr>
      </a:lvl5pPr>
      <a:lvl6pPr marL="5028194"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2411"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6628"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0846" indent="-457109" algn="l" defTabSz="1828434"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8340" y="579023"/>
            <a:ext cx="23305609" cy="1799330"/>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538343" y="2378356"/>
            <a:ext cx="23300972" cy="3925434"/>
          </a:xfrm>
          <a:prstGeom prst="rect">
            <a:avLst/>
          </a:prstGeom>
        </p:spPr>
        <p:txBody>
          <a:bodyPr vert="horz" wrap="square" lIns="146304" tIns="91440" rIns="146304" bIns="9144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userDrawn="1"/>
        </p:nvPicPr>
        <p:blipFill>
          <a:blip r:embed="rId17"/>
          <a:stretch>
            <a:fillRect/>
          </a:stretch>
        </p:blipFill>
        <p:spPr>
          <a:xfrm rot="5400000">
            <a:off x="18367588" y="6024999"/>
            <a:ext cx="13717246" cy="1666002"/>
          </a:xfrm>
          <a:prstGeom prst="rect">
            <a:avLst/>
          </a:prstGeom>
        </p:spPr>
      </p:pic>
    </p:spTree>
    <p:custDataLst>
      <p:tags r:id="rId16"/>
    </p:custDataLst>
    <p:extLst>
      <p:ext uri="{BB962C8B-B14F-4D97-AF65-F5344CB8AC3E}">
        <p14:creationId xmlns:p14="http://schemas.microsoft.com/office/powerpoint/2010/main" val="3420518096"/>
      </p:ext>
    </p:extLst>
  </p:cSld>
  <p:clrMap bg1="dk1" tx1="lt1" bg2="dk2" tx2="lt2" accent1="accent1" accent2="accent2" accent3="accent3" accent4="accent4" accent5="accent5" accent6="accent6" hlink="hlink" folHlink="folHlink"/>
  <p:sldLayoutIdLst>
    <p:sldLayoutId id="2147484136" r:id="rId1"/>
    <p:sldLayoutId id="2147484137" r:id="rId2"/>
    <p:sldLayoutId id="2147484138" r:id="rId3"/>
    <p:sldLayoutId id="2147484139" r:id="rId4"/>
    <p:sldLayoutId id="2147484140" r:id="rId5"/>
    <p:sldLayoutId id="2147484141" r:id="rId6"/>
    <p:sldLayoutId id="2147484142" r:id="rId7"/>
    <p:sldLayoutId id="2147484143" r:id="rId8"/>
    <p:sldLayoutId id="2147484144" r:id="rId9"/>
    <p:sldLayoutId id="2147484145" r:id="rId10"/>
    <p:sldLayoutId id="2147484146" r:id="rId11"/>
    <p:sldLayoutId id="2147484147" r:id="rId12"/>
    <p:sldLayoutId id="2147484148" r:id="rId13"/>
    <p:sldLayoutId id="2147484149" r:id="rId14"/>
  </p:sldLayoutIdLst>
  <p:transition>
    <p:fade/>
  </p:transition>
  <p:txStyles>
    <p:titleStyle>
      <a:lvl1pPr algn="l" defTabSz="1828277" rtl="0" eaLnBrk="1" latinLnBrk="0" hangingPunct="1">
        <a:lnSpc>
          <a:spcPct val="90000"/>
        </a:lnSpc>
        <a:spcBef>
          <a:spcPct val="0"/>
        </a:spcBef>
        <a:buNone/>
        <a:defRPr lang="en-US" sz="9408" b="0" kern="1200" cap="none" spc="-2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672122" marR="0" indent="-672122" algn="l" defTabSz="1828277" rtl="0" eaLnBrk="1" fontAlgn="auto" latinLnBrk="0" hangingPunct="1">
        <a:lnSpc>
          <a:spcPct val="90000"/>
        </a:lnSpc>
        <a:spcBef>
          <a:spcPct val="20000"/>
        </a:spcBef>
        <a:spcAft>
          <a:spcPts val="0"/>
        </a:spcAft>
        <a:buClrTx/>
        <a:buSzPct val="90000"/>
        <a:buFont typeface="Arial" pitchFamily="34" charset="0"/>
        <a:buChar char="•"/>
        <a:tabLst/>
        <a:defRPr sz="7840" kern="1200" spc="0" baseline="0">
          <a:gradFill>
            <a:gsLst>
              <a:gs pos="1250">
                <a:schemeClr val="tx1"/>
              </a:gs>
              <a:gs pos="100000">
                <a:schemeClr val="tx1"/>
              </a:gs>
            </a:gsLst>
            <a:lin ang="5400000" scaled="0"/>
          </a:gradFill>
          <a:latin typeface="+mj-lt"/>
          <a:ea typeface="+mn-ea"/>
          <a:cs typeface="+mn-cs"/>
        </a:defRPr>
      </a:lvl1pPr>
      <a:lvl2pPr marL="1145096" marR="0" indent="-472974" algn="l" defTabSz="1828277" rtl="0" eaLnBrk="1" fontAlgn="auto" latinLnBrk="0" hangingPunct="1">
        <a:lnSpc>
          <a:spcPct val="90000"/>
        </a:lnSpc>
        <a:spcBef>
          <a:spcPct val="20000"/>
        </a:spcBef>
        <a:spcAft>
          <a:spcPts val="0"/>
        </a:spcAft>
        <a:buClrTx/>
        <a:buSzPct val="90000"/>
        <a:buFont typeface="Arial" pitchFamily="34" charset="0"/>
        <a:buChar char="•"/>
        <a:tabLst/>
        <a:defRPr sz="4705" kern="1200" spc="0" baseline="0">
          <a:gradFill>
            <a:gsLst>
              <a:gs pos="1250">
                <a:schemeClr val="tx1"/>
              </a:gs>
              <a:gs pos="100000">
                <a:schemeClr val="tx1"/>
              </a:gs>
            </a:gsLst>
            <a:lin ang="5400000" scaled="0"/>
          </a:gradFill>
          <a:latin typeface="+mn-lt"/>
          <a:ea typeface="+mn-ea"/>
          <a:cs typeface="+mn-cs"/>
        </a:defRPr>
      </a:lvl2pPr>
      <a:lvl3pPr marL="1568284" marR="0" indent="-448082" algn="l" defTabSz="1828277" rtl="0" eaLnBrk="1" fontAlgn="auto" latinLnBrk="0" hangingPunct="1">
        <a:lnSpc>
          <a:spcPct val="90000"/>
        </a:lnSpc>
        <a:spcBef>
          <a:spcPct val="20000"/>
        </a:spcBef>
        <a:spcAft>
          <a:spcPts val="0"/>
        </a:spcAft>
        <a:buClrTx/>
        <a:buSzPct val="90000"/>
        <a:buFont typeface="Arial" pitchFamily="34" charset="0"/>
        <a:buChar char="•"/>
        <a:tabLst/>
        <a:defRPr sz="3921" kern="1200" spc="0" baseline="0">
          <a:gradFill>
            <a:gsLst>
              <a:gs pos="1250">
                <a:schemeClr val="tx1"/>
              </a:gs>
              <a:gs pos="100000">
                <a:schemeClr val="tx1"/>
              </a:gs>
            </a:gsLst>
            <a:lin ang="5400000" scaled="0"/>
          </a:gradFill>
          <a:latin typeface="+mn-lt"/>
          <a:ea typeface="+mn-ea"/>
          <a:cs typeface="+mn-cs"/>
        </a:defRPr>
      </a:lvl3pPr>
      <a:lvl4pPr marL="2016366" marR="0" indent="-448082" algn="l" defTabSz="1828277" rtl="0" eaLnBrk="1" fontAlgn="auto" latinLnBrk="0" hangingPunct="1">
        <a:lnSpc>
          <a:spcPct val="90000"/>
        </a:lnSpc>
        <a:spcBef>
          <a:spcPct val="20000"/>
        </a:spcBef>
        <a:spcAft>
          <a:spcPts val="0"/>
        </a:spcAft>
        <a:buClrTx/>
        <a:buSzPct val="90000"/>
        <a:buFont typeface="Arial" pitchFamily="34" charset="0"/>
        <a:buChar char="•"/>
        <a:tabLst/>
        <a:defRPr sz="3529" kern="1200" spc="0" baseline="0">
          <a:gradFill>
            <a:gsLst>
              <a:gs pos="1250">
                <a:schemeClr val="tx1"/>
              </a:gs>
              <a:gs pos="100000">
                <a:schemeClr val="tx1"/>
              </a:gs>
            </a:gsLst>
            <a:lin ang="5400000" scaled="0"/>
          </a:gradFill>
          <a:latin typeface="+mn-lt"/>
          <a:ea typeface="+mn-ea"/>
          <a:cs typeface="+mn-cs"/>
        </a:defRPr>
      </a:lvl4pPr>
      <a:lvl5pPr marL="2464446" marR="0" indent="-448082" algn="l" defTabSz="1828277" rtl="0" eaLnBrk="1" fontAlgn="auto" latinLnBrk="0" hangingPunct="1">
        <a:lnSpc>
          <a:spcPct val="90000"/>
        </a:lnSpc>
        <a:spcBef>
          <a:spcPct val="20000"/>
        </a:spcBef>
        <a:spcAft>
          <a:spcPts val="0"/>
        </a:spcAft>
        <a:buClrTx/>
        <a:buSzPct val="90000"/>
        <a:buFont typeface="Arial" pitchFamily="34" charset="0"/>
        <a:buChar char="•"/>
        <a:tabLst/>
        <a:defRPr sz="3529" kern="1200" spc="0" baseline="0">
          <a:gradFill>
            <a:gsLst>
              <a:gs pos="1250">
                <a:schemeClr val="tx1"/>
              </a:gs>
              <a:gs pos="100000">
                <a:schemeClr val="tx1"/>
              </a:gs>
            </a:gsLst>
            <a:lin ang="5400000" scaled="0"/>
          </a:gradFill>
          <a:latin typeface="+mn-lt"/>
          <a:ea typeface="+mn-ea"/>
          <a:cs typeface="+mn-cs"/>
        </a:defRPr>
      </a:lvl5pPr>
      <a:lvl6pPr marL="5027761" indent="-457070" algn="l" defTabSz="1828277" rtl="0" eaLnBrk="1" latinLnBrk="0" hangingPunct="1">
        <a:spcBef>
          <a:spcPct val="20000"/>
        </a:spcBef>
        <a:buFont typeface="Arial" pitchFamily="34" charset="0"/>
        <a:buChar char="•"/>
        <a:defRPr sz="3921" kern="1200">
          <a:solidFill>
            <a:schemeClr val="tx1"/>
          </a:solidFill>
          <a:latin typeface="+mn-lt"/>
          <a:ea typeface="+mn-ea"/>
          <a:cs typeface="+mn-cs"/>
        </a:defRPr>
      </a:lvl6pPr>
      <a:lvl7pPr marL="5941900" indent="-457070" algn="l" defTabSz="1828277" rtl="0" eaLnBrk="1" latinLnBrk="0" hangingPunct="1">
        <a:spcBef>
          <a:spcPct val="20000"/>
        </a:spcBef>
        <a:buFont typeface="Arial" pitchFamily="34" charset="0"/>
        <a:buChar char="•"/>
        <a:defRPr sz="3921" kern="1200">
          <a:solidFill>
            <a:schemeClr val="tx1"/>
          </a:solidFill>
          <a:latin typeface="+mn-lt"/>
          <a:ea typeface="+mn-ea"/>
          <a:cs typeface="+mn-cs"/>
        </a:defRPr>
      </a:lvl7pPr>
      <a:lvl8pPr marL="6856040" indent="-457070" algn="l" defTabSz="1828277" rtl="0" eaLnBrk="1" latinLnBrk="0" hangingPunct="1">
        <a:spcBef>
          <a:spcPct val="20000"/>
        </a:spcBef>
        <a:buFont typeface="Arial" pitchFamily="34" charset="0"/>
        <a:buChar char="•"/>
        <a:defRPr sz="3921" kern="1200">
          <a:solidFill>
            <a:schemeClr val="tx1"/>
          </a:solidFill>
          <a:latin typeface="+mn-lt"/>
          <a:ea typeface="+mn-ea"/>
          <a:cs typeface="+mn-cs"/>
        </a:defRPr>
      </a:lvl8pPr>
      <a:lvl9pPr marL="7770179" indent="-457070" algn="l" defTabSz="1828277" rtl="0" eaLnBrk="1" latinLnBrk="0" hangingPunct="1">
        <a:spcBef>
          <a:spcPct val="20000"/>
        </a:spcBef>
        <a:buFont typeface="Arial" pitchFamily="34" charset="0"/>
        <a:buChar char="•"/>
        <a:defRPr sz="3921" kern="1200">
          <a:solidFill>
            <a:schemeClr val="tx1"/>
          </a:solidFill>
          <a:latin typeface="+mn-lt"/>
          <a:ea typeface="+mn-ea"/>
          <a:cs typeface="+mn-cs"/>
        </a:defRPr>
      </a:lvl9pPr>
    </p:bodyStyle>
    <p:otherStyle>
      <a:defPPr>
        <a:defRPr lang="en-US"/>
      </a:defPPr>
      <a:lvl1pPr marL="0" algn="l" defTabSz="1828277" rtl="0" eaLnBrk="1" latinLnBrk="0" hangingPunct="1">
        <a:defRPr sz="3529" kern="1200">
          <a:solidFill>
            <a:schemeClr val="tx1"/>
          </a:solidFill>
          <a:latin typeface="+mn-lt"/>
          <a:ea typeface="+mn-ea"/>
          <a:cs typeface="+mn-cs"/>
        </a:defRPr>
      </a:lvl1pPr>
      <a:lvl2pPr marL="914137" algn="l" defTabSz="1828277" rtl="0" eaLnBrk="1" latinLnBrk="0" hangingPunct="1">
        <a:defRPr sz="3529" kern="1200">
          <a:solidFill>
            <a:schemeClr val="tx1"/>
          </a:solidFill>
          <a:latin typeface="+mn-lt"/>
          <a:ea typeface="+mn-ea"/>
          <a:cs typeface="+mn-cs"/>
        </a:defRPr>
      </a:lvl2pPr>
      <a:lvl3pPr marL="1828277" algn="l" defTabSz="1828277" rtl="0" eaLnBrk="1" latinLnBrk="0" hangingPunct="1">
        <a:defRPr sz="3529" kern="1200">
          <a:solidFill>
            <a:schemeClr val="tx1"/>
          </a:solidFill>
          <a:latin typeface="+mn-lt"/>
          <a:ea typeface="+mn-ea"/>
          <a:cs typeface="+mn-cs"/>
        </a:defRPr>
      </a:lvl3pPr>
      <a:lvl4pPr marL="2742414" algn="l" defTabSz="1828277" rtl="0" eaLnBrk="1" latinLnBrk="0" hangingPunct="1">
        <a:defRPr sz="3529" kern="1200">
          <a:solidFill>
            <a:schemeClr val="tx1"/>
          </a:solidFill>
          <a:latin typeface="+mn-lt"/>
          <a:ea typeface="+mn-ea"/>
          <a:cs typeface="+mn-cs"/>
        </a:defRPr>
      </a:lvl4pPr>
      <a:lvl5pPr marL="3656554" algn="l" defTabSz="1828277" rtl="0" eaLnBrk="1" latinLnBrk="0" hangingPunct="1">
        <a:defRPr sz="3529" kern="1200">
          <a:solidFill>
            <a:schemeClr val="tx1"/>
          </a:solidFill>
          <a:latin typeface="+mn-lt"/>
          <a:ea typeface="+mn-ea"/>
          <a:cs typeface="+mn-cs"/>
        </a:defRPr>
      </a:lvl5pPr>
      <a:lvl6pPr marL="4570693" algn="l" defTabSz="1828277" rtl="0" eaLnBrk="1" latinLnBrk="0" hangingPunct="1">
        <a:defRPr sz="3529" kern="1200">
          <a:solidFill>
            <a:schemeClr val="tx1"/>
          </a:solidFill>
          <a:latin typeface="+mn-lt"/>
          <a:ea typeface="+mn-ea"/>
          <a:cs typeface="+mn-cs"/>
        </a:defRPr>
      </a:lvl6pPr>
      <a:lvl7pPr marL="5484830" algn="l" defTabSz="1828277" rtl="0" eaLnBrk="1" latinLnBrk="0" hangingPunct="1">
        <a:defRPr sz="3529" kern="1200">
          <a:solidFill>
            <a:schemeClr val="tx1"/>
          </a:solidFill>
          <a:latin typeface="+mn-lt"/>
          <a:ea typeface="+mn-ea"/>
          <a:cs typeface="+mn-cs"/>
        </a:defRPr>
      </a:lvl7pPr>
      <a:lvl8pPr marL="6398968" algn="l" defTabSz="1828277" rtl="0" eaLnBrk="1" latinLnBrk="0" hangingPunct="1">
        <a:defRPr sz="3529" kern="1200">
          <a:solidFill>
            <a:schemeClr val="tx1"/>
          </a:solidFill>
          <a:latin typeface="+mn-lt"/>
          <a:ea typeface="+mn-ea"/>
          <a:cs typeface="+mn-cs"/>
        </a:defRPr>
      </a:lvl8pPr>
      <a:lvl9pPr marL="7313109" algn="l" defTabSz="1828277" rtl="0" eaLnBrk="1" latinLnBrk="0" hangingPunct="1">
        <a:defRPr sz="3529"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anvykhod@Microsoft.com" TargetMode="External"/><Relationship Id="rId2" Type="http://schemas.openxmlformats.org/officeDocument/2006/relationships/hyperlink" Target="mailto:adcaline@Microsoft.com" TargetMode="External"/><Relationship Id="rId1" Type="http://schemas.openxmlformats.org/officeDocument/2006/relationships/slideLayout" Target="../slideLayouts/slideLayout6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xml.rels><?xml version="1.0" encoding="UTF-8" standalone="yes"?>
<Relationships xmlns="http://schemas.openxmlformats.org/package/2006/relationships"><Relationship Id="rId3" Type="http://schemas.openxmlformats.org/officeDocument/2006/relationships/hyperlink" Target="https://xkcd.com/1838/" TargetMode="External"/><Relationship Id="rId2" Type="http://schemas.openxmlformats.org/officeDocument/2006/relationships/image" Target="../media/image6.png"/><Relationship Id="rId1" Type="http://schemas.openxmlformats.org/officeDocument/2006/relationships/slideLayout" Target="../slideLayouts/slideLayout6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2.xml"/><Relationship Id="rId5" Type="http://schemas.openxmlformats.org/officeDocument/2006/relationships/hyperlink" Target="https://aka.ms/TDSP" TargetMode="Externa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3" Type="http://schemas.openxmlformats.org/officeDocument/2006/relationships/image" Target="../media/image12.sv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62.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6.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65.xml"/><Relationship Id="rId5" Type="http://schemas.microsoft.com/office/2007/relationships/hdphoto" Target="../media/hdphoto1.wdp"/><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4.xml"/></Relationships>
</file>

<file path=ppt/slides/_rels/slide14.xml.rels><?xml version="1.0" encoding="UTF-8" standalone="yes"?>
<Relationships xmlns="http://schemas.openxmlformats.org/package/2006/relationships"><Relationship Id="rId3" Type="http://schemas.openxmlformats.org/officeDocument/2006/relationships/hyperlink" Target="https://github.com/Azure/amlsamples" TargetMode="External"/><Relationship Id="rId2" Type="http://schemas.openxmlformats.org/officeDocument/2006/relationships/hyperlink" Target="https://github.com/nthacker/AML-service-labs" TargetMode="External"/><Relationship Id="rId1" Type="http://schemas.openxmlformats.org/officeDocument/2006/relationships/slideLayout" Target="../slideLayouts/slideLayout61.xml"/><Relationship Id="rId5" Type="http://schemas.openxmlformats.org/officeDocument/2006/relationships/hyperlink" Target="https://notebooks.azure.com/azureml/projects/azureml-getting-started" TargetMode="External"/><Relationship Id="rId4" Type="http://schemas.openxmlformats.org/officeDocument/2006/relationships/hyperlink" Target="https://github.com/Azure/MachineLearningNotebook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6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6.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6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1.xml"/></Relationships>
</file>

<file path=ppt/slides/_rels/slide23.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61.xm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2.xml"/></Relationships>
</file>

<file path=ppt/slides/_rels/slide2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2.xml"/></Relationships>
</file>

<file path=ppt/slides/_rels/slide26.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6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8.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68.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18" Type="http://schemas.openxmlformats.org/officeDocument/2006/relationships/image" Target="../media/image58.png"/><Relationship Id="rId26" Type="http://schemas.openxmlformats.org/officeDocument/2006/relationships/image" Target="../media/image66.emf"/><Relationship Id="rId3" Type="http://schemas.openxmlformats.org/officeDocument/2006/relationships/notesSlide" Target="../notesSlides/notesSlide6.xml"/><Relationship Id="rId21" Type="http://schemas.openxmlformats.org/officeDocument/2006/relationships/image" Target="../media/image61.png"/><Relationship Id="rId7" Type="http://schemas.openxmlformats.org/officeDocument/2006/relationships/image" Target="../media/image47.svg"/><Relationship Id="rId12" Type="http://schemas.openxmlformats.org/officeDocument/2006/relationships/image" Target="../media/image52.png"/><Relationship Id="rId17" Type="http://schemas.openxmlformats.org/officeDocument/2006/relationships/image" Target="../media/image57.png"/><Relationship Id="rId25" Type="http://schemas.openxmlformats.org/officeDocument/2006/relationships/image" Target="../media/image65.png"/><Relationship Id="rId2" Type="http://schemas.openxmlformats.org/officeDocument/2006/relationships/slideLayout" Target="../slideLayouts/slideLayout74.xml"/><Relationship Id="rId16" Type="http://schemas.openxmlformats.org/officeDocument/2006/relationships/image" Target="../media/image56.png"/><Relationship Id="rId20" Type="http://schemas.openxmlformats.org/officeDocument/2006/relationships/image" Target="../media/image60.png"/><Relationship Id="rId1" Type="http://schemas.openxmlformats.org/officeDocument/2006/relationships/tags" Target="../tags/tag15.xml"/><Relationship Id="rId6" Type="http://schemas.openxmlformats.org/officeDocument/2006/relationships/image" Target="../media/image46.png"/><Relationship Id="rId11" Type="http://schemas.openxmlformats.org/officeDocument/2006/relationships/image" Target="../media/image51.png"/><Relationship Id="rId24" Type="http://schemas.openxmlformats.org/officeDocument/2006/relationships/image" Target="../media/image64.png"/><Relationship Id="rId5" Type="http://schemas.openxmlformats.org/officeDocument/2006/relationships/image" Target="../media/image45.png"/><Relationship Id="rId15" Type="http://schemas.openxmlformats.org/officeDocument/2006/relationships/image" Target="../media/image55.png"/><Relationship Id="rId23" Type="http://schemas.openxmlformats.org/officeDocument/2006/relationships/image" Target="../media/image63.png"/><Relationship Id="rId10" Type="http://schemas.openxmlformats.org/officeDocument/2006/relationships/image" Target="../media/image50.png"/><Relationship Id="rId19" Type="http://schemas.openxmlformats.org/officeDocument/2006/relationships/image" Target="../media/image59.png"/><Relationship Id="rId4" Type="http://schemas.openxmlformats.org/officeDocument/2006/relationships/image" Target="../media/image44.emf"/><Relationship Id="rId9" Type="http://schemas.openxmlformats.org/officeDocument/2006/relationships/image" Target="../media/image49.emf"/><Relationship Id="rId14" Type="http://schemas.openxmlformats.org/officeDocument/2006/relationships/image" Target="../media/image54.png"/><Relationship Id="rId22"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C22DD-B395-4E76-B38D-49134689722D}"/>
              </a:ext>
            </a:extLst>
          </p:cNvPr>
          <p:cNvSpPr>
            <a:spLocks noGrp="1"/>
          </p:cNvSpPr>
          <p:nvPr>
            <p:ph type="ctrTitle"/>
          </p:nvPr>
        </p:nvSpPr>
        <p:spPr/>
        <p:txBody>
          <a:bodyPr/>
          <a:lstStyle/>
          <a:p>
            <a:r>
              <a:rPr lang="en-US" dirty="0"/>
              <a:t>DevOps for AI</a:t>
            </a:r>
          </a:p>
        </p:txBody>
      </p:sp>
      <p:sp>
        <p:nvSpPr>
          <p:cNvPr id="3" name="Subtitle 2">
            <a:extLst>
              <a:ext uri="{FF2B5EF4-FFF2-40B4-BE49-F238E27FC236}">
                <a16:creationId xmlns:a16="http://schemas.microsoft.com/office/drawing/2014/main" id="{6C8BC0B5-2B2F-4036-BF3B-3ABBE84BBF54}"/>
              </a:ext>
            </a:extLst>
          </p:cNvPr>
          <p:cNvSpPr>
            <a:spLocks noGrp="1"/>
          </p:cNvSpPr>
          <p:nvPr>
            <p:ph type="subTitle" idx="1"/>
          </p:nvPr>
        </p:nvSpPr>
        <p:spPr/>
        <p:txBody>
          <a:bodyPr>
            <a:normAutofit/>
          </a:bodyPr>
          <a:lstStyle/>
          <a:p>
            <a:r>
              <a:rPr lang="en-US" dirty="0"/>
              <a:t>Adrian Calinescu (</a:t>
            </a:r>
            <a:r>
              <a:rPr lang="en-US" dirty="0" err="1"/>
              <a:t>a.k.a</a:t>
            </a:r>
            <a:r>
              <a:rPr lang="en-US" dirty="0"/>
              <a:t> Mr. AI DevOps) </a:t>
            </a:r>
            <a:r>
              <a:rPr lang="en-US" dirty="0">
                <a:hlinkClick r:id="rId2"/>
              </a:rPr>
              <a:t>adcaline@Microsoft.com</a:t>
            </a:r>
            <a:r>
              <a:rPr lang="en-US" dirty="0"/>
              <a:t> </a:t>
            </a:r>
          </a:p>
          <a:p>
            <a:r>
              <a:rPr lang="en-US" dirty="0"/>
              <a:t>Andrey Vykhodtsev (just tagging along) </a:t>
            </a:r>
            <a:r>
              <a:rPr lang="en-US" dirty="0">
                <a:hlinkClick r:id="rId3"/>
              </a:rPr>
              <a:t>anvykhod@Microsoft.com</a:t>
            </a:r>
            <a:endParaRPr lang="en-US" dirty="0"/>
          </a:p>
          <a:p>
            <a:endParaRPr lang="en-US" dirty="0"/>
          </a:p>
        </p:txBody>
      </p:sp>
    </p:spTree>
    <p:extLst>
      <p:ext uri="{BB962C8B-B14F-4D97-AF65-F5344CB8AC3E}">
        <p14:creationId xmlns:p14="http://schemas.microsoft.com/office/powerpoint/2010/main" val="1966784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D8324-5BCA-4B20-B59D-1763DA9F328C}"/>
              </a:ext>
            </a:extLst>
          </p:cNvPr>
          <p:cNvSpPr>
            <a:spLocks noGrp="1"/>
          </p:cNvSpPr>
          <p:nvPr>
            <p:ph type="title"/>
          </p:nvPr>
        </p:nvSpPr>
        <p:spPr/>
        <p:txBody>
          <a:bodyPr/>
          <a:lstStyle/>
          <a:p>
            <a:r>
              <a:rPr lang="en-US" dirty="0"/>
              <a:t>Plan</a:t>
            </a:r>
          </a:p>
        </p:txBody>
      </p:sp>
      <p:graphicFrame>
        <p:nvGraphicFramePr>
          <p:cNvPr id="4" name="Table 3">
            <a:extLst>
              <a:ext uri="{FF2B5EF4-FFF2-40B4-BE49-F238E27FC236}">
                <a16:creationId xmlns:a16="http://schemas.microsoft.com/office/drawing/2014/main" id="{D4DCD790-8D70-4155-94FF-5FAE88FE7EC9}"/>
              </a:ext>
            </a:extLst>
          </p:cNvPr>
          <p:cNvGraphicFramePr>
            <a:graphicFrameLocks noGrp="1"/>
          </p:cNvGraphicFramePr>
          <p:nvPr>
            <p:extLst>
              <p:ext uri="{D42A27DB-BD31-4B8C-83A1-F6EECF244321}">
                <p14:modId xmlns:p14="http://schemas.microsoft.com/office/powerpoint/2010/main" val="371949234"/>
              </p:ext>
            </p:extLst>
          </p:nvPr>
        </p:nvGraphicFramePr>
        <p:xfrm>
          <a:off x="5333298" y="2507529"/>
          <a:ext cx="15339684" cy="9464513"/>
        </p:xfrm>
        <a:graphic>
          <a:graphicData uri="http://schemas.openxmlformats.org/drawingml/2006/table">
            <a:tbl>
              <a:tblPr firstRow="1" bandRow="1">
                <a:tableStyleId>{5C22544A-7EE6-4342-B048-85BDC9FD1C3A}</a:tableStyleId>
              </a:tblPr>
              <a:tblGrid>
                <a:gridCol w="5113228">
                  <a:extLst>
                    <a:ext uri="{9D8B030D-6E8A-4147-A177-3AD203B41FA5}">
                      <a16:colId xmlns:a16="http://schemas.microsoft.com/office/drawing/2014/main" val="997772907"/>
                    </a:ext>
                  </a:extLst>
                </a:gridCol>
                <a:gridCol w="5113228">
                  <a:extLst>
                    <a:ext uri="{9D8B030D-6E8A-4147-A177-3AD203B41FA5}">
                      <a16:colId xmlns:a16="http://schemas.microsoft.com/office/drawing/2014/main" val="2815416429"/>
                    </a:ext>
                  </a:extLst>
                </a:gridCol>
                <a:gridCol w="5113228">
                  <a:extLst>
                    <a:ext uri="{9D8B030D-6E8A-4147-A177-3AD203B41FA5}">
                      <a16:colId xmlns:a16="http://schemas.microsoft.com/office/drawing/2014/main" val="3660957548"/>
                    </a:ext>
                  </a:extLst>
                </a:gridCol>
              </a:tblGrid>
              <a:tr h="690121">
                <a:tc>
                  <a:txBody>
                    <a:bodyPr/>
                    <a:lstStyle/>
                    <a:p>
                      <a:pPr algn="ctr"/>
                      <a:r>
                        <a:rPr lang="en-US" sz="2800" dirty="0"/>
                        <a:t>What</a:t>
                      </a:r>
                    </a:p>
                  </a:txBody>
                  <a:tcPr marL="182832" marR="182832" marT="91416" marB="91416"/>
                </a:tc>
                <a:tc>
                  <a:txBody>
                    <a:bodyPr/>
                    <a:lstStyle/>
                    <a:p>
                      <a:pPr algn="ctr"/>
                      <a:r>
                        <a:rPr lang="en-US" sz="2800" dirty="0"/>
                        <a:t>Who</a:t>
                      </a:r>
                    </a:p>
                  </a:txBody>
                  <a:tcPr marL="182832" marR="182832" marT="91416" marB="91416"/>
                </a:tc>
                <a:tc>
                  <a:txBody>
                    <a:bodyPr/>
                    <a:lstStyle/>
                    <a:p>
                      <a:pPr algn="ctr"/>
                      <a:r>
                        <a:rPr lang="en-US" sz="2800" dirty="0"/>
                        <a:t>Duration</a:t>
                      </a:r>
                    </a:p>
                  </a:txBody>
                  <a:tcPr marL="182832" marR="182832" marT="91416" marB="91416"/>
                </a:tc>
                <a:extLst>
                  <a:ext uri="{0D108BD9-81ED-4DB2-BD59-A6C34878D82A}">
                    <a16:rowId xmlns:a16="http://schemas.microsoft.com/office/drawing/2014/main" val="4060875158"/>
                  </a:ext>
                </a:extLst>
              </a:tr>
              <a:tr h="1281653">
                <a:tc>
                  <a:txBody>
                    <a:bodyPr/>
                    <a:lstStyle/>
                    <a:p>
                      <a:pPr algn="ctr"/>
                      <a:r>
                        <a:rPr lang="en-US" sz="2800" dirty="0"/>
                        <a:t>Short intro </a:t>
                      </a:r>
                    </a:p>
                  </a:txBody>
                  <a:tcPr marL="182832" marR="182832" marT="91416" marB="91416"/>
                </a:tc>
                <a:tc>
                  <a:txBody>
                    <a:bodyPr/>
                    <a:lstStyle/>
                    <a:p>
                      <a:pPr algn="ctr"/>
                      <a:r>
                        <a:rPr lang="en-US" sz="2800" dirty="0"/>
                        <a:t>Andrey &amp; Adrian</a:t>
                      </a:r>
                    </a:p>
                  </a:txBody>
                  <a:tcPr marL="182832" marR="182832" marT="91416" marB="91416"/>
                </a:tc>
                <a:tc>
                  <a:txBody>
                    <a:bodyPr/>
                    <a:lstStyle/>
                    <a:p>
                      <a:pPr algn="ctr"/>
                      <a:r>
                        <a:rPr lang="en-US" sz="2800" dirty="0"/>
                        <a:t>5 min</a:t>
                      </a:r>
                    </a:p>
                  </a:txBody>
                  <a:tcPr marL="182832" marR="182832" marT="91416" marB="91416"/>
                </a:tc>
                <a:extLst>
                  <a:ext uri="{0D108BD9-81ED-4DB2-BD59-A6C34878D82A}">
                    <a16:rowId xmlns:a16="http://schemas.microsoft.com/office/drawing/2014/main" val="1009845567"/>
                  </a:ext>
                </a:extLst>
              </a:tr>
              <a:tr h="1873185">
                <a:tc>
                  <a:txBody>
                    <a:bodyPr/>
                    <a:lstStyle/>
                    <a:p>
                      <a:pPr algn="ctr"/>
                      <a:r>
                        <a:rPr lang="en-US" sz="2800" dirty="0"/>
                        <a:t>Team Data Science process </a:t>
                      </a:r>
                    </a:p>
                  </a:txBody>
                  <a:tcPr marL="182832" marR="182832" marT="91416" marB="91416"/>
                </a:tc>
                <a:tc>
                  <a:txBody>
                    <a:bodyPr/>
                    <a:lstStyle/>
                    <a:p>
                      <a:pPr algn="ctr"/>
                      <a:r>
                        <a:rPr lang="en-US" sz="2800" dirty="0"/>
                        <a:t>Andrey</a:t>
                      </a:r>
                    </a:p>
                  </a:txBody>
                  <a:tcPr marL="182832" marR="182832" marT="91416" marB="91416"/>
                </a:tc>
                <a:tc>
                  <a:txBody>
                    <a:bodyPr/>
                    <a:lstStyle/>
                    <a:p>
                      <a:pPr algn="ctr"/>
                      <a:r>
                        <a:rPr lang="en-US" sz="2800" dirty="0"/>
                        <a:t>5 min</a:t>
                      </a:r>
                    </a:p>
                  </a:txBody>
                  <a:tcPr marL="182832" marR="182832" marT="91416" marB="91416"/>
                </a:tc>
                <a:extLst>
                  <a:ext uri="{0D108BD9-81ED-4DB2-BD59-A6C34878D82A}">
                    <a16:rowId xmlns:a16="http://schemas.microsoft.com/office/drawing/2014/main" val="3302826626"/>
                  </a:ext>
                </a:extLst>
              </a:tr>
              <a:tr h="1281653">
                <a:tc>
                  <a:txBody>
                    <a:bodyPr/>
                    <a:lstStyle/>
                    <a:p>
                      <a:pPr algn="ctr"/>
                      <a:r>
                        <a:rPr lang="en-US" sz="2800" dirty="0"/>
                        <a:t>Azure ML quick demo </a:t>
                      </a:r>
                    </a:p>
                  </a:txBody>
                  <a:tcPr marL="182832" marR="182832" marT="91416" marB="91416"/>
                </a:tc>
                <a:tc>
                  <a:txBody>
                    <a:bodyPr/>
                    <a:lstStyle/>
                    <a:p>
                      <a:pPr algn="ctr"/>
                      <a:r>
                        <a:rPr lang="en-US" sz="2800" dirty="0"/>
                        <a:t>Andrey</a:t>
                      </a:r>
                    </a:p>
                  </a:txBody>
                  <a:tcPr marL="182832" marR="182832" marT="91416" marB="91416"/>
                </a:tc>
                <a:tc>
                  <a:txBody>
                    <a:bodyPr/>
                    <a:lstStyle/>
                    <a:p>
                      <a:pPr algn="ctr"/>
                      <a:r>
                        <a:rPr lang="en-US" sz="2800" dirty="0"/>
                        <a:t>15 min</a:t>
                      </a:r>
                    </a:p>
                  </a:txBody>
                  <a:tcPr marL="182832" marR="182832" marT="91416" marB="91416"/>
                </a:tc>
                <a:extLst>
                  <a:ext uri="{0D108BD9-81ED-4DB2-BD59-A6C34878D82A}">
                    <a16:rowId xmlns:a16="http://schemas.microsoft.com/office/drawing/2014/main" val="3373492925"/>
                  </a:ext>
                </a:extLst>
              </a:tr>
              <a:tr h="3056248">
                <a:tc>
                  <a:txBody>
                    <a:bodyPr/>
                    <a:lstStyle/>
                    <a:p>
                      <a:pPr algn="ctr"/>
                      <a:r>
                        <a:rPr lang="en-US" sz="2800" dirty="0"/>
                        <a:t>Azure DevOps intro and demo with Azure ML </a:t>
                      </a:r>
                    </a:p>
                  </a:txBody>
                  <a:tcPr marL="182832" marR="182832" marT="91416" marB="91416"/>
                </a:tc>
                <a:tc>
                  <a:txBody>
                    <a:bodyPr/>
                    <a:lstStyle/>
                    <a:p>
                      <a:pPr algn="ctr"/>
                      <a:r>
                        <a:rPr lang="en-US" sz="2800" dirty="0"/>
                        <a:t>Adrian, Andrey</a:t>
                      </a:r>
                    </a:p>
                  </a:txBody>
                  <a:tcPr marL="182832" marR="182832" marT="91416" marB="91416"/>
                </a:tc>
                <a:tc>
                  <a:txBody>
                    <a:bodyPr/>
                    <a:lstStyle/>
                    <a:p>
                      <a:pPr algn="ctr"/>
                      <a:r>
                        <a:rPr lang="en-US" sz="2800" dirty="0"/>
                        <a:t>25 min</a:t>
                      </a:r>
                    </a:p>
                  </a:txBody>
                  <a:tcPr marL="182832" marR="182832" marT="91416" marB="91416"/>
                </a:tc>
                <a:extLst>
                  <a:ext uri="{0D108BD9-81ED-4DB2-BD59-A6C34878D82A}">
                    <a16:rowId xmlns:a16="http://schemas.microsoft.com/office/drawing/2014/main" val="2957608194"/>
                  </a:ext>
                </a:extLst>
              </a:tr>
              <a:tr h="1281653">
                <a:tc>
                  <a:txBody>
                    <a:bodyPr/>
                    <a:lstStyle/>
                    <a:p>
                      <a:pPr algn="ctr"/>
                      <a:r>
                        <a:rPr lang="en-US" sz="2800" dirty="0"/>
                        <a:t>Q&amp;A</a:t>
                      </a:r>
                    </a:p>
                  </a:txBody>
                  <a:tcPr marL="182832" marR="182832" marT="91416" marB="91416"/>
                </a:tc>
                <a:tc>
                  <a:txBody>
                    <a:bodyPr/>
                    <a:lstStyle/>
                    <a:p>
                      <a:pPr algn="ctr"/>
                      <a:r>
                        <a:rPr lang="en-US" sz="2800" dirty="0"/>
                        <a:t>Adrian, Andrey</a:t>
                      </a:r>
                    </a:p>
                  </a:txBody>
                  <a:tcPr marL="182832" marR="182832" marT="91416" marB="91416"/>
                </a:tc>
                <a:tc>
                  <a:txBody>
                    <a:bodyPr/>
                    <a:lstStyle/>
                    <a:p>
                      <a:pPr algn="ctr"/>
                      <a:r>
                        <a:rPr lang="en-US" sz="2800" dirty="0"/>
                        <a:t>10</a:t>
                      </a:r>
                    </a:p>
                  </a:txBody>
                  <a:tcPr marL="182832" marR="182832" marT="91416" marB="91416"/>
                </a:tc>
                <a:extLst>
                  <a:ext uri="{0D108BD9-81ED-4DB2-BD59-A6C34878D82A}">
                    <a16:rowId xmlns:a16="http://schemas.microsoft.com/office/drawing/2014/main" val="3521978901"/>
                  </a:ext>
                </a:extLst>
              </a:tr>
            </a:tbl>
          </a:graphicData>
        </a:graphic>
      </p:graphicFrame>
    </p:spTree>
    <p:extLst>
      <p:ext uri="{BB962C8B-B14F-4D97-AF65-F5344CB8AC3E}">
        <p14:creationId xmlns:p14="http://schemas.microsoft.com/office/powerpoint/2010/main" val="3530108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C5568C-7351-4E4D-8F74-17B4187E1167}"/>
              </a:ext>
            </a:extLst>
          </p:cNvPr>
          <p:cNvSpPr>
            <a:spLocks noGrp="1"/>
          </p:cNvSpPr>
          <p:nvPr>
            <p:ph type="title"/>
          </p:nvPr>
        </p:nvSpPr>
        <p:spPr/>
        <p:txBody>
          <a:bodyPr/>
          <a:lstStyle/>
          <a:p>
            <a:pPr algn="ctr"/>
            <a:r>
              <a:rPr lang="en-US" dirty="0"/>
              <a:t>Team Data Science process</a:t>
            </a:r>
          </a:p>
        </p:txBody>
      </p:sp>
      <p:sp>
        <p:nvSpPr>
          <p:cNvPr id="5" name="Text Placeholder 4">
            <a:extLst>
              <a:ext uri="{FF2B5EF4-FFF2-40B4-BE49-F238E27FC236}">
                <a16:creationId xmlns:a16="http://schemas.microsoft.com/office/drawing/2014/main" id="{CDB670C7-EA07-4EC0-BF09-C2EA10DA486E}"/>
              </a:ext>
            </a:extLst>
          </p:cNvPr>
          <p:cNvSpPr>
            <a:spLocks noGrp="1"/>
          </p:cNvSpPr>
          <p:nvPr>
            <p:ph type="body" idx="1"/>
          </p:nvPr>
        </p:nvSpPr>
        <p:spPr/>
        <p:txBody>
          <a:bodyPr/>
          <a:lstStyle/>
          <a:p>
            <a:r>
              <a:rPr lang="en-US" dirty="0"/>
              <a:t>Andrey</a:t>
            </a:r>
          </a:p>
        </p:txBody>
      </p:sp>
    </p:spTree>
    <p:extLst>
      <p:ext uri="{BB962C8B-B14F-4D97-AF65-F5344CB8AC3E}">
        <p14:creationId xmlns:p14="http://schemas.microsoft.com/office/powerpoint/2010/main" val="131651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BC60F-15EB-453F-85B7-8CE62551C4C5}"/>
              </a:ext>
            </a:extLst>
          </p:cNvPr>
          <p:cNvSpPr>
            <a:spLocks noGrp="1"/>
          </p:cNvSpPr>
          <p:nvPr>
            <p:ph type="title"/>
          </p:nvPr>
        </p:nvSpPr>
        <p:spPr/>
        <p:txBody>
          <a:bodyPr/>
          <a:lstStyle/>
          <a:p>
            <a:r>
              <a:rPr lang="en-US" dirty="0"/>
              <a:t>Typical Advanced Analytics project</a:t>
            </a:r>
          </a:p>
        </p:txBody>
      </p:sp>
      <p:pic>
        <p:nvPicPr>
          <p:cNvPr id="1028" name="Picture 4" descr="Machine Learning">
            <a:extLst>
              <a:ext uri="{FF2B5EF4-FFF2-40B4-BE49-F238E27FC236}">
                <a16:creationId xmlns:a16="http://schemas.microsoft.com/office/drawing/2014/main" id="{472B52E3-6D1E-4C5B-BF2C-6D6FBF3E665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65003" y="3100917"/>
            <a:ext cx="7899929" cy="934789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AACB343A-8539-4998-B373-38F715FFBE3E}"/>
              </a:ext>
            </a:extLst>
          </p:cNvPr>
          <p:cNvSpPr/>
          <p:nvPr/>
        </p:nvSpPr>
        <p:spPr>
          <a:xfrm>
            <a:off x="9346791" y="12662584"/>
            <a:ext cx="4936351" cy="646331"/>
          </a:xfrm>
          <a:prstGeom prst="rect">
            <a:avLst/>
          </a:prstGeom>
        </p:spPr>
        <p:txBody>
          <a:bodyPr wrap="none">
            <a:spAutoFit/>
          </a:bodyPr>
          <a:lstStyle/>
          <a:p>
            <a:r>
              <a:rPr lang="en-US" dirty="0">
                <a:hlinkClick r:id="rId3"/>
              </a:rPr>
              <a:t>https://xkcd.com/1838/</a:t>
            </a:r>
            <a:endParaRPr lang="en-US" dirty="0"/>
          </a:p>
        </p:txBody>
      </p:sp>
    </p:spTree>
    <p:extLst>
      <p:ext uri="{BB962C8B-B14F-4D97-AF65-F5344CB8AC3E}">
        <p14:creationId xmlns:p14="http://schemas.microsoft.com/office/powerpoint/2010/main" val="2123758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8AC84-D6B9-4642-A6D4-D00BDE45CFFA}"/>
              </a:ext>
            </a:extLst>
          </p:cNvPr>
          <p:cNvSpPr>
            <a:spLocks noGrp="1"/>
          </p:cNvSpPr>
          <p:nvPr>
            <p:ph type="title"/>
          </p:nvPr>
        </p:nvSpPr>
        <p:spPr/>
        <p:txBody>
          <a:bodyPr/>
          <a:lstStyle/>
          <a:p>
            <a:r>
              <a:rPr lang="en-US" dirty="0"/>
              <a:t>Problems with the “pile of scripts” approach</a:t>
            </a:r>
          </a:p>
        </p:txBody>
      </p:sp>
      <p:sp>
        <p:nvSpPr>
          <p:cNvPr id="3" name="Content Placeholder 2">
            <a:extLst>
              <a:ext uri="{FF2B5EF4-FFF2-40B4-BE49-F238E27FC236}">
                <a16:creationId xmlns:a16="http://schemas.microsoft.com/office/drawing/2014/main" id="{66399F00-3D6F-4A24-8DCB-401FC663895B}"/>
              </a:ext>
            </a:extLst>
          </p:cNvPr>
          <p:cNvSpPr>
            <a:spLocks noGrp="1"/>
          </p:cNvSpPr>
          <p:nvPr>
            <p:ph idx="1"/>
          </p:nvPr>
        </p:nvSpPr>
        <p:spPr>
          <a:xfrm>
            <a:off x="1676400" y="3651250"/>
            <a:ext cx="10512425" cy="8702675"/>
          </a:xfrm>
        </p:spPr>
        <p:txBody>
          <a:bodyPr/>
          <a:lstStyle/>
          <a:p>
            <a:pPr marL="685800" indent="-685800">
              <a:buFont typeface="Arial" panose="020B0604020202020204" pitchFamily="34" charset="0"/>
              <a:buChar char="•"/>
            </a:pPr>
            <a:r>
              <a:rPr lang="en-US" dirty="0"/>
              <a:t>No traceability of work</a:t>
            </a:r>
          </a:p>
          <a:p>
            <a:pPr marL="685800" indent="-685800">
              <a:buFont typeface="Arial" panose="020B0604020202020204" pitchFamily="34" charset="0"/>
              <a:buChar char="•"/>
            </a:pPr>
            <a:r>
              <a:rPr lang="en-US" dirty="0"/>
              <a:t>No clear artifacts created</a:t>
            </a:r>
          </a:p>
          <a:p>
            <a:pPr marL="685800" indent="-685800">
              <a:buFont typeface="Arial" panose="020B0604020202020204" pitchFamily="34" charset="0"/>
              <a:buChar char="•"/>
            </a:pPr>
            <a:r>
              <a:rPr lang="en-US" dirty="0"/>
              <a:t>No governance</a:t>
            </a:r>
          </a:p>
          <a:p>
            <a:pPr marL="1598613" lvl="1" indent="-685800">
              <a:buFont typeface="Arial" panose="020B0604020202020204" pitchFamily="34" charset="0"/>
              <a:buChar char="•"/>
            </a:pPr>
            <a:r>
              <a:rPr lang="en-US" dirty="0"/>
              <a:t>What data has been used?</a:t>
            </a:r>
          </a:p>
          <a:p>
            <a:pPr marL="1598613" lvl="1" indent="-685800">
              <a:buFont typeface="Arial" panose="020B0604020202020204" pitchFamily="34" charset="0"/>
              <a:buChar char="•"/>
            </a:pPr>
            <a:r>
              <a:rPr lang="en-US" dirty="0"/>
              <a:t>What code?</a:t>
            </a:r>
          </a:p>
          <a:p>
            <a:pPr marL="1598613" lvl="1" indent="-685800">
              <a:buFont typeface="Arial" panose="020B0604020202020204" pitchFamily="34" charset="0"/>
              <a:buChar char="•"/>
            </a:pPr>
            <a:r>
              <a:rPr lang="en-US" dirty="0"/>
              <a:t>What code + data resulted in my model?</a:t>
            </a:r>
          </a:p>
          <a:p>
            <a:pPr marL="1598613" lvl="1" indent="-685800">
              <a:buFont typeface="Arial" panose="020B0604020202020204" pitchFamily="34" charset="0"/>
              <a:buChar char="•"/>
            </a:pPr>
            <a:r>
              <a:rPr lang="en-US" dirty="0"/>
              <a:t>What was the result for the model X?</a:t>
            </a:r>
          </a:p>
          <a:p>
            <a:pPr marL="685800" indent="-685800">
              <a:buFont typeface="Arial" panose="020B0604020202020204" pitchFamily="34" charset="0"/>
              <a:buChar char="•"/>
            </a:pPr>
            <a:r>
              <a:rPr lang="en-US" dirty="0"/>
              <a:t>No reproducibility</a:t>
            </a:r>
          </a:p>
          <a:p>
            <a:pPr marL="685800" indent="-685800">
              <a:buFont typeface="Arial" panose="020B0604020202020204" pitchFamily="34" charset="0"/>
              <a:buChar char="•"/>
            </a:pPr>
            <a:r>
              <a:rPr lang="en-US" dirty="0"/>
              <a:t>Not possible to hand over</a:t>
            </a:r>
          </a:p>
        </p:txBody>
      </p:sp>
      <p:sp>
        <p:nvSpPr>
          <p:cNvPr id="4" name="Slide Number Placeholder 3">
            <a:extLst>
              <a:ext uri="{FF2B5EF4-FFF2-40B4-BE49-F238E27FC236}">
                <a16:creationId xmlns:a16="http://schemas.microsoft.com/office/drawing/2014/main" id="{F12B20BD-06F5-43F5-9EB0-A4E061F58794}"/>
              </a:ext>
            </a:extLst>
          </p:cNvPr>
          <p:cNvSpPr>
            <a:spLocks noGrp="1"/>
          </p:cNvSpPr>
          <p:nvPr>
            <p:ph type="sldNum" sz="quarter" idx="12"/>
          </p:nvPr>
        </p:nvSpPr>
        <p:spPr/>
        <p:txBody>
          <a:bodyPr/>
          <a:lstStyle/>
          <a:p>
            <a:fld id="{6665A37B-FBDC-43B2-916A-333BF1F1A6E0}" type="slidenum">
              <a:rPr lang="en-US" smtClean="0"/>
              <a:t>6</a:t>
            </a:fld>
            <a:endParaRPr lang="en-US"/>
          </a:p>
        </p:txBody>
      </p:sp>
      <p:pic>
        <p:nvPicPr>
          <p:cNvPr id="3074" name="Picture 2" descr="Image result for but why meme">
            <a:extLst>
              <a:ext uri="{FF2B5EF4-FFF2-40B4-BE49-F238E27FC236}">
                <a16:creationId xmlns:a16="http://schemas.microsoft.com/office/drawing/2014/main" id="{B70E38A4-BF3B-44BE-9285-1763F7786D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22275" y="6006042"/>
            <a:ext cx="5591372" cy="4981046"/>
          </a:xfrm>
          <a:prstGeom prst="rect">
            <a:avLst/>
          </a:prstGeom>
          <a:noFill/>
          <a:extLst>
            <a:ext uri="{909E8E84-426E-40DD-AFC4-6F175D3DCCD1}">
              <a14:hiddenFill xmlns:a14="http://schemas.microsoft.com/office/drawing/2010/main">
                <a:solidFill>
                  <a:srgbClr val="FFFFFF"/>
                </a:solidFill>
              </a14:hiddenFill>
            </a:ext>
          </a:extLst>
        </p:spPr>
      </p:pic>
      <p:sp>
        <p:nvSpPr>
          <p:cNvPr id="5" name="Thought Bubble: Cloud 4">
            <a:extLst>
              <a:ext uri="{FF2B5EF4-FFF2-40B4-BE49-F238E27FC236}">
                <a16:creationId xmlns:a16="http://schemas.microsoft.com/office/drawing/2014/main" id="{73A38900-7AA8-4900-B710-3457481565A3}"/>
              </a:ext>
            </a:extLst>
          </p:cNvPr>
          <p:cNvSpPr/>
          <p:nvPr/>
        </p:nvSpPr>
        <p:spPr>
          <a:xfrm rot="335357">
            <a:off x="16384603" y="3347436"/>
            <a:ext cx="7340577" cy="4768823"/>
          </a:xfrm>
          <a:prstGeom prst="cloudCallout">
            <a:avLst/>
          </a:prstGeom>
          <a:solidFill>
            <a:schemeClr val="bg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ln w="0"/>
                <a:solidFill>
                  <a:schemeClr val="accent1"/>
                </a:solidFill>
                <a:effectLst>
                  <a:outerShdw blurRad="38100" dist="25400" dir="5400000" algn="ctr" rotWithShape="0">
                    <a:srgbClr val="6E747A">
                      <a:alpha val="43000"/>
                    </a:srgbClr>
                  </a:outerShdw>
                </a:effectLst>
              </a:rPr>
              <a:t>Why my model does not give the same great result it gave me just yesterday? Nothing have changed!</a:t>
            </a:r>
          </a:p>
        </p:txBody>
      </p:sp>
    </p:spTree>
    <p:extLst>
      <p:ext uri="{BB962C8B-B14F-4D97-AF65-F5344CB8AC3E}">
        <p14:creationId xmlns:p14="http://schemas.microsoft.com/office/powerpoint/2010/main" val="1239401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84CCE-4CCA-477B-A013-701574D94142}"/>
              </a:ext>
            </a:extLst>
          </p:cNvPr>
          <p:cNvSpPr>
            <a:spLocks noGrp="1"/>
          </p:cNvSpPr>
          <p:nvPr>
            <p:ph type="title"/>
          </p:nvPr>
        </p:nvSpPr>
        <p:spPr/>
        <p:txBody>
          <a:bodyPr/>
          <a:lstStyle/>
          <a:p>
            <a:r>
              <a:rPr lang="en-US" dirty="0"/>
              <a:t>Team data science process</a:t>
            </a:r>
          </a:p>
        </p:txBody>
      </p:sp>
      <p:pic>
        <p:nvPicPr>
          <p:cNvPr id="2050" name="Picture 2" descr="TDSP lifecycle">
            <a:extLst>
              <a:ext uri="{FF2B5EF4-FFF2-40B4-BE49-F238E27FC236}">
                <a16:creationId xmlns:a16="http://schemas.microsoft.com/office/drawing/2014/main" id="{25BF09F7-34FE-4E7C-8752-8006F02B997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16667" y="3595158"/>
            <a:ext cx="8747516" cy="65256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
            <a:extLst>
              <a:ext uri="{FF2B5EF4-FFF2-40B4-BE49-F238E27FC236}">
                <a16:creationId xmlns:a16="http://schemas.microsoft.com/office/drawing/2014/main" id="{E5C183DC-5349-4F22-87D5-D686935D4A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59141" y="2579552"/>
            <a:ext cx="11236325" cy="427844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rchitecture">
            <a:extLst>
              <a:ext uri="{FF2B5EF4-FFF2-40B4-BE49-F238E27FC236}">
                <a16:creationId xmlns:a16="http://schemas.microsoft.com/office/drawing/2014/main" id="{2DE14A8D-4A2B-44B6-ADA3-BE129898F3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80528" y="7244081"/>
            <a:ext cx="10793550" cy="545620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532A286-6685-4777-B0E1-1441D24BF98E}"/>
              </a:ext>
            </a:extLst>
          </p:cNvPr>
          <p:cNvSpPr/>
          <p:nvPr/>
        </p:nvSpPr>
        <p:spPr>
          <a:xfrm>
            <a:off x="10700279" y="12486203"/>
            <a:ext cx="4590521" cy="1200329"/>
          </a:xfrm>
          <a:prstGeom prst="rect">
            <a:avLst/>
          </a:prstGeom>
        </p:spPr>
        <p:txBody>
          <a:bodyPr wrap="square">
            <a:spAutoFit/>
          </a:bodyPr>
          <a:lstStyle/>
          <a:p>
            <a:r>
              <a:rPr lang="en-US" dirty="0">
                <a:hlinkClick r:id="rId5"/>
              </a:rPr>
              <a:t>https://aka.ms/TDSP</a:t>
            </a:r>
            <a:endParaRPr lang="en-US" dirty="0"/>
          </a:p>
          <a:p>
            <a:endParaRPr lang="en-US" dirty="0"/>
          </a:p>
        </p:txBody>
      </p:sp>
    </p:spTree>
    <p:extLst>
      <p:ext uri="{BB962C8B-B14F-4D97-AF65-F5344CB8AC3E}">
        <p14:creationId xmlns:p14="http://schemas.microsoft.com/office/powerpoint/2010/main" val="3680732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C5568C-7351-4E4D-8F74-17B4187E1167}"/>
              </a:ext>
            </a:extLst>
          </p:cNvPr>
          <p:cNvSpPr>
            <a:spLocks noGrp="1"/>
          </p:cNvSpPr>
          <p:nvPr>
            <p:ph type="title"/>
          </p:nvPr>
        </p:nvSpPr>
        <p:spPr/>
        <p:txBody>
          <a:bodyPr/>
          <a:lstStyle/>
          <a:p>
            <a:pPr algn="ctr"/>
            <a:r>
              <a:rPr lang="en-US" dirty="0"/>
              <a:t>Developing Prod-ready ML</a:t>
            </a:r>
          </a:p>
        </p:txBody>
      </p:sp>
      <p:sp>
        <p:nvSpPr>
          <p:cNvPr id="5" name="Text Placeholder 4">
            <a:extLst>
              <a:ext uri="{FF2B5EF4-FFF2-40B4-BE49-F238E27FC236}">
                <a16:creationId xmlns:a16="http://schemas.microsoft.com/office/drawing/2014/main" id="{CDB670C7-EA07-4EC0-BF09-C2EA10DA486E}"/>
              </a:ext>
            </a:extLst>
          </p:cNvPr>
          <p:cNvSpPr>
            <a:spLocks noGrp="1"/>
          </p:cNvSpPr>
          <p:nvPr>
            <p:ph type="body" idx="1"/>
          </p:nvPr>
        </p:nvSpPr>
        <p:spPr/>
        <p:txBody>
          <a:bodyPr/>
          <a:lstStyle/>
          <a:p>
            <a:r>
              <a:rPr lang="en-US" dirty="0"/>
              <a:t>Andrey</a:t>
            </a:r>
          </a:p>
        </p:txBody>
      </p:sp>
    </p:spTree>
    <p:extLst>
      <p:ext uri="{BB962C8B-B14F-4D97-AF65-F5344CB8AC3E}">
        <p14:creationId xmlns:p14="http://schemas.microsoft.com/office/powerpoint/2010/main" val="2697639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3C100-1DDD-4BBC-8F37-245C94484C6F}"/>
              </a:ext>
            </a:extLst>
          </p:cNvPr>
          <p:cNvSpPr>
            <a:spLocks noGrp="1"/>
          </p:cNvSpPr>
          <p:nvPr>
            <p:ph type="title"/>
          </p:nvPr>
        </p:nvSpPr>
        <p:spPr/>
        <p:txBody>
          <a:bodyPr/>
          <a:lstStyle/>
          <a:p>
            <a:r>
              <a:rPr lang="en-US" sz="7200" dirty="0"/>
              <a:t>What makes an ML model (asset examples)</a:t>
            </a:r>
          </a:p>
        </p:txBody>
      </p:sp>
      <p:grpSp>
        <p:nvGrpSpPr>
          <p:cNvPr id="3" name="Group 2">
            <a:extLst>
              <a:ext uri="{FF2B5EF4-FFF2-40B4-BE49-F238E27FC236}">
                <a16:creationId xmlns:a16="http://schemas.microsoft.com/office/drawing/2014/main" id="{36340B08-C293-436F-ACF3-E9C44AD0E996}"/>
              </a:ext>
            </a:extLst>
          </p:cNvPr>
          <p:cNvGrpSpPr/>
          <p:nvPr/>
        </p:nvGrpSpPr>
        <p:grpSpPr>
          <a:xfrm>
            <a:off x="4268791" y="2972003"/>
            <a:ext cx="14521233" cy="5459924"/>
            <a:chOff x="977802" y="3024933"/>
            <a:chExt cx="19662306" cy="7035847"/>
          </a:xfrm>
        </p:grpSpPr>
        <p:sp>
          <p:nvSpPr>
            <p:cNvPr id="4" name="Shape 2753">
              <a:extLst>
                <a:ext uri="{FF2B5EF4-FFF2-40B4-BE49-F238E27FC236}">
                  <a16:creationId xmlns:a16="http://schemas.microsoft.com/office/drawing/2014/main" id="{A838CAE4-E59D-4FA9-8896-C7BB4EEB7171}"/>
                </a:ext>
              </a:extLst>
            </p:cNvPr>
            <p:cNvSpPr/>
            <p:nvPr/>
          </p:nvSpPr>
          <p:spPr>
            <a:xfrm>
              <a:off x="12109596" y="5600170"/>
              <a:ext cx="3259933" cy="3406775"/>
            </a:xfrm>
            <a:custGeom>
              <a:avLst/>
              <a:gdLst/>
              <a:ahLst/>
              <a:cxnLst>
                <a:cxn ang="0">
                  <a:pos x="wd2" y="hd2"/>
                </a:cxn>
                <a:cxn ang="5400000">
                  <a:pos x="wd2" y="hd2"/>
                </a:cxn>
                <a:cxn ang="10800000">
                  <a:pos x="wd2" y="hd2"/>
                </a:cxn>
                <a:cxn ang="16200000">
                  <a:pos x="wd2" y="hd2"/>
                </a:cxn>
              </a:cxnLst>
              <a:rect l="0" t="0" r="r" b="b"/>
              <a:pathLst>
                <a:path w="21600" h="21600" extrusionOk="0">
                  <a:moveTo>
                    <a:pt x="13800" y="18655"/>
                  </a:moveTo>
                  <a:cubicBezTo>
                    <a:pt x="13468" y="18655"/>
                    <a:pt x="13200" y="18874"/>
                    <a:pt x="13200" y="19145"/>
                  </a:cubicBezTo>
                  <a:cubicBezTo>
                    <a:pt x="13200" y="19417"/>
                    <a:pt x="13468" y="19636"/>
                    <a:pt x="13800" y="19636"/>
                  </a:cubicBezTo>
                  <a:cubicBezTo>
                    <a:pt x="14132" y="19636"/>
                    <a:pt x="14400" y="19417"/>
                    <a:pt x="14400" y="19145"/>
                  </a:cubicBezTo>
                  <a:cubicBezTo>
                    <a:pt x="14400" y="18874"/>
                    <a:pt x="14132" y="18655"/>
                    <a:pt x="13800" y="18655"/>
                  </a:cubicBezTo>
                  <a:moveTo>
                    <a:pt x="10200" y="15709"/>
                  </a:moveTo>
                  <a:cubicBezTo>
                    <a:pt x="9868" y="15709"/>
                    <a:pt x="9600" y="15490"/>
                    <a:pt x="9600" y="15218"/>
                  </a:cubicBezTo>
                  <a:cubicBezTo>
                    <a:pt x="9600" y="14947"/>
                    <a:pt x="9868" y="14727"/>
                    <a:pt x="10200" y="14727"/>
                  </a:cubicBezTo>
                  <a:cubicBezTo>
                    <a:pt x="10532" y="14727"/>
                    <a:pt x="10800" y="14947"/>
                    <a:pt x="10800" y="15218"/>
                  </a:cubicBezTo>
                  <a:cubicBezTo>
                    <a:pt x="10800" y="15490"/>
                    <a:pt x="10532" y="15709"/>
                    <a:pt x="10200" y="15709"/>
                  </a:cubicBezTo>
                  <a:moveTo>
                    <a:pt x="10200" y="13745"/>
                  </a:moveTo>
                  <a:cubicBezTo>
                    <a:pt x="9206" y="13745"/>
                    <a:pt x="8400" y="14405"/>
                    <a:pt x="8400" y="15218"/>
                  </a:cubicBezTo>
                  <a:cubicBezTo>
                    <a:pt x="8400" y="16031"/>
                    <a:pt x="9206" y="16691"/>
                    <a:pt x="10200" y="16691"/>
                  </a:cubicBezTo>
                  <a:cubicBezTo>
                    <a:pt x="11194" y="16691"/>
                    <a:pt x="12000" y="16031"/>
                    <a:pt x="12000" y="15218"/>
                  </a:cubicBezTo>
                  <a:cubicBezTo>
                    <a:pt x="12000" y="14405"/>
                    <a:pt x="11194" y="13745"/>
                    <a:pt x="10200" y="13745"/>
                  </a:cubicBezTo>
                  <a:moveTo>
                    <a:pt x="15600" y="13745"/>
                  </a:moveTo>
                  <a:cubicBezTo>
                    <a:pt x="14938" y="13745"/>
                    <a:pt x="14400" y="14186"/>
                    <a:pt x="14400" y="14727"/>
                  </a:cubicBezTo>
                  <a:cubicBezTo>
                    <a:pt x="14400" y="15269"/>
                    <a:pt x="14938" y="15709"/>
                    <a:pt x="15600" y="15709"/>
                  </a:cubicBezTo>
                  <a:cubicBezTo>
                    <a:pt x="16262" y="15709"/>
                    <a:pt x="16800" y="15269"/>
                    <a:pt x="16800" y="14727"/>
                  </a:cubicBezTo>
                  <a:cubicBezTo>
                    <a:pt x="16800" y="14186"/>
                    <a:pt x="16262" y="13745"/>
                    <a:pt x="15600" y="13745"/>
                  </a:cubicBezTo>
                  <a:moveTo>
                    <a:pt x="14400" y="20618"/>
                  </a:moveTo>
                  <a:lnTo>
                    <a:pt x="7200" y="20618"/>
                  </a:lnTo>
                  <a:cubicBezTo>
                    <a:pt x="3892" y="20618"/>
                    <a:pt x="1200" y="18416"/>
                    <a:pt x="1200" y="15709"/>
                  </a:cubicBezTo>
                  <a:cubicBezTo>
                    <a:pt x="1200" y="13123"/>
                    <a:pt x="2182" y="11620"/>
                    <a:pt x="3320" y="9880"/>
                  </a:cubicBezTo>
                  <a:cubicBezTo>
                    <a:pt x="3477" y="9639"/>
                    <a:pt x="3636" y="9392"/>
                    <a:pt x="3797" y="9140"/>
                  </a:cubicBezTo>
                  <a:cubicBezTo>
                    <a:pt x="3905" y="9093"/>
                    <a:pt x="6420" y="8038"/>
                    <a:pt x="9814" y="9625"/>
                  </a:cubicBezTo>
                  <a:cubicBezTo>
                    <a:pt x="10959" y="10160"/>
                    <a:pt x="12064" y="10360"/>
                    <a:pt x="13079" y="10360"/>
                  </a:cubicBezTo>
                  <a:cubicBezTo>
                    <a:pt x="15152" y="10360"/>
                    <a:pt x="16846" y="9523"/>
                    <a:pt x="17711" y="8991"/>
                  </a:cubicBezTo>
                  <a:cubicBezTo>
                    <a:pt x="17902" y="9295"/>
                    <a:pt x="18093" y="9592"/>
                    <a:pt x="18280" y="9880"/>
                  </a:cubicBezTo>
                  <a:cubicBezTo>
                    <a:pt x="19418" y="11620"/>
                    <a:pt x="20400" y="13123"/>
                    <a:pt x="20400" y="15709"/>
                  </a:cubicBezTo>
                  <a:cubicBezTo>
                    <a:pt x="20400" y="18416"/>
                    <a:pt x="17708" y="20618"/>
                    <a:pt x="14400" y="20618"/>
                  </a:cubicBezTo>
                  <a:moveTo>
                    <a:pt x="5967" y="2945"/>
                  </a:moveTo>
                  <a:lnTo>
                    <a:pt x="15633" y="2945"/>
                  </a:lnTo>
                  <a:cubicBezTo>
                    <a:pt x="15782" y="5133"/>
                    <a:pt x="16425" y="6735"/>
                    <a:pt x="17180" y="8090"/>
                  </a:cubicBezTo>
                  <a:cubicBezTo>
                    <a:pt x="16281" y="8690"/>
                    <a:pt x="13509" y="10220"/>
                    <a:pt x="10410" y="8772"/>
                  </a:cubicBezTo>
                  <a:cubicBezTo>
                    <a:pt x="7921" y="7609"/>
                    <a:pt x="5800" y="7679"/>
                    <a:pt x="4520" y="7912"/>
                  </a:cubicBezTo>
                  <a:cubicBezTo>
                    <a:pt x="5231" y="6594"/>
                    <a:pt x="5824" y="5037"/>
                    <a:pt x="5967" y="2945"/>
                  </a:cubicBezTo>
                  <a:moveTo>
                    <a:pt x="3600" y="982"/>
                  </a:moveTo>
                  <a:lnTo>
                    <a:pt x="18000" y="982"/>
                  </a:lnTo>
                  <a:lnTo>
                    <a:pt x="18000" y="1964"/>
                  </a:lnTo>
                  <a:lnTo>
                    <a:pt x="3600" y="1964"/>
                  </a:lnTo>
                  <a:cubicBezTo>
                    <a:pt x="3600" y="1964"/>
                    <a:pt x="3600" y="982"/>
                    <a:pt x="3600" y="982"/>
                  </a:cubicBezTo>
                  <a:close/>
                  <a:moveTo>
                    <a:pt x="16843" y="2945"/>
                  </a:moveTo>
                  <a:lnTo>
                    <a:pt x="18000" y="2945"/>
                  </a:lnTo>
                  <a:cubicBezTo>
                    <a:pt x="18662" y="2945"/>
                    <a:pt x="19200" y="2505"/>
                    <a:pt x="19200" y="1964"/>
                  </a:cubicBezTo>
                  <a:lnTo>
                    <a:pt x="19200" y="982"/>
                  </a:lnTo>
                  <a:cubicBezTo>
                    <a:pt x="19200" y="440"/>
                    <a:pt x="18662" y="0"/>
                    <a:pt x="18000" y="0"/>
                  </a:cubicBezTo>
                  <a:lnTo>
                    <a:pt x="3600" y="0"/>
                  </a:lnTo>
                  <a:cubicBezTo>
                    <a:pt x="2938" y="0"/>
                    <a:pt x="2400" y="440"/>
                    <a:pt x="2400" y="982"/>
                  </a:cubicBezTo>
                  <a:lnTo>
                    <a:pt x="2400" y="1964"/>
                  </a:lnTo>
                  <a:cubicBezTo>
                    <a:pt x="2400" y="2505"/>
                    <a:pt x="2938" y="2945"/>
                    <a:pt x="3600" y="2945"/>
                  </a:cubicBezTo>
                  <a:lnTo>
                    <a:pt x="4757" y="2945"/>
                  </a:lnTo>
                  <a:cubicBezTo>
                    <a:pt x="4322" y="8937"/>
                    <a:pt x="0" y="10114"/>
                    <a:pt x="0" y="15709"/>
                  </a:cubicBezTo>
                  <a:cubicBezTo>
                    <a:pt x="0" y="18962"/>
                    <a:pt x="3224" y="21600"/>
                    <a:pt x="7200" y="21600"/>
                  </a:cubicBezTo>
                  <a:lnTo>
                    <a:pt x="14400" y="21600"/>
                  </a:lnTo>
                  <a:cubicBezTo>
                    <a:pt x="18376" y="21600"/>
                    <a:pt x="21600" y="18962"/>
                    <a:pt x="21600" y="15709"/>
                  </a:cubicBezTo>
                  <a:cubicBezTo>
                    <a:pt x="21600" y="10114"/>
                    <a:pt x="17278" y="8937"/>
                    <a:pt x="16843" y="2945"/>
                  </a:cubicBezTo>
                  <a:moveTo>
                    <a:pt x="17400" y="11782"/>
                  </a:moveTo>
                  <a:cubicBezTo>
                    <a:pt x="17068" y="11782"/>
                    <a:pt x="16800" y="12001"/>
                    <a:pt x="16800" y="12273"/>
                  </a:cubicBezTo>
                  <a:cubicBezTo>
                    <a:pt x="16800" y="12544"/>
                    <a:pt x="17068" y="12764"/>
                    <a:pt x="17400" y="12764"/>
                  </a:cubicBezTo>
                  <a:cubicBezTo>
                    <a:pt x="17732" y="12764"/>
                    <a:pt x="18000" y="12544"/>
                    <a:pt x="18000" y="12273"/>
                  </a:cubicBezTo>
                  <a:cubicBezTo>
                    <a:pt x="18000" y="12001"/>
                    <a:pt x="17732" y="11782"/>
                    <a:pt x="17400" y="11782"/>
                  </a:cubicBezTo>
                  <a:moveTo>
                    <a:pt x="6000" y="10800"/>
                  </a:moveTo>
                  <a:cubicBezTo>
                    <a:pt x="5338" y="10800"/>
                    <a:pt x="4800" y="11240"/>
                    <a:pt x="4800" y="11782"/>
                  </a:cubicBezTo>
                  <a:cubicBezTo>
                    <a:pt x="4800" y="12324"/>
                    <a:pt x="5338" y="12764"/>
                    <a:pt x="6000" y="12764"/>
                  </a:cubicBezTo>
                  <a:cubicBezTo>
                    <a:pt x="6662" y="12764"/>
                    <a:pt x="7200" y="12324"/>
                    <a:pt x="7200" y="11782"/>
                  </a:cubicBezTo>
                  <a:cubicBezTo>
                    <a:pt x="7200" y="11240"/>
                    <a:pt x="6662" y="10800"/>
                    <a:pt x="6000" y="10800"/>
                  </a:cubicBezTo>
                  <a:moveTo>
                    <a:pt x="5400" y="16691"/>
                  </a:moveTo>
                  <a:cubicBezTo>
                    <a:pt x="5068" y="16691"/>
                    <a:pt x="4800" y="16910"/>
                    <a:pt x="4800" y="17182"/>
                  </a:cubicBezTo>
                  <a:cubicBezTo>
                    <a:pt x="4800" y="17453"/>
                    <a:pt x="5068" y="17673"/>
                    <a:pt x="5400" y="17673"/>
                  </a:cubicBezTo>
                  <a:cubicBezTo>
                    <a:pt x="5732" y="17673"/>
                    <a:pt x="6000" y="17453"/>
                    <a:pt x="6000" y="17182"/>
                  </a:cubicBezTo>
                  <a:cubicBezTo>
                    <a:pt x="6000" y="16910"/>
                    <a:pt x="5732" y="16691"/>
                    <a:pt x="5400" y="16691"/>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pic>
          <p:nvPicPr>
            <p:cNvPr id="10" name="Graphic 9" descr="Gears">
              <a:extLst>
                <a:ext uri="{FF2B5EF4-FFF2-40B4-BE49-F238E27FC236}">
                  <a16:creationId xmlns:a16="http://schemas.microsoft.com/office/drawing/2014/main" id="{A42A7EE7-E8F8-4482-90D6-A7B8E4C5C6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58470" y="5600171"/>
              <a:ext cx="3406775" cy="3406775"/>
            </a:xfrm>
            <a:prstGeom prst="rect">
              <a:avLst/>
            </a:prstGeom>
          </p:spPr>
        </p:pic>
        <p:pic>
          <p:nvPicPr>
            <p:cNvPr id="12" name="Graphic 11" descr="Bullseye">
              <a:extLst>
                <a:ext uri="{FF2B5EF4-FFF2-40B4-BE49-F238E27FC236}">
                  <a16:creationId xmlns:a16="http://schemas.microsoft.com/office/drawing/2014/main" id="{2098E58E-C666-418F-87C2-1918C8B857F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619624" y="4105276"/>
              <a:ext cx="2651124" cy="2651124"/>
            </a:xfrm>
            <a:prstGeom prst="rect">
              <a:avLst/>
            </a:prstGeom>
          </p:spPr>
        </p:pic>
        <p:pic>
          <p:nvPicPr>
            <p:cNvPr id="20" name="Graphic 19" descr="Bar graph with upward trend">
              <a:extLst>
                <a:ext uri="{FF2B5EF4-FFF2-40B4-BE49-F238E27FC236}">
                  <a16:creationId xmlns:a16="http://schemas.microsoft.com/office/drawing/2014/main" id="{F6C3A2D3-8E1A-4A44-961D-92D38A1CDFE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7503473" y="6924145"/>
              <a:ext cx="3136635" cy="3136635"/>
            </a:xfrm>
            <a:prstGeom prst="rect">
              <a:avLst/>
            </a:prstGeom>
          </p:spPr>
        </p:pic>
        <p:pic>
          <p:nvPicPr>
            <p:cNvPr id="22" name="Graphic 21" descr="Table">
              <a:extLst>
                <a:ext uri="{FF2B5EF4-FFF2-40B4-BE49-F238E27FC236}">
                  <a16:creationId xmlns:a16="http://schemas.microsoft.com/office/drawing/2014/main" id="{F54CDC04-DBB2-4F6A-A599-80169EE8C5E0}"/>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465245" y="5600171"/>
              <a:ext cx="3130641" cy="3130641"/>
            </a:xfrm>
            <a:prstGeom prst="rect">
              <a:avLst/>
            </a:prstGeom>
          </p:spPr>
        </p:pic>
        <p:pic>
          <p:nvPicPr>
            <p:cNvPr id="25" name="Graphic 24" descr="Database">
              <a:extLst>
                <a:ext uri="{FF2B5EF4-FFF2-40B4-BE49-F238E27FC236}">
                  <a16:creationId xmlns:a16="http://schemas.microsoft.com/office/drawing/2014/main" id="{651F0F22-00E1-4669-BCF5-B2D586C2130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77802" y="4351867"/>
              <a:ext cx="2572278" cy="2572278"/>
            </a:xfrm>
            <a:prstGeom prst="rect">
              <a:avLst/>
            </a:prstGeom>
          </p:spPr>
        </p:pic>
        <p:pic>
          <p:nvPicPr>
            <p:cNvPr id="28" name="Graphic 27" descr="Earth Globe - Asia">
              <a:extLst>
                <a:ext uri="{FF2B5EF4-FFF2-40B4-BE49-F238E27FC236}">
                  <a16:creationId xmlns:a16="http://schemas.microsoft.com/office/drawing/2014/main" id="{048437C0-9390-43DE-AE1B-C9602F59495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470629" y="7816412"/>
              <a:ext cx="1838628" cy="1838628"/>
            </a:xfrm>
            <a:prstGeom prst="rect">
              <a:avLst/>
            </a:prstGeom>
          </p:spPr>
        </p:pic>
        <p:sp>
          <p:nvSpPr>
            <p:cNvPr id="29" name="Shape 2920">
              <a:extLst>
                <a:ext uri="{FF2B5EF4-FFF2-40B4-BE49-F238E27FC236}">
                  <a16:creationId xmlns:a16="http://schemas.microsoft.com/office/drawing/2014/main" id="{5D2F63EB-3461-463C-8B5E-723EC6F67F98}"/>
                </a:ext>
              </a:extLst>
            </p:cNvPr>
            <p:cNvSpPr/>
            <p:nvPr/>
          </p:nvSpPr>
          <p:spPr>
            <a:xfrm rot="962910">
              <a:off x="3232870" y="5346234"/>
              <a:ext cx="2066203" cy="1108023"/>
            </a:xfrm>
            <a:custGeom>
              <a:avLst/>
              <a:gdLst/>
              <a:ahLst/>
              <a:cxnLst>
                <a:cxn ang="0">
                  <a:pos x="wd2" y="hd2"/>
                </a:cxn>
                <a:cxn ang="5400000">
                  <a:pos x="wd2" y="hd2"/>
                </a:cxn>
                <a:cxn ang="10800000">
                  <a:pos x="wd2" y="hd2"/>
                </a:cxn>
                <a:cxn ang="16200000">
                  <a:pos x="wd2" y="hd2"/>
                </a:cxn>
              </a:cxnLst>
              <a:rect l="0" t="0" r="r" b="b"/>
              <a:pathLst>
                <a:path w="21600" h="21600" extrusionOk="0">
                  <a:moveTo>
                    <a:pt x="14727" y="19142"/>
                  </a:moveTo>
                  <a:lnTo>
                    <a:pt x="14727" y="12960"/>
                  </a:lnTo>
                  <a:lnTo>
                    <a:pt x="1964" y="12960"/>
                  </a:lnTo>
                  <a:cubicBezTo>
                    <a:pt x="1421" y="12960"/>
                    <a:pt x="982" y="12316"/>
                    <a:pt x="982" y="11520"/>
                  </a:cubicBezTo>
                  <a:lnTo>
                    <a:pt x="982" y="10080"/>
                  </a:lnTo>
                  <a:cubicBezTo>
                    <a:pt x="982" y="9285"/>
                    <a:pt x="1421" y="8640"/>
                    <a:pt x="1964" y="8640"/>
                  </a:cubicBezTo>
                  <a:lnTo>
                    <a:pt x="14727" y="8640"/>
                  </a:lnTo>
                  <a:lnTo>
                    <a:pt x="14727" y="2458"/>
                  </a:lnTo>
                  <a:lnTo>
                    <a:pt x="20415" y="10800"/>
                  </a:lnTo>
                  <a:cubicBezTo>
                    <a:pt x="20415" y="10800"/>
                    <a:pt x="14727" y="19142"/>
                    <a:pt x="14727" y="19142"/>
                  </a:cubicBezTo>
                  <a:close/>
                  <a:moveTo>
                    <a:pt x="21456" y="10291"/>
                  </a:moveTo>
                  <a:lnTo>
                    <a:pt x="14584" y="212"/>
                  </a:lnTo>
                  <a:cubicBezTo>
                    <a:pt x="14495" y="81"/>
                    <a:pt x="14372" y="0"/>
                    <a:pt x="14236" y="0"/>
                  </a:cubicBezTo>
                  <a:cubicBezTo>
                    <a:pt x="13965" y="0"/>
                    <a:pt x="13745" y="322"/>
                    <a:pt x="13745" y="720"/>
                  </a:cubicBezTo>
                  <a:lnTo>
                    <a:pt x="13745" y="7200"/>
                  </a:lnTo>
                  <a:lnTo>
                    <a:pt x="1964" y="7200"/>
                  </a:lnTo>
                  <a:cubicBezTo>
                    <a:pt x="879" y="7200"/>
                    <a:pt x="0" y="8490"/>
                    <a:pt x="0" y="10080"/>
                  </a:cubicBezTo>
                  <a:lnTo>
                    <a:pt x="0" y="11520"/>
                  </a:lnTo>
                  <a:cubicBezTo>
                    <a:pt x="0" y="13110"/>
                    <a:pt x="879" y="14400"/>
                    <a:pt x="1964" y="14400"/>
                  </a:cubicBezTo>
                  <a:lnTo>
                    <a:pt x="13745" y="14400"/>
                  </a:lnTo>
                  <a:lnTo>
                    <a:pt x="13745" y="20880"/>
                  </a:lnTo>
                  <a:cubicBezTo>
                    <a:pt x="13745" y="21278"/>
                    <a:pt x="13965" y="21600"/>
                    <a:pt x="14236" y="21600"/>
                  </a:cubicBezTo>
                  <a:cubicBezTo>
                    <a:pt x="14372" y="21600"/>
                    <a:pt x="14495" y="21520"/>
                    <a:pt x="14583" y="21389"/>
                  </a:cubicBezTo>
                  <a:lnTo>
                    <a:pt x="21456" y="11310"/>
                  </a:lnTo>
                  <a:cubicBezTo>
                    <a:pt x="21545" y="11180"/>
                    <a:pt x="21600" y="11000"/>
                    <a:pt x="21600" y="10800"/>
                  </a:cubicBezTo>
                  <a:cubicBezTo>
                    <a:pt x="21600" y="10601"/>
                    <a:pt x="21545" y="10421"/>
                    <a:pt x="21456" y="10291"/>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sp>
          <p:nvSpPr>
            <p:cNvPr id="31" name="Shape 2920">
              <a:extLst>
                <a:ext uri="{FF2B5EF4-FFF2-40B4-BE49-F238E27FC236}">
                  <a16:creationId xmlns:a16="http://schemas.microsoft.com/office/drawing/2014/main" id="{B16730E6-1BE2-4FCD-B4E8-925798F4471C}"/>
                </a:ext>
              </a:extLst>
            </p:cNvPr>
            <p:cNvSpPr/>
            <p:nvPr/>
          </p:nvSpPr>
          <p:spPr>
            <a:xfrm rot="20240921">
              <a:off x="3148841" y="7418807"/>
              <a:ext cx="2122746" cy="1108023"/>
            </a:xfrm>
            <a:custGeom>
              <a:avLst/>
              <a:gdLst/>
              <a:ahLst/>
              <a:cxnLst>
                <a:cxn ang="0">
                  <a:pos x="wd2" y="hd2"/>
                </a:cxn>
                <a:cxn ang="5400000">
                  <a:pos x="wd2" y="hd2"/>
                </a:cxn>
                <a:cxn ang="10800000">
                  <a:pos x="wd2" y="hd2"/>
                </a:cxn>
                <a:cxn ang="16200000">
                  <a:pos x="wd2" y="hd2"/>
                </a:cxn>
              </a:cxnLst>
              <a:rect l="0" t="0" r="r" b="b"/>
              <a:pathLst>
                <a:path w="21600" h="21600" extrusionOk="0">
                  <a:moveTo>
                    <a:pt x="14727" y="19142"/>
                  </a:moveTo>
                  <a:lnTo>
                    <a:pt x="14727" y="12960"/>
                  </a:lnTo>
                  <a:lnTo>
                    <a:pt x="1964" y="12960"/>
                  </a:lnTo>
                  <a:cubicBezTo>
                    <a:pt x="1421" y="12960"/>
                    <a:pt x="982" y="12316"/>
                    <a:pt x="982" y="11520"/>
                  </a:cubicBezTo>
                  <a:lnTo>
                    <a:pt x="982" y="10080"/>
                  </a:lnTo>
                  <a:cubicBezTo>
                    <a:pt x="982" y="9285"/>
                    <a:pt x="1421" y="8640"/>
                    <a:pt x="1964" y="8640"/>
                  </a:cubicBezTo>
                  <a:lnTo>
                    <a:pt x="14727" y="8640"/>
                  </a:lnTo>
                  <a:lnTo>
                    <a:pt x="14727" y="2458"/>
                  </a:lnTo>
                  <a:lnTo>
                    <a:pt x="20415" y="10800"/>
                  </a:lnTo>
                  <a:cubicBezTo>
                    <a:pt x="20415" y="10800"/>
                    <a:pt x="14727" y="19142"/>
                    <a:pt x="14727" y="19142"/>
                  </a:cubicBezTo>
                  <a:close/>
                  <a:moveTo>
                    <a:pt x="21456" y="10291"/>
                  </a:moveTo>
                  <a:lnTo>
                    <a:pt x="14584" y="212"/>
                  </a:lnTo>
                  <a:cubicBezTo>
                    <a:pt x="14495" y="81"/>
                    <a:pt x="14372" y="0"/>
                    <a:pt x="14236" y="0"/>
                  </a:cubicBezTo>
                  <a:cubicBezTo>
                    <a:pt x="13965" y="0"/>
                    <a:pt x="13745" y="322"/>
                    <a:pt x="13745" y="720"/>
                  </a:cubicBezTo>
                  <a:lnTo>
                    <a:pt x="13745" y="7200"/>
                  </a:lnTo>
                  <a:lnTo>
                    <a:pt x="1964" y="7200"/>
                  </a:lnTo>
                  <a:cubicBezTo>
                    <a:pt x="879" y="7200"/>
                    <a:pt x="0" y="8490"/>
                    <a:pt x="0" y="10080"/>
                  </a:cubicBezTo>
                  <a:lnTo>
                    <a:pt x="0" y="11520"/>
                  </a:lnTo>
                  <a:cubicBezTo>
                    <a:pt x="0" y="13110"/>
                    <a:pt x="879" y="14400"/>
                    <a:pt x="1964" y="14400"/>
                  </a:cubicBezTo>
                  <a:lnTo>
                    <a:pt x="13745" y="14400"/>
                  </a:lnTo>
                  <a:lnTo>
                    <a:pt x="13745" y="20880"/>
                  </a:lnTo>
                  <a:cubicBezTo>
                    <a:pt x="13745" y="21278"/>
                    <a:pt x="13965" y="21600"/>
                    <a:pt x="14236" y="21600"/>
                  </a:cubicBezTo>
                  <a:cubicBezTo>
                    <a:pt x="14372" y="21600"/>
                    <a:pt x="14495" y="21520"/>
                    <a:pt x="14583" y="21389"/>
                  </a:cubicBezTo>
                  <a:lnTo>
                    <a:pt x="21456" y="11310"/>
                  </a:lnTo>
                  <a:cubicBezTo>
                    <a:pt x="21545" y="11180"/>
                    <a:pt x="21600" y="11000"/>
                    <a:pt x="21600" y="10800"/>
                  </a:cubicBezTo>
                  <a:cubicBezTo>
                    <a:pt x="21600" y="10601"/>
                    <a:pt x="21545" y="10421"/>
                    <a:pt x="21456" y="10291"/>
                  </a:cubicBezTo>
                </a:path>
              </a:pathLst>
            </a:custGeom>
            <a:solidFill>
              <a:srgbClr val="53585F"/>
            </a:solidFill>
            <a:ln w="12700">
              <a:miter lim="400000"/>
            </a:ln>
          </p:spPr>
          <p:txBody>
            <a:bodyPr lIns="38090" tIns="38090" rIns="38090" bIns="38090" anchor="ctr"/>
            <a:lstStyle/>
            <a:p>
              <a:pPr defTabSz="457063" eaLnBrk="1" fontAlgn="auto" hangingPunct="1">
                <a:spcBef>
                  <a:spcPts val="0"/>
                </a:spcBef>
                <a:spcAft>
                  <a:spcPts val="0"/>
                </a:spcAf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solidFill>
                  <a:srgbClr val="FFFFFF"/>
                </a:solidFill>
                <a:effectLst>
                  <a:outerShdw blurRad="38100" dist="12700" dir="5400000" rotWithShape="0">
                    <a:srgbClr val="000000">
                      <a:alpha val="50000"/>
                    </a:srgbClr>
                  </a:outerShdw>
                </a:effectLst>
                <a:latin typeface="Gill Sans"/>
                <a:ea typeface="Gill Sans"/>
                <a:cs typeface="Gill Sans"/>
                <a:sym typeface="Gill Sans"/>
              </a:endParaRPr>
            </a:p>
          </p:txBody>
        </p:sp>
        <p:grpSp>
          <p:nvGrpSpPr>
            <p:cNvPr id="66" name="Group 65">
              <a:extLst>
                <a:ext uri="{FF2B5EF4-FFF2-40B4-BE49-F238E27FC236}">
                  <a16:creationId xmlns:a16="http://schemas.microsoft.com/office/drawing/2014/main" id="{D592AA24-0969-4C9A-A084-60BB7241A97A}"/>
                </a:ext>
              </a:extLst>
            </p:cNvPr>
            <p:cNvGrpSpPr/>
            <p:nvPr/>
          </p:nvGrpSpPr>
          <p:grpSpPr>
            <a:xfrm>
              <a:off x="6844644" y="4474488"/>
              <a:ext cx="984387" cy="1252590"/>
              <a:chOff x="6437130" y="4516423"/>
              <a:chExt cx="984387" cy="1252590"/>
            </a:xfrm>
          </p:grpSpPr>
          <p:sp>
            <p:nvSpPr>
              <p:cNvPr id="14" name="Flowchart: Document 13">
                <a:extLst>
                  <a:ext uri="{FF2B5EF4-FFF2-40B4-BE49-F238E27FC236}">
                    <a16:creationId xmlns:a16="http://schemas.microsoft.com/office/drawing/2014/main" id="{D746F74D-E7D8-479F-9AF8-AFC49FBA9E9E}"/>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ctagon 31">
                <a:extLst>
                  <a:ext uri="{FF2B5EF4-FFF2-40B4-BE49-F238E27FC236}">
                    <a16:creationId xmlns:a16="http://schemas.microsoft.com/office/drawing/2014/main" id="{48C5FB8E-7AC2-4A62-80ED-BC85F55EBAD7}"/>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grpSp>
        <p:sp>
          <p:nvSpPr>
            <p:cNvPr id="33" name="Flowchart: Document 32">
              <a:extLst>
                <a:ext uri="{FF2B5EF4-FFF2-40B4-BE49-F238E27FC236}">
                  <a16:creationId xmlns:a16="http://schemas.microsoft.com/office/drawing/2014/main" id="{F1966083-2518-4570-BA9D-420629F800CA}"/>
                </a:ext>
              </a:extLst>
            </p:cNvPr>
            <p:cNvSpPr/>
            <p:nvPr/>
          </p:nvSpPr>
          <p:spPr>
            <a:xfrm>
              <a:off x="8813588"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ctagon 33">
              <a:extLst>
                <a:ext uri="{FF2B5EF4-FFF2-40B4-BE49-F238E27FC236}">
                  <a16:creationId xmlns:a16="http://schemas.microsoft.com/office/drawing/2014/main" id="{B962BD06-ACD7-4A21-85D6-BDD5D0D6FB7B}"/>
                </a:ext>
              </a:extLst>
            </p:cNvPr>
            <p:cNvSpPr/>
            <p:nvPr/>
          </p:nvSpPr>
          <p:spPr>
            <a:xfrm>
              <a:off x="9008400" y="4798500"/>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grpSp>
          <p:nvGrpSpPr>
            <p:cNvPr id="38" name="Group 37">
              <a:extLst>
                <a:ext uri="{FF2B5EF4-FFF2-40B4-BE49-F238E27FC236}">
                  <a16:creationId xmlns:a16="http://schemas.microsoft.com/office/drawing/2014/main" id="{2C96E0B7-8EE1-43B0-B3AC-61A48A7AF853}"/>
                </a:ext>
              </a:extLst>
            </p:cNvPr>
            <p:cNvGrpSpPr/>
            <p:nvPr/>
          </p:nvGrpSpPr>
          <p:grpSpPr>
            <a:xfrm>
              <a:off x="9876547" y="4454817"/>
              <a:ext cx="984387" cy="1252590"/>
              <a:chOff x="9876547" y="4454817"/>
              <a:chExt cx="984387" cy="1252590"/>
            </a:xfrm>
          </p:grpSpPr>
          <p:sp>
            <p:nvSpPr>
              <p:cNvPr id="35" name="Flowchart: Document 34">
                <a:extLst>
                  <a:ext uri="{FF2B5EF4-FFF2-40B4-BE49-F238E27FC236}">
                    <a16:creationId xmlns:a16="http://schemas.microsoft.com/office/drawing/2014/main" id="{9CC49D7B-5222-4FD9-B35B-AE68AE7B5E57}"/>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ctagon 35">
                <a:extLst>
                  <a:ext uri="{FF2B5EF4-FFF2-40B4-BE49-F238E27FC236}">
                    <a16:creationId xmlns:a16="http://schemas.microsoft.com/office/drawing/2014/main" id="{AEDC751E-C122-4936-B893-AEBAC705D618}"/>
                  </a:ext>
                </a:extLst>
              </p:cNvPr>
              <p:cNvSpPr/>
              <p:nvPr/>
            </p:nvSpPr>
            <p:spPr>
              <a:xfrm>
                <a:off x="10071359" y="4798500"/>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nvGrpSpPr>
            <p:cNvPr id="39" name="Group 38">
              <a:extLst>
                <a:ext uri="{FF2B5EF4-FFF2-40B4-BE49-F238E27FC236}">
                  <a16:creationId xmlns:a16="http://schemas.microsoft.com/office/drawing/2014/main" id="{2E22F62B-135E-4654-96E6-477BCD61C934}"/>
                </a:ext>
              </a:extLst>
            </p:cNvPr>
            <p:cNvGrpSpPr/>
            <p:nvPr/>
          </p:nvGrpSpPr>
          <p:grpSpPr>
            <a:xfrm>
              <a:off x="12291043" y="3951199"/>
              <a:ext cx="984387" cy="1252590"/>
              <a:chOff x="9876547" y="4454817"/>
              <a:chExt cx="984387" cy="1252590"/>
            </a:xfrm>
          </p:grpSpPr>
          <p:sp>
            <p:nvSpPr>
              <p:cNvPr id="40" name="Flowchart: Document 39">
                <a:extLst>
                  <a:ext uri="{FF2B5EF4-FFF2-40B4-BE49-F238E27FC236}">
                    <a16:creationId xmlns:a16="http://schemas.microsoft.com/office/drawing/2014/main" id="{9484DDEB-E207-4CCA-8D41-F6751889B3FC}"/>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ctagon 40">
                <a:extLst>
                  <a:ext uri="{FF2B5EF4-FFF2-40B4-BE49-F238E27FC236}">
                    <a16:creationId xmlns:a16="http://schemas.microsoft.com/office/drawing/2014/main" id="{E69E8F8E-3EEE-4FB6-8D79-1F10610F4E92}"/>
                  </a:ext>
                </a:extLst>
              </p:cNvPr>
              <p:cNvSpPr/>
              <p:nvPr/>
            </p:nvSpPr>
            <p:spPr>
              <a:xfrm>
                <a:off x="10071359" y="4798500"/>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grpSp>
        <p:grpSp>
          <p:nvGrpSpPr>
            <p:cNvPr id="42" name="Group 41">
              <a:extLst>
                <a:ext uri="{FF2B5EF4-FFF2-40B4-BE49-F238E27FC236}">
                  <a16:creationId xmlns:a16="http://schemas.microsoft.com/office/drawing/2014/main" id="{F49A5CCE-E4B9-45F7-AF94-98AE68260349}"/>
                </a:ext>
              </a:extLst>
            </p:cNvPr>
            <p:cNvGrpSpPr/>
            <p:nvPr/>
          </p:nvGrpSpPr>
          <p:grpSpPr>
            <a:xfrm>
              <a:off x="13446427" y="3951199"/>
              <a:ext cx="984387" cy="1252590"/>
              <a:chOff x="9876547" y="4454817"/>
              <a:chExt cx="984387" cy="1252590"/>
            </a:xfrm>
          </p:grpSpPr>
          <p:sp>
            <p:nvSpPr>
              <p:cNvPr id="43" name="Flowchart: Document 42">
                <a:extLst>
                  <a:ext uri="{FF2B5EF4-FFF2-40B4-BE49-F238E27FC236}">
                    <a16:creationId xmlns:a16="http://schemas.microsoft.com/office/drawing/2014/main" id="{792D7B0A-C665-4D80-9793-B586AC95891C}"/>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ctagon 43">
                <a:extLst>
                  <a:ext uri="{FF2B5EF4-FFF2-40B4-BE49-F238E27FC236}">
                    <a16:creationId xmlns:a16="http://schemas.microsoft.com/office/drawing/2014/main" id="{D9A7165B-F50C-4833-BB3C-4C6C42BA1E07}"/>
                  </a:ext>
                </a:extLst>
              </p:cNvPr>
              <p:cNvSpPr/>
              <p:nvPr/>
            </p:nvSpPr>
            <p:spPr>
              <a:xfrm>
                <a:off x="10071359" y="4798500"/>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5</a:t>
                </a:r>
              </a:p>
            </p:txBody>
          </p:sp>
        </p:grpSp>
        <p:grpSp>
          <p:nvGrpSpPr>
            <p:cNvPr id="45" name="Group 44">
              <a:extLst>
                <a:ext uri="{FF2B5EF4-FFF2-40B4-BE49-F238E27FC236}">
                  <a16:creationId xmlns:a16="http://schemas.microsoft.com/office/drawing/2014/main" id="{590F4610-E372-444C-BC4D-0E14347432C1}"/>
                </a:ext>
              </a:extLst>
            </p:cNvPr>
            <p:cNvGrpSpPr/>
            <p:nvPr/>
          </p:nvGrpSpPr>
          <p:grpSpPr>
            <a:xfrm>
              <a:off x="13455162" y="3951199"/>
              <a:ext cx="984387" cy="1252590"/>
              <a:chOff x="9876547" y="4454817"/>
              <a:chExt cx="984387" cy="1252590"/>
            </a:xfrm>
          </p:grpSpPr>
          <p:sp>
            <p:nvSpPr>
              <p:cNvPr id="46" name="Flowchart: Document 45">
                <a:extLst>
                  <a:ext uri="{FF2B5EF4-FFF2-40B4-BE49-F238E27FC236}">
                    <a16:creationId xmlns:a16="http://schemas.microsoft.com/office/drawing/2014/main" id="{BF017C5A-1CCB-4F88-A925-051CF30755BB}"/>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ctagon 46">
                <a:extLst>
                  <a:ext uri="{FF2B5EF4-FFF2-40B4-BE49-F238E27FC236}">
                    <a16:creationId xmlns:a16="http://schemas.microsoft.com/office/drawing/2014/main" id="{6FB619A3-D6AE-490C-94E1-22B0A452F57E}"/>
                  </a:ext>
                </a:extLst>
              </p:cNvPr>
              <p:cNvSpPr/>
              <p:nvPr/>
            </p:nvSpPr>
            <p:spPr>
              <a:xfrm>
                <a:off x="10071359" y="4798500"/>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p>
            </p:txBody>
          </p:sp>
        </p:grpSp>
        <p:grpSp>
          <p:nvGrpSpPr>
            <p:cNvPr id="48" name="Group 47">
              <a:extLst>
                <a:ext uri="{FF2B5EF4-FFF2-40B4-BE49-F238E27FC236}">
                  <a16:creationId xmlns:a16="http://schemas.microsoft.com/office/drawing/2014/main" id="{39D337FF-41B8-4AC0-901F-F3D6E298C4CA}"/>
                </a:ext>
              </a:extLst>
            </p:cNvPr>
            <p:cNvGrpSpPr/>
            <p:nvPr/>
          </p:nvGrpSpPr>
          <p:grpSpPr>
            <a:xfrm>
              <a:off x="14573247" y="3951199"/>
              <a:ext cx="984387" cy="1252590"/>
              <a:chOff x="9876547" y="4454817"/>
              <a:chExt cx="984387" cy="1252590"/>
            </a:xfrm>
          </p:grpSpPr>
          <p:sp>
            <p:nvSpPr>
              <p:cNvPr id="49" name="Flowchart: Document 48">
                <a:extLst>
                  <a:ext uri="{FF2B5EF4-FFF2-40B4-BE49-F238E27FC236}">
                    <a16:creationId xmlns:a16="http://schemas.microsoft.com/office/drawing/2014/main" id="{32E0DDEC-201B-4871-A92F-CDF1152CBC51}"/>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ctagon 49">
                <a:extLst>
                  <a:ext uri="{FF2B5EF4-FFF2-40B4-BE49-F238E27FC236}">
                    <a16:creationId xmlns:a16="http://schemas.microsoft.com/office/drawing/2014/main" id="{8F931508-9C6A-46CB-80E5-FD29296F4280}"/>
                  </a:ext>
                </a:extLst>
              </p:cNvPr>
              <p:cNvSpPr/>
              <p:nvPr/>
            </p:nvSpPr>
            <p:spPr>
              <a:xfrm>
                <a:off x="10071359" y="4798500"/>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7</a:t>
                </a:r>
              </a:p>
            </p:txBody>
          </p:sp>
        </p:grpSp>
        <p:pic>
          <p:nvPicPr>
            <p:cNvPr id="51" name="Graphic 50" descr="Table">
              <a:extLst>
                <a:ext uri="{FF2B5EF4-FFF2-40B4-BE49-F238E27FC236}">
                  <a16:creationId xmlns:a16="http://schemas.microsoft.com/office/drawing/2014/main" id="{97BF8F35-6DE0-4371-9BA7-2A6D80AFC20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803601" y="3921081"/>
              <a:ext cx="1612475" cy="1612475"/>
            </a:xfrm>
            <a:prstGeom prst="rect">
              <a:avLst/>
            </a:prstGeom>
          </p:spPr>
        </p:pic>
        <p:pic>
          <p:nvPicPr>
            <p:cNvPr id="52" name="Graphic 51" descr="Table">
              <a:extLst>
                <a:ext uri="{FF2B5EF4-FFF2-40B4-BE49-F238E27FC236}">
                  <a16:creationId xmlns:a16="http://schemas.microsoft.com/office/drawing/2014/main" id="{B4D8FACE-843F-4142-A6F6-3BFE792DDF3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803601" y="5326667"/>
              <a:ext cx="1612475" cy="1612475"/>
            </a:xfrm>
            <a:prstGeom prst="rect">
              <a:avLst/>
            </a:prstGeom>
          </p:spPr>
        </p:pic>
        <p:sp>
          <p:nvSpPr>
            <p:cNvPr id="53" name="Octagon 52">
              <a:extLst>
                <a:ext uri="{FF2B5EF4-FFF2-40B4-BE49-F238E27FC236}">
                  <a16:creationId xmlns:a16="http://schemas.microsoft.com/office/drawing/2014/main" id="{D5C0F041-EC08-4BCD-954E-54F0C37B2F1F}"/>
                </a:ext>
              </a:extLst>
            </p:cNvPr>
            <p:cNvSpPr/>
            <p:nvPr/>
          </p:nvSpPr>
          <p:spPr>
            <a:xfrm>
              <a:off x="16335659" y="4515888"/>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8</a:t>
              </a:r>
            </a:p>
          </p:txBody>
        </p:sp>
        <p:sp>
          <p:nvSpPr>
            <p:cNvPr id="54" name="Octagon 53">
              <a:extLst>
                <a:ext uri="{FF2B5EF4-FFF2-40B4-BE49-F238E27FC236}">
                  <a16:creationId xmlns:a16="http://schemas.microsoft.com/office/drawing/2014/main" id="{676F8F1C-323D-41EE-92B4-59141CED3FDC}"/>
                </a:ext>
              </a:extLst>
            </p:cNvPr>
            <p:cNvSpPr/>
            <p:nvPr/>
          </p:nvSpPr>
          <p:spPr>
            <a:xfrm>
              <a:off x="16312457" y="5845751"/>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9</a:t>
              </a:r>
            </a:p>
          </p:txBody>
        </p:sp>
        <p:grpSp>
          <p:nvGrpSpPr>
            <p:cNvPr id="55" name="Group 54">
              <a:extLst>
                <a:ext uri="{FF2B5EF4-FFF2-40B4-BE49-F238E27FC236}">
                  <a16:creationId xmlns:a16="http://schemas.microsoft.com/office/drawing/2014/main" id="{6F176E26-E4C2-4DA1-A2B7-C851022EC7EC}"/>
                </a:ext>
              </a:extLst>
            </p:cNvPr>
            <p:cNvGrpSpPr/>
            <p:nvPr/>
          </p:nvGrpSpPr>
          <p:grpSpPr>
            <a:xfrm>
              <a:off x="19055725" y="3024933"/>
              <a:ext cx="1003098" cy="1252590"/>
              <a:chOff x="9876547" y="4454817"/>
              <a:chExt cx="1003098" cy="1252590"/>
            </a:xfrm>
          </p:grpSpPr>
          <p:sp>
            <p:nvSpPr>
              <p:cNvPr id="56" name="Flowchart: Document 55">
                <a:extLst>
                  <a:ext uri="{FF2B5EF4-FFF2-40B4-BE49-F238E27FC236}">
                    <a16:creationId xmlns:a16="http://schemas.microsoft.com/office/drawing/2014/main" id="{880E0ECF-7412-4409-8A15-213924079CD8}"/>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ctagon 56">
                <a:extLst>
                  <a:ext uri="{FF2B5EF4-FFF2-40B4-BE49-F238E27FC236}">
                    <a16:creationId xmlns:a16="http://schemas.microsoft.com/office/drawing/2014/main" id="{C763CD25-2E84-44D4-86AC-9A26DE15B243}"/>
                  </a:ext>
                </a:extLst>
              </p:cNvPr>
              <p:cNvSpPr/>
              <p:nvPr/>
            </p:nvSpPr>
            <p:spPr>
              <a:xfrm>
                <a:off x="9895258" y="4798500"/>
                <a:ext cx="984387" cy="565223"/>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10</a:t>
                </a:r>
              </a:p>
            </p:txBody>
          </p:sp>
        </p:grpSp>
        <p:grpSp>
          <p:nvGrpSpPr>
            <p:cNvPr id="58" name="Group 57">
              <a:extLst>
                <a:ext uri="{FF2B5EF4-FFF2-40B4-BE49-F238E27FC236}">
                  <a16:creationId xmlns:a16="http://schemas.microsoft.com/office/drawing/2014/main" id="{CD68D93B-9A46-4890-B770-D69B7C6E1248}"/>
                </a:ext>
              </a:extLst>
            </p:cNvPr>
            <p:cNvGrpSpPr/>
            <p:nvPr/>
          </p:nvGrpSpPr>
          <p:grpSpPr>
            <a:xfrm>
              <a:off x="17960799" y="7303557"/>
              <a:ext cx="1029645" cy="1252590"/>
              <a:chOff x="9876547" y="4454817"/>
              <a:chExt cx="1029645" cy="1252590"/>
            </a:xfrm>
          </p:grpSpPr>
          <p:sp>
            <p:nvSpPr>
              <p:cNvPr id="59" name="Flowchart: Document 58">
                <a:extLst>
                  <a:ext uri="{FF2B5EF4-FFF2-40B4-BE49-F238E27FC236}">
                    <a16:creationId xmlns:a16="http://schemas.microsoft.com/office/drawing/2014/main" id="{35E593EA-96E7-4CB6-8243-882353BAEE10}"/>
                  </a:ext>
                </a:extLst>
              </p:cNvPr>
              <p:cNvSpPr/>
              <p:nvPr/>
            </p:nvSpPr>
            <p:spPr>
              <a:xfrm>
                <a:off x="9876547" y="4454817"/>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ctagon 59">
                <a:extLst>
                  <a:ext uri="{FF2B5EF4-FFF2-40B4-BE49-F238E27FC236}">
                    <a16:creationId xmlns:a16="http://schemas.microsoft.com/office/drawing/2014/main" id="{8A3DD1F2-47C6-4276-B2D2-0DD87577855D}"/>
                  </a:ext>
                </a:extLst>
              </p:cNvPr>
              <p:cNvSpPr/>
              <p:nvPr/>
            </p:nvSpPr>
            <p:spPr>
              <a:xfrm>
                <a:off x="9921806" y="4754586"/>
                <a:ext cx="984386" cy="565223"/>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11</a:t>
                </a:r>
              </a:p>
            </p:txBody>
          </p:sp>
        </p:grpSp>
        <p:grpSp>
          <p:nvGrpSpPr>
            <p:cNvPr id="67" name="Group 66">
              <a:extLst>
                <a:ext uri="{FF2B5EF4-FFF2-40B4-BE49-F238E27FC236}">
                  <a16:creationId xmlns:a16="http://schemas.microsoft.com/office/drawing/2014/main" id="{A5F896FA-1AE1-48B7-919F-09ADB501F15F}"/>
                </a:ext>
              </a:extLst>
            </p:cNvPr>
            <p:cNvGrpSpPr/>
            <p:nvPr/>
          </p:nvGrpSpPr>
          <p:grpSpPr>
            <a:xfrm>
              <a:off x="5619762" y="4474488"/>
              <a:ext cx="984387" cy="1252590"/>
              <a:chOff x="6437130" y="4516423"/>
              <a:chExt cx="984387" cy="1252590"/>
            </a:xfrm>
          </p:grpSpPr>
          <p:sp>
            <p:nvSpPr>
              <p:cNvPr id="68" name="Flowchart: Document 67">
                <a:extLst>
                  <a:ext uri="{FF2B5EF4-FFF2-40B4-BE49-F238E27FC236}">
                    <a16:creationId xmlns:a16="http://schemas.microsoft.com/office/drawing/2014/main" id="{8C580960-94F8-4C66-8B9A-9D4650C5CC4C}"/>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ctagon 68">
                <a:extLst>
                  <a:ext uri="{FF2B5EF4-FFF2-40B4-BE49-F238E27FC236}">
                    <a16:creationId xmlns:a16="http://schemas.microsoft.com/office/drawing/2014/main" id="{843B6AAA-655D-4B51-81F0-FA53C01C4246}"/>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grpSp>
      </p:grpSp>
      <p:grpSp>
        <p:nvGrpSpPr>
          <p:cNvPr id="70" name="Group 69">
            <a:extLst>
              <a:ext uri="{FF2B5EF4-FFF2-40B4-BE49-F238E27FC236}">
                <a16:creationId xmlns:a16="http://schemas.microsoft.com/office/drawing/2014/main" id="{7B78DCB6-AA92-490A-9BB2-C3F972A2237A}"/>
              </a:ext>
            </a:extLst>
          </p:cNvPr>
          <p:cNvGrpSpPr/>
          <p:nvPr/>
        </p:nvGrpSpPr>
        <p:grpSpPr>
          <a:xfrm>
            <a:off x="4268791" y="9423764"/>
            <a:ext cx="589351" cy="751811"/>
            <a:chOff x="6437130" y="4516423"/>
            <a:chExt cx="984387" cy="1252590"/>
          </a:xfrm>
        </p:grpSpPr>
        <p:sp>
          <p:nvSpPr>
            <p:cNvPr id="71" name="Flowchart: Document 70">
              <a:extLst>
                <a:ext uri="{FF2B5EF4-FFF2-40B4-BE49-F238E27FC236}">
                  <a16:creationId xmlns:a16="http://schemas.microsoft.com/office/drawing/2014/main" id="{AE64443D-6A1C-4D06-96D2-8792CFAB9DBF}"/>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2" name="Octagon 71">
              <a:extLst>
                <a:ext uri="{FF2B5EF4-FFF2-40B4-BE49-F238E27FC236}">
                  <a16:creationId xmlns:a16="http://schemas.microsoft.com/office/drawing/2014/main" id="{31BEBE1C-F1B9-4783-BE62-CB76940349C4}"/>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1</a:t>
              </a:r>
            </a:p>
          </p:txBody>
        </p:sp>
      </p:grpSp>
      <p:grpSp>
        <p:nvGrpSpPr>
          <p:cNvPr id="73" name="Group 72">
            <a:extLst>
              <a:ext uri="{FF2B5EF4-FFF2-40B4-BE49-F238E27FC236}">
                <a16:creationId xmlns:a16="http://schemas.microsoft.com/office/drawing/2014/main" id="{07DC8F3A-4BE7-4116-8B15-84EC966E5567}"/>
              </a:ext>
            </a:extLst>
          </p:cNvPr>
          <p:cNvGrpSpPr/>
          <p:nvPr/>
        </p:nvGrpSpPr>
        <p:grpSpPr>
          <a:xfrm>
            <a:off x="4268791" y="10382354"/>
            <a:ext cx="589351" cy="751811"/>
            <a:chOff x="6437130" y="4516423"/>
            <a:chExt cx="984387" cy="1252590"/>
          </a:xfrm>
        </p:grpSpPr>
        <p:sp>
          <p:nvSpPr>
            <p:cNvPr id="74" name="Flowchart: Document 73">
              <a:extLst>
                <a:ext uri="{FF2B5EF4-FFF2-40B4-BE49-F238E27FC236}">
                  <a16:creationId xmlns:a16="http://schemas.microsoft.com/office/drawing/2014/main" id="{C74FE962-6095-42C9-BD4C-9E72A13E8C17}"/>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5" name="Octagon 74">
              <a:extLst>
                <a:ext uri="{FF2B5EF4-FFF2-40B4-BE49-F238E27FC236}">
                  <a16:creationId xmlns:a16="http://schemas.microsoft.com/office/drawing/2014/main" id="{823A29BC-641F-4742-B379-ED2F5B235D4F}"/>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2</a:t>
              </a:r>
            </a:p>
          </p:txBody>
        </p:sp>
      </p:grpSp>
      <p:sp>
        <p:nvSpPr>
          <p:cNvPr id="76" name="TextBox 75">
            <a:extLst>
              <a:ext uri="{FF2B5EF4-FFF2-40B4-BE49-F238E27FC236}">
                <a16:creationId xmlns:a16="http://schemas.microsoft.com/office/drawing/2014/main" id="{0337C4E6-F166-4F06-B970-DC101ACD7019}"/>
              </a:ext>
            </a:extLst>
          </p:cNvPr>
          <p:cNvSpPr txBox="1"/>
          <p:nvPr/>
        </p:nvSpPr>
        <p:spPr>
          <a:xfrm>
            <a:off x="4974776" y="9546856"/>
            <a:ext cx="1575111" cy="400110"/>
          </a:xfrm>
          <a:prstGeom prst="rect">
            <a:avLst/>
          </a:prstGeom>
          <a:noFill/>
        </p:spPr>
        <p:txBody>
          <a:bodyPr wrap="none" rtlCol="0">
            <a:spAutoFit/>
          </a:bodyPr>
          <a:lstStyle/>
          <a:p>
            <a:r>
              <a:rPr lang="en-US" sz="2000" dirty="0"/>
              <a:t>Source Tests</a:t>
            </a:r>
          </a:p>
        </p:txBody>
      </p:sp>
      <p:sp>
        <p:nvSpPr>
          <p:cNvPr id="77" name="TextBox 76">
            <a:extLst>
              <a:ext uri="{FF2B5EF4-FFF2-40B4-BE49-F238E27FC236}">
                <a16:creationId xmlns:a16="http://schemas.microsoft.com/office/drawing/2014/main" id="{8F4B8679-76E8-4F9C-AEB2-028858BFE99E}"/>
              </a:ext>
            </a:extLst>
          </p:cNvPr>
          <p:cNvSpPr txBox="1"/>
          <p:nvPr/>
        </p:nvSpPr>
        <p:spPr>
          <a:xfrm>
            <a:off x="5008565" y="10504758"/>
            <a:ext cx="2155077" cy="400110"/>
          </a:xfrm>
          <a:prstGeom prst="rect">
            <a:avLst/>
          </a:prstGeom>
          <a:noFill/>
        </p:spPr>
        <p:txBody>
          <a:bodyPr wrap="none" rtlCol="0">
            <a:spAutoFit/>
          </a:bodyPr>
          <a:lstStyle/>
          <a:p>
            <a:r>
              <a:rPr lang="en-US" sz="2000" dirty="0"/>
              <a:t>Feature gen / ETL</a:t>
            </a:r>
          </a:p>
        </p:txBody>
      </p:sp>
      <p:grpSp>
        <p:nvGrpSpPr>
          <p:cNvPr id="78" name="Group 77">
            <a:extLst>
              <a:ext uri="{FF2B5EF4-FFF2-40B4-BE49-F238E27FC236}">
                <a16:creationId xmlns:a16="http://schemas.microsoft.com/office/drawing/2014/main" id="{47B610CA-C50F-4909-B655-CC09D96D4BDC}"/>
              </a:ext>
            </a:extLst>
          </p:cNvPr>
          <p:cNvGrpSpPr/>
          <p:nvPr/>
        </p:nvGrpSpPr>
        <p:grpSpPr>
          <a:xfrm>
            <a:off x="4268791" y="11353193"/>
            <a:ext cx="589351" cy="751811"/>
            <a:chOff x="6437130" y="4516423"/>
            <a:chExt cx="984387" cy="1252590"/>
          </a:xfrm>
        </p:grpSpPr>
        <p:sp>
          <p:nvSpPr>
            <p:cNvPr id="79" name="Flowchart: Document 78">
              <a:extLst>
                <a:ext uri="{FF2B5EF4-FFF2-40B4-BE49-F238E27FC236}">
                  <a16:creationId xmlns:a16="http://schemas.microsoft.com/office/drawing/2014/main" id="{91E59D06-A1BD-423A-96D0-1ABCC11603DC}"/>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80" name="Octagon 79">
              <a:extLst>
                <a:ext uri="{FF2B5EF4-FFF2-40B4-BE49-F238E27FC236}">
                  <a16:creationId xmlns:a16="http://schemas.microsoft.com/office/drawing/2014/main" id="{E77BEDBC-073C-499C-A9E0-CD181FB29B21}"/>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3</a:t>
              </a:r>
            </a:p>
          </p:txBody>
        </p:sp>
      </p:grpSp>
      <p:grpSp>
        <p:nvGrpSpPr>
          <p:cNvPr id="81" name="Group 80">
            <a:extLst>
              <a:ext uri="{FF2B5EF4-FFF2-40B4-BE49-F238E27FC236}">
                <a16:creationId xmlns:a16="http://schemas.microsoft.com/office/drawing/2014/main" id="{1C5C6738-BB6B-4164-8DEE-4E239C03BC29}"/>
              </a:ext>
            </a:extLst>
          </p:cNvPr>
          <p:cNvGrpSpPr/>
          <p:nvPr/>
        </p:nvGrpSpPr>
        <p:grpSpPr>
          <a:xfrm>
            <a:off x="7758323" y="9424452"/>
            <a:ext cx="589351" cy="751811"/>
            <a:chOff x="6437130" y="4516423"/>
            <a:chExt cx="984387" cy="1252590"/>
          </a:xfrm>
        </p:grpSpPr>
        <p:sp>
          <p:nvSpPr>
            <p:cNvPr id="82" name="Flowchart: Document 81">
              <a:extLst>
                <a:ext uri="{FF2B5EF4-FFF2-40B4-BE49-F238E27FC236}">
                  <a16:creationId xmlns:a16="http://schemas.microsoft.com/office/drawing/2014/main" id="{26AFB181-9AEC-4E62-BBA5-748D9E5770FD}"/>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83" name="Octagon 82">
              <a:extLst>
                <a:ext uri="{FF2B5EF4-FFF2-40B4-BE49-F238E27FC236}">
                  <a16:creationId xmlns:a16="http://schemas.microsoft.com/office/drawing/2014/main" id="{76C15AD3-3024-4AC9-8FCC-23EE69E68A96}"/>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4</a:t>
              </a:r>
            </a:p>
          </p:txBody>
        </p:sp>
      </p:grpSp>
      <p:sp>
        <p:nvSpPr>
          <p:cNvPr id="84" name="TextBox 83">
            <a:extLst>
              <a:ext uri="{FF2B5EF4-FFF2-40B4-BE49-F238E27FC236}">
                <a16:creationId xmlns:a16="http://schemas.microsoft.com/office/drawing/2014/main" id="{C0C22187-D0D8-425E-8BA3-308778B53749}"/>
              </a:ext>
            </a:extLst>
          </p:cNvPr>
          <p:cNvSpPr txBox="1"/>
          <p:nvPr/>
        </p:nvSpPr>
        <p:spPr>
          <a:xfrm>
            <a:off x="4974776" y="11476285"/>
            <a:ext cx="2593980" cy="400110"/>
          </a:xfrm>
          <a:prstGeom prst="rect">
            <a:avLst/>
          </a:prstGeom>
          <a:noFill/>
        </p:spPr>
        <p:txBody>
          <a:bodyPr wrap="none" rtlCol="0">
            <a:spAutoFit/>
          </a:bodyPr>
          <a:lstStyle/>
          <a:p>
            <a:r>
              <a:rPr lang="en-US" sz="2000" dirty="0"/>
              <a:t>Cross validation code</a:t>
            </a:r>
          </a:p>
        </p:txBody>
      </p:sp>
      <p:sp>
        <p:nvSpPr>
          <p:cNvPr id="85" name="TextBox 84">
            <a:extLst>
              <a:ext uri="{FF2B5EF4-FFF2-40B4-BE49-F238E27FC236}">
                <a16:creationId xmlns:a16="http://schemas.microsoft.com/office/drawing/2014/main" id="{2DE3173E-41B4-4AA4-A590-196B0DDE6ED2}"/>
              </a:ext>
            </a:extLst>
          </p:cNvPr>
          <p:cNvSpPr txBox="1"/>
          <p:nvPr/>
        </p:nvSpPr>
        <p:spPr>
          <a:xfrm>
            <a:off x="8498097" y="9546856"/>
            <a:ext cx="1634999" cy="400110"/>
          </a:xfrm>
          <a:prstGeom prst="rect">
            <a:avLst/>
          </a:prstGeom>
          <a:noFill/>
        </p:spPr>
        <p:txBody>
          <a:bodyPr wrap="none" rtlCol="0">
            <a:spAutoFit/>
          </a:bodyPr>
          <a:lstStyle/>
          <a:p>
            <a:r>
              <a:rPr lang="en-US" sz="2000" dirty="0"/>
              <a:t>Dataset tests</a:t>
            </a:r>
          </a:p>
        </p:txBody>
      </p:sp>
      <p:grpSp>
        <p:nvGrpSpPr>
          <p:cNvPr id="61" name="Group 60">
            <a:extLst>
              <a:ext uri="{FF2B5EF4-FFF2-40B4-BE49-F238E27FC236}">
                <a16:creationId xmlns:a16="http://schemas.microsoft.com/office/drawing/2014/main" id="{8D22BDF3-7976-49D9-9C5F-B084514451AA}"/>
              </a:ext>
            </a:extLst>
          </p:cNvPr>
          <p:cNvGrpSpPr/>
          <p:nvPr/>
        </p:nvGrpSpPr>
        <p:grpSpPr>
          <a:xfrm>
            <a:off x="7752751" y="10395651"/>
            <a:ext cx="589351" cy="751811"/>
            <a:chOff x="6437130" y="4516423"/>
            <a:chExt cx="984387" cy="1252590"/>
          </a:xfrm>
        </p:grpSpPr>
        <p:sp>
          <p:nvSpPr>
            <p:cNvPr id="62" name="Flowchart: Document 61">
              <a:extLst>
                <a:ext uri="{FF2B5EF4-FFF2-40B4-BE49-F238E27FC236}">
                  <a16:creationId xmlns:a16="http://schemas.microsoft.com/office/drawing/2014/main" id="{E41F1F64-B232-44C7-8D66-EFA405A49FDA}"/>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3" name="Octagon 62">
              <a:extLst>
                <a:ext uri="{FF2B5EF4-FFF2-40B4-BE49-F238E27FC236}">
                  <a16:creationId xmlns:a16="http://schemas.microsoft.com/office/drawing/2014/main" id="{B012470F-D1C9-41F4-A40C-57BEDC381492}"/>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5</a:t>
              </a:r>
            </a:p>
          </p:txBody>
        </p:sp>
      </p:grpSp>
      <p:grpSp>
        <p:nvGrpSpPr>
          <p:cNvPr id="64" name="Group 63">
            <a:extLst>
              <a:ext uri="{FF2B5EF4-FFF2-40B4-BE49-F238E27FC236}">
                <a16:creationId xmlns:a16="http://schemas.microsoft.com/office/drawing/2014/main" id="{B23DB747-EA7B-41AA-AD30-487DF0B0CA6D}"/>
              </a:ext>
            </a:extLst>
          </p:cNvPr>
          <p:cNvGrpSpPr/>
          <p:nvPr/>
        </p:nvGrpSpPr>
        <p:grpSpPr>
          <a:xfrm>
            <a:off x="7752751" y="11353193"/>
            <a:ext cx="589351" cy="751811"/>
            <a:chOff x="6437130" y="4516423"/>
            <a:chExt cx="984387" cy="1252590"/>
          </a:xfrm>
        </p:grpSpPr>
        <p:sp>
          <p:nvSpPr>
            <p:cNvPr id="65" name="Flowchart: Document 64">
              <a:extLst>
                <a:ext uri="{FF2B5EF4-FFF2-40B4-BE49-F238E27FC236}">
                  <a16:creationId xmlns:a16="http://schemas.microsoft.com/office/drawing/2014/main" id="{BCFAA636-F095-41C5-9634-16660F6748D3}"/>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86" name="Octagon 85">
              <a:extLst>
                <a:ext uri="{FF2B5EF4-FFF2-40B4-BE49-F238E27FC236}">
                  <a16:creationId xmlns:a16="http://schemas.microsoft.com/office/drawing/2014/main" id="{CFB140F9-8C49-4264-9516-43C6784A5D4D}"/>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6</a:t>
              </a:r>
            </a:p>
          </p:txBody>
        </p:sp>
      </p:grpSp>
      <p:sp>
        <p:nvSpPr>
          <p:cNvPr id="87" name="TextBox 86">
            <a:extLst>
              <a:ext uri="{FF2B5EF4-FFF2-40B4-BE49-F238E27FC236}">
                <a16:creationId xmlns:a16="http://schemas.microsoft.com/office/drawing/2014/main" id="{09209EB4-FC82-4426-90FF-E37F31D43F54}"/>
              </a:ext>
            </a:extLst>
          </p:cNvPr>
          <p:cNvSpPr txBox="1"/>
          <p:nvPr/>
        </p:nvSpPr>
        <p:spPr>
          <a:xfrm>
            <a:off x="8458736" y="10552311"/>
            <a:ext cx="1709250" cy="400110"/>
          </a:xfrm>
          <a:prstGeom prst="rect">
            <a:avLst/>
          </a:prstGeom>
          <a:noFill/>
        </p:spPr>
        <p:txBody>
          <a:bodyPr wrap="none" rtlCol="0">
            <a:spAutoFit/>
          </a:bodyPr>
          <a:lstStyle/>
          <a:p>
            <a:r>
              <a:rPr lang="en-US" sz="2000" dirty="0"/>
              <a:t>Training code</a:t>
            </a:r>
          </a:p>
        </p:txBody>
      </p:sp>
      <p:sp>
        <p:nvSpPr>
          <p:cNvPr id="88" name="TextBox 87">
            <a:extLst>
              <a:ext uri="{FF2B5EF4-FFF2-40B4-BE49-F238E27FC236}">
                <a16:creationId xmlns:a16="http://schemas.microsoft.com/office/drawing/2014/main" id="{EE98EBF4-2747-4F40-A9F6-034565D9D34C}"/>
              </a:ext>
            </a:extLst>
          </p:cNvPr>
          <p:cNvSpPr txBox="1"/>
          <p:nvPr/>
        </p:nvSpPr>
        <p:spPr>
          <a:xfrm>
            <a:off x="8492525" y="11475596"/>
            <a:ext cx="1859612" cy="400110"/>
          </a:xfrm>
          <a:prstGeom prst="rect">
            <a:avLst/>
          </a:prstGeom>
          <a:noFill/>
        </p:spPr>
        <p:txBody>
          <a:bodyPr wrap="none" rtlCol="0">
            <a:spAutoFit/>
          </a:bodyPr>
          <a:lstStyle/>
          <a:p>
            <a:r>
              <a:rPr lang="en-US" sz="2000" dirty="0"/>
              <a:t>Inference code</a:t>
            </a:r>
          </a:p>
        </p:txBody>
      </p:sp>
      <p:grpSp>
        <p:nvGrpSpPr>
          <p:cNvPr id="89" name="Group 88">
            <a:extLst>
              <a:ext uri="{FF2B5EF4-FFF2-40B4-BE49-F238E27FC236}">
                <a16:creationId xmlns:a16="http://schemas.microsoft.com/office/drawing/2014/main" id="{FA7763FE-3E3E-4942-BDA8-DCED49B65FDA}"/>
              </a:ext>
            </a:extLst>
          </p:cNvPr>
          <p:cNvGrpSpPr/>
          <p:nvPr/>
        </p:nvGrpSpPr>
        <p:grpSpPr>
          <a:xfrm>
            <a:off x="11786630" y="9423764"/>
            <a:ext cx="589351" cy="751811"/>
            <a:chOff x="6437130" y="4516423"/>
            <a:chExt cx="984387" cy="1252590"/>
          </a:xfrm>
        </p:grpSpPr>
        <p:sp>
          <p:nvSpPr>
            <p:cNvPr id="90" name="Flowchart: Document 89">
              <a:extLst>
                <a:ext uri="{FF2B5EF4-FFF2-40B4-BE49-F238E27FC236}">
                  <a16:creationId xmlns:a16="http://schemas.microsoft.com/office/drawing/2014/main" id="{728ED6F1-EA34-4416-ACE0-9C94E82A8E83}"/>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1" name="Octagon 90">
              <a:extLst>
                <a:ext uri="{FF2B5EF4-FFF2-40B4-BE49-F238E27FC236}">
                  <a16:creationId xmlns:a16="http://schemas.microsoft.com/office/drawing/2014/main" id="{2F20BC76-01D6-48A9-9500-952ECCCEF435}"/>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7</a:t>
              </a:r>
            </a:p>
          </p:txBody>
        </p:sp>
      </p:grpSp>
      <p:sp>
        <p:nvSpPr>
          <p:cNvPr id="92" name="TextBox 91">
            <a:extLst>
              <a:ext uri="{FF2B5EF4-FFF2-40B4-BE49-F238E27FC236}">
                <a16:creationId xmlns:a16="http://schemas.microsoft.com/office/drawing/2014/main" id="{D41A9FD3-5AA8-431A-82CD-5F5F2BE2F257}"/>
              </a:ext>
            </a:extLst>
          </p:cNvPr>
          <p:cNvSpPr txBox="1"/>
          <p:nvPr/>
        </p:nvSpPr>
        <p:spPr>
          <a:xfrm>
            <a:off x="12526404" y="9546168"/>
            <a:ext cx="2053767" cy="400110"/>
          </a:xfrm>
          <a:prstGeom prst="rect">
            <a:avLst/>
          </a:prstGeom>
          <a:noFill/>
        </p:spPr>
        <p:txBody>
          <a:bodyPr wrap="none" rtlCol="0">
            <a:spAutoFit/>
          </a:bodyPr>
          <a:lstStyle/>
          <a:p>
            <a:r>
              <a:rPr lang="en-US" sz="2000" dirty="0"/>
              <a:t>Serialized model</a:t>
            </a:r>
          </a:p>
        </p:txBody>
      </p:sp>
      <p:grpSp>
        <p:nvGrpSpPr>
          <p:cNvPr id="93" name="Group 92">
            <a:extLst>
              <a:ext uri="{FF2B5EF4-FFF2-40B4-BE49-F238E27FC236}">
                <a16:creationId xmlns:a16="http://schemas.microsoft.com/office/drawing/2014/main" id="{CEF1DBC9-E429-4A9A-9613-ED09F11F1DA1}"/>
              </a:ext>
            </a:extLst>
          </p:cNvPr>
          <p:cNvGrpSpPr/>
          <p:nvPr/>
        </p:nvGrpSpPr>
        <p:grpSpPr>
          <a:xfrm>
            <a:off x="11781058" y="10394963"/>
            <a:ext cx="589351" cy="751811"/>
            <a:chOff x="6437130" y="4516423"/>
            <a:chExt cx="984387" cy="1252590"/>
          </a:xfrm>
        </p:grpSpPr>
        <p:sp>
          <p:nvSpPr>
            <p:cNvPr id="94" name="Flowchart: Document 93">
              <a:extLst>
                <a:ext uri="{FF2B5EF4-FFF2-40B4-BE49-F238E27FC236}">
                  <a16:creationId xmlns:a16="http://schemas.microsoft.com/office/drawing/2014/main" id="{1EB8DF2E-07AB-4960-9636-ADD6D483AFC6}"/>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5" name="Octagon 94">
              <a:extLst>
                <a:ext uri="{FF2B5EF4-FFF2-40B4-BE49-F238E27FC236}">
                  <a16:creationId xmlns:a16="http://schemas.microsoft.com/office/drawing/2014/main" id="{F895281B-F5A1-4F34-AFAA-86EF4CEB8480}"/>
                </a:ext>
              </a:extLst>
            </p:cNvPr>
            <p:cNvSpPr/>
            <p:nvPr/>
          </p:nvSpPr>
          <p:spPr>
            <a:xfrm>
              <a:off x="6631944" y="4860105"/>
              <a:ext cx="594762" cy="565223"/>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8</a:t>
              </a:r>
            </a:p>
          </p:txBody>
        </p:sp>
      </p:grpSp>
      <p:grpSp>
        <p:nvGrpSpPr>
          <p:cNvPr id="96" name="Group 95">
            <a:extLst>
              <a:ext uri="{FF2B5EF4-FFF2-40B4-BE49-F238E27FC236}">
                <a16:creationId xmlns:a16="http://schemas.microsoft.com/office/drawing/2014/main" id="{4B99E4A0-9EFB-419E-AD60-43C7F720E450}"/>
              </a:ext>
            </a:extLst>
          </p:cNvPr>
          <p:cNvGrpSpPr/>
          <p:nvPr/>
        </p:nvGrpSpPr>
        <p:grpSpPr>
          <a:xfrm>
            <a:off x="11781058" y="11352505"/>
            <a:ext cx="589351" cy="751811"/>
            <a:chOff x="6437130" y="4516423"/>
            <a:chExt cx="984387" cy="1252590"/>
          </a:xfrm>
        </p:grpSpPr>
        <p:sp>
          <p:nvSpPr>
            <p:cNvPr id="97" name="Flowchart: Document 96">
              <a:extLst>
                <a:ext uri="{FF2B5EF4-FFF2-40B4-BE49-F238E27FC236}">
                  <a16:creationId xmlns:a16="http://schemas.microsoft.com/office/drawing/2014/main" id="{0276297E-DC58-44A5-AF3A-F108F937DAFA}"/>
                </a:ext>
              </a:extLst>
            </p:cNvPr>
            <p:cNvSpPr/>
            <p:nvPr/>
          </p:nvSpPr>
          <p:spPr>
            <a:xfrm>
              <a:off x="6437130" y="4516423"/>
              <a:ext cx="984387" cy="1252590"/>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8" name="Octagon 97">
              <a:extLst>
                <a:ext uri="{FF2B5EF4-FFF2-40B4-BE49-F238E27FC236}">
                  <a16:creationId xmlns:a16="http://schemas.microsoft.com/office/drawing/2014/main" id="{AA8B4AA0-ED53-4F8F-AFDD-1FB214250E27}"/>
                </a:ext>
              </a:extLst>
            </p:cNvPr>
            <p:cNvSpPr/>
            <p:nvPr/>
          </p:nvSpPr>
          <p:spPr>
            <a:xfrm>
              <a:off x="6631942" y="4860106"/>
              <a:ext cx="594762" cy="56522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9</a:t>
              </a:r>
            </a:p>
          </p:txBody>
        </p:sp>
      </p:grpSp>
      <p:sp>
        <p:nvSpPr>
          <p:cNvPr id="99" name="TextBox 98">
            <a:extLst>
              <a:ext uri="{FF2B5EF4-FFF2-40B4-BE49-F238E27FC236}">
                <a16:creationId xmlns:a16="http://schemas.microsoft.com/office/drawing/2014/main" id="{F678B9D4-0BC5-43F6-BB48-DED0D8410C04}"/>
              </a:ext>
            </a:extLst>
          </p:cNvPr>
          <p:cNvSpPr txBox="1"/>
          <p:nvPr/>
        </p:nvSpPr>
        <p:spPr>
          <a:xfrm>
            <a:off x="12487043" y="10551623"/>
            <a:ext cx="2077556" cy="400110"/>
          </a:xfrm>
          <a:prstGeom prst="rect">
            <a:avLst/>
          </a:prstGeom>
          <a:noFill/>
        </p:spPr>
        <p:txBody>
          <a:bodyPr wrap="none" rtlCol="0">
            <a:spAutoFit/>
          </a:bodyPr>
          <a:lstStyle/>
          <a:p>
            <a:r>
              <a:rPr lang="en-US" sz="2000" dirty="0"/>
              <a:t>Treatment group</a:t>
            </a:r>
          </a:p>
        </p:txBody>
      </p:sp>
      <p:sp>
        <p:nvSpPr>
          <p:cNvPr id="100" name="TextBox 99">
            <a:extLst>
              <a:ext uri="{FF2B5EF4-FFF2-40B4-BE49-F238E27FC236}">
                <a16:creationId xmlns:a16="http://schemas.microsoft.com/office/drawing/2014/main" id="{EAEEB995-9D26-4627-A030-4AE2126E8752}"/>
              </a:ext>
            </a:extLst>
          </p:cNvPr>
          <p:cNvSpPr txBox="1"/>
          <p:nvPr/>
        </p:nvSpPr>
        <p:spPr>
          <a:xfrm>
            <a:off x="12520832" y="11474908"/>
            <a:ext cx="1780872" cy="400110"/>
          </a:xfrm>
          <a:prstGeom prst="rect">
            <a:avLst/>
          </a:prstGeom>
          <a:noFill/>
        </p:spPr>
        <p:txBody>
          <a:bodyPr wrap="none" rtlCol="0">
            <a:spAutoFit/>
          </a:bodyPr>
          <a:lstStyle/>
          <a:p>
            <a:r>
              <a:rPr lang="en-US" sz="2000" dirty="0"/>
              <a:t>Control group</a:t>
            </a:r>
          </a:p>
        </p:txBody>
      </p:sp>
      <p:sp>
        <p:nvSpPr>
          <p:cNvPr id="102" name="Flowchart: Document 101">
            <a:extLst>
              <a:ext uri="{FF2B5EF4-FFF2-40B4-BE49-F238E27FC236}">
                <a16:creationId xmlns:a16="http://schemas.microsoft.com/office/drawing/2014/main" id="{8869195F-D783-4DE8-BE67-887B669E38D0}"/>
              </a:ext>
            </a:extLst>
          </p:cNvPr>
          <p:cNvSpPr/>
          <p:nvPr/>
        </p:nvSpPr>
        <p:spPr>
          <a:xfrm>
            <a:off x="15090426" y="9423764"/>
            <a:ext cx="589351" cy="751811"/>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03" name="Octagon 102">
            <a:extLst>
              <a:ext uri="{FF2B5EF4-FFF2-40B4-BE49-F238E27FC236}">
                <a16:creationId xmlns:a16="http://schemas.microsoft.com/office/drawing/2014/main" id="{34B004B6-A447-47FB-A005-E4764632ACF4}"/>
              </a:ext>
            </a:extLst>
          </p:cNvPr>
          <p:cNvSpPr/>
          <p:nvPr/>
        </p:nvSpPr>
        <p:spPr>
          <a:xfrm>
            <a:off x="15106801" y="9641552"/>
            <a:ext cx="583779" cy="31623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10</a:t>
            </a:r>
          </a:p>
        </p:txBody>
      </p:sp>
      <p:sp>
        <p:nvSpPr>
          <p:cNvPr id="104" name="TextBox 103">
            <a:extLst>
              <a:ext uri="{FF2B5EF4-FFF2-40B4-BE49-F238E27FC236}">
                <a16:creationId xmlns:a16="http://schemas.microsoft.com/office/drawing/2014/main" id="{9311A514-F54E-4F80-A95B-093EA3630CC0}"/>
              </a:ext>
            </a:extLst>
          </p:cNvPr>
          <p:cNvSpPr txBox="1"/>
          <p:nvPr/>
        </p:nvSpPr>
        <p:spPr>
          <a:xfrm>
            <a:off x="15830201" y="9546168"/>
            <a:ext cx="1972207" cy="400110"/>
          </a:xfrm>
          <a:prstGeom prst="rect">
            <a:avLst/>
          </a:prstGeom>
          <a:noFill/>
        </p:spPr>
        <p:txBody>
          <a:bodyPr wrap="none" rtlCol="0">
            <a:spAutoFit/>
          </a:bodyPr>
          <a:lstStyle/>
          <a:p>
            <a:r>
              <a:rPr lang="en-US" sz="2000" dirty="0"/>
              <a:t>Evaluation code</a:t>
            </a:r>
          </a:p>
        </p:txBody>
      </p:sp>
      <p:sp>
        <p:nvSpPr>
          <p:cNvPr id="115" name="Flowchart: Document 114">
            <a:extLst>
              <a:ext uri="{FF2B5EF4-FFF2-40B4-BE49-F238E27FC236}">
                <a16:creationId xmlns:a16="http://schemas.microsoft.com/office/drawing/2014/main" id="{8262E0F2-A22F-42F3-B1EB-C53E9091D7F3}"/>
              </a:ext>
            </a:extLst>
          </p:cNvPr>
          <p:cNvSpPr/>
          <p:nvPr/>
        </p:nvSpPr>
        <p:spPr>
          <a:xfrm>
            <a:off x="15069590" y="10418667"/>
            <a:ext cx="589351" cy="751811"/>
          </a:xfrm>
          <a:prstGeom prst="flowChartDocumen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6" name="Octagon 115">
            <a:extLst>
              <a:ext uri="{FF2B5EF4-FFF2-40B4-BE49-F238E27FC236}">
                <a16:creationId xmlns:a16="http://schemas.microsoft.com/office/drawing/2014/main" id="{2C0B5816-9D55-4083-A7F3-916C00BAB502}"/>
              </a:ext>
            </a:extLst>
          </p:cNvPr>
          <p:cNvSpPr/>
          <p:nvPr/>
        </p:nvSpPr>
        <p:spPr>
          <a:xfrm>
            <a:off x="15085965" y="10636455"/>
            <a:ext cx="583779" cy="316234"/>
          </a:xfrm>
          <a:prstGeom prst="octagon">
            <a:avLst/>
          </a:prstGeom>
          <a:solidFill>
            <a:srgbClr val="BF1E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11</a:t>
            </a:r>
          </a:p>
        </p:txBody>
      </p:sp>
      <p:sp>
        <p:nvSpPr>
          <p:cNvPr id="117" name="TextBox 116">
            <a:extLst>
              <a:ext uri="{FF2B5EF4-FFF2-40B4-BE49-F238E27FC236}">
                <a16:creationId xmlns:a16="http://schemas.microsoft.com/office/drawing/2014/main" id="{E7231AE7-DF3A-4C1E-B056-F7ABFFAB4916}"/>
              </a:ext>
            </a:extLst>
          </p:cNvPr>
          <p:cNvSpPr txBox="1"/>
          <p:nvPr/>
        </p:nvSpPr>
        <p:spPr>
          <a:xfrm>
            <a:off x="15809365" y="10541071"/>
            <a:ext cx="2640082" cy="400110"/>
          </a:xfrm>
          <a:prstGeom prst="rect">
            <a:avLst/>
          </a:prstGeom>
          <a:noFill/>
        </p:spPr>
        <p:txBody>
          <a:bodyPr wrap="none" rtlCol="0">
            <a:spAutoFit/>
          </a:bodyPr>
          <a:lstStyle/>
          <a:p>
            <a:r>
              <a:rPr lang="en-US" sz="2000" dirty="0"/>
              <a:t>Model efficiency tests</a:t>
            </a:r>
          </a:p>
        </p:txBody>
      </p:sp>
      <p:sp>
        <p:nvSpPr>
          <p:cNvPr id="6" name="Rectangle 5">
            <a:extLst>
              <a:ext uri="{FF2B5EF4-FFF2-40B4-BE49-F238E27FC236}">
                <a16:creationId xmlns:a16="http://schemas.microsoft.com/office/drawing/2014/main" id="{684736F5-0B02-449E-B4E5-4B59459A82B9}"/>
              </a:ext>
            </a:extLst>
          </p:cNvPr>
          <p:cNvSpPr/>
          <p:nvPr/>
        </p:nvSpPr>
        <p:spPr>
          <a:xfrm>
            <a:off x="7957873" y="7718141"/>
            <a:ext cx="1287532" cy="646331"/>
          </a:xfrm>
          <a:prstGeom prst="rect">
            <a:avLst/>
          </a:prstGeom>
        </p:spPr>
        <p:txBody>
          <a:bodyPr wrap="none">
            <a:spAutoFit/>
          </a:bodyPr>
          <a:lstStyle/>
          <a:p>
            <a:r>
              <a:rPr lang="en-US" b="1" spc="600" dirty="0">
                <a:solidFill>
                  <a:srgbClr val="DE4276"/>
                </a:solidFill>
                <a:latin typeface="Helvetica" pitchFamily="2" charset="0"/>
              </a:rPr>
              <a:t>ETL</a:t>
            </a:r>
            <a:endParaRPr lang="en-US" dirty="0"/>
          </a:p>
        </p:txBody>
      </p:sp>
      <p:sp>
        <p:nvSpPr>
          <p:cNvPr id="118" name="Rectangle 117">
            <a:extLst>
              <a:ext uri="{FF2B5EF4-FFF2-40B4-BE49-F238E27FC236}">
                <a16:creationId xmlns:a16="http://schemas.microsoft.com/office/drawing/2014/main" id="{4B45DA8A-3881-46EE-911A-CD3977E51CE4}"/>
              </a:ext>
            </a:extLst>
          </p:cNvPr>
          <p:cNvSpPr/>
          <p:nvPr/>
        </p:nvSpPr>
        <p:spPr>
          <a:xfrm>
            <a:off x="9567230" y="2778379"/>
            <a:ext cx="2834879" cy="646331"/>
          </a:xfrm>
          <a:prstGeom prst="rect">
            <a:avLst/>
          </a:prstGeom>
        </p:spPr>
        <p:txBody>
          <a:bodyPr wrap="square">
            <a:spAutoFit/>
          </a:bodyPr>
          <a:lstStyle/>
          <a:p>
            <a:r>
              <a:rPr lang="en-US" b="1" spc="600" dirty="0">
                <a:solidFill>
                  <a:srgbClr val="DE4276"/>
                </a:solidFill>
                <a:latin typeface="Helvetica" pitchFamily="2" charset="0"/>
              </a:rPr>
              <a:t>DATASET</a:t>
            </a:r>
            <a:endParaRPr lang="en-US" dirty="0"/>
          </a:p>
        </p:txBody>
      </p:sp>
      <p:sp>
        <p:nvSpPr>
          <p:cNvPr id="119" name="Rectangle 118">
            <a:extLst>
              <a:ext uri="{FF2B5EF4-FFF2-40B4-BE49-F238E27FC236}">
                <a16:creationId xmlns:a16="http://schemas.microsoft.com/office/drawing/2014/main" id="{E3E76A12-BDCC-4881-BF75-647906801832}"/>
              </a:ext>
            </a:extLst>
          </p:cNvPr>
          <p:cNvSpPr/>
          <p:nvPr/>
        </p:nvSpPr>
        <p:spPr>
          <a:xfrm>
            <a:off x="12728960" y="7750138"/>
            <a:ext cx="2236510" cy="646331"/>
          </a:xfrm>
          <a:prstGeom prst="rect">
            <a:avLst/>
          </a:prstGeom>
        </p:spPr>
        <p:txBody>
          <a:bodyPr wrap="none">
            <a:spAutoFit/>
          </a:bodyPr>
          <a:lstStyle/>
          <a:p>
            <a:r>
              <a:rPr lang="en-US" b="1" spc="600" dirty="0">
                <a:solidFill>
                  <a:srgbClr val="DE4276"/>
                </a:solidFill>
                <a:latin typeface="Helvetica" pitchFamily="2" charset="0"/>
              </a:rPr>
              <a:t>MODEL</a:t>
            </a:r>
            <a:endParaRPr lang="en-US" dirty="0"/>
          </a:p>
        </p:txBody>
      </p:sp>
      <p:sp>
        <p:nvSpPr>
          <p:cNvPr id="120" name="Rectangle 119">
            <a:extLst>
              <a:ext uri="{FF2B5EF4-FFF2-40B4-BE49-F238E27FC236}">
                <a16:creationId xmlns:a16="http://schemas.microsoft.com/office/drawing/2014/main" id="{DBF5CB4E-12B7-4EB8-8311-3B1549DEB678}"/>
              </a:ext>
            </a:extLst>
          </p:cNvPr>
          <p:cNvSpPr/>
          <p:nvPr/>
        </p:nvSpPr>
        <p:spPr>
          <a:xfrm>
            <a:off x="16892476" y="5633870"/>
            <a:ext cx="1689309" cy="646331"/>
          </a:xfrm>
          <a:prstGeom prst="rect">
            <a:avLst/>
          </a:prstGeom>
        </p:spPr>
        <p:txBody>
          <a:bodyPr wrap="none">
            <a:spAutoFit/>
          </a:bodyPr>
          <a:lstStyle/>
          <a:p>
            <a:r>
              <a:rPr lang="en-US" b="1" spc="600" dirty="0">
                <a:solidFill>
                  <a:srgbClr val="DE4276"/>
                </a:solidFill>
                <a:latin typeface="Helvetica" pitchFamily="2" charset="0"/>
              </a:rPr>
              <a:t>EVAL</a:t>
            </a:r>
            <a:endParaRPr lang="en-US" dirty="0"/>
          </a:p>
        </p:txBody>
      </p:sp>
    </p:spTree>
    <p:extLst>
      <p:ext uri="{BB962C8B-B14F-4D97-AF65-F5344CB8AC3E}">
        <p14:creationId xmlns:p14="http://schemas.microsoft.com/office/powerpoint/2010/main" val="2969925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32178C4-DDA1-43B2-9715-0D5A5B3CCE4A}"/>
              </a:ext>
            </a:extLst>
          </p:cNvPr>
          <p:cNvSpPr>
            <a:spLocks noGrp="1"/>
          </p:cNvSpPr>
          <p:nvPr>
            <p:ph type="body" sz="quarter" idx="10"/>
          </p:nvPr>
        </p:nvSpPr>
        <p:spPr>
          <a:xfrm>
            <a:off x="852626" y="2977904"/>
            <a:ext cx="7313295" cy="1969129"/>
          </a:xfrm>
        </p:spPr>
        <p:txBody>
          <a:bodyPr anchor="ctr"/>
          <a:lstStyle/>
          <a:p>
            <a:pPr algn="ctr"/>
            <a:r>
              <a:rPr lang="en-US" sz="6398">
                <a:solidFill>
                  <a:schemeClr val="tx1"/>
                </a:solidFill>
              </a:rPr>
              <a:t>Reproducibility / Auditability</a:t>
            </a:r>
            <a:endParaRPr lang="en-US" sz="2399">
              <a:solidFill>
                <a:schemeClr val="tx1"/>
              </a:solidFill>
            </a:endParaRPr>
          </a:p>
        </p:txBody>
      </p:sp>
      <p:sp>
        <p:nvSpPr>
          <p:cNvPr id="4" name="Title 3">
            <a:extLst>
              <a:ext uri="{FF2B5EF4-FFF2-40B4-BE49-F238E27FC236}">
                <a16:creationId xmlns:a16="http://schemas.microsoft.com/office/drawing/2014/main" id="{39B2C126-06EC-44EC-9968-DE940EDD19CE}"/>
              </a:ext>
            </a:extLst>
          </p:cNvPr>
          <p:cNvSpPr>
            <a:spLocks noGrp="1"/>
          </p:cNvSpPr>
          <p:nvPr>
            <p:ph type="title"/>
          </p:nvPr>
        </p:nvSpPr>
        <p:spPr/>
        <p:txBody>
          <a:bodyPr/>
          <a:lstStyle/>
          <a:p>
            <a:r>
              <a:rPr lang="nl-NL" dirty="0"/>
              <a:t>MLOps Benefits</a:t>
            </a:r>
          </a:p>
        </p:txBody>
      </p:sp>
      <p:sp>
        <p:nvSpPr>
          <p:cNvPr id="3" name="Text Placeholder 2">
            <a:extLst>
              <a:ext uri="{FF2B5EF4-FFF2-40B4-BE49-F238E27FC236}">
                <a16:creationId xmlns:a16="http://schemas.microsoft.com/office/drawing/2014/main" id="{EE8C2047-F2BB-4C14-ADD5-759E26D63EFC}"/>
              </a:ext>
            </a:extLst>
          </p:cNvPr>
          <p:cNvSpPr>
            <a:spLocks noGrp="1"/>
          </p:cNvSpPr>
          <p:nvPr>
            <p:ph type="body" sz="quarter" idx="11"/>
          </p:nvPr>
        </p:nvSpPr>
        <p:spPr>
          <a:xfrm>
            <a:off x="8560492" y="2865472"/>
            <a:ext cx="7313295" cy="2193989"/>
          </a:xfrm>
        </p:spPr>
        <p:txBody>
          <a:bodyPr anchor="ctr"/>
          <a:lstStyle/>
          <a:p>
            <a:pPr algn="ctr"/>
            <a:r>
              <a:rPr lang="en-US" sz="6398" b="0"/>
              <a:t>Validation</a:t>
            </a:r>
            <a:endParaRPr lang="en-US" sz="2399" b="0"/>
          </a:p>
        </p:txBody>
      </p:sp>
      <p:sp>
        <p:nvSpPr>
          <p:cNvPr id="5" name="Text Placeholder 4">
            <a:extLst>
              <a:ext uri="{FF2B5EF4-FFF2-40B4-BE49-F238E27FC236}">
                <a16:creationId xmlns:a16="http://schemas.microsoft.com/office/drawing/2014/main" id="{0D29B5CF-8D31-4F56-B49F-9759DABEB0E1}"/>
              </a:ext>
            </a:extLst>
          </p:cNvPr>
          <p:cNvSpPr>
            <a:spLocks noGrp="1"/>
          </p:cNvSpPr>
          <p:nvPr>
            <p:ph type="body" sz="quarter" idx="12"/>
          </p:nvPr>
        </p:nvSpPr>
        <p:spPr>
          <a:xfrm>
            <a:off x="16249693" y="2977836"/>
            <a:ext cx="7313295" cy="1969257"/>
          </a:xfrm>
        </p:spPr>
        <p:txBody>
          <a:bodyPr anchor="ctr"/>
          <a:lstStyle/>
          <a:p>
            <a:pPr algn="ctr"/>
            <a:r>
              <a:rPr lang="en-US" sz="6398" b="0"/>
              <a:t>Automation / Observability</a:t>
            </a:r>
          </a:p>
        </p:txBody>
      </p:sp>
      <p:sp>
        <p:nvSpPr>
          <p:cNvPr id="9" name="Rectangle 8">
            <a:extLst>
              <a:ext uri="{FF2B5EF4-FFF2-40B4-BE49-F238E27FC236}">
                <a16:creationId xmlns:a16="http://schemas.microsoft.com/office/drawing/2014/main" id="{F325F5EB-4A0B-48EE-8AB9-0E43B85B4188}"/>
              </a:ext>
            </a:extLst>
          </p:cNvPr>
          <p:cNvSpPr/>
          <p:nvPr/>
        </p:nvSpPr>
        <p:spPr>
          <a:xfrm>
            <a:off x="1486695" y="5609011"/>
            <a:ext cx="6473354" cy="3784882"/>
          </a:xfrm>
          <a:prstGeom prst="rect">
            <a:avLst/>
          </a:prstGeom>
        </p:spPr>
        <p:txBody>
          <a:bodyPr wrap="square">
            <a:spAutoFit/>
          </a:bodyPr>
          <a:lstStyle/>
          <a:p>
            <a:pPr marL="571357" indent="-571357">
              <a:buFont typeface="Arial" panose="020B0604020202020204" pitchFamily="34" charset="0"/>
              <a:buChar char="•"/>
            </a:pPr>
            <a:r>
              <a:rPr lang="en-US" sz="3999" dirty="0">
                <a:latin typeface="Segoe UI Semilight" panose="020B0402040204020203" pitchFamily="34" charset="0"/>
                <a:cs typeface="Segoe UI Semilight" panose="020B0402040204020203" pitchFamily="34" charset="0"/>
              </a:rPr>
              <a:t>Code drives </a:t>
            </a:r>
            <a:r>
              <a:rPr lang="en-US" sz="3999" b="1" dirty="0">
                <a:latin typeface="Segoe UI Semilight" panose="020B0402040204020203" pitchFamily="34" charset="0"/>
                <a:cs typeface="Segoe UI Semilight" panose="020B0402040204020203" pitchFamily="34" charset="0"/>
              </a:rPr>
              <a:t>generation</a:t>
            </a:r>
            <a:r>
              <a:rPr lang="en-US" sz="3999" dirty="0">
                <a:latin typeface="Segoe UI Semilight" panose="020B0402040204020203" pitchFamily="34" charset="0"/>
                <a:cs typeface="Segoe UI Semilight" panose="020B0402040204020203" pitchFamily="34" charset="0"/>
              </a:rPr>
              <a:t> and </a:t>
            </a:r>
            <a:r>
              <a:rPr lang="en-US" sz="3999" b="1" dirty="0">
                <a:latin typeface="Segoe UI Semilight" panose="020B0402040204020203" pitchFamily="34" charset="0"/>
                <a:cs typeface="Segoe UI Semilight" panose="020B0402040204020203" pitchFamily="34" charset="0"/>
              </a:rPr>
              <a:t>deployments</a:t>
            </a:r>
          </a:p>
          <a:p>
            <a:pPr marL="571357" indent="-571357">
              <a:buFont typeface="Arial" panose="020B0604020202020204" pitchFamily="34" charset="0"/>
              <a:buChar char="•"/>
            </a:pPr>
            <a:r>
              <a:rPr lang="en-US" sz="3999" dirty="0">
                <a:latin typeface="Segoe UI Semilight" panose="020B0402040204020203" pitchFamily="34" charset="0"/>
                <a:cs typeface="Segoe UI Semilight" panose="020B0402040204020203" pitchFamily="34" charset="0"/>
              </a:rPr>
              <a:t>Pipelines are </a:t>
            </a:r>
            <a:r>
              <a:rPr lang="en-US" sz="3999" b="1" dirty="0">
                <a:latin typeface="Segoe UI Semilight" panose="020B0402040204020203" pitchFamily="34" charset="0"/>
                <a:cs typeface="Segoe UI Semilight" panose="020B0402040204020203" pitchFamily="34" charset="0"/>
              </a:rPr>
              <a:t>reproducible</a:t>
            </a:r>
            <a:r>
              <a:rPr lang="en-US" sz="3999" dirty="0">
                <a:latin typeface="Segoe UI Semilight" panose="020B0402040204020203" pitchFamily="34" charset="0"/>
                <a:cs typeface="Segoe UI Semilight" panose="020B0402040204020203" pitchFamily="34" charset="0"/>
              </a:rPr>
              <a:t> and </a:t>
            </a:r>
            <a:r>
              <a:rPr lang="en-US" sz="3999" b="1" dirty="0">
                <a:latin typeface="Segoe UI Semilight" panose="020B0402040204020203" pitchFamily="34" charset="0"/>
                <a:cs typeface="Segoe UI Semilight" panose="020B0402040204020203" pitchFamily="34" charset="0"/>
              </a:rPr>
              <a:t>verifiable</a:t>
            </a:r>
          </a:p>
          <a:p>
            <a:pPr marL="571357" indent="-571357">
              <a:buFont typeface="Arial" panose="020B0604020202020204" pitchFamily="34" charset="0"/>
              <a:buChar char="•"/>
            </a:pPr>
            <a:r>
              <a:rPr lang="en-US" sz="3999" dirty="0">
                <a:latin typeface="Segoe UI Semilight" panose="020B0402040204020203" pitchFamily="34" charset="0"/>
                <a:cs typeface="Segoe UI Semilight" panose="020B0402040204020203" pitchFamily="34" charset="0"/>
              </a:rPr>
              <a:t>All artifacts can be </a:t>
            </a:r>
            <a:r>
              <a:rPr lang="en-US" sz="3999" b="1" dirty="0">
                <a:latin typeface="Segoe UI Semilight" panose="020B0402040204020203" pitchFamily="34" charset="0"/>
                <a:cs typeface="Segoe UI Semilight" panose="020B0402040204020203" pitchFamily="34" charset="0"/>
              </a:rPr>
              <a:t>tagged</a:t>
            </a:r>
            <a:r>
              <a:rPr lang="en-US" sz="3999" dirty="0">
                <a:latin typeface="Segoe UI Semilight" panose="020B0402040204020203" pitchFamily="34" charset="0"/>
                <a:cs typeface="Segoe UI Semilight" panose="020B0402040204020203" pitchFamily="34" charset="0"/>
              </a:rPr>
              <a:t> and </a:t>
            </a:r>
            <a:r>
              <a:rPr lang="en-US" sz="3999" b="1" dirty="0">
                <a:latin typeface="Segoe UI Semilight" panose="020B0402040204020203" pitchFamily="34" charset="0"/>
                <a:cs typeface="Segoe UI Semilight" panose="020B0402040204020203" pitchFamily="34" charset="0"/>
              </a:rPr>
              <a:t>audited</a:t>
            </a:r>
          </a:p>
        </p:txBody>
      </p:sp>
      <p:sp>
        <p:nvSpPr>
          <p:cNvPr id="10" name="Rectangle 9">
            <a:extLst>
              <a:ext uri="{FF2B5EF4-FFF2-40B4-BE49-F238E27FC236}">
                <a16:creationId xmlns:a16="http://schemas.microsoft.com/office/drawing/2014/main" id="{88A19326-7E92-4133-B5D7-667FAFD969BC}"/>
              </a:ext>
            </a:extLst>
          </p:cNvPr>
          <p:cNvSpPr/>
          <p:nvPr/>
        </p:nvSpPr>
        <p:spPr>
          <a:xfrm>
            <a:off x="9443420" y="5584433"/>
            <a:ext cx="6384337" cy="3784882"/>
          </a:xfrm>
          <a:prstGeom prst="rect">
            <a:avLst/>
          </a:prstGeom>
        </p:spPr>
        <p:txBody>
          <a:bodyPr wrap="square">
            <a:spAutoFit/>
          </a:bodyPr>
          <a:lstStyle/>
          <a:p>
            <a:pPr marL="571357" indent="-571357">
              <a:buFont typeface="Arial" panose="020B0604020202020204" pitchFamily="34" charset="0"/>
              <a:buChar char="•"/>
            </a:pPr>
            <a:r>
              <a:rPr lang="en-US" sz="3999">
                <a:latin typeface="Segoe UI Semilight" panose="020B0402040204020203" pitchFamily="34" charset="0"/>
                <a:cs typeface="Segoe UI Semilight" panose="020B0402040204020203" pitchFamily="34" charset="0"/>
              </a:rPr>
              <a:t>SWE best practices for quality control</a:t>
            </a:r>
          </a:p>
          <a:p>
            <a:pPr marL="571357" indent="-571357">
              <a:buFont typeface="Arial" panose="020B0604020202020204" pitchFamily="34" charset="0"/>
              <a:buChar char="•"/>
            </a:pPr>
            <a:r>
              <a:rPr lang="en-US" sz="3999">
                <a:latin typeface="Segoe UI Semilight" panose="020B0402040204020203" pitchFamily="34" charset="0"/>
                <a:cs typeface="Segoe UI Semilight" panose="020B0402040204020203" pitchFamily="34" charset="0"/>
              </a:rPr>
              <a:t>Offline comparisons of model </a:t>
            </a:r>
            <a:r>
              <a:rPr lang="en-US" sz="3999" b="1">
                <a:latin typeface="Segoe UI Semilight" panose="020B0402040204020203" pitchFamily="34" charset="0"/>
                <a:cs typeface="Segoe UI Semilight" panose="020B0402040204020203" pitchFamily="34" charset="0"/>
              </a:rPr>
              <a:t>quality</a:t>
            </a:r>
          </a:p>
          <a:p>
            <a:pPr marL="571357" indent="-571357">
              <a:buFont typeface="Arial" panose="020B0604020202020204" pitchFamily="34" charset="0"/>
              <a:buChar char="•"/>
            </a:pPr>
            <a:r>
              <a:rPr lang="en-US" sz="3999">
                <a:latin typeface="Segoe UI Semilight" panose="020B0402040204020203" pitchFamily="34" charset="0"/>
                <a:cs typeface="Segoe UI Semilight" panose="020B0402040204020203" pitchFamily="34" charset="0"/>
              </a:rPr>
              <a:t>Minimize </a:t>
            </a:r>
            <a:r>
              <a:rPr lang="en-US" sz="3999" b="1">
                <a:latin typeface="Segoe UI Semilight" panose="020B0402040204020203" pitchFamily="34" charset="0"/>
                <a:cs typeface="Segoe UI Semilight" panose="020B0402040204020203" pitchFamily="34" charset="0"/>
              </a:rPr>
              <a:t>bias</a:t>
            </a:r>
            <a:r>
              <a:rPr lang="en-US" sz="3999">
                <a:latin typeface="Segoe UI Semilight" panose="020B0402040204020203" pitchFamily="34" charset="0"/>
                <a:cs typeface="Segoe UI Semilight" panose="020B0402040204020203" pitchFamily="34" charset="0"/>
              </a:rPr>
              <a:t> and enable </a:t>
            </a:r>
            <a:r>
              <a:rPr lang="en-US" sz="3999" b="1" err="1">
                <a:latin typeface="Segoe UI Semilight" panose="020B0402040204020203" pitchFamily="34" charset="0"/>
                <a:cs typeface="Segoe UI Semilight" panose="020B0402040204020203" pitchFamily="34" charset="0"/>
              </a:rPr>
              <a:t>explainability</a:t>
            </a:r>
            <a:endParaRPr lang="en-US" sz="3999" b="1">
              <a:latin typeface="Segoe UI Semilight" panose="020B0402040204020203" pitchFamily="34" charset="0"/>
              <a:cs typeface="Segoe UI Semilight" panose="020B0402040204020203" pitchFamily="34" charset="0"/>
            </a:endParaRPr>
          </a:p>
        </p:txBody>
      </p:sp>
      <p:sp>
        <p:nvSpPr>
          <p:cNvPr id="11" name="Rectangle 10">
            <a:extLst>
              <a:ext uri="{FF2B5EF4-FFF2-40B4-BE49-F238E27FC236}">
                <a16:creationId xmlns:a16="http://schemas.microsoft.com/office/drawing/2014/main" id="{A585B674-8C7F-41A9-9F5A-03DBA7965916}"/>
              </a:ext>
            </a:extLst>
          </p:cNvPr>
          <p:cNvSpPr/>
          <p:nvPr/>
        </p:nvSpPr>
        <p:spPr>
          <a:xfrm>
            <a:off x="17178651" y="5640687"/>
            <a:ext cx="6384337" cy="5015732"/>
          </a:xfrm>
          <a:prstGeom prst="rect">
            <a:avLst/>
          </a:prstGeom>
        </p:spPr>
        <p:txBody>
          <a:bodyPr wrap="square">
            <a:spAutoFit/>
          </a:bodyPr>
          <a:lstStyle/>
          <a:p>
            <a:pPr marL="571357" indent="-571357">
              <a:buFont typeface="Arial" panose="020B0604020202020204" pitchFamily="34" charset="0"/>
              <a:buChar char="•"/>
            </a:pPr>
            <a:r>
              <a:rPr lang="en-US" sz="3999">
                <a:latin typeface="Segoe UI Semilight" panose="020B0402040204020203" pitchFamily="34" charset="0"/>
                <a:cs typeface="Segoe UI Semilight" panose="020B0402040204020203" pitchFamily="34" charset="0"/>
              </a:rPr>
              <a:t>Controlled rollout capabilities </a:t>
            </a:r>
          </a:p>
          <a:p>
            <a:pPr marL="571357" indent="-571357">
              <a:buFont typeface="Arial" panose="020B0604020202020204" pitchFamily="34" charset="0"/>
              <a:buChar char="•"/>
            </a:pPr>
            <a:r>
              <a:rPr lang="en-US" sz="3999">
                <a:latin typeface="Segoe UI Semilight" panose="020B0402040204020203" pitchFamily="34" charset="0"/>
                <a:cs typeface="Segoe UI Semilight" panose="020B0402040204020203" pitchFamily="34" charset="0"/>
              </a:rPr>
              <a:t>Live comparison of predicted vs. expected performance</a:t>
            </a:r>
          </a:p>
          <a:p>
            <a:pPr marL="571357" indent="-571357">
              <a:buFont typeface="Arial" panose="020B0604020202020204" pitchFamily="34" charset="0"/>
              <a:buChar char="•"/>
            </a:pPr>
            <a:r>
              <a:rPr lang="en-US" sz="3999">
                <a:latin typeface="Segoe UI Semilight" panose="020B0402040204020203" pitchFamily="34" charset="0"/>
                <a:cs typeface="Segoe UI Semilight" panose="020B0402040204020203" pitchFamily="34" charset="0"/>
              </a:rPr>
              <a:t>Results fed back to watch for drift and improve model</a:t>
            </a:r>
          </a:p>
        </p:txBody>
      </p:sp>
      <p:cxnSp>
        <p:nvCxnSpPr>
          <p:cNvPr id="13" name="Straight Connector 12">
            <a:extLst>
              <a:ext uri="{FF2B5EF4-FFF2-40B4-BE49-F238E27FC236}">
                <a16:creationId xmlns:a16="http://schemas.microsoft.com/office/drawing/2014/main" id="{92B6941E-51C3-494E-B193-F3E9C555D718}"/>
              </a:ext>
            </a:extLst>
          </p:cNvPr>
          <p:cNvCxnSpPr>
            <a:cxnSpLocks/>
          </p:cNvCxnSpPr>
          <p:nvPr/>
        </p:nvCxnSpPr>
        <p:spPr>
          <a:xfrm>
            <a:off x="1486693" y="5252424"/>
            <a:ext cx="5667804" cy="0"/>
          </a:xfrm>
          <a:prstGeom prst="line">
            <a:avLst/>
          </a:prstGeom>
          <a:ln w="38100">
            <a:solidFill>
              <a:schemeClr val="accent1">
                <a:lumMod val="75000"/>
              </a:schemeClr>
            </a:solidFill>
            <a:headEnd type="none" w="lg" len="med"/>
            <a:tailEnd type="none" w="lg" len="med"/>
          </a:ln>
          <a:effectLst>
            <a:softEdge rad="12700"/>
          </a:effectLst>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B5A1835-C3EE-43E0-B8EE-6D6E7E21052D}"/>
              </a:ext>
            </a:extLst>
          </p:cNvPr>
          <p:cNvCxnSpPr>
            <a:cxnSpLocks/>
          </p:cNvCxnSpPr>
          <p:nvPr/>
        </p:nvCxnSpPr>
        <p:spPr>
          <a:xfrm>
            <a:off x="9443420" y="5252424"/>
            <a:ext cx="5667804" cy="0"/>
          </a:xfrm>
          <a:prstGeom prst="line">
            <a:avLst/>
          </a:prstGeom>
          <a:ln w="38100">
            <a:solidFill>
              <a:schemeClr val="accent1">
                <a:lumMod val="75000"/>
              </a:schemeClr>
            </a:solidFill>
            <a:headEnd type="none" w="lg" len="med"/>
            <a:tailEnd type="none" w="lg" len="med"/>
          </a:ln>
          <a:effectLst>
            <a:softEdge rad="12700"/>
          </a:effectLst>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C47FDF2-E230-4E86-B812-CB388A532FA8}"/>
              </a:ext>
            </a:extLst>
          </p:cNvPr>
          <p:cNvCxnSpPr>
            <a:cxnSpLocks/>
          </p:cNvCxnSpPr>
          <p:nvPr/>
        </p:nvCxnSpPr>
        <p:spPr>
          <a:xfrm>
            <a:off x="17178651" y="5252424"/>
            <a:ext cx="5667804" cy="0"/>
          </a:xfrm>
          <a:prstGeom prst="line">
            <a:avLst/>
          </a:prstGeom>
          <a:ln w="38100">
            <a:solidFill>
              <a:schemeClr val="accent1">
                <a:lumMod val="75000"/>
              </a:schemeClr>
            </a:solidFill>
            <a:headEnd type="none" w="lg" len="med"/>
            <a:tailEnd type="none" w="lg" len="med"/>
          </a:ln>
          <a:effectLst>
            <a:softEdge rad="12700"/>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020834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3C100-1DDD-4BBC-8F37-245C94484C6F}"/>
              </a:ext>
            </a:extLst>
          </p:cNvPr>
          <p:cNvSpPr>
            <a:spLocks noGrp="1"/>
          </p:cNvSpPr>
          <p:nvPr>
            <p:ph type="title"/>
          </p:nvPr>
        </p:nvSpPr>
        <p:spPr/>
        <p:txBody>
          <a:bodyPr/>
          <a:lstStyle/>
          <a:p>
            <a:r>
              <a:rPr lang="en-US" dirty="0"/>
              <a:t>Reproducibility for ML models – Azure ML Service</a:t>
            </a:r>
          </a:p>
        </p:txBody>
      </p:sp>
      <p:grpSp>
        <p:nvGrpSpPr>
          <p:cNvPr id="155" name="Group 154">
            <a:extLst>
              <a:ext uri="{FF2B5EF4-FFF2-40B4-BE49-F238E27FC236}">
                <a16:creationId xmlns:a16="http://schemas.microsoft.com/office/drawing/2014/main" id="{C586628A-5B2B-4614-B0BA-CFB7508D29C2}"/>
              </a:ext>
            </a:extLst>
          </p:cNvPr>
          <p:cNvGrpSpPr/>
          <p:nvPr/>
        </p:nvGrpSpPr>
        <p:grpSpPr>
          <a:xfrm>
            <a:off x="7058270" y="2870213"/>
            <a:ext cx="9218649" cy="5934380"/>
            <a:chOff x="635778" y="1014935"/>
            <a:chExt cx="7865509" cy="5361382"/>
          </a:xfrm>
        </p:grpSpPr>
        <p:sp>
          <p:nvSpPr>
            <p:cNvPr id="156" name="Oval 155">
              <a:extLst>
                <a:ext uri="{FF2B5EF4-FFF2-40B4-BE49-F238E27FC236}">
                  <a16:creationId xmlns:a16="http://schemas.microsoft.com/office/drawing/2014/main" id="{437F95C3-C498-4CF8-93CE-F31D5B0823CC}"/>
                </a:ext>
              </a:extLst>
            </p:cNvPr>
            <p:cNvSpPr/>
            <p:nvPr/>
          </p:nvSpPr>
          <p:spPr bwMode="auto">
            <a:xfrm>
              <a:off x="3411800" y="1679472"/>
              <a:ext cx="4571352" cy="4571352"/>
            </a:xfrm>
            <a:prstGeom prst="ellipse">
              <a:avLst/>
            </a:prstGeom>
            <a:noFill/>
            <a:ln w="12700" cap="sq" cmpd="sng" algn="ctr">
              <a:solidFill>
                <a:srgbClr val="0078D4"/>
              </a:solidFill>
              <a:prstDash val="dash"/>
              <a:headEnd type="none"/>
              <a:tailEnd type="none"/>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dirty="0" err="1">
                <a:ln>
                  <a:noFill/>
                </a:ln>
                <a:solidFill>
                  <a:prstClr val="white"/>
                </a:solidFill>
                <a:effectLst/>
                <a:uLnTx/>
                <a:uFillTx/>
                <a:latin typeface="Segoe UI"/>
                <a:ea typeface="+mn-ea"/>
                <a:cs typeface="+mn-cs"/>
              </a:endParaRPr>
            </a:p>
          </p:txBody>
        </p:sp>
        <p:sp>
          <p:nvSpPr>
            <p:cNvPr id="157" name="Rectangle 156">
              <a:extLst>
                <a:ext uri="{FF2B5EF4-FFF2-40B4-BE49-F238E27FC236}">
                  <a16:creationId xmlns:a16="http://schemas.microsoft.com/office/drawing/2014/main" id="{8B8E20F3-28D3-48D8-AFA0-21F91ABC6D35}"/>
                </a:ext>
              </a:extLst>
            </p:cNvPr>
            <p:cNvSpPr/>
            <p:nvPr/>
          </p:nvSpPr>
          <p:spPr bwMode="auto">
            <a:xfrm rot="20621471">
              <a:off x="7467590" y="2694127"/>
              <a:ext cx="594471" cy="1342731"/>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8" name="Rectangle 157">
              <a:extLst>
                <a:ext uri="{FF2B5EF4-FFF2-40B4-BE49-F238E27FC236}">
                  <a16:creationId xmlns:a16="http://schemas.microsoft.com/office/drawing/2014/main" id="{297FC8D4-B92E-4B88-93BC-29DC71CBD273}"/>
                </a:ext>
              </a:extLst>
            </p:cNvPr>
            <p:cNvSpPr/>
            <p:nvPr/>
          </p:nvSpPr>
          <p:spPr bwMode="auto">
            <a:xfrm>
              <a:off x="3893572" y="4981096"/>
              <a:ext cx="855548" cy="1294672"/>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9" name="Rectangle 158">
              <a:extLst>
                <a:ext uri="{FF2B5EF4-FFF2-40B4-BE49-F238E27FC236}">
                  <a16:creationId xmlns:a16="http://schemas.microsoft.com/office/drawing/2014/main" id="{8C3CE340-0B1B-4CBF-A205-59A4B93AE51A}"/>
                </a:ext>
              </a:extLst>
            </p:cNvPr>
            <p:cNvSpPr/>
            <p:nvPr/>
          </p:nvSpPr>
          <p:spPr bwMode="auto">
            <a:xfrm>
              <a:off x="7072816" y="5204915"/>
              <a:ext cx="997214" cy="1077224"/>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0" name="Rectangle 159">
              <a:extLst>
                <a:ext uri="{FF2B5EF4-FFF2-40B4-BE49-F238E27FC236}">
                  <a16:creationId xmlns:a16="http://schemas.microsoft.com/office/drawing/2014/main" id="{D4F3EF0E-4AE8-4B9B-9BB1-B90A7912216B}"/>
                </a:ext>
              </a:extLst>
            </p:cNvPr>
            <p:cNvSpPr/>
            <p:nvPr/>
          </p:nvSpPr>
          <p:spPr bwMode="auto">
            <a:xfrm>
              <a:off x="2998073" y="2888820"/>
              <a:ext cx="875809" cy="1744219"/>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1" name="TextBox 160">
              <a:extLst>
                <a:ext uri="{FF2B5EF4-FFF2-40B4-BE49-F238E27FC236}">
                  <a16:creationId xmlns:a16="http://schemas.microsoft.com/office/drawing/2014/main" id="{DF463621-B151-451B-9E85-F87EB3FF5DB3}"/>
                </a:ext>
              </a:extLst>
            </p:cNvPr>
            <p:cNvSpPr txBox="1"/>
            <p:nvPr/>
          </p:nvSpPr>
          <p:spPr>
            <a:xfrm>
              <a:off x="635778" y="5303350"/>
              <a:ext cx="954542" cy="421910"/>
            </a:xfrm>
            <a:prstGeom prst="rect">
              <a:avLst/>
            </a:prstGeom>
            <a:noFill/>
          </p:spPr>
          <p:txBody>
            <a:bodyPr wrap="square" lIns="0" tIns="0" rIns="0" bIns="0" rtlCol="0">
              <a:spAutoFit/>
            </a:bodyPr>
            <a:lstStyle>
              <a:defPPr>
                <a:defRPr lang="en-US"/>
              </a:defPPr>
              <a:lvl1pPr algn="ctr">
                <a:defRPr sz="1600">
                  <a:solidFill>
                    <a:schemeClr val="accent6">
                      <a:lumMod val="50000"/>
                    </a:schemeClr>
                  </a:solidFill>
                </a:defRPr>
              </a:lvl1pPr>
            </a:lstStyle>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Segoe UI"/>
                </a:rPr>
                <a:t>Prepare Data</a:t>
              </a:r>
            </a:p>
          </p:txBody>
        </p:sp>
        <p:sp>
          <p:nvSpPr>
            <p:cNvPr id="162" name="Rectangle 41">
              <a:extLst>
                <a:ext uri="{FF2B5EF4-FFF2-40B4-BE49-F238E27FC236}">
                  <a16:creationId xmlns:a16="http://schemas.microsoft.com/office/drawing/2014/main" id="{E3375B7B-820F-47E5-B5DB-5117EF411916}"/>
                </a:ext>
              </a:extLst>
            </p:cNvPr>
            <p:cNvSpPr>
              <a:spLocks noChangeArrowheads="1"/>
            </p:cNvSpPr>
            <p:nvPr/>
          </p:nvSpPr>
          <p:spPr bwMode="auto">
            <a:xfrm>
              <a:off x="680972" y="1906666"/>
              <a:ext cx="95009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621707" eaLnBrk="1" fontAlgn="auto" latinLnBrk="0" hangingPunct="1">
                <a:lnSpc>
                  <a:spcPct val="100000"/>
                </a:lnSpc>
                <a:spcBef>
                  <a:spcPts val="0"/>
                </a:spcBef>
                <a:spcAft>
                  <a:spcPts val="0"/>
                </a:spcAft>
                <a:buClrTx/>
                <a:buSzTx/>
                <a:buFontTx/>
                <a:buNone/>
                <a:tabLst/>
                <a:defRPr/>
              </a:pPr>
              <a:r>
                <a:rPr kumimoji="0" lang="en-US" altLang="en-US" sz="2000" b="1" i="0" u="none" strike="noStrike" kern="0" cap="none" spc="0" normalizeH="0" baseline="0" noProof="0" dirty="0">
                  <a:ln>
                    <a:noFill/>
                  </a:ln>
                  <a:solidFill>
                    <a:srgbClr val="0078D4"/>
                  </a:solidFill>
                  <a:effectLst/>
                  <a:uLnTx/>
                  <a:uFillTx/>
                  <a:latin typeface="Segoe UI Semibold" panose="020B0702040204020203" pitchFamily="34" charset="0"/>
                </a:rPr>
                <a:t>Prepare</a:t>
              </a:r>
            </a:p>
          </p:txBody>
        </p:sp>
        <p:cxnSp>
          <p:nvCxnSpPr>
            <p:cNvPr id="163" name="Straight Connector 162">
              <a:extLst>
                <a:ext uri="{FF2B5EF4-FFF2-40B4-BE49-F238E27FC236}">
                  <a16:creationId xmlns:a16="http://schemas.microsoft.com/office/drawing/2014/main" id="{F154E655-1B8B-4A51-8E66-183EE78C6DD8}"/>
                </a:ext>
              </a:extLst>
            </p:cNvPr>
            <p:cNvCxnSpPr>
              <a:cxnSpLocks/>
            </p:cNvCxnSpPr>
            <p:nvPr/>
          </p:nvCxnSpPr>
          <p:spPr>
            <a:xfrm flipV="1">
              <a:off x="2070888" y="1949687"/>
              <a:ext cx="2223" cy="1477387"/>
            </a:xfrm>
            <a:prstGeom prst="line">
              <a:avLst/>
            </a:prstGeom>
            <a:noFill/>
            <a:ln w="9525" cap="flat" cmpd="sng" algn="ctr">
              <a:solidFill>
                <a:srgbClr val="0078D4"/>
              </a:solidFill>
              <a:prstDash val="sysDash"/>
              <a:headEnd type="none"/>
              <a:tailEnd type="none"/>
            </a:ln>
            <a:effectLst/>
          </p:spPr>
        </p:cxnSp>
        <p:cxnSp>
          <p:nvCxnSpPr>
            <p:cNvPr id="164" name="Straight Connector 163">
              <a:extLst>
                <a:ext uri="{FF2B5EF4-FFF2-40B4-BE49-F238E27FC236}">
                  <a16:creationId xmlns:a16="http://schemas.microsoft.com/office/drawing/2014/main" id="{3C66AB0C-6E85-45AA-86EA-6719A351A46D}"/>
                </a:ext>
              </a:extLst>
            </p:cNvPr>
            <p:cNvCxnSpPr>
              <a:cxnSpLocks/>
            </p:cNvCxnSpPr>
            <p:nvPr/>
          </p:nvCxnSpPr>
          <p:spPr>
            <a:xfrm flipV="1">
              <a:off x="2071999" y="4116987"/>
              <a:ext cx="0" cy="1730293"/>
            </a:xfrm>
            <a:prstGeom prst="line">
              <a:avLst/>
            </a:prstGeom>
            <a:noFill/>
            <a:ln w="9525" cap="flat" cmpd="sng" algn="ctr">
              <a:solidFill>
                <a:srgbClr val="0078D4"/>
              </a:solidFill>
              <a:prstDash val="sysDash"/>
              <a:headEnd type="none"/>
              <a:tailEnd type="none"/>
            </a:ln>
            <a:effectLst/>
          </p:spPr>
        </p:cxnSp>
        <p:grpSp>
          <p:nvGrpSpPr>
            <p:cNvPr id="165" name="Group 164">
              <a:extLst>
                <a:ext uri="{FF2B5EF4-FFF2-40B4-BE49-F238E27FC236}">
                  <a16:creationId xmlns:a16="http://schemas.microsoft.com/office/drawing/2014/main" id="{D79D9F0A-B7B0-4142-898E-070CEFC19EA1}"/>
                </a:ext>
              </a:extLst>
            </p:cNvPr>
            <p:cNvGrpSpPr/>
            <p:nvPr/>
          </p:nvGrpSpPr>
          <p:grpSpPr>
            <a:xfrm>
              <a:off x="901637" y="4229014"/>
              <a:ext cx="491513" cy="500986"/>
              <a:chOff x="7158422" y="1607015"/>
              <a:chExt cx="2726357" cy="2778897"/>
            </a:xfrm>
            <a:solidFill>
              <a:sysClr val="window" lastClr="FFFFFF"/>
            </a:solidFill>
          </p:grpSpPr>
          <p:sp>
            <p:nvSpPr>
              <p:cNvPr id="227" name="Freeform 242">
                <a:extLst>
                  <a:ext uri="{FF2B5EF4-FFF2-40B4-BE49-F238E27FC236}">
                    <a16:creationId xmlns:a16="http://schemas.microsoft.com/office/drawing/2014/main" id="{431D346B-5644-410B-9949-6560BCC25B8F}"/>
                  </a:ext>
                </a:extLst>
              </p:cNvPr>
              <p:cNvSpPr/>
              <p:nvPr/>
            </p:nvSpPr>
            <p:spPr bwMode="auto">
              <a:xfrm>
                <a:off x="7158422" y="2971800"/>
                <a:ext cx="2726357" cy="1414112"/>
              </a:xfrm>
              <a:custGeom>
                <a:avLst/>
                <a:gdLst>
                  <a:gd name="connsiteX0" fmla="*/ 1363179 w 2726357"/>
                  <a:gd name="connsiteY0" fmla="*/ 0 h 1414112"/>
                  <a:gd name="connsiteX1" fmla="*/ 1859701 w 2726357"/>
                  <a:gd name="connsiteY1" fmla="*/ 257537 h 1414112"/>
                  <a:gd name="connsiteX2" fmla="*/ 2722177 w 2726357"/>
                  <a:gd name="connsiteY2" fmla="*/ 257537 h 1414112"/>
                  <a:gd name="connsiteX3" fmla="*/ 2722177 w 2726357"/>
                  <a:gd name="connsiteY3" fmla="*/ 704888 h 1414112"/>
                  <a:gd name="connsiteX4" fmla="*/ 2726357 w 2726357"/>
                  <a:gd name="connsiteY4" fmla="*/ 707056 h 1414112"/>
                  <a:gd name="connsiteX5" fmla="*/ 1363179 w 2726357"/>
                  <a:gd name="connsiteY5" fmla="*/ 1414112 h 1414112"/>
                  <a:gd name="connsiteX6" fmla="*/ 3650 w 2726357"/>
                  <a:gd name="connsiteY6" fmla="*/ 708949 h 1414112"/>
                  <a:gd name="connsiteX7" fmla="*/ 1202 w 2726357"/>
                  <a:gd name="connsiteY7" fmla="*/ 708949 h 1414112"/>
                  <a:gd name="connsiteX8" fmla="*/ 1202 w 2726357"/>
                  <a:gd name="connsiteY8" fmla="*/ 707680 h 1414112"/>
                  <a:gd name="connsiteX9" fmla="*/ 0 w 2726357"/>
                  <a:gd name="connsiteY9" fmla="*/ 707056 h 1414112"/>
                  <a:gd name="connsiteX10" fmla="*/ 1202 w 2726357"/>
                  <a:gd name="connsiteY10" fmla="*/ 706433 h 1414112"/>
                  <a:gd name="connsiteX11" fmla="*/ 1202 w 2726357"/>
                  <a:gd name="connsiteY11" fmla="*/ 257537 h 1414112"/>
                  <a:gd name="connsiteX12" fmla="*/ 866657 w 2726357"/>
                  <a:gd name="connsiteY12" fmla="*/ 257537 h 1414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26357" h="1414112">
                    <a:moveTo>
                      <a:pt x="1363179" y="0"/>
                    </a:moveTo>
                    <a:lnTo>
                      <a:pt x="1859701" y="257537"/>
                    </a:lnTo>
                    <a:lnTo>
                      <a:pt x="2722177" y="257537"/>
                    </a:lnTo>
                    <a:lnTo>
                      <a:pt x="2722177" y="704888"/>
                    </a:lnTo>
                    <a:lnTo>
                      <a:pt x="2726357" y="707056"/>
                    </a:lnTo>
                    <a:lnTo>
                      <a:pt x="1363179" y="1414112"/>
                    </a:lnTo>
                    <a:lnTo>
                      <a:pt x="3650" y="708949"/>
                    </a:lnTo>
                    <a:lnTo>
                      <a:pt x="1202" y="708949"/>
                    </a:lnTo>
                    <a:lnTo>
                      <a:pt x="1202" y="707680"/>
                    </a:lnTo>
                    <a:lnTo>
                      <a:pt x="0" y="707056"/>
                    </a:lnTo>
                    <a:lnTo>
                      <a:pt x="1202" y="706433"/>
                    </a:lnTo>
                    <a:lnTo>
                      <a:pt x="1202" y="257537"/>
                    </a:lnTo>
                    <a:lnTo>
                      <a:pt x="866657" y="257537"/>
                    </a:lnTo>
                    <a:close/>
                  </a:path>
                </a:pathLst>
              </a:custGeom>
              <a:grpFill/>
              <a:ln w="12700" cap="rnd">
                <a:solidFill>
                  <a:srgbClr val="0078D4"/>
                </a:solidFill>
                <a:miter lim="800000"/>
                <a:headEnd/>
                <a:tailEnd/>
              </a:ln>
              <a:effectLst/>
              <a:extLst/>
            </p:spPr>
            <p:txBody>
              <a:bodyPr rot="0" spcFirstLastPara="0" vertOverflow="overflow" horzOverflow="overflow" vert="horz" wrap="square" lIns="89630" tIns="44814" rIns="89630" bIns="44814" numCol="1" spcCol="0" rtlCol="0" fromWordArt="0" anchor="ctr" anchorCtr="0" forceAA="0" compatLnSpc="1">
                <a:prstTxWarp prst="textNoShape">
                  <a:avLst/>
                </a:prstTxWarp>
                <a:noAutofit/>
              </a:bodyPr>
              <a:lstStyle/>
              <a:p>
                <a:pPr marL="0" marR="0" lvl="0" indent="0" defTabSz="896214"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black"/>
                  </a:solidFill>
                  <a:effectLst/>
                  <a:uLnTx/>
                  <a:uFillTx/>
                  <a:latin typeface="Arial" charset="0"/>
                  <a:ea typeface="Arial" charset="0"/>
                  <a:cs typeface="Arial" charset="0"/>
                </a:endParaRPr>
              </a:p>
            </p:txBody>
          </p:sp>
          <p:sp>
            <p:nvSpPr>
              <p:cNvPr id="228" name="Diamond 227">
                <a:extLst>
                  <a:ext uri="{FF2B5EF4-FFF2-40B4-BE49-F238E27FC236}">
                    <a16:creationId xmlns:a16="http://schemas.microsoft.com/office/drawing/2014/main" id="{6ED90F87-49B1-47AD-AB11-E7F3095F5582}"/>
                  </a:ext>
                </a:extLst>
              </p:cNvPr>
              <p:cNvSpPr/>
              <p:nvPr/>
            </p:nvSpPr>
            <p:spPr bwMode="auto">
              <a:xfrm>
                <a:off x="7158422" y="2521415"/>
                <a:ext cx="2726357" cy="1414112"/>
              </a:xfrm>
              <a:prstGeom prst="diamond">
                <a:avLst/>
              </a:prstGeom>
              <a:grp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29" name="Freeform 243">
                <a:extLst>
                  <a:ext uri="{FF2B5EF4-FFF2-40B4-BE49-F238E27FC236}">
                    <a16:creationId xmlns:a16="http://schemas.microsoft.com/office/drawing/2014/main" id="{4950E344-4BCE-4353-B64F-ADF388F39C77}"/>
                  </a:ext>
                </a:extLst>
              </p:cNvPr>
              <p:cNvSpPr/>
              <p:nvPr/>
            </p:nvSpPr>
            <p:spPr bwMode="auto">
              <a:xfrm>
                <a:off x="7158422" y="2057400"/>
                <a:ext cx="2726357" cy="1414112"/>
              </a:xfrm>
              <a:custGeom>
                <a:avLst/>
                <a:gdLst>
                  <a:gd name="connsiteX0" fmla="*/ 1363179 w 2726357"/>
                  <a:gd name="connsiteY0" fmla="*/ 0 h 1414112"/>
                  <a:gd name="connsiteX1" fmla="*/ 1859701 w 2726357"/>
                  <a:gd name="connsiteY1" fmla="*/ 257537 h 1414112"/>
                  <a:gd name="connsiteX2" fmla="*/ 2722177 w 2726357"/>
                  <a:gd name="connsiteY2" fmla="*/ 257537 h 1414112"/>
                  <a:gd name="connsiteX3" fmla="*/ 2722177 w 2726357"/>
                  <a:gd name="connsiteY3" fmla="*/ 704888 h 1414112"/>
                  <a:gd name="connsiteX4" fmla="*/ 2726357 w 2726357"/>
                  <a:gd name="connsiteY4" fmla="*/ 707056 h 1414112"/>
                  <a:gd name="connsiteX5" fmla="*/ 1363179 w 2726357"/>
                  <a:gd name="connsiteY5" fmla="*/ 1414112 h 1414112"/>
                  <a:gd name="connsiteX6" fmla="*/ 3650 w 2726357"/>
                  <a:gd name="connsiteY6" fmla="*/ 708949 h 1414112"/>
                  <a:gd name="connsiteX7" fmla="*/ 1202 w 2726357"/>
                  <a:gd name="connsiteY7" fmla="*/ 708949 h 1414112"/>
                  <a:gd name="connsiteX8" fmla="*/ 1202 w 2726357"/>
                  <a:gd name="connsiteY8" fmla="*/ 707680 h 1414112"/>
                  <a:gd name="connsiteX9" fmla="*/ 0 w 2726357"/>
                  <a:gd name="connsiteY9" fmla="*/ 707056 h 1414112"/>
                  <a:gd name="connsiteX10" fmla="*/ 1202 w 2726357"/>
                  <a:gd name="connsiteY10" fmla="*/ 706433 h 1414112"/>
                  <a:gd name="connsiteX11" fmla="*/ 1202 w 2726357"/>
                  <a:gd name="connsiteY11" fmla="*/ 257537 h 1414112"/>
                  <a:gd name="connsiteX12" fmla="*/ 866657 w 2726357"/>
                  <a:gd name="connsiteY12" fmla="*/ 257537 h 1414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26357" h="1414112">
                    <a:moveTo>
                      <a:pt x="1363179" y="0"/>
                    </a:moveTo>
                    <a:lnTo>
                      <a:pt x="1859701" y="257537"/>
                    </a:lnTo>
                    <a:lnTo>
                      <a:pt x="2722177" y="257537"/>
                    </a:lnTo>
                    <a:lnTo>
                      <a:pt x="2722177" y="704888"/>
                    </a:lnTo>
                    <a:lnTo>
                      <a:pt x="2726357" y="707056"/>
                    </a:lnTo>
                    <a:lnTo>
                      <a:pt x="1363179" y="1414112"/>
                    </a:lnTo>
                    <a:lnTo>
                      <a:pt x="3650" y="708949"/>
                    </a:lnTo>
                    <a:lnTo>
                      <a:pt x="1202" y="708949"/>
                    </a:lnTo>
                    <a:lnTo>
                      <a:pt x="1202" y="707680"/>
                    </a:lnTo>
                    <a:lnTo>
                      <a:pt x="0" y="707056"/>
                    </a:lnTo>
                    <a:lnTo>
                      <a:pt x="1202" y="706433"/>
                    </a:lnTo>
                    <a:lnTo>
                      <a:pt x="1202" y="257537"/>
                    </a:lnTo>
                    <a:lnTo>
                      <a:pt x="866657" y="257537"/>
                    </a:lnTo>
                    <a:close/>
                  </a:path>
                </a:pathLst>
              </a:custGeom>
              <a:grpFill/>
              <a:ln w="12700" cap="rnd">
                <a:solidFill>
                  <a:srgbClr val="0078D4"/>
                </a:solidFill>
                <a:miter lim="800000"/>
                <a:headEnd/>
                <a:tailEnd/>
              </a:ln>
              <a:effectLst/>
              <a:extLst/>
            </p:spPr>
            <p:txBody>
              <a:bodyPr rot="0" spcFirstLastPara="0" vertOverflow="overflow" horzOverflow="overflow" vert="horz" wrap="square" lIns="89630" tIns="44814" rIns="89630" bIns="44814" numCol="1" spcCol="0" rtlCol="0" fromWordArt="0" anchor="ctr" anchorCtr="0" forceAA="0" compatLnSpc="1">
                <a:prstTxWarp prst="textNoShape">
                  <a:avLst/>
                </a:prstTxWarp>
                <a:noAutofit/>
              </a:bodyPr>
              <a:lstStyle/>
              <a:p>
                <a:pPr marL="0" marR="0" lvl="0" indent="0" defTabSz="896214"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black"/>
                  </a:solidFill>
                  <a:effectLst/>
                  <a:uLnTx/>
                  <a:uFillTx/>
                  <a:latin typeface="Arial" charset="0"/>
                  <a:ea typeface="Arial" charset="0"/>
                  <a:cs typeface="Arial" charset="0"/>
                </a:endParaRPr>
              </a:p>
            </p:txBody>
          </p:sp>
          <p:sp>
            <p:nvSpPr>
              <p:cNvPr id="230" name="Diamond 229">
                <a:extLst>
                  <a:ext uri="{FF2B5EF4-FFF2-40B4-BE49-F238E27FC236}">
                    <a16:creationId xmlns:a16="http://schemas.microsoft.com/office/drawing/2014/main" id="{17477782-A9A7-40A9-B268-C8E56F9ADFDB}"/>
                  </a:ext>
                </a:extLst>
              </p:cNvPr>
              <p:cNvSpPr/>
              <p:nvPr/>
            </p:nvSpPr>
            <p:spPr bwMode="auto">
              <a:xfrm>
                <a:off x="7158422" y="1607015"/>
                <a:ext cx="2726357" cy="1414112"/>
              </a:xfrm>
              <a:prstGeom prst="diamond">
                <a:avLst/>
              </a:prstGeom>
              <a:grp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sp>
          <p:nvSpPr>
            <p:cNvPr id="166" name="Freeform: Shape 830">
              <a:extLst>
                <a:ext uri="{FF2B5EF4-FFF2-40B4-BE49-F238E27FC236}">
                  <a16:creationId xmlns:a16="http://schemas.microsoft.com/office/drawing/2014/main" id="{6D1B500A-29B1-4FFF-9F07-E914783016E6}"/>
                </a:ext>
              </a:extLst>
            </p:cNvPr>
            <p:cNvSpPr>
              <a:spLocks noChangeArrowheads="1"/>
            </p:cNvSpPr>
            <p:nvPr/>
          </p:nvSpPr>
          <p:spPr bwMode="auto">
            <a:xfrm>
              <a:off x="939836" y="2825295"/>
              <a:ext cx="441681" cy="601179"/>
            </a:xfrm>
            <a:custGeom>
              <a:avLst/>
              <a:gdLst>
                <a:gd name="connsiteX0" fmla="*/ 1913 w 3330348"/>
                <a:gd name="connsiteY0" fmla="*/ 3068274 h 4532979"/>
                <a:gd name="connsiteX1" fmla="*/ 33829 w 3330348"/>
                <a:gd name="connsiteY1" fmla="*/ 3129345 h 4532979"/>
                <a:gd name="connsiteX2" fmla="*/ 1665174 w 3330348"/>
                <a:gd name="connsiteY2" fmla="*/ 3385824 h 4532979"/>
                <a:gd name="connsiteX3" fmla="*/ 3296519 w 3330348"/>
                <a:gd name="connsiteY3" fmla="*/ 3129345 h 4532979"/>
                <a:gd name="connsiteX4" fmla="*/ 3328434 w 3330348"/>
                <a:gd name="connsiteY4" fmla="*/ 3068274 h 4532979"/>
                <a:gd name="connsiteX5" fmla="*/ 3330348 w 3330348"/>
                <a:gd name="connsiteY5" fmla="*/ 4211766 h 4532979"/>
                <a:gd name="connsiteX6" fmla="*/ 1665174 w 3330348"/>
                <a:gd name="connsiteY6" fmla="*/ 4532979 h 4532979"/>
                <a:gd name="connsiteX7" fmla="*/ 0 w 3330348"/>
                <a:gd name="connsiteY7" fmla="*/ 4211766 h 4532979"/>
                <a:gd name="connsiteX8" fmla="*/ 1913 w 3330348"/>
                <a:gd name="connsiteY8" fmla="*/ 3068274 h 4532979"/>
                <a:gd name="connsiteX9" fmla="*/ 1913 w 3330348"/>
                <a:gd name="connsiteY9" fmla="*/ 1762531 h 4532979"/>
                <a:gd name="connsiteX10" fmla="*/ 33829 w 3330348"/>
                <a:gd name="connsiteY10" fmla="*/ 1823602 h 4532979"/>
                <a:gd name="connsiteX11" fmla="*/ 1665174 w 3330348"/>
                <a:gd name="connsiteY11" fmla="*/ 2080081 h 4532979"/>
                <a:gd name="connsiteX12" fmla="*/ 3296519 w 3330348"/>
                <a:gd name="connsiteY12" fmla="*/ 1823602 h 4532979"/>
                <a:gd name="connsiteX13" fmla="*/ 3328434 w 3330348"/>
                <a:gd name="connsiteY13" fmla="*/ 1762531 h 4532979"/>
                <a:gd name="connsiteX14" fmla="*/ 3330348 w 3330348"/>
                <a:gd name="connsiteY14" fmla="*/ 2906023 h 4532979"/>
                <a:gd name="connsiteX15" fmla="*/ 1665174 w 3330348"/>
                <a:gd name="connsiteY15" fmla="*/ 3227236 h 4532979"/>
                <a:gd name="connsiteX16" fmla="*/ 0 w 3330348"/>
                <a:gd name="connsiteY16" fmla="*/ 2906023 h 4532979"/>
                <a:gd name="connsiteX17" fmla="*/ 1913 w 3330348"/>
                <a:gd name="connsiteY17" fmla="*/ 1762531 h 4532979"/>
                <a:gd name="connsiteX18" fmla="*/ 1913 w 3330348"/>
                <a:gd name="connsiteY18" fmla="*/ 456788 h 4532979"/>
                <a:gd name="connsiteX19" fmla="*/ 33829 w 3330348"/>
                <a:gd name="connsiteY19" fmla="*/ 517859 h 4532979"/>
                <a:gd name="connsiteX20" fmla="*/ 1665174 w 3330348"/>
                <a:gd name="connsiteY20" fmla="*/ 774338 h 4532979"/>
                <a:gd name="connsiteX21" fmla="*/ 3296519 w 3330348"/>
                <a:gd name="connsiteY21" fmla="*/ 517859 h 4532979"/>
                <a:gd name="connsiteX22" fmla="*/ 3328434 w 3330348"/>
                <a:gd name="connsiteY22" fmla="*/ 456788 h 4532979"/>
                <a:gd name="connsiteX23" fmla="*/ 3330348 w 3330348"/>
                <a:gd name="connsiteY23" fmla="*/ 1600280 h 4532979"/>
                <a:gd name="connsiteX24" fmla="*/ 1665174 w 3330348"/>
                <a:gd name="connsiteY24" fmla="*/ 1921493 h 4532979"/>
                <a:gd name="connsiteX25" fmla="*/ 0 w 3330348"/>
                <a:gd name="connsiteY25" fmla="*/ 1600280 h 4532979"/>
                <a:gd name="connsiteX26" fmla="*/ 1913 w 3330348"/>
                <a:gd name="connsiteY26" fmla="*/ 456788 h 4532979"/>
                <a:gd name="connsiteX27" fmla="*/ 1665174 w 3330348"/>
                <a:gd name="connsiteY27" fmla="*/ 0 h 4532979"/>
                <a:gd name="connsiteX28" fmla="*/ 3267703 w 3330348"/>
                <a:gd name="connsiteY28" fmla="*/ 309127 h 4532979"/>
                <a:gd name="connsiteX29" fmla="*/ 1665174 w 3330348"/>
                <a:gd name="connsiteY29" fmla="*/ 618254 h 4532979"/>
                <a:gd name="connsiteX30" fmla="*/ 62645 w 3330348"/>
                <a:gd name="connsiteY30" fmla="*/ 309127 h 4532979"/>
                <a:gd name="connsiteX31" fmla="*/ 1665174 w 3330348"/>
                <a:gd name="connsiteY31" fmla="*/ 0 h 4532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330348" h="4532979">
                  <a:moveTo>
                    <a:pt x="1913" y="3068274"/>
                  </a:moveTo>
                  <a:cubicBezTo>
                    <a:pt x="12552" y="3088631"/>
                    <a:pt x="12431" y="3109172"/>
                    <a:pt x="33829" y="3129345"/>
                  </a:cubicBezTo>
                  <a:cubicBezTo>
                    <a:pt x="189101" y="3275719"/>
                    <a:pt x="860482" y="3385824"/>
                    <a:pt x="1665174" y="3385824"/>
                  </a:cubicBezTo>
                  <a:cubicBezTo>
                    <a:pt x="2469867" y="3385824"/>
                    <a:pt x="3141247" y="3275719"/>
                    <a:pt x="3296519" y="3129345"/>
                  </a:cubicBezTo>
                  <a:cubicBezTo>
                    <a:pt x="3312446" y="3112160"/>
                    <a:pt x="3317796" y="3088631"/>
                    <a:pt x="3328434" y="3068274"/>
                  </a:cubicBezTo>
                  <a:cubicBezTo>
                    <a:pt x="3329074" y="3449438"/>
                    <a:pt x="3329709" y="3830602"/>
                    <a:pt x="3330348" y="4211766"/>
                  </a:cubicBezTo>
                  <a:cubicBezTo>
                    <a:pt x="3330348" y="4389168"/>
                    <a:pt x="2584823" y="4532979"/>
                    <a:pt x="1665174" y="4532979"/>
                  </a:cubicBezTo>
                  <a:cubicBezTo>
                    <a:pt x="745525" y="4532979"/>
                    <a:pt x="0" y="4389168"/>
                    <a:pt x="0" y="4211766"/>
                  </a:cubicBezTo>
                  <a:cubicBezTo>
                    <a:pt x="639" y="3830602"/>
                    <a:pt x="1274" y="3449438"/>
                    <a:pt x="1913" y="3068274"/>
                  </a:cubicBezTo>
                  <a:close/>
                  <a:moveTo>
                    <a:pt x="1913" y="1762531"/>
                  </a:moveTo>
                  <a:cubicBezTo>
                    <a:pt x="12552" y="1782888"/>
                    <a:pt x="12431" y="1803429"/>
                    <a:pt x="33829" y="1823602"/>
                  </a:cubicBezTo>
                  <a:cubicBezTo>
                    <a:pt x="189101" y="1969976"/>
                    <a:pt x="860482" y="2080081"/>
                    <a:pt x="1665174" y="2080081"/>
                  </a:cubicBezTo>
                  <a:cubicBezTo>
                    <a:pt x="2469867" y="2080081"/>
                    <a:pt x="3141247" y="1969976"/>
                    <a:pt x="3296519" y="1823602"/>
                  </a:cubicBezTo>
                  <a:cubicBezTo>
                    <a:pt x="3312446" y="1806417"/>
                    <a:pt x="3317796" y="1782888"/>
                    <a:pt x="3328434" y="1762531"/>
                  </a:cubicBezTo>
                  <a:cubicBezTo>
                    <a:pt x="3329074" y="2143695"/>
                    <a:pt x="3329709" y="2524859"/>
                    <a:pt x="3330348" y="2906023"/>
                  </a:cubicBezTo>
                  <a:cubicBezTo>
                    <a:pt x="3330348" y="3083425"/>
                    <a:pt x="2584823" y="3227236"/>
                    <a:pt x="1665174" y="3227236"/>
                  </a:cubicBezTo>
                  <a:cubicBezTo>
                    <a:pt x="745525" y="3227236"/>
                    <a:pt x="0" y="3083425"/>
                    <a:pt x="0" y="2906023"/>
                  </a:cubicBezTo>
                  <a:cubicBezTo>
                    <a:pt x="639" y="2524859"/>
                    <a:pt x="1274" y="2143695"/>
                    <a:pt x="1913" y="1762531"/>
                  </a:cubicBezTo>
                  <a:close/>
                  <a:moveTo>
                    <a:pt x="1913" y="456788"/>
                  </a:moveTo>
                  <a:cubicBezTo>
                    <a:pt x="12552" y="477145"/>
                    <a:pt x="12431" y="497686"/>
                    <a:pt x="33829" y="517859"/>
                  </a:cubicBezTo>
                  <a:cubicBezTo>
                    <a:pt x="189101" y="664233"/>
                    <a:pt x="860482" y="774338"/>
                    <a:pt x="1665174" y="774338"/>
                  </a:cubicBezTo>
                  <a:cubicBezTo>
                    <a:pt x="2469867" y="774338"/>
                    <a:pt x="3141247" y="664233"/>
                    <a:pt x="3296519" y="517859"/>
                  </a:cubicBezTo>
                  <a:cubicBezTo>
                    <a:pt x="3312446" y="500674"/>
                    <a:pt x="3317796" y="477145"/>
                    <a:pt x="3328434" y="456788"/>
                  </a:cubicBezTo>
                  <a:cubicBezTo>
                    <a:pt x="3329074" y="837952"/>
                    <a:pt x="3329709" y="1219116"/>
                    <a:pt x="3330348" y="1600280"/>
                  </a:cubicBezTo>
                  <a:cubicBezTo>
                    <a:pt x="3330348" y="1777682"/>
                    <a:pt x="2584823" y="1921493"/>
                    <a:pt x="1665174" y="1921493"/>
                  </a:cubicBezTo>
                  <a:cubicBezTo>
                    <a:pt x="745525" y="1921493"/>
                    <a:pt x="0" y="1777682"/>
                    <a:pt x="0" y="1600280"/>
                  </a:cubicBezTo>
                  <a:cubicBezTo>
                    <a:pt x="639" y="1219116"/>
                    <a:pt x="1274" y="837952"/>
                    <a:pt x="1913" y="456788"/>
                  </a:cubicBezTo>
                  <a:close/>
                  <a:moveTo>
                    <a:pt x="1665174" y="0"/>
                  </a:moveTo>
                  <a:cubicBezTo>
                    <a:pt x="2550226" y="0"/>
                    <a:pt x="3267703" y="138401"/>
                    <a:pt x="3267703" y="309127"/>
                  </a:cubicBezTo>
                  <a:cubicBezTo>
                    <a:pt x="3267703" y="479853"/>
                    <a:pt x="2550226" y="618254"/>
                    <a:pt x="1665174" y="618254"/>
                  </a:cubicBezTo>
                  <a:cubicBezTo>
                    <a:pt x="780122" y="618254"/>
                    <a:pt x="62645" y="479853"/>
                    <a:pt x="62645" y="309127"/>
                  </a:cubicBezTo>
                  <a:cubicBezTo>
                    <a:pt x="62645" y="138401"/>
                    <a:pt x="780122" y="0"/>
                    <a:pt x="1665174" y="0"/>
                  </a:cubicBezTo>
                  <a:close/>
                </a:path>
              </a:pathLst>
            </a:custGeom>
            <a:solidFill>
              <a:sysClr val="window" lastClr="FFFFFF"/>
            </a:solidFill>
            <a:ln w="12700">
              <a:solidFill>
                <a:srgbClr val="0078D4"/>
              </a:solidFill>
              <a:round/>
              <a:headEnd/>
              <a:tailEnd/>
            </a:ln>
            <a:extLst/>
          </p:spPr>
          <p:txBody>
            <a:bodyPr vert="horz" wrap="square" lIns="89604" tIns="44802" rIns="89604" bIns="44802" numCol="1" anchor="t" anchorCtr="0" compatLnSpc="1">
              <a:prstTxWarp prst="textNoShape">
                <a:avLst/>
              </a:prstTxWarp>
              <a:noAutofit/>
            </a:bodyPr>
            <a:lstStyle/>
            <a:p>
              <a:pPr marL="0" marR="0" lvl="0" indent="0" defTabSz="913874"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dirty="0">
                <a:ln>
                  <a:noFill/>
                </a:ln>
                <a:solidFill>
                  <a:srgbClr val="FFFFFF"/>
                </a:solidFill>
                <a:effectLst/>
                <a:uLnTx/>
                <a:uFillTx/>
                <a:latin typeface="Segoe UI"/>
              </a:endParaRPr>
            </a:p>
          </p:txBody>
        </p:sp>
        <p:sp>
          <p:nvSpPr>
            <p:cNvPr id="167" name="Freeform 80">
              <a:extLst>
                <a:ext uri="{FF2B5EF4-FFF2-40B4-BE49-F238E27FC236}">
                  <a16:creationId xmlns:a16="http://schemas.microsoft.com/office/drawing/2014/main" id="{73503996-AEA6-4C48-9B35-479B82650637}"/>
                </a:ext>
              </a:extLst>
            </p:cNvPr>
            <p:cNvSpPr/>
            <p:nvPr/>
          </p:nvSpPr>
          <p:spPr bwMode="auto">
            <a:xfrm flipH="1">
              <a:off x="2014165" y="3642576"/>
              <a:ext cx="115670" cy="258909"/>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no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p:nvSpPr>
            <p:cNvPr id="168" name="TextBox 167">
              <a:extLst>
                <a:ext uri="{FF2B5EF4-FFF2-40B4-BE49-F238E27FC236}">
                  <a16:creationId xmlns:a16="http://schemas.microsoft.com/office/drawing/2014/main" id="{C8984DC4-348D-47A2-B394-8E144D1BEE34}"/>
                </a:ext>
              </a:extLst>
            </p:cNvPr>
            <p:cNvSpPr txBox="1"/>
            <p:nvPr/>
          </p:nvSpPr>
          <p:spPr>
            <a:xfrm>
              <a:off x="7121174" y="3315566"/>
              <a:ext cx="1380113" cy="362072"/>
            </a:xfrm>
            <a:prstGeom prst="rect">
              <a:avLst/>
            </a:prstGeom>
            <a:noFill/>
          </p:spPr>
          <p:txBody>
            <a:bodyPr wrap="square" lIns="0" tIns="0" rIns="0" bIns="0" rtlCol="0">
              <a:spAutoFit/>
            </a:bodyPr>
            <a:lstStyle>
              <a:defPPr>
                <a:defRPr lang="en-US"/>
              </a:defPPr>
              <a:lvl1pPr algn="ctr">
                <a:defRPr sz="1600">
                  <a:solidFill>
                    <a:schemeClr val="accent6">
                      <a:lumMod val="50000"/>
                    </a:schemeClr>
                  </a:solidFill>
                </a:defRPr>
              </a:lvl1pPr>
            </a:lstStyle>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dirty="0">
                  <a:ln>
                    <a:noFill/>
                  </a:ln>
                  <a:solidFill>
                    <a:prstClr val="black"/>
                  </a:solidFill>
                  <a:effectLst/>
                  <a:uLnTx/>
                  <a:uFillTx/>
                  <a:latin typeface="Segoe UI"/>
                </a:rPr>
                <a:t>Register and </a:t>
              </a:r>
              <a:br>
                <a:rPr kumimoji="0" lang="en-US" sz="1176" b="0" i="0" u="none" strike="noStrike" kern="0" cap="none" spc="0" normalizeH="0" baseline="0" noProof="0" dirty="0">
                  <a:ln>
                    <a:noFill/>
                  </a:ln>
                  <a:solidFill>
                    <a:prstClr val="black"/>
                  </a:solidFill>
                  <a:effectLst/>
                  <a:uLnTx/>
                  <a:uFillTx/>
                  <a:latin typeface="Segoe UI"/>
                </a:rPr>
              </a:br>
              <a:r>
                <a:rPr kumimoji="0" lang="en-US" sz="1176" b="0" i="0" u="none" strike="noStrike" kern="0" cap="none" spc="0" normalizeH="0" baseline="0" noProof="0" dirty="0">
                  <a:ln>
                    <a:noFill/>
                  </a:ln>
                  <a:solidFill>
                    <a:prstClr val="black"/>
                  </a:solidFill>
                  <a:effectLst/>
                  <a:uLnTx/>
                  <a:uFillTx/>
                  <a:latin typeface="Segoe UI"/>
                </a:rPr>
                <a:t>Manage Model</a:t>
              </a:r>
            </a:p>
          </p:txBody>
        </p:sp>
        <p:sp>
          <p:nvSpPr>
            <p:cNvPr id="169" name="TextBox 168">
              <a:extLst>
                <a:ext uri="{FF2B5EF4-FFF2-40B4-BE49-F238E27FC236}">
                  <a16:creationId xmlns:a16="http://schemas.microsoft.com/office/drawing/2014/main" id="{F030768A-19FD-4694-9887-96A31E015DB0}"/>
                </a:ext>
              </a:extLst>
            </p:cNvPr>
            <p:cNvSpPr txBox="1"/>
            <p:nvPr/>
          </p:nvSpPr>
          <p:spPr>
            <a:xfrm>
              <a:off x="7047957" y="5870175"/>
              <a:ext cx="720832" cy="362072"/>
            </a:xfrm>
            <a:prstGeom prst="rect">
              <a:avLst/>
            </a:prstGeom>
            <a:noFill/>
          </p:spPr>
          <p:txBody>
            <a:bodyPr wrap="square" lIns="0" tIns="0" rIns="0" bIns="0" rtlCol="0">
              <a:spAutoFit/>
            </a:bodyPr>
            <a:lstStyle>
              <a:defPPr>
                <a:defRPr lang="en-US"/>
              </a:defPPr>
              <a:lvl1pPr algn="ctr">
                <a:defRPr sz="1600">
                  <a:solidFill>
                    <a:schemeClr val="accent6">
                      <a:lumMod val="50000"/>
                    </a:schemeClr>
                  </a:solidFill>
                </a:defRPr>
              </a:lvl1pPr>
            </a:lstStyle>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dirty="0">
                  <a:ln>
                    <a:noFill/>
                  </a:ln>
                  <a:solidFill>
                    <a:prstClr val="black"/>
                  </a:solidFill>
                  <a:effectLst/>
                  <a:uLnTx/>
                  <a:uFillTx/>
                  <a:latin typeface="Segoe UI"/>
                </a:rPr>
                <a:t>Build Image</a:t>
              </a:r>
            </a:p>
          </p:txBody>
        </p:sp>
        <p:pic>
          <p:nvPicPr>
            <p:cNvPr id="170" name="Picture 169">
              <a:extLst>
                <a:ext uri="{FF2B5EF4-FFF2-40B4-BE49-F238E27FC236}">
                  <a16:creationId xmlns:a16="http://schemas.microsoft.com/office/drawing/2014/main" id="{A58A35F3-0E55-4383-99A7-16B4C10A629A}"/>
                </a:ext>
              </a:extLst>
            </p:cNvPr>
            <p:cNvPicPr>
              <a:picLocks noChangeAspect="1"/>
            </p:cNvPicPr>
            <p:nvPr/>
          </p:nvPicPr>
          <p:blipFill>
            <a:blip r:embed="rId2" cstate="email">
              <a:duotone>
                <a:srgbClr val="3C3C41">
                  <a:shade val="45000"/>
                  <a:satMod val="135000"/>
                </a:srgbClr>
                <a:prstClr val="white"/>
              </a:duotone>
              <a:extLst>
                <a:ext uri="{28A0092B-C50C-407E-A947-70E740481C1C}">
                  <a14:useLocalDpi xmlns:a14="http://schemas.microsoft.com/office/drawing/2010/main"/>
                </a:ext>
              </a:extLst>
            </a:blip>
            <a:stretch>
              <a:fillRect/>
            </a:stretch>
          </p:blipFill>
          <p:spPr>
            <a:xfrm>
              <a:off x="3233050" y="2948347"/>
              <a:ext cx="479590" cy="554008"/>
            </a:xfrm>
            <a:prstGeom prst="rect">
              <a:avLst/>
            </a:prstGeom>
          </p:spPr>
        </p:pic>
        <p:pic>
          <p:nvPicPr>
            <p:cNvPr id="171" name="Picture 10" descr="https://ih1.redbubble.net/image.361353434.1330/flat,800x800,075,f.jpg">
              <a:extLst>
                <a:ext uri="{FF2B5EF4-FFF2-40B4-BE49-F238E27FC236}">
                  <a16:creationId xmlns:a16="http://schemas.microsoft.com/office/drawing/2014/main" id="{C2DF9A54-5A2C-45D8-A7B1-D1B74FA6ACBC}"/>
                </a:ext>
              </a:extLst>
            </p:cNvPr>
            <p:cNvPicPr>
              <a:picLocks noChangeAspect="1" noChangeArrowheads="1"/>
            </p:cNvPicPr>
            <p:nvPr/>
          </p:nvPicPr>
          <p:blipFill>
            <a:blip r:embed="rId3" cstate="email">
              <a:clrChange>
                <a:clrFrom>
                  <a:srgbClr val="FFFFFF"/>
                </a:clrFrom>
                <a:clrTo>
                  <a:srgbClr val="FFFFFF">
                    <a:alpha val="0"/>
                  </a:srgbClr>
                </a:clrTo>
              </a:clrChange>
              <a:duotone>
                <a:srgbClr val="3C3C41">
                  <a:shade val="45000"/>
                  <a:satMod val="135000"/>
                </a:srgbClr>
                <a:prstClr val="white"/>
              </a:duotone>
              <a:extLst>
                <a:ext uri="{28A0092B-C50C-407E-A947-70E740481C1C}">
                  <a14:useLocalDpi xmlns:a14="http://schemas.microsoft.com/office/drawing/2010/main"/>
                </a:ext>
              </a:extLst>
            </a:blip>
            <a:srcRect/>
            <a:stretch>
              <a:fillRect/>
            </a:stretch>
          </p:blipFill>
          <p:spPr bwMode="auto">
            <a:xfrm>
              <a:off x="2988954" y="3671045"/>
              <a:ext cx="973842" cy="337194"/>
            </a:xfrm>
            <a:prstGeom prst="rect">
              <a:avLst/>
            </a:prstGeom>
            <a:noFill/>
            <a:extLst>
              <a:ext uri="{909E8E84-426E-40DD-AFC4-6F175D3DCCD1}">
                <a14:hiddenFill xmlns:a14="http://schemas.microsoft.com/office/drawing/2010/main">
                  <a:solidFill>
                    <a:srgbClr val="FFFFFF"/>
                  </a:solidFill>
                </a14:hiddenFill>
              </a:ext>
            </a:extLst>
          </p:spPr>
        </p:pic>
        <p:sp>
          <p:nvSpPr>
            <p:cNvPr id="172" name="TextBox 171">
              <a:extLst>
                <a:ext uri="{FF2B5EF4-FFF2-40B4-BE49-F238E27FC236}">
                  <a16:creationId xmlns:a16="http://schemas.microsoft.com/office/drawing/2014/main" id="{71DE12C6-3AC7-41D6-9E0D-6701D0176FC6}"/>
                </a:ext>
              </a:extLst>
            </p:cNvPr>
            <p:cNvSpPr txBox="1"/>
            <p:nvPr/>
          </p:nvSpPr>
          <p:spPr>
            <a:xfrm>
              <a:off x="3061711" y="3267449"/>
              <a:ext cx="812558" cy="543654"/>
            </a:xfrm>
            <a:prstGeom prst="rect">
              <a:avLst/>
            </a:prstGeom>
            <a:noFill/>
          </p:spPr>
          <p:txBody>
            <a:bodyPr wrap="square" lIns="179158" tIns="143327" rIns="179158" bIns="143327" rtlCol="0" anchor="t">
              <a:spAutoFit/>
            </a:bodyPr>
            <a:lstStyle/>
            <a:p>
              <a:pPr marL="0" marR="0" lvl="0" indent="0" algn="ctr" defTabSz="895526" eaLnBrk="1" fontAlgn="auto" latinLnBrk="0" hangingPunct="1">
                <a:lnSpc>
                  <a:spcPct val="90000"/>
                </a:lnSpc>
                <a:spcBef>
                  <a:spcPts val="0"/>
                </a:spcBef>
                <a:spcAft>
                  <a:spcPts val="588"/>
                </a:spcAft>
                <a:buClrTx/>
                <a:buSzTx/>
                <a:buFontTx/>
                <a:buNone/>
                <a:tabLst/>
                <a:defRPr/>
              </a:pPr>
              <a:r>
                <a:rPr kumimoji="0" lang="en-US" sz="1800" b="0" i="0" u="none" strike="noStrike" kern="0" cap="none" spc="0" normalizeH="0" baseline="0" noProof="0" dirty="0">
                  <a:ln>
                    <a:noFill/>
                  </a:ln>
                  <a:solidFill>
                    <a:srgbClr val="0078D4"/>
                  </a:solidFill>
                  <a:effectLst/>
                  <a:uLnTx/>
                  <a:uFillTx/>
                  <a:latin typeface="Segoe UI Semibold" panose="020B0702040204020203" pitchFamily="34" charset="0"/>
                  <a:cs typeface="Segoe UI Semibold" panose="020B0702040204020203" pitchFamily="34" charset="0"/>
                </a:rPr>
                <a:t>…</a:t>
              </a:r>
            </a:p>
          </p:txBody>
        </p:sp>
        <p:sp>
          <p:nvSpPr>
            <p:cNvPr id="173" name="TextBox 172">
              <a:extLst>
                <a:ext uri="{FF2B5EF4-FFF2-40B4-BE49-F238E27FC236}">
                  <a16:creationId xmlns:a16="http://schemas.microsoft.com/office/drawing/2014/main" id="{5AF9D528-8194-40C1-A5C1-FC26F48B3A51}"/>
                </a:ext>
              </a:extLst>
            </p:cNvPr>
            <p:cNvSpPr txBox="1"/>
            <p:nvPr/>
          </p:nvSpPr>
          <p:spPr>
            <a:xfrm>
              <a:off x="2470072" y="4148802"/>
              <a:ext cx="1995835" cy="421910"/>
            </a:xfrm>
            <a:prstGeom prst="rect">
              <a:avLst/>
            </a:prstGeom>
            <a:noFill/>
          </p:spPr>
          <p:txBody>
            <a:bodyPr wrap="square" lIns="0" tIns="0" rIns="0" bIns="0" rtlCol="0">
              <a:spAutoFit/>
            </a:bodyPr>
            <a:lstStyle>
              <a:defPPr>
                <a:defRPr lang="en-US"/>
              </a:defPPr>
              <a:lvl1pPr algn="ctr">
                <a:defRPr sz="1600">
                  <a:solidFill>
                    <a:schemeClr val="accent6">
                      <a:lumMod val="50000"/>
                    </a:schemeClr>
                  </a:solidFill>
                </a:defRPr>
              </a:lvl1pPr>
            </a:lstStyle>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Segoe UI"/>
                </a:rPr>
                <a:t>Build model </a:t>
              </a:r>
              <a:br>
                <a:rPr kumimoji="0" lang="en-US" sz="1371" b="0" i="0" u="none" strike="noStrike" kern="0" cap="none" spc="0" normalizeH="0" baseline="0" noProof="0" dirty="0">
                  <a:ln>
                    <a:noFill/>
                  </a:ln>
                  <a:solidFill>
                    <a:prstClr val="black"/>
                  </a:solidFill>
                  <a:effectLst/>
                  <a:uLnTx/>
                  <a:uFillTx/>
                  <a:latin typeface="Segoe UI"/>
                </a:rPr>
              </a:br>
              <a:r>
                <a:rPr kumimoji="0" lang="en-US" sz="1371" b="0" i="0" u="none" strike="noStrike" kern="0" cap="none" spc="0" normalizeH="0" baseline="0" noProof="0" dirty="0">
                  <a:ln>
                    <a:noFill/>
                  </a:ln>
                  <a:solidFill>
                    <a:prstClr val="black"/>
                  </a:solidFill>
                  <a:effectLst/>
                  <a:uLnTx/>
                  <a:uFillTx/>
                  <a:latin typeface="Segoe UI"/>
                </a:rPr>
                <a:t>(your favorite IDE)</a:t>
              </a:r>
            </a:p>
          </p:txBody>
        </p:sp>
        <p:sp>
          <p:nvSpPr>
            <p:cNvPr id="174" name="TextBox 173">
              <a:extLst>
                <a:ext uri="{FF2B5EF4-FFF2-40B4-BE49-F238E27FC236}">
                  <a16:creationId xmlns:a16="http://schemas.microsoft.com/office/drawing/2014/main" id="{37CA7846-8D32-4E4E-9D5F-20BBAC5C494A}"/>
                </a:ext>
              </a:extLst>
            </p:cNvPr>
            <p:cNvSpPr txBox="1"/>
            <p:nvPr/>
          </p:nvSpPr>
          <p:spPr>
            <a:xfrm>
              <a:off x="3624030" y="5730517"/>
              <a:ext cx="1420349" cy="362072"/>
            </a:xfrm>
            <a:prstGeom prst="rect">
              <a:avLst/>
            </a:prstGeom>
            <a:noFill/>
          </p:spPr>
          <p:txBody>
            <a:bodyPr wrap="square" lIns="0" tIns="0" rIns="0" bIns="0" rtlCol="0">
              <a:spAutoFit/>
            </a:bodyPr>
            <a:lstStyle>
              <a:defPPr>
                <a:defRPr lang="en-US"/>
              </a:defPPr>
              <a:lvl1pPr algn="ctr">
                <a:defRPr sz="1600">
                  <a:solidFill>
                    <a:schemeClr val="accent6">
                      <a:lumMod val="50000"/>
                    </a:schemeClr>
                  </a:solidFill>
                </a:defRPr>
              </a:lvl1pPr>
            </a:lstStyle>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dirty="0">
                  <a:ln>
                    <a:noFill/>
                  </a:ln>
                  <a:solidFill>
                    <a:prstClr val="black"/>
                  </a:solidFill>
                  <a:effectLst/>
                  <a:uLnTx/>
                  <a:uFillTx/>
                  <a:latin typeface="Segoe UI"/>
                </a:rPr>
                <a:t>Deploy Service</a:t>
              </a:r>
            </a:p>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dirty="0">
                  <a:ln>
                    <a:noFill/>
                  </a:ln>
                  <a:solidFill>
                    <a:prstClr val="black"/>
                  </a:solidFill>
                  <a:effectLst/>
                  <a:uLnTx/>
                  <a:uFillTx/>
                  <a:latin typeface="Segoe UI"/>
                </a:rPr>
                <a:t>Monitor Model</a:t>
              </a:r>
            </a:p>
          </p:txBody>
        </p:sp>
        <p:grpSp>
          <p:nvGrpSpPr>
            <p:cNvPr id="175" name="Group 174">
              <a:extLst>
                <a:ext uri="{FF2B5EF4-FFF2-40B4-BE49-F238E27FC236}">
                  <a16:creationId xmlns:a16="http://schemas.microsoft.com/office/drawing/2014/main" id="{E2F58B91-CA30-4C79-B0EB-C0C7F53A97F3}"/>
                </a:ext>
              </a:extLst>
            </p:cNvPr>
            <p:cNvGrpSpPr/>
            <p:nvPr/>
          </p:nvGrpSpPr>
          <p:grpSpPr>
            <a:xfrm>
              <a:off x="4000909" y="5172743"/>
              <a:ext cx="530838" cy="470337"/>
              <a:chOff x="10902845" y="2693238"/>
              <a:chExt cx="644231" cy="570807"/>
            </a:xfrm>
          </p:grpSpPr>
          <p:sp>
            <p:nvSpPr>
              <p:cNvPr id="224" name="Freeform 146">
                <a:extLst>
                  <a:ext uri="{FF2B5EF4-FFF2-40B4-BE49-F238E27FC236}">
                    <a16:creationId xmlns:a16="http://schemas.microsoft.com/office/drawing/2014/main" id="{253E7F58-A48D-4DC3-B530-D70E05C6FB9B}"/>
                  </a:ext>
                </a:extLst>
              </p:cNvPr>
              <p:cNvSpPr>
                <a:spLocks noChangeAspect="1"/>
              </p:cNvSpPr>
              <p:nvPr/>
            </p:nvSpPr>
            <p:spPr bwMode="auto">
              <a:xfrm>
                <a:off x="10902845" y="2693238"/>
                <a:ext cx="644231" cy="407997"/>
              </a:xfrm>
              <a:custGeom>
                <a:avLst/>
                <a:gdLst>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246680 w 878349"/>
                  <a:gd name="connsiteY17" fmla="*/ 161619 h 545581"/>
                  <a:gd name="connsiteX18" fmla="*/ 490507 w 878349"/>
                  <a:gd name="connsiteY18"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0 h 545581"/>
                  <a:gd name="connsiteX1" fmla="*/ 755129 w 878349"/>
                  <a:gd name="connsiteY1" fmla="*/ 264622 h 545581"/>
                  <a:gd name="connsiteX2" fmla="*/ 753041 w 878349"/>
                  <a:gd name="connsiteY2" fmla="*/ 285331 h 545581"/>
                  <a:gd name="connsiteX3" fmla="*/ 798544 w 878349"/>
                  <a:gd name="connsiteY3" fmla="*/ 294518 h 545581"/>
                  <a:gd name="connsiteX4" fmla="*/ 878349 w 878349"/>
                  <a:gd name="connsiteY4" fmla="*/ 414915 h 545581"/>
                  <a:gd name="connsiteX5" fmla="*/ 798544 w 878349"/>
                  <a:gd name="connsiteY5" fmla="*/ 535313 h 545581"/>
                  <a:gd name="connsiteX6" fmla="*/ 759827 w 878349"/>
                  <a:gd name="connsiteY6" fmla="*/ 543129 h 545581"/>
                  <a:gd name="connsiteX7" fmla="*/ 753908 w 878349"/>
                  <a:gd name="connsiteY7" fmla="*/ 545581 h 545581"/>
                  <a:gd name="connsiteX8" fmla="*/ 747683 w 878349"/>
                  <a:gd name="connsiteY8" fmla="*/ 545581 h 545581"/>
                  <a:gd name="connsiteX9" fmla="*/ 190471 w 878349"/>
                  <a:gd name="connsiteY9" fmla="*/ 545581 h 545581"/>
                  <a:gd name="connsiteX10" fmla="*/ 166602 w 878349"/>
                  <a:gd name="connsiteY10" fmla="*/ 545581 h 545581"/>
                  <a:gd name="connsiteX11" fmla="*/ 158924 w 878349"/>
                  <a:gd name="connsiteY11" fmla="*/ 542401 h 545581"/>
                  <a:gd name="connsiteX12" fmla="*/ 152084 w 878349"/>
                  <a:gd name="connsiteY12" fmla="*/ 541712 h 545581"/>
                  <a:gd name="connsiteX13" fmla="*/ 0 w 878349"/>
                  <a:gd name="connsiteY13" fmla="*/ 355110 h 545581"/>
                  <a:gd name="connsiteX14" fmla="*/ 190471 w 878349"/>
                  <a:gd name="connsiteY14" fmla="*/ 164639 h 545581"/>
                  <a:gd name="connsiteX15" fmla="*/ 228858 w 878349"/>
                  <a:gd name="connsiteY15" fmla="*/ 168509 h 545581"/>
                  <a:gd name="connsiteX16" fmla="*/ 244320 w 878349"/>
                  <a:gd name="connsiteY16" fmla="*/ 173309 h 545581"/>
                  <a:gd name="connsiteX17" fmla="*/ 490507 w 878349"/>
                  <a:gd name="connsiteY17" fmla="*/ 0 h 545581"/>
                  <a:gd name="connsiteX0" fmla="*/ 490507 w 878349"/>
                  <a:gd name="connsiteY0" fmla="*/ 12 h 545593"/>
                  <a:gd name="connsiteX1" fmla="*/ 755129 w 878349"/>
                  <a:gd name="connsiteY1" fmla="*/ 264634 h 545593"/>
                  <a:gd name="connsiteX2" fmla="*/ 753041 w 878349"/>
                  <a:gd name="connsiteY2" fmla="*/ 285343 h 545593"/>
                  <a:gd name="connsiteX3" fmla="*/ 798544 w 878349"/>
                  <a:gd name="connsiteY3" fmla="*/ 294530 h 545593"/>
                  <a:gd name="connsiteX4" fmla="*/ 878349 w 878349"/>
                  <a:gd name="connsiteY4" fmla="*/ 414927 h 545593"/>
                  <a:gd name="connsiteX5" fmla="*/ 798544 w 878349"/>
                  <a:gd name="connsiteY5" fmla="*/ 535325 h 545593"/>
                  <a:gd name="connsiteX6" fmla="*/ 759827 w 878349"/>
                  <a:gd name="connsiteY6" fmla="*/ 543141 h 545593"/>
                  <a:gd name="connsiteX7" fmla="*/ 753908 w 878349"/>
                  <a:gd name="connsiteY7" fmla="*/ 545593 h 545593"/>
                  <a:gd name="connsiteX8" fmla="*/ 747683 w 878349"/>
                  <a:gd name="connsiteY8" fmla="*/ 545593 h 545593"/>
                  <a:gd name="connsiteX9" fmla="*/ 190471 w 878349"/>
                  <a:gd name="connsiteY9" fmla="*/ 545593 h 545593"/>
                  <a:gd name="connsiteX10" fmla="*/ 166602 w 878349"/>
                  <a:gd name="connsiteY10" fmla="*/ 545593 h 545593"/>
                  <a:gd name="connsiteX11" fmla="*/ 158924 w 878349"/>
                  <a:gd name="connsiteY11" fmla="*/ 542413 h 545593"/>
                  <a:gd name="connsiteX12" fmla="*/ 152084 w 878349"/>
                  <a:gd name="connsiteY12" fmla="*/ 541724 h 545593"/>
                  <a:gd name="connsiteX13" fmla="*/ 0 w 878349"/>
                  <a:gd name="connsiteY13" fmla="*/ 355122 h 545593"/>
                  <a:gd name="connsiteX14" fmla="*/ 190471 w 878349"/>
                  <a:gd name="connsiteY14" fmla="*/ 164651 h 545593"/>
                  <a:gd name="connsiteX15" fmla="*/ 228858 w 878349"/>
                  <a:gd name="connsiteY15" fmla="*/ 168521 h 545593"/>
                  <a:gd name="connsiteX16" fmla="*/ 244320 w 878349"/>
                  <a:gd name="connsiteY16" fmla="*/ 173321 h 545593"/>
                  <a:gd name="connsiteX17" fmla="*/ 490507 w 878349"/>
                  <a:gd name="connsiteY17" fmla="*/ 12 h 545593"/>
                  <a:gd name="connsiteX0" fmla="*/ 490507 w 878349"/>
                  <a:gd name="connsiteY0" fmla="*/ 13 h 545594"/>
                  <a:gd name="connsiteX1" fmla="*/ 755129 w 878349"/>
                  <a:gd name="connsiteY1" fmla="*/ 264635 h 545594"/>
                  <a:gd name="connsiteX2" fmla="*/ 753041 w 878349"/>
                  <a:gd name="connsiteY2" fmla="*/ 285344 h 545594"/>
                  <a:gd name="connsiteX3" fmla="*/ 798544 w 878349"/>
                  <a:gd name="connsiteY3" fmla="*/ 294531 h 545594"/>
                  <a:gd name="connsiteX4" fmla="*/ 878349 w 878349"/>
                  <a:gd name="connsiteY4" fmla="*/ 414928 h 545594"/>
                  <a:gd name="connsiteX5" fmla="*/ 798544 w 878349"/>
                  <a:gd name="connsiteY5" fmla="*/ 535326 h 545594"/>
                  <a:gd name="connsiteX6" fmla="*/ 759827 w 878349"/>
                  <a:gd name="connsiteY6" fmla="*/ 543142 h 545594"/>
                  <a:gd name="connsiteX7" fmla="*/ 753908 w 878349"/>
                  <a:gd name="connsiteY7" fmla="*/ 545594 h 545594"/>
                  <a:gd name="connsiteX8" fmla="*/ 747683 w 878349"/>
                  <a:gd name="connsiteY8" fmla="*/ 545594 h 545594"/>
                  <a:gd name="connsiteX9" fmla="*/ 190471 w 878349"/>
                  <a:gd name="connsiteY9" fmla="*/ 545594 h 545594"/>
                  <a:gd name="connsiteX10" fmla="*/ 166602 w 878349"/>
                  <a:gd name="connsiteY10" fmla="*/ 545594 h 545594"/>
                  <a:gd name="connsiteX11" fmla="*/ 158924 w 878349"/>
                  <a:gd name="connsiteY11" fmla="*/ 542414 h 545594"/>
                  <a:gd name="connsiteX12" fmla="*/ 152084 w 878349"/>
                  <a:gd name="connsiteY12" fmla="*/ 541725 h 545594"/>
                  <a:gd name="connsiteX13" fmla="*/ 0 w 878349"/>
                  <a:gd name="connsiteY13" fmla="*/ 355123 h 545594"/>
                  <a:gd name="connsiteX14" fmla="*/ 190471 w 878349"/>
                  <a:gd name="connsiteY14" fmla="*/ 164652 h 545594"/>
                  <a:gd name="connsiteX15" fmla="*/ 228858 w 878349"/>
                  <a:gd name="connsiteY15" fmla="*/ 168522 h 545594"/>
                  <a:gd name="connsiteX16" fmla="*/ 244320 w 878349"/>
                  <a:gd name="connsiteY16" fmla="*/ 173322 h 545594"/>
                  <a:gd name="connsiteX17" fmla="*/ 490507 w 878349"/>
                  <a:gd name="connsiteY17" fmla="*/ 13 h 545594"/>
                  <a:gd name="connsiteX0" fmla="*/ 490507 w 878349"/>
                  <a:gd name="connsiteY0" fmla="*/ 471 h 546052"/>
                  <a:gd name="connsiteX1" fmla="*/ 755129 w 878349"/>
                  <a:gd name="connsiteY1" fmla="*/ 265093 h 546052"/>
                  <a:gd name="connsiteX2" fmla="*/ 753041 w 878349"/>
                  <a:gd name="connsiteY2" fmla="*/ 285802 h 546052"/>
                  <a:gd name="connsiteX3" fmla="*/ 798544 w 878349"/>
                  <a:gd name="connsiteY3" fmla="*/ 294989 h 546052"/>
                  <a:gd name="connsiteX4" fmla="*/ 878349 w 878349"/>
                  <a:gd name="connsiteY4" fmla="*/ 415386 h 546052"/>
                  <a:gd name="connsiteX5" fmla="*/ 798544 w 878349"/>
                  <a:gd name="connsiteY5" fmla="*/ 535784 h 546052"/>
                  <a:gd name="connsiteX6" fmla="*/ 759827 w 878349"/>
                  <a:gd name="connsiteY6" fmla="*/ 543600 h 546052"/>
                  <a:gd name="connsiteX7" fmla="*/ 753908 w 878349"/>
                  <a:gd name="connsiteY7" fmla="*/ 546052 h 546052"/>
                  <a:gd name="connsiteX8" fmla="*/ 747683 w 878349"/>
                  <a:gd name="connsiteY8" fmla="*/ 546052 h 546052"/>
                  <a:gd name="connsiteX9" fmla="*/ 190471 w 878349"/>
                  <a:gd name="connsiteY9" fmla="*/ 546052 h 546052"/>
                  <a:gd name="connsiteX10" fmla="*/ 166602 w 878349"/>
                  <a:gd name="connsiteY10" fmla="*/ 546052 h 546052"/>
                  <a:gd name="connsiteX11" fmla="*/ 158924 w 878349"/>
                  <a:gd name="connsiteY11" fmla="*/ 542872 h 546052"/>
                  <a:gd name="connsiteX12" fmla="*/ 152084 w 878349"/>
                  <a:gd name="connsiteY12" fmla="*/ 542183 h 546052"/>
                  <a:gd name="connsiteX13" fmla="*/ 0 w 878349"/>
                  <a:gd name="connsiteY13" fmla="*/ 355581 h 546052"/>
                  <a:gd name="connsiteX14" fmla="*/ 190471 w 878349"/>
                  <a:gd name="connsiteY14" fmla="*/ 165110 h 546052"/>
                  <a:gd name="connsiteX15" fmla="*/ 228858 w 878349"/>
                  <a:gd name="connsiteY15" fmla="*/ 168980 h 546052"/>
                  <a:gd name="connsiteX16" fmla="*/ 244320 w 878349"/>
                  <a:gd name="connsiteY16" fmla="*/ 173780 h 546052"/>
                  <a:gd name="connsiteX17" fmla="*/ 490507 w 878349"/>
                  <a:gd name="connsiteY17" fmla="*/ 471 h 546052"/>
                  <a:gd name="connsiteX0" fmla="*/ 490507 w 878349"/>
                  <a:gd name="connsiteY0" fmla="*/ 2380 h 547961"/>
                  <a:gd name="connsiteX1" fmla="*/ 753041 w 878349"/>
                  <a:gd name="connsiteY1" fmla="*/ 287711 h 547961"/>
                  <a:gd name="connsiteX2" fmla="*/ 798544 w 878349"/>
                  <a:gd name="connsiteY2" fmla="*/ 296898 h 547961"/>
                  <a:gd name="connsiteX3" fmla="*/ 878349 w 878349"/>
                  <a:gd name="connsiteY3" fmla="*/ 417295 h 547961"/>
                  <a:gd name="connsiteX4" fmla="*/ 798544 w 878349"/>
                  <a:gd name="connsiteY4" fmla="*/ 537693 h 547961"/>
                  <a:gd name="connsiteX5" fmla="*/ 759827 w 878349"/>
                  <a:gd name="connsiteY5" fmla="*/ 545509 h 547961"/>
                  <a:gd name="connsiteX6" fmla="*/ 753908 w 878349"/>
                  <a:gd name="connsiteY6" fmla="*/ 547961 h 547961"/>
                  <a:gd name="connsiteX7" fmla="*/ 747683 w 878349"/>
                  <a:gd name="connsiteY7" fmla="*/ 547961 h 547961"/>
                  <a:gd name="connsiteX8" fmla="*/ 190471 w 878349"/>
                  <a:gd name="connsiteY8" fmla="*/ 547961 h 547961"/>
                  <a:gd name="connsiteX9" fmla="*/ 166602 w 878349"/>
                  <a:gd name="connsiteY9" fmla="*/ 547961 h 547961"/>
                  <a:gd name="connsiteX10" fmla="*/ 158924 w 878349"/>
                  <a:gd name="connsiteY10" fmla="*/ 544781 h 547961"/>
                  <a:gd name="connsiteX11" fmla="*/ 152084 w 878349"/>
                  <a:gd name="connsiteY11" fmla="*/ 544092 h 547961"/>
                  <a:gd name="connsiteX12" fmla="*/ 0 w 878349"/>
                  <a:gd name="connsiteY12" fmla="*/ 357490 h 547961"/>
                  <a:gd name="connsiteX13" fmla="*/ 190471 w 878349"/>
                  <a:gd name="connsiteY13" fmla="*/ 167019 h 547961"/>
                  <a:gd name="connsiteX14" fmla="*/ 228858 w 878349"/>
                  <a:gd name="connsiteY14" fmla="*/ 170889 h 547961"/>
                  <a:gd name="connsiteX15" fmla="*/ 244320 w 878349"/>
                  <a:gd name="connsiteY15" fmla="*/ 175689 h 547961"/>
                  <a:gd name="connsiteX16" fmla="*/ 490507 w 878349"/>
                  <a:gd name="connsiteY16" fmla="*/ 2380 h 54796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30 h 545611"/>
                  <a:gd name="connsiteX1" fmla="*/ 753041 w 878349"/>
                  <a:gd name="connsiteY1" fmla="*/ 285361 h 545611"/>
                  <a:gd name="connsiteX2" fmla="*/ 798544 w 878349"/>
                  <a:gd name="connsiteY2" fmla="*/ 294548 h 545611"/>
                  <a:gd name="connsiteX3" fmla="*/ 878349 w 878349"/>
                  <a:gd name="connsiteY3" fmla="*/ 414945 h 545611"/>
                  <a:gd name="connsiteX4" fmla="*/ 798544 w 878349"/>
                  <a:gd name="connsiteY4" fmla="*/ 535343 h 545611"/>
                  <a:gd name="connsiteX5" fmla="*/ 759827 w 878349"/>
                  <a:gd name="connsiteY5" fmla="*/ 543159 h 545611"/>
                  <a:gd name="connsiteX6" fmla="*/ 753908 w 878349"/>
                  <a:gd name="connsiteY6" fmla="*/ 545611 h 545611"/>
                  <a:gd name="connsiteX7" fmla="*/ 747683 w 878349"/>
                  <a:gd name="connsiteY7" fmla="*/ 545611 h 545611"/>
                  <a:gd name="connsiteX8" fmla="*/ 190471 w 878349"/>
                  <a:gd name="connsiteY8" fmla="*/ 545611 h 545611"/>
                  <a:gd name="connsiteX9" fmla="*/ 166602 w 878349"/>
                  <a:gd name="connsiteY9" fmla="*/ 545611 h 545611"/>
                  <a:gd name="connsiteX10" fmla="*/ 158924 w 878349"/>
                  <a:gd name="connsiteY10" fmla="*/ 542431 h 545611"/>
                  <a:gd name="connsiteX11" fmla="*/ 152084 w 878349"/>
                  <a:gd name="connsiteY11" fmla="*/ 541742 h 545611"/>
                  <a:gd name="connsiteX12" fmla="*/ 0 w 878349"/>
                  <a:gd name="connsiteY12" fmla="*/ 355140 h 545611"/>
                  <a:gd name="connsiteX13" fmla="*/ 190471 w 878349"/>
                  <a:gd name="connsiteY13" fmla="*/ 164669 h 545611"/>
                  <a:gd name="connsiteX14" fmla="*/ 228858 w 878349"/>
                  <a:gd name="connsiteY14" fmla="*/ 168539 h 545611"/>
                  <a:gd name="connsiteX15" fmla="*/ 244320 w 878349"/>
                  <a:gd name="connsiteY15" fmla="*/ 173339 h 545611"/>
                  <a:gd name="connsiteX16" fmla="*/ 490507 w 878349"/>
                  <a:gd name="connsiteY16" fmla="*/ 30 h 545611"/>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490507 w 878349"/>
                  <a:gd name="connsiteY0" fmla="*/ 24 h 545605"/>
                  <a:gd name="connsiteX1" fmla="*/ 753041 w 878349"/>
                  <a:gd name="connsiteY1" fmla="*/ 285355 h 545605"/>
                  <a:gd name="connsiteX2" fmla="*/ 798544 w 878349"/>
                  <a:gd name="connsiteY2" fmla="*/ 294542 h 545605"/>
                  <a:gd name="connsiteX3" fmla="*/ 878349 w 878349"/>
                  <a:gd name="connsiteY3" fmla="*/ 414939 h 545605"/>
                  <a:gd name="connsiteX4" fmla="*/ 798544 w 878349"/>
                  <a:gd name="connsiteY4" fmla="*/ 535337 h 545605"/>
                  <a:gd name="connsiteX5" fmla="*/ 759827 w 878349"/>
                  <a:gd name="connsiteY5" fmla="*/ 543153 h 545605"/>
                  <a:gd name="connsiteX6" fmla="*/ 753908 w 878349"/>
                  <a:gd name="connsiteY6" fmla="*/ 545605 h 545605"/>
                  <a:gd name="connsiteX7" fmla="*/ 747683 w 878349"/>
                  <a:gd name="connsiteY7" fmla="*/ 545605 h 545605"/>
                  <a:gd name="connsiteX8" fmla="*/ 190471 w 878349"/>
                  <a:gd name="connsiteY8" fmla="*/ 545605 h 545605"/>
                  <a:gd name="connsiteX9" fmla="*/ 166602 w 878349"/>
                  <a:gd name="connsiteY9" fmla="*/ 545605 h 545605"/>
                  <a:gd name="connsiteX10" fmla="*/ 158924 w 878349"/>
                  <a:gd name="connsiteY10" fmla="*/ 542425 h 545605"/>
                  <a:gd name="connsiteX11" fmla="*/ 152084 w 878349"/>
                  <a:gd name="connsiteY11" fmla="*/ 541736 h 545605"/>
                  <a:gd name="connsiteX12" fmla="*/ 0 w 878349"/>
                  <a:gd name="connsiteY12" fmla="*/ 355134 h 545605"/>
                  <a:gd name="connsiteX13" fmla="*/ 190471 w 878349"/>
                  <a:gd name="connsiteY13" fmla="*/ 164663 h 545605"/>
                  <a:gd name="connsiteX14" fmla="*/ 228858 w 878349"/>
                  <a:gd name="connsiteY14" fmla="*/ 168533 h 545605"/>
                  <a:gd name="connsiteX15" fmla="*/ 244320 w 878349"/>
                  <a:gd name="connsiteY15" fmla="*/ 173333 h 545605"/>
                  <a:gd name="connsiteX16" fmla="*/ 490507 w 878349"/>
                  <a:gd name="connsiteY16" fmla="*/ 24 h 545605"/>
                  <a:gd name="connsiteX0" fmla="*/ 526204 w 878349"/>
                  <a:gd name="connsiteY0" fmla="*/ 25 h 542852"/>
                  <a:gd name="connsiteX1" fmla="*/ 753041 w 878349"/>
                  <a:gd name="connsiteY1" fmla="*/ 282602 h 542852"/>
                  <a:gd name="connsiteX2" fmla="*/ 798544 w 878349"/>
                  <a:gd name="connsiteY2" fmla="*/ 291789 h 542852"/>
                  <a:gd name="connsiteX3" fmla="*/ 878349 w 878349"/>
                  <a:gd name="connsiteY3" fmla="*/ 412186 h 542852"/>
                  <a:gd name="connsiteX4" fmla="*/ 798544 w 878349"/>
                  <a:gd name="connsiteY4" fmla="*/ 532584 h 542852"/>
                  <a:gd name="connsiteX5" fmla="*/ 759827 w 878349"/>
                  <a:gd name="connsiteY5" fmla="*/ 540400 h 542852"/>
                  <a:gd name="connsiteX6" fmla="*/ 753908 w 878349"/>
                  <a:gd name="connsiteY6" fmla="*/ 542852 h 542852"/>
                  <a:gd name="connsiteX7" fmla="*/ 747683 w 878349"/>
                  <a:gd name="connsiteY7" fmla="*/ 542852 h 542852"/>
                  <a:gd name="connsiteX8" fmla="*/ 190471 w 878349"/>
                  <a:gd name="connsiteY8" fmla="*/ 542852 h 542852"/>
                  <a:gd name="connsiteX9" fmla="*/ 166602 w 878349"/>
                  <a:gd name="connsiteY9" fmla="*/ 542852 h 542852"/>
                  <a:gd name="connsiteX10" fmla="*/ 158924 w 878349"/>
                  <a:gd name="connsiteY10" fmla="*/ 539672 h 542852"/>
                  <a:gd name="connsiteX11" fmla="*/ 152084 w 878349"/>
                  <a:gd name="connsiteY11" fmla="*/ 538983 h 542852"/>
                  <a:gd name="connsiteX12" fmla="*/ 0 w 878349"/>
                  <a:gd name="connsiteY12" fmla="*/ 352381 h 542852"/>
                  <a:gd name="connsiteX13" fmla="*/ 190471 w 878349"/>
                  <a:gd name="connsiteY13" fmla="*/ 161910 h 542852"/>
                  <a:gd name="connsiteX14" fmla="*/ 228858 w 878349"/>
                  <a:gd name="connsiteY14" fmla="*/ 165780 h 542852"/>
                  <a:gd name="connsiteX15" fmla="*/ 244320 w 878349"/>
                  <a:gd name="connsiteY15" fmla="*/ 170580 h 542852"/>
                  <a:gd name="connsiteX16" fmla="*/ 526204 w 878349"/>
                  <a:gd name="connsiteY16" fmla="*/ 25 h 542852"/>
                  <a:gd name="connsiteX0" fmla="*/ 526204 w 878349"/>
                  <a:gd name="connsiteY0" fmla="*/ 3284 h 546111"/>
                  <a:gd name="connsiteX1" fmla="*/ 753041 w 878349"/>
                  <a:gd name="connsiteY1" fmla="*/ 285861 h 546111"/>
                  <a:gd name="connsiteX2" fmla="*/ 798544 w 878349"/>
                  <a:gd name="connsiteY2" fmla="*/ 295048 h 546111"/>
                  <a:gd name="connsiteX3" fmla="*/ 878349 w 878349"/>
                  <a:gd name="connsiteY3" fmla="*/ 415445 h 546111"/>
                  <a:gd name="connsiteX4" fmla="*/ 798544 w 878349"/>
                  <a:gd name="connsiteY4" fmla="*/ 535843 h 546111"/>
                  <a:gd name="connsiteX5" fmla="*/ 759827 w 878349"/>
                  <a:gd name="connsiteY5" fmla="*/ 543659 h 546111"/>
                  <a:gd name="connsiteX6" fmla="*/ 753908 w 878349"/>
                  <a:gd name="connsiteY6" fmla="*/ 546111 h 546111"/>
                  <a:gd name="connsiteX7" fmla="*/ 747683 w 878349"/>
                  <a:gd name="connsiteY7" fmla="*/ 546111 h 546111"/>
                  <a:gd name="connsiteX8" fmla="*/ 190471 w 878349"/>
                  <a:gd name="connsiteY8" fmla="*/ 546111 h 546111"/>
                  <a:gd name="connsiteX9" fmla="*/ 166602 w 878349"/>
                  <a:gd name="connsiteY9" fmla="*/ 546111 h 546111"/>
                  <a:gd name="connsiteX10" fmla="*/ 158924 w 878349"/>
                  <a:gd name="connsiteY10" fmla="*/ 542931 h 546111"/>
                  <a:gd name="connsiteX11" fmla="*/ 152084 w 878349"/>
                  <a:gd name="connsiteY11" fmla="*/ 542242 h 546111"/>
                  <a:gd name="connsiteX12" fmla="*/ 0 w 878349"/>
                  <a:gd name="connsiteY12" fmla="*/ 355640 h 546111"/>
                  <a:gd name="connsiteX13" fmla="*/ 190471 w 878349"/>
                  <a:gd name="connsiteY13" fmla="*/ 165169 h 546111"/>
                  <a:gd name="connsiteX14" fmla="*/ 228858 w 878349"/>
                  <a:gd name="connsiteY14" fmla="*/ 169039 h 546111"/>
                  <a:gd name="connsiteX15" fmla="*/ 244320 w 878349"/>
                  <a:gd name="connsiteY15" fmla="*/ 173839 h 546111"/>
                  <a:gd name="connsiteX16" fmla="*/ 526204 w 878349"/>
                  <a:gd name="connsiteY16" fmla="*/ 3284 h 546111"/>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4488 h 547315"/>
                  <a:gd name="connsiteX1" fmla="*/ 753041 w 878349"/>
                  <a:gd name="connsiteY1" fmla="*/ 287065 h 547315"/>
                  <a:gd name="connsiteX2" fmla="*/ 798544 w 878349"/>
                  <a:gd name="connsiteY2" fmla="*/ 296252 h 547315"/>
                  <a:gd name="connsiteX3" fmla="*/ 878349 w 878349"/>
                  <a:gd name="connsiteY3" fmla="*/ 416649 h 547315"/>
                  <a:gd name="connsiteX4" fmla="*/ 798544 w 878349"/>
                  <a:gd name="connsiteY4" fmla="*/ 537047 h 547315"/>
                  <a:gd name="connsiteX5" fmla="*/ 759827 w 878349"/>
                  <a:gd name="connsiteY5" fmla="*/ 544863 h 547315"/>
                  <a:gd name="connsiteX6" fmla="*/ 753908 w 878349"/>
                  <a:gd name="connsiteY6" fmla="*/ 547315 h 547315"/>
                  <a:gd name="connsiteX7" fmla="*/ 747683 w 878349"/>
                  <a:gd name="connsiteY7" fmla="*/ 547315 h 547315"/>
                  <a:gd name="connsiteX8" fmla="*/ 190471 w 878349"/>
                  <a:gd name="connsiteY8" fmla="*/ 547315 h 547315"/>
                  <a:gd name="connsiteX9" fmla="*/ 166602 w 878349"/>
                  <a:gd name="connsiteY9" fmla="*/ 547315 h 547315"/>
                  <a:gd name="connsiteX10" fmla="*/ 158924 w 878349"/>
                  <a:gd name="connsiteY10" fmla="*/ 544135 h 547315"/>
                  <a:gd name="connsiteX11" fmla="*/ 152084 w 878349"/>
                  <a:gd name="connsiteY11" fmla="*/ 543446 h 547315"/>
                  <a:gd name="connsiteX12" fmla="*/ 0 w 878349"/>
                  <a:gd name="connsiteY12" fmla="*/ 356844 h 547315"/>
                  <a:gd name="connsiteX13" fmla="*/ 190471 w 878349"/>
                  <a:gd name="connsiteY13" fmla="*/ 166373 h 547315"/>
                  <a:gd name="connsiteX14" fmla="*/ 228858 w 878349"/>
                  <a:gd name="connsiteY14" fmla="*/ 170243 h 547315"/>
                  <a:gd name="connsiteX15" fmla="*/ 244320 w 878349"/>
                  <a:gd name="connsiteY15" fmla="*/ 175043 h 547315"/>
                  <a:gd name="connsiteX16" fmla="*/ 526204 w 878349"/>
                  <a:gd name="connsiteY16" fmla="*/ 4488 h 547315"/>
                  <a:gd name="connsiteX0" fmla="*/ 526204 w 878349"/>
                  <a:gd name="connsiteY0" fmla="*/ 912 h 543739"/>
                  <a:gd name="connsiteX1" fmla="*/ 753041 w 878349"/>
                  <a:gd name="connsiteY1" fmla="*/ 283489 h 543739"/>
                  <a:gd name="connsiteX2" fmla="*/ 798544 w 878349"/>
                  <a:gd name="connsiteY2" fmla="*/ 292676 h 543739"/>
                  <a:gd name="connsiteX3" fmla="*/ 878349 w 878349"/>
                  <a:gd name="connsiteY3" fmla="*/ 413073 h 543739"/>
                  <a:gd name="connsiteX4" fmla="*/ 798544 w 878349"/>
                  <a:gd name="connsiteY4" fmla="*/ 533471 h 543739"/>
                  <a:gd name="connsiteX5" fmla="*/ 759827 w 878349"/>
                  <a:gd name="connsiteY5" fmla="*/ 541287 h 543739"/>
                  <a:gd name="connsiteX6" fmla="*/ 753908 w 878349"/>
                  <a:gd name="connsiteY6" fmla="*/ 543739 h 543739"/>
                  <a:gd name="connsiteX7" fmla="*/ 747683 w 878349"/>
                  <a:gd name="connsiteY7" fmla="*/ 543739 h 543739"/>
                  <a:gd name="connsiteX8" fmla="*/ 190471 w 878349"/>
                  <a:gd name="connsiteY8" fmla="*/ 543739 h 543739"/>
                  <a:gd name="connsiteX9" fmla="*/ 166602 w 878349"/>
                  <a:gd name="connsiteY9" fmla="*/ 543739 h 543739"/>
                  <a:gd name="connsiteX10" fmla="*/ 158924 w 878349"/>
                  <a:gd name="connsiteY10" fmla="*/ 540559 h 543739"/>
                  <a:gd name="connsiteX11" fmla="*/ 152084 w 878349"/>
                  <a:gd name="connsiteY11" fmla="*/ 539870 h 543739"/>
                  <a:gd name="connsiteX12" fmla="*/ 0 w 878349"/>
                  <a:gd name="connsiteY12" fmla="*/ 353268 h 543739"/>
                  <a:gd name="connsiteX13" fmla="*/ 190471 w 878349"/>
                  <a:gd name="connsiteY13" fmla="*/ 162797 h 543739"/>
                  <a:gd name="connsiteX14" fmla="*/ 228858 w 878349"/>
                  <a:gd name="connsiteY14" fmla="*/ 166667 h 543739"/>
                  <a:gd name="connsiteX15" fmla="*/ 244320 w 878349"/>
                  <a:gd name="connsiteY15" fmla="*/ 171467 h 543739"/>
                  <a:gd name="connsiteX16" fmla="*/ 526204 w 878349"/>
                  <a:gd name="connsiteY16" fmla="*/ 912 h 543739"/>
                  <a:gd name="connsiteX0" fmla="*/ 526204 w 878349"/>
                  <a:gd name="connsiteY0" fmla="*/ 2110 h 544937"/>
                  <a:gd name="connsiteX1" fmla="*/ 753041 w 878349"/>
                  <a:gd name="connsiteY1" fmla="*/ 284687 h 544937"/>
                  <a:gd name="connsiteX2" fmla="*/ 798544 w 878349"/>
                  <a:gd name="connsiteY2" fmla="*/ 293874 h 544937"/>
                  <a:gd name="connsiteX3" fmla="*/ 878349 w 878349"/>
                  <a:gd name="connsiteY3" fmla="*/ 414271 h 544937"/>
                  <a:gd name="connsiteX4" fmla="*/ 798544 w 878349"/>
                  <a:gd name="connsiteY4" fmla="*/ 534669 h 544937"/>
                  <a:gd name="connsiteX5" fmla="*/ 759827 w 878349"/>
                  <a:gd name="connsiteY5" fmla="*/ 542485 h 544937"/>
                  <a:gd name="connsiteX6" fmla="*/ 753908 w 878349"/>
                  <a:gd name="connsiteY6" fmla="*/ 544937 h 544937"/>
                  <a:gd name="connsiteX7" fmla="*/ 747683 w 878349"/>
                  <a:gd name="connsiteY7" fmla="*/ 544937 h 544937"/>
                  <a:gd name="connsiteX8" fmla="*/ 190471 w 878349"/>
                  <a:gd name="connsiteY8" fmla="*/ 544937 h 544937"/>
                  <a:gd name="connsiteX9" fmla="*/ 166602 w 878349"/>
                  <a:gd name="connsiteY9" fmla="*/ 544937 h 544937"/>
                  <a:gd name="connsiteX10" fmla="*/ 158924 w 878349"/>
                  <a:gd name="connsiteY10" fmla="*/ 541757 h 544937"/>
                  <a:gd name="connsiteX11" fmla="*/ 152084 w 878349"/>
                  <a:gd name="connsiteY11" fmla="*/ 541068 h 544937"/>
                  <a:gd name="connsiteX12" fmla="*/ 0 w 878349"/>
                  <a:gd name="connsiteY12" fmla="*/ 354466 h 544937"/>
                  <a:gd name="connsiteX13" fmla="*/ 190471 w 878349"/>
                  <a:gd name="connsiteY13" fmla="*/ 163995 h 544937"/>
                  <a:gd name="connsiteX14" fmla="*/ 228858 w 878349"/>
                  <a:gd name="connsiteY14" fmla="*/ 167865 h 544937"/>
                  <a:gd name="connsiteX15" fmla="*/ 244320 w 878349"/>
                  <a:gd name="connsiteY15" fmla="*/ 172665 h 544937"/>
                  <a:gd name="connsiteX16" fmla="*/ 526204 w 878349"/>
                  <a:gd name="connsiteY16" fmla="*/ 2110 h 544937"/>
                  <a:gd name="connsiteX0" fmla="*/ 526204 w 878349"/>
                  <a:gd name="connsiteY0" fmla="*/ 2045 h 544872"/>
                  <a:gd name="connsiteX1" fmla="*/ 753041 w 878349"/>
                  <a:gd name="connsiteY1" fmla="*/ 284622 h 544872"/>
                  <a:gd name="connsiteX2" fmla="*/ 798544 w 878349"/>
                  <a:gd name="connsiteY2" fmla="*/ 293809 h 544872"/>
                  <a:gd name="connsiteX3" fmla="*/ 878349 w 878349"/>
                  <a:gd name="connsiteY3" fmla="*/ 414206 h 544872"/>
                  <a:gd name="connsiteX4" fmla="*/ 798544 w 878349"/>
                  <a:gd name="connsiteY4" fmla="*/ 534604 h 544872"/>
                  <a:gd name="connsiteX5" fmla="*/ 759827 w 878349"/>
                  <a:gd name="connsiteY5" fmla="*/ 542420 h 544872"/>
                  <a:gd name="connsiteX6" fmla="*/ 753908 w 878349"/>
                  <a:gd name="connsiteY6" fmla="*/ 544872 h 544872"/>
                  <a:gd name="connsiteX7" fmla="*/ 747683 w 878349"/>
                  <a:gd name="connsiteY7" fmla="*/ 544872 h 544872"/>
                  <a:gd name="connsiteX8" fmla="*/ 190471 w 878349"/>
                  <a:gd name="connsiteY8" fmla="*/ 544872 h 544872"/>
                  <a:gd name="connsiteX9" fmla="*/ 166602 w 878349"/>
                  <a:gd name="connsiteY9" fmla="*/ 544872 h 544872"/>
                  <a:gd name="connsiteX10" fmla="*/ 158924 w 878349"/>
                  <a:gd name="connsiteY10" fmla="*/ 541692 h 544872"/>
                  <a:gd name="connsiteX11" fmla="*/ 152084 w 878349"/>
                  <a:gd name="connsiteY11" fmla="*/ 541003 h 544872"/>
                  <a:gd name="connsiteX12" fmla="*/ 0 w 878349"/>
                  <a:gd name="connsiteY12" fmla="*/ 354401 h 544872"/>
                  <a:gd name="connsiteX13" fmla="*/ 190471 w 878349"/>
                  <a:gd name="connsiteY13" fmla="*/ 163930 h 544872"/>
                  <a:gd name="connsiteX14" fmla="*/ 228858 w 878349"/>
                  <a:gd name="connsiteY14" fmla="*/ 167800 h 544872"/>
                  <a:gd name="connsiteX15" fmla="*/ 244320 w 878349"/>
                  <a:gd name="connsiteY15" fmla="*/ 172600 h 544872"/>
                  <a:gd name="connsiteX16" fmla="*/ 526204 w 878349"/>
                  <a:gd name="connsiteY16" fmla="*/ 2045 h 544872"/>
                  <a:gd name="connsiteX0" fmla="*/ 526204 w 878349"/>
                  <a:gd name="connsiteY0" fmla="*/ 3099 h 545926"/>
                  <a:gd name="connsiteX1" fmla="*/ 753041 w 878349"/>
                  <a:gd name="connsiteY1" fmla="*/ 285676 h 545926"/>
                  <a:gd name="connsiteX2" fmla="*/ 798544 w 878349"/>
                  <a:gd name="connsiteY2" fmla="*/ 294863 h 545926"/>
                  <a:gd name="connsiteX3" fmla="*/ 878349 w 878349"/>
                  <a:gd name="connsiteY3" fmla="*/ 415260 h 545926"/>
                  <a:gd name="connsiteX4" fmla="*/ 798544 w 878349"/>
                  <a:gd name="connsiteY4" fmla="*/ 535658 h 545926"/>
                  <a:gd name="connsiteX5" fmla="*/ 759827 w 878349"/>
                  <a:gd name="connsiteY5" fmla="*/ 543474 h 545926"/>
                  <a:gd name="connsiteX6" fmla="*/ 753908 w 878349"/>
                  <a:gd name="connsiteY6" fmla="*/ 545926 h 545926"/>
                  <a:gd name="connsiteX7" fmla="*/ 747683 w 878349"/>
                  <a:gd name="connsiteY7" fmla="*/ 545926 h 545926"/>
                  <a:gd name="connsiteX8" fmla="*/ 190471 w 878349"/>
                  <a:gd name="connsiteY8" fmla="*/ 545926 h 545926"/>
                  <a:gd name="connsiteX9" fmla="*/ 166602 w 878349"/>
                  <a:gd name="connsiteY9" fmla="*/ 545926 h 545926"/>
                  <a:gd name="connsiteX10" fmla="*/ 158924 w 878349"/>
                  <a:gd name="connsiteY10" fmla="*/ 542746 h 545926"/>
                  <a:gd name="connsiteX11" fmla="*/ 152084 w 878349"/>
                  <a:gd name="connsiteY11" fmla="*/ 542057 h 545926"/>
                  <a:gd name="connsiteX12" fmla="*/ 0 w 878349"/>
                  <a:gd name="connsiteY12" fmla="*/ 355455 h 545926"/>
                  <a:gd name="connsiteX13" fmla="*/ 190471 w 878349"/>
                  <a:gd name="connsiteY13" fmla="*/ 164984 h 545926"/>
                  <a:gd name="connsiteX14" fmla="*/ 228858 w 878349"/>
                  <a:gd name="connsiteY14" fmla="*/ 168854 h 545926"/>
                  <a:gd name="connsiteX15" fmla="*/ 244320 w 878349"/>
                  <a:gd name="connsiteY15" fmla="*/ 173654 h 545926"/>
                  <a:gd name="connsiteX16" fmla="*/ 526204 w 878349"/>
                  <a:gd name="connsiteY16" fmla="*/ 3099 h 545926"/>
                  <a:gd name="connsiteX0" fmla="*/ 526204 w 878349"/>
                  <a:gd name="connsiteY0" fmla="*/ 2823 h 545650"/>
                  <a:gd name="connsiteX1" fmla="*/ 753041 w 878349"/>
                  <a:gd name="connsiteY1" fmla="*/ 285400 h 545650"/>
                  <a:gd name="connsiteX2" fmla="*/ 798544 w 878349"/>
                  <a:gd name="connsiteY2" fmla="*/ 294587 h 545650"/>
                  <a:gd name="connsiteX3" fmla="*/ 878349 w 878349"/>
                  <a:gd name="connsiteY3" fmla="*/ 414984 h 545650"/>
                  <a:gd name="connsiteX4" fmla="*/ 798544 w 878349"/>
                  <a:gd name="connsiteY4" fmla="*/ 535382 h 545650"/>
                  <a:gd name="connsiteX5" fmla="*/ 759827 w 878349"/>
                  <a:gd name="connsiteY5" fmla="*/ 543198 h 545650"/>
                  <a:gd name="connsiteX6" fmla="*/ 753908 w 878349"/>
                  <a:gd name="connsiteY6" fmla="*/ 545650 h 545650"/>
                  <a:gd name="connsiteX7" fmla="*/ 747683 w 878349"/>
                  <a:gd name="connsiteY7" fmla="*/ 545650 h 545650"/>
                  <a:gd name="connsiteX8" fmla="*/ 190471 w 878349"/>
                  <a:gd name="connsiteY8" fmla="*/ 545650 h 545650"/>
                  <a:gd name="connsiteX9" fmla="*/ 166602 w 878349"/>
                  <a:gd name="connsiteY9" fmla="*/ 545650 h 545650"/>
                  <a:gd name="connsiteX10" fmla="*/ 158924 w 878349"/>
                  <a:gd name="connsiteY10" fmla="*/ 542470 h 545650"/>
                  <a:gd name="connsiteX11" fmla="*/ 152084 w 878349"/>
                  <a:gd name="connsiteY11" fmla="*/ 541781 h 545650"/>
                  <a:gd name="connsiteX12" fmla="*/ 0 w 878349"/>
                  <a:gd name="connsiteY12" fmla="*/ 355179 h 545650"/>
                  <a:gd name="connsiteX13" fmla="*/ 190471 w 878349"/>
                  <a:gd name="connsiteY13" fmla="*/ 164708 h 545650"/>
                  <a:gd name="connsiteX14" fmla="*/ 228858 w 878349"/>
                  <a:gd name="connsiteY14" fmla="*/ 168578 h 545650"/>
                  <a:gd name="connsiteX15" fmla="*/ 244320 w 878349"/>
                  <a:gd name="connsiteY15" fmla="*/ 173378 h 545650"/>
                  <a:gd name="connsiteX16" fmla="*/ 526204 w 878349"/>
                  <a:gd name="connsiteY16"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53908 w 878349"/>
                  <a:gd name="connsiteY5" fmla="*/ 545650 h 545650"/>
                  <a:gd name="connsiteX6" fmla="*/ 747683 w 878349"/>
                  <a:gd name="connsiteY6" fmla="*/ 545650 h 545650"/>
                  <a:gd name="connsiteX7" fmla="*/ 190471 w 878349"/>
                  <a:gd name="connsiteY7" fmla="*/ 545650 h 545650"/>
                  <a:gd name="connsiteX8" fmla="*/ 166602 w 878349"/>
                  <a:gd name="connsiteY8" fmla="*/ 545650 h 545650"/>
                  <a:gd name="connsiteX9" fmla="*/ 158924 w 878349"/>
                  <a:gd name="connsiteY9" fmla="*/ 542470 h 545650"/>
                  <a:gd name="connsiteX10" fmla="*/ 152084 w 878349"/>
                  <a:gd name="connsiteY10" fmla="*/ 541781 h 545650"/>
                  <a:gd name="connsiteX11" fmla="*/ 0 w 878349"/>
                  <a:gd name="connsiteY11" fmla="*/ 355179 h 545650"/>
                  <a:gd name="connsiteX12" fmla="*/ 190471 w 878349"/>
                  <a:gd name="connsiteY12" fmla="*/ 164708 h 545650"/>
                  <a:gd name="connsiteX13" fmla="*/ 228858 w 878349"/>
                  <a:gd name="connsiteY13" fmla="*/ 168578 h 545650"/>
                  <a:gd name="connsiteX14" fmla="*/ 244320 w 878349"/>
                  <a:gd name="connsiteY14" fmla="*/ 173378 h 545650"/>
                  <a:gd name="connsiteX15" fmla="*/ 526204 w 878349"/>
                  <a:gd name="connsiteY15"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59827 w 878349"/>
                  <a:gd name="connsiteY4" fmla="*/ 543198 h 545650"/>
                  <a:gd name="connsiteX5" fmla="*/ 747683 w 878349"/>
                  <a:gd name="connsiteY5" fmla="*/ 545650 h 545650"/>
                  <a:gd name="connsiteX6" fmla="*/ 190471 w 878349"/>
                  <a:gd name="connsiteY6" fmla="*/ 545650 h 545650"/>
                  <a:gd name="connsiteX7" fmla="*/ 166602 w 878349"/>
                  <a:gd name="connsiteY7" fmla="*/ 545650 h 545650"/>
                  <a:gd name="connsiteX8" fmla="*/ 158924 w 878349"/>
                  <a:gd name="connsiteY8" fmla="*/ 542470 h 545650"/>
                  <a:gd name="connsiteX9" fmla="*/ 152084 w 878349"/>
                  <a:gd name="connsiteY9" fmla="*/ 541781 h 545650"/>
                  <a:gd name="connsiteX10" fmla="*/ 0 w 878349"/>
                  <a:gd name="connsiteY10" fmla="*/ 355179 h 545650"/>
                  <a:gd name="connsiteX11" fmla="*/ 190471 w 878349"/>
                  <a:gd name="connsiteY11" fmla="*/ 164708 h 545650"/>
                  <a:gd name="connsiteX12" fmla="*/ 228858 w 878349"/>
                  <a:gd name="connsiteY12" fmla="*/ 168578 h 545650"/>
                  <a:gd name="connsiteX13" fmla="*/ 244320 w 878349"/>
                  <a:gd name="connsiteY13" fmla="*/ 173378 h 545650"/>
                  <a:gd name="connsiteX14" fmla="*/ 526204 w 878349"/>
                  <a:gd name="connsiteY14"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98544 w 878349"/>
                  <a:gd name="connsiteY3" fmla="*/ 535382 h 545650"/>
                  <a:gd name="connsiteX4" fmla="*/ 747683 w 878349"/>
                  <a:gd name="connsiteY4" fmla="*/ 545650 h 545650"/>
                  <a:gd name="connsiteX5" fmla="*/ 190471 w 878349"/>
                  <a:gd name="connsiteY5" fmla="*/ 545650 h 545650"/>
                  <a:gd name="connsiteX6" fmla="*/ 166602 w 878349"/>
                  <a:gd name="connsiteY6" fmla="*/ 545650 h 545650"/>
                  <a:gd name="connsiteX7" fmla="*/ 158924 w 878349"/>
                  <a:gd name="connsiteY7" fmla="*/ 542470 h 545650"/>
                  <a:gd name="connsiteX8" fmla="*/ 152084 w 878349"/>
                  <a:gd name="connsiteY8" fmla="*/ 541781 h 545650"/>
                  <a:gd name="connsiteX9" fmla="*/ 0 w 878349"/>
                  <a:gd name="connsiteY9" fmla="*/ 355179 h 545650"/>
                  <a:gd name="connsiteX10" fmla="*/ 190471 w 878349"/>
                  <a:gd name="connsiteY10" fmla="*/ 164708 h 545650"/>
                  <a:gd name="connsiteX11" fmla="*/ 228858 w 878349"/>
                  <a:gd name="connsiteY11" fmla="*/ 168578 h 545650"/>
                  <a:gd name="connsiteX12" fmla="*/ 244320 w 878349"/>
                  <a:gd name="connsiteY12" fmla="*/ 173378 h 545650"/>
                  <a:gd name="connsiteX13" fmla="*/ 526204 w 878349"/>
                  <a:gd name="connsiteY13"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49"/>
                  <a:gd name="connsiteY0" fmla="*/ 2823 h 545650"/>
                  <a:gd name="connsiteX1" fmla="*/ 753041 w 878349"/>
                  <a:gd name="connsiteY1" fmla="*/ 285400 h 545650"/>
                  <a:gd name="connsiteX2" fmla="*/ 878349 w 878349"/>
                  <a:gd name="connsiteY2" fmla="*/ 414984 h 545650"/>
                  <a:gd name="connsiteX3" fmla="*/ 747683 w 878349"/>
                  <a:gd name="connsiteY3" fmla="*/ 545650 h 545650"/>
                  <a:gd name="connsiteX4" fmla="*/ 190471 w 878349"/>
                  <a:gd name="connsiteY4" fmla="*/ 545650 h 545650"/>
                  <a:gd name="connsiteX5" fmla="*/ 166602 w 878349"/>
                  <a:gd name="connsiteY5" fmla="*/ 545650 h 545650"/>
                  <a:gd name="connsiteX6" fmla="*/ 158924 w 878349"/>
                  <a:gd name="connsiteY6" fmla="*/ 542470 h 545650"/>
                  <a:gd name="connsiteX7" fmla="*/ 152084 w 878349"/>
                  <a:gd name="connsiteY7" fmla="*/ 541781 h 545650"/>
                  <a:gd name="connsiteX8" fmla="*/ 0 w 878349"/>
                  <a:gd name="connsiteY8" fmla="*/ 355179 h 545650"/>
                  <a:gd name="connsiteX9" fmla="*/ 190471 w 878349"/>
                  <a:gd name="connsiteY9" fmla="*/ 164708 h 545650"/>
                  <a:gd name="connsiteX10" fmla="*/ 228858 w 878349"/>
                  <a:gd name="connsiteY10" fmla="*/ 168578 h 545650"/>
                  <a:gd name="connsiteX11" fmla="*/ 244320 w 878349"/>
                  <a:gd name="connsiteY11" fmla="*/ 173378 h 545650"/>
                  <a:gd name="connsiteX12" fmla="*/ 526204 w 878349"/>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60"/>
                  <a:gd name="connsiteY0" fmla="*/ 2823 h 545650"/>
                  <a:gd name="connsiteX1" fmla="*/ 753041 w 878360"/>
                  <a:gd name="connsiteY1" fmla="*/ 285400 h 545650"/>
                  <a:gd name="connsiteX2" fmla="*/ 878349 w 878360"/>
                  <a:gd name="connsiteY2" fmla="*/ 414984 h 545650"/>
                  <a:gd name="connsiteX3" fmla="*/ 747683 w 878360"/>
                  <a:gd name="connsiteY3" fmla="*/ 545650 h 545650"/>
                  <a:gd name="connsiteX4" fmla="*/ 190471 w 878360"/>
                  <a:gd name="connsiteY4" fmla="*/ 545650 h 545650"/>
                  <a:gd name="connsiteX5" fmla="*/ 166602 w 878360"/>
                  <a:gd name="connsiteY5" fmla="*/ 545650 h 545650"/>
                  <a:gd name="connsiteX6" fmla="*/ 158924 w 878360"/>
                  <a:gd name="connsiteY6" fmla="*/ 542470 h 545650"/>
                  <a:gd name="connsiteX7" fmla="*/ 152084 w 878360"/>
                  <a:gd name="connsiteY7" fmla="*/ 541781 h 545650"/>
                  <a:gd name="connsiteX8" fmla="*/ 0 w 878360"/>
                  <a:gd name="connsiteY8" fmla="*/ 355179 h 545650"/>
                  <a:gd name="connsiteX9" fmla="*/ 190471 w 878360"/>
                  <a:gd name="connsiteY9" fmla="*/ 164708 h 545650"/>
                  <a:gd name="connsiteX10" fmla="*/ 228858 w 878360"/>
                  <a:gd name="connsiteY10" fmla="*/ 168578 h 545650"/>
                  <a:gd name="connsiteX11" fmla="*/ 244320 w 878360"/>
                  <a:gd name="connsiteY11" fmla="*/ 173378 h 545650"/>
                  <a:gd name="connsiteX12" fmla="*/ 526204 w 878360"/>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81"/>
                  <a:gd name="connsiteY0" fmla="*/ 2823 h 545650"/>
                  <a:gd name="connsiteX1" fmla="*/ 753041 w 878381"/>
                  <a:gd name="connsiteY1" fmla="*/ 285400 h 545650"/>
                  <a:gd name="connsiteX2" fmla="*/ 878349 w 878381"/>
                  <a:gd name="connsiteY2" fmla="*/ 414984 h 545650"/>
                  <a:gd name="connsiteX3" fmla="*/ 747683 w 878381"/>
                  <a:gd name="connsiteY3" fmla="*/ 545650 h 545650"/>
                  <a:gd name="connsiteX4" fmla="*/ 190471 w 878381"/>
                  <a:gd name="connsiteY4" fmla="*/ 545650 h 545650"/>
                  <a:gd name="connsiteX5" fmla="*/ 166602 w 878381"/>
                  <a:gd name="connsiteY5" fmla="*/ 545650 h 545650"/>
                  <a:gd name="connsiteX6" fmla="*/ 158924 w 878381"/>
                  <a:gd name="connsiteY6" fmla="*/ 542470 h 545650"/>
                  <a:gd name="connsiteX7" fmla="*/ 152084 w 878381"/>
                  <a:gd name="connsiteY7" fmla="*/ 541781 h 545650"/>
                  <a:gd name="connsiteX8" fmla="*/ 0 w 878381"/>
                  <a:gd name="connsiteY8" fmla="*/ 355179 h 545650"/>
                  <a:gd name="connsiteX9" fmla="*/ 190471 w 878381"/>
                  <a:gd name="connsiteY9" fmla="*/ 164708 h 545650"/>
                  <a:gd name="connsiteX10" fmla="*/ 228858 w 878381"/>
                  <a:gd name="connsiteY10" fmla="*/ 168578 h 545650"/>
                  <a:gd name="connsiteX11" fmla="*/ 244320 w 878381"/>
                  <a:gd name="connsiteY11" fmla="*/ 173378 h 545650"/>
                  <a:gd name="connsiteX12" fmla="*/ 526204 w 878381"/>
                  <a:gd name="connsiteY12" fmla="*/ 2823 h 545650"/>
                  <a:gd name="connsiteX0" fmla="*/ 526204 w 878351"/>
                  <a:gd name="connsiteY0" fmla="*/ 2823 h 545650"/>
                  <a:gd name="connsiteX1" fmla="*/ 753041 w 878351"/>
                  <a:gd name="connsiteY1" fmla="*/ 285400 h 545650"/>
                  <a:gd name="connsiteX2" fmla="*/ 878349 w 878351"/>
                  <a:gd name="connsiteY2" fmla="*/ 414984 h 545650"/>
                  <a:gd name="connsiteX3" fmla="*/ 747683 w 878351"/>
                  <a:gd name="connsiteY3" fmla="*/ 545650 h 545650"/>
                  <a:gd name="connsiteX4" fmla="*/ 190471 w 878351"/>
                  <a:gd name="connsiteY4" fmla="*/ 545650 h 545650"/>
                  <a:gd name="connsiteX5" fmla="*/ 166602 w 878351"/>
                  <a:gd name="connsiteY5" fmla="*/ 545650 h 545650"/>
                  <a:gd name="connsiteX6" fmla="*/ 158924 w 878351"/>
                  <a:gd name="connsiteY6" fmla="*/ 542470 h 545650"/>
                  <a:gd name="connsiteX7" fmla="*/ 152084 w 878351"/>
                  <a:gd name="connsiteY7" fmla="*/ 541781 h 545650"/>
                  <a:gd name="connsiteX8" fmla="*/ 0 w 878351"/>
                  <a:gd name="connsiteY8" fmla="*/ 355179 h 545650"/>
                  <a:gd name="connsiteX9" fmla="*/ 190471 w 878351"/>
                  <a:gd name="connsiteY9" fmla="*/ 164708 h 545650"/>
                  <a:gd name="connsiteX10" fmla="*/ 228858 w 878351"/>
                  <a:gd name="connsiteY10" fmla="*/ 168578 h 545650"/>
                  <a:gd name="connsiteX11" fmla="*/ 244320 w 878351"/>
                  <a:gd name="connsiteY11" fmla="*/ 173378 h 545650"/>
                  <a:gd name="connsiteX12" fmla="*/ 526204 w 878351"/>
                  <a:gd name="connsiteY12" fmla="*/ 2823 h 545650"/>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6204 w 878349"/>
                  <a:gd name="connsiteY0" fmla="*/ 2823 h 545651"/>
                  <a:gd name="connsiteX1" fmla="*/ 753041 w 878349"/>
                  <a:gd name="connsiteY1" fmla="*/ 285400 h 545651"/>
                  <a:gd name="connsiteX2" fmla="*/ 878349 w 878349"/>
                  <a:gd name="connsiteY2" fmla="*/ 414984 h 545651"/>
                  <a:gd name="connsiteX3" fmla="*/ 747683 w 878349"/>
                  <a:gd name="connsiteY3" fmla="*/ 545650 h 545651"/>
                  <a:gd name="connsiteX4" fmla="*/ 190471 w 878349"/>
                  <a:gd name="connsiteY4" fmla="*/ 545650 h 545651"/>
                  <a:gd name="connsiteX5" fmla="*/ 166602 w 878349"/>
                  <a:gd name="connsiteY5" fmla="*/ 545650 h 545651"/>
                  <a:gd name="connsiteX6" fmla="*/ 158924 w 878349"/>
                  <a:gd name="connsiteY6" fmla="*/ 542470 h 545651"/>
                  <a:gd name="connsiteX7" fmla="*/ 152084 w 878349"/>
                  <a:gd name="connsiteY7" fmla="*/ 541781 h 545651"/>
                  <a:gd name="connsiteX8" fmla="*/ 0 w 878349"/>
                  <a:gd name="connsiteY8" fmla="*/ 355179 h 545651"/>
                  <a:gd name="connsiteX9" fmla="*/ 190471 w 878349"/>
                  <a:gd name="connsiteY9" fmla="*/ 164708 h 545651"/>
                  <a:gd name="connsiteX10" fmla="*/ 228858 w 878349"/>
                  <a:gd name="connsiteY10" fmla="*/ 168578 h 545651"/>
                  <a:gd name="connsiteX11" fmla="*/ 244320 w 878349"/>
                  <a:gd name="connsiteY11" fmla="*/ 173378 h 545651"/>
                  <a:gd name="connsiteX12" fmla="*/ 526204 w 878349"/>
                  <a:gd name="connsiteY12" fmla="*/ 2823 h 545651"/>
                  <a:gd name="connsiteX0" fmla="*/ 527585 w 879730"/>
                  <a:gd name="connsiteY0" fmla="*/ 2823 h 545651"/>
                  <a:gd name="connsiteX1" fmla="*/ 754422 w 879730"/>
                  <a:gd name="connsiteY1" fmla="*/ 285400 h 545651"/>
                  <a:gd name="connsiteX2" fmla="*/ 879730 w 879730"/>
                  <a:gd name="connsiteY2" fmla="*/ 414984 h 545651"/>
                  <a:gd name="connsiteX3" fmla="*/ 749064 w 879730"/>
                  <a:gd name="connsiteY3" fmla="*/ 545650 h 545651"/>
                  <a:gd name="connsiteX4" fmla="*/ 191852 w 879730"/>
                  <a:gd name="connsiteY4" fmla="*/ 545650 h 545651"/>
                  <a:gd name="connsiteX5" fmla="*/ 167983 w 879730"/>
                  <a:gd name="connsiteY5" fmla="*/ 545650 h 545651"/>
                  <a:gd name="connsiteX6" fmla="*/ 160305 w 879730"/>
                  <a:gd name="connsiteY6" fmla="*/ 542470 h 545651"/>
                  <a:gd name="connsiteX7" fmla="*/ 153465 w 879730"/>
                  <a:gd name="connsiteY7" fmla="*/ 541781 h 545651"/>
                  <a:gd name="connsiteX8" fmla="*/ 1381 w 879730"/>
                  <a:gd name="connsiteY8" fmla="*/ 355179 h 545651"/>
                  <a:gd name="connsiteX9" fmla="*/ 230239 w 879730"/>
                  <a:gd name="connsiteY9" fmla="*/ 168578 h 545651"/>
                  <a:gd name="connsiteX10" fmla="*/ 245701 w 879730"/>
                  <a:gd name="connsiteY10" fmla="*/ 173378 h 545651"/>
                  <a:gd name="connsiteX11" fmla="*/ 527585 w 879730"/>
                  <a:gd name="connsiteY11"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8098 w 880243"/>
                  <a:gd name="connsiteY0" fmla="*/ 2823 h 545651"/>
                  <a:gd name="connsiteX1" fmla="*/ 754935 w 880243"/>
                  <a:gd name="connsiteY1" fmla="*/ 285400 h 545651"/>
                  <a:gd name="connsiteX2" fmla="*/ 880243 w 880243"/>
                  <a:gd name="connsiteY2" fmla="*/ 414984 h 545651"/>
                  <a:gd name="connsiteX3" fmla="*/ 749577 w 880243"/>
                  <a:gd name="connsiteY3" fmla="*/ 545650 h 545651"/>
                  <a:gd name="connsiteX4" fmla="*/ 192365 w 880243"/>
                  <a:gd name="connsiteY4" fmla="*/ 545650 h 545651"/>
                  <a:gd name="connsiteX5" fmla="*/ 168496 w 880243"/>
                  <a:gd name="connsiteY5" fmla="*/ 545650 h 545651"/>
                  <a:gd name="connsiteX6" fmla="*/ 160818 w 880243"/>
                  <a:gd name="connsiteY6" fmla="*/ 542470 h 545651"/>
                  <a:gd name="connsiteX7" fmla="*/ 153978 w 880243"/>
                  <a:gd name="connsiteY7" fmla="*/ 541781 h 545651"/>
                  <a:gd name="connsiteX8" fmla="*/ 1894 w 880243"/>
                  <a:gd name="connsiteY8" fmla="*/ 355179 h 545651"/>
                  <a:gd name="connsiteX9" fmla="*/ 246214 w 880243"/>
                  <a:gd name="connsiteY9" fmla="*/ 173378 h 545651"/>
                  <a:gd name="connsiteX10" fmla="*/ 528098 w 880243"/>
                  <a:gd name="connsiteY10" fmla="*/ 2823 h 545651"/>
                  <a:gd name="connsiteX0" fmla="*/ 526208 w 878353"/>
                  <a:gd name="connsiteY0" fmla="*/ 2823 h 545651"/>
                  <a:gd name="connsiteX1" fmla="*/ 753045 w 878353"/>
                  <a:gd name="connsiteY1" fmla="*/ 285400 h 545651"/>
                  <a:gd name="connsiteX2" fmla="*/ 878353 w 878353"/>
                  <a:gd name="connsiteY2" fmla="*/ 414984 h 545651"/>
                  <a:gd name="connsiteX3" fmla="*/ 747687 w 878353"/>
                  <a:gd name="connsiteY3" fmla="*/ 545650 h 545651"/>
                  <a:gd name="connsiteX4" fmla="*/ 190475 w 878353"/>
                  <a:gd name="connsiteY4" fmla="*/ 545650 h 545651"/>
                  <a:gd name="connsiteX5" fmla="*/ 166606 w 878353"/>
                  <a:gd name="connsiteY5" fmla="*/ 545650 h 545651"/>
                  <a:gd name="connsiteX6" fmla="*/ 158928 w 878353"/>
                  <a:gd name="connsiteY6" fmla="*/ 542470 h 545651"/>
                  <a:gd name="connsiteX7" fmla="*/ 152088 w 878353"/>
                  <a:gd name="connsiteY7" fmla="*/ 541781 h 545651"/>
                  <a:gd name="connsiteX8" fmla="*/ 4 w 878353"/>
                  <a:gd name="connsiteY8" fmla="*/ 355179 h 545651"/>
                  <a:gd name="connsiteX9" fmla="*/ 244324 w 878353"/>
                  <a:gd name="connsiteY9" fmla="*/ 173378 h 545651"/>
                  <a:gd name="connsiteX10" fmla="*/ 526208 w 878353"/>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66614 w 878361"/>
                  <a:gd name="connsiteY5" fmla="*/ 545650 h 545651"/>
                  <a:gd name="connsiteX6" fmla="*/ 158936 w 878361"/>
                  <a:gd name="connsiteY6" fmla="*/ 542470 h 545651"/>
                  <a:gd name="connsiteX7" fmla="*/ 152096 w 878361"/>
                  <a:gd name="connsiteY7" fmla="*/ 541781 h 545651"/>
                  <a:gd name="connsiteX8" fmla="*/ 12 w 878361"/>
                  <a:gd name="connsiteY8" fmla="*/ 355179 h 545651"/>
                  <a:gd name="connsiteX9" fmla="*/ 244332 w 878361"/>
                  <a:gd name="connsiteY9" fmla="*/ 173378 h 545651"/>
                  <a:gd name="connsiteX10" fmla="*/ 526216 w 878361"/>
                  <a:gd name="connsiteY10"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8936 w 878361"/>
                  <a:gd name="connsiteY5" fmla="*/ 542470 h 545651"/>
                  <a:gd name="connsiteX6" fmla="*/ 152096 w 878361"/>
                  <a:gd name="connsiteY6" fmla="*/ 541781 h 545651"/>
                  <a:gd name="connsiteX7" fmla="*/ 12 w 878361"/>
                  <a:gd name="connsiteY7" fmla="*/ 355179 h 545651"/>
                  <a:gd name="connsiteX8" fmla="*/ 244332 w 878361"/>
                  <a:gd name="connsiteY8" fmla="*/ 173378 h 545651"/>
                  <a:gd name="connsiteX9" fmla="*/ 526216 w 878361"/>
                  <a:gd name="connsiteY9"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52096 w 878361"/>
                  <a:gd name="connsiteY5" fmla="*/ 541781 h 545651"/>
                  <a:gd name="connsiteX6" fmla="*/ 12 w 878361"/>
                  <a:gd name="connsiteY6" fmla="*/ 355179 h 545651"/>
                  <a:gd name="connsiteX7" fmla="*/ 244332 w 878361"/>
                  <a:gd name="connsiteY7" fmla="*/ 173378 h 545651"/>
                  <a:gd name="connsiteX8" fmla="*/ 526216 w 878361"/>
                  <a:gd name="connsiteY8" fmla="*/ 2823 h 545651"/>
                  <a:gd name="connsiteX0" fmla="*/ 526216 w 878361"/>
                  <a:gd name="connsiteY0" fmla="*/ 2823 h 545651"/>
                  <a:gd name="connsiteX1" fmla="*/ 753053 w 878361"/>
                  <a:gd name="connsiteY1" fmla="*/ 285400 h 545651"/>
                  <a:gd name="connsiteX2" fmla="*/ 878361 w 878361"/>
                  <a:gd name="connsiteY2" fmla="*/ 414984 h 545651"/>
                  <a:gd name="connsiteX3" fmla="*/ 747695 w 878361"/>
                  <a:gd name="connsiteY3" fmla="*/ 545650 h 545651"/>
                  <a:gd name="connsiteX4" fmla="*/ 190483 w 878361"/>
                  <a:gd name="connsiteY4" fmla="*/ 545650 h 545651"/>
                  <a:gd name="connsiteX5" fmla="*/ 12 w 878361"/>
                  <a:gd name="connsiteY5" fmla="*/ 355179 h 545651"/>
                  <a:gd name="connsiteX6" fmla="*/ 244332 w 878361"/>
                  <a:gd name="connsiteY6" fmla="*/ 173378 h 545651"/>
                  <a:gd name="connsiteX7" fmla="*/ 526216 w 878361"/>
                  <a:gd name="connsiteY7" fmla="*/ 2823 h 545651"/>
                  <a:gd name="connsiteX0" fmla="*/ 528231 w 880376"/>
                  <a:gd name="connsiteY0" fmla="*/ 2823 h 545651"/>
                  <a:gd name="connsiteX1" fmla="*/ 755068 w 880376"/>
                  <a:gd name="connsiteY1" fmla="*/ 285400 h 545651"/>
                  <a:gd name="connsiteX2" fmla="*/ 880376 w 880376"/>
                  <a:gd name="connsiteY2" fmla="*/ 414984 h 545651"/>
                  <a:gd name="connsiteX3" fmla="*/ 749710 w 880376"/>
                  <a:gd name="connsiteY3" fmla="*/ 545650 h 545651"/>
                  <a:gd name="connsiteX4" fmla="*/ 192498 w 880376"/>
                  <a:gd name="connsiteY4" fmla="*/ 545650 h 545651"/>
                  <a:gd name="connsiteX5" fmla="*/ 2027 w 880376"/>
                  <a:gd name="connsiteY5" fmla="*/ 355179 h 545651"/>
                  <a:gd name="connsiteX6" fmla="*/ 246347 w 880376"/>
                  <a:gd name="connsiteY6" fmla="*/ 173378 h 545651"/>
                  <a:gd name="connsiteX7" fmla="*/ 528231 w 880376"/>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217 w 878362"/>
                  <a:gd name="connsiteY0" fmla="*/ 2823 h 545651"/>
                  <a:gd name="connsiteX1" fmla="*/ 753054 w 878362"/>
                  <a:gd name="connsiteY1" fmla="*/ 285400 h 545651"/>
                  <a:gd name="connsiteX2" fmla="*/ 878362 w 878362"/>
                  <a:gd name="connsiteY2" fmla="*/ 414984 h 545651"/>
                  <a:gd name="connsiteX3" fmla="*/ 747696 w 878362"/>
                  <a:gd name="connsiteY3" fmla="*/ 545650 h 545651"/>
                  <a:gd name="connsiteX4" fmla="*/ 190484 w 878362"/>
                  <a:gd name="connsiteY4" fmla="*/ 545650 h 545651"/>
                  <a:gd name="connsiteX5" fmla="*/ 13 w 878362"/>
                  <a:gd name="connsiteY5" fmla="*/ 355179 h 545651"/>
                  <a:gd name="connsiteX6" fmla="*/ 244333 w 878362"/>
                  <a:gd name="connsiteY6" fmla="*/ 173378 h 545651"/>
                  <a:gd name="connsiteX7" fmla="*/ 526217 w 878362"/>
                  <a:gd name="connsiteY7" fmla="*/ 2823 h 545651"/>
                  <a:gd name="connsiteX0" fmla="*/ 526245 w 878390"/>
                  <a:gd name="connsiteY0" fmla="*/ 2823 h 545651"/>
                  <a:gd name="connsiteX1" fmla="*/ 753082 w 878390"/>
                  <a:gd name="connsiteY1" fmla="*/ 285400 h 545651"/>
                  <a:gd name="connsiteX2" fmla="*/ 878390 w 878390"/>
                  <a:gd name="connsiteY2" fmla="*/ 414984 h 545651"/>
                  <a:gd name="connsiteX3" fmla="*/ 747724 w 878390"/>
                  <a:gd name="connsiteY3" fmla="*/ 545650 h 545651"/>
                  <a:gd name="connsiteX4" fmla="*/ 190512 w 878390"/>
                  <a:gd name="connsiteY4" fmla="*/ 545650 h 545651"/>
                  <a:gd name="connsiteX5" fmla="*/ 41 w 878390"/>
                  <a:gd name="connsiteY5" fmla="*/ 355179 h 545651"/>
                  <a:gd name="connsiteX6" fmla="*/ 244361 w 878390"/>
                  <a:gd name="connsiteY6" fmla="*/ 173378 h 545651"/>
                  <a:gd name="connsiteX7" fmla="*/ 526245 w 878390"/>
                  <a:gd name="connsiteY7" fmla="*/ 2823 h 545651"/>
                  <a:gd name="connsiteX0" fmla="*/ 526964 w 879109"/>
                  <a:gd name="connsiteY0" fmla="*/ 2823 h 545651"/>
                  <a:gd name="connsiteX1" fmla="*/ 753801 w 879109"/>
                  <a:gd name="connsiteY1" fmla="*/ 285400 h 545651"/>
                  <a:gd name="connsiteX2" fmla="*/ 879109 w 879109"/>
                  <a:gd name="connsiteY2" fmla="*/ 414984 h 545651"/>
                  <a:gd name="connsiteX3" fmla="*/ 748443 w 879109"/>
                  <a:gd name="connsiteY3" fmla="*/ 545650 h 545651"/>
                  <a:gd name="connsiteX4" fmla="*/ 191231 w 879109"/>
                  <a:gd name="connsiteY4" fmla="*/ 545650 h 545651"/>
                  <a:gd name="connsiteX5" fmla="*/ 760 w 879109"/>
                  <a:gd name="connsiteY5" fmla="*/ 355179 h 545651"/>
                  <a:gd name="connsiteX6" fmla="*/ 245080 w 879109"/>
                  <a:gd name="connsiteY6" fmla="*/ 173378 h 545651"/>
                  <a:gd name="connsiteX7" fmla="*/ 526964 w 879109"/>
                  <a:gd name="connsiteY7" fmla="*/ 2823 h 545651"/>
                  <a:gd name="connsiteX0" fmla="*/ 526721 w 878866"/>
                  <a:gd name="connsiteY0" fmla="*/ 2823 h 545651"/>
                  <a:gd name="connsiteX1" fmla="*/ 753558 w 878866"/>
                  <a:gd name="connsiteY1" fmla="*/ 285400 h 545651"/>
                  <a:gd name="connsiteX2" fmla="*/ 878866 w 878866"/>
                  <a:gd name="connsiteY2" fmla="*/ 414984 h 545651"/>
                  <a:gd name="connsiteX3" fmla="*/ 748200 w 878866"/>
                  <a:gd name="connsiteY3" fmla="*/ 545650 h 545651"/>
                  <a:gd name="connsiteX4" fmla="*/ 190988 w 878866"/>
                  <a:gd name="connsiteY4" fmla="*/ 545650 h 545651"/>
                  <a:gd name="connsiteX5" fmla="*/ 517 w 878866"/>
                  <a:gd name="connsiteY5" fmla="*/ 355179 h 545651"/>
                  <a:gd name="connsiteX6" fmla="*/ 244837 w 878866"/>
                  <a:gd name="connsiteY6" fmla="*/ 173378 h 545651"/>
                  <a:gd name="connsiteX7" fmla="*/ 526721 w 878866"/>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 name="connsiteX0" fmla="*/ 526246 w 878391"/>
                  <a:gd name="connsiteY0" fmla="*/ 2823 h 545651"/>
                  <a:gd name="connsiteX1" fmla="*/ 753083 w 878391"/>
                  <a:gd name="connsiteY1" fmla="*/ 285400 h 545651"/>
                  <a:gd name="connsiteX2" fmla="*/ 878391 w 878391"/>
                  <a:gd name="connsiteY2" fmla="*/ 414984 h 545651"/>
                  <a:gd name="connsiteX3" fmla="*/ 747725 w 878391"/>
                  <a:gd name="connsiteY3" fmla="*/ 545650 h 545651"/>
                  <a:gd name="connsiteX4" fmla="*/ 190513 w 878391"/>
                  <a:gd name="connsiteY4" fmla="*/ 545650 h 545651"/>
                  <a:gd name="connsiteX5" fmla="*/ 42 w 878391"/>
                  <a:gd name="connsiteY5" fmla="*/ 355179 h 545651"/>
                  <a:gd name="connsiteX6" fmla="*/ 244362 w 878391"/>
                  <a:gd name="connsiteY6" fmla="*/ 173378 h 545651"/>
                  <a:gd name="connsiteX7" fmla="*/ 526246 w 878391"/>
                  <a:gd name="connsiteY7" fmla="*/ 2823 h 54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8391" h="545651">
                    <a:moveTo>
                      <a:pt x="526246" y="2823"/>
                    </a:moveTo>
                    <a:cubicBezTo>
                      <a:pt x="663881" y="24023"/>
                      <a:pt x="772336" y="152517"/>
                      <a:pt x="753083" y="285400"/>
                    </a:cubicBezTo>
                    <a:cubicBezTo>
                      <a:pt x="852208" y="299089"/>
                      <a:pt x="878212" y="375742"/>
                      <a:pt x="878391" y="414984"/>
                    </a:cubicBezTo>
                    <a:cubicBezTo>
                      <a:pt x="878627" y="466609"/>
                      <a:pt x="833938" y="546043"/>
                      <a:pt x="747725" y="545650"/>
                    </a:cubicBezTo>
                    <a:lnTo>
                      <a:pt x="190513" y="545650"/>
                    </a:lnTo>
                    <a:cubicBezTo>
                      <a:pt x="77130" y="544985"/>
                      <a:pt x="2268" y="445667"/>
                      <a:pt x="42" y="355179"/>
                    </a:cubicBezTo>
                    <a:cubicBezTo>
                      <a:pt x="-2184" y="264691"/>
                      <a:pt x="84465" y="123521"/>
                      <a:pt x="244362" y="173378"/>
                    </a:cubicBezTo>
                    <a:cubicBezTo>
                      <a:pt x="271526" y="75658"/>
                      <a:pt x="394045" y="-17540"/>
                      <a:pt x="526246" y="2823"/>
                    </a:cubicBezTo>
                    <a:close/>
                  </a:path>
                </a:pathLst>
              </a:custGeom>
              <a:no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5710" tIns="140568" rIns="175710" bIns="140568" numCol="1" spcCol="0" rtlCol="0" fromWordArt="0" anchor="t" anchorCtr="0" forceAA="0" compatLnSpc="1">
                <a:prstTxWarp prst="textNoShape">
                  <a:avLst/>
                </a:prstTxWarp>
                <a:noAutofit/>
              </a:bodyPr>
              <a:lstStyle/>
              <a:p>
                <a:pPr marL="0" marR="0" lvl="0" indent="0" algn="ctr" defTabSz="895751" eaLnBrk="1" fontAlgn="auto" latinLnBrk="0" hangingPunct="1">
                  <a:lnSpc>
                    <a:spcPct val="90000"/>
                  </a:lnSpc>
                  <a:spcBef>
                    <a:spcPts val="0"/>
                  </a:spcBef>
                  <a:spcAft>
                    <a:spcPts val="0"/>
                  </a:spcAft>
                  <a:buClrTx/>
                  <a:buSzTx/>
                  <a:buFontTx/>
                  <a:buNone/>
                  <a:tabLst/>
                  <a:defRPr/>
                </a:pPr>
                <a:endParaRPr kumimoji="0" lang="en-IN" sz="1921" b="1" i="0" u="none" strike="noStrike" kern="0" cap="none" spc="0" normalizeH="0" baseline="0" noProof="0" dirty="0">
                  <a:ln>
                    <a:noFill/>
                  </a:ln>
                  <a:solidFill>
                    <a:srgbClr val="FFFFFF"/>
                  </a:solidFill>
                  <a:effectLst/>
                  <a:uLnTx/>
                  <a:uFillTx/>
                  <a:latin typeface="Segoe UI Light"/>
                  <a:ea typeface="Segoe UI" pitchFamily="34" charset="0"/>
                  <a:cs typeface="Segoe UI" pitchFamily="34" charset="0"/>
                </a:endParaRPr>
              </a:p>
            </p:txBody>
          </p:sp>
          <p:sp>
            <p:nvSpPr>
              <p:cNvPr id="225" name="Rectangle 224">
                <a:extLst>
                  <a:ext uri="{FF2B5EF4-FFF2-40B4-BE49-F238E27FC236}">
                    <a16:creationId xmlns:a16="http://schemas.microsoft.com/office/drawing/2014/main" id="{E90AFBDC-F46A-47F3-A740-1FADF053BEBE}"/>
                  </a:ext>
                </a:extLst>
              </p:cNvPr>
              <p:cNvSpPr/>
              <p:nvPr/>
            </p:nvSpPr>
            <p:spPr bwMode="auto">
              <a:xfrm>
                <a:off x="11138157" y="3021086"/>
                <a:ext cx="205040" cy="148466"/>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226" name="Straight Arrow Connector 225">
                <a:extLst>
                  <a:ext uri="{FF2B5EF4-FFF2-40B4-BE49-F238E27FC236}">
                    <a16:creationId xmlns:a16="http://schemas.microsoft.com/office/drawing/2014/main" id="{5A22B1CD-DE36-4D98-82BA-7E50F558E575}"/>
                  </a:ext>
                </a:extLst>
              </p:cNvPr>
              <p:cNvCxnSpPr>
                <a:cxnSpLocks/>
              </p:cNvCxnSpPr>
              <p:nvPr/>
            </p:nvCxnSpPr>
            <p:spPr>
              <a:xfrm flipV="1">
                <a:off x="11245742" y="2947705"/>
                <a:ext cx="0" cy="316340"/>
              </a:xfrm>
              <a:prstGeom prst="straightConnector1">
                <a:avLst/>
              </a:prstGeom>
              <a:noFill/>
              <a:ln w="12700" cap="flat" cmpd="sng" algn="ctr">
                <a:solidFill>
                  <a:srgbClr val="0078D4"/>
                </a:solidFill>
                <a:prstDash val="solid"/>
                <a:headEnd type="none"/>
                <a:tailEnd type="triangle"/>
              </a:ln>
              <a:effectLst/>
            </p:spPr>
          </p:cxnSp>
        </p:grpSp>
        <p:grpSp>
          <p:nvGrpSpPr>
            <p:cNvPr id="176" name="Group 175">
              <a:extLst>
                <a:ext uri="{FF2B5EF4-FFF2-40B4-BE49-F238E27FC236}">
                  <a16:creationId xmlns:a16="http://schemas.microsoft.com/office/drawing/2014/main" id="{48F300AF-B1BB-4DF6-96A2-936346AF8B1E}"/>
                </a:ext>
              </a:extLst>
            </p:cNvPr>
            <p:cNvGrpSpPr/>
            <p:nvPr/>
          </p:nvGrpSpPr>
          <p:grpSpPr>
            <a:xfrm rot="1800000">
              <a:off x="7560175" y="2645745"/>
              <a:ext cx="502109" cy="581902"/>
              <a:chOff x="6281977" y="1925712"/>
              <a:chExt cx="609366" cy="706203"/>
            </a:xfrm>
          </p:grpSpPr>
          <p:sp>
            <p:nvSpPr>
              <p:cNvPr id="206" name="Hexagon 205">
                <a:extLst>
                  <a:ext uri="{FF2B5EF4-FFF2-40B4-BE49-F238E27FC236}">
                    <a16:creationId xmlns:a16="http://schemas.microsoft.com/office/drawing/2014/main" id="{A01A39B8-BAA1-4B65-87CD-9AACF455DDC6}"/>
                  </a:ext>
                </a:extLst>
              </p:cNvPr>
              <p:cNvSpPr/>
              <p:nvPr/>
            </p:nvSpPr>
            <p:spPr bwMode="auto">
              <a:xfrm rot="16200000">
                <a:off x="6261742" y="2000529"/>
                <a:ext cx="651443" cy="557784"/>
              </a:xfrm>
              <a:prstGeom prst="hexagon">
                <a:avLst/>
              </a:prstGeom>
              <a:solidFill>
                <a:sysClr val="window" lastClr="FFFFFF"/>
              </a:solid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207" name="Straight Connector 206">
                <a:extLst>
                  <a:ext uri="{FF2B5EF4-FFF2-40B4-BE49-F238E27FC236}">
                    <a16:creationId xmlns:a16="http://schemas.microsoft.com/office/drawing/2014/main" id="{A472183C-C57C-43A1-99EA-BC4B8A8F0FDF}"/>
                  </a:ext>
                </a:extLst>
              </p:cNvPr>
              <p:cNvCxnSpPr>
                <a:stCxn id="206" idx="3"/>
                <a:endCxn id="206" idx="0"/>
              </p:cNvCxnSpPr>
              <p:nvPr/>
            </p:nvCxnSpPr>
            <p:spPr>
              <a:xfrm flipV="1">
                <a:off x="6587464" y="1953700"/>
                <a:ext cx="0" cy="651443"/>
              </a:xfrm>
              <a:prstGeom prst="line">
                <a:avLst/>
              </a:prstGeom>
              <a:noFill/>
              <a:ln w="12700" cap="flat" cmpd="sng" algn="ctr">
                <a:solidFill>
                  <a:srgbClr val="0078D4"/>
                </a:solidFill>
                <a:prstDash val="solid"/>
                <a:headEnd type="none"/>
                <a:tailEnd type="none"/>
              </a:ln>
              <a:effectLst/>
            </p:spPr>
          </p:cxnSp>
          <p:grpSp>
            <p:nvGrpSpPr>
              <p:cNvPr id="208" name="Group 207">
                <a:extLst>
                  <a:ext uri="{FF2B5EF4-FFF2-40B4-BE49-F238E27FC236}">
                    <a16:creationId xmlns:a16="http://schemas.microsoft.com/office/drawing/2014/main" id="{DDB6CD05-CB04-4811-AE1A-F52A2E0FF237}"/>
                  </a:ext>
                </a:extLst>
              </p:cNvPr>
              <p:cNvGrpSpPr/>
              <p:nvPr/>
            </p:nvGrpSpPr>
            <p:grpSpPr>
              <a:xfrm>
                <a:off x="6584950" y="2093649"/>
                <a:ext cx="281406" cy="372551"/>
                <a:chOff x="6584950" y="2093146"/>
                <a:chExt cx="281406" cy="372551"/>
              </a:xfrm>
            </p:grpSpPr>
            <p:cxnSp>
              <p:nvCxnSpPr>
                <p:cNvPr id="221" name="Straight Connector 220">
                  <a:extLst>
                    <a:ext uri="{FF2B5EF4-FFF2-40B4-BE49-F238E27FC236}">
                      <a16:creationId xmlns:a16="http://schemas.microsoft.com/office/drawing/2014/main" id="{FFA21CB2-D502-4A22-B25F-769B1849BB96}"/>
                    </a:ext>
                  </a:extLst>
                </p:cNvPr>
                <p:cNvCxnSpPr>
                  <a:cxnSpLocks/>
                  <a:stCxn id="206" idx="2"/>
                </p:cNvCxnSpPr>
                <p:nvPr/>
              </p:nvCxnSpPr>
              <p:spPr>
                <a:xfrm flipH="1" flipV="1">
                  <a:off x="6584950" y="2415525"/>
                  <a:ext cx="281406" cy="50172"/>
                </a:xfrm>
                <a:prstGeom prst="line">
                  <a:avLst/>
                </a:prstGeom>
                <a:noFill/>
                <a:ln w="12700" cap="flat" cmpd="sng" algn="ctr">
                  <a:solidFill>
                    <a:srgbClr val="0078D4"/>
                  </a:solidFill>
                  <a:prstDash val="solid"/>
                  <a:headEnd type="none"/>
                  <a:tailEnd type="none"/>
                </a:ln>
                <a:effectLst/>
              </p:spPr>
            </p:cxnSp>
            <p:cxnSp>
              <p:nvCxnSpPr>
                <p:cNvPr id="222" name="Straight Connector 221">
                  <a:extLst>
                    <a:ext uri="{FF2B5EF4-FFF2-40B4-BE49-F238E27FC236}">
                      <a16:creationId xmlns:a16="http://schemas.microsoft.com/office/drawing/2014/main" id="{F225A1C1-7D10-4E0F-B933-92F3AD1D34C5}"/>
                    </a:ext>
                  </a:extLst>
                </p:cNvPr>
                <p:cNvCxnSpPr>
                  <a:stCxn id="206" idx="1"/>
                </p:cNvCxnSpPr>
                <p:nvPr/>
              </p:nvCxnSpPr>
              <p:spPr>
                <a:xfrm flipH="1">
                  <a:off x="6584950" y="2093146"/>
                  <a:ext cx="281406" cy="110304"/>
                </a:xfrm>
                <a:prstGeom prst="line">
                  <a:avLst/>
                </a:prstGeom>
                <a:noFill/>
                <a:ln w="12700" cap="flat" cmpd="sng" algn="ctr">
                  <a:solidFill>
                    <a:srgbClr val="0078D4"/>
                  </a:solidFill>
                  <a:prstDash val="solid"/>
                  <a:headEnd type="none"/>
                  <a:tailEnd type="none"/>
                </a:ln>
                <a:effectLst/>
              </p:spPr>
            </p:cxnSp>
            <p:cxnSp>
              <p:nvCxnSpPr>
                <p:cNvPr id="223" name="Straight Connector 222">
                  <a:extLst>
                    <a:ext uri="{FF2B5EF4-FFF2-40B4-BE49-F238E27FC236}">
                      <a16:creationId xmlns:a16="http://schemas.microsoft.com/office/drawing/2014/main" id="{56F54DD9-E994-46B9-99CA-5AC39E106A6C}"/>
                    </a:ext>
                  </a:extLst>
                </p:cNvPr>
                <p:cNvCxnSpPr>
                  <a:cxnSpLocks/>
                  <a:stCxn id="206" idx="1"/>
                </p:cNvCxnSpPr>
                <p:nvPr/>
              </p:nvCxnSpPr>
              <p:spPr>
                <a:xfrm flipH="1">
                  <a:off x="6584950" y="2093146"/>
                  <a:ext cx="281406" cy="322378"/>
                </a:xfrm>
                <a:prstGeom prst="line">
                  <a:avLst/>
                </a:prstGeom>
                <a:noFill/>
                <a:ln w="12700" cap="flat" cmpd="sng" algn="ctr">
                  <a:solidFill>
                    <a:srgbClr val="0078D4"/>
                  </a:solidFill>
                  <a:prstDash val="solid"/>
                  <a:headEnd type="none"/>
                  <a:tailEnd type="none"/>
                </a:ln>
                <a:effectLst/>
              </p:spPr>
            </p:cxnSp>
          </p:grpSp>
          <p:grpSp>
            <p:nvGrpSpPr>
              <p:cNvPr id="209" name="Group 208">
                <a:extLst>
                  <a:ext uri="{FF2B5EF4-FFF2-40B4-BE49-F238E27FC236}">
                    <a16:creationId xmlns:a16="http://schemas.microsoft.com/office/drawing/2014/main" id="{85234492-8BF5-4174-B6E5-DE68AEB3AB0D}"/>
                  </a:ext>
                </a:extLst>
              </p:cNvPr>
              <p:cNvGrpSpPr/>
              <p:nvPr/>
            </p:nvGrpSpPr>
            <p:grpSpPr>
              <a:xfrm flipH="1">
                <a:off x="6304801" y="2093649"/>
                <a:ext cx="281406" cy="372551"/>
                <a:chOff x="6584950" y="2093146"/>
                <a:chExt cx="281406" cy="372551"/>
              </a:xfrm>
            </p:grpSpPr>
            <p:cxnSp>
              <p:nvCxnSpPr>
                <p:cNvPr id="218" name="Straight Connector 217">
                  <a:extLst>
                    <a:ext uri="{FF2B5EF4-FFF2-40B4-BE49-F238E27FC236}">
                      <a16:creationId xmlns:a16="http://schemas.microsoft.com/office/drawing/2014/main" id="{B3C7C401-691C-4257-9022-5D39719A6E41}"/>
                    </a:ext>
                  </a:extLst>
                </p:cNvPr>
                <p:cNvCxnSpPr>
                  <a:cxnSpLocks/>
                </p:cNvCxnSpPr>
                <p:nvPr/>
              </p:nvCxnSpPr>
              <p:spPr>
                <a:xfrm flipH="1" flipV="1">
                  <a:off x="6584950" y="2415525"/>
                  <a:ext cx="281406" cy="50172"/>
                </a:xfrm>
                <a:prstGeom prst="line">
                  <a:avLst/>
                </a:prstGeom>
                <a:noFill/>
                <a:ln w="12700" cap="flat" cmpd="sng" algn="ctr">
                  <a:solidFill>
                    <a:srgbClr val="0078D4"/>
                  </a:solidFill>
                  <a:prstDash val="solid"/>
                  <a:headEnd type="none"/>
                  <a:tailEnd type="none"/>
                </a:ln>
                <a:effectLst/>
              </p:spPr>
            </p:cxnSp>
            <p:cxnSp>
              <p:nvCxnSpPr>
                <p:cNvPr id="219" name="Straight Connector 218">
                  <a:extLst>
                    <a:ext uri="{FF2B5EF4-FFF2-40B4-BE49-F238E27FC236}">
                      <a16:creationId xmlns:a16="http://schemas.microsoft.com/office/drawing/2014/main" id="{55507FD4-43D4-49B1-ADFB-8287385D83CF}"/>
                    </a:ext>
                  </a:extLst>
                </p:cNvPr>
                <p:cNvCxnSpPr/>
                <p:nvPr/>
              </p:nvCxnSpPr>
              <p:spPr>
                <a:xfrm flipH="1">
                  <a:off x="6584950" y="2093146"/>
                  <a:ext cx="281406" cy="110304"/>
                </a:xfrm>
                <a:prstGeom prst="line">
                  <a:avLst/>
                </a:prstGeom>
                <a:noFill/>
                <a:ln w="12700" cap="flat" cmpd="sng" algn="ctr">
                  <a:solidFill>
                    <a:srgbClr val="0078D4"/>
                  </a:solidFill>
                  <a:prstDash val="solid"/>
                  <a:headEnd type="none"/>
                  <a:tailEnd type="none"/>
                </a:ln>
                <a:effectLst/>
              </p:spPr>
            </p:cxnSp>
            <p:cxnSp>
              <p:nvCxnSpPr>
                <p:cNvPr id="220" name="Straight Connector 219">
                  <a:extLst>
                    <a:ext uri="{FF2B5EF4-FFF2-40B4-BE49-F238E27FC236}">
                      <a16:creationId xmlns:a16="http://schemas.microsoft.com/office/drawing/2014/main" id="{19314E4C-6919-4E64-AE51-2FEC2F0A2616}"/>
                    </a:ext>
                  </a:extLst>
                </p:cNvPr>
                <p:cNvCxnSpPr>
                  <a:cxnSpLocks/>
                </p:cNvCxnSpPr>
                <p:nvPr/>
              </p:nvCxnSpPr>
              <p:spPr>
                <a:xfrm flipH="1">
                  <a:off x="6584950" y="2093146"/>
                  <a:ext cx="281406" cy="322378"/>
                </a:xfrm>
                <a:prstGeom prst="line">
                  <a:avLst/>
                </a:prstGeom>
                <a:noFill/>
                <a:ln w="12700" cap="flat" cmpd="sng" algn="ctr">
                  <a:solidFill>
                    <a:srgbClr val="0078D4"/>
                  </a:solidFill>
                  <a:prstDash val="solid"/>
                  <a:headEnd type="none"/>
                  <a:tailEnd type="none"/>
                </a:ln>
                <a:effectLst/>
              </p:spPr>
            </p:cxnSp>
          </p:grpSp>
          <p:sp>
            <p:nvSpPr>
              <p:cNvPr id="210" name="Oval 209">
                <a:extLst>
                  <a:ext uri="{FF2B5EF4-FFF2-40B4-BE49-F238E27FC236}">
                    <a16:creationId xmlns:a16="http://schemas.microsoft.com/office/drawing/2014/main" id="{7CAB8BEB-6673-4C95-92EE-CD9C04CE9FBC}"/>
                  </a:ext>
                </a:extLst>
              </p:cNvPr>
              <p:cNvSpPr/>
              <p:nvPr/>
            </p:nvSpPr>
            <p:spPr bwMode="auto">
              <a:xfrm>
                <a:off x="6281977" y="2066999"/>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1" name="Oval 210">
                <a:extLst>
                  <a:ext uri="{FF2B5EF4-FFF2-40B4-BE49-F238E27FC236}">
                    <a16:creationId xmlns:a16="http://schemas.microsoft.com/office/drawing/2014/main" id="{6226B391-F68D-4CD4-8C08-C1D6E7F09E2B}"/>
                  </a:ext>
                </a:extLst>
              </p:cNvPr>
              <p:cNvSpPr/>
              <p:nvPr/>
            </p:nvSpPr>
            <p:spPr bwMode="auto">
              <a:xfrm>
                <a:off x="6558202" y="2173362"/>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2" name="Oval 211">
                <a:extLst>
                  <a:ext uri="{FF2B5EF4-FFF2-40B4-BE49-F238E27FC236}">
                    <a16:creationId xmlns:a16="http://schemas.microsoft.com/office/drawing/2014/main" id="{318B4090-73C7-47A0-A264-B3850DB835D2}"/>
                  </a:ext>
                </a:extLst>
              </p:cNvPr>
              <p:cNvSpPr/>
              <p:nvPr/>
            </p:nvSpPr>
            <p:spPr bwMode="auto">
              <a:xfrm>
                <a:off x="6831252" y="2066999"/>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3" name="Oval 212">
                <a:extLst>
                  <a:ext uri="{FF2B5EF4-FFF2-40B4-BE49-F238E27FC236}">
                    <a16:creationId xmlns:a16="http://schemas.microsoft.com/office/drawing/2014/main" id="{4F157969-852D-4C29-9E2B-A534690CAEF7}"/>
                  </a:ext>
                </a:extLst>
              </p:cNvPr>
              <p:cNvSpPr/>
              <p:nvPr/>
            </p:nvSpPr>
            <p:spPr bwMode="auto">
              <a:xfrm>
                <a:off x="6558202" y="2387674"/>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4" name="Oval 213">
                <a:extLst>
                  <a:ext uri="{FF2B5EF4-FFF2-40B4-BE49-F238E27FC236}">
                    <a16:creationId xmlns:a16="http://schemas.microsoft.com/office/drawing/2014/main" id="{1B30EFC3-19ED-43B2-BA08-6CAA11232087}"/>
                  </a:ext>
                </a:extLst>
              </p:cNvPr>
              <p:cNvSpPr/>
              <p:nvPr/>
            </p:nvSpPr>
            <p:spPr bwMode="auto">
              <a:xfrm>
                <a:off x="6834427" y="2438474"/>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5" name="Oval 214">
                <a:extLst>
                  <a:ext uri="{FF2B5EF4-FFF2-40B4-BE49-F238E27FC236}">
                    <a16:creationId xmlns:a16="http://schemas.microsoft.com/office/drawing/2014/main" id="{CB883242-7038-4764-AD36-17CA9D0807EA}"/>
                  </a:ext>
                </a:extLst>
              </p:cNvPr>
              <p:cNvSpPr/>
              <p:nvPr/>
            </p:nvSpPr>
            <p:spPr bwMode="auto">
              <a:xfrm>
                <a:off x="6558202" y="2574999"/>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6" name="Oval 215">
                <a:extLst>
                  <a:ext uri="{FF2B5EF4-FFF2-40B4-BE49-F238E27FC236}">
                    <a16:creationId xmlns:a16="http://schemas.microsoft.com/office/drawing/2014/main" id="{B1F684D0-3554-41D6-AF13-60FD11521C24}"/>
                  </a:ext>
                </a:extLst>
              </p:cNvPr>
              <p:cNvSpPr/>
              <p:nvPr/>
            </p:nvSpPr>
            <p:spPr bwMode="auto">
              <a:xfrm>
                <a:off x="6291502" y="2438474"/>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7" name="Oval 216">
                <a:extLst>
                  <a:ext uri="{FF2B5EF4-FFF2-40B4-BE49-F238E27FC236}">
                    <a16:creationId xmlns:a16="http://schemas.microsoft.com/office/drawing/2014/main" id="{F0C04C3C-A36D-4ED0-BD90-DEBA022C47F9}"/>
                  </a:ext>
                </a:extLst>
              </p:cNvPr>
              <p:cNvSpPr/>
              <p:nvPr/>
            </p:nvSpPr>
            <p:spPr bwMode="auto">
              <a:xfrm>
                <a:off x="6558202" y="1925712"/>
                <a:ext cx="56916" cy="56916"/>
              </a:xfrm>
              <a:prstGeom prst="ellipse">
                <a:avLst/>
              </a:prstGeom>
              <a:solidFill>
                <a:srgbClr val="0078D4"/>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77" name="Group 176">
              <a:extLst>
                <a:ext uri="{FF2B5EF4-FFF2-40B4-BE49-F238E27FC236}">
                  <a16:creationId xmlns:a16="http://schemas.microsoft.com/office/drawing/2014/main" id="{52A66F21-0A51-413A-A95B-9A7DC079ECE2}"/>
                </a:ext>
              </a:extLst>
            </p:cNvPr>
            <p:cNvGrpSpPr/>
            <p:nvPr/>
          </p:nvGrpSpPr>
          <p:grpSpPr>
            <a:xfrm>
              <a:off x="7122826" y="5295160"/>
              <a:ext cx="577810" cy="456839"/>
              <a:chOff x="967154" y="1481462"/>
              <a:chExt cx="5331069" cy="4214950"/>
            </a:xfrm>
            <a:noFill/>
          </p:grpSpPr>
          <p:cxnSp>
            <p:nvCxnSpPr>
              <p:cNvPr id="201" name="Straight Connector 200">
                <a:extLst>
                  <a:ext uri="{FF2B5EF4-FFF2-40B4-BE49-F238E27FC236}">
                    <a16:creationId xmlns:a16="http://schemas.microsoft.com/office/drawing/2014/main" id="{C8D2BBDA-7BFA-4D16-B860-0D2CC3265DC5}"/>
                  </a:ext>
                </a:extLst>
              </p:cNvPr>
              <p:cNvCxnSpPr>
                <a:cxnSpLocks/>
              </p:cNvCxnSpPr>
              <p:nvPr/>
            </p:nvCxnSpPr>
            <p:spPr>
              <a:xfrm>
                <a:off x="967154" y="5696412"/>
                <a:ext cx="5331069" cy="0"/>
              </a:xfrm>
              <a:prstGeom prst="line">
                <a:avLst/>
              </a:prstGeom>
              <a:grpFill/>
              <a:ln w="12700" cap="flat" cmpd="sng" algn="ctr">
                <a:solidFill>
                  <a:srgbClr val="0078D4"/>
                </a:solidFill>
                <a:prstDash val="solid"/>
                <a:miter lim="800000"/>
                <a:headEnd type="none"/>
                <a:tailEnd type="none"/>
              </a:ln>
              <a:effectLst/>
            </p:spPr>
          </p:cxnSp>
          <p:sp>
            <p:nvSpPr>
              <p:cNvPr id="202" name="Rectangle 201">
                <a:extLst>
                  <a:ext uri="{FF2B5EF4-FFF2-40B4-BE49-F238E27FC236}">
                    <a16:creationId xmlns:a16="http://schemas.microsoft.com/office/drawing/2014/main" id="{225E294C-F7B2-4058-9BF8-36904EBE3188}"/>
                  </a:ext>
                </a:extLst>
              </p:cNvPr>
              <p:cNvSpPr/>
              <p:nvPr/>
            </p:nvSpPr>
            <p:spPr bwMode="auto">
              <a:xfrm>
                <a:off x="1286608" y="2696308"/>
                <a:ext cx="2793023" cy="3000104"/>
              </a:xfrm>
              <a:prstGeom prst="rect">
                <a:avLst/>
              </a:prstGeom>
              <a:grp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3" name="Rectangle 202">
                <a:extLst>
                  <a:ext uri="{FF2B5EF4-FFF2-40B4-BE49-F238E27FC236}">
                    <a16:creationId xmlns:a16="http://schemas.microsoft.com/office/drawing/2014/main" id="{EC0BC63E-F9B4-4628-99E1-AFBB9D3021CD}"/>
                  </a:ext>
                </a:extLst>
              </p:cNvPr>
              <p:cNvSpPr/>
              <p:nvPr/>
            </p:nvSpPr>
            <p:spPr bwMode="auto">
              <a:xfrm>
                <a:off x="2225919" y="4700954"/>
                <a:ext cx="914400" cy="995458"/>
              </a:xfrm>
              <a:prstGeom prst="rect">
                <a:avLst/>
              </a:prstGeom>
              <a:grp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4" name="Freeform: Shape 404">
                <a:extLst>
                  <a:ext uri="{FF2B5EF4-FFF2-40B4-BE49-F238E27FC236}">
                    <a16:creationId xmlns:a16="http://schemas.microsoft.com/office/drawing/2014/main" id="{4A109D0D-C194-46F9-86DF-5D3C29D562FD}"/>
                  </a:ext>
                </a:extLst>
              </p:cNvPr>
              <p:cNvSpPr/>
              <p:nvPr/>
            </p:nvSpPr>
            <p:spPr bwMode="auto">
              <a:xfrm>
                <a:off x="3301093" y="1481462"/>
                <a:ext cx="2666747" cy="4214948"/>
              </a:xfrm>
              <a:custGeom>
                <a:avLst/>
                <a:gdLst>
                  <a:gd name="connsiteX0" fmla="*/ 0 w 2662937"/>
                  <a:gd name="connsiteY0" fmla="*/ 0 h 4214948"/>
                  <a:gd name="connsiteX1" fmla="*/ 2662937 w 2662937"/>
                  <a:gd name="connsiteY1" fmla="*/ 0 h 4214948"/>
                  <a:gd name="connsiteX2" fmla="*/ 2662937 w 2662937"/>
                  <a:gd name="connsiteY2" fmla="*/ 4214948 h 4214948"/>
                  <a:gd name="connsiteX3" fmla="*/ 0 w 2662937"/>
                  <a:gd name="connsiteY3" fmla="*/ 4214948 h 4214948"/>
                  <a:gd name="connsiteX4" fmla="*/ 0 w 2662937"/>
                  <a:gd name="connsiteY4" fmla="*/ 3286480 h 4214948"/>
                  <a:gd name="connsiteX5" fmla="*/ 864617 w 2662937"/>
                  <a:gd name="connsiteY5" fmla="*/ 3286480 h 4214948"/>
                  <a:gd name="connsiteX6" fmla="*/ 864617 w 2662937"/>
                  <a:gd name="connsiteY6" fmla="*/ 896983 h 4214948"/>
                  <a:gd name="connsiteX7" fmla="*/ 0 w 2662937"/>
                  <a:gd name="connsiteY7" fmla="*/ 896983 h 4214948"/>
                  <a:gd name="connsiteX8" fmla="*/ 0 w 2662937"/>
                  <a:gd name="connsiteY8" fmla="*/ 0 h 4214948"/>
                  <a:gd name="connsiteX0" fmla="*/ 864617 w 2662937"/>
                  <a:gd name="connsiteY0" fmla="*/ 3286480 h 4214948"/>
                  <a:gd name="connsiteX1" fmla="*/ 864617 w 2662937"/>
                  <a:gd name="connsiteY1" fmla="*/ 896983 h 4214948"/>
                  <a:gd name="connsiteX2" fmla="*/ 0 w 2662937"/>
                  <a:gd name="connsiteY2" fmla="*/ 896983 h 4214948"/>
                  <a:gd name="connsiteX3" fmla="*/ 0 w 2662937"/>
                  <a:gd name="connsiteY3" fmla="*/ 0 h 4214948"/>
                  <a:gd name="connsiteX4" fmla="*/ 2662937 w 2662937"/>
                  <a:gd name="connsiteY4" fmla="*/ 0 h 4214948"/>
                  <a:gd name="connsiteX5" fmla="*/ 2662937 w 2662937"/>
                  <a:gd name="connsiteY5" fmla="*/ 4214948 h 4214948"/>
                  <a:gd name="connsiteX6" fmla="*/ 0 w 2662937"/>
                  <a:gd name="connsiteY6" fmla="*/ 4214948 h 4214948"/>
                  <a:gd name="connsiteX7" fmla="*/ 0 w 2662937"/>
                  <a:gd name="connsiteY7" fmla="*/ 3286480 h 4214948"/>
                  <a:gd name="connsiteX8" fmla="*/ 956057 w 2662937"/>
                  <a:gd name="connsiteY8" fmla="*/ 3377920 h 4214948"/>
                  <a:gd name="connsiteX0" fmla="*/ 864617 w 2662937"/>
                  <a:gd name="connsiteY0" fmla="*/ 3286480 h 4214948"/>
                  <a:gd name="connsiteX1" fmla="*/ 864617 w 2662937"/>
                  <a:gd name="connsiteY1" fmla="*/ 896983 h 4214948"/>
                  <a:gd name="connsiteX2" fmla="*/ 0 w 2662937"/>
                  <a:gd name="connsiteY2" fmla="*/ 896983 h 4214948"/>
                  <a:gd name="connsiteX3" fmla="*/ 0 w 2662937"/>
                  <a:gd name="connsiteY3" fmla="*/ 0 h 4214948"/>
                  <a:gd name="connsiteX4" fmla="*/ 2662937 w 2662937"/>
                  <a:gd name="connsiteY4" fmla="*/ 0 h 4214948"/>
                  <a:gd name="connsiteX5" fmla="*/ 2662937 w 2662937"/>
                  <a:gd name="connsiteY5" fmla="*/ 4214948 h 4214948"/>
                  <a:gd name="connsiteX6" fmla="*/ 0 w 2662937"/>
                  <a:gd name="connsiteY6" fmla="*/ 4214948 h 4214948"/>
                  <a:gd name="connsiteX7" fmla="*/ 0 w 2662937"/>
                  <a:gd name="connsiteY7" fmla="*/ 3286480 h 4214948"/>
                  <a:gd name="connsiteX0" fmla="*/ 864617 w 2662937"/>
                  <a:gd name="connsiteY0" fmla="*/ 3286480 h 4214948"/>
                  <a:gd name="connsiteX1" fmla="*/ 864617 w 2662937"/>
                  <a:gd name="connsiteY1" fmla="*/ 896983 h 4214948"/>
                  <a:gd name="connsiteX2" fmla="*/ 0 w 2662937"/>
                  <a:gd name="connsiteY2" fmla="*/ 896983 h 4214948"/>
                  <a:gd name="connsiteX3" fmla="*/ 0 w 2662937"/>
                  <a:gd name="connsiteY3" fmla="*/ 0 h 4214948"/>
                  <a:gd name="connsiteX4" fmla="*/ 2662937 w 2662937"/>
                  <a:gd name="connsiteY4" fmla="*/ 0 h 4214948"/>
                  <a:gd name="connsiteX5" fmla="*/ 2662937 w 2662937"/>
                  <a:gd name="connsiteY5" fmla="*/ 4214948 h 4214948"/>
                  <a:gd name="connsiteX6" fmla="*/ 0 w 2662937"/>
                  <a:gd name="connsiteY6" fmla="*/ 4214948 h 4214948"/>
                  <a:gd name="connsiteX0" fmla="*/ 864617 w 2662937"/>
                  <a:gd name="connsiteY0" fmla="*/ 896983 h 4214948"/>
                  <a:gd name="connsiteX1" fmla="*/ 0 w 2662937"/>
                  <a:gd name="connsiteY1" fmla="*/ 896983 h 4214948"/>
                  <a:gd name="connsiteX2" fmla="*/ 0 w 2662937"/>
                  <a:gd name="connsiteY2" fmla="*/ 0 h 4214948"/>
                  <a:gd name="connsiteX3" fmla="*/ 2662937 w 2662937"/>
                  <a:gd name="connsiteY3" fmla="*/ 0 h 4214948"/>
                  <a:gd name="connsiteX4" fmla="*/ 2662937 w 2662937"/>
                  <a:gd name="connsiteY4" fmla="*/ 4214948 h 4214948"/>
                  <a:gd name="connsiteX5" fmla="*/ 0 w 2662937"/>
                  <a:gd name="connsiteY5" fmla="*/ 4214948 h 4214948"/>
                  <a:gd name="connsiteX0" fmla="*/ 0 w 2662937"/>
                  <a:gd name="connsiteY0" fmla="*/ 896983 h 4214948"/>
                  <a:gd name="connsiteX1" fmla="*/ 0 w 2662937"/>
                  <a:gd name="connsiteY1" fmla="*/ 0 h 4214948"/>
                  <a:gd name="connsiteX2" fmla="*/ 2662937 w 2662937"/>
                  <a:gd name="connsiteY2" fmla="*/ 0 h 4214948"/>
                  <a:gd name="connsiteX3" fmla="*/ 2662937 w 2662937"/>
                  <a:gd name="connsiteY3" fmla="*/ 4214948 h 4214948"/>
                  <a:gd name="connsiteX4" fmla="*/ 0 w 2662937"/>
                  <a:gd name="connsiteY4" fmla="*/ 4214948 h 4214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2937" h="4214948">
                    <a:moveTo>
                      <a:pt x="0" y="896983"/>
                    </a:moveTo>
                    <a:lnTo>
                      <a:pt x="0" y="0"/>
                    </a:lnTo>
                    <a:lnTo>
                      <a:pt x="2662937" y="0"/>
                    </a:lnTo>
                    <a:lnTo>
                      <a:pt x="2662937" y="4214948"/>
                    </a:lnTo>
                    <a:lnTo>
                      <a:pt x="0" y="4214948"/>
                    </a:lnTo>
                  </a:path>
                </a:pathLst>
              </a:custGeom>
              <a:grp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5" name="Freeform: Shape 405">
                <a:extLst>
                  <a:ext uri="{FF2B5EF4-FFF2-40B4-BE49-F238E27FC236}">
                    <a16:creationId xmlns:a16="http://schemas.microsoft.com/office/drawing/2014/main" id="{8807CCDF-8686-48BC-99F5-EC3A2DE999C4}"/>
                  </a:ext>
                </a:extLst>
              </p:cNvPr>
              <p:cNvSpPr/>
              <p:nvPr/>
            </p:nvSpPr>
            <p:spPr bwMode="auto">
              <a:xfrm>
                <a:off x="4427765" y="4700955"/>
                <a:ext cx="647700" cy="995456"/>
              </a:xfrm>
              <a:custGeom>
                <a:avLst/>
                <a:gdLst>
                  <a:gd name="connsiteX0" fmla="*/ 48985 w 696685"/>
                  <a:gd name="connsiteY0" fmla="*/ 0 h 1831521"/>
                  <a:gd name="connsiteX1" fmla="*/ 696685 w 696685"/>
                  <a:gd name="connsiteY1" fmla="*/ 0 h 1831521"/>
                  <a:gd name="connsiteX2" fmla="*/ 696685 w 696685"/>
                  <a:gd name="connsiteY2" fmla="*/ 1831521 h 1831521"/>
                  <a:gd name="connsiteX3" fmla="*/ 0 w 696685"/>
                  <a:gd name="connsiteY3" fmla="*/ 1831521 h 1831521"/>
                  <a:gd name="connsiteX4" fmla="*/ 0 w 696685"/>
                  <a:gd name="connsiteY4" fmla="*/ 1302517 h 1831521"/>
                  <a:gd name="connsiteX5" fmla="*/ 48985 w 696685"/>
                  <a:gd name="connsiteY5" fmla="*/ 1302517 h 1831521"/>
                  <a:gd name="connsiteX0" fmla="*/ 48985 w 696685"/>
                  <a:gd name="connsiteY0" fmla="*/ 1302517 h 1831521"/>
                  <a:gd name="connsiteX1" fmla="*/ 48985 w 696685"/>
                  <a:gd name="connsiteY1" fmla="*/ 0 h 1831521"/>
                  <a:gd name="connsiteX2" fmla="*/ 696685 w 696685"/>
                  <a:gd name="connsiteY2" fmla="*/ 0 h 1831521"/>
                  <a:gd name="connsiteX3" fmla="*/ 696685 w 696685"/>
                  <a:gd name="connsiteY3" fmla="*/ 1831521 h 1831521"/>
                  <a:gd name="connsiteX4" fmla="*/ 0 w 696685"/>
                  <a:gd name="connsiteY4" fmla="*/ 1831521 h 1831521"/>
                  <a:gd name="connsiteX5" fmla="*/ 0 w 696685"/>
                  <a:gd name="connsiteY5" fmla="*/ 1302517 h 1831521"/>
                  <a:gd name="connsiteX6" fmla="*/ 140425 w 696685"/>
                  <a:gd name="connsiteY6" fmla="*/ 1470756 h 1831521"/>
                  <a:gd name="connsiteX0" fmla="*/ 48985 w 696685"/>
                  <a:gd name="connsiteY0" fmla="*/ 1302517 h 1831521"/>
                  <a:gd name="connsiteX1" fmla="*/ 48985 w 696685"/>
                  <a:gd name="connsiteY1" fmla="*/ 0 h 1831521"/>
                  <a:gd name="connsiteX2" fmla="*/ 696685 w 696685"/>
                  <a:gd name="connsiteY2" fmla="*/ 0 h 1831521"/>
                  <a:gd name="connsiteX3" fmla="*/ 696685 w 696685"/>
                  <a:gd name="connsiteY3" fmla="*/ 1831521 h 1831521"/>
                  <a:gd name="connsiteX4" fmla="*/ 0 w 696685"/>
                  <a:gd name="connsiteY4" fmla="*/ 1831521 h 1831521"/>
                  <a:gd name="connsiteX5" fmla="*/ 0 w 696685"/>
                  <a:gd name="connsiteY5" fmla="*/ 1302517 h 1831521"/>
                  <a:gd name="connsiteX0" fmla="*/ 48985 w 696685"/>
                  <a:gd name="connsiteY0" fmla="*/ 1302517 h 1831521"/>
                  <a:gd name="connsiteX1" fmla="*/ 48985 w 696685"/>
                  <a:gd name="connsiteY1" fmla="*/ 0 h 1831521"/>
                  <a:gd name="connsiteX2" fmla="*/ 696685 w 696685"/>
                  <a:gd name="connsiteY2" fmla="*/ 0 h 1831521"/>
                  <a:gd name="connsiteX3" fmla="*/ 696685 w 696685"/>
                  <a:gd name="connsiteY3" fmla="*/ 1831521 h 1831521"/>
                  <a:gd name="connsiteX4" fmla="*/ 0 w 696685"/>
                  <a:gd name="connsiteY4" fmla="*/ 1831521 h 1831521"/>
                  <a:gd name="connsiteX0" fmla="*/ 48985 w 696685"/>
                  <a:gd name="connsiteY0" fmla="*/ 0 h 1831521"/>
                  <a:gd name="connsiteX1" fmla="*/ 696685 w 696685"/>
                  <a:gd name="connsiteY1" fmla="*/ 0 h 1831521"/>
                  <a:gd name="connsiteX2" fmla="*/ 696685 w 696685"/>
                  <a:gd name="connsiteY2" fmla="*/ 1831521 h 1831521"/>
                  <a:gd name="connsiteX3" fmla="*/ 0 w 696685"/>
                  <a:gd name="connsiteY3" fmla="*/ 1831521 h 1831521"/>
                  <a:gd name="connsiteX0" fmla="*/ 0 w 647700"/>
                  <a:gd name="connsiteY0" fmla="*/ 0 h 1831521"/>
                  <a:gd name="connsiteX1" fmla="*/ 647700 w 647700"/>
                  <a:gd name="connsiteY1" fmla="*/ 0 h 1831521"/>
                  <a:gd name="connsiteX2" fmla="*/ 647700 w 647700"/>
                  <a:gd name="connsiteY2" fmla="*/ 1831521 h 1831521"/>
                </a:gdLst>
                <a:ahLst/>
                <a:cxnLst>
                  <a:cxn ang="0">
                    <a:pos x="connsiteX0" y="connsiteY0"/>
                  </a:cxn>
                  <a:cxn ang="0">
                    <a:pos x="connsiteX1" y="connsiteY1"/>
                  </a:cxn>
                  <a:cxn ang="0">
                    <a:pos x="connsiteX2" y="connsiteY2"/>
                  </a:cxn>
                </a:cxnLst>
                <a:rect l="l" t="t" r="r" b="b"/>
                <a:pathLst>
                  <a:path w="647700" h="1831521">
                    <a:moveTo>
                      <a:pt x="0" y="0"/>
                    </a:moveTo>
                    <a:lnTo>
                      <a:pt x="647700" y="0"/>
                    </a:lnTo>
                    <a:lnTo>
                      <a:pt x="647700" y="1831521"/>
                    </a:lnTo>
                  </a:path>
                </a:pathLst>
              </a:custGeom>
              <a:grpFill/>
              <a:ln w="12700" cap="flat" cmpd="sng" algn="ctr">
                <a:solidFill>
                  <a:srgbClr val="0078D4"/>
                </a:solid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78" name="Rectangle 177">
              <a:extLst>
                <a:ext uri="{FF2B5EF4-FFF2-40B4-BE49-F238E27FC236}">
                  <a16:creationId xmlns:a16="http://schemas.microsoft.com/office/drawing/2014/main" id="{D7C46B34-BB17-4063-B454-BF7679B25EFB}"/>
                </a:ext>
              </a:extLst>
            </p:cNvPr>
            <p:cNvSpPr/>
            <p:nvPr/>
          </p:nvSpPr>
          <p:spPr bwMode="auto">
            <a:xfrm>
              <a:off x="4992441" y="1173859"/>
              <a:ext cx="1474194" cy="899260"/>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79" name="Group 178">
              <a:extLst>
                <a:ext uri="{FF2B5EF4-FFF2-40B4-BE49-F238E27FC236}">
                  <a16:creationId xmlns:a16="http://schemas.microsoft.com/office/drawing/2014/main" id="{C8CF0C11-DF6A-4D08-AEC5-5BDA875D932B}"/>
                </a:ext>
              </a:extLst>
            </p:cNvPr>
            <p:cNvGrpSpPr/>
            <p:nvPr/>
          </p:nvGrpSpPr>
          <p:grpSpPr>
            <a:xfrm>
              <a:off x="5417064" y="1188264"/>
              <a:ext cx="555768" cy="555768"/>
              <a:chOff x="6064661" y="2331652"/>
              <a:chExt cx="674488" cy="674488"/>
            </a:xfrm>
          </p:grpSpPr>
          <p:grpSp>
            <p:nvGrpSpPr>
              <p:cNvPr id="196" name="Group 195">
                <a:extLst>
                  <a:ext uri="{FF2B5EF4-FFF2-40B4-BE49-F238E27FC236}">
                    <a16:creationId xmlns:a16="http://schemas.microsoft.com/office/drawing/2014/main" id="{0C4C11CE-5EE2-4199-8EFE-88B3F2C2F9F6}"/>
                  </a:ext>
                </a:extLst>
              </p:cNvPr>
              <p:cNvGrpSpPr/>
              <p:nvPr/>
            </p:nvGrpSpPr>
            <p:grpSpPr>
              <a:xfrm>
                <a:off x="6064661" y="2331652"/>
                <a:ext cx="674488" cy="674488"/>
                <a:chOff x="6064661" y="2331652"/>
                <a:chExt cx="674488" cy="674488"/>
              </a:xfrm>
            </p:grpSpPr>
            <p:sp>
              <p:nvSpPr>
                <p:cNvPr id="198" name="Oval 197">
                  <a:extLst>
                    <a:ext uri="{FF2B5EF4-FFF2-40B4-BE49-F238E27FC236}">
                      <a16:creationId xmlns:a16="http://schemas.microsoft.com/office/drawing/2014/main" id="{7EFE1FD8-5F59-4006-A9BB-2FB2303079FF}"/>
                    </a:ext>
                  </a:extLst>
                </p:cNvPr>
                <p:cNvSpPr/>
                <p:nvPr/>
              </p:nvSpPr>
              <p:spPr bwMode="auto">
                <a:xfrm>
                  <a:off x="6211116" y="2331652"/>
                  <a:ext cx="381577" cy="674488"/>
                </a:xfrm>
                <a:prstGeom prst="ellipse">
                  <a:avLst/>
                </a:prstGeom>
                <a:no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9" name="Oval 198">
                  <a:extLst>
                    <a:ext uri="{FF2B5EF4-FFF2-40B4-BE49-F238E27FC236}">
                      <a16:creationId xmlns:a16="http://schemas.microsoft.com/office/drawing/2014/main" id="{4AA4B018-E37B-4DDB-A197-053D4E66D8E6}"/>
                    </a:ext>
                  </a:extLst>
                </p:cNvPr>
                <p:cNvSpPr/>
                <p:nvPr/>
              </p:nvSpPr>
              <p:spPr bwMode="auto">
                <a:xfrm rot="3600000">
                  <a:off x="6211116" y="2328651"/>
                  <a:ext cx="381577" cy="674488"/>
                </a:xfrm>
                <a:prstGeom prst="ellipse">
                  <a:avLst/>
                </a:prstGeom>
                <a:no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0" name="Oval 199">
                  <a:extLst>
                    <a:ext uri="{FF2B5EF4-FFF2-40B4-BE49-F238E27FC236}">
                      <a16:creationId xmlns:a16="http://schemas.microsoft.com/office/drawing/2014/main" id="{43192074-7A35-49F8-9B2E-5DEF93E5BE1D}"/>
                    </a:ext>
                  </a:extLst>
                </p:cNvPr>
                <p:cNvSpPr/>
                <p:nvPr/>
              </p:nvSpPr>
              <p:spPr bwMode="auto">
                <a:xfrm rot="18000000">
                  <a:off x="6211116" y="2328651"/>
                  <a:ext cx="381577" cy="674488"/>
                </a:xfrm>
                <a:prstGeom prst="ellipse">
                  <a:avLst/>
                </a:prstGeom>
                <a:no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97" name="Oval 196">
                <a:extLst>
                  <a:ext uri="{FF2B5EF4-FFF2-40B4-BE49-F238E27FC236}">
                    <a16:creationId xmlns:a16="http://schemas.microsoft.com/office/drawing/2014/main" id="{D9FD03E2-C184-488E-A79C-F189C36D2A39}"/>
                  </a:ext>
                </a:extLst>
              </p:cNvPr>
              <p:cNvSpPr/>
              <p:nvPr/>
            </p:nvSpPr>
            <p:spPr bwMode="auto">
              <a:xfrm>
                <a:off x="6301928" y="2568919"/>
                <a:ext cx="199955" cy="199955"/>
              </a:xfrm>
              <a:prstGeom prst="ellipse">
                <a:avLst/>
              </a:prstGeom>
              <a:noFill/>
              <a:ln w="12700" cap="flat" cmpd="sng" algn="ctr">
                <a:solidFill>
                  <a:srgbClr val="0078D4"/>
                </a:solid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useBgFill="1">
          <p:nvSpPr>
            <p:cNvPr id="180" name="Freeform 238">
              <a:extLst>
                <a:ext uri="{FF2B5EF4-FFF2-40B4-BE49-F238E27FC236}">
                  <a16:creationId xmlns:a16="http://schemas.microsoft.com/office/drawing/2014/main" id="{13BE9F1A-BE5B-4652-B2B1-C3DA880C5E99}"/>
                </a:ext>
              </a:extLst>
            </p:cNvPr>
            <p:cNvSpPr/>
            <p:nvPr/>
          </p:nvSpPr>
          <p:spPr bwMode="auto">
            <a:xfrm rot="19841501" flipH="1">
              <a:off x="4172713" y="2063812"/>
              <a:ext cx="115670" cy="258909"/>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81" name="Freeform 239">
              <a:extLst>
                <a:ext uri="{FF2B5EF4-FFF2-40B4-BE49-F238E27FC236}">
                  <a16:creationId xmlns:a16="http://schemas.microsoft.com/office/drawing/2014/main" id="{B11D9DD4-F14F-4B6A-80DF-2D248EBB5AC7}"/>
                </a:ext>
              </a:extLst>
            </p:cNvPr>
            <p:cNvSpPr/>
            <p:nvPr/>
          </p:nvSpPr>
          <p:spPr bwMode="auto">
            <a:xfrm rot="1583341" flipH="1">
              <a:off x="7101775" y="2078287"/>
              <a:ext cx="115670" cy="258909"/>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82" name="Freeform 240">
              <a:extLst>
                <a:ext uri="{FF2B5EF4-FFF2-40B4-BE49-F238E27FC236}">
                  <a16:creationId xmlns:a16="http://schemas.microsoft.com/office/drawing/2014/main" id="{D56640B8-75E8-4B8A-8E1F-B6B755834369}"/>
                </a:ext>
              </a:extLst>
            </p:cNvPr>
            <p:cNvSpPr/>
            <p:nvPr/>
          </p:nvSpPr>
          <p:spPr bwMode="auto">
            <a:xfrm rot="6586313" flipH="1">
              <a:off x="7855111" y="4441758"/>
              <a:ext cx="115670" cy="258909"/>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83" name="Freeform 241">
              <a:extLst>
                <a:ext uri="{FF2B5EF4-FFF2-40B4-BE49-F238E27FC236}">
                  <a16:creationId xmlns:a16="http://schemas.microsoft.com/office/drawing/2014/main" id="{CF55481E-FAC6-4D99-BF25-14B789231475}"/>
                </a:ext>
              </a:extLst>
            </p:cNvPr>
            <p:cNvSpPr/>
            <p:nvPr/>
          </p:nvSpPr>
          <p:spPr bwMode="auto">
            <a:xfrm rot="10800000" flipH="1">
              <a:off x="5665013" y="6117408"/>
              <a:ext cx="115670" cy="258909"/>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84" name="Freeform 242">
              <a:extLst>
                <a:ext uri="{FF2B5EF4-FFF2-40B4-BE49-F238E27FC236}">
                  <a16:creationId xmlns:a16="http://schemas.microsoft.com/office/drawing/2014/main" id="{FAD7BFB2-875D-4E1E-B348-A40E1ED08EE7}"/>
                </a:ext>
              </a:extLst>
            </p:cNvPr>
            <p:cNvSpPr/>
            <p:nvPr/>
          </p:nvSpPr>
          <p:spPr bwMode="auto">
            <a:xfrm rot="13939501" flipH="1">
              <a:off x="3594852" y="4827904"/>
              <a:ext cx="115670" cy="258909"/>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grpSp>
          <p:nvGrpSpPr>
            <p:cNvPr id="185" name="Group 184">
              <a:extLst>
                <a:ext uri="{FF2B5EF4-FFF2-40B4-BE49-F238E27FC236}">
                  <a16:creationId xmlns:a16="http://schemas.microsoft.com/office/drawing/2014/main" id="{AE4FD64A-9EDB-4367-B186-1A3928672A90}"/>
                </a:ext>
              </a:extLst>
            </p:cNvPr>
            <p:cNvGrpSpPr/>
            <p:nvPr/>
          </p:nvGrpSpPr>
          <p:grpSpPr>
            <a:xfrm rot="1758133">
              <a:off x="4929275" y="1014935"/>
              <a:ext cx="1545534" cy="1526999"/>
              <a:chOff x="8588574" y="428487"/>
              <a:chExt cx="1780248" cy="1758899"/>
            </a:xfrm>
          </p:grpSpPr>
          <p:sp>
            <p:nvSpPr>
              <p:cNvPr id="187" name="Oval 186">
                <a:extLst>
                  <a:ext uri="{FF2B5EF4-FFF2-40B4-BE49-F238E27FC236}">
                    <a16:creationId xmlns:a16="http://schemas.microsoft.com/office/drawing/2014/main" id="{12FAEB3A-0FD8-40E6-A99E-20D44EB6C50C}"/>
                  </a:ext>
                </a:extLst>
              </p:cNvPr>
              <p:cNvSpPr/>
              <p:nvPr/>
            </p:nvSpPr>
            <p:spPr bwMode="auto">
              <a:xfrm>
                <a:off x="8671754" y="459948"/>
                <a:ext cx="1626863" cy="1626863"/>
              </a:xfrm>
              <a:prstGeom prst="ellipse">
                <a:avLst/>
              </a:prstGeom>
              <a:noFill/>
              <a:ln w="12700" cap="sq" cmpd="sng" algn="ctr">
                <a:solidFill>
                  <a:srgbClr val="0078D4"/>
                </a:solidFill>
                <a:prstDash val="dash"/>
                <a:headEnd type="none"/>
                <a:tailEnd type="none"/>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dirty="0" err="1">
                  <a:ln>
                    <a:noFill/>
                  </a:ln>
                  <a:solidFill>
                    <a:prstClr val="white"/>
                  </a:solidFill>
                  <a:effectLst/>
                  <a:uLnTx/>
                  <a:uFillTx/>
                  <a:latin typeface="Segoe UI"/>
                  <a:ea typeface="+mn-ea"/>
                  <a:cs typeface="+mn-cs"/>
                </a:endParaRPr>
              </a:p>
            </p:txBody>
          </p:sp>
          <p:sp>
            <p:nvSpPr>
              <p:cNvPr id="188" name="Rectangle 187">
                <a:extLst>
                  <a:ext uri="{FF2B5EF4-FFF2-40B4-BE49-F238E27FC236}">
                    <a16:creationId xmlns:a16="http://schemas.microsoft.com/office/drawing/2014/main" id="{04CF2798-6146-452D-AB08-19330E47BF1A}"/>
                  </a:ext>
                </a:extLst>
              </p:cNvPr>
              <p:cNvSpPr/>
              <p:nvPr/>
            </p:nvSpPr>
            <p:spPr bwMode="auto">
              <a:xfrm>
                <a:off x="9715808" y="428487"/>
                <a:ext cx="203200" cy="166829"/>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9" name="Rectangle 188">
                <a:extLst>
                  <a:ext uri="{FF2B5EF4-FFF2-40B4-BE49-F238E27FC236}">
                    <a16:creationId xmlns:a16="http://schemas.microsoft.com/office/drawing/2014/main" id="{2BCE0804-394D-4C07-9BDA-9ABCA684BEA7}"/>
                  </a:ext>
                </a:extLst>
              </p:cNvPr>
              <p:cNvSpPr/>
              <p:nvPr/>
            </p:nvSpPr>
            <p:spPr bwMode="auto">
              <a:xfrm>
                <a:off x="8588574" y="935160"/>
                <a:ext cx="203200" cy="166829"/>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0" name="Rectangle 189">
                <a:extLst>
                  <a:ext uri="{FF2B5EF4-FFF2-40B4-BE49-F238E27FC236}">
                    <a16:creationId xmlns:a16="http://schemas.microsoft.com/office/drawing/2014/main" id="{1458EE88-4264-4C82-A791-2402935EDA01}"/>
                  </a:ext>
                </a:extLst>
              </p:cNvPr>
              <p:cNvSpPr/>
              <p:nvPr/>
            </p:nvSpPr>
            <p:spPr bwMode="auto">
              <a:xfrm>
                <a:off x="9156857" y="1957996"/>
                <a:ext cx="203200" cy="229390"/>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1" name="Rectangle 190">
                <a:extLst>
                  <a:ext uri="{FF2B5EF4-FFF2-40B4-BE49-F238E27FC236}">
                    <a16:creationId xmlns:a16="http://schemas.microsoft.com/office/drawing/2014/main" id="{A4DBA0AE-20F8-4A80-A929-08B7D0F44D86}"/>
                  </a:ext>
                </a:extLst>
              </p:cNvPr>
              <p:cNvSpPr/>
              <p:nvPr/>
            </p:nvSpPr>
            <p:spPr bwMode="auto">
              <a:xfrm>
                <a:off x="10165622" y="1425236"/>
                <a:ext cx="203200" cy="166829"/>
              </a:xfrm>
              <a:prstGeom prst="rect">
                <a:avLst/>
              </a:prstGeom>
              <a:solidFill>
                <a:sysClr val="window" lastClr="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eaLnBrk="1" fontAlgn="auto" latinLnBrk="0" hangingPunct="1">
                  <a:lnSpc>
                    <a:spcPct val="90000"/>
                  </a:lnSpc>
                  <a:spcBef>
                    <a:spcPts val="0"/>
                  </a:spcBef>
                  <a:spcAft>
                    <a:spcPts val="0"/>
                  </a:spcAft>
                  <a:buClrTx/>
                  <a:buSzTx/>
                  <a:buFontTx/>
                  <a:buNone/>
                  <a:tabLst/>
                  <a:defRPr/>
                </a:pPr>
                <a:endParaRPr kumimoji="0" lang="en-US" sz="2353" b="0" i="0" u="none" strike="noStrike" kern="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useBgFill="1">
            <p:nvSpPr>
              <p:cNvPr id="192" name="Freeform 238">
                <a:extLst>
                  <a:ext uri="{FF2B5EF4-FFF2-40B4-BE49-F238E27FC236}">
                    <a16:creationId xmlns:a16="http://schemas.microsoft.com/office/drawing/2014/main" id="{B2EFEC87-6769-4B1F-97A3-E1F850874367}"/>
                  </a:ext>
                </a:extLst>
              </p:cNvPr>
              <p:cNvSpPr/>
              <p:nvPr/>
            </p:nvSpPr>
            <p:spPr bwMode="auto">
              <a:xfrm rot="951750" flipH="1">
                <a:off x="9787594" y="434273"/>
                <a:ext cx="68095" cy="152420"/>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93" name="Freeform 238">
                <a:extLst>
                  <a:ext uri="{FF2B5EF4-FFF2-40B4-BE49-F238E27FC236}">
                    <a16:creationId xmlns:a16="http://schemas.microsoft.com/office/drawing/2014/main" id="{2AA75700-CB58-4782-AFC7-C54DD7FD318F}"/>
                  </a:ext>
                </a:extLst>
              </p:cNvPr>
              <p:cNvSpPr/>
              <p:nvPr/>
            </p:nvSpPr>
            <p:spPr bwMode="auto">
              <a:xfrm rot="12271368" flipH="1">
                <a:off x="9210188" y="1956381"/>
                <a:ext cx="68095" cy="152420"/>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94" name="Freeform 238">
                <a:extLst>
                  <a:ext uri="{FF2B5EF4-FFF2-40B4-BE49-F238E27FC236}">
                    <a16:creationId xmlns:a16="http://schemas.microsoft.com/office/drawing/2014/main" id="{53FB3D76-E645-4A99-9620-3CC5BE1AA204}"/>
                  </a:ext>
                </a:extLst>
              </p:cNvPr>
              <p:cNvSpPr/>
              <p:nvPr/>
            </p:nvSpPr>
            <p:spPr bwMode="auto">
              <a:xfrm rot="6703119" flipH="1">
                <a:off x="10232242" y="1446507"/>
                <a:ext cx="68095" cy="152420"/>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sp useBgFill="1">
            <p:nvSpPr>
              <p:cNvPr id="195" name="Freeform 238">
                <a:extLst>
                  <a:ext uri="{FF2B5EF4-FFF2-40B4-BE49-F238E27FC236}">
                    <a16:creationId xmlns:a16="http://schemas.microsoft.com/office/drawing/2014/main" id="{080EA4C8-C859-4AB5-843C-023DCCA4E595}"/>
                  </a:ext>
                </a:extLst>
              </p:cNvPr>
              <p:cNvSpPr/>
              <p:nvPr/>
            </p:nvSpPr>
            <p:spPr bwMode="auto">
              <a:xfrm rot="17572891" flipH="1">
                <a:off x="8689051" y="934765"/>
                <a:ext cx="68095" cy="152420"/>
              </a:xfrm>
              <a:custGeom>
                <a:avLst/>
                <a:gdLst>
                  <a:gd name="connsiteX0" fmla="*/ 250825 w 250825"/>
                  <a:gd name="connsiteY0" fmla="*/ 0 h 269875"/>
                  <a:gd name="connsiteX1" fmla="*/ 0 w 250825"/>
                  <a:gd name="connsiteY1" fmla="*/ 142875 h 269875"/>
                  <a:gd name="connsiteX2" fmla="*/ 250825 w 250825"/>
                  <a:gd name="connsiteY2" fmla="*/ 269875 h 269875"/>
                </a:gdLst>
                <a:ahLst/>
                <a:cxnLst>
                  <a:cxn ang="0">
                    <a:pos x="connsiteX0" y="connsiteY0"/>
                  </a:cxn>
                  <a:cxn ang="0">
                    <a:pos x="connsiteX1" y="connsiteY1"/>
                  </a:cxn>
                  <a:cxn ang="0">
                    <a:pos x="connsiteX2" y="connsiteY2"/>
                  </a:cxn>
                </a:cxnLst>
                <a:rect l="l" t="t" r="r" b="b"/>
                <a:pathLst>
                  <a:path w="250825" h="269875">
                    <a:moveTo>
                      <a:pt x="250825" y="0"/>
                    </a:moveTo>
                    <a:lnTo>
                      <a:pt x="0" y="142875"/>
                    </a:lnTo>
                    <a:lnTo>
                      <a:pt x="250825" y="269875"/>
                    </a:lnTo>
                  </a:path>
                </a:pathLst>
              </a:custGeom>
              <a:solidFill>
                <a:srgbClr val="3C3C41">
                  <a:shade val="80000"/>
                  <a:satMod val="180000"/>
                </a:srgbClr>
              </a:solidFill>
              <a:ln w="12700" cap="flat" cmpd="sng" algn="ctr">
                <a:solidFill>
                  <a:srgbClr val="EBEBEB">
                    <a:lumMod val="75000"/>
                  </a:srgbClr>
                </a:solidFill>
                <a:prstDash val="solid"/>
                <a:headEnd type="none" w="med" len="med"/>
                <a:tailEnd type="none" w="med" len="med"/>
              </a:ln>
              <a:effectLst/>
            </p:spPr>
            <p:txBody>
              <a:bodyPr rtlCol="0" anchor="ctr"/>
              <a:lstStyle/>
              <a:p>
                <a:pPr marL="0" marR="0" lvl="0" indent="0" algn="ctr" defTabSz="914192"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prstClr val="white"/>
                  </a:solidFill>
                  <a:effectLst/>
                  <a:uLnTx/>
                  <a:uFillTx/>
                  <a:latin typeface="Segoe UI"/>
                  <a:ea typeface="+mn-ea"/>
                  <a:cs typeface="+mn-cs"/>
                </a:endParaRPr>
              </a:p>
            </p:txBody>
          </p:sp>
        </p:grpSp>
        <p:sp>
          <p:nvSpPr>
            <p:cNvPr id="186" name="TextBox 185">
              <a:extLst>
                <a:ext uri="{FF2B5EF4-FFF2-40B4-BE49-F238E27FC236}">
                  <a16:creationId xmlns:a16="http://schemas.microsoft.com/office/drawing/2014/main" id="{6726CC6C-5B0F-44D2-937B-E4C5CACFC820}"/>
                </a:ext>
              </a:extLst>
            </p:cNvPr>
            <p:cNvSpPr txBox="1"/>
            <p:nvPr/>
          </p:nvSpPr>
          <p:spPr>
            <a:xfrm>
              <a:off x="5138816" y="1801886"/>
              <a:ext cx="1148523" cy="421910"/>
            </a:xfrm>
            <a:prstGeom prst="rect">
              <a:avLst/>
            </a:prstGeom>
            <a:noFill/>
          </p:spPr>
          <p:txBody>
            <a:bodyPr wrap="square" lIns="0" tIns="0" rIns="0" bIns="0" rtlCol="0">
              <a:spAutoFit/>
            </a:bodyPr>
            <a:lstStyle>
              <a:defPPr>
                <a:defRPr lang="en-US"/>
              </a:defPPr>
              <a:lvl1pPr algn="ctr">
                <a:defRPr sz="1600">
                  <a:solidFill>
                    <a:schemeClr val="accent6">
                      <a:lumMod val="50000"/>
                    </a:schemeClr>
                  </a:solidFill>
                </a:defRPr>
              </a:lvl1pPr>
            </a:lstStyle>
            <a:p>
              <a:pPr marL="0" marR="0" lvl="0" indent="0" algn="ctr" defTabSz="914016" eaLnBrk="1" fontAlgn="auto" latinLnBrk="0" hangingPunct="1">
                <a:lnSpc>
                  <a:spcPct val="100000"/>
                </a:lnSpc>
                <a:spcBef>
                  <a:spcPts val="0"/>
                </a:spcBef>
                <a:spcAft>
                  <a:spcPts val="0"/>
                </a:spcAft>
                <a:buClrTx/>
                <a:buSzTx/>
                <a:buFontTx/>
                <a:buNone/>
                <a:tabLst/>
                <a:defRPr/>
              </a:pPr>
              <a:r>
                <a:rPr kumimoji="0" lang="en-US" sz="1371" b="0" i="0" u="none" strike="noStrike" kern="0" cap="none" spc="0" normalizeH="0" baseline="0" noProof="0" dirty="0">
                  <a:ln>
                    <a:noFill/>
                  </a:ln>
                  <a:solidFill>
                    <a:prstClr val="black"/>
                  </a:solidFill>
                  <a:effectLst/>
                  <a:uLnTx/>
                  <a:uFillTx/>
                  <a:latin typeface="Segoe UI"/>
                </a:rPr>
                <a:t>Train &amp; </a:t>
              </a:r>
              <a:br>
                <a:rPr kumimoji="0" lang="en-US" sz="1371" b="0" i="0" u="none" strike="noStrike" kern="0" cap="none" spc="0" normalizeH="0" baseline="0" noProof="0" dirty="0">
                  <a:ln>
                    <a:noFill/>
                  </a:ln>
                  <a:solidFill>
                    <a:prstClr val="black"/>
                  </a:solidFill>
                  <a:effectLst/>
                  <a:uLnTx/>
                  <a:uFillTx/>
                  <a:latin typeface="Segoe UI"/>
                </a:rPr>
              </a:br>
              <a:r>
                <a:rPr kumimoji="0" lang="en-US" sz="1371" b="0" i="0" u="none" strike="noStrike" kern="0" cap="none" spc="0" normalizeH="0" baseline="0" noProof="0" dirty="0">
                  <a:ln>
                    <a:noFill/>
                  </a:ln>
                  <a:solidFill>
                    <a:prstClr val="black"/>
                  </a:solidFill>
                  <a:effectLst/>
                  <a:uLnTx/>
                  <a:uFillTx/>
                  <a:latin typeface="Segoe UI"/>
                </a:rPr>
                <a:t>Test Model</a:t>
              </a:r>
            </a:p>
          </p:txBody>
        </p:sp>
      </p:grpSp>
      <p:sp>
        <p:nvSpPr>
          <p:cNvPr id="231" name="TextBox 230">
            <a:extLst>
              <a:ext uri="{FF2B5EF4-FFF2-40B4-BE49-F238E27FC236}">
                <a16:creationId xmlns:a16="http://schemas.microsoft.com/office/drawing/2014/main" id="{AC8AF491-ADCE-4EB6-AF13-702D518BC46C}"/>
              </a:ext>
            </a:extLst>
          </p:cNvPr>
          <p:cNvSpPr txBox="1"/>
          <p:nvPr/>
        </p:nvSpPr>
        <p:spPr>
          <a:xfrm>
            <a:off x="4296806" y="9200298"/>
            <a:ext cx="13078132" cy="2308324"/>
          </a:xfrm>
          <a:prstGeom prst="rect">
            <a:avLst/>
          </a:prstGeom>
          <a:noFill/>
        </p:spPr>
        <p:txBody>
          <a:bodyPr wrap="none" rtlCol="0">
            <a:spAutoFit/>
          </a:bodyPr>
          <a:lstStyle/>
          <a:p>
            <a:pPr marL="571500" indent="-571500">
              <a:buFont typeface="Arial" panose="020B0604020202020204" pitchFamily="34" charset="0"/>
              <a:buChar char="•"/>
            </a:pPr>
            <a:r>
              <a:rPr lang="en-US" dirty="0"/>
              <a:t>Deterministic - same set of parameters produces same result</a:t>
            </a:r>
          </a:p>
          <a:p>
            <a:pPr marL="571500" indent="-571500">
              <a:buFont typeface="Arial" panose="020B0604020202020204" pitchFamily="34" charset="0"/>
              <a:buChar char="•"/>
            </a:pPr>
            <a:r>
              <a:rPr lang="en-US" dirty="0"/>
              <a:t>Everything is a hyperparameter (features, model parameters)</a:t>
            </a:r>
          </a:p>
          <a:p>
            <a:pPr marL="571500" indent="-571500">
              <a:buFont typeface="Arial" panose="020B0604020202020204" pitchFamily="34" charset="0"/>
              <a:buChar char="•"/>
            </a:pPr>
            <a:r>
              <a:rPr lang="en-US" dirty="0"/>
              <a:t>Checking the inputs &amp; results (more later)</a:t>
            </a:r>
          </a:p>
          <a:p>
            <a:pPr marL="571500" indent="-571500">
              <a:buFont typeface="Arial" panose="020B0604020202020204" pitchFamily="34" charset="0"/>
              <a:buChar char="•"/>
            </a:pPr>
            <a:endParaRPr lang="en-US" dirty="0"/>
          </a:p>
        </p:txBody>
      </p:sp>
    </p:spTree>
    <p:extLst>
      <p:ext uri="{BB962C8B-B14F-4D97-AF65-F5344CB8AC3E}">
        <p14:creationId xmlns:p14="http://schemas.microsoft.com/office/powerpoint/2010/main" val="214816768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F2A15449-C0C6-421F-9C30-4EEE6E37CE9E}"/>
              </a:ext>
            </a:extLst>
          </p:cNvPr>
          <p:cNvSpPr>
            <a:spLocks noGrp="1"/>
          </p:cNvSpPr>
          <p:nvPr>
            <p:ph type="title"/>
          </p:nvPr>
        </p:nvSpPr>
        <p:spPr/>
        <p:txBody>
          <a:bodyPr/>
          <a:lstStyle/>
          <a:p>
            <a:r>
              <a:rPr lang="en-US" dirty="0"/>
              <a:t>Azure ML service</a:t>
            </a:r>
          </a:p>
        </p:txBody>
      </p:sp>
      <p:sp>
        <p:nvSpPr>
          <p:cNvPr id="2" name="Text Placeholder 1">
            <a:extLst>
              <a:ext uri="{FF2B5EF4-FFF2-40B4-BE49-F238E27FC236}">
                <a16:creationId xmlns:a16="http://schemas.microsoft.com/office/drawing/2014/main" id="{C921C428-E074-4E81-AE55-C384E495791F}"/>
              </a:ext>
            </a:extLst>
          </p:cNvPr>
          <p:cNvSpPr>
            <a:spLocks noGrp="1"/>
          </p:cNvSpPr>
          <p:nvPr>
            <p:ph type="body" sz="quarter" idx="12"/>
          </p:nvPr>
        </p:nvSpPr>
        <p:spPr/>
        <p:txBody>
          <a:bodyPr/>
          <a:lstStyle/>
          <a:p>
            <a:r>
              <a:rPr lang="en-US"/>
              <a:t>Lets you easily implement this AI/ML Lifecycle</a:t>
            </a:r>
            <a:endParaRPr lang="en-US" dirty="0"/>
          </a:p>
        </p:txBody>
      </p:sp>
      <p:pic>
        <p:nvPicPr>
          <p:cNvPr id="7" name="Picture 6">
            <a:extLst>
              <a:ext uri="{FF2B5EF4-FFF2-40B4-BE49-F238E27FC236}">
                <a16:creationId xmlns:a16="http://schemas.microsoft.com/office/drawing/2014/main" id="{F046F145-4C1E-4AD9-83E6-F2131F41172A}"/>
              </a:ext>
            </a:extLst>
          </p:cNvPr>
          <p:cNvPicPr>
            <a:picLocks noChangeAspect="1"/>
          </p:cNvPicPr>
          <p:nvPr/>
        </p:nvPicPr>
        <p:blipFill>
          <a:blip r:embed="rId3"/>
          <a:stretch>
            <a:fillRect/>
          </a:stretch>
        </p:blipFill>
        <p:spPr>
          <a:xfrm>
            <a:off x="1821204" y="3404437"/>
            <a:ext cx="10818442" cy="9413942"/>
          </a:xfrm>
          <a:prstGeom prst="rect">
            <a:avLst/>
          </a:prstGeom>
          <a:ln>
            <a:noFill/>
          </a:ln>
        </p:spPr>
      </p:pic>
      <p:sp>
        <p:nvSpPr>
          <p:cNvPr id="13" name="Oval 12">
            <a:extLst>
              <a:ext uri="{FF2B5EF4-FFF2-40B4-BE49-F238E27FC236}">
                <a16:creationId xmlns:a16="http://schemas.microsoft.com/office/drawing/2014/main" id="{07CBCA36-4CA7-4BBA-81B8-A6FB3C69B367}"/>
              </a:ext>
            </a:extLst>
          </p:cNvPr>
          <p:cNvSpPr>
            <a:spLocks noChangeAspect="1"/>
          </p:cNvSpPr>
          <p:nvPr/>
        </p:nvSpPr>
        <p:spPr bwMode="auto">
          <a:xfrm>
            <a:off x="6012510" y="6877637"/>
            <a:ext cx="2187058" cy="2193989"/>
          </a:xfrm>
          <a:prstGeom prst="ellipse">
            <a:avLst/>
          </a:prstGeom>
          <a:solidFill>
            <a:srgbClr val="0078D4"/>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93250" rIns="0" bIns="93250" numCol="1" rtlCol="0" anchor="ctr" anchorCtr="0" compatLnSpc="1">
            <a:prstTxWarp prst="textNoShape">
              <a:avLst/>
            </a:prstTxWarp>
          </a:bodyPr>
          <a:lstStyle/>
          <a:p>
            <a:pPr algn="ctr" defTabSz="1864478" eaLnBrk="1" hangingPunct="1">
              <a:defRPr/>
            </a:pPr>
            <a:endParaRPr lang="en-US" sz="2799">
              <a:gradFill>
                <a:gsLst>
                  <a:gs pos="40075">
                    <a:srgbClr val="FFFFFF"/>
                  </a:gs>
                  <a:gs pos="30000">
                    <a:srgbClr val="FFFFFF"/>
                  </a:gs>
                </a:gsLst>
                <a:lin ang="5400000" scaled="0"/>
              </a:gradFill>
              <a:latin typeface="Segoe UI"/>
            </a:endParaRPr>
          </a:p>
        </p:txBody>
      </p:sp>
      <p:grpSp>
        <p:nvGrpSpPr>
          <p:cNvPr id="14" name="Group 13">
            <a:extLst>
              <a:ext uri="{FF2B5EF4-FFF2-40B4-BE49-F238E27FC236}">
                <a16:creationId xmlns:a16="http://schemas.microsoft.com/office/drawing/2014/main" id="{F5290796-C629-4145-9C0B-53B81A4F5E9D}"/>
              </a:ext>
            </a:extLst>
          </p:cNvPr>
          <p:cNvGrpSpPr/>
          <p:nvPr/>
        </p:nvGrpSpPr>
        <p:grpSpPr>
          <a:xfrm>
            <a:off x="6012511" y="7318534"/>
            <a:ext cx="2077705" cy="1202611"/>
            <a:chOff x="8770011" y="4174476"/>
            <a:chExt cx="1315630" cy="834027"/>
          </a:xfrm>
        </p:grpSpPr>
        <p:sp>
          <p:nvSpPr>
            <p:cNvPr id="15" name="TextBox 14">
              <a:extLst>
                <a:ext uri="{FF2B5EF4-FFF2-40B4-BE49-F238E27FC236}">
                  <a16:creationId xmlns:a16="http://schemas.microsoft.com/office/drawing/2014/main" id="{C3490B28-62D2-4110-83E1-0A811CCD46A6}"/>
                </a:ext>
              </a:extLst>
            </p:cNvPr>
            <p:cNvSpPr txBox="1"/>
            <p:nvPr/>
          </p:nvSpPr>
          <p:spPr>
            <a:xfrm>
              <a:off x="8770011" y="4573104"/>
              <a:ext cx="1315630" cy="435399"/>
            </a:xfrm>
            <a:prstGeom prst="rect">
              <a:avLst/>
            </a:prstGeom>
            <a:noFill/>
          </p:spPr>
          <p:txBody>
            <a:bodyPr wrap="square" lIns="182832" tIns="91416" rIns="182832" bIns="91416" rtlCol="0" anchor="t">
              <a:spAutoFit/>
            </a:bodyPr>
            <a:lstStyle/>
            <a:p>
              <a:pPr algn="ctr" defTabSz="1791292" eaLnBrk="1" fontAlgn="auto" hangingPunct="1">
                <a:lnSpc>
                  <a:spcPct val="90000"/>
                </a:lnSpc>
                <a:spcBef>
                  <a:spcPts val="0"/>
                </a:spcBef>
                <a:spcAft>
                  <a:spcPts val="1176"/>
                </a:spcAft>
                <a:defRPr/>
              </a:pPr>
              <a:r>
                <a:rPr lang="en-US" sz="1600">
                  <a:solidFill>
                    <a:srgbClr val="FFFFFF"/>
                  </a:solidFill>
                  <a:latin typeface="Segoe UI Semibold" panose="020B0702040204020203" pitchFamily="34" charset="0"/>
                  <a:cs typeface="Segoe UI Semibold" panose="020B0702040204020203" pitchFamily="34" charset="0"/>
                </a:rPr>
                <a:t>Azure </a:t>
              </a:r>
              <a:br>
                <a:rPr lang="en-US" sz="1600">
                  <a:solidFill>
                    <a:srgbClr val="FFFFFF"/>
                  </a:solidFill>
                  <a:latin typeface="Segoe UI Semibold" panose="020B0702040204020203" pitchFamily="34" charset="0"/>
                  <a:cs typeface="Segoe UI Semibold" panose="020B0702040204020203" pitchFamily="34" charset="0"/>
                </a:rPr>
              </a:br>
              <a:r>
                <a:rPr lang="en-US" sz="1600">
                  <a:solidFill>
                    <a:srgbClr val="FFFFFF"/>
                  </a:solidFill>
                  <a:latin typeface="Segoe UI Semibold" panose="020B0702040204020203" pitchFamily="34" charset="0"/>
                  <a:cs typeface="Segoe UI Semibold" panose="020B0702040204020203" pitchFamily="34" charset="0"/>
                </a:rPr>
                <a:t>Machine Learning</a:t>
              </a:r>
            </a:p>
          </p:txBody>
        </p:sp>
        <p:pic>
          <p:nvPicPr>
            <p:cNvPr id="16" name="Picture 15">
              <a:extLst>
                <a:ext uri="{FF2B5EF4-FFF2-40B4-BE49-F238E27FC236}">
                  <a16:creationId xmlns:a16="http://schemas.microsoft.com/office/drawing/2014/main" id="{D9BC8A1D-3EEF-4187-B42D-37BC00501A16}"/>
                </a:ext>
              </a:extLst>
            </p:cNvPr>
            <p:cNvPicPr>
              <a:picLocks noChangeAspect="1"/>
            </p:cNvPicPr>
            <p:nvPr/>
          </p:nvPicPr>
          <p:blipFill>
            <a:blip r:embed="rId4" cstate="print">
              <a:lum bright="70000" contrast="-70000"/>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p:blipFill>
          <p:spPr>
            <a:xfrm>
              <a:off x="9234230" y="4174476"/>
              <a:ext cx="387192" cy="387192"/>
            </a:xfrm>
            <a:prstGeom prst="rect">
              <a:avLst/>
            </a:prstGeom>
          </p:spPr>
        </p:pic>
      </p:grpSp>
      <p:sp>
        <p:nvSpPr>
          <p:cNvPr id="18" name="Rectangle 17">
            <a:extLst>
              <a:ext uri="{FF2B5EF4-FFF2-40B4-BE49-F238E27FC236}">
                <a16:creationId xmlns:a16="http://schemas.microsoft.com/office/drawing/2014/main" id="{6983A9B5-49E7-4407-B04F-8B565A561898}"/>
              </a:ext>
            </a:extLst>
          </p:cNvPr>
          <p:cNvSpPr/>
          <p:nvPr/>
        </p:nvSpPr>
        <p:spPr>
          <a:xfrm>
            <a:off x="13618219" y="3293567"/>
            <a:ext cx="9854389" cy="9160456"/>
          </a:xfrm>
          <a:prstGeom prst="rect">
            <a:avLst/>
          </a:prstGeom>
          <a:ln>
            <a:noFill/>
          </a:ln>
        </p:spPr>
        <p:txBody>
          <a:bodyPr wrap="square">
            <a:spAutoFit/>
          </a:bodyPr>
          <a:lstStyle/>
          <a:p>
            <a:pPr defTabSz="1828277" eaLnBrk="1" fontAlgn="auto" hangingPunct="1">
              <a:lnSpc>
                <a:spcPct val="90000"/>
              </a:lnSpc>
              <a:spcBef>
                <a:spcPts val="0"/>
              </a:spcBef>
              <a:spcAft>
                <a:spcPts val="976"/>
              </a:spcAft>
              <a:buSzPct val="90000"/>
              <a:defRPr/>
            </a:pPr>
            <a:r>
              <a:rPr lang="en-US" sz="3599" dirty="0">
                <a:solidFill>
                  <a:srgbClr val="0078D4"/>
                </a:solidFill>
                <a:latin typeface="Segoe UI Semibold"/>
              </a:rPr>
              <a:t>Workflow Steps</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Develop machine learning training scripts in Python.</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Create and configure a compute target.</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Submit the scripts to the configured compute target to run in that environment. During training, the compute target stores run records to a datastore. There the records are saved to an experiment.</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Query the experiment for logged metrics from the current and past runs. If the metrics do not indicate a desired outcome, loop back to step 1 and iterate on your scripts.</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Once a satisfactory run is found, register the persisted model in the model registry.</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Develop a scoring script.</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Create an Image and register it in the image registry.</a:t>
            </a:r>
          </a:p>
          <a:p>
            <a:pPr defTabSz="1828277" eaLnBrk="1" fontAlgn="auto" hangingPunct="1">
              <a:lnSpc>
                <a:spcPct val="90000"/>
              </a:lnSpc>
              <a:spcBef>
                <a:spcPts val="0"/>
              </a:spcBef>
              <a:spcAft>
                <a:spcPts val="1976"/>
              </a:spcAft>
              <a:buSzPct val="90000"/>
              <a:defRPr/>
            </a:pPr>
            <a:r>
              <a:rPr lang="en-US" sz="3199" dirty="0">
                <a:gradFill>
                  <a:gsLst>
                    <a:gs pos="40075">
                      <a:srgbClr val="3C3C41">
                        <a:lumMod val="50000"/>
                      </a:srgbClr>
                    </a:gs>
                    <a:gs pos="30000">
                      <a:srgbClr val="3C3C41">
                        <a:lumMod val="50000"/>
                      </a:srgbClr>
                    </a:gs>
                  </a:gsLst>
                  <a:lin ang="5400000" scaled="0"/>
                </a:gradFill>
                <a:latin typeface="Segoe UI"/>
              </a:rPr>
              <a:t>Deploy the image as a web service in Azure.</a:t>
            </a:r>
          </a:p>
        </p:txBody>
      </p:sp>
    </p:spTree>
    <p:extLst>
      <p:ext uri="{BB962C8B-B14F-4D97-AF65-F5344CB8AC3E}">
        <p14:creationId xmlns:p14="http://schemas.microsoft.com/office/powerpoint/2010/main" val="280999910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57DD7-AE70-41FF-AB4C-E91177398815}"/>
              </a:ext>
            </a:extLst>
          </p:cNvPr>
          <p:cNvSpPr>
            <a:spLocks noGrp="1"/>
          </p:cNvSpPr>
          <p:nvPr>
            <p:ph type="title"/>
          </p:nvPr>
        </p:nvSpPr>
        <p:spPr/>
        <p:txBody>
          <a:bodyPr/>
          <a:lstStyle/>
          <a:p>
            <a:r>
              <a:rPr lang="en-US" dirty="0"/>
              <a:t>Azure ML service Workspace Taxonomy</a:t>
            </a:r>
          </a:p>
        </p:txBody>
      </p:sp>
      <p:pic>
        <p:nvPicPr>
          <p:cNvPr id="9218" name="Picture 2" descr="Workspace taxonomy">
            <a:extLst>
              <a:ext uri="{FF2B5EF4-FFF2-40B4-BE49-F238E27FC236}">
                <a16:creationId xmlns:a16="http://schemas.microsoft.com/office/drawing/2014/main" id="{A45357EE-C106-4FAF-82BC-44F15B4820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3837" y="2820451"/>
            <a:ext cx="22462199" cy="9420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407508"/>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6FD110F-DFCA-452E-A185-D17CE2E7E5F2}"/>
              </a:ext>
            </a:extLst>
          </p:cNvPr>
          <p:cNvSpPr>
            <a:spLocks noGrp="1"/>
          </p:cNvSpPr>
          <p:nvPr>
            <p:ph type="ctrTitle"/>
          </p:nvPr>
        </p:nvSpPr>
        <p:spPr/>
        <p:txBody>
          <a:bodyPr/>
          <a:lstStyle/>
          <a:p>
            <a:r>
              <a:rPr lang="en-US" dirty="0"/>
              <a:t>Azure ML demo</a:t>
            </a:r>
          </a:p>
        </p:txBody>
      </p:sp>
      <p:sp>
        <p:nvSpPr>
          <p:cNvPr id="4" name="Subtitle 3">
            <a:extLst>
              <a:ext uri="{FF2B5EF4-FFF2-40B4-BE49-F238E27FC236}">
                <a16:creationId xmlns:a16="http://schemas.microsoft.com/office/drawing/2014/main" id="{F73469B3-B194-4C07-8113-7C36EB7373FD}"/>
              </a:ext>
            </a:extLst>
          </p:cNvPr>
          <p:cNvSpPr>
            <a:spLocks noGrp="1"/>
          </p:cNvSpPr>
          <p:nvPr>
            <p:ph type="subTitle" idx="1"/>
          </p:nvPr>
        </p:nvSpPr>
        <p:spPr/>
        <p:txBody>
          <a:bodyPr>
            <a:normAutofit lnSpcReduction="10000"/>
          </a:bodyPr>
          <a:lstStyle/>
          <a:p>
            <a:r>
              <a:rPr lang="en-US" dirty="0">
                <a:hlinkClick r:id="rId2"/>
              </a:rPr>
              <a:t>https://github.com/nthacker/AML-service-labs</a:t>
            </a:r>
            <a:endParaRPr lang="en-US" dirty="0"/>
          </a:p>
          <a:p>
            <a:r>
              <a:rPr lang="en-US" dirty="0">
                <a:hlinkClick r:id="rId3"/>
              </a:rPr>
              <a:t>https://github.com/Azure/amlsamples</a:t>
            </a:r>
            <a:endParaRPr lang="en-US" dirty="0"/>
          </a:p>
          <a:p>
            <a:r>
              <a:rPr lang="en-US" dirty="0">
                <a:hlinkClick r:id="rId4"/>
              </a:rPr>
              <a:t>https://github.com/Azure/MachineLearningNotebooks</a:t>
            </a:r>
            <a:endParaRPr lang="en-US" dirty="0"/>
          </a:p>
          <a:p>
            <a:r>
              <a:rPr lang="en-US" dirty="0">
                <a:hlinkClick r:id="rId5"/>
              </a:rPr>
              <a:t>https://notebooks.azure.com/azureml/projects/azureml-getting-started</a:t>
            </a:r>
            <a:endParaRPr lang="en-US" dirty="0"/>
          </a:p>
          <a:p>
            <a:endParaRPr lang="en-US" dirty="0"/>
          </a:p>
          <a:p>
            <a:endParaRPr lang="en-US" dirty="0"/>
          </a:p>
        </p:txBody>
      </p:sp>
    </p:spTree>
    <p:extLst>
      <p:ext uri="{BB962C8B-B14F-4D97-AF65-F5344CB8AC3E}">
        <p14:creationId xmlns:p14="http://schemas.microsoft.com/office/powerpoint/2010/main" val="1389673447"/>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1864E-2436-4F59-B788-76E0BBFBF0D4}"/>
              </a:ext>
            </a:extLst>
          </p:cNvPr>
          <p:cNvSpPr>
            <a:spLocks noGrp="1"/>
          </p:cNvSpPr>
          <p:nvPr>
            <p:ph type="title"/>
          </p:nvPr>
        </p:nvSpPr>
        <p:spPr/>
        <p:txBody>
          <a:bodyPr/>
          <a:lstStyle/>
          <a:p>
            <a:r>
              <a:rPr lang="en-US" dirty="0"/>
              <a:t>Demo: a whirlwind tour of Azure ML Service</a:t>
            </a:r>
          </a:p>
        </p:txBody>
      </p:sp>
      <p:sp>
        <p:nvSpPr>
          <p:cNvPr id="3" name="Text Placeholder 2">
            <a:extLst>
              <a:ext uri="{FF2B5EF4-FFF2-40B4-BE49-F238E27FC236}">
                <a16:creationId xmlns:a16="http://schemas.microsoft.com/office/drawing/2014/main" id="{42215449-3568-4B54-A4F7-C5E9C2489FED}"/>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32662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9725E-57F8-A043-9200-C67C5F841419}"/>
              </a:ext>
            </a:extLst>
          </p:cNvPr>
          <p:cNvSpPr txBox="1"/>
          <p:nvPr/>
        </p:nvSpPr>
        <p:spPr>
          <a:xfrm>
            <a:off x="1230086" y="1449841"/>
            <a:ext cx="21009428" cy="7171194"/>
          </a:xfrm>
          <a:prstGeom prst="rect">
            <a:avLst/>
          </a:prstGeom>
          <a:noFill/>
        </p:spPr>
        <p:txBody>
          <a:bodyPr wrap="square">
            <a:spAutoFit/>
          </a:bodyPr>
          <a:lstStyle/>
          <a:p>
            <a:pPr algn="ctr" defTabSz="1828434" eaLnBrk="1" fontAlgn="auto" hangingPunct="1">
              <a:spcBef>
                <a:spcPts val="0"/>
              </a:spcBef>
              <a:spcAft>
                <a:spcPts val="0"/>
              </a:spcAft>
              <a:defRPr/>
            </a:pPr>
            <a:r>
              <a:rPr lang="en-US" sz="11500" b="1" spc="600" dirty="0">
                <a:solidFill>
                  <a:srgbClr val="422963"/>
                </a:solidFill>
                <a:latin typeface="Helvetica" pitchFamily="2" charset="0"/>
                <a:ea typeface="Montserrat" charset="0"/>
                <a:cs typeface="Montserrat" charset="0"/>
              </a:rPr>
              <a:t>“Best kept secret of AI is how it is de-abbreviated. Today we are going to reveal it.”</a:t>
            </a:r>
            <a:endParaRPr lang="en-US" sz="23900" b="1" spc="600" dirty="0">
              <a:solidFill>
                <a:srgbClr val="422963"/>
              </a:solidFill>
              <a:latin typeface="Helvetica" pitchFamily="2" charset="0"/>
              <a:ea typeface="Montserrat" charset="0"/>
              <a:cs typeface="Montserrat" charset="0"/>
            </a:endParaRPr>
          </a:p>
        </p:txBody>
      </p:sp>
      <p:sp>
        <p:nvSpPr>
          <p:cNvPr id="3" name="TextBox 2">
            <a:extLst>
              <a:ext uri="{FF2B5EF4-FFF2-40B4-BE49-F238E27FC236}">
                <a16:creationId xmlns:a16="http://schemas.microsoft.com/office/drawing/2014/main" id="{F796FC13-D778-1F46-9344-152D914E0B2A}"/>
              </a:ext>
            </a:extLst>
          </p:cNvPr>
          <p:cNvSpPr txBox="1"/>
          <p:nvPr/>
        </p:nvSpPr>
        <p:spPr>
          <a:xfrm>
            <a:off x="9230364" y="8621035"/>
            <a:ext cx="5008872" cy="584775"/>
          </a:xfrm>
          <a:prstGeom prst="rect">
            <a:avLst/>
          </a:prstGeom>
          <a:noFill/>
        </p:spPr>
        <p:txBody>
          <a:bodyPr wrap="none">
            <a:spAutoFit/>
          </a:bodyPr>
          <a:lstStyle/>
          <a:p>
            <a:pPr algn="ctr" defTabSz="1828434" eaLnBrk="1" fontAlgn="auto" hangingPunct="1">
              <a:spcBef>
                <a:spcPts val="0"/>
              </a:spcBef>
              <a:spcAft>
                <a:spcPts val="0"/>
              </a:spcAft>
              <a:defRPr/>
            </a:pPr>
            <a:r>
              <a:rPr lang="en-US" sz="3200" spc="600" dirty="0">
                <a:latin typeface="Helvetica" pitchFamily="2" charset="0"/>
                <a:ea typeface="Montserrat" charset="0"/>
                <a:cs typeface="Montserrat" charset="0"/>
              </a:rPr>
              <a:t>Andrey Vykhodtsev</a:t>
            </a:r>
            <a:endParaRPr lang="en-US" sz="4800" spc="600" dirty="0">
              <a:latin typeface="Helvetica" pitchFamily="2" charset="0"/>
              <a:ea typeface="Montserrat" charset="0"/>
              <a:cs typeface="Montserrat" charset="0"/>
            </a:endParaRPr>
          </a:p>
        </p:txBody>
      </p:sp>
    </p:spTree>
    <p:extLst>
      <p:ext uri="{BB962C8B-B14F-4D97-AF65-F5344CB8AC3E}">
        <p14:creationId xmlns:p14="http://schemas.microsoft.com/office/powerpoint/2010/main" val="19771459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9725E-57F8-A043-9200-C67C5F841419}"/>
              </a:ext>
            </a:extLst>
          </p:cNvPr>
          <p:cNvSpPr txBox="1"/>
          <p:nvPr/>
        </p:nvSpPr>
        <p:spPr>
          <a:xfrm>
            <a:off x="3865110" y="1449841"/>
            <a:ext cx="15700375" cy="3631763"/>
          </a:xfrm>
          <a:prstGeom prst="rect">
            <a:avLst/>
          </a:prstGeom>
          <a:noFill/>
        </p:spPr>
        <p:txBody>
          <a:bodyPr>
            <a:spAutoFit/>
          </a:bodyPr>
          <a:lstStyle/>
          <a:p>
            <a:pPr algn="ctr" defTabSz="1828434" eaLnBrk="1" fontAlgn="auto" hangingPunct="1">
              <a:spcBef>
                <a:spcPts val="0"/>
              </a:spcBef>
              <a:spcAft>
                <a:spcPts val="0"/>
              </a:spcAft>
              <a:defRPr/>
            </a:pPr>
            <a:r>
              <a:rPr lang="en-US" sz="11500" b="1" spc="600" dirty="0">
                <a:solidFill>
                  <a:srgbClr val="422963"/>
                </a:solidFill>
                <a:latin typeface="Helvetica" pitchFamily="2" charset="0"/>
                <a:ea typeface="Montserrat" charset="0"/>
                <a:cs typeface="Montserrat" charset="0"/>
              </a:rPr>
              <a:t>“AI = </a:t>
            </a:r>
            <a:r>
              <a:rPr lang="en-US" sz="11500" b="1" spc="600" dirty="0">
                <a:solidFill>
                  <a:srgbClr val="FF0000"/>
                </a:solidFill>
                <a:latin typeface="Helvetica" pitchFamily="2" charset="0"/>
                <a:ea typeface="Montserrat" charset="0"/>
                <a:cs typeface="Montserrat" charset="0"/>
              </a:rPr>
              <a:t>A</a:t>
            </a:r>
            <a:r>
              <a:rPr lang="en-US" sz="11500" b="1" spc="600" dirty="0">
                <a:solidFill>
                  <a:srgbClr val="422963"/>
                </a:solidFill>
                <a:latin typeface="Helvetica" pitchFamily="2" charset="0"/>
                <a:ea typeface="Montserrat" charset="0"/>
                <a:cs typeface="Montserrat" charset="0"/>
              </a:rPr>
              <a:t>drian </a:t>
            </a:r>
            <a:r>
              <a:rPr lang="en-US" sz="11500" b="1" spc="600" dirty="0">
                <a:solidFill>
                  <a:srgbClr val="FF0000"/>
                </a:solidFill>
                <a:latin typeface="Helvetica" pitchFamily="2" charset="0"/>
                <a:ea typeface="Montserrat" charset="0"/>
                <a:cs typeface="Montserrat" charset="0"/>
              </a:rPr>
              <a:t>I</a:t>
            </a:r>
            <a:r>
              <a:rPr lang="en-US" sz="11500" b="1" spc="600" dirty="0">
                <a:solidFill>
                  <a:srgbClr val="422963"/>
                </a:solidFill>
                <a:latin typeface="Helvetica" pitchFamily="2" charset="0"/>
                <a:ea typeface="Montserrat" charset="0"/>
                <a:cs typeface="Montserrat" charset="0"/>
              </a:rPr>
              <a:t>s going </a:t>
            </a:r>
            <a:r>
              <a:rPr lang="en-US" sz="11500" b="1" spc="600">
                <a:solidFill>
                  <a:srgbClr val="422963"/>
                </a:solidFill>
                <a:latin typeface="Helvetica" pitchFamily="2" charset="0"/>
                <a:ea typeface="Montserrat" charset="0"/>
                <a:cs typeface="Montserrat" charset="0"/>
              </a:rPr>
              <a:t>to do </a:t>
            </a:r>
            <a:r>
              <a:rPr lang="en-US" sz="11500" b="1" spc="600" dirty="0">
                <a:solidFill>
                  <a:srgbClr val="422963"/>
                </a:solidFill>
                <a:latin typeface="Helvetica" pitchFamily="2" charset="0"/>
                <a:ea typeface="Montserrat" charset="0"/>
                <a:cs typeface="Montserrat" charset="0"/>
              </a:rPr>
              <a:t>it”</a:t>
            </a:r>
            <a:endParaRPr lang="en-US" sz="23900" b="1" spc="600" dirty="0">
              <a:solidFill>
                <a:srgbClr val="422963"/>
              </a:solidFill>
              <a:latin typeface="Helvetica" pitchFamily="2" charset="0"/>
              <a:ea typeface="Montserrat" charset="0"/>
              <a:cs typeface="Montserrat" charset="0"/>
            </a:endParaRPr>
          </a:p>
        </p:txBody>
      </p:sp>
      <p:sp>
        <p:nvSpPr>
          <p:cNvPr id="3" name="TextBox 2">
            <a:extLst>
              <a:ext uri="{FF2B5EF4-FFF2-40B4-BE49-F238E27FC236}">
                <a16:creationId xmlns:a16="http://schemas.microsoft.com/office/drawing/2014/main" id="{F796FC13-D778-1F46-9344-152D914E0B2A}"/>
              </a:ext>
            </a:extLst>
          </p:cNvPr>
          <p:cNvSpPr txBox="1"/>
          <p:nvPr/>
        </p:nvSpPr>
        <p:spPr>
          <a:xfrm>
            <a:off x="9722494" y="10287000"/>
            <a:ext cx="5008872" cy="584775"/>
          </a:xfrm>
          <a:prstGeom prst="rect">
            <a:avLst/>
          </a:prstGeom>
          <a:noFill/>
        </p:spPr>
        <p:txBody>
          <a:bodyPr wrap="none">
            <a:spAutoFit/>
          </a:bodyPr>
          <a:lstStyle/>
          <a:p>
            <a:pPr algn="ctr" defTabSz="1828434" eaLnBrk="1" fontAlgn="auto" hangingPunct="1">
              <a:spcBef>
                <a:spcPts val="0"/>
              </a:spcBef>
              <a:spcAft>
                <a:spcPts val="0"/>
              </a:spcAft>
              <a:defRPr/>
            </a:pPr>
            <a:r>
              <a:rPr lang="en-US" sz="3200" spc="600" dirty="0">
                <a:latin typeface="Helvetica" pitchFamily="2" charset="0"/>
                <a:ea typeface="Montserrat" charset="0"/>
                <a:cs typeface="Montserrat" charset="0"/>
              </a:rPr>
              <a:t>Andrey Vykhodtsev</a:t>
            </a:r>
            <a:endParaRPr lang="en-US" sz="4800" spc="600" dirty="0">
              <a:latin typeface="Helvetica" pitchFamily="2" charset="0"/>
              <a:ea typeface="Montserrat" charset="0"/>
              <a:cs typeface="Montserrat" charset="0"/>
            </a:endParaRPr>
          </a:p>
        </p:txBody>
      </p:sp>
    </p:spTree>
    <p:extLst>
      <p:ext uri="{BB962C8B-B14F-4D97-AF65-F5344CB8AC3E}">
        <p14:creationId xmlns:p14="http://schemas.microsoft.com/office/powerpoint/2010/main" val="108549196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673592" y="642354"/>
            <a:ext cx="8662358" cy="12359104"/>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FFCCFB3C-A3A1-43AC-B1CE-259A6E1F95EE}"/>
              </a:ext>
            </a:extLst>
          </p:cNvPr>
          <p:cNvSpPr>
            <a:spLocks noGrp="1"/>
          </p:cNvSpPr>
          <p:nvPr>
            <p:ph type="ctrTitle" idx="4294967295"/>
          </p:nvPr>
        </p:nvSpPr>
        <p:spPr>
          <a:xfrm>
            <a:off x="1348122" y="1828800"/>
            <a:ext cx="7313295" cy="5775158"/>
          </a:xfrm>
        </p:spPr>
        <p:txBody>
          <a:bodyPr vert="horz" lIns="91440" tIns="45720" rIns="91440" bIns="45720" rtlCol="0" anchor="b">
            <a:normAutofit/>
          </a:bodyPr>
          <a:lstStyle/>
          <a:p>
            <a:pPr algn="ctr" defTabSz="914400"/>
            <a:r>
              <a:rPr lang="en-US" sz="9600" kern="1200">
                <a:solidFill>
                  <a:srgbClr val="FFFFFF"/>
                </a:solidFill>
                <a:latin typeface="+mj-lt"/>
                <a:ea typeface="+mj-ea"/>
                <a:cs typeface="+mj-cs"/>
              </a:rPr>
              <a:t>Azure Devops and AI</a:t>
            </a:r>
          </a:p>
        </p:txBody>
      </p:sp>
      <p:sp>
        <p:nvSpPr>
          <p:cNvPr id="6" name="Subtitle 5">
            <a:extLst>
              <a:ext uri="{FF2B5EF4-FFF2-40B4-BE49-F238E27FC236}">
                <a16:creationId xmlns:a16="http://schemas.microsoft.com/office/drawing/2014/main" id="{090384CA-C924-43C3-9C76-3F5E334D5883}"/>
              </a:ext>
            </a:extLst>
          </p:cNvPr>
          <p:cNvSpPr>
            <a:spLocks noGrp="1"/>
          </p:cNvSpPr>
          <p:nvPr>
            <p:ph type="subTitle" idx="4294967295"/>
          </p:nvPr>
        </p:nvSpPr>
        <p:spPr>
          <a:xfrm>
            <a:off x="1348122" y="8341002"/>
            <a:ext cx="7313295" cy="3051194"/>
          </a:xfrm>
        </p:spPr>
        <p:txBody>
          <a:bodyPr vert="horz" lIns="91440" tIns="45720" rIns="91440" bIns="45720" rtlCol="0">
            <a:normAutofit/>
          </a:bodyPr>
          <a:lstStyle/>
          <a:p>
            <a:pPr algn="ctr" defTabSz="914400">
              <a:spcBef>
                <a:spcPts val="1000"/>
              </a:spcBef>
            </a:pPr>
            <a:r>
              <a:rPr lang="en-US" sz="4000" kern="1200">
                <a:solidFill>
                  <a:srgbClr val="FFFFFF"/>
                </a:solidFill>
                <a:latin typeface="+mn-lt"/>
                <a:ea typeface="+mn-ea"/>
                <a:cs typeface="+mn-cs"/>
              </a:rPr>
              <a:t>(Handled by Adrian)</a:t>
            </a:r>
          </a:p>
        </p:txBody>
      </p:sp>
      <p:cxnSp>
        <p:nvCxnSpPr>
          <p:cNvPr id="73" name="Straight Connector 72">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81631" y="7820534"/>
            <a:ext cx="5172233"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6" name="Picture 2" descr="Worked Fine In Dev Ops Problem Now">
            <a:extLst>
              <a:ext uri="{FF2B5EF4-FFF2-40B4-BE49-F238E27FC236}">
                <a16:creationId xmlns:a16="http://schemas.microsoft.com/office/drawing/2014/main" id="{C4132E01-D91F-435D-9DC5-303316B11E3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304959" y="1968443"/>
            <a:ext cx="13103677" cy="979499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CDFB84E-531D-406A-8C3A-A8693A2D0FA2}"/>
              </a:ext>
            </a:extLst>
          </p:cNvPr>
          <p:cNvSpPr>
            <a:spLocks noGrp="1"/>
          </p:cNvSpPr>
          <p:nvPr>
            <p:ph type="sldNum" sz="quarter" idx="4294967295"/>
          </p:nvPr>
        </p:nvSpPr>
        <p:spPr/>
        <p:txBody>
          <a:bodyPr/>
          <a:lstStyle/>
          <a:p>
            <a:pPr>
              <a:spcAft>
                <a:spcPts val="600"/>
              </a:spcAft>
            </a:pPr>
            <a:fld id="{6665A37B-FBDC-43B2-916A-333BF1F1A6E0}" type="slidenum">
              <a:rPr lang="en-US" smtClean="0"/>
              <a:pPr>
                <a:spcAft>
                  <a:spcPts val="600"/>
                </a:spcAft>
              </a:pPr>
              <a:t>18</a:t>
            </a:fld>
            <a:endParaRPr lang="en-US"/>
          </a:p>
        </p:txBody>
      </p:sp>
    </p:spTree>
    <p:extLst>
      <p:ext uri="{BB962C8B-B14F-4D97-AF65-F5344CB8AC3E}">
        <p14:creationId xmlns:p14="http://schemas.microsoft.com/office/powerpoint/2010/main" val="15225066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FCCFB3C-A3A1-43AC-B1CE-259A6E1F95EE}"/>
              </a:ext>
            </a:extLst>
          </p:cNvPr>
          <p:cNvSpPr>
            <a:spLocks noGrp="1"/>
          </p:cNvSpPr>
          <p:nvPr>
            <p:ph type="ctrTitle"/>
          </p:nvPr>
        </p:nvSpPr>
        <p:spPr>
          <a:xfrm>
            <a:off x="283935" y="4871313"/>
            <a:ext cx="10975482" cy="3973373"/>
          </a:xfrm>
        </p:spPr>
        <p:txBody>
          <a:bodyPr/>
          <a:lstStyle/>
          <a:p>
            <a:pPr algn="r"/>
            <a:r>
              <a:rPr lang="en-US" dirty="0"/>
              <a:t>Sprinkling DevOps on AI</a:t>
            </a:r>
          </a:p>
        </p:txBody>
      </p:sp>
      <p:sp>
        <p:nvSpPr>
          <p:cNvPr id="6" name="Subtitle 5">
            <a:extLst>
              <a:ext uri="{FF2B5EF4-FFF2-40B4-BE49-F238E27FC236}">
                <a16:creationId xmlns:a16="http://schemas.microsoft.com/office/drawing/2014/main" id="{090384CA-C924-43C3-9C76-3F5E334D5883}"/>
              </a:ext>
            </a:extLst>
          </p:cNvPr>
          <p:cNvSpPr>
            <a:spLocks noGrp="1"/>
          </p:cNvSpPr>
          <p:nvPr>
            <p:ph type="subTitle" idx="1"/>
          </p:nvPr>
        </p:nvSpPr>
        <p:spPr>
          <a:xfrm>
            <a:off x="2903567" y="9896614"/>
            <a:ext cx="8355850" cy="852529"/>
          </a:xfrm>
        </p:spPr>
        <p:txBody>
          <a:bodyPr/>
          <a:lstStyle/>
          <a:p>
            <a:pPr algn="r"/>
            <a:r>
              <a:rPr lang="en-US" dirty="0"/>
              <a:t>Handled by Adrian</a:t>
            </a:r>
          </a:p>
        </p:txBody>
      </p:sp>
      <p:sp>
        <p:nvSpPr>
          <p:cNvPr id="4" name="Slide Number Placeholder 3">
            <a:extLst>
              <a:ext uri="{FF2B5EF4-FFF2-40B4-BE49-F238E27FC236}">
                <a16:creationId xmlns:a16="http://schemas.microsoft.com/office/drawing/2014/main" id="{7CDFB84E-531D-406A-8C3A-A8693A2D0FA2}"/>
              </a:ext>
            </a:extLst>
          </p:cNvPr>
          <p:cNvSpPr>
            <a:spLocks noGrp="1"/>
          </p:cNvSpPr>
          <p:nvPr>
            <p:ph type="sldNum" sz="quarter" idx="12"/>
          </p:nvPr>
        </p:nvSpPr>
        <p:spPr/>
        <p:txBody>
          <a:bodyPr/>
          <a:lstStyle/>
          <a:p>
            <a:fld id="{6665A37B-FBDC-43B2-916A-333BF1F1A6E0}" type="slidenum">
              <a:rPr lang="en-US" smtClean="0"/>
              <a:t>19</a:t>
            </a:fld>
            <a:endParaRPr lang="en-US"/>
          </a:p>
        </p:txBody>
      </p:sp>
      <p:pic>
        <p:nvPicPr>
          <p:cNvPr id="3" name="Picture 2">
            <a:extLst>
              <a:ext uri="{FF2B5EF4-FFF2-40B4-BE49-F238E27FC236}">
                <a16:creationId xmlns:a16="http://schemas.microsoft.com/office/drawing/2014/main" id="{1192CC29-6090-9745-8FA0-0E5BC6E46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25924" y="1544648"/>
            <a:ext cx="11022948" cy="11071722"/>
          </a:xfrm>
          <a:prstGeom prst="rect">
            <a:avLst/>
          </a:prstGeom>
        </p:spPr>
      </p:pic>
    </p:spTree>
    <p:extLst>
      <p:ext uri="{BB962C8B-B14F-4D97-AF65-F5344CB8AC3E}">
        <p14:creationId xmlns:p14="http://schemas.microsoft.com/office/powerpoint/2010/main" val="1778816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B886026-BC46-40CF-ACF8-38590E50712C}"/>
              </a:ext>
            </a:extLst>
          </p:cNvPr>
          <p:cNvSpPr>
            <a:spLocks noGrp="1"/>
          </p:cNvSpPr>
          <p:nvPr>
            <p:ph type="body" sz="quarter" idx="10"/>
          </p:nvPr>
        </p:nvSpPr>
        <p:spPr>
          <a:xfrm>
            <a:off x="852628" y="1891805"/>
            <a:ext cx="22670427" cy="553870"/>
          </a:xfrm>
        </p:spPr>
        <p:txBody>
          <a:bodyPr/>
          <a:lstStyle/>
          <a:p>
            <a:r>
              <a:rPr lang="en-US" sz="3599" dirty="0">
                <a:solidFill>
                  <a:schemeClr val="tx1">
                    <a:lumMod val="65000"/>
                    <a:lumOff val="35000"/>
                  </a:schemeClr>
                </a:solidFill>
              </a:rPr>
              <a:t>People. Process. Products.</a:t>
            </a:r>
          </a:p>
        </p:txBody>
      </p:sp>
      <p:sp>
        <p:nvSpPr>
          <p:cNvPr id="4" name="Title 3">
            <a:extLst>
              <a:ext uri="{FF2B5EF4-FFF2-40B4-BE49-F238E27FC236}">
                <a16:creationId xmlns:a16="http://schemas.microsoft.com/office/drawing/2014/main" id="{528D9A12-71BC-4CBB-A872-E706804636BF}"/>
              </a:ext>
            </a:extLst>
          </p:cNvPr>
          <p:cNvSpPr>
            <a:spLocks noGrp="1"/>
          </p:cNvSpPr>
          <p:nvPr>
            <p:ph type="title"/>
          </p:nvPr>
        </p:nvSpPr>
        <p:spPr/>
        <p:txBody>
          <a:bodyPr/>
          <a:lstStyle/>
          <a:p>
            <a:r>
              <a:rPr lang="en-US" spc="-196"/>
              <a:t>What is DevOps?</a:t>
            </a:r>
          </a:p>
        </p:txBody>
      </p:sp>
      <p:grpSp>
        <p:nvGrpSpPr>
          <p:cNvPr id="38" name="Group 37">
            <a:extLst>
              <a:ext uri="{FF2B5EF4-FFF2-40B4-BE49-F238E27FC236}">
                <a16:creationId xmlns:a16="http://schemas.microsoft.com/office/drawing/2014/main" id="{2EC9AE04-AF68-4BE2-A10B-4484F4319989}"/>
              </a:ext>
            </a:extLst>
          </p:cNvPr>
          <p:cNvGrpSpPr/>
          <p:nvPr/>
        </p:nvGrpSpPr>
        <p:grpSpPr>
          <a:xfrm>
            <a:off x="852628" y="3782314"/>
            <a:ext cx="10610316" cy="7769989"/>
            <a:chOff x="366076" y="1432242"/>
            <a:chExt cx="4716106" cy="3964491"/>
          </a:xfrm>
        </p:grpSpPr>
        <p:sp>
          <p:nvSpPr>
            <p:cNvPr id="40" name="Rectangle 39">
              <a:extLst>
                <a:ext uri="{FF2B5EF4-FFF2-40B4-BE49-F238E27FC236}">
                  <a16:creationId xmlns:a16="http://schemas.microsoft.com/office/drawing/2014/main" id="{DD5BFA80-E8ED-4D15-9EC6-1C69B990053C}"/>
                </a:ext>
              </a:extLst>
            </p:cNvPr>
            <p:cNvSpPr/>
            <p:nvPr/>
          </p:nvSpPr>
          <p:spPr bwMode="auto">
            <a:xfrm>
              <a:off x="366076" y="1432242"/>
              <a:ext cx="4716106" cy="396449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268820" tIns="1523309" rIns="358425" bIns="286739" numCol="1" spcCol="0" rtlCol="0" fromWordArt="0" anchor="t" anchorCtr="0" forceAA="0" compatLnSpc="1">
              <a:prstTxWarp prst="textNoShape">
                <a:avLst/>
              </a:prstTxWarp>
              <a:noAutofit/>
            </a:bodyPr>
            <a:lstStyle/>
            <a:p>
              <a:pPr defTabSz="1828171"/>
              <a:r>
                <a:rPr lang="en-US" sz="5489">
                  <a:solidFill>
                    <a:srgbClr val="000000"/>
                  </a:solidFill>
                  <a:latin typeface="Segoe UI"/>
                </a:rPr>
                <a:t>DevOps is the union of </a:t>
              </a:r>
              <a:r>
                <a:rPr lang="en-US" sz="5489" b="1">
                  <a:solidFill>
                    <a:srgbClr val="0078D7"/>
                  </a:solidFill>
                  <a:latin typeface="Segoe UI"/>
                </a:rPr>
                <a:t>people</a:t>
              </a:r>
              <a:r>
                <a:rPr lang="en-US" sz="5489">
                  <a:solidFill>
                    <a:srgbClr val="000000"/>
                  </a:solidFill>
                  <a:latin typeface="Segoe UI"/>
                </a:rPr>
                <a:t>, </a:t>
              </a:r>
              <a:r>
                <a:rPr lang="en-US" sz="5489" b="1">
                  <a:solidFill>
                    <a:srgbClr val="0078D7"/>
                  </a:solidFill>
                  <a:latin typeface="Segoe UI"/>
                </a:rPr>
                <a:t>process</a:t>
              </a:r>
              <a:r>
                <a:rPr lang="en-US" sz="5489">
                  <a:solidFill>
                    <a:srgbClr val="000000"/>
                  </a:solidFill>
                  <a:latin typeface="Segoe UI"/>
                </a:rPr>
                <a:t>, and </a:t>
              </a:r>
              <a:r>
                <a:rPr lang="en-US" sz="5489" b="1">
                  <a:solidFill>
                    <a:srgbClr val="0078D7"/>
                  </a:solidFill>
                  <a:latin typeface="Segoe UI"/>
                </a:rPr>
                <a:t>products</a:t>
              </a:r>
              <a:r>
                <a:rPr lang="en-US" sz="5489">
                  <a:solidFill>
                    <a:srgbClr val="000000"/>
                  </a:solidFill>
                  <a:latin typeface="Segoe UI"/>
                </a:rPr>
                <a:t> to enable continuous delivery of value to your end users.</a:t>
              </a:r>
            </a:p>
          </p:txBody>
        </p:sp>
        <p:sp>
          <p:nvSpPr>
            <p:cNvPr id="43" name="Rectangle 42">
              <a:extLst>
                <a:ext uri="{FF2B5EF4-FFF2-40B4-BE49-F238E27FC236}">
                  <a16:creationId xmlns:a16="http://schemas.microsoft.com/office/drawing/2014/main" id="{2F8088B3-00CA-4565-A4F2-49A69D180CE0}"/>
                </a:ext>
              </a:extLst>
            </p:cNvPr>
            <p:cNvSpPr/>
            <p:nvPr/>
          </p:nvSpPr>
          <p:spPr>
            <a:xfrm>
              <a:off x="366077" y="1432242"/>
              <a:ext cx="595371" cy="1031964"/>
            </a:xfrm>
            <a:prstGeom prst="rect">
              <a:avLst/>
            </a:prstGeom>
          </p:spPr>
          <p:txBody>
            <a:bodyPr wrap="none">
              <a:spAutoFit/>
            </a:bodyPr>
            <a:lstStyle/>
            <a:p>
              <a:pPr defTabSz="1828171">
                <a:defRPr/>
              </a:pPr>
              <a:r>
                <a:rPr lang="en-US" sz="12543" kern="0" spc="-20">
                  <a:ln w="3175">
                    <a:noFill/>
                  </a:ln>
                  <a:solidFill>
                    <a:srgbClr val="0078D7"/>
                  </a:solidFill>
                  <a:latin typeface="Rockwell Extra Bold" panose="02060903040505020403" pitchFamily="18" charset="0"/>
                  <a:cs typeface="Segoe UI" pitchFamily="34" charset="0"/>
                </a:rPr>
                <a:t>“</a:t>
              </a:r>
              <a:endParaRPr lang="en-US" sz="12543" kern="0">
                <a:solidFill>
                  <a:srgbClr val="0078D7"/>
                </a:solidFill>
                <a:latin typeface="Segoe UI"/>
              </a:endParaRPr>
            </a:p>
          </p:txBody>
        </p:sp>
        <p:sp>
          <p:nvSpPr>
            <p:cNvPr id="37" name="Rectangle 36">
              <a:extLst>
                <a:ext uri="{FF2B5EF4-FFF2-40B4-BE49-F238E27FC236}">
                  <a16:creationId xmlns:a16="http://schemas.microsoft.com/office/drawing/2014/main" id="{90933A4D-4859-4CF1-9E2F-B6522C3D957A}"/>
                </a:ext>
              </a:extLst>
            </p:cNvPr>
            <p:cNvSpPr/>
            <p:nvPr/>
          </p:nvSpPr>
          <p:spPr>
            <a:xfrm>
              <a:off x="3728097" y="3396602"/>
              <a:ext cx="595371" cy="1031964"/>
            </a:xfrm>
            <a:prstGeom prst="rect">
              <a:avLst/>
            </a:prstGeom>
          </p:spPr>
          <p:txBody>
            <a:bodyPr wrap="none">
              <a:spAutoFit/>
            </a:bodyPr>
            <a:lstStyle/>
            <a:p>
              <a:pPr defTabSz="1828171">
                <a:defRPr/>
              </a:pPr>
              <a:r>
                <a:rPr lang="en-US" sz="12543" kern="0" spc="-20">
                  <a:ln w="3175">
                    <a:noFill/>
                  </a:ln>
                  <a:solidFill>
                    <a:srgbClr val="0078D7"/>
                  </a:solidFill>
                  <a:latin typeface="Rockwell Extra Bold" panose="02060903040505020403" pitchFamily="18" charset="0"/>
                  <a:cs typeface="Segoe UI" pitchFamily="34" charset="0"/>
                </a:rPr>
                <a:t>”</a:t>
              </a:r>
              <a:endParaRPr lang="en-US" sz="12543" kern="0">
                <a:solidFill>
                  <a:srgbClr val="0078D7"/>
                </a:solidFill>
                <a:latin typeface="Segoe UI"/>
              </a:endParaRPr>
            </a:p>
          </p:txBody>
        </p:sp>
      </p:grpSp>
      <p:sp>
        <p:nvSpPr>
          <p:cNvPr id="51" name="Oval 50">
            <a:extLst>
              <a:ext uri="{FF2B5EF4-FFF2-40B4-BE49-F238E27FC236}">
                <a16:creationId xmlns:a16="http://schemas.microsoft.com/office/drawing/2014/main" id="{3C946028-2F07-4CC9-B487-50F1C2859698}"/>
              </a:ext>
            </a:extLst>
          </p:cNvPr>
          <p:cNvSpPr/>
          <p:nvPr/>
        </p:nvSpPr>
        <p:spPr bwMode="auto">
          <a:xfrm>
            <a:off x="13523903" y="2766805"/>
            <a:ext cx="8854753" cy="8887707"/>
          </a:xfrm>
          <a:prstGeom prst="ellipse">
            <a:avLst/>
          </a:prstGeom>
          <a:noFill/>
          <a:ln>
            <a:solidFill>
              <a:schemeClr val="tx1">
                <a:lumMod val="50000"/>
                <a:lumOff val="50000"/>
              </a:schemeClr>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solidFill>
                <a:srgbClr val="0078D7"/>
              </a:solidFill>
              <a:latin typeface="Segoe UI"/>
              <a:ea typeface="Segoe UI" pitchFamily="34" charset="0"/>
              <a:cs typeface="Segoe UI" pitchFamily="34" charset="0"/>
            </a:endParaRPr>
          </a:p>
        </p:txBody>
      </p:sp>
      <p:sp>
        <p:nvSpPr>
          <p:cNvPr id="52" name="Oval 51">
            <a:extLst>
              <a:ext uri="{FF2B5EF4-FFF2-40B4-BE49-F238E27FC236}">
                <a16:creationId xmlns:a16="http://schemas.microsoft.com/office/drawing/2014/main" id="{DB8E49D4-4CAC-45F7-863B-618A6CA49982}"/>
              </a:ext>
            </a:extLst>
          </p:cNvPr>
          <p:cNvSpPr/>
          <p:nvPr/>
        </p:nvSpPr>
        <p:spPr bwMode="auto">
          <a:xfrm>
            <a:off x="14313669" y="2271535"/>
            <a:ext cx="2538123" cy="2547568"/>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r>
              <a:rPr lang="en-US" sz="3135">
                <a:solidFill>
                  <a:srgbClr val="0078D7"/>
                </a:solidFill>
                <a:latin typeface="Segoe UI"/>
                <a:ea typeface="Segoe UI" pitchFamily="34" charset="0"/>
                <a:cs typeface="Segoe UI" pitchFamily="34" charset="0"/>
              </a:rPr>
              <a:t>Build&amp; Test</a:t>
            </a:r>
          </a:p>
        </p:txBody>
      </p:sp>
      <p:grpSp>
        <p:nvGrpSpPr>
          <p:cNvPr id="53" name="Group 52">
            <a:extLst>
              <a:ext uri="{FF2B5EF4-FFF2-40B4-BE49-F238E27FC236}">
                <a16:creationId xmlns:a16="http://schemas.microsoft.com/office/drawing/2014/main" id="{29929064-DF06-4EF7-9BA7-BC3483725B39}"/>
              </a:ext>
            </a:extLst>
          </p:cNvPr>
          <p:cNvGrpSpPr/>
          <p:nvPr/>
        </p:nvGrpSpPr>
        <p:grpSpPr>
          <a:xfrm>
            <a:off x="16192568" y="5521520"/>
            <a:ext cx="3315688" cy="3633414"/>
            <a:chOff x="5375754" y="2898175"/>
            <a:chExt cx="1568588" cy="1718897"/>
          </a:xfrm>
        </p:grpSpPr>
        <p:sp>
          <p:nvSpPr>
            <p:cNvPr id="54" name="Business Trans large">
              <a:extLst>
                <a:ext uri="{FF2B5EF4-FFF2-40B4-BE49-F238E27FC236}">
                  <a16:creationId xmlns:a16="http://schemas.microsoft.com/office/drawing/2014/main" id="{8D16BFF0-BA65-412B-94C9-D67AA44A0D80}"/>
                </a:ext>
              </a:extLst>
            </p:cNvPr>
            <p:cNvSpPr txBox="1"/>
            <p:nvPr/>
          </p:nvSpPr>
          <p:spPr>
            <a:xfrm>
              <a:off x="5375754" y="3228293"/>
              <a:ext cx="1568588" cy="1058660"/>
            </a:xfrm>
            <a:prstGeom prst="rect">
              <a:avLst/>
            </a:prstGeom>
            <a:noFill/>
            <a:ln w="25400">
              <a:noFill/>
              <a:miter lim="800000"/>
            </a:ln>
          </p:spPr>
          <p:txBody>
            <a:bodyPr wrap="square" lIns="0" tIns="0" rIns="0" bIns="0" rtlCol="0" anchor="ctr">
              <a:noAutofit/>
            </a:bodyPr>
            <a:lstStyle/>
            <a:p>
              <a:pPr algn="ctr" defTabSz="1791572">
                <a:lnSpc>
                  <a:spcPct val="90000"/>
                </a:lnSpc>
                <a:spcBef>
                  <a:spcPts val="1538"/>
                </a:spcBef>
                <a:defRPr/>
              </a:pPr>
              <a:r>
                <a:rPr lang="en-US" sz="3200" spc="20" dirty="0">
                  <a:ln w="3175">
                    <a:noFill/>
                  </a:ln>
                  <a:solidFill>
                    <a:srgbClr val="0078D7"/>
                  </a:solidFill>
                  <a:latin typeface="Segoe UI"/>
                  <a:cs typeface="Segoe UI Semilight" panose="020B0402040204020203" pitchFamily="34" charset="0"/>
                </a:rPr>
                <a:t>Continuous</a:t>
              </a:r>
              <a:br>
                <a:rPr lang="en-US" sz="3200" spc="20" dirty="0">
                  <a:ln w="3175">
                    <a:noFill/>
                  </a:ln>
                  <a:solidFill>
                    <a:srgbClr val="0078D7"/>
                  </a:solidFill>
                  <a:latin typeface="Segoe UI"/>
                  <a:cs typeface="Segoe UI Semilight" panose="020B0402040204020203" pitchFamily="34" charset="0"/>
                </a:rPr>
              </a:br>
              <a:r>
                <a:rPr lang="en-US" sz="3200" spc="20" dirty="0">
                  <a:ln w="3175">
                    <a:noFill/>
                  </a:ln>
                  <a:solidFill>
                    <a:srgbClr val="0078D7"/>
                  </a:solidFill>
                  <a:latin typeface="Segoe UI"/>
                  <a:cs typeface="Segoe UI Semilight" panose="020B0402040204020203" pitchFamily="34" charset="0"/>
                </a:rPr>
                <a:t>Delivery</a:t>
              </a:r>
            </a:p>
          </p:txBody>
        </p:sp>
        <p:grpSp>
          <p:nvGrpSpPr>
            <p:cNvPr id="55" name="Group 54">
              <a:extLst>
                <a:ext uri="{FF2B5EF4-FFF2-40B4-BE49-F238E27FC236}">
                  <a16:creationId xmlns:a16="http://schemas.microsoft.com/office/drawing/2014/main" id="{2D227A8E-BD89-428C-9CD4-5D72D5B56E2A}"/>
                </a:ext>
              </a:extLst>
            </p:cNvPr>
            <p:cNvGrpSpPr/>
            <p:nvPr/>
          </p:nvGrpSpPr>
          <p:grpSpPr>
            <a:xfrm>
              <a:off x="5404710" y="2898175"/>
              <a:ext cx="1513009" cy="1718897"/>
              <a:chOff x="13906501" y="3922655"/>
              <a:chExt cx="619125" cy="703377"/>
            </a:xfrm>
          </p:grpSpPr>
          <p:sp>
            <p:nvSpPr>
              <p:cNvPr id="56" name="Freeform 17">
                <a:extLst>
                  <a:ext uri="{FF2B5EF4-FFF2-40B4-BE49-F238E27FC236}">
                    <a16:creationId xmlns:a16="http://schemas.microsoft.com/office/drawing/2014/main" id="{C0BB35B1-36DA-41B6-82C0-B7307F0022F0}"/>
                  </a:ext>
                </a:extLst>
              </p:cNvPr>
              <p:cNvSpPr>
                <a:spLocks/>
              </p:cNvSpPr>
              <p:nvPr/>
            </p:nvSpPr>
            <p:spPr bwMode="auto">
              <a:xfrm>
                <a:off x="14216063" y="3986213"/>
                <a:ext cx="309563" cy="595312"/>
              </a:xfrm>
              <a:custGeom>
                <a:avLst/>
                <a:gdLst>
                  <a:gd name="T0" fmla="*/ 29 w 81"/>
                  <a:gd name="T1" fmla="*/ 0 h 157"/>
                  <a:gd name="T2" fmla="*/ 81 w 81"/>
                  <a:gd name="T3" fmla="*/ 76 h 157"/>
                  <a:gd name="T4" fmla="*/ 0 w 81"/>
                  <a:gd name="T5" fmla="*/ 157 h 157"/>
                </a:gdLst>
                <a:ahLst/>
                <a:cxnLst>
                  <a:cxn ang="0">
                    <a:pos x="T0" y="T1"/>
                  </a:cxn>
                  <a:cxn ang="0">
                    <a:pos x="T2" y="T3"/>
                  </a:cxn>
                  <a:cxn ang="0">
                    <a:pos x="T4" y="T5"/>
                  </a:cxn>
                </a:cxnLst>
                <a:rect l="0" t="0" r="r" b="b"/>
                <a:pathLst>
                  <a:path w="81" h="157">
                    <a:moveTo>
                      <a:pt x="29" y="0"/>
                    </a:moveTo>
                    <a:cubicBezTo>
                      <a:pt x="59" y="12"/>
                      <a:pt x="81" y="41"/>
                      <a:pt x="81" y="76"/>
                    </a:cubicBezTo>
                    <a:cubicBezTo>
                      <a:pt x="81" y="121"/>
                      <a:pt x="45" y="157"/>
                      <a:pt x="0" y="157"/>
                    </a:cubicBezTo>
                  </a:path>
                </a:pathLst>
              </a:custGeom>
              <a:noFill/>
              <a:ln w="15875" cap="flat">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000000">
                      <a:lumMod val="50000"/>
                      <a:lumOff val="50000"/>
                    </a:srgbClr>
                  </a:solidFill>
                  <a:latin typeface="Segoe UI"/>
                  <a:ea typeface="MS PGothic" panose="020B0600070205080204" pitchFamily="34" charset="-128"/>
                </a:endParaRPr>
              </a:p>
            </p:txBody>
          </p:sp>
          <p:sp>
            <p:nvSpPr>
              <p:cNvPr id="57" name="Freeform 18">
                <a:extLst>
                  <a:ext uri="{FF2B5EF4-FFF2-40B4-BE49-F238E27FC236}">
                    <a16:creationId xmlns:a16="http://schemas.microsoft.com/office/drawing/2014/main" id="{AE5E9BEA-A2DD-4578-90C1-902E9A1DFB1F}"/>
                  </a:ext>
                </a:extLst>
              </p:cNvPr>
              <p:cNvSpPr>
                <a:spLocks/>
              </p:cNvSpPr>
              <p:nvPr/>
            </p:nvSpPr>
            <p:spPr bwMode="auto">
              <a:xfrm>
                <a:off x="13906501" y="3967163"/>
                <a:ext cx="309563" cy="596900"/>
              </a:xfrm>
              <a:custGeom>
                <a:avLst/>
                <a:gdLst>
                  <a:gd name="T0" fmla="*/ 52 w 81"/>
                  <a:gd name="T1" fmla="*/ 157 h 157"/>
                  <a:gd name="T2" fmla="*/ 0 w 81"/>
                  <a:gd name="T3" fmla="*/ 81 h 157"/>
                  <a:gd name="T4" fmla="*/ 81 w 81"/>
                  <a:gd name="T5" fmla="*/ 0 h 157"/>
                </a:gdLst>
                <a:ahLst/>
                <a:cxnLst>
                  <a:cxn ang="0">
                    <a:pos x="T0" y="T1"/>
                  </a:cxn>
                  <a:cxn ang="0">
                    <a:pos x="T2" y="T3"/>
                  </a:cxn>
                  <a:cxn ang="0">
                    <a:pos x="T4" y="T5"/>
                  </a:cxn>
                </a:cxnLst>
                <a:rect l="0" t="0" r="r" b="b"/>
                <a:pathLst>
                  <a:path w="81" h="157">
                    <a:moveTo>
                      <a:pt x="52" y="157"/>
                    </a:moveTo>
                    <a:cubicBezTo>
                      <a:pt x="21" y="145"/>
                      <a:pt x="0" y="116"/>
                      <a:pt x="0" y="81"/>
                    </a:cubicBezTo>
                    <a:cubicBezTo>
                      <a:pt x="0" y="36"/>
                      <a:pt x="36" y="0"/>
                      <a:pt x="81" y="0"/>
                    </a:cubicBezTo>
                  </a:path>
                </a:pathLst>
              </a:custGeom>
              <a:noFill/>
              <a:ln w="15875" cap="flat">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000000">
                      <a:lumMod val="50000"/>
                      <a:lumOff val="50000"/>
                    </a:srgbClr>
                  </a:solidFill>
                  <a:latin typeface="Segoe UI"/>
                  <a:ea typeface="MS PGothic" panose="020B0600070205080204" pitchFamily="34" charset="-128"/>
                </a:endParaRPr>
              </a:p>
            </p:txBody>
          </p:sp>
          <p:sp>
            <p:nvSpPr>
              <p:cNvPr id="58" name="Line 19">
                <a:extLst>
                  <a:ext uri="{FF2B5EF4-FFF2-40B4-BE49-F238E27FC236}">
                    <a16:creationId xmlns:a16="http://schemas.microsoft.com/office/drawing/2014/main" id="{E096815D-3301-4085-B4B8-DEFFC64F4A98}"/>
                  </a:ext>
                </a:extLst>
              </p:cNvPr>
              <p:cNvSpPr>
                <a:spLocks noChangeShapeType="1"/>
              </p:cNvSpPr>
              <p:nvPr/>
            </p:nvSpPr>
            <p:spPr bwMode="auto">
              <a:xfrm>
                <a:off x="14216063" y="4221163"/>
                <a:ext cx="0" cy="0"/>
              </a:xfrm>
              <a:prstGeom prst="line">
                <a:avLst/>
              </a:prstGeom>
              <a:noFill/>
              <a:ln w="12700" cap="flat">
                <a:solidFill>
                  <a:srgbClr val="0078D7"/>
                </a:solidFill>
                <a:prstDash val="solid"/>
                <a:miter lim="800000"/>
                <a:headEnd/>
                <a:tailEnd/>
              </a:ln>
              <a:extLst>
                <a:ext uri="{909E8E84-426E-40DD-AFC4-6F175D3DCCD1}">
                  <a14:hiddenFill xmlns:a14="http://schemas.microsoft.com/office/drawing/2010/main">
                    <a:no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FFFFFF"/>
                  </a:solidFill>
                  <a:latin typeface="Segoe UI"/>
                  <a:ea typeface="MS PGothic" panose="020B0600070205080204" pitchFamily="34" charset="-128"/>
                </a:endParaRPr>
              </a:p>
            </p:txBody>
          </p:sp>
          <p:sp>
            <p:nvSpPr>
              <p:cNvPr id="59" name="Freeform 20">
                <a:extLst>
                  <a:ext uri="{FF2B5EF4-FFF2-40B4-BE49-F238E27FC236}">
                    <a16:creationId xmlns:a16="http://schemas.microsoft.com/office/drawing/2014/main" id="{30B333D4-859E-4FAE-8847-3FAF1DBB426B}"/>
                  </a:ext>
                </a:extLst>
              </p:cNvPr>
              <p:cNvSpPr>
                <a:spLocks/>
              </p:cNvSpPr>
              <p:nvPr/>
            </p:nvSpPr>
            <p:spPr bwMode="auto">
              <a:xfrm>
                <a:off x="14214339" y="3922655"/>
                <a:ext cx="41550" cy="87427"/>
              </a:xfrm>
              <a:custGeom>
                <a:avLst/>
                <a:gdLst>
                  <a:gd name="T0" fmla="*/ 0 w 48"/>
                  <a:gd name="T1" fmla="*/ 101 h 101"/>
                  <a:gd name="T2" fmla="*/ 48 w 48"/>
                  <a:gd name="T3" fmla="*/ 51 h 101"/>
                  <a:gd name="T4" fmla="*/ 0 w 48"/>
                  <a:gd name="T5" fmla="*/ 0 h 101"/>
                </a:gdLst>
                <a:ahLst/>
                <a:cxnLst>
                  <a:cxn ang="0">
                    <a:pos x="T0" y="T1"/>
                  </a:cxn>
                  <a:cxn ang="0">
                    <a:pos x="T2" y="T3"/>
                  </a:cxn>
                  <a:cxn ang="0">
                    <a:pos x="T4" y="T5"/>
                  </a:cxn>
                </a:cxnLst>
                <a:rect l="0" t="0" r="r" b="b"/>
                <a:pathLst>
                  <a:path w="48" h="101">
                    <a:moveTo>
                      <a:pt x="0" y="101"/>
                    </a:moveTo>
                    <a:lnTo>
                      <a:pt x="48" y="51"/>
                    </a:lnTo>
                    <a:lnTo>
                      <a:pt x="0" y="0"/>
                    </a:lnTo>
                  </a:path>
                </a:pathLst>
              </a:custGeom>
              <a:noFill/>
              <a:ln w="12700" cap="flat">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000000">
                      <a:lumMod val="50000"/>
                      <a:lumOff val="50000"/>
                    </a:srgbClr>
                  </a:solidFill>
                  <a:latin typeface="Segoe UI"/>
                  <a:ea typeface="MS PGothic" panose="020B0600070205080204" pitchFamily="34" charset="-128"/>
                </a:endParaRPr>
              </a:p>
            </p:txBody>
          </p:sp>
          <p:sp>
            <p:nvSpPr>
              <p:cNvPr id="60" name="Line 21">
                <a:extLst>
                  <a:ext uri="{FF2B5EF4-FFF2-40B4-BE49-F238E27FC236}">
                    <a16:creationId xmlns:a16="http://schemas.microsoft.com/office/drawing/2014/main" id="{071F32D5-B94C-4FC7-A6F7-B8678D738062}"/>
                  </a:ext>
                </a:extLst>
              </p:cNvPr>
              <p:cNvSpPr>
                <a:spLocks noChangeShapeType="1"/>
              </p:cNvSpPr>
              <p:nvPr/>
            </p:nvSpPr>
            <p:spPr bwMode="auto">
              <a:xfrm>
                <a:off x="14216063" y="3967163"/>
                <a:ext cx="38100" cy="0"/>
              </a:xfrm>
              <a:prstGeom prst="line">
                <a:avLst/>
              </a:prstGeom>
              <a:noFill/>
              <a:ln w="12700" cap="flat">
                <a:solidFill>
                  <a:srgbClr val="0078D7"/>
                </a:solidFill>
                <a:prstDash val="solid"/>
                <a:miter lim="800000"/>
                <a:headEnd/>
                <a:tailEnd/>
              </a:ln>
              <a:extLst>
                <a:ext uri="{909E8E84-426E-40DD-AFC4-6F175D3DCCD1}">
                  <a14:hiddenFill xmlns:a14="http://schemas.microsoft.com/office/drawing/2010/main">
                    <a:no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FFFFFF"/>
                  </a:solidFill>
                  <a:latin typeface="Segoe UI"/>
                  <a:ea typeface="MS PGothic" panose="020B0600070205080204" pitchFamily="34" charset="-128"/>
                </a:endParaRPr>
              </a:p>
            </p:txBody>
          </p:sp>
          <p:sp>
            <p:nvSpPr>
              <p:cNvPr id="80" name="Freeform 22">
                <a:extLst>
                  <a:ext uri="{FF2B5EF4-FFF2-40B4-BE49-F238E27FC236}">
                    <a16:creationId xmlns:a16="http://schemas.microsoft.com/office/drawing/2014/main" id="{8D5762D9-5E19-4339-8209-6ECA4835A062}"/>
                  </a:ext>
                </a:extLst>
              </p:cNvPr>
              <p:cNvSpPr>
                <a:spLocks/>
              </p:cNvSpPr>
              <p:nvPr/>
            </p:nvSpPr>
            <p:spPr bwMode="auto">
              <a:xfrm>
                <a:off x="14177963" y="4538605"/>
                <a:ext cx="41550" cy="87427"/>
              </a:xfrm>
              <a:custGeom>
                <a:avLst/>
                <a:gdLst>
                  <a:gd name="T0" fmla="*/ 48 w 48"/>
                  <a:gd name="T1" fmla="*/ 0 h 101"/>
                  <a:gd name="T2" fmla="*/ 0 w 48"/>
                  <a:gd name="T3" fmla="*/ 50 h 101"/>
                  <a:gd name="T4" fmla="*/ 48 w 48"/>
                  <a:gd name="T5" fmla="*/ 101 h 101"/>
                </a:gdLst>
                <a:ahLst/>
                <a:cxnLst>
                  <a:cxn ang="0">
                    <a:pos x="T0" y="T1"/>
                  </a:cxn>
                  <a:cxn ang="0">
                    <a:pos x="T2" y="T3"/>
                  </a:cxn>
                  <a:cxn ang="0">
                    <a:pos x="T4" y="T5"/>
                  </a:cxn>
                </a:cxnLst>
                <a:rect l="0" t="0" r="r" b="b"/>
                <a:pathLst>
                  <a:path w="48" h="101">
                    <a:moveTo>
                      <a:pt x="48" y="0"/>
                    </a:moveTo>
                    <a:lnTo>
                      <a:pt x="0" y="50"/>
                    </a:lnTo>
                    <a:lnTo>
                      <a:pt x="48" y="101"/>
                    </a:lnTo>
                  </a:path>
                </a:pathLst>
              </a:custGeom>
              <a:noFill/>
              <a:ln w="12700" cap="flat">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000000">
                      <a:lumMod val="50000"/>
                      <a:lumOff val="50000"/>
                    </a:srgbClr>
                  </a:solidFill>
                  <a:latin typeface="Segoe UI"/>
                  <a:ea typeface="MS PGothic" panose="020B0600070205080204" pitchFamily="34" charset="-128"/>
                </a:endParaRPr>
              </a:p>
            </p:txBody>
          </p:sp>
          <p:sp>
            <p:nvSpPr>
              <p:cNvPr id="81" name="Line 23">
                <a:extLst>
                  <a:ext uri="{FF2B5EF4-FFF2-40B4-BE49-F238E27FC236}">
                    <a16:creationId xmlns:a16="http://schemas.microsoft.com/office/drawing/2014/main" id="{1D952B3C-B0C6-4D71-BB9F-3E44301B46E9}"/>
                  </a:ext>
                </a:extLst>
              </p:cNvPr>
              <p:cNvSpPr>
                <a:spLocks noChangeShapeType="1"/>
              </p:cNvSpPr>
              <p:nvPr/>
            </p:nvSpPr>
            <p:spPr bwMode="auto">
              <a:xfrm flipH="1">
                <a:off x="14177963" y="4581525"/>
                <a:ext cx="38100" cy="0"/>
              </a:xfrm>
              <a:prstGeom prst="line">
                <a:avLst/>
              </a:prstGeom>
              <a:noFill/>
              <a:ln w="12700" cap="flat">
                <a:solidFill>
                  <a:srgbClr val="0078D7"/>
                </a:solidFill>
                <a:prstDash val="solid"/>
                <a:miter lim="800000"/>
                <a:headEnd/>
                <a:tailEnd/>
              </a:ln>
              <a:extLst>
                <a:ext uri="{909E8E84-426E-40DD-AFC4-6F175D3DCCD1}">
                  <a14:hiddenFill xmlns:a14="http://schemas.microsoft.com/office/drawing/2010/main">
                    <a:noFill/>
                  </a14:hiddenFill>
                </a:ext>
              </a:extLst>
            </p:spPr>
            <p:txBody>
              <a:bodyPr vert="horz" wrap="square" lIns="175690" tIns="87843" rIns="175690" bIns="87843" numCol="1" anchor="t" anchorCtr="0" compatLnSpc="1">
                <a:prstTxWarp prst="textNoShape">
                  <a:avLst/>
                </a:prstTxWarp>
              </a:bodyPr>
              <a:lstStyle/>
              <a:p>
                <a:pPr defTabSz="1790226">
                  <a:defRPr/>
                </a:pPr>
                <a:endParaRPr lang="en-US" sz="7198" kern="0">
                  <a:solidFill>
                    <a:srgbClr val="FFFFFF"/>
                  </a:solidFill>
                  <a:latin typeface="Segoe UI"/>
                  <a:ea typeface="MS PGothic" panose="020B0600070205080204" pitchFamily="34" charset="-128"/>
                </a:endParaRPr>
              </a:p>
            </p:txBody>
          </p:sp>
        </p:grpSp>
      </p:grpSp>
      <p:sp>
        <p:nvSpPr>
          <p:cNvPr id="82" name="Oval 81">
            <a:extLst>
              <a:ext uri="{FF2B5EF4-FFF2-40B4-BE49-F238E27FC236}">
                <a16:creationId xmlns:a16="http://schemas.microsoft.com/office/drawing/2014/main" id="{72C08E3E-4120-43D7-9BCB-F6A7E0731BC8}"/>
              </a:ext>
            </a:extLst>
          </p:cNvPr>
          <p:cNvSpPr/>
          <p:nvPr/>
        </p:nvSpPr>
        <p:spPr bwMode="auto">
          <a:xfrm>
            <a:off x="18661431" y="1995749"/>
            <a:ext cx="2538123" cy="2547568"/>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solidFill>
                <a:srgbClr val="0078D7"/>
              </a:solidFill>
              <a:latin typeface="Segoe UI"/>
              <a:ea typeface="Segoe UI" pitchFamily="34" charset="0"/>
              <a:cs typeface="Segoe UI" pitchFamily="34" charset="0"/>
            </a:endParaRPr>
          </a:p>
        </p:txBody>
      </p:sp>
      <p:sp>
        <p:nvSpPr>
          <p:cNvPr id="83" name="TextBox 82">
            <a:extLst>
              <a:ext uri="{FF2B5EF4-FFF2-40B4-BE49-F238E27FC236}">
                <a16:creationId xmlns:a16="http://schemas.microsoft.com/office/drawing/2014/main" id="{D3AAAA1C-BB9D-4A08-8F4F-3BC791EC80EC}"/>
              </a:ext>
            </a:extLst>
          </p:cNvPr>
          <p:cNvSpPr txBox="1"/>
          <p:nvPr/>
        </p:nvSpPr>
        <p:spPr>
          <a:xfrm>
            <a:off x="18987693" y="2742593"/>
            <a:ext cx="1979107" cy="1013385"/>
          </a:xfrm>
          <a:prstGeom prst="rect">
            <a:avLst/>
          </a:prstGeom>
          <a:noFill/>
        </p:spPr>
        <p:txBody>
          <a:bodyPr wrap="none" lIns="358477" tIns="286781" rIns="358477" bIns="286781" rtlCol="0">
            <a:spAutoFit/>
          </a:bodyPr>
          <a:lstStyle/>
          <a:p>
            <a:pPr defTabSz="1828171">
              <a:lnSpc>
                <a:spcPct val="90000"/>
              </a:lnSpc>
              <a:spcAft>
                <a:spcPts val="1176"/>
              </a:spcAft>
            </a:pPr>
            <a:r>
              <a:rPr lang="en-US" sz="3135">
                <a:solidFill>
                  <a:srgbClr val="0078D7"/>
                </a:solidFill>
                <a:latin typeface="Segoe UI"/>
                <a:ea typeface="Segoe UI" pitchFamily="34" charset="0"/>
                <a:cs typeface="Segoe UI" pitchFamily="34" charset="0"/>
              </a:rPr>
              <a:t>Deploy</a:t>
            </a:r>
          </a:p>
        </p:txBody>
      </p:sp>
      <p:sp>
        <p:nvSpPr>
          <p:cNvPr id="84" name="Oval 83">
            <a:extLst>
              <a:ext uri="{FF2B5EF4-FFF2-40B4-BE49-F238E27FC236}">
                <a16:creationId xmlns:a16="http://schemas.microsoft.com/office/drawing/2014/main" id="{8B9E1685-271B-4D81-AA70-C9553CEA6024}"/>
              </a:ext>
            </a:extLst>
          </p:cNvPr>
          <p:cNvSpPr/>
          <p:nvPr/>
        </p:nvSpPr>
        <p:spPr bwMode="auto">
          <a:xfrm>
            <a:off x="21167226" y="5976272"/>
            <a:ext cx="2538123" cy="2547568"/>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solidFill>
                <a:srgbClr val="0078D7"/>
              </a:solidFill>
              <a:latin typeface="Segoe UI"/>
              <a:ea typeface="Segoe UI" pitchFamily="34" charset="0"/>
              <a:cs typeface="Segoe UI" pitchFamily="34" charset="0"/>
            </a:endParaRPr>
          </a:p>
        </p:txBody>
      </p:sp>
      <p:sp>
        <p:nvSpPr>
          <p:cNvPr id="85" name="TextBox 84">
            <a:extLst>
              <a:ext uri="{FF2B5EF4-FFF2-40B4-BE49-F238E27FC236}">
                <a16:creationId xmlns:a16="http://schemas.microsoft.com/office/drawing/2014/main" id="{8683DB6F-EB64-4DE8-8FFA-557E3D0CD8AB}"/>
              </a:ext>
            </a:extLst>
          </p:cNvPr>
          <p:cNvSpPr txBox="1"/>
          <p:nvPr/>
        </p:nvSpPr>
        <p:spPr>
          <a:xfrm>
            <a:off x="21385906" y="6799222"/>
            <a:ext cx="2160311" cy="1013385"/>
          </a:xfrm>
          <a:prstGeom prst="rect">
            <a:avLst/>
          </a:prstGeom>
          <a:noFill/>
        </p:spPr>
        <p:txBody>
          <a:bodyPr wrap="none" lIns="358477" tIns="286781" rIns="358477" bIns="286781" rtlCol="0">
            <a:spAutoFit/>
          </a:bodyPr>
          <a:lstStyle/>
          <a:p>
            <a:pPr defTabSz="1828171">
              <a:lnSpc>
                <a:spcPct val="90000"/>
              </a:lnSpc>
              <a:spcAft>
                <a:spcPts val="1176"/>
              </a:spcAft>
            </a:pPr>
            <a:r>
              <a:rPr lang="en-US" sz="3135">
                <a:solidFill>
                  <a:srgbClr val="0078D7"/>
                </a:solidFill>
                <a:latin typeface="Segoe UI"/>
                <a:ea typeface="Segoe UI" pitchFamily="34" charset="0"/>
                <a:cs typeface="Segoe UI" pitchFamily="34" charset="0"/>
              </a:rPr>
              <a:t>Operate</a:t>
            </a:r>
          </a:p>
        </p:txBody>
      </p:sp>
      <p:sp>
        <p:nvSpPr>
          <p:cNvPr id="86" name="Oval 85">
            <a:extLst>
              <a:ext uri="{FF2B5EF4-FFF2-40B4-BE49-F238E27FC236}">
                <a16:creationId xmlns:a16="http://schemas.microsoft.com/office/drawing/2014/main" id="{FA0DCE45-C3CE-4CCE-BC15-174B844F7489}"/>
              </a:ext>
            </a:extLst>
          </p:cNvPr>
          <p:cNvSpPr/>
          <p:nvPr/>
        </p:nvSpPr>
        <p:spPr bwMode="auto">
          <a:xfrm>
            <a:off x="18860197" y="9649769"/>
            <a:ext cx="2538123" cy="2547568"/>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solidFill>
                <a:srgbClr val="0078D7"/>
              </a:solidFill>
              <a:latin typeface="Segoe UI"/>
              <a:ea typeface="Segoe UI" pitchFamily="34" charset="0"/>
              <a:cs typeface="Segoe UI" pitchFamily="34" charset="0"/>
            </a:endParaRPr>
          </a:p>
        </p:txBody>
      </p:sp>
      <p:sp>
        <p:nvSpPr>
          <p:cNvPr id="87" name="TextBox 86">
            <a:extLst>
              <a:ext uri="{FF2B5EF4-FFF2-40B4-BE49-F238E27FC236}">
                <a16:creationId xmlns:a16="http://schemas.microsoft.com/office/drawing/2014/main" id="{5FB68E7A-14DD-4325-BD98-2F250A9D97A5}"/>
              </a:ext>
            </a:extLst>
          </p:cNvPr>
          <p:cNvSpPr txBox="1"/>
          <p:nvPr/>
        </p:nvSpPr>
        <p:spPr>
          <a:xfrm>
            <a:off x="18987693" y="10029974"/>
            <a:ext cx="2324776" cy="1881827"/>
          </a:xfrm>
          <a:prstGeom prst="rect">
            <a:avLst/>
          </a:prstGeom>
          <a:noFill/>
        </p:spPr>
        <p:txBody>
          <a:bodyPr wrap="square" lIns="358477" tIns="286781" rIns="358477" bIns="286781" rtlCol="0">
            <a:spAutoFit/>
          </a:bodyPr>
          <a:lstStyle/>
          <a:p>
            <a:pPr algn="ctr" defTabSz="1828171">
              <a:lnSpc>
                <a:spcPct val="90000"/>
              </a:lnSpc>
              <a:spcAft>
                <a:spcPts val="1176"/>
              </a:spcAft>
            </a:pPr>
            <a:r>
              <a:rPr lang="en-US" sz="3135">
                <a:solidFill>
                  <a:srgbClr val="0078D7"/>
                </a:solidFill>
                <a:latin typeface="Segoe UI"/>
                <a:ea typeface="Segoe UI" pitchFamily="34" charset="0"/>
                <a:cs typeface="Segoe UI" pitchFamily="34" charset="0"/>
              </a:rPr>
              <a:t>Monitor </a:t>
            </a:r>
            <a:br>
              <a:rPr lang="en-US" sz="3135">
                <a:solidFill>
                  <a:srgbClr val="0078D7"/>
                </a:solidFill>
                <a:latin typeface="Segoe UI"/>
                <a:ea typeface="Segoe UI" pitchFamily="34" charset="0"/>
                <a:cs typeface="Segoe UI" pitchFamily="34" charset="0"/>
              </a:rPr>
            </a:br>
            <a:r>
              <a:rPr lang="en-US" sz="3135">
                <a:solidFill>
                  <a:srgbClr val="0078D7"/>
                </a:solidFill>
                <a:latin typeface="Segoe UI"/>
                <a:ea typeface="Segoe UI" pitchFamily="34" charset="0"/>
                <a:cs typeface="Segoe UI" pitchFamily="34" charset="0"/>
              </a:rPr>
              <a:t>&amp; </a:t>
            </a:r>
            <a:br>
              <a:rPr lang="en-US" sz="3135">
                <a:solidFill>
                  <a:srgbClr val="0078D7"/>
                </a:solidFill>
                <a:latin typeface="Segoe UI"/>
                <a:ea typeface="Segoe UI" pitchFamily="34" charset="0"/>
                <a:cs typeface="Segoe UI" pitchFamily="34" charset="0"/>
              </a:rPr>
            </a:br>
            <a:r>
              <a:rPr lang="en-US" sz="3135">
                <a:solidFill>
                  <a:srgbClr val="0078D7"/>
                </a:solidFill>
                <a:latin typeface="Segoe UI"/>
                <a:ea typeface="Segoe UI" pitchFamily="34" charset="0"/>
                <a:cs typeface="Segoe UI" pitchFamily="34" charset="0"/>
              </a:rPr>
              <a:t>Learn</a:t>
            </a:r>
          </a:p>
        </p:txBody>
      </p:sp>
      <p:sp>
        <p:nvSpPr>
          <p:cNvPr id="88" name="Oval 87">
            <a:extLst>
              <a:ext uri="{FF2B5EF4-FFF2-40B4-BE49-F238E27FC236}">
                <a16:creationId xmlns:a16="http://schemas.microsoft.com/office/drawing/2014/main" id="{DB79AF50-31B2-4B86-A38F-DC27728A5193}"/>
              </a:ext>
            </a:extLst>
          </p:cNvPr>
          <p:cNvSpPr/>
          <p:nvPr/>
        </p:nvSpPr>
        <p:spPr bwMode="auto">
          <a:xfrm>
            <a:off x="14317127" y="9697329"/>
            <a:ext cx="2538123" cy="2547568"/>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solidFill>
                <a:srgbClr val="0078D7"/>
              </a:solidFill>
              <a:latin typeface="Segoe UI"/>
              <a:ea typeface="Segoe UI" pitchFamily="34" charset="0"/>
              <a:cs typeface="Segoe UI" pitchFamily="34" charset="0"/>
            </a:endParaRPr>
          </a:p>
        </p:txBody>
      </p:sp>
      <p:sp>
        <p:nvSpPr>
          <p:cNvPr id="89" name="TextBox 88">
            <a:extLst>
              <a:ext uri="{FF2B5EF4-FFF2-40B4-BE49-F238E27FC236}">
                <a16:creationId xmlns:a16="http://schemas.microsoft.com/office/drawing/2014/main" id="{7A2EFAB0-306F-4782-B61D-081FA72E24A4}"/>
              </a:ext>
            </a:extLst>
          </p:cNvPr>
          <p:cNvSpPr txBox="1"/>
          <p:nvPr/>
        </p:nvSpPr>
        <p:spPr>
          <a:xfrm>
            <a:off x="14420345" y="10029971"/>
            <a:ext cx="2324776" cy="1881827"/>
          </a:xfrm>
          <a:prstGeom prst="rect">
            <a:avLst/>
          </a:prstGeom>
          <a:noFill/>
        </p:spPr>
        <p:txBody>
          <a:bodyPr wrap="square" lIns="358477" tIns="286781" rIns="358477" bIns="286781" rtlCol="0">
            <a:spAutoFit/>
          </a:bodyPr>
          <a:lstStyle/>
          <a:p>
            <a:pPr algn="ctr" defTabSz="1828171">
              <a:lnSpc>
                <a:spcPct val="90000"/>
              </a:lnSpc>
              <a:spcAft>
                <a:spcPts val="1176"/>
              </a:spcAft>
            </a:pPr>
            <a:r>
              <a:rPr lang="en-US" sz="3135">
                <a:solidFill>
                  <a:srgbClr val="0078D7"/>
                </a:solidFill>
                <a:latin typeface="Segoe UI"/>
                <a:ea typeface="Segoe UI" pitchFamily="34" charset="0"/>
                <a:cs typeface="Segoe UI" pitchFamily="34" charset="0"/>
              </a:rPr>
              <a:t>Plan </a:t>
            </a:r>
            <a:br>
              <a:rPr lang="en-US" sz="3135">
                <a:solidFill>
                  <a:srgbClr val="0078D7"/>
                </a:solidFill>
                <a:latin typeface="Segoe UI"/>
                <a:ea typeface="Segoe UI" pitchFamily="34" charset="0"/>
                <a:cs typeface="Segoe UI" pitchFamily="34" charset="0"/>
              </a:rPr>
            </a:br>
            <a:r>
              <a:rPr lang="en-US" sz="3135">
                <a:solidFill>
                  <a:srgbClr val="0078D7"/>
                </a:solidFill>
                <a:latin typeface="Segoe UI"/>
                <a:ea typeface="Segoe UI" pitchFamily="34" charset="0"/>
                <a:cs typeface="Segoe UI" pitchFamily="34" charset="0"/>
              </a:rPr>
              <a:t>&amp; </a:t>
            </a:r>
            <a:br>
              <a:rPr lang="en-US" sz="3135">
                <a:solidFill>
                  <a:srgbClr val="0078D7"/>
                </a:solidFill>
                <a:latin typeface="Segoe UI"/>
                <a:ea typeface="Segoe UI" pitchFamily="34" charset="0"/>
                <a:cs typeface="Segoe UI" pitchFamily="34" charset="0"/>
              </a:rPr>
            </a:br>
            <a:r>
              <a:rPr lang="en-US" sz="3135">
                <a:solidFill>
                  <a:srgbClr val="0078D7"/>
                </a:solidFill>
                <a:latin typeface="Segoe UI"/>
                <a:ea typeface="Segoe UI" pitchFamily="34" charset="0"/>
                <a:cs typeface="Segoe UI" pitchFamily="34" charset="0"/>
              </a:rPr>
              <a:t>Track</a:t>
            </a:r>
          </a:p>
        </p:txBody>
      </p:sp>
      <p:sp>
        <p:nvSpPr>
          <p:cNvPr id="90" name="Oval 89">
            <a:extLst>
              <a:ext uri="{FF2B5EF4-FFF2-40B4-BE49-F238E27FC236}">
                <a16:creationId xmlns:a16="http://schemas.microsoft.com/office/drawing/2014/main" id="{140729EF-31D9-4DE9-9ACB-E76997DB7F27}"/>
              </a:ext>
            </a:extLst>
          </p:cNvPr>
          <p:cNvSpPr/>
          <p:nvPr/>
        </p:nvSpPr>
        <p:spPr bwMode="auto">
          <a:xfrm>
            <a:off x="12010099" y="6029510"/>
            <a:ext cx="2538123" cy="2547568"/>
          </a:xfrm>
          <a:prstGeom prst="ellipse">
            <a:avLst/>
          </a:prstGeom>
          <a:solidFill>
            <a:schemeClr val="bg2">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58477" tIns="286781" rIns="358477" bIns="286781" numCol="1" spcCol="0" rtlCol="0" fromWordArt="0" anchor="t" anchorCtr="0" forceAA="0" compatLnSpc="1">
            <a:prstTxWarp prst="textNoShape">
              <a:avLst/>
            </a:prstTxWarp>
            <a:noAutofit/>
          </a:bodyPr>
          <a:lstStyle/>
          <a:p>
            <a:pPr algn="ctr" defTabSz="1827747">
              <a:lnSpc>
                <a:spcPct val="90000"/>
              </a:lnSpc>
            </a:pPr>
            <a:endParaRPr lang="en-US" sz="3135">
              <a:solidFill>
                <a:srgbClr val="0078D7"/>
              </a:solidFill>
              <a:latin typeface="Segoe UI"/>
              <a:ea typeface="Segoe UI" pitchFamily="34" charset="0"/>
              <a:cs typeface="Segoe UI" pitchFamily="34" charset="0"/>
            </a:endParaRPr>
          </a:p>
        </p:txBody>
      </p:sp>
      <p:sp>
        <p:nvSpPr>
          <p:cNvPr id="91" name="TextBox 90">
            <a:extLst>
              <a:ext uri="{FF2B5EF4-FFF2-40B4-BE49-F238E27FC236}">
                <a16:creationId xmlns:a16="http://schemas.microsoft.com/office/drawing/2014/main" id="{12C0A6E8-B5E2-42BA-91CA-85A9A189289C}"/>
              </a:ext>
            </a:extLst>
          </p:cNvPr>
          <p:cNvSpPr txBox="1"/>
          <p:nvPr/>
        </p:nvSpPr>
        <p:spPr>
          <a:xfrm>
            <a:off x="12134802" y="6795806"/>
            <a:ext cx="2324776" cy="1013385"/>
          </a:xfrm>
          <a:prstGeom prst="rect">
            <a:avLst/>
          </a:prstGeom>
          <a:noFill/>
        </p:spPr>
        <p:txBody>
          <a:bodyPr wrap="square" lIns="358477" tIns="286781" rIns="358477" bIns="286781" rtlCol="0">
            <a:spAutoFit/>
          </a:bodyPr>
          <a:lstStyle/>
          <a:p>
            <a:pPr algn="ctr" defTabSz="1828171">
              <a:lnSpc>
                <a:spcPct val="90000"/>
              </a:lnSpc>
              <a:spcAft>
                <a:spcPts val="1176"/>
              </a:spcAft>
            </a:pPr>
            <a:r>
              <a:rPr lang="en-US" sz="3135">
                <a:solidFill>
                  <a:srgbClr val="0078D7"/>
                </a:solidFill>
                <a:latin typeface="Segoe UI"/>
                <a:ea typeface="Segoe UI" pitchFamily="34" charset="0"/>
                <a:cs typeface="Segoe UI" pitchFamily="34" charset="0"/>
              </a:rPr>
              <a:t>Develop</a:t>
            </a:r>
          </a:p>
        </p:txBody>
      </p:sp>
      <p:sp>
        <p:nvSpPr>
          <p:cNvPr id="30" name="@DonovanBrown">
            <a:extLst>
              <a:ext uri="{FF2B5EF4-FFF2-40B4-BE49-F238E27FC236}">
                <a16:creationId xmlns:a16="http://schemas.microsoft.com/office/drawing/2014/main" id="{1F02EBB2-B5B9-4227-9E3C-8ADE356023B1}"/>
              </a:ext>
            </a:extLst>
          </p:cNvPr>
          <p:cNvSpPr txBox="1"/>
          <p:nvPr/>
        </p:nvSpPr>
        <p:spPr>
          <a:xfrm>
            <a:off x="21372765" y="12807458"/>
            <a:ext cx="2993896" cy="904424"/>
          </a:xfrm>
          <a:prstGeom prst="rect">
            <a:avLst/>
          </a:prstGeom>
          <a:noFill/>
        </p:spPr>
        <p:txBody>
          <a:bodyPr wrap="none" lIns="358425" tIns="286739" rIns="358425" bIns="286739" rtlCol="0">
            <a:spAutoFit/>
          </a:bodyPr>
          <a:lstStyle/>
          <a:p>
            <a:pPr defTabSz="1827927">
              <a:lnSpc>
                <a:spcPct val="90000"/>
              </a:lnSpc>
              <a:spcAft>
                <a:spcPts val="1176"/>
              </a:spcAft>
            </a:pPr>
            <a:r>
              <a:rPr lang="en-US" sz="2349" dirty="0">
                <a:solidFill>
                  <a:srgbClr val="353535"/>
                </a:solidFill>
                <a:latin typeface="Segoe UI Semilight"/>
              </a:rPr>
              <a:t>@DonovanBrown</a:t>
            </a:r>
          </a:p>
        </p:txBody>
      </p:sp>
    </p:spTree>
    <p:extLst>
      <p:ext uri="{BB962C8B-B14F-4D97-AF65-F5344CB8AC3E}">
        <p14:creationId xmlns:p14="http://schemas.microsoft.com/office/powerpoint/2010/main" val="1218017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4167758-A408-481B-A88D-85B8E25EA98D}"/>
              </a:ext>
            </a:extLst>
          </p:cNvPr>
          <p:cNvSpPr>
            <a:spLocks noGrp="1"/>
          </p:cNvSpPr>
          <p:nvPr>
            <p:ph type="title"/>
          </p:nvPr>
        </p:nvSpPr>
        <p:spPr>
          <a:xfrm>
            <a:off x="813324" y="941102"/>
            <a:ext cx="22666174" cy="1516044"/>
          </a:xfrm>
        </p:spPr>
        <p:txBody>
          <a:bodyPr/>
          <a:lstStyle/>
          <a:p>
            <a:r>
              <a:rPr lang="en-US" sz="9800" b="1" dirty="0">
                <a:solidFill>
                  <a:srgbClr val="0070C0"/>
                </a:solidFill>
                <a:latin typeface="Segoe UI Semibold" panose="020B0502040204020203" pitchFamily="34" charset="0"/>
                <a:cs typeface="Segoe UI Semibold" panose="020B0502040204020203" pitchFamily="34" charset="0"/>
              </a:rPr>
              <a:t>Azure</a:t>
            </a:r>
            <a:r>
              <a:rPr lang="en-US" sz="9800" dirty="0">
                <a:solidFill>
                  <a:srgbClr val="0070C0"/>
                </a:solidFill>
              </a:rPr>
              <a:t> </a:t>
            </a:r>
            <a:r>
              <a:rPr lang="en-US" sz="9800" b="1" dirty="0">
                <a:solidFill>
                  <a:srgbClr val="0070C0"/>
                </a:solidFill>
                <a:latin typeface="Segoe UI Semibold" panose="020B0502040204020203" pitchFamily="34" charset="0"/>
                <a:cs typeface="Segoe UI Semibold" panose="020B0502040204020203" pitchFamily="34" charset="0"/>
              </a:rPr>
              <a:t>DevOps</a:t>
            </a:r>
          </a:p>
        </p:txBody>
      </p:sp>
      <p:sp>
        <p:nvSpPr>
          <p:cNvPr id="20" name="TextBox 19">
            <a:extLst>
              <a:ext uri="{FF2B5EF4-FFF2-40B4-BE49-F238E27FC236}">
                <a16:creationId xmlns:a16="http://schemas.microsoft.com/office/drawing/2014/main" id="{A0A4A143-27D4-49CE-ACD0-037EABF28846}"/>
              </a:ext>
            </a:extLst>
          </p:cNvPr>
          <p:cNvSpPr txBox="1"/>
          <p:nvPr/>
        </p:nvSpPr>
        <p:spPr>
          <a:xfrm>
            <a:off x="852628" y="5625514"/>
            <a:ext cx="6057782" cy="2508922"/>
          </a:xfrm>
          <a:prstGeom prst="rect">
            <a:avLst/>
          </a:prstGeom>
          <a:noFill/>
        </p:spPr>
        <p:txBody>
          <a:bodyPr wrap="square" lIns="0" tIns="286781" rIns="0" bIns="286781" rtlCol="0" anchor="t">
            <a:spAutoFit/>
          </a:bodyPr>
          <a:lstStyle/>
          <a:p>
            <a:pPr defTabSz="1828171">
              <a:spcAft>
                <a:spcPts val="1176"/>
              </a:spcAft>
            </a:pPr>
            <a:r>
              <a:rPr lang="en-GB" sz="3135">
                <a:solidFill>
                  <a:srgbClr val="000000">
                    <a:lumMod val="50000"/>
                    <a:lumOff val="50000"/>
                  </a:srgbClr>
                </a:solidFill>
                <a:latin typeface="Segoe UI"/>
              </a:rPr>
              <a:t>Deliver value to your users faster using proven agile tools to plan, track, and discuss work across your teams.</a:t>
            </a:r>
            <a:endParaRPr lang="en-US" sz="3135">
              <a:solidFill>
                <a:srgbClr val="000000">
                  <a:lumMod val="50000"/>
                  <a:lumOff val="50000"/>
                </a:srgbClr>
              </a:solidFill>
              <a:latin typeface="Segoe UI"/>
              <a:cs typeface="Segoe UI"/>
            </a:endParaRPr>
          </a:p>
        </p:txBody>
      </p:sp>
      <p:sp>
        <p:nvSpPr>
          <p:cNvPr id="22" name="TextBox 21">
            <a:extLst>
              <a:ext uri="{FF2B5EF4-FFF2-40B4-BE49-F238E27FC236}">
                <a16:creationId xmlns:a16="http://schemas.microsoft.com/office/drawing/2014/main" id="{A75A09E4-D0A3-4556-9C0F-105DF4577D44}"/>
              </a:ext>
            </a:extLst>
          </p:cNvPr>
          <p:cNvSpPr txBox="1"/>
          <p:nvPr/>
        </p:nvSpPr>
        <p:spPr>
          <a:xfrm>
            <a:off x="8552946" y="5625512"/>
            <a:ext cx="6805427" cy="2991362"/>
          </a:xfrm>
          <a:prstGeom prst="rect">
            <a:avLst/>
          </a:prstGeom>
          <a:noFill/>
        </p:spPr>
        <p:txBody>
          <a:bodyPr wrap="square" lIns="0" tIns="286781" rIns="0" bIns="286781" rtlCol="0" anchor="t">
            <a:spAutoFit/>
          </a:bodyPr>
          <a:lstStyle/>
          <a:p>
            <a:pPr defTabSz="1828171">
              <a:spcAft>
                <a:spcPts val="1176"/>
              </a:spcAft>
            </a:pPr>
            <a:r>
              <a:rPr lang="en-GB" sz="3135">
                <a:solidFill>
                  <a:srgbClr val="000000">
                    <a:lumMod val="50000"/>
                    <a:lumOff val="50000"/>
                  </a:srgbClr>
                </a:solidFill>
                <a:latin typeface="Segoe UI"/>
              </a:rPr>
              <a:t>Build, test, and deploy with CI/CD that works with any language, platform, and cloud. Connect to GitHub or any other Git provider and deploy continuously.</a:t>
            </a:r>
            <a:endParaRPr lang="en-US" sz="3135">
              <a:solidFill>
                <a:srgbClr val="000000">
                  <a:lumMod val="50000"/>
                  <a:lumOff val="50000"/>
                </a:srgbClr>
              </a:solidFill>
              <a:latin typeface="Segoe UI"/>
              <a:cs typeface="Segoe UI"/>
            </a:endParaRPr>
          </a:p>
        </p:txBody>
      </p:sp>
      <p:sp>
        <p:nvSpPr>
          <p:cNvPr id="23" name="TextBox 22">
            <a:extLst>
              <a:ext uri="{FF2B5EF4-FFF2-40B4-BE49-F238E27FC236}">
                <a16:creationId xmlns:a16="http://schemas.microsoft.com/office/drawing/2014/main" id="{7ABC2ECF-9D16-4093-A397-AC9C75D0D69F}"/>
              </a:ext>
            </a:extLst>
          </p:cNvPr>
          <p:cNvSpPr txBox="1"/>
          <p:nvPr/>
        </p:nvSpPr>
        <p:spPr>
          <a:xfrm>
            <a:off x="16668598" y="5625512"/>
            <a:ext cx="6071618" cy="2991362"/>
          </a:xfrm>
          <a:prstGeom prst="rect">
            <a:avLst/>
          </a:prstGeom>
          <a:noFill/>
        </p:spPr>
        <p:txBody>
          <a:bodyPr wrap="square" lIns="0" tIns="286781" rIns="0" bIns="286781" rtlCol="0" anchor="t">
            <a:spAutoFit/>
          </a:bodyPr>
          <a:lstStyle/>
          <a:p>
            <a:pPr defTabSz="1828171">
              <a:spcAft>
                <a:spcPts val="1176"/>
              </a:spcAft>
            </a:pPr>
            <a:r>
              <a:rPr lang="en-GB" sz="3135">
                <a:solidFill>
                  <a:srgbClr val="000000">
                    <a:lumMod val="50000"/>
                    <a:lumOff val="50000"/>
                  </a:srgbClr>
                </a:solidFill>
                <a:latin typeface="Segoe UI"/>
              </a:rPr>
              <a:t>Get unlimited, cloud-hosted private Git repos and collaborate to build better code with pull requests and advanced file management.</a:t>
            </a:r>
            <a:endParaRPr lang="en-US" sz="3135">
              <a:solidFill>
                <a:srgbClr val="000000">
                  <a:lumMod val="50000"/>
                  <a:lumOff val="50000"/>
                </a:srgbClr>
              </a:solidFill>
              <a:latin typeface="Segoe UI"/>
              <a:cs typeface="Segoe UI"/>
            </a:endParaRPr>
          </a:p>
        </p:txBody>
      </p:sp>
      <p:sp>
        <p:nvSpPr>
          <p:cNvPr id="24" name="TextBox 23">
            <a:extLst>
              <a:ext uri="{FF2B5EF4-FFF2-40B4-BE49-F238E27FC236}">
                <a16:creationId xmlns:a16="http://schemas.microsoft.com/office/drawing/2014/main" id="{F6FCEA51-5644-4108-8529-B8070762AC30}"/>
              </a:ext>
            </a:extLst>
          </p:cNvPr>
          <p:cNvSpPr txBox="1"/>
          <p:nvPr/>
        </p:nvSpPr>
        <p:spPr>
          <a:xfrm>
            <a:off x="852628" y="10919476"/>
            <a:ext cx="5859750" cy="2026482"/>
          </a:xfrm>
          <a:prstGeom prst="rect">
            <a:avLst/>
          </a:prstGeom>
          <a:noFill/>
        </p:spPr>
        <p:txBody>
          <a:bodyPr wrap="square" lIns="0" tIns="286781" rIns="0" bIns="286781" rtlCol="0" anchor="t">
            <a:spAutoFit/>
          </a:bodyPr>
          <a:lstStyle/>
          <a:p>
            <a:pPr defTabSz="1828171">
              <a:spcAft>
                <a:spcPts val="1176"/>
              </a:spcAft>
            </a:pPr>
            <a:r>
              <a:rPr lang="en-GB" sz="3135">
                <a:solidFill>
                  <a:srgbClr val="000000">
                    <a:lumMod val="50000"/>
                    <a:lumOff val="50000"/>
                  </a:srgbClr>
                </a:solidFill>
                <a:latin typeface="Segoe UI"/>
              </a:rPr>
              <a:t>Test and ship with confidence using manual and exploratory testing tools.</a:t>
            </a:r>
            <a:endParaRPr lang="en-US" sz="3135">
              <a:solidFill>
                <a:srgbClr val="000000">
                  <a:lumMod val="50000"/>
                  <a:lumOff val="50000"/>
                </a:srgbClr>
              </a:solidFill>
              <a:latin typeface="Segoe UI"/>
              <a:cs typeface="Segoe UI"/>
            </a:endParaRPr>
          </a:p>
        </p:txBody>
      </p:sp>
      <p:sp>
        <p:nvSpPr>
          <p:cNvPr id="25" name="TextBox 24">
            <a:extLst>
              <a:ext uri="{FF2B5EF4-FFF2-40B4-BE49-F238E27FC236}">
                <a16:creationId xmlns:a16="http://schemas.microsoft.com/office/drawing/2014/main" id="{A333F065-998E-4214-AEF0-1D4D56125E51}"/>
              </a:ext>
            </a:extLst>
          </p:cNvPr>
          <p:cNvSpPr txBox="1"/>
          <p:nvPr/>
        </p:nvSpPr>
        <p:spPr>
          <a:xfrm>
            <a:off x="8552946" y="10919476"/>
            <a:ext cx="6733522" cy="2026482"/>
          </a:xfrm>
          <a:prstGeom prst="rect">
            <a:avLst/>
          </a:prstGeom>
          <a:noFill/>
        </p:spPr>
        <p:txBody>
          <a:bodyPr wrap="square" lIns="0" tIns="286781" rIns="0" bIns="286781" rtlCol="0" anchor="t">
            <a:spAutoFit/>
          </a:bodyPr>
          <a:lstStyle/>
          <a:p>
            <a:pPr defTabSz="1828171">
              <a:spcAft>
                <a:spcPts val="1176"/>
              </a:spcAft>
            </a:pPr>
            <a:r>
              <a:rPr lang="en-GB" sz="3135">
                <a:solidFill>
                  <a:srgbClr val="000000">
                    <a:lumMod val="50000"/>
                    <a:lumOff val="50000"/>
                  </a:srgbClr>
                </a:solidFill>
                <a:latin typeface="Segoe UI"/>
              </a:rPr>
              <a:t>Create, host, and share packages with your team, and add </a:t>
            </a:r>
            <a:r>
              <a:rPr lang="en-GB" sz="3135" err="1">
                <a:solidFill>
                  <a:srgbClr val="000000">
                    <a:lumMod val="50000"/>
                    <a:lumOff val="50000"/>
                  </a:srgbClr>
                </a:solidFill>
                <a:latin typeface="Segoe UI"/>
              </a:rPr>
              <a:t>artifacts</a:t>
            </a:r>
            <a:r>
              <a:rPr lang="en-GB" sz="3135">
                <a:solidFill>
                  <a:srgbClr val="000000">
                    <a:lumMod val="50000"/>
                    <a:lumOff val="50000"/>
                  </a:srgbClr>
                </a:solidFill>
                <a:latin typeface="Segoe UI"/>
              </a:rPr>
              <a:t> to your CI/CD pipelines with a single click.</a:t>
            </a:r>
            <a:endParaRPr lang="en-US" sz="3135">
              <a:solidFill>
                <a:srgbClr val="000000">
                  <a:lumMod val="50000"/>
                  <a:lumOff val="50000"/>
                </a:srgbClr>
              </a:solidFill>
              <a:latin typeface="Segoe UI"/>
              <a:cs typeface="Segoe UI"/>
            </a:endParaRPr>
          </a:p>
        </p:txBody>
      </p:sp>
      <p:pic>
        <p:nvPicPr>
          <p:cNvPr id="14" name="Picture 4" descr="A picture containing object&#10;&#10;Description generated with very high confidence">
            <a:extLst>
              <a:ext uri="{FF2B5EF4-FFF2-40B4-BE49-F238E27FC236}">
                <a16:creationId xmlns:a16="http://schemas.microsoft.com/office/drawing/2014/main" id="{AC2AB146-06C0-4E0D-8899-5ADB9DA17233}"/>
              </a:ext>
            </a:extLst>
          </p:cNvPr>
          <p:cNvPicPr>
            <a:picLocks noChangeAspect="1"/>
          </p:cNvPicPr>
          <p:nvPr/>
        </p:nvPicPr>
        <p:blipFill>
          <a:blip r:embed="rId3"/>
          <a:stretch>
            <a:fillRect/>
          </a:stretch>
        </p:blipFill>
        <p:spPr>
          <a:xfrm>
            <a:off x="8552946" y="3534700"/>
            <a:ext cx="1416775" cy="1411324"/>
          </a:xfrm>
          <a:prstGeom prst="rect">
            <a:avLst/>
          </a:prstGeom>
        </p:spPr>
      </p:pic>
      <p:pic>
        <p:nvPicPr>
          <p:cNvPr id="15" name="Picture 6">
            <a:extLst>
              <a:ext uri="{FF2B5EF4-FFF2-40B4-BE49-F238E27FC236}">
                <a16:creationId xmlns:a16="http://schemas.microsoft.com/office/drawing/2014/main" id="{4F632D14-7C31-47CA-BC92-820474ACB39A}"/>
              </a:ext>
            </a:extLst>
          </p:cNvPr>
          <p:cNvPicPr>
            <a:picLocks noChangeAspect="1"/>
          </p:cNvPicPr>
          <p:nvPr/>
        </p:nvPicPr>
        <p:blipFill>
          <a:blip r:embed="rId4"/>
          <a:stretch>
            <a:fillRect/>
          </a:stretch>
        </p:blipFill>
        <p:spPr>
          <a:xfrm>
            <a:off x="8552947" y="8869088"/>
            <a:ext cx="1443746" cy="1411324"/>
          </a:xfrm>
          <a:prstGeom prst="rect">
            <a:avLst/>
          </a:prstGeom>
        </p:spPr>
      </p:pic>
      <p:pic>
        <p:nvPicPr>
          <p:cNvPr id="16" name="Picture 8" descr="A picture containing object&#10;&#10;Description generated with very high confidence">
            <a:extLst>
              <a:ext uri="{FF2B5EF4-FFF2-40B4-BE49-F238E27FC236}">
                <a16:creationId xmlns:a16="http://schemas.microsoft.com/office/drawing/2014/main" id="{228FD8FB-8B6C-4A6D-BCA2-229F0890F98C}"/>
              </a:ext>
            </a:extLst>
          </p:cNvPr>
          <p:cNvPicPr>
            <a:picLocks noChangeAspect="1"/>
          </p:cNvPicPr>
          <p:nvPr/>
        </p:nvPicPr>
        <p:blipFill>
          <a:blip r:embed="rId5"/>
          <a:stretch>
            <a:fillRect/>
          </a:stretch>
        </p:blipFill>
        <p:spPr>
          <a:xfrm>
            <a:off x="852628" y="3534700"/>
            <a:ext cx="1444492" cy="1411324"/>
          </a:xfrm>
          <a:prstGeom prst="rect">
            <a:avLst/>
          </a:prstGeom>
        </p:spPr>
      </p:pic>
      <p:pic>
        <p:nvPicPr>
          <p:cNvPr id="17" name="Picture 10" descr="A picture containing stop, sign, outdoor, sitting&#10;&#10;Description generated with very high confidence">
            <a:extLst>
              <a:ext uri="{FF2B5EF4-FFF2-40B4-BE49-F238E27FC236}">
                <a16:creationId xmlns:a16="http://schemas.microsoft.com/office/drawing/2014/main" id="{6406FE2F-92A4-4316-B249-0BFC11B2E2B5}"/>
              </a:ext>
            </a:extLst>
          </p:cNvPr>
          <p:cNvPicPr>
            <a:picLocks noChangeAspect="1"/>
          </p:cNvPicPr>
          <p:nvPr/>
        </p:nvPicPr>
        <p:blipFill>
          <a:blip r:embed="rId6"/>
          <a:stretch>
            <a:fillRect/>
          </a:stretch>
        </p:blipFill>
        <p:spPr>
          <a:xfrm>
            <a:off x="16668598" y="3534700"/>
            <a:ext cx="1429124" cy="1411324"/>
          </a:xfrm>
          <a:prstGeom prst="rect">
            <a:avLst/>
          </a:prstGeom>
        </p:spPr>
      </p:pic>
      <p:pic>
        <p:nvPicPr>
          <p:cNvPr id="32" name="Picture 12">
            <a:extLst>
              <a:ext uri="{FF2B5EF4-FFF2-40B4-BE49-F238E27FC236}">
                <a16:creationId xmlns:a16="http://schemas.microsoft.com/office/drawing/2014/main" id="{0B3C4841-DF3A-4896-9BC5-D1CFA36142CD}"/>
              </a:ext>
            </a:extLst>
          </p:cNvPr>
          <p:cNvPicPr>
            <a:picLocks noChangeAspect="1"/>
          </p:cNvPicPr>
          <p:nvPr/>
        </p:nvPicPr>
        <p:blipFill>
          <a:blip r:embed="rId7"/>
          <a:stretch>
            <a:fillRect/>
          </a:stretch>
        </p:blipFill>
        <p:spPr>
          <a:xfrm>
            <a:off x="852628" y="8869088"/>
            <a:ext cx="1395017" cy="1411324"/>
          </a:xfrm>
          <a:prstGeom prst="rect">
            <a:avLst/>
          </a:prstGeom>
        </p:spPr>
      </p:pic>
      <p:sp>
        <p:nvSpPr>
          <p:cNvPr id="34" name="TextBox 33">
            <a:extLst>
              <a:ext uri="{FF2B5EF4-FFF2-40B4-BE49-F238E27FC236}">
                <a16:creationId xmlns:a16="http://schemas.microsoft.com/office/drawing/2014/main" id="{E014A36B-D94A-41AA-ABC4-706C13E17949}"/>
              </a:ext>
            </a:extLst>
          </p:cNvPr>
          <p:cNvSpPr txBox="1"/>
          <p:nvPr/>
        </p:nvSpPr>
        <p:spPr>
          <a:xfrm>
            <a:off x="852628" y="4903472"/>
            <a:ext cx="4713802" cy="1133161"/>
          </a:xfrm>
          <a:prstGeom prst="rect">
            <a:avLst/>
          </a:prstGeom>
          <a:noFill/>
        </p:spPr>
        <p:txBody>
          <a:bodyPr rot="0" spcFirstLastPara="0" vertOverflow="overflow" horzOverflow="overflow" vert="horz" wrap="square" lIns="0" tIns="286781" rIns="0" bIns="286781" numCol="1" spcCol="0" rtlCol="0" fromWordArt="0" anchor="t" anchorCtr="0" forceAA="0" compatLnSpc="1">
            <a:prstTxWarp prst="textNoShape">
              <a:avLst/>
            </a:prstTxWarp>
            <a:spAutoFit/>
          </a:bodyPr>
          <a:lstStyle/>
          <a:p>
            <a:pPr defTabSz="1828171"/>
            <a:r>
              <a:rPr lang="en-US" dirty="0">
                <a:solidFill>
                  <a:srgbClr val="00B294"/>
                </a:solidFill>
                <a:latin typeface="Segoe UI Semibold"/>
              </a:rPr>
              <a:t>Azure Boards</a:t>
            </a:r>
            <a:endParaRPr lang="en-US" dirty="0">
              <a:solidFill>
                <a:srgbClr val="00B294"/>
              </a:solidFill>
              <a:latin typeface="Segoe UI Semibold"/>
              <a:cs typeface="Segoe UI"/>
            </a:endParaRPr>
          </a:p>
        </p:txBody>
      </p:sp>
      <p:sp>
        <p:nvSpPr>
          <p:cNvPr id="38" name="TextBox 37">
            <a:extLst>
              <a:ext uri="{FF2B5EF4-FFF2-40B4-BE49-F238E27FC236}">
                <a16:creationId xmlns:a16="http://schemas.microsoft.com/office/drawing/2014/main" id="{26723BC6-71C2-4778-A910-FC4F6D0C92B6}"/>
              </a:ext>
            </a:extLst>
          </p:cNvPr>
          <p:cNvSpPr txBox="1"/>
          <p:nvPr/>
        </p:nvSpPr>
        <p:spPr>
          <a:xfrm>
            <a:off x="16668598" y="4903472"/>
            <a:ext cx="3769477" cy="1133161"/>
          </a:xfrm>
          <a:prstGeom prst="rect">
            <a:avLst/>
          </a:prstGeom>
          <a:noFill/>
        </p:spPr>
        <p:txBody>
          <a:bodyPr rot="0" spcFirstLastPara="0" vertOverflow="overflow" horzOverflow="overflow" vert="horz" wrap="square" lIns="0" tIns="286781" rIns="0" bIns="286781" numCol="1" spcCol="0" rtlCol="0" fromWordArt="0" anchor="t" anchorCtr="0" forceAA="0" compatLnSpc="1">
            <a:prstTxWarp prst="textNoShape">
              <a:avLst/>
            </a:prstTxWarp>
            <a:spAutoFit/>
          </a:bodyPr>
          <a:lstStyle/>
          <a:p>
            <a:pPr defTabSz="1828171"/>
            <a:r>
              <a:rPr lang="en-US" dirty="0">
                <a:solidFill>
                  <a:srgbClr val="D83B01"/>
                </a:solidFill>
                <a:latin typeface="Segoe UI Semibold"/>
              </a:rPr>
              <a:t>Azure </a:t>
            </a:r>
            <a:r>
              <a:rPr lang="en-US" dirty="0">
                <a:solidFill>
                  <a:srgbClr val="D83B01"/>
                </a:solidFill>
                <a:latin typeface="Segoe UI Semibold"/>
                <a:cs typeface="Segoe UI"/>
              </a:rPr>
              <a:t>Repos</a:t>
            </a:r>
          </a:p>
        </p:txBody>
      </p:sp>
      <p:sp>
        <p:nvSpPr>
          <p:cNvPr id="40" name="TextBox 39">
            <a:extLst>
              <a:ext uri="{FF2B5EF4-FFF2-40B4-BE49-F238E27FC236}">
                <a16:creationId xmlns:a16="http://schemas.microsoft.com/office/drawing/2014/main" id="{C45923DE-E387-4F99-A087-AD2AB3104B2B}"/>
              </a:ext>
            </a:extLst>
          </p:cNvPr>
          <p:cNvSpPr txBox="1"/>
          <p:nvPr/>
        </p:nvSpPr>
        <p:spPr>
          <a:xfrm>
            <a:off x="8552948" y="4903472"/>
            <a:ext cx="4028634" cy="1133161"/>
          </a:xfrm>
          <a:prstGeom prst="rect">
            <a:avLst/>
          </a:prstGeom>
          <a:noFill/>
        </p:spPr>
        <p:txBody>
          <a:bodyPr rot="0" spcFirstLastPara="0" vertOverflow="overflow" horzOverflow="overflow" vert="horz" wrap="square" lIns="0" tIns="286781" rIns="0" bIns="286781" numCol="1" spcCol="0" rtlCol="0" fromWordArt="0" anchor="t" anchorCtr="0" forceAA="0" compatLnSpc="1">
            <a:prstTxWarp prst="textNoShape">
              <a:avLst/>
            </a:prstTxWarp>
            <a:spAutoFit/>
          </a:bodyPr>
          <a:lstStyle/>
          <a:p>
            <a:pPr defTabSz="1828171"/>
            <a:r>
              <a:rPr lang="en-US" dirty="0">
                <a:solidFill>
                  <a:srgbClr val="2560E0"/>
                </a:solidFill>
                <a:latin typeface="Segoe UI Semibold"/>
              </a:rPr>
              <a:t>Azure Pipelines</a:t>
            </a:r>
            <a:endParaRPr lang="en-US" dirty="0">
              <a:solidFill>
                <a:srgbClr val="2560E0"/>
              </a:solidFill>
              <a:latin typeface="Segoe UI Semibold"/>
              <a:cs typeface="Segoe UI"/>
            </a:endParaRPr>
          </a:p>
        </p:txBody>
      </p:sp>
      <p:sp>
        <p:nvSpPr>
          <p:cNvPr id="42" name="TextBox 41">
            <a:extLst>
              <a:ext uri="{FF2B5EF4-FFF2-40B4-BE49-F238E27FC236}">
                <a16:creationId xmlns:a16="http://schemas.microsoft.com/office/drawing/2014/main" id="{1858EA85-8972-478E-99E1-97FBD1FE21B6}"/>
              </a:ext>
            </a:extLst>
          </p:cNvPr>
          <p:cNvSpPr txBox="1"/>
          <p:nvPr/>
        </p:nvSpPr>
        <p:spPr>
          <a:xfrm>
            <a:off x="852629" y="10177810"/>
            <a:ext cx="4361922" cy="1133161"/>
          </a:xfrm>
          <a:prstGeom prst="rect">
            <a:avLst/>
          </a:prstGeom>
          <a:noFill/>
        </p:spPr>
        <p:txBody>
          <a:bodyPr rot="0" spcFirstLastPara="0" vertOverflow="overflow" horzOverflow="overflow" vert="horz" wrap="square" lIns="0" tIns="286781" rIns="0" bIns="286781" numCol="1" spcCol="0" rtlCol="0" fromWordArt="0" anchor="t" anchorCtr="0" forceAA="0" compatLnSpc="1">
            <a:prstTxWarp prst="textNoShape">
              <a:avLst/>
            </a:prstTxWarp>
            <a:spAutoFit/>
          </a:bodyPr>
          <a:lstStyle/>
          <a:p>
            <a:pPr defTabSz="1828171"/>
            <a:r>
              <a:rPr lang="en-US" dirty="0">
                <a:solidFill>
                  <a:srgbClr val="854CC7"/>
                </a:solidFill>
                <a:latin typeface="Segoe UI Semibold"/>
              </a:rPr>
              <a:t>Azure Test</a:t>
            </a:r>
            <a:r>
              <a:rPr lang="en-US" dirty="0">
                <a:solidFill>
                  <a:srgbClr val="854CC7"/>
                </a:solidFill>
                <a:latin typeface="Segoe UI Semibold"/>
                <a:cs typeface="Segoe UI"/>
              </a:rPr>
              <a:t> Plans</a:t>
            </a:r>
          </a:p>
        </p:txBody>
      </p:sp>
      <p:sp>
        <p:nvSpPr>
          <p:cNvPr id="44" name="TextBox 43">
            <a:extLst>
              <a:ext uri="{FF2B5EF4-FFF2-40B4-BE49-F238E27FC236}">
                <a16:creationId xmlns:a16="http://schemas.microsoft.com/office/drawing/2014/main" id="{D16F3FDE-2095-49A1-AA0D-572CE3108B96}"/>
              </a:ext>
            </a:extLst>
          </p:cNvPr>
          <p:cNvSpPr txBox="1"/>
          <p:nvPr/>
        </p:nvSpPr>
        <p:spPr>
          <a:xfrm>
            <a:off x="8552949" y="10177810"/>
            <a:ext cx="4782140" cy="1133161"/>
          </a:xfrm>
          <a:prstGeom prst="rect">
            <a:avLst/>
          </a:prstGeom>
          <a:noFill/>
        </p:spPr>
        <p:txBody>
          <a:bodyPr rot="0" spcFirstLastPara="0" vertOverflow="overflow" horzOverflow="overflow" vert="horz" wrap="square" lIns="0" tIns="286781" rIns="0" bIns="286781" numCol="1" spcCol="0" rtlCol="0" fromWordArt="0" anchor="t" anchorCtr="0" forceAA="0" compatLnSpc="1">
            <a:prstTxWarp prst="textNoShape">
              <a:avLst/>
            </a:prstTxWarp>
            <a:spAutoFit/>
          </a:bodyPr>
          <a:lstStyle/>
          <a:p>
            <a:pPr defTabSz="1828171"/>
            <a:r>
              <a:rPr lang="en-US" dirty="0">
                <a:solidFill>
                  <a:srgbClr val="CB2E6D"/>
                </a:solidFill>
                <a:latin typeface="Segoe UI Semibold"/>
              </a:rPr>
              <a:t>Azure Artifacts</a:t>
            </a:r>
            <a:endParaRPr lang="en-US" dirty="0">
              <a:solidFill>
                <a:srgbClr val="CB2E6D"/>
              </a:solidFill>
              <a:latin typeface="Segoe UI Semibold"/>
              <a:cs typeface="Segoe UI"/>
            </a:endParaRPr>
          </a:p>
        </p:txBody>
      </p:sp>
      <p:sp>
        <p:nvSpPr>
          <p:cNvPr id="46" name="Text Placeholder 3">
            <a:extLst>
              <a:ext uri="{FF2B5EF4-FFF2-40B4-BE49-F238E27FC236}">
                <a16:creationId xmlns:a16="http://schemas.microsoft.com/office/drawing/2014/main" id="{6EE07CBF-F42D-4F50-8FAD-B351239B994B}"/>
              </a:ext>
            </a:extLst>
          </p:cNvPr>
          <p:cNvSpPr txBox="1">
            <a:spLocks/>
          </p:cNvSpPr>
          <p:nvPr/>
        </p:nvSpPr>
        <p:spPr>
          <a:xfrm>
            <a:off x="16668599" y="12167008"/>
            <a:ext cx="6373842" cy="543097"/>
          </a:xfrm>
          <a:prstGeom prst="rect">
            <a:avLst/>
          </a:prstGeom>
        </p:spPr>
        <p:txBody>
          <a:bodyPr vert="horz" wrap="square" lIns="0" tIns="0" rIns="0" bIns="0" rtlCol="0" anchor="t">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828277">
              <a:buNone/>
              <a:defRPr/>
            </a:pPr>
            <a:r>
              <a:rPr lang="en-US" sz="3529">
                <a:solidFill>
                  <a:srgbClr val="0078D7"/>
                </a:solidFill>
                <a:latin typeface="Segoe UI Semibold" panose="020B0702040204020203" pitchFamily="34" charset="0"/>
                <a:cs typeface="Segoe UI Semibold" panose="020B0702040204020203" pitchFamily="34" charset="0"/>
              </a:rPr>
              <a:t>https://azure.com/devops</a:t>
            </a:r>
          </a:p>
        </p:txBody>
      </p:sp>
      <p:sp>
        <p:nvSpPr>
          <p:cNvPr id="21" name="Oval 20">
            <a:extLst>
              <a:ext uri="{FF2B5EF4-FFF2-40B4-BE49-F238E27FC236}">
                <a16:creationId xmlns:a16="http://schemas.microsoft.com/office/drawing/2014/main" id="{EFCBDEDB-9EFD-4704-A993-809D37ECB627}"/>
              </a:ext>
            </a:extLst>
          </p:cNvPr>
          <p:cNvSpPr/>
          <p:nvPr/>
        </p:nvSpPr>
        <p:spPr bwMode="auto">
          <a:xfrm>
            <a:off x="16668598" y="10539029"/>
            <a:ext cx="1393989" cy="1393981"/>
          </a:xfrm>
          <a:prstGeom prst="ellipse">
            <a:avLst/>
          </a:prstGeom>
          <a:noFill/>
          <a:ln w="28575" cap="flat" cmpd="sng" algn="ctr">
            <a:solidFill>
              <a:srgbClr val="007ACC"/>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1827045">
              <a:defRPr/>
            </a:pPr>
            <a:r>
              <a:rPr lang="en-US" sz="7056" kern="0">
                <a:ln w="19050">
                  <a:noFill/>
                </a:ln>
                <a:solidFill>
                  <a:srgbClr val="0078D7"/>
                </a:solidFill>
                <a:latin typeface="Segoe UI"/>
                <a:ea typeface="Segoe UI" pitchFamily="34" charset="0"/>
                <a:cs typeface="Segoe UI" pitchFamily="34" charset="0"/>
                <a:sym typeface="Wingdings" panose="05000000000000000000" pitchFamily="2" charset="2"/>
              </a:rPr>
              <a:t></a:t>
            </a:r>
            <a:endParaRPr lang="en-US" sz="7056" kern="0">
              <a:ln w="19050">
                <a:noFill/>
              </a:ln>
              <a:solidFill>
                <a:srgbClr val="0078D7"/>
              </a:solidFill>
              <a:latin typeface="Segoe UI"/>
              <a:ea typeface="Segoe UI" pitchFamily="34" charset="0"/>
              <a:cs typeface="Segoe UI" pitchFamily="34" charset="0"/>
            </a:endParaRPr>
          </a:p>
        </p:txBody>
      </p:sp>
      <p:sp>
        <p:nvSpPr>
          <p:cNvPr id="26" name="@DonovanBrown">
            <a:extLst>
              <a:ext uri="{FF2B5EF4-FFF2-40B4-BE49-F238E27FC236}">
                <a16:creationId xmlns:a16="http://schemas.microsoft.com/office/drawing/2014/main" id="{20192024-3FB2-48CA-A118-743E76D5FE31}"/>
              </a:ext>
            </a:extLst>
          </p:cNvPr>
          <p:cNvSpPr txBox="1"/>
          <p:nvPr/>
        </p:nvSpPr>
        <p:spPr>
          <a:xfrm>
            <a:off x="21372765" y="12807458"/>
            <a:ext cx="2993896" cy="904424"/>
          </a:xfrm>
          <a:prstGeom prst="rect">
            <a:avLst/>
          </a:prstGeom>
          <a:noFill/>
        </p:spPr>
        <p:txBody>
          <a:bodyPr wrap="none" lIns="358425" tIns="286739" rIns="358425" bIns="286739" rtlCol="0">
            <a:spAutoFit/>
          </a:bodyPr>
          <a:lstStyle/>
          <a:p>
            <a:pPr defTabSz="1827927">
              <a:lnSpc>
                <a:spcPct val="90000"/>
              </a:lnSpc>
              <a:spcAft>
                <a:spcPts val="1176"/>
              </a:spcAft>
            </a:pPr>
            <a:r>
              <a:rPr lang="en-US" sz="2349" dirty="0">
                <a:solidFill>
                  <a:srgbClr val="353535"/>
                </a:solidFill>
                <a:latin typeface="Segoe UI Semilight"/>
              </a:rPr>
              <a:t>@DonovanBrown</a:t>
            </a:r>
          </a:p>
        </p:txBody>
      </p:sp>
    </p:spTree>
    <p:extLst>
      <p:ext uri="{BB962C8B-B14F-4D97-AF65-F5344CB8AC3E}">
        <p14:creationId xmlns:p14="http://schemas.microsoft.com/office/powerpoint/2010/main" val="168659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CDFB84E-531D-406A-8C3A-A8693A2D0FA2}"/>
              </a:ext>
            </a:extLst>
          </p:cNvPr>
          <p:cNvSpPr>
            <a:spLocks noGrp="1"/>
          </p:cNvSpPr>
          <p:nvPr>
            <p:ph type="sldNum" sz="quarter" idx="12"/>
          </p:nvPr>
        </p:nvSpPr>
        <p:spPr/>
        <p:txBody>
          <a:bodyPr/>
          <a:lstStyle/>
          <a:p>
            <a:fld id="{6665A37B-FBDC-43B2-916A-333BF1F1A6E0}" type="slidenum">
              <a:rPr lang="en-US" smtClean="0"/>
              <a:t>22</a:t>
            </a:fld>
            <a:endParaRPr lang="en-US"/>
          </a:p>
        </p:txBody>
      </p:sp>
      <p:pic>
        <p:nvPicPr>
          <p:cNvPr id="11" name="Picture 10">
            <a:extLst>
              <a:ext uri="{FF2B5EF4-FFF2-40B4-BE49-F238E27FC236}">
                <a16:creationId xmlns:a16="http://schemas.microsoft.com/office/drawing/2014/main" id="{4DDCD9CD-3A0E-1F4F-AC98-9211337245F7}"/>
              </a:ext>
            </a:extLst>
          </p:cNvPr>
          <p:cNvPicPr>
            <a:picLocks noChangeAspect="1"/>
          </p:cNvPicPr>
          <p:nvPr/>
        </p:nvPicPr>
        <p:blipFill rotWithShape="1">
          <a:blip r:embed="rId2"/>
          <a:srcRect b="1304"/>
          <a:stretch/>
        </p:blipFill>
        <p:spPr>
          <a:xfrm>
            <a:off x="5486400" y="501508"/>
            <a:ext cx="12497229" cy="12547228"/>
          </a:xfrm>
          <a:prstGeom prst="rect">
            <a:avLst/>
          </a:prstGeom>
        </p:spPr>
      </p:pic>
    </p:spTree>
    <p:extLst>
      <p:ext uri="{BB962C8B-B14F-4D97-AF65-F5344CB8AC3E}">
        <p14:creationId xmlns:p14="http://schemas.microsoft.com/office/powerpoint/2010/main" val="2865332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1EDDFC-0CCC-1542-8E6B-AAC4DA9B70A1}"/>
              </a:ext>
            </a:extLst>
          </p:cNvPr>
          <p:cNvPicPr>
            <a:picLocks noChangeAspect="1"/>
          </p:cNvPicPr>
          <p:nvPr/>
        </p:nvPicPr>
        <p:blipFill>
          <a:blip r:embed="rId2"/>
          <a:stretch>
            <a:fillRect/>
          </a:stretch>
        </p:blipFill>
        <p:spPr>
          <a:xfrm>
            <a:off x="3145536" y="668462"/>
            <a:ext cx="21232114" cy="11937235"/>
          </a:xfrm>
          <a:prstGeom prst="rect">
            <a:avLst/>
          </a:prstGeom>
        </p:spPr>
      </p:pic>
      <p:sp>
        <p:nvSpPr>
          <p:cNvPr id="4" name="Slide Number Placeholder 3">
            <a:extLst>
              <a:ext uri="{FF2B5EF4-FFF2-40B4-BE49-F238E27FC236}">
                <a16:creationId xmlns:a16="http://schemas.microsoft.com/office/drawing/2014/main" id="{7CDFB84E-531D-406A-8C3A-A8693A2D0FA2}"/>
              </a:ext>
            </a:extLst>
          </p:cNvPr>
          <p:cNvSpPr>
            <a:spLocks noGrp="1"/>
          </p:cNvSpPr>
          <p:nvPr>
            <p:ph type="sldNum" sz="quarter" idx="12"/>
          </p:nvPr>
        </p:nvSpPr>
        <p:spPr/>
        <p:txBody>
          <a:bodyPr/>
          <a:lstStyle/>
          <a:p>
            <a:fld id="{6665A37B-FBDC-43B2-916A-333BF1F1A6E0}" type="slidenum">
              <a:rPr lang="en-US" smtClean="0"/>
              <a:t>23</a:t>
            </a:fld>
            <a:endParaRPr lang="en-US"/>
          </a:p>
        </p:txBody>
      </p:sp>
      <p:sp>
        <p:nvSpPr>
          <p:cNvPr id="3" name="TextBox 2">
            <a:extLst>
              <a:ext uri="{FF2B5EF4-FFF2-40B4-BE49-F238E27FC236}">
                <a16:creationId xmlns:a16="http://schemas.microsoft.com/office/drawing/2014/main" id="{C34C1BB0-3A37-A448-9B2F-0D60C6A5D64D}"/>
              </a:ext>
            </a:extLst>
          </p:cNvPr>
          <p:cNvSpPr txBox="1"/>
          <p:nvPr/>
        </p:nvSpPr>
        <p:spPr>
          <a:xfrm>
            <a:off x="1097280" y="8705088"/>
            <a:ext cx="12252960" cy="1200329"/>
          </a:xfrm>
          <a:prstGeom prst="rect">
            <a:avLst/>
          </a:prstGeom>
          <a:noFill/>
        </p:spPr>
        <p:txBody>
          <a:bodyPr wrap="square" rtlCol="0">
            <a:spAutoFit/>
          </a:bodyPr>
          <a:lstStyle/>
          <a:p>
            <a:r>
              <a:rPr lang="en-US" dirty="0"/>
              <a:t>Agile Cards</a:t>
            </a:r>
            <a:br>
              <a:rPr lang="en-US" dirty="0"/>
            </a:br>
            <a:r>
              <a:rPr lang="en-US" dirty="0"/>
              <a:t>(VS Marketplace)</a:t>
            </a:r>
          </a:p>
        </p:txBody>
      </p:sp>
    </p:spTree>
    <p:extLst>
      <p:ext uri="{BB962C8B-B14F-4D97-AF65-F5344CB8AC3E}">
        <p14:creationId xmlns:p14="http://schemas.microsoft.com/office/powerpoint/2010/main" val="3985242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9B3921D2-25CD-4CC5-82FE-908BBC78E3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55065" y="651509"/>
            <a:ext cx="22067520" cy="12412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7993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6FE740-535C-D943-974E-C60AE0C9B2B7}"/>
              </a:ext>
            </a:extLst>
          </p:cNvPr>
          <p:cNvPicPr>
            <a:picLocks noChangeAspect="1"/>
          </p:cNvPicPr>
          <p:nvPr/>
        </p:nvPicPr>
        <p:blipFill>
          <a:blip r:embed="rId2"/>
          <a:stretch>
            <a:fillRect/>
          </a:stretch>
        </p:blipFill>
        <p:spPr>
          <a:xfrm>
            <a:off x="2994819" y="348234"/>
            <a:ext cx="21236527" cy="12124182"/>
          </a:xfrm>
          <a:prstGeom prst="rect">
            <a:avLst/>
          </a:prstGeom>
        </p:spPr>
      </p:pic>
    </p:spTree>
    <p:extLst>
      <p:ext uri="{BB962C8B-B14F-4D97-AF65-F5344CB8AC3E}">
        <p14:creationId xmlns:p14="http://schemas.microsoft.com/office/powerpoint/2010/main" val="2007874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C78FE8-BC2D-BC49-A612-A90DFB2D2E9C}"/>
              </a:ext>
            </a:extLst>
          </p:cNvPr>
          <p:cNvSpPr txBox="1"/>
          <p:nvPr/>
        </p:nvSpPr>
        <p:spPr>
          <a:xfrm>
            <a:off x="1885681" y="941725"/>
            <a:ext cx="6521245" cy="1015663"/>
          </a:xfrm>
          <a:prstGeom prst="rect">
            <a:avLst/>
          </a:prstGeom>
          <a:noFill/>
        </p:spPr>
        <p:txBody>
          <a:bodyPr wrap="square" rtlCol="0">
            <a:spAutoFit/>
          </a:bodyPr>
          <a:lstStyle/>
          <a:p>
            <a:r>
              <a:rPr lang="en-US" sz="6000" b="1" dirty="0">
                <a:latin typeface="Segoe UI Semibold" panose="020B0502040204020203" pitchFamily="34" charset="0"/>
                <a:cs typeface="Segoe UI Semibold" panose="020B0502040204020203" pitchFamily="34" charset="0"/>
              </a:rPr>
              <a:t>BUILD PIPELINE</a:t>
            </a:r>
          </a:p>
        </p:txBody>
      </p:sp>
      <p:sp>
        <p:nvSpPr>
          <p:cNvPr id="3" name="Rectangle 2">
            <a:extLst>
              <a:ext uri="{FF2B5EF4-FFF2-40B4-BE49-F238E27FC236}">
                <a16:creationId xmlns:a16="http://schemas.microsoft.com/office/drawing/2014/main" id="{6A50782D-FC9C-B84F-9F0B-9B37346FBD7C}"/>
              </a:ext>
            </a:extLst>
          </p:cNvPr>
          <p:cNvSpPr/>
          <p:nvPr/>
        </p:nvSpPr>
        <p:spPr>
          <a:xfrm>
            <a:off x="11715669" y="819805"/>
            <a:ext cx="4396687" cy="1108633"/>
          </a:xfrm>
          <a:prstGeom prst="rect">
            <a:avLst/>
          </a:prstGeom>
          <a:solidFill>
            <a:srgbClr val="00206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TRAIN MODEL</a:t>
            </a:r>
          </a:p>
        </p:txBody>
      </p:sp>
      <p:sp>
        <p:nvSpPr>
          <p:cNvPr id="6" name="TextBox 5">
            <a:extLst>
              <a:ext uri="{FF2B5EF4-FFF2-40B4-BE49-F238E27FC236}">
                <a16:creationId xmlns:a16="http://schemas.microsoft.com/office/drawing/2014/main" id="{293C733D-1D72-034B-B4CD-A96C2221CFA8}"/>
              </a:ext>
            </a:extLst>
          </p:cNvPr>
          <p:cNvSpPr txBox="1"/>
          <p:nvPr/>
        </p:nvSpPr>
        <p:spPr>
          <a:xfrm>
            <a:off x="12301261" y="3384143"/>
            <a:ext cx="3074401" cy="584775"/>
          </a:xfrm>
          <a:prstGeom prst="rect">
            <a:avLst/>
          </a:prstGeom>
          <a:noFill/>
        </p:spPr>
        <p:txBody>
          <a:bodyPr wrap="square" rtlCol="0">
            <a:spAutoFit/>
          </a:bodyPr>
          <a:lstStyle/>
          <a:p>
            <a:pPr algn="ctr"/>
            <a:r>
              <a:rPr lang="en-US" sz="3200" dirty="0">
                <a:ln w="0"/>
                <a:solidFill>
                  <a:schemeClr val="accent1"/>
                </a:solidFill>
                <a:effectLst>
                  <a:outerShdw blurRad="38100" dist="25400" dir="5400000" algn="ctr" rotWithShape="0">
                    <a:srgbClr val="6E747A">
                      <a:alpha val="43000"/>
                    </a:srgbClr>
                  </a:outerShdw>
                </a:effectLst>
                <a:latin typeface="Segoe UI" panose="020B0502040204020203" pitchFamily="34" charset="0"/>
                <a:cs typeface="Segoe UI" panose="020B0502040204020203" pitchFamily="34" charset="0"/>
              </a:rPr>
              <a:t>Compare MSE</a:t>
            </a:r>
          </a:p>
        </p:txBody>
      </p:sp>
      <p:sp>
        <p:nvSpPr>
          <p:cNvPr id="7" name="Right Arrow 6">
            <a:extLst>
              <a:ext uri="{FF2B5EF4-FFF2-40B4-BE49-F238E27FC236}">
                <a16:creationId xmlns:a16="http://schemas.microsoft.com/office/drawing/2014/main" id="{C8D04380-1285-6543-952C-F3204D7E5E7A}"/>
              </a:ext>
            </a:extLst>
          </p:cNvPr>
          <p:cNvSpPr/>
          <p:nvPr/>
        </p:nvSpPr>
        <p:spPr>
          <a:xfrm rot="5400000">
            <a:off x="13365183" y="2241792"/>
            <a:ext cx="1108632" cy="966240"/>
          </a:xfrm>
          <a:prstGeom prst="rightArrow">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11" name="Right Arrow 10">
            <a:extLst>
              <a:ext uri="{FF2B5EF4-FFF2-40B4-BE49-F238E27FC236}">
                <a16:creationId xmlns:a16="http://schemas.microsoft.com/office/drawing/2014/main" id="{FE1726A7-8C12-5C49-8613-73DEE0A528B7}"/>
              </a:ext>
            </a:extLst>
          </p:cNvPr>
          <p:cNvSpPr/>
          <p:nvPr/>
        </p:nvSpPr>
        <p:spPr>
          <a:xfrm rot="5400000">
            <a:off x="13380846" y="4366702"/>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12" name="Rectangle 11">
            <a:extLst>
              <a:ext uri="{FF2B5EF4-FFF2-40B4-BE49-F238E27FC236}">
                <a16:creationId xmlns:a16="http://schemas.microsoft.com/office/drawing/2014/main" id="{0E2D867B-769C-4C48-867B-E0EF619D5FA1}"/>
              </a:ext>
            </a:extLst>
          </p:cNvPr>
          <p:cNvSpPr/>
          <p:nvPr/>
        </p:nvSpPr>
        <p:spPr>
          <a:xfrm>
            <a:off x="11715669" y="5681797"/>
            <a:ext cx="4396687" cy="1277789"/>
          </a:xfrm>
          <a:prstGeom prst="rect">
            <a:avLst/>
          </a:prstGeom>
          <a:solidFill>
            <a:srgbClr val="00206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PROMOTE MODEL (REGISTER)</a:t>
            </a:r>
          </a:p>
        </p:txBody>
      </p:sp>
      <p:sp>
        <p:nvSpPr>
          <p:cNvPr id="13" name="Right Arrow 12">
            <a:extLst>
              <a:ext uri="{FF2B5EF4-FFF2-40B4-BE49-F238E27FC236}">
                <a16:creationId xmlns:a16="http://schemas.microsoft.com/office/drawing/2014/main" id="{8F6281D2-C092-A144-8C97-4FF718468500}"/>
              </a:ext>
            </a:extLst>
          </p:cNvPr>
          <p:cNvSpPr/>
          <p:nvPr/>
        </p:nvSpPr>
        <p:spPr>
          <a:xfrm rot="5400000">
            <a:off x="13380845" y="7333932"/>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14" name="Rectangle 13">
            <a:extLst>
              <a:ext uri="{FF2B5EF4-FFF2-40B4-BE49-F238E27FC236}">
                <a16:creationId xmlns:a16="http://schemas.microsoft.com/office/drawing/2014/main" id="{4AA4DAE5-9EE0-D446-9130-09DA99A5CA14}"/>
              </a:ext>
            </a:extLst>
          </p:cNvPr>
          <p:cNvSpPr/>
          <p:nvPr/>
        </p:nvSpPr>
        <p:spPr>
          <a:xfrm>
            <a:off x="11715669" y="8646932"/>
            <a:ext cx="4396687" cy="1277789"/>
          </a:xfrm>
          <a:prstGeom prst="rect">
            <a:avLst/>
          </a:prstGeom>
          <a:solidFill>
            <a:srgbClr val="00206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CREATE SCORING IMAGE</a:t>
            </a:r>
          </a:p>
        </p:txBody>
      </p:sp>
      <p:sp>
        <p:nvSpPr>
          <p:cNvPr id="15" name="Right Arrow 14">
            <a:extLst>
              <a:ext uri="{FF2B5EF4-FFF2-40B4-BE49-F238E27FC236}">
                <a16:creationId xmlns:a16="http://schemas.microsoft.com/office/drawing/2014/main" id="{9B5A45E7-AE96-A34D-8D72-044C5132C6F4}"/>
              </a:ext>
            </a:extLst>
          </p:cNvPr>
          <p:cNvSpPr/>
          <p:nvPr/>
        </p:nvSpPr>
        <p:spPr>
          <a:xfrm rot="5400000">
            <a:off x="13380845" y="10363696"/>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16" name="Rectangle 15">
            <a:extLst>
              <a:ext uri="{FF2B5EF4-FFF2-40B4-BE49-F238E27FC236}">
                <a16:creationId xmlns:a16="http://schemas.microsoft.com/office/drawing/2014/main" id="{4371E63E-A170-5843-BFAE-FD3E375A943D}"/>
              </a:ext>
            </a:extLst>
          </p:cNvPr>
          <p:cNvSpPr/>
          <p:nvPr/>
        </p:nvSpPr>
        <p:spPr>
          <a:xfrm>
            <a:off x="11715668" y="11682236"/>
            <a:ext cx="4396687" cy="1277789"/>
          </a:xfrm>
          <a:prstGeom prst="rect">
            <a:avLst/>
          </a:prstGeom>
          <a:solidFill>
            <a:srgbClr val="3CA60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PUSH TO IMAGE REGISTRY</a:t>
            </a:r>
          </a:p>
        </p:txBody>
      </p:sp>
      <p:sp>
        <p:nvSpPr>
          <p:cNvPr id="17" name="Rectangle 16">
            <a:extLst>
              <a:ext uri="{FF2B5EF4-FFF2-40B4-BE49-F238E27FC236}">
                <a16:creationId xmlns:a16="http://schemas.microsoft.com/office/drawing/2014/main" id="{BC6F12AA-8E81-064C-923E-054B984AD743}"/>
              </a:ext>
            </a:extLst>
          </p:cNvPr>
          <p:cNvSpPr/>
          <p:nvPr/>
        </p:nvSpPr>
        <p:spPr>
          <a:xfrm>
            <a:off x="1885681" y="3676530"/>
            <a:ext cx="6001862" cy="3256282"/>
          </a:xfrm>
          <a:prstGeom prst="rect">
            <a:avLst/>
          </a:prstGeom>
          <a:solidFill>
            <a:srgbClr val="C0000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CHECK DEPENDENCIES AGAINST KNOWN CVEs</a:t>
            </a:r>
          </a:p>
          <a:p>
            <a:pPr algn="ctr"/>
            <a:endParaRPr lang="en-US" sz="3200" dirty="0">
              <a:latin typeface="Segoe UI" panose="020B0502040204020203" pitchFamily="34" charset="0"/>
              <a:cs typeface="Segoe UI" panose="020B0502040204020203" pitchFamily="34" charset="0"/>
            </a:endParaRPr>
          </a:p>
          <a:p>
            <a:pPr algn="ctr"/>
            <a:r>
              <a:rPr lang="en-US" sz="3200" dirty="0" err="1">
                <a:latin typeface="Consolas" panose="020B0609020204030204" pitchFamily="49" charset="0"/>
                <a:cs typeface="Consolas" panose="020B0609020204030204" pitchFamily="49" charset="0"/>
              </a:rPr>
              <a:t>numpy</a:t>
            </a:r>
            <a:r>
              <a:rPr lang="en-US" sz="3200" dirty="0">
                <a:latin typeface="Segoe UI" panose="020B0502040204020203" pitchFamily="34" charset="0"/>
                <a:cs typeface="Segoe UI" panose="020B0502040204020203" pitchFamily="34" charset="0"/>
              </a:rPr>
              <a:t>, we’re looking at you.</a:t>
            </a:r>
          </a:p>
        </p:txBody>
      </p:sp>
      <p:sp>
        <p:nvSpPr>
          <p:cNvPr id="18" name="Rectangle 17">
            <a:extLst>
              <a:ext uri="{FF2B5EF4-FFF2-40B4-BE49-F238E27FC236}">
                <a16:creationId xmlns:a16="http://schemas.microsoft.com/office/drawing/2014/main" id="{85B3ABDD-73A5-3447-9C5A-2A5879177018}"/>
              </a:ext>
            </a:extLst>
          </p:cNvPr>
          <p:cNvSpPr/>
          <p:nvPr/>
        </p:nvSpPr>
        <p:spPr>
          <a:xfrm>
            <a:off x="17184205" y="11682236"/>
            <a:ext cx="5383187" cy="1277789"/>
          </a:xfrm>
          <a:prstGeom prst="rect">
            <a:avLst/>
          </a:prstGeom>
          <a:solidFill>
            <a:srgbClr val="0070C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Post to MS Teams</a:t>
            </a:r>
          </a:p>
          <a:p>
            <a:pPr algn="ctr"/>
            <a:r>
              <a:rPr lang="en-US" sz="3200" dirty="0">
                <a:latin typeface="Segoe UI" panose="020B0502040204020203" pitchFamily="34" charset="0"/>
                <a:cs typeface="Segoe UI" panose="020B0502040204020203" pitchFamily="34" charset="0"/>
              </a:rPr>
              <a:t>(Webhook)</a:t>
            </a:r>
          </a:p>
        </p:txBody>
      </p:sp>
      <p:grpSp>
        <p:nvGrpSpPr>
          <p:cNvPr id="9" name="Group 8">
            <a:extLst>
              <a:ext uri="{FF2B5EF4-FFF2-40B4-BE49-F238E27FC236}">
                <a16:creationId xmlns:a16="http://schemas.microsoft.com/office/drawing/2014/main" id="{DE5CC594-BEBA-184B-BC41-946B8905832C}"/>
              </a:ext>
            </a:extLst>
          </p:cNvPr>
          <p:cNvGrpSpPr/>
          <p:nvPr/>
        </p:nvGrpSpPr>
        <p:grpSpPr>
          <a:xfrm>
            <a:off x="1798583" y="6963771"/>
            <a:ext cx="7366000" cy="3581400"/>
            <a:chOff x="1587752" y="4852689"/>
            <a:chExt cx="7366000" cy="3581400"/>
          </a:xfrm>
        </p:grpSpPr>
        <p:pic>
          <p:nvPicPr>
            <p:cNvPr id="4" name="Picture 3">
              <a:extLst>
                <a:ext uri="{FF2B5EF4-FFF2-40B4-BE49-F238E27FC236}">
                  <a16:creationId xmlns:a16="http://schemas.microsoft.com/office/drawing/2014/main" id="{01E22135-FF3E-CB48-B178-A55BA6ED118A}"/>
                </a:ext>
              </a:extLst>
            </p:cNvPr>
            <p:cNvPicPr>
              <a:picLocks noChangeAspect="1"/>
            </p:cNvPicPr>
            <p:nvPr/>
          </p:nvPicPr>
          <p:blipFill>
            <a:blip r:embed="rId2"/>
            <a:stretch>
              <a:fillRect/>
            </a:stretch>
          </p:blipFill>
          <p:spPr>
            <a:xfrm>
              <a:off x="1587752" y="4852689"/>
              <a:ext cx="7366000" cy="3581400"/>
            </a:xfrm>
            <a:prstGeom prst="rect">
              <a:avLst/>
            </a:prstGeom>
          </p:spPr>
        </p:pic>
        <p:pic>
          <p:nvPicPr>
            <p:cNvPr id="5" name="Picture 4">
              <a:extLst>
                <a:ext uri="{FF2B5EF4-FFF2-40B4-BE49-F238E27FC236}">
                  <a16:creationId xmlns:a16="http://schemas.microsoft.com/office/drawing/2014/main" id="{225EB55D-E64F-D74A-AD5E-0CE7C9762C93}"/>
                </a:ext>
              </a:extLst>
            </p:cNvPr>
            <p:cNvPicPr>
              <a:picLocks noChangeAspect="1"/>
            </p:cNvPicPr>
            <p:nvPr/>
          </p:nvPicPr>
          <p:blipFill>
            <a:blip r:embed="rId3"/>
            <a:stretch>
              <a:fillRect/>
            </a:stretch>
          </p:blipFill>
          <p:spPr>
            <a:xfrm>
              <a:off x="2796378" y="6234757"/>
              <a:ext cx="1288586" cy="724829"/>
            </a:xfrm>
            <a:prstGeom prst="rect">
              <a:avLst/>
            </a:prstGeom>
          </p:spPr>
        </p:pic>
        <p:pic>
          <p:nvPicPr>
            <p:cNvPr id="8" name="Picture 7">
              <a:extLst>
                <a:ext uri="{FF2B5EF4-FFF2-40B4-BE49-F238E27FC236}">
                  <a16:creationId xmlns:a16="http://schemas.microsoft.com/office/drawing/2014/main" id="{D5D4C0D2-BD02-4E47-A0C3-4813900C3D39}"/>
                </a:ext>
              </a:extLst>
            </p:cNvPr>
            <p:cNvPicPr>
              <a:picLocks noChangeAspect="1"/>
            </p:cNvPicPr>
            <p:nvPr/>
          </p:nvPicPr>
          <p:blipFill>
            <a:blip r:embed="rId3"/>
            <a:stretch>
              <a:fillRect/>
            </a:stretch>
          </p:blipFill>
          <p:spPr>
            <a:xfrm>
              <a:off x="5653095" y="6423587"/>
              <a:ext cx="1720135" cy="967576"/>
            </a:xfrm>
            <a:prstGeom prst="rect">
              <a:avLst/>
            </a:prstGeom>
          </p:spPr>
        </p:pic>
      </p:grpSp>
    </p:spTree>
    <p:extLst>
      <p:ext uri="{BB962C8B-B14F-4D97-AF65-F5344CB8AC3E}">
        <p14:creationId xmlns:p14="http://schemas.microsoft.com/office/powerpoint/2010/main" val="715843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0.70"/>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1000" fill="hold"/>
                                        <p:tgtEl>
                                          <p:spTgt spid="18"/>
                                        </p:tgtEl>
                                        <p:attrNameLst>
                                          <p:attrName>ppt_w</p:attrName>
                                        </p:attrNameLst>
                                      </p:cBhvr>
                                      <p:tavLst>
                                        <p:tav tm="0">
                                          <p:val>
                                            <p:strVal val="#ppt_w*0.70"/>
                                          </p:val>
                                        </p:tav>
                                        <p:tav tm="100000">
                                          <p:val>
                                            <p:strVal val="#ppt_w"/>
                                          </p:val>
                                        </p:tav>
                                      </p:tavLst>
                                    </p:anim>
                                    <p:anim calcmode="lin" valueType="num">
                                      <p:cBhvr>
                                        <p:cTn id="19" dur="1000" fill="hold"/>
                                        <p:tgtEl>
                                          <p:spTgt spid="18"/>
                                        </p:tgtEl>
                                        <p:attrNameLst>
                                          <p:attrName>ppt_h</p:attrName>
                                        </p:attrNameLst>
                                      </p:cBhvr>
                                      <p:tavLst>
                                        <p:tav tm="0">
                                          <p:val>
                                            <p:strVal val="#ppt_h"/>
                                          </p:val>
                                        </p:tav>
                                        <p:tav tm="100000">
                                          <p:val>
                                            <p:strVal val="#ppt_h"/>
                                          </p:val>
                                        </p:tav>
                                      </p:tavLst>
                                    </p:anim>
                                    <p:animEffect transition="in" filter="fade">
                                      <p:cBhvr>
                                        <p:cTn id="2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C78FE8-BC2D-BC49-A612-A90DFB2D2E9C}"/>
              </a:ext>
            </a:extLst>
          </p:cNvPr>
          <p:cNvSpPr txBox="1"/>
          <p:nvPr/>
        </p:nvSpPr>
        <p:spPr>
          <a:xfrm>
            <a:off x="1609297" y="1047499"/>
            <a:ext cx="6941872" cy="1015663"/>
          </a:xfrm>
          <a:prstGeom prst="rect">
            <a:avLst/>
          </a:prstGeom>
          <a:noFill/>
        </p:spPr>
        <p:txBody>
          <a:bodyPr wrap="square" rtlCol="0">
            <a:spAutoFit/>
          </a:bodyPr>
          <a:lstStyle/>
          <a:p>
            <a:r>
              <a:rPr lang="en-US" sz="6000" b="1" dirty="0">
                <a:latin typeface="Segoe UI Semibold" panose="020B0502040204020203" pitchFamily="34" charset="0"/>
                <a:cs typeface="Segoe UI Semibold" panose="020B0502040204020203" pitchFamily="34" charset="0"/>
              </a:rPr>
              <a:t>RELEASE PIPELINE</a:t>
            </a:r>
          </a:p>
        </p:txBody>
      </p:sp>
      <p:sp>
        <p:nvSpPr>
          <p:cNvPr id="6" name="TextBox 5">
            <a:extLst>
              <a:ext uri="{FF2B5EF4-FFF2-40B4-BE49-F238E27FC236}">
                <a16:creationId xmlns:a16="http://schemas.microsoft.com/office/drawing/2014/main" id="{293C733D-1D72-034B-B4CD-A96C2221CFA8}"/>
              </a:ext>
            </a:extLst>
          </p:cNvPr>
          <p:cNvSpPr txBox="1"/>
          <p:nvPr/>
        </p:nvSpPr>
        <p:spPr>
          <a:xfrm>
            <a:off x="12376810" y="955166"/>
            <a:ext cx="3074401" cy="1107996"/>
          </a:xfrm>
          <a:prstGeom prst="rect">
            <a:avLst/>
          </a:prstGeom>
          <a:noFill/>
        </p:spPr>
        <p:txBody>
          <a:bodyPr wrap="square" rtlCol="0">
            <a:spAutoFit/>
          </a:bodyPr>
          <a:lstStyle/>
          <a:p>
            <a:pPr algn="ctr"/>
            <a:r>
              <a:rPr lang="en-US" sz="6600" dirty="0">
                <a:ln w="0"/>
                <a:solidFill>
                  <a:schemeClr val="accent1"/>
                </a:solidFill>
                <a:effectLst>
                  <a:outerShdw blurRad="38100" dist="25400" dir="5400000" algn="ctr" rotWithShape="0">
                    <a:srgbClr val="6E747A">
                      <a:alpha val="43000"/>
                    </a:srgbClr>
                  </a:outerShdw>
                </a:effectLst>
                <a:latin typeface="Segoe UI" panose="020B0502040204020203" pitchFamily="34" charset="0"/>
                <a:cs typeface="Segoe UI" panose="020B0502040204020203" pitchFamily="34" charset="0"/>
              </a:rPr>
              <a:t>QA</a:t>
            </a:r>
          </a:p>
        </p:txBody>
      </p:sp>
      <p:sp>
        <p:nvSpPr>
          <p:cNvPr id="11" name="Right Arrow 10">
            <a:extLst>
              <a:ext uri="{FF2B5EF4-FFF2-40B4-BE49-F238E27FC236}">
                <a16:creationId xmlns:a16="http://schemas.microsoft.com/office/drawing/2014/main" id="{FE1726A7-8C12-5C49-8613-73DEE0A528B7}"/>
              </a:ext>
            </a:extLst>
          </p:cNvPr>
          <p:cNvSpPr/>
          <p:nvPr/>
        </p:nvSpPr>
        <p:spPr>
          <a:xfrm rot="5400000">
            <a:off x="13380846" y="3956799"/>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12" name="Rectangle 11">
            <a:extLst>
              <a:ext uri="{FF2B5EF4-FFF2-40B4-BE49-F238E27FC236}">
                <a16:creationId xmlns:a16="http://schemas.microsoft.com/office/drawing/2014/main" id="{0E2D867B-769C-4C48-867B-E0EF619D5FA1}"/>
              </a:ext>
            </a:extLst>
          </p:cNvPr>
          <p:cNvSpPr/>
          <p:nvPr/>
        </p:nvSpPr>
        <p:spPr>
          <a:xfrm>
            <a:off x="11715669" y="5334955"/>
            <a:ext cx="4396687" cy="1822589"/>
          </a:xfrm>
          <a:prstGeom prst="rect">
            <a:avLst/>
          </a:prstGeom>
          <a:solidFill>
            <a:srgbClr val="00206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CREATE AZURE CONTAINER INSTANCE FROM NEW IMAGE</a:t>
            </a:r>
          </a:p>
        </p:txBody>
      </p:sp>
      <p:sp>
        <p:nvSpPr>
          <p:cNvPr id="15" name="Right Arrow 14">
            <a:extLst>
              <a:ext uri="{FF2B5EF4-FFF2-40B4-BE49-F238E27FC236}">
                <a16:creationId xmlns:a16="http://schemas.microsoft.com/office/drawing/2014/main" id="{9B5A45E7-AE96-A34D-8D72-044C5132C6F4}"/>
              </a:ext>
            </a:extLst>
          </p:cNvPr>
          <p:cNvSpPr/>
          <p:nvPr/>
        </p:nvSpPr>
        <p:spPr>
          <a:xfrm rot="5400000">
            <a:off x="13380846" y="7446583"/>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16" name="Rectangle 15">
            <a:extLst>
              <a:ext uri="{FF2B5EF4-FFF2-40B4-BE49-F238E27FC236}">
                <a16:creationId xmlns:a16="http://schemas.microsoft.com/office/drawing/2014/main" id="{4371E63E-A170-5843-BFAE-FD3E375A943D}"/>
              </a:ext>
            </a:extLst>
          </p:cNvPr>
          <p:cNvSpPr/>
          <p:nvPr/>
        </p:nvSpPr>
        <p:spPr>
          <a:xfrm>
            <a:off x="11726887" y="8701912"/>
            <a:ext cx="4396687" cy="1277789"/>
          </a:xfrm>
          <a:prstGeom prst="rect">
            <a:avLst/>
          </a:prstGeom>
          <a:solidFill>
            <a:srgbClr val="0070C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TEST WITH VALIDATION SET</a:t>
            </a:r>
          </a:p>
        </p:txBody>
      </p:sp>
      <p:sp>
        <p:nvSpPr>
          <p:cNvPr id="17" name="TextBox 16">
            <a:extLst>
              <a:ext uri="{FF2B5EF4-FFF2-40B4-BE49-F238E27FC236}">
                <a16:creationId xmlns:a16="http://schemas.microsoft.com/office/drawing/2014/main" id="{D687CAB6-BB98-4745-B8D5-4C3E051A1085}"/>
              </a:ext>
            </a:extLst>
          </p:cNvPr>
          <p:cNvSpPr txBox="1"/>
          <p:nvPr/>
        </p:nvSpPr>
        <p:spPr>
          <a:xfrm>
            <a:off x="19276852" y="955166"/>
            <a:ext cx="3074401" cy="1107996"/>
          </a:xfrm>
          <a:prstGeom prst="rect">
            <a:avLst/>
          </a:prstGeom>
          <a:noFill/>
        </p:spPr>
        <p:txBody>
          <a:bodyPr wrap="square" rtlCol="0">
            <a:spAutoFit/>
          </a:bodyPr>
          <a:lstStyle/>
          <a:p>
            <a:pPr algn="ctr"/>
            <a:r>
              <a:rPr lang="en-US" sz="6600" dirty="0">
                <a:ln w="0"/>
                <a:solidFill>
                  <a:schemeClr val="accent1"/>
                </a:solidFill>
                <a:effectLst>
                  <a:outerShdw blurRad="38100" dist="25400" dir="5400000" algn="ctr" rotWithShape="0">
                    <a:srgbClr val="6E747A">
                      <a:alpha val="43000"/>
                    </a:srgbClr>
                  </a:outerShdw>
                </a:effectLst>
                <a:latin typeface="Segoe UI" panose="020B0502040204020203" pitchFamily="34" charset="0"/>
                <a:cs typeface="Segoe UI" panose="020B0502040204020203" pitchFamily="34" charset="0"/>
              </a:rPr>
              <a:t>PROD</a:t>
            </a:r>
          </a:p>
        </p:txBody>
      </p:sp>
      <p:sp>
        <p:nvSpPr>
          <p:cNvPr id="23" name="Rectangle 22">
            <a:extLst>
              <a:ext uri="{FF2B5EF4-FFF2-40B4-BE49-F238E27FC236}">
                <a16:creationId xmlns:a16="http://schemas.microsoft.com/office/drawing/2014/main" id="{21E90BBF-75FC-0A45-B4BF-C21B724E6A5F}"/>
              </a:ext>
            </a:extLst>
          </p:cNvPr>
          <p:cNvSpPr/>
          <p:nvPr/>
        </p:nvSpPr>
        <p:spPr>
          <a:xfrm>
            <a:off x="11726887" y="11554381"/>
            <a:ext cx="4396687" cy="1277789"/>
          </a:xfrm>
          <a:prstGeom prst="rect">
            <a:avLst/>
          </a:prstGeom>
          <a:solidFill>
            <a:srgbClr val="FF930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MANUAL APPROVAL GATE</a:t>
            </a:r>
          </a:p>
        </p:txBody>
      </p:sp>
      <p:sp>
        <p:nvSpPr>
          <p:cNvPr id="4" name="TextBox 3">
            <a:extLst>
              <a:ext uri="{FF2B5EF4-FFF2-40B4-BE49-F238E27FC236}">
                <a16:creationId xmlns:a16="http://schemas.microsoft.com/office/drawing/2014/main" id="{4F8A3D82-4036-964E-BE91-B5C52AB29B9F}"/>
              </a:ext>
            </a:extLst>
          </p:cNvPr>
          <p:cNvSpPr txBox="1"/>
          <p:nvPr/>
        </p:nvSpPr>
        <p:spPr>
          <a:xfrm>
            <a:off x="12188825" y="2868048"/>
            <a:ext cx="3730508" cy="646331"/>
          </a:xfrm>
          <a:prstGeom prst="rect">
            <a:avLst/>
          </a:prstGeom>
          <a:noFill/>
        </p:spPr>
        <p:txBody>
          <a:bodyPr wrap="none" rtlCol="0">
            <a:spAutoFit/>
          </a:bodyPr>
          <a:lstStyle/>
          <a:p>
            <a:r>
              <a:rPr lang="en-US" dirty="0">
                <a:solidFill>
                  <a:schemeClr val="tx2"/>
                </a:solidFill>
                <a:latin typeface="Consolas" panose="020B0609020204030204" pitchFamily="49" charset="0"/>
                <a:cs typeface="Consolas" panose="020B0609020204030204" pitchFamily="49" charset="0"/>
              </a:rPr>
              <a:t>if (</a:t>
            </a:r>
            <a:r>
              <a:rPr lang="en-US" dirty="0" err="1">
                <a:solidFill>
                  <a:schemeClr val="tx2"/>
                </a:solidFill>
                <a:latin typeface="Consolas" panose="020B0609020204030204" pitchFamily="49" charset="0"/>
                <a:cs typeface="Consolas" panose="020B0609020204030204" pitchFamily="49" charset="0"/>
              </a:rPr>
              <a:t>new_image</a:t>
            </a:r>
            <a:r>
              <a:rPr lang="en-US" dirty="0">
                <a:solidFill>
                  <a:schemeClr val="tx2"/>
                </a:solidFill>
                <a:latin typeface="Consolas" panose="020B0609020204030204" pitchFamily="49" charset="0"/>
                <a:cs typeface="Consolas" panose="020B0609020204030204" pitchFamily="49" charset="0"/>
              </a:rPr>
              <a:t>)</a:t>
            </a:r>
          </a:p>
        </p:txBody>
      </p:sp>
      <p:sp>
        <p:nvSpPr>
          <p:cNvPr id="24" name="Right Arrow 23">
            <a:extLst>
              <a:ext uri="{FF2B5EF4-FFF2-40B4-BE49-F238E27FC236}">
                <a16:creationId xmlns:a16="http://schemas.microsoft.com/office/drawing/2014/main" id="{3C684968-31D4-7A4D-876F-7759F528E306}"/>
              </a:ext>
            </a:extLst>
          </p:cNvPr>
          <p:cNvSpPr/>
          <p:nvPr/>
        </p:nvSpPr>
        <p:spPr>
          <a:xfrm rot="5400000">
            <a:off x="13375357" y="10279276"/>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26" name="Rectangle 25">
            <a:extLst>
              <a:ext uri="{FF2B5EF4-FFF2-40B4-BE49-F238E27FC236}">
                <a16:creationId xmlns:a16="http://schemas.microsoft.com/office/drawing/2014/main" id="{BB42890D-8DB1-2F47-81B6-83E788B16F0A}"/>
              </a:ext>
            </a:extLst>
          </p:cNvPr>
          <p:cNvSpPr/>
          <p:nvPr/>
        </p:nvSpPr>
        <p:spPr>
          <a:xfrm>
            <a:off x="18590436" y="3155983"/>
            <a:ext cx="4396687" cy="1822589"/>
          </a:xfrm>
          <a:prstGeom prst="rect">
            <a:avLst/>
          </a:prstGeom>
          <a:solidFill>
            <a:srgbClr val="00206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UPDATE AKS DEPLOYMENT WITH NEW IMAGE</a:t>
            </a:r>
          </a:p>
        </p:txBody>
      </p:sp>
      <p:sp>
        <p:nvSpPr>
          <p:cNvPr id="27" name="Right Arrow 26">
            <a:extLst>
              <a:ext uri="{FF2B5EF4-FFF2-40B4-BE49-F238E27FC236}">
                <a16:creationId xmlns:a16="http://schemas.microsoft.com/office/drawing/2014/main" id="{175D5303-A265-8D49-B19F-1D3C0CC8A0FC}"/>
              </a:ext>
            </a:extLst>
          </p:cNvPr>
          <p:cNvSpPr/>
          <p:nvPr/>
        </p:nvSpPr>
        <p:spPr>
          <a:xfrm rot="5400000">
            <a:off x="20255613" y="5267611"/>
            <a:ext cx="1077306" cy="966240"/>
          </a:xfrm>
          <a:prstGeom prst="rightArrow">
            <a:avLst>
              <a:gd name="adj1" fmla="val 50000"/>
              <a:gd name="adj2" fmla="val 50000"/>
            </a:avLst>
          </a:prstGeom>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3200">
              <a:latin typeface="Segoe UI" panose="020B0502040204020203" pitchFamily="34" charset="0"/>
              <a:cs typeface="Segoe UI" panose="020B0502040204020203" pitchFamily="34" charset="0"/>
            </a:endParaRPr>
          </a:p>
        </p:txBody>
      </p:sp>
      <p:sp>
        <p:nvSpPr>
          <p:cNvPr id="28" name="Rectangle 27">
            <a:extLst>
              <a:ext uri="{FF2B5EF4-FFF2-40B4-BE49-F238E27FC236}">
                <a16:creationId xmlns:a16="http://schemas.microsoft.com/office/drawing/2014/main" id="{62930B5D-3E69-5C4C-A612-DCBA435A67DD}"/>
              </a:ext>
            </a:extLst>
          </p:cNvPr>
          <p:cNvSpPr/>
          <p:nvPr/>
        </p:nvSpPr>
        <p:spPr>
          <a:xfrm>
            <a:off x="18601654" y="6522940"/>
            <a:ext cx="4396687" cy="1277789"/>
          </a:xfrm>
          <a:prstGeom prst="rect">
            <a:avLst/>
          </a:prstGeom>
          <a:solidFill>
            <a:srgbClr val="0070C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TEST WITH VALIDATION SET</a:t>
            </a:r>
          </a:p>
        </p:txBody>
      </p:sp>
      <p:sp>
        <p:nvSpPr>
          <p:cNvPr id="19" name="Rectangle 18">
            <a:extLst>
              <a:ext uri="{FF2B5EF4-FFF2-40B4-BE49-F238E27FC236}">
                <a16:creationId xmlns:a16="http://schemas.microsoft.com/office/drawing/2014/main" id="{CD085384-567A-F24C-8CDB-D77A51A9D99B}"/>
              </a:ext>
            </a:extLst>
          </p:cNvPr>
          <p:cNvSpPr/>
          <p:nvPr/>
        </p:nvSpPr>
        <p:spPr>
          <a:xfrm>
            <a:off x="12376810" y="11296814"/>
            <a:ext cx="4396687" cy="1277789"/>
          </a:xfrm>
          <a:prstGeom prst="rect">
            <a:avLst/>
          </a:prstGeom>
          <a:solidFill>
            <a:srgbClr val="DE4276"/>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dirty="0">
                <a:latin typeface="Segoe UI" panose="020B0502040204020203" pitchFamily="34" charset="0"/>
                <a:cs typeface="Segoe UI" panose="020B0502040204020203" pitchFamily="34" charset="0"/>
              </a:rPr>
              <a:t>Post to MS Teams</a:t>
            </a:r>
          </a:p>
          <a:p>
            <a:pPr algn="ctr"/>
            <a:r>
              <a:rPr lang="en-US" sz="3200" dirty="0">
                <a:latin typeface="Segoe UI" panose="020B0502040204020203" pitchFamily="34" charset="0"/>
                <a:cs typeface="Segoe UI" panose="020B0502040204020203" pitchFamily="34" charset="0"/>
              </a:rPr>
              <a:t>(Webhook)</a:t>
            </a:r>
          </a:p>
        </p:txBody>
      </p:sp>
    </p:spTree>
    <p:extLst>
      <p:ext uri="{BB962C8B-B14F-4D97-AF65-F5344CB8AC3E}">
        <p14:creationId xmlns:p14="http://schemas.microsoft.com/office/powerpoint/2010/main" val="368628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strVal val="#ppt_w*0.70"/>
                                          </p:val>
                                        </p:tav>
                                        <p:tav tm="100000">
                                          <p:val>
                                            <p:strVal val="#ppt_w"/>
                                          </p:val>
                                        </p:tav>
                                      </p:tavLst>
                                    </p:anim>
                                    <p:anim calcmode="lin" valueType="num">
                                      <p:cBhvr>
                                        <p:cTn id="8" dur="1000" fill="hold"/>
                                        <p:tgtEl>
                                          <p:spTgt spid="19"/>
                                        </p:tgtEl>
                                        <p:attrNameLst>
                                          <p:attrName>ppt_h</p:attrName>
                                        </p:attrNameLst>
                                      </p:cBhvr>
                                      <p:tavLst>
                                        <p:tav tm="0">
                                          <p:val>
                                            <p:strVal val="#ppt_h"/>
                                          </p:val>
                                        </p:tav>
                                        <p:tav tm="100000">
                                          <p:val>
                                            <p:strVal val="#ppt_h"/>
                                          </p:val>
                                        </p:tav>
                                      </p:tavLst>
                                    </p:anim>
                                    <p:animEffect transition="in" filter="fade">
                                      <p:cBhvr>
                                        <p:cTn id="9"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6071897-8626-9C49-A581-23D4078B9A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3103" y="1174664"/>
            <a:ext cx="14231443" cy="11366671"/>
          </a:xfrm>
          <a:prstGeom prst="rect">
            <a:avLst/>
          </a:prstGeom>
        </p:spPr>
      </p:pic>
    </p:spTree>
    <p:extLst>
      <p:ext uri="{BB962C8B-B14F-4D97-AF65-F5344CB8AC3E}">
        <p14:creationId xmlns:p14="http://schemas.microsoft.com/office/powerpoint/2010/main" val="2623027162"/>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11518A5-149B-FD42-99E9-CF58FA952218}"/>
              </a:ext>
            </a:extLst>
          </p:cNvPr>
          <p:cNvGrpSpPr/>
          <p:nvPr/>
        </p:nvGrpSpPr>
        <p:grpSpPr>
          <a:xfrm>
            <a:off x="6236520" y="5028439"/>
            <a:ext cx="11904610" cy="5957594"/>
            <a:chOff x="6260907" y="5394199"/>
            <a:chExt cx="11904610" cy="5957594"/>
          </a:xfrm>
        </p:grpSpPr>
        <p:pic>
          <p:nvPicPr>
            <p:cNvPr id="509" name="Picture 2">
              <a:extLst>
                <a:ext uri="{FF2B5EF4-FFF2-40B4-BE49-F238E27FC236}">
                  <a16:creationId xmlns:a16="http://schemas.microsoft.com/office/drawing/2014/main" id="{3D8A7DCE-E29F-48CA-866C-4C886C22A4C6}"/>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black">
            <a:xfrm>
              <a:off x="10406782" y="10549478"/>
              <a:ext cx="1814185" cy="802315"/>
            </a:xfrm>
            <a:prstGeom prst="rect">
              <a:avLst/>
            </a:prstGeom>
            <a:noFill/>
            <a:ln w="9525">
              <a:noFill/>
              <a:miter lim="800000"/>
              <a:headEnd/>
              <a:tailEnd/>
            </a:ln>
            <a:effectLst/>
          </p:spPr>
        </p:pic>
        <p:grpSp>
          <p:nvGrpSpPr>
            <p:cNvPr id="510" name="Group 509">
              <a:extLst>
                <a:ext uri="{FF2B5EF4-FFF2-40B4-BE49-F238E27FC236}">
                  <a16:creationId xmlns:a16="http://schemas.microsoft.com/office/drawing/2014/main" id="{500ECB21-856B-447E-95FD-BED39082A852}"/>
                </a:ext>
              </a:extLst>
            </p:cNvPr>
            <p:cNvGrpSpPr/>
            <p:nvPr/>
          </p:nvGrpSpPr>
          <p:grpSpPr bwMode="black">
            <a:xfrm>
              <a:off x="16797004" y="9701130"/>
              <a:ext cx="1368512" cy="331476"/>
              <a:chOff x="2321681" y="5571144"/>
              <a:chExt cx="701013" cy="175680"/>
            </a:xfrm>
            <a:solidFill>
              <a:srgbClr val="FFFFFF"/>
            </a:solidFill>
            <a:effectLst/>
          </p:grpSpPr>
          <p:sp>
            <p:nvSpPr>
              <p:cNvPr id="751" name="Freeform 23">
                <a:extLst>
                  <a:ext uri="{FF2B5EF4-FFF2-40B4-BE49-F238E27FC236}">
                    <a16:creationId xmlns:a16="http://schemas.microsoft.com/office/drawing/2014/main" id="{AE64E7DA-4F76-4B87-A37C-0AB7ACA327A4}"/>
                  </a:ext>
                </a:extLst>
              </p:cNvPr>
              <p:cNvSpPr>
                <a:spLocks/>
              </p:cNvSpPr>
              <p:nvPr/>
            </p:nvSpPr>
            <p:spPr bwMode="black">
              <a:xfrm>
                <a:off x="2321681" y="5578649"/>
                <a:ext cx="136791" cy="168175"/>
              </a:xfrm>
              <a:custGeom>
                <a:avLst/>
                <a:gdLst/>
                <a:ahLst/>
                <a:cxnLst>
                  <a:cxn ang="0">
                    <a:pos x="138" y="204"/>
                  </a:cxn>
                  <a:cxn ang="0">
                    <a:pos x="100" y="209"/>
                  </a:cxn>
                  <a:cxn ang="0">
                    <a:pos x="60" y="202"/>
                  </a:cxn>
                  <a:cxn ang="0">
                    <a:pos x="28" y="182"/>
                  </a:cxn>
                  <a:cxn ang="0">
                    <a:pos x="7" y="150"/>
                  </a:cxn>
                  <a:cxn ang="0">
                    <a:pos x="0" y="107"/>
                  </a:cxn>
                  <a:cxn ang="0">
                    <a:pos x="3" y="77"/>
                  </a:cxn>
                  <a:cxn ang="0">
                    <a:pos x="14" y="51"/>
                  </a:cxn>
                  <a:cxn ang="0">
                    <a:pos x="31" y="30"/>
                  </a:cxn>
                  <a:cxn ang="0">
                    <a:pos x="52" y="14"/>
                  </a:cxn>
                  <a:cxn ang="0">
                    <a:pos x="78" y="4"/>
                  </a:cxn>
                  <a:cxn ang="0">
                    <a:pos x="108" y="0"/>
                  </a:cxn>
                  <a:cxn ang="0">
                    <a:pos x="126" y="1"/>
                  </a:cxn>
                  <a:cxn ang="0">
                    <a:pos x="142" y="4"/>
                  </a:cxn>
                  <a:cxn ang="0">
                    <a:pos x="155" y="7"/>
                  </a:cxn>
                  <a:cxn ang="0">
                    <a:pos x="164" y="11"/>
                  </a:cxn>
                  <a:cxn ang="0">
                    <a:pos x="164" y="45"/>
                  </a:cxn>
                  <a:cxn ang="0">
                    <a:pos x="153" y="39"/>
                  </a:cxn>
                  <a:cxn ang="0">
                    <a:pos x="139" y="34"/>
                  </a:cxn>
                  <a:cxn ang="0">
                    <a:pos x="123" y="31"/>
                  </a:cxn>
                  <a:cxn ang="0">
                    <a:pos x="106" y="29"/>
                  </a:cxn>
                  <a:cxn ang="0">
                    <a:pos x="78" y="35"/>
                  </a:cxn>
                  <a:cxn ang="0">
                    <a:pos x="56" y="50"/>
                  </a:cxn>
                  <a:cxn ang="0">
                    <a:pos x="41" y="73"/>
                  </a:cxn>
                  <a:cxn ang="0">
                    <a:pos x="35" y="105"/>
                  </a:cxn>
                  <a:cxn ang="0">
                    <a:pos x="40" y="138"/>
                  </a:cxn>
                  <a:cxn ang="0">
                    <a:pos x="55" y="161"/>
                  </a:cxn>
                  <a:cxn ang="0">
                    <a:pos x="76" y="175"/>
                  </a:cxn>
                  <a:cxn ang="0">
                    <a:pos x="103" y="180"/>
                  </a:cxn>
                  <a:cxn ang="0">
                    <a:pos x="121" y="178"/>
                  </a:cxn>
                  <a:cxn ang="0">
                    <a:pos x="137" y="172"/>
                  </a:cxn>
                  <a:cxn ang="0">
                    <a:pos x="137" y="124"/>
                  </a:cxn>
                  <a:cxn ang="0">
                    <a:pos x="95" y="124"/>
                  </a:cxn>
                  <a:cxn ang="0">
                    <a:pos x="95" y="96"/>
                  </a:cxn>
                  <a:cxn ang="0">
                    <a:pos x="170" y="96"/>
                  </a:cxn>
                  <a:cxn ang="0">
                    <a:pos x="170" y="191"/>
                  </a:cxn>
                  <a:cxn ang="0">
                    <a:pos x="138" y="204"/>
                  </a:cxn>
                </a:cxnLst>
                <a:rect l="0" t="0" r="r" b="b"/>
                <a:pathLst>
                  <a:path w="170" h="209">
                    <a:moveTo>
                      <a:pt x="138" y="204"/>
                    </a:moveTo>
                    <a:cubicBezTo>
                      <a:pt x="126" y="207"/>
                      <a:pt x="113" y="209"/>
                      <a:pt x="100" y="209"/>
                    </a:cubicBezTo>
                    <a:cubicBezTo>
                      <a:pt x="85" y="209"/>
                      <a:pt x="72" y="206"/>
                      <a:pt x="60" y="202"/>
                    </a:cubicBezTo>
                    <a:cubicBezTo>
                      <a:pt x="47" y="197"/>
                      <a:pt x="37" y="190"/>
                      <a:pt x="28" y="182"/>
                    </a:cubicBezTo>
                    <a:cubicBezTo>
                      <a:pt x="19" y="173"/>
                      <a:pt x="12" y="162"/>
                      <a:pt x="7" y="150"/>
                    </a:cubicBezTo>
                    <a:cubicBezTo>
                      <a:pt x="2" y="137"/>
                      <a:pt x="0" y="123"/>
                      <a:pt x="0" y="107"/>
                    </a:cubicBezTo>
                    <a:cubicBezTo>
                      <a:pt x="0" y="97"/>
                      <a:pt x="1" y="87"/>
                      <a:pt x="3" y="77"/>
                    </a:cubicBezTo>
                    <a:cubicBezTo>
                      <a:pt x="6" y="68"/>
                      <a:pt x="9" y="59"/>
                      <a:pt x="14" y="51"/>
                    </a:cubicBezTo>
                    <a:cubicBezTo>
                      <a:pt x="19" y="43"/>
                      <a:pt x="24" y="36"/>
                      <a:pt x="31" y="30"/>
                    </a:cubicBezTo>
                    <a:cubicBezTo>
                      <a:pt x="37" y="23"/>
                      <a:pt x="44" y="18"/>
                      <a:pt x="52" y="14"/>
                    </a:cubicBezTo>
                    <a:cubicBezTo>
                      <a:pt x="60" y="9"/>
                      <a:pt x="69" y="6"/>
                      <a:pt x="78" y="4"/>
                    </a:cubicBezTo>
                    <a:cubicBezTo>
                      <a:pt x="88" y="2"/>
                      <a:pt x="97" y="0"/>
                      <a:pt x="108" y="0"/>
                    </a:cubicBezTo>
                    <a:cubicBezTo>
                      <a:pt x="114" y="0"/>
                      <a:pt x="120" y="1"/>
                      <a:pt x="126" y="1"/>
                    </a:cubicBezTo>
                    <a:cubicBezTo>
                      <a:pt x="132" y="2"/>
                      <a:pt x="137" y="3"/>
                      <a:pt x="142" y="4"/>
                    </a:cubicBezTo>
                    <a:cubicBezTo>
                      <a:pt x="147" y="5"/>
                      <a:pt x="151" y="6"/>
                      <a:pt x="155" y="7"/>
                    </a:cubicBezTo>
                    <a:cubicBezTo>
                      <a:pt x="159" y="8"/>
                      <a:pt x="162" y="9"/>
                      <a:pt x="164" y="11"/>
                    </a:cubicBezTo>
                    <a:cubicBezTo>
                      <a:pt x="164" y="45"/>
                      <a:pt x="164" y="45"/>
                      <a:pt x="164" y="45"/>
                    </a:cubicBezTo>
                    <a:cubicBezTo>
                      <a:pt x="161" y="43"/>
                      <a:pt x="157" y="41"/>
                      <a:pt x="153" y="39"/>
                    </a:cubicBezTo>
                    <a:cubicBezTo>
                      <a:pt x="149" y="37"/>
                      <a:pt x="144" y="35"/>
                      <a:pt x="139" y="34"/>
                    </a:cubicBezTo>
                    <a:cubicBezTo>
                      <a:pt x="134" y="33"/>
                      <a:pt x="129" y="31"/>
                      <a:pt x="123" y="31"/>
                    </a:cubicBezTo>
                    <a:cubicBezTo>
                      <a:pt x="118" y="30"/>
                      <a:pt x="112" y="29"/>
                      <a:pt x="106" y="29"/>
                    </a:cubicBezTo>
                    <a:cubicBezTo>
                      <a:pt x="96" y="29"/>
                      <a:pt x="87" y="31"/>
                      <a:pt x="78" y="35"/>
                    </a:cubicBezTo>
                    <a:cubicBezTo>
                      <a:pt x="70" y="38"/>
                      <a:pt x="62" y="43"/>
                      <a:pt x="56" y="50"/>
                    </a:cubicBezTo>
                    <a:cubicBezTo>
                      <a:pt x="49" y="56"/>
                      <a:pt x="44" y="64"/>
                      <a:pt x="41" y="73"/>
                    </a:cubicBezTo>
                    <a:cubicBezTo>
                      <a:pt x="37" y="83"/>
                      <a:pt x="35" y="93"/>
                      <a:pt x="35" y="105"/>
                    </a:cubicBezTo>
                    <a:cubicBezTo>
                      <a:pt x="35" y="118"/>
                      <a:pt x="37" y="129"/>
                      <a:pt x="40" y="138"/>
                    </a:cubicBezTo>
                    <a:cubicBezTo>
                      <a:pt x="44" y="148"/>
                      <a:pt x="49" y="155"/>
                      <a:pt x="55" y="161"/>
                    </a:cubicBezTo>
                    <a:cubicBezTo>
                      <a:pt x="61" y="168"/>
                      <a:pt x="68" y="172"/>
                      <a:pt x="76" y="175"/>
                    </a:cubicBezTo>
                    <a:cubicBezTo>
                      <a:pt x="84" y="178"/>
                      <a:pt x="93" y="180"/>
                      <a:pt x="103" y="180"/>
                    </a:cubicBezTo>
                    <a:cubicBezTo>
                      <a:pt x="109" y="180"/>
                      <a:pt x="115" y="179"/>
                      <a:pt x="121" y="178"/>
                    </a:cubicBezTo>
                    <a:cubicBezTo>
                      <a:pt x="127" y="176"/>
                      <a:pt x="132" y="174"/>
                      <a:pt x="137" y="172"/>
                    </a:cubicBezTo>
                    <a:cubicBezTo>
                      <a:pt x="137" y="124"/>
                      <a:pt x="137" y="124"/>
                      <a:pt x="137" y="124"/>
                    </a:cubicBezTo>
                    <a:cubicBezTo>
                      <a:pt x="95" y="124"/>
                      <a:pt x="95" y="124"/>
                      <a:pt x="95" y="124"/>
                    </a:cubicBezTo>
                    <a:cubicBezTo>
                      <a:pt x="95" y="96"/>
                      <a:pt x="95" y="96"/>
                      <a:pt x="95" y="96"/>
                    </a:cubicBezTo>
                    <a:cubicBezTo>
                      <a:pt x="170" y="96"/>
                      <a:pt x="170" y="96"/>
                      <a:pt x="170" y="96"/>
                    </a:cubicBezTo>
                    <a:cubicBezTo>
                      <a:pt x="170" y="191"/>
                      <a:pt x="170" y="191"/>
                      <a:pt x="170" y="191"/>
                    </a:cubicBezTo>
                    <a:cubicBezTo>
                      <a:pt x="161" y="197"/>
                      <a:pt x="150" y="201"/>
                      <a:pt x="138" y="20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2" name="Freeform 24">
                <a:extLst>
                  <a:ext uri="{FF2B5EF4-FFF2-40B4-BE49-F238E27FC236}">
                    <a16:creationId xmlns:a16="http://schemas.microsoft.com/office/drawing/2014/main" id="{BA2C7EE3-872E-4F9E-AF7E-F8972AA33055}"/>
                  </a:ext>
                </a:extLst>
              </p:cNvPr>
              <p:cNvSpPr>
                <a:spLocks/>
              </p:cNvSpPr>
              <p:nvPr/>
            </p:nvSpPr>
            <p:spPr bwMode="black">
              <a:xfrm>
                <a:off x="2486786" y="5626065"/>
                <a:ext cx="66861" cy="117689"/>
              </a:xfrm>
              <a:custGeom>
                <a:avLst/>
                <a:gdLst/>
                <a:ahLst/>
                <a:cxnLst>
                  <a:cxn ang="0">
                    <a:pos x="80" y="32"/>
                  </a:cxn>
                  <a:cxn ang="0">
                    <a:pos x="75" y="31"/>
                  </a:cxn>
                  <a:cxn ang="0">
                    <a:pos x="70" y="29"/>
                  </a:cxn>
                  <a:cxn ang="0">
                    <a:pos x="64" y="29"/>
                  </a:cxn>
                  <a:cxn ang="0">
                    <a:pos x="52" y="32"/>
                  </a:cxn>
                  <a:cxn ang="0">
                    <a:pos x="42" y="41"/>
                  </a:cxn>
                  <a:cxn ang="0">
                    <a:pos x="35" y="54"/>
                  </a:cxn>
                  <a:cxn ang="0">
                    <a:pos x="33" y="73"/>
                  </a:cxn>
                  <a:cxn ang="0">
                    <a:pos x="33" y="146"/>
                  </a:cxn>
                  <a:cxn ang="0">
                    <a:pos x="0" y="146"/>
                  </a:cxn>
                  <a:cxn ang="0">
                    <a:pos x="0" y="2"/>
                  </a:cxn>
                  <a:cxn ang="0">
                    <a:pos x="33" y="2"/>
                  </a:cxn>
                  <a:cxn ang="0">
                    <a:pos x="33" y="30"/>
                  </a:cxn>
                  <a:cxn ang="0">
                    <a:pos x="33" y="30"/>
                  </a:cxn>
                  <a:cxn ang="0">
                    <a:pos x="40" y="17"/>
                  </a:cxn>
                  <a:cxn ang="0">
                    <a:pos x="49" y="7"/>
                  </a:cxn>
                  <a:cxn ang="0">
                    <a:pos x="59" y="2"/>
                  </a:cxn>
                  <a:cxn ang="0">
                    <a:pos x="70" y="0"/>
                  </a:cxn>
                  <a:cxn ang="0">
                    <a:pos x="77" y="0"/>
                  </a:cxn>
                  <a:cxn ang="0">
                    <a:pos x="83" y="2"/>
                  </a:cxn>
                  <a:cxn ang="0">
                    <a:pos x="83" y="34"/>
                  </a:cxn>
                  <a:cxn ang="0">
                    <a:pos x="80" y="32"/>
                  </a:cxn>
                </a:cxnLst>
                <a:rect l="0" t="0" r="r" b="b"/>
                <a:pathLst>
                  <a:path w="83" h="146">
                    <a:moveTo>
                      <a:pt x="80" y="32"/>
                    </a:moveTo>
                    <a:cubicBezTo>
                      <a:pt x="78" y="32"/>
                      <a:pt x="77" y="31"/>
                      <a:pt x="75" y="31"/>
                    </a:cubicBezTo>
                    <a:cubicBezTo>
                      <a:pt x="73" y="30"/>
                      <a:pt x="72" y="30"/>
                      <a:pt x="70" y="29"/>
                    </a:cubicBezTo>
                    <a:cubicBezTo>
                      <a:pt x="68" y="29"/>
                      <a:pt x="66" y="29"/>
                      <a:pt x="64" y="29"/>
                    </a:cubicBezTo>
                    <a:cubicBezTo>
                      <a:pt x="60" y="29"/>
                      <a:pt x="56" y="30"/>
                      <a:pt x="52" y="32"/>
                    </a:cubicBezTo>
                    <a:cubicBezTo>
                      <a:pt x="48" y="34"/>
                      <a:pt x="45" y="37"/>
                      <a:pt x="42" y="41"/>
                    </a:cubicBezTo>
                    <a:cubicBezTo>
                      <a:pt x="39" y="44"/>
                      <a:pt x="37" y="49"/>
                      <a:pt x="35" y="54"/>
                    </a:cubicBezTo>
                    <a:cubicBezTo>
                      <a:pt x="34" y="60"/>
                      <a:pt x="33" y="66"/>
                      <a:pt x="33" y="73"/>
                    </a:cubicBezTo>
                    <a:cubicBezTo>
                      <a:pt x="33" y="146"/>
                      <a:pt x="33" y="146"/>
                      <a:pt x="33" y="146"/>
                    </a:cubicBezTo>
                    <a:cubicBezTo>
                      <a:pt x="0" y="146"/>
                      <a:pt x="0" y="146"/>
                      <a:pt x="0" y="146"/>
                    </a:cubicBezTo>
                    <a:cubicBezTo>
                      <a:pt x="0" y="2"/>
                      <a:pt x="0" y="2"/>
                      <a:pt x="0" y="2"/>
                    </a:cubicBezTo>
                    <a:cubicBezTo>
                      <a:pt x="33" y="2"/>
                      <a:pt x="33" y="2"/>
                      <a:pt x="33" y="2"/>
                    </a:cubicBezTo>
                    <a:cubicBezTo>
                      <a:pt x="33" y="30"/>
                      <a:pt x="33" y="30"/>
                      <a:pt x="33" y="30"/>
                    </a:cubicBezTo>
                    <a:cubicBezTo>
                      <a:pt x="33" y="30"/>
                      <a:pt x="33" y="30"/>
                      <a:pt x="33" y="30"/>
                    </a:cubicBezTo>
                    <a:cubicBezTo>
                      <a:pt x="35" y="25"/>
                      <a:pt x="37" y="20"/>
                      <a:pt x="40" y="17"/>
                    </a:cubicBezTo>
                    <a:cubicBezTo>
                      <a:pt x="43" y="13"/>
                      <a:pt x="46" y="10"/>
                      <a:pt x="49" y="7"/>
                    </a:cubicBezTo>
                    <a:cubicBezTo>
                      <a:pt x="52" y="5"/>
                      <a:pt x="56" y="3"/>
                      <a:pt x="59" y="2"/>
                    </a:cubicBezTo>
                    <a:cubicBezTo>
                      <a:pt x="63" y="0"/>
                      <a:pt x="66" y="0"/>
                      <a:pt x="70" y="0"/>
                    </a:cubicBezTo>
                    <a:cubicBezTo>
                      <a:pt x="73" y="0"/>
                      <a:pt x="75" y="0"/>
                      <a:pt x="77" y="0"/>
                    </a:cubicBezTo>
                    <a:cubicBezTo>
                      <a:pt x="80" y="1"/>
                      <a:pt x="82" y="1"/>
                      <a:pt x="83" y="2"/>
                    </a:cubicBezTo>
                    <a:cubicBezTo>
                      <a:pt x="83" y="34"/>
                      <a:pt x="83" y="34"/>
                      <a:pt x="83" y="34"/>
                    </a:cubicBezTo>
                    <a:cubicBezTo>
                      <a:pt x="82" y="33"/>
                      <a:pt x="81" y="33"/>
                      <a:pt x="80" y="3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3" name="Freeform 25">
                <a:extLst>
                  <a:ext uri="{FF2B5EF4-FFF2-40B4-BE49-F238E27FC236}">
                    <a16:creationId xmlns:a16="http://schemas.microsoft.com/office/drawing/2014/main" id="{8C4A0104-7CE8-4D7F-8B29-AD1528826D80}"/>
                  </a:ext>
                </a:extLst>
              </p:cNvPr>
              <p:cNvSpPr>
                <a:spLocks noEditPoints="1"/>
              </p:cNvSpPr>
              <p:nvPr/>
            </p:nvSpPr>
            <p:spPr bwMode="black">
              <a:xfrm>
                <a:off x="2557740" y="5625383"/>
                <a:ext cx="97562" cy="121441"/>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6" y="4"/>
                  </a:cxn>
                  <a:cxn ang="0">
                    <a:pos x="50" y="1"/>
                  </a:cxn>
                  <a:cxn ang="0">
                    <a:pos x="65" y="0"/>
                  </a:cxn>
                  <a:cxn ang="0">
                    <a:pos x="90" y="4"/>
                  </a:cxn>
                  <a:cxn ang="0">
                    <a:pos x="107" y="15"/>
                  </a:cxn>
                  <a:cxn ang="0">
                    <a:pos x="118"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9"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4" y="135"/>
                      <a:pt x="78" y="141"/>
                      <a:pt x="70" y="145"/>
                    </a:cubicBezTo>
                    <a:cubicBezTo>
                      <a:pt x="63" y="149"/>
                      <a:pt x="55" y="151"/>
                      <a:pt x="46" y="151"/>
                    </a:cubicBezTo>
                    <a:cubicBezTo>
                      <a:pt x="39" y="151"/>
                      <a:pt x="32" y="150"/>
                      <a:pt x="26" y="148"/>
                    </a:cubicBezTo>
                    <a:cubicBezTo>
                      <a:pt x="21"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6" y="4"/>
                    </a:cubicBezTo>
                    <a:cubicBezTo>
                      <a:pt x="40" y="3"/>
                      <a:pt x="45" y="2"/>
                      <a:pt x="50" y="1"/>
                    </a:cubicBezTo>
                    <a:cubicBezTo>
                      <a:pt x="55" y="0"/>
                      <a:pt x="61" y="0"/>
                      <a:pt x="65" y="0"/>
                    </a:cubicBezTo>
                    <a:cubicBezTo>
                      <a:pt x="75" y="0"/>
                      <a:pt x="83" y="1"/>
                      <a:pt x="90" y="4"/>
                    </a:cubicBezTo>
                    <a:cubicBezTo>
                      <a:pt x="97" y="6"/>
                      <a:pt x="103" y="10"/>
                      <a:pt x="107" y="15"/>
                    </a:cubicBezTo>
                    <a:cubicBezTo>
                      <a:pt x="112" y="19"/>
                      <a:pt x="115" y="25"/>
                      <a:pt x="118" y="32"/>
                    </a:cubicBezTo>
                    <a:cubicBezTo>
                      <a:pt x="120" y="39"/>
                      <a:pt x="121" y="47"/>
                      <a:pt x="121" y="56"/>
                    </a:cubicBezTo>
                    <a:cubicBezTo>
                      <a:pt x="121" y="147"/>
                      <a:pt x="121" y="147"/>
                      <a:pt x="121" y="147"/>
                    </a:cubicBezTo>
                    <a:lnTo>
                      <a:pt x="89" y="147"/>
                    </a:lnTo>
                    <a:close/>
                    <a:moveTo>
                      <a:pt x="58" y="81"/>
                    </a:moveTo>
                    <a:cubicBezTo>
                      <a:pt x="53" y="82"/>
                      <a:pt x="49"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9" y="119"/>
                    </a:cubicBezTo>
                    <a:cubicBezTo>
                      <a:pt x="41" y="121"/>
                      <a:pt x="43" y="122"/>
                      <a:pt x="46" y="123"/>
                    </a:cubicBezTo>
                    <a:cubicBezTo>
                      <a:pt x="49" y="124"/>
                      <a:pt x="52" y="125"/>
                      <a:pt x="56" y="125"/>
                    </a:cubicBezTo>
                    <a:cubicBezTo>
                      <a:pt x="61" y="125"/>
                      <a:pt x="66"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4" name="Freeform 26">
                <a:extLst>
                  <a:ext uri="{FF2B5EF4-FFF2-40B4-BE49-F238E27FC236}">
                    <a16:creationId xmlns:a16="http://schemas.microsoft.com/office/drawing/2014/main" id="{56D574D7-1513-4738-ACEE-843961F28F46}"/>
                  </a:ext>
                </a:extLst>
              </p:cNvPr>
              <p:cNvSpPr>
                <a:spLocks/>
              </p:cNvSpPr>
              <p:nvPr/>
            </p:nvSpPr>
            <p:spPr bwMode="black">
              <a:xfrm>
                <a:off x="2671335" y="5625383"/>
                <a:ext cx="91080" cy="121441"/>
              </a:xfrm>
              <a:custGeom>
                <a:avLst/>
                <a:gdLst/>
                <a:ahLst/>
                <a:cxnLst>
                  <a:cxn ang="0">
                    <a:pos x="95" y="148"/>
                  </a:cxn>
                  <a:cxn ang="0">
                    <a:pos x="72" y="151"/>
                  </a:cxn>
                  <a:cxn ang="0">
                    <a:pos x="42" y="145"/>
                  </a:cxn>
                  <a:cxn ang="0">
                    <a:pos x="20" y="130"/>
                  </a:cxn>
                  <a:cxn ang="0">
                    <a:pos x="5" y="108"/>
                  </a:cxn>
                  <a:cxn ang="0">
                    <a:pos x="0" y="79"/>
                  </a:cxn>
                  <a:cxn ang="0">
                    <a:pos x="6" y="46"/>
                  </a:cxn>
                  <a:cxn ang="0">
                    <a:pos x="21" y="22"/>
                  </a:cxn>
                  <a:cxn ang="0">
                    <a:pos x="46" y="6"/>
                  </a:cxn>
                  <a:cxn ang="0">
                    <a:pos x="78" y="0"/>
                  </a:cxn>
                  <a:cxn ang="0">
                    <a:pos x="89" y="1"/>
                  </a:cxn>
                  <a:cxn ang="0">
                    <a:pos x="99" y="2"/>
                  </a:cxn>
                  <a:cxn ang="0">
                    <a:pos x="107" y="5"/>
                  </a:cxn>
                  <a:cxn ang="0">
                    <a:pos x="113" y="7"/>
                  </a:cxn>
                  <a:cxn ang="0">
                    <a:pos x="113" y="38"/>
                  </a:cxn>
                  <a:cxn ang="0">
                    <a:pos x="97" y="30"/>
                  </a:cxn>
                  <a:cxn ang="0">
                    <a:pos x="79" y="26"/>
                  </a:cxn>
                  <a:cxn ang="0">
                    <a:pos x="62" y="30"/>
                  </a:cxn>
                  <a:cxn ang="0">
                    <a:pos x="47" y="39"/>
                  </a:cxn>
                  <a:cxn ang="0">
                    <a:pos x="38" y="55"/>
                  </a:cxn>
                  <a:cxn ang="0">
                    <a:pos x="34" y="76"/>
                  </a:cxn>
                  <a:cxn ang="0">
                    <a:pos x="37" y="96"/>
                  </a:cxn>
                  <a:cxn ang="0">
                    <a:pos x="46" y="111"/>
                  </a:cxn>
                  <a:cxn ang="0">
                    <a:pos x="60" y="121"/>
                  </a:cxn>
                  <a:cxn ang="0">
                    <a:pos x="79" y="124"/>
                  </a:cxn>
                  <a:cxn ang="0">
                    <a:pos x="88" y="123"/>
                  </a:cxn>
                  <a:cxn ang="0">
                    <a:pos x="96" y="121"/>
                  </a:cxn>
                  <a:cxn ang="0">
                    <a:pos x="105" y="117"/>
                  </a:cxn>
                  <a:cxn ang="0">
                    <a:pos x="113" y="112"/>
                  </a:cxn>
                  <a:cxn ang="0">
                    <a:pos x="113" y="141"/>
                  </a:cxn>
                  <a:cxn ang="0">
                    <a:pos x="95" y="148"/>
                  </a:cxn>
                </a:cxnLst>
                <a:rect l="0" t="0" r="r" b="b"/>
                <a:pathLst>
                  <a:path w="113" h="151">
                    <a:moveTo>
                      <a:pt x="95" y="148"/>
                    </a:moveTo>
                    <a:cubicBezTo>
                      <a:pt x="88" y="150"/>
                      <a:pt x="81" y="151"/>
                      <a:pt x="72" y="151"/>
                    </a:cubicBezTo>
                    <a:cubicBezTo>
                      <a:pt x="61" y="151"/>
                      <a:pt x="51" y="149"/>
                      <a:pt x="42" y="145"/>
                    </a:cubicBezTo>
                    <a:cubicBezTo>
                      <a:pt x="33" y="142"/>
                      <a:pt x="26" y="137"/>
                      <a:pt x="20" y="130"/>
                    </a:cubicBezTo>
                    <a:cubicBezTo>
                      <a:pt x="14" y="124"/>
                      <a:pt x="9" y="116"/>
                      <a:pt x="5" y="108"/>
                    </a:cubicBezTo>
                    <a:cubicBezTo>
                      <a:pt x="2" y="99"/>
                      <a:pt x="0" y="89"/>
                      <a:pt x="0" y="79"/>
                    </a:cubicBezTo>
                    <a:cubicBezTo>
                      <a:pt x="0" y="67"/>
                      <a:pt x="2" y="56"/>
                      <a:pt x="6" y="46"/>
                    </a:cubicBezTo>
                    <a:cubicBezTo>
                      <a:pt x="9" y="37"/>
                      <a:pt x="15" y="28"/>
                      <a:pt x="21" y="22"/>
                    </a:cubicBezTo>
                    <a:cubicBezTo>
                      <a:pt x="28" y="15"/>
                      <a:pt x="36" y="9"/>
                      <a:pt x="46" y="6"/>
                    </a:cubicBezTo>
                    <a:cubicBezTo>
                      <a:pt x="55" y="2"/>
                      <a:pt x="66" y="0"/>
                      <a:pt x="78" y="0"/>
                    </a:cubicBezTo>
                    <a:cubicBezTo>
                      <a:pt x="82" y="0"/>
                      <a:pt x="85" y="0"/>
                      <a:pt x="89" y="1"/>
                    </a:cubicBezTo>
                    <a:cubicBezTo>
                      <a:pt x="92" y="1"/>
                      <a:pt x="96" y="2"/>
                      <a:pt x="99" y="2"/>
                    </a:cubicBezTo>
                    <a:cubicBezTo>
                      <a:pt x="102" y="3"/>
                      <a:pt x="104" y="4"/>
                      <a:pt x="107" y="5"/>
                    </a:cubicBezTo>
                    <a:cubicBezTo>
                      <a:pt x="109" y="5"/>
                      <a:pt x="111" y="6"/>
                      <a:pt x="113" y="7"/>
                    </a:cubicBezTo>
                    <a:cubicBezTo>
                      <a:pt x="113" y="38"/>
                      <a:pt x="113" y="38"/>
                      <a:pt x="113" y="38"/>
                    </a:cubicBezTo>
                    <a:cubicBezTo>
                      <a:pt x="108" y="34"/>
                      <a:pt x="103" y="32"/>
                      <a:pt x="97" y="30"/>
                    </a:cubicBezTo>
                    <a:cubicBezTo>
                      <a:pt x="92" y="27"/>
                      <a:pt x="86" y="26"/>
                      <a:pt x="79" y="26"/>
                    </a:cubicBezTo>
                    <a:cubicBezTo>
                      <a:pt x="73" y="26"/>
                      <a:pt x="67" y="27"/>
                      <a:pt x="62" y="30"/>
                    </a:cubicBezTo>
                    <a:cubicBezTo>
                      <a:pt x="56" y="32"/>
                      <a:pt x="51" y="35"/>
                      <a:pt x="47" y="39"/>
                    </a:cubicBezTo>
                    <a:cubicBezTo>
                      <a:pt x="43" y="44"/>
                      <a:pt x="40" y="49"/>
                      <a:pt x="38"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6" y="123"/>
                      <a:pt x="72" y="124"/>
                      <a:pt x="79" y="124"/>
                    </a:cubicBezTo>
                    <a:cubicBezTo>
                      <a:pt x="82" y="124"/>
                      <a:pt x="85" y="124"/>
                      <a:pt x="88" y="123"/>
                    </a:cubicBezTo>
                    <a:cubicBezTo>
                      <a:pt x="91" y="123"/>
                      <a:pt x="94" y="122"/>
                      <a:pt x="96" y="121"/>
                    </a:cubicBezTo>
                    <a:cubicBezTo>
                      <a:pt x="99" y="119"/>
                      <a:pt x="102" y="118"/>
                      <a:pt x="105" y="117"/>
                    </a:cubicBezTo>
                    <a:cubicBezTo>
                      <a:pt x="108" y="115"/>
                      <a:pt x="110" y="114"/>
                      <a:pt x="113" y="112"/>
                    </a:cubicBezTo>
                    <a:cubicBezTo>
                      <a:pt x="113" y="141"/>
                      <a:pt x="113" y="141"/>
                      <a:pt x="113" y="141"/>
                    </a:cubicBezTo>
                    <a:cubicBezTo>
                      <a:pt x="108" y="144"/>
                      <a:pt x="102" y="146"/>
                      <a:pt x="95" y="14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5" name="Freeform 27">
                <a:extLst>
                  <a:ext uri="{FF2B5EF4-FFF2-40B4-BE49-F238E27FC236}">
                    <a16:creationId xmlns:a16="http://schemas.microsoft.com/office/drawing/2014/main" id="{5B781D22-C429-4A08-987F-E723CE3FDBC8}"/>
                  </a:ext>
                </a:extLst>
              </p:cNvPr>
              <p:cNvSpPr>
                <a:spLocks noEditPoints="1"/>
              </p:cNvSpPr>
              <p:nvPr/>
            </p:nvSpPr>
            <p:spPr bwMode="black">
              <a:xfrm>
                <a:off x="2781860" y="5571144"/>
                <a:ext cx="32066" cy="172610"/>
              </a:xfrm>
              <a:custGeom>
                <a:avLst/>
                <a:gdLst/>
                <a:ahLst/>
                <a:cxnLst>
                  <a:cxn ang="0">
                    <a:pos x="40" y="20"/>
                  </a:cxn>
                  <a:cxn ang="0">
                    <a:pos x="38" y="27"/>
                  </a:cxn>
                  <a:cxn ang="0">
                    <a:pos x="34" y="33"/>
                  </a:cxn>
                  <a:cxn ang="0">
                    <a:pos x="28" y="37"/>
                  </a:cxn>
                  <a:cxn ang="0">
                    <a:pos x="20" y="38"/>
                  </a:cxn>
                  <a:cxn ang="0">
                    <a:pos x="12" y="37"/>
                  </a:cxn>
                  <a:cxn ang="0">
                    <a:pos x="6" y="33"/>
                  </a:cxn>
                  <a:cxn ang="0">
                    <a:pos x="1"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2" y="34"/>
                      <a:pt x="30" y="36"/>
                      <a:pt x="28" y="37"/>
                    </a:cubicBezTo>
                    <a:cubicBezTo>
                      <a:pt x="25" y="38"/>
                      <a:pt x="23" y="38"/>
                      <a:pt x="20" y="38"/>
                    </a:cubicBezTo>
                    <a:cubicBezTo>
                      <a:pt x="17" y="38"/>
                      <a:pt x="14" y="38"/>
                      <a:pt x="12" y="37"/>
                    </a:cubicBezTo>
                    <a:cubicBezTo>
                      <a:pt x="9" y="36"/>
                      <a:pt x="7" y="34"/>
                      <a:pt x="6" y="33"/>
                    </a:cubicBezTo>
                    <a:cubicBezTo>
                      <a:pt x="4" y="31"/>
                      <a:pt x="2" y="29"/>
                      <a:pt x="1" y="27"/>
                    </a:cubicBezTo>
                    <a:cubicBezTo>
                      <a:pt x="0" y="24"/>
                      <a:pt x="0" y="22"/>
                      <a:pt x="0" y="20"/>
                    </a:cubicBezTo>
                    <a:cubicBezTo>
                      <a:pt x="0" y="17"/>
                      <a:pt x="0" y="14"/>
                      <a:pt x="2" y="12"/>
                    </a:cubicBezTo>
                    <a:cubicBezTo>
                      <a:pt x="3" y="10"/>
                      <a:pt x="4" y="8"/>
                      <a:pt x="6" y="6"/>
                    </a:cubicBezTo>
                    <a:cubicBezTo>
                      <a:pt x="8" y="4"/>
                      <a:pt x="10" y="3"/>
                      <a:pt x="12" y="2"/>
                    </a:cubicBezTo>
                    <a:cubicBezTo>
                      <a:pt x="14"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6" name="Freeform 28">
                <a:extLst>
                  <a:ext uri="{FF2B5EF4-FFF2-40B4-BE49-F238E27FC236}">
                    <a16:creationId xmlns:a16="http://schemas.microsoft.com/office/drawing/2014/main" id="{4FEAC4A8-BFC3-4B3D-A034-E4DBAD55CE6C}"/>
                  </a:ext>
                </a:extLst>
              </p:cNvPr>
              <p:cNvSpPr>
                <a:spLocks noEditPoints="1"/>
              </p:cNvSpPr>
              <p:nvPr/>
            </p:nvSpPr>
            <p:spPr bwMode="black">
              <a:xfrm>
                <a:off x="2830982" y="5625383"/>
                <a:ext cx="97221" cy="121441"/>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2" y="110"/>
                      <a:pt x="34"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7" name="Freeform 29">
                <a:extLst>
                  <a:ext uri="{FF2B5EF4-FFF2-40B4-BE49-F238E27FC236}">
                    <a16:creationId xmlns:a16="http://schemas.microsoft.com/office/drawing/2014/main" id="{9F0733CA-42F9-4E71-BEB1-8449009B07F1}"/>
                  </a:ext>
                </a:extLst>
              </p:cNvPr>
              <p:cNvSpPr>
                <a:spLocks/>
              </p:cNvSpPr>
              <p:nvPr/>
            </p:nvSpPr>
            <p:spPr bwMode="black">
              <a:xfrm>
                <a:off x="2945941" y="5625383"/>
                <a:ext cx="76753" cy="121441"/>
              </a:xfrm>
              <a:custGeom>
                <a:avLst/>
                <a:gdLst/>
                <a:ahLst/>
                <a:cxnLst>
                  <a:cxn ang="0">
                    <a:pos x="95" y="106"/>
                  </a:cxn>
                  <a:cxn ang="0">
                    <a:pos x="91" y="123"/>
                  </a:cxn>
                  <a:cxn ang="0">
                    <a:pos x="80" y="138"/>
                  </a:cxn>
                  <a:cxn ang="0">
                    <a:pos x="62" y="147"/>
                  </a:cxn>
                  <a:cxn ang="0">
                    <a:pos x="37" y="151"/>
                  </a:cxn>
                  <a:cxn ang="0">
                    <a:pos x="28" y="150"/>
                  </a:cxn>
                  <a:cxn ang="0">
                    <a:pos x="18" y="148"/>
                  </a:cxn>
                  <a:cxn ang="0">
                    <a:pos x="8" y="146"/>
                  </a:cxn>
                  <a:cxn ang="0">
                    <a:pos x="0" y="143"/>
                  </a:cxn>
                  <a:cxn ang="0">
                    <a:pos x="0" y="112"/>
                  </a:cxn>
                  <a:cxn ang="0">
                    <a:pos x="9" y="118"/>
                  </a:cxn>
                  <a:cxn ang="0">
                    <a:pos x="19" y="122"/>
                  </a:cxn>
                  <a:cxn ang="0">
                    <a:pos x="30" y="124"/>
                  </a:cxn>
                  <a:cxn ang="0">
                    <a:pos x="38" y="125"/>
                  </a:cxn>
                  <a:cxn ang="0">
                    <a:pos x="56" y="121"/>
                  </a:cxn>
                  <a:cxn ang="0">
                    <a:pos x="62" y="110"/>
                  </a:cxn>
                  <a:cxn ang="0">
                    <a:pos x="61" y="103"/>
                  </a:cxn>
                  <a:cxn ang="0">
                    <a:pos x="57" y="98"/>
                  </a:cxn>
                  <a:cxn ang="0">
                    <a:pos x="48" y="93"/>
                  </a:cxn>
                  <a:cxn ang="0">
                    <a:pos x="34" y="86"/>
                  </a:cxn>
                  <a:cxn ang="0">
                    <a:pos x="20" y="79"/>
                  </a:cxn>
                  <a:cxn ang="0">
                    <a:pos x="9" y="70"/>
                  </a:cxn>
                  <a:cxn ang="0">
                    <a:pos x="2" y="59"/>
                  </a:cxn>
                  <a:cxn ang="0">
                    <a:pos x="0" y="44"/>
                  </a:cxn>
                  <a:cxn ang="0">
                    <a:pos x="3" y="26"/>
                  </a:cxn>
                  <a:cxn ang="0">
                    <a:pos x="14" y="12"/>
                  </a:cxn>
                  <a:cxn ang="0">
                    <a:pos x="32" y="3"/>
                  </a:cxn>
                  <a:cxn ang="0">
                    <a:pos x="54" y="0"/>
                  </a:cxn>
                  <a:cxn ang="0">
                    <a:pos x="64" y="0"/>
                  </a:cxn>
                  <a:cxn ang="0">
                    <a:pos x="72" y="2"/>
                  </a:cxn>
                  <a:cxn ang="0">
                    <a:pos x="80" y="4"/>
                  </a:cxn>
                  <a:cxn ang="0">
                    <a:pos x="87" y="6"/>
                  </a:cxn>
                  <a:cxn ang="0">
                    <a:pos x="87" y="35"/>
                  </a:cxn>
                  <a:cxn ang="0">
                    <a:pos x="79" y="31"/>
                  </a:cxn>
                  <a:cxn ang="0">
                    <a:pos x="71" y="28"/>
                  </a:cxn>
                  <a:cxn ang="0">
                    <a:pos x="62" y="26"/>
                  </a:cxn>
                  <a:cxn ang="0">
                    <a:pos x="53" y="25"/>
                  </a:cxn>
                  <a:cxn ang="0">
                    <a:pos x="38" y="30"/>
                  </a:cxn>
                  <a:cxn ang="0">
                    <a:pos x="32" y="41"/>
                  </a:cxn>
                  <a:cxn ang="0">
                    <a:pos x="34" y="48"/>
                  </a:cxn>
                  <a:cxn ang="0">
                    <a:pos x="38" y="53"/>
                  </a:cxn>
                  <a:cxn ang="0">
                    <a:pos x="46" y="58"/>
                  </a:cxn>
                  <a:cxn ang="0">
                    <a:pos x="58" y="63"/>
                  </a:cxn>
                  <a:cxn ang="0">
                    <a:pos x="72" y="70"/>
                  </a:cxn>
                  <a:cxn ang="0">
                    <a:pos x="84" y="79"/>
                  </a:cxn>
                  <a:cxn ang="0">
                    <a:pos x="92" y="91"/>
                  </a:cxn>
                  <a:cxn ang="0">
                    <a:pos x="95" y="106"/>
                  </a:cxn>
                </a:cxnLst>
                <a:rect l="0" t="0" r="r" b="b"/>
                <a:pathLst>
                  <a:path w="95" h="151">
                    <a:moveTo>
                      <a:pt x="95" y="106"/>
                    </a:moveTo>
                    <a:cubicBezTo>
                      <a:pt x="95" y="112"/>
                      <a:pt x="93" y="118"/>
                      <a:pt x="91" y="123"/>
                    </a:cubicBezTo>
                    <a:cubicBezTo>
                      <a:pt x="88" y="129"/>
                      <a:pt x="85" y="134"/>
                      <a:pt x="80" y="138"/>
                    </a:cubicBezTo>
                    <a:cubicBezTo>
                      <a:pt x="75" y="142"/>
                      <a:pt x="69" y="145"/>
                      <a:pt x="62" y="147"/>
                    </a:cubicBezTo>
                    <a:cubicBezTo>
                      <a:pt x="55" y="150"/>
                      <a:pt x="47" y="151"/>
                      <a:pt x="37" y="151"/>
                    </a:cubicBezTo>
                    <a:cubicBezTo>
                      <a:pt x="35" y="151"/>
                      <a:pt x="32" y="150"/>
                      <a:pt x="28" y="150"/>
                    </a:cubicBezTo>
                    <a:cubicBezTo>
                      <a:pt x="25" y="150"/>
                      <a:pt x="21" y="149"/>
                      <a:pt x="18" y="148"/>
                    </a:cubicBezTo>
                    <a:cubicBezTo>
                      <a:pt x="15" y="148"/>
                      <a:pt x="11" y="147"/>
                      <a:pt x="8" y="146"/>
                    </a:cubicBezTo>
                    <a:cubicBezTo>
                      <a:pt x="5" y="145"/>
                      <a:pt x="2" y="144"/>
                      <a:pt x="0" y="143"/>
                    </a:cubicBezTo>
                    <a:cubicBezTo>
                      <a:pt x="0" y="112"/>
                      <a:pt x="0" y="112"/>
                      <a:pt x="0" y="112"/>
                    </a:cubicBezTo>
                    <a:cubicBezTo>
                      <a:pt x="3" y="114"/>
                      <a:pt x="6" y="116"/>
                      <a:pt x="9" y="118"/>
                    </a:cubicBezTo>
                    <a:cubicBezTo>
                      <a:pt x="13" y="119"/>
                      <a:pt x="16" y="121"/>
                      <a:pt x="19" y="122"/>
                    </a:cubicBezTo>
                    <a:cubicBezTo>
                      <a:pt x="23" y="123"/>
                      <a:pt x="26" y="124"/>
                      <a:pt x="30" y="124"/>
                    </a:cubicBezTo>
                    <a:cubicBezTo>
                      <a:pt x="33" y="125"/>
                      <a:pt x="36" y="125"/>
                      <a:pt x="38" y="125"/>
                    </a:cubicBezTo>
                    <a:cubicBezTo>
                      <a:pt x="47" y="125"/>
                      <a:pt x="53" y="124"/>
                      <a:pt x="56" y="121"/>
                    </a:cubicBezTo>
                    <a:cubicBezTo>
                      <a:pt x="60" y="118"/>
                      <a:pt x="62" y="115"/>
                      <a:pt x="62" y="110"/>
                    </a:cubicBezTo>
                    <a:cubicBezTo>
                      <a:pt x="62" y="107"/>
                      <a:pt x="61" y="105"/>
                      <a:pt x="61" y="103"/>
                    </a:cubicBezTo>
                    <a:cubicBezTo>
                      <a:pt x="60" y="102"/>
                      <a:pt x="59" y="100"/>
                      <a:pt x="57" y="98"/>
                    </a:cubicBezTo>
                    <a:cubicBezTo>
                      <a:pt x="55" y="96"/>
                      <a:pt x="52" y="95"/>
                      <a:pt x="48" y="93"/>
                    </a:cubicBezTo>
                    <a:cubicBezTo>
                      <a:pt x="45" y="91"/>
                      <a:pt x="40" y="89"/>
                      <a:pt x="34" y="86"/>
                    </a:cubicBezTo>
                    <a:cubicBezTo>
                      <a:pt x="29" y="84"/>
                      <a:pt x="24" y="82"/>
                      <a:pt x="20" y="79"/>
                    </a:cubicBezTo>
                    <a:cubicBezTo>
                      <a:pt x="15" y="77"/>
                      <a:pt x="12" y="74"/>
                      <a:pt x="9" y="70"/>
                    </a:cubicBezTo>
                    <a:cubicBezTo>
                      <a:pt x="6" y="67"/>
                      <a:pt x="4" y="63"/>
                      <a:pt x="2" y="59"/>
                    </a:cubicBezTo>
                    <a:cubicBezTo>
                      <a:pt x="0" y="55"/>
                      <a:pt x="0" y="50"/>
                      <a:pt x="0" y="44"/>
                    </a:cubicBezTo>
                    <a:cubicBezTo>
                      <a:pt x="0" y="37"/>
                      <a:pt x="1" y="32"/>
                      <a:pt x="3" y="26"/>
                    </a:cubicBezTo>
                    <a:cubicBezTo>
                      <a:pt x="6" y="21"/>
                      <a:pt x="10" y="16"/>
                      <a:pt x="14" y="12"/>
                    </a:cubicBezTo>
                    <a:cubicBezTo>
                      <a:pt x="19" y="9"/>
                      <a:pt x="25" y="5"/>
                      <a:pt x="32" y="3"/>
                    </a:cubicBezTo>
                    <a:cubicBezTo>
                      <a:pt x="38" y="1"/>
                      <a:pt x="46" y="0"/>
                      <a:pt x="54" y="0"/>
                    </a:cubicBezTo>
                    <a:cubicBezTo>
                      <a:pt x="57" y="0"/>
                      <a:pt x="61" y="0"/>
                      <a:pt x="64" y="0"/>
                    </a:cubicBezTo>
                    <a:cubicBezTo>
                      <a:pt x="67" y="1"/>
                      <a:pt x="70" y="1"/>
                      <a:pt x="72" y="2"/>
                    </a:cubicBezTo>
                    <a:cubicBezTo>
                      <a:pt x="75" y="2"/>
                      <a:pt x="78" y="3"/>
                      <a:pt x="80" y="4"/>
                    </a:cubicBezTo>
                    <a:cubicBezTo>
                      <a:pt x="83" y="4"/>
                      <a:pt x="85" y="5"/>
                      <a:pt x="87" y="6"/>
                    </a:cubicBezTo>
                    <a:cubicBezTo>
                      <a:pt x="87" y="35"/>
                      <a:pt x="87" y="35"/>
                      <a:pt x="87" y="35"/>
                    </a:cubicBezTo>
                    <a:cubicBezTo>
                      <a:pt x="85" y="34"/>
                      <a:pt x="82" y="32"/>
                      <a:pt x="79" y="31"/>
                    </a:cubicBezTo>
                    <a:cubicBezTo>
                      <a:pt x="77" y="30"/>
                      <a:pt x="74" y="29"/>
                      <a:pt x="71" y="28"/>
                    </a:cubicBezTo>
                    <a:cubicBezTo>
                      <a:pt x="68" y="27"/>
                      <a:pt x="65" y="26"/>
                      <a:pt x="62" y="26"/>
                    </a:cubicBezTo>
                    <a:cubicBezTo>
                      <a:pt x="59" y="26"/>
                      <a:pt x="56" y="25"/>
                      <a:pt x="53" y="25"/>
                    </a:cubicBezTo>
                    <a:cubicBezTo>
                      <a:pt x="47" y="25"/>
                      <a:pt x="42" y="27"/>
                      <a:pt x="38" y="30"/>
                    </a:cubicBezTo>
                    <a:cubicBezTo>
                      <a:pt x="34" y="33"/>
                      <a:pt x="32" y="36"/>
                      <a:pt x="32" y="41"/>
                    </a:cubicBezTo>
                    <a:cubicBezTo>
                      <a:pt x="32" y="44"/>
                      <a:pt x="33" y="46"/>
                      <a:pt x="34" y="48"/>
                    </a:cubicBezTo>
                    <a:cubicBezTo>
                      <a:pt x="34" y="50"/>
                      <a:pt x="36" y="52"/>
                      <a:pt x="38" y="53"/>
                    </a:cubicBezTo>
                    <a:cubicBezTo>
                      <a:pt x="40" y="55"/>
                      <a:pt x="42" y="57"/>
                      <a:pt x="46" y="58"/>
                    </a:cubicBezTo>
                    <a:cubicBezTo>
                      <a:pt x="49" y="60"/>
                      <a:pt x="53" y="62"/>
                      <a:pt x="58" y="63"/>
                    </a:cubicBezTo>
                    <a:cubicBezTo>
                      <a:pt x="63" y="66"/>
                      <a:pt x="68" y="68"/>
                      <a:pt x="72" y="70"/>
                    </a:cubicBezTo>
                    <a:cubicBezTo>
                      <a:pt x="77" y="73"/>
                      <a:pt x="81" y="76"/>
                      <a:pt x="84" y="79"/>
                    </a:cubicBezTo>
                    <a:cubicBezTo>
                      <a:pt x="87" y="83"/>
                      <a:pt x="90" y="86"/>
                      <a:pt x="92" y="91"/>
                    </a:cubicBezTo>
                    <a:cubicBezTo>
                      <a:pt x="94" y="95"/>
                      <a:pt x="95" y="100"/>
                      <a:pt x="95" y="10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1" name="Group 510">
              <a:extLst>
                <a:ext uri="{FF2B5EF4-FFF2-40B4-BE49-F238E27FC236}">
                  <a16:creationId xmlns:a16="http://schemas.microsoft.com/office/drawing/2014/main" id="{730F57E7-401D-4BD4-A0F1-AED2F89BFED2}"/>
                </a:ext>
              </a:extLst>
            </p:cNvPr>
            <p:cNvGrpSpPr/>
            <p:nvPr/>
          </p:nvGrpSpPr>
          <p:grpSpPr bwMode="black">
            <a:xfrm>
              <a:off x="13439744" y="7664183"/>
              <a:ext cx="2709648" cy="372469"/>
              <a:chOff x="3403273" y="5616873"/>
              <a:chExt cx="1088404" cy="154797"/>
            </a:xfrm>
            <a:solidFill>
              <a:srgbClr val="FFFFFF"/>
            </a:solidFill>
            <a:effectLst/>
          </p:grpSpPr>
          <p:sp>
            <p:nvSpPr>
              <p:cNvPr id="740" name="Freeform 36">
                <a:extLst>
                  <a:ext uri="{FF2B5EF4-FFF2-40B4-BE49-F238E27FC236}">
                    <a16:creationId xmlns:a16="http://schemas.microsoft.com/office/drawing/2014/main" id="{B1B0082F-FFD4-49CA-BB0A-8AD928E0CA07}"/>
                  </a:ext>
                </a:extLst>
              </p:cNvPr>
              <p:cNvSpPr>
                <a:spLocks/>
              </p:cNvSpPr>
              <p:nvPr/>
            </p:nvSpPr>
            <p:spPr bwMode="black">
              <a:xfrm>
                <a:off x="3403273" y="5626227"/>
                <a:ext cx="106215" cy="143331"/>
              </a:xfrm>
              <a:custGeom>
                <a:avLst/>
                <a:gdLst/>
                <a:ahLst/>
                <a:cxnLst>
                  <a:cxn ang="0">
                    <a:pos x="215" y="66"/>
                  </a:cxn>
                  <a:cxn ang="0">
                    <a:pos x="215" y="475"/>
                  </a:cxn>
                  <a:cxn ang="0">
                    <a:pos x="134" y="475"/>
                  </a:cxn>
                  <a:cxn ang="0">
                    <a:pos x="134" y="66"/>
                  </a:cxn>
                  <a:cxn ang="0">
                    <a:pos x="0" y="66"/>
                  </a:cxn>
                  <a:cxn ang="0">
                    <a:pos x="0" y="0"/>
                  </a:cxn>
                  <a:cxn ang="0">
                    <a:pos x="352" y="0"/>
                  </a:cxn>
                  <a:cxn ang="0">
                    <a:pos x="352" y="66"/>
                  </a:cxn>
                  <a:cxn ang="0">
                    <a:pos x="215" y="66"/>
                  </a:cxn>
                </a:cxnLst>
                <a:rect l="0" t="0" r="r" b="b"/>
                <a:pathLst>
                  <a:path w="352" h="475">
                    <a:moveTo>
                      <a:pt x="215" y="66"/>
                    </a:moveTo>
                    <a:lnTo>
                      <a:pt x="215" y="475"/>
                    </a:lnTo>
                    <a:lnTo>
                      <a:pt x="134" y="475"/>
                    </a:lnTo>
                    <a:lnTo>
                      <a:pt x="134" y="66"/>
                    </a:lnTo>
                    <a:lnTo>
                      <a:pt x="0" y="66"/>
                    </a:lnTo>
                    <a:lnTo>
                      <a:pt x="0" y="0"/>
                    </a:lnTo>
                    <a:lnTo>
                      <a:pt x="352" y="0"/>
                    </a:lnTo>
                    <a:lnTo>
                      <a:pt x="352" y="66"/>
                    </a:lnTo>
                    <a:lnTo>
                      <a:pt x="215" y="66"/>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1" name="Freeform 37">
                <a:extLst>
                  <a:ext uri="{FF2B5EF4-FFF2-40B4-BE49-F238E27FC236}">
                    <a16:creationId xmlns:a16="http://schemas.microsoft.com/office/drawing/2014/main" id="{64FEFB77-E17E-491C-9812-9C00C842C6D9}"/>
                  </a:ext>
                </a:extLst>
              </p:cNvPr>
              <p:cNvSpPr>
                <a:spLocks noEditPoints="1"/>
              </p:cNvSpPr>
              <p:nvPr/>
            </p:nvSpPr>
            <p:spPr bwMode="black">
              <a:xfrm>
                <a:off x="3488064" y="5664851"/>
                <a:ext cx="93240" cy="106819"/>
              </a:xfrm>
              <a:custGeom>
                <a:avLst/>
                <a:gdLst/>
                <a:ahLst/>
                <a:cxnLst>
                  <a:cxn ang="0">
                    <a:pos x="33" y="85"/>
                  </a:cxn>
                  <a:cxn ang="0">
                    <a:pos x="45" y="114"/>
                  </a:cxn>
                  <a:cxn ang="0">
                    <a:pos x="76" y="125"/>
                  </a:cxn>
                  <a:cxn ang="0">
                    <a:pos x="100" y="121"/>
                  </a:cxn>
                  <a:cxn ang="0">
                    <a:pos x="119" y="111"/>
                  </a:cxn>
                  <a:cxn ang="0">
                    <a:pos x="119" y="138"/>
                  </a:cxn>
                  <a:cxn ang="0">
                    <a:pos x="112" y="142"/>
                  </a:cxn>
                  <a:cxn ang="0">
                    <a:pos x="100" y="146"/>
                  </a:cxn>
                  <a:cxn ang="0">
                    <a:pos x="86" y="149"/>
                  </a:cxn>
                  <a:cxn ang="0">
                    <a:pos x="68" y="150"/>
                  </a:cxn>
                  <a:cxn ang="0">
                    <a:pos x="40" y="146"/>
                  </a:cxn>
                  <a:cxn ang="0">
                    <a:pos x="18" y="131"/>
                  </a:cxn>
                  <a:cxn ang="0">
                    <a:pos x="4" y="108"/>
                  </a:cxn>
                  <a:cxn ang="0">
                    <a:pos x="0" y="76"/>
                  </a:cxn>
                  <a:cxn ang="0">
                    <a:pos x="6" y="42"/>
                  </a:cxn>
                  <a:cxn ang="0">
                    <a:pos x="22" y="18"/>
                  </a:cxn>
                  <a:cxn ang="0">
                    <a:pos x="44" y="4"/>
                  </a:cxn>
                  <a:cxn ang="0">
                    <a:pos x="68" y="0"/>
                  </a:cxn>
                  <a:cxn ang="0">
                    <a:pos x="96" y="5"/>
                  </a:cxn>
                  <a:cxn ang="0">
                    <a:pos x="115" y="19"/>
                  </a:cxn>
                  <a:cxn ang="0">
                    <a:pos x="127" y="41"/>
                  </a:cxn>
                  <a:cxn ang="0">
                    <a:pos x="131" y="68"/>
                  </a:cxn>
                  <a:cxn ang="0">
                    <a:pos x="131" y="85"/>
                  </a:cxn>
                  <a:cxn ang="0">
                    <a:pos x="33" y="85"/>
                  </a:cxn>
                  <a:cxn ang="0">
                    <a:pos x="97" y="46"/>
                  </a:cxn>
                  <a:cxn ang="0">
                    <a:pos x="91" y="35"/>
                  </a:cxn>
                  <a:cxn ang="0">
                    <a:pos x="82" y="28"/>
                  </a:cxn>
                  <a:cxn ang="0">
                    <a:pos x="68" y="25"/>
                  </a:cxn>
                  <a:cxn ang="0">
                    <a:pos x="56" y="28"/>
                  </a:cxn>
                  <a:cxn ang="0">
                    <a:pos x="45" y="35"/>
                  </a:cxn>
                  <a:cxn ang="0">
                    <a:pos x="37" y="46"/>
                  </a:cxn>
                  <a:cxn ang="0">
                    <a:pos x="33" y="60"/>
                  </a:cxn>
                  <a:cxn ang="0">
                    <a:pos x="99" y="60"/>
                  </a:cxn>
                  <a:cxn ang="0">
                    <a:pos x="97" y="46"/>
                  </a:cxn>
                </a:cxnLst>
                <a:rect l="0" t="0" r="r" b="b"/>
                <a:pathLst>
                  <a:path w="131" h="150">
                    <a:moveTo>
                      <a:pt x="33" y="85"/>
                    </a:moveTo>
                    <a:cubicBezTo>
                      <a:pt x="34" y="98"/>
                      <a:pt x="38" y="108"/>
                      <a:pt x="45" y="114"/>
                    </a:cubicBezTo>
                    <a:cubicBezTo>
                      <a:pt x="52" y="121"/>
                      <a:pt x="63" y="125"/>
                      <a:pt x="76" y="125"/>
                    </a:cubicBezTo>
                    <a:cubicBezTo>
                      <a:pt x="84" y="125"/>
                      <a:pt x="92" y="123"/>
                      <a:pt x="100" y="121"/>
                    </a:cubicBezTo>
                    <a:cubicBezTo>
                      <a:pt x="107" y="118"/>
                      <a:pt x="114" y="115"/>
                      <a:pt x="119" y="111"/>
                    </a:cubicBezTo>
                    <a:cubicBezTo>
                      <a:pt x="119" y="138"/>
                      <a:pt x="119" y="138"/>
                      <a:pt x="119" y="138"/>
                    </a:cubicBezTo>
                    <a:cubicBezTo>
                      <a:pt x="117" y="140"/>
                      <a:pt x="115" y="141"/>
                      <a:pt x="112" y="142"/>
                    </a:cubicBezTo>
                    <a:cubicBezTo>
                      <a:pt x="109" y="144"/>
                      <a:pt x="105" y="145"/>
                      <a:pt x="100" y="146"/>
                    </a:cubicBezTo>
                    <a:cubicBezTo>
                      <a:pt x="96" y="147"/>
                      <a:pt x="91" y="148"/>
                      <a:pt x="86" y="149"/>
                    </a:cubicBezTo>
                    <a:cubicBezTo>
                      <a:pt x="80" y="150"/>
                      <a:pt x="75" y="150"/>
                      <a:pt x="68" y="150"/>
                    </a:cubicBezTo>
                    <a:cubicBezTo>
                      <a:pt x="58" y="150"/>
                      <a:pt x="48" y="149"/>
                      <a:pt x="40" y="146"/>
                    </a:cubicBezTo>
                    <a:cubicBezTo>
                      <a:pt x="31" y="142"/>
                      <a:pt x="24" y="138"/>
                      <a:pt x="18" y="131"/>
                    </a:cubicBezTo>
                    <a:cubicBezTo>
                      <a:pt x="12" y="125"/>
                      <a:pt x="8" y="117"/>
                      <a:pt x="4" y="108"/>
                    </a:cubicBezTo>
                    <a:cubicBezTo>
                      <a:pt x="1" y="99"/>
                      <a:pt x="0" y="88"/>
                      <a:pt x="0" y="76"/>
                    </a:cubicBezTo>
                    <a:cubicBezTo>
                      <a:pt x="0" y="63"/>
                      <a:pt x="2" y="52"/>
                      <a:pt x="6" y="42"/>
                    </a:cubicBezTo>
                    <a:cubicBezTo>
                      <a:pt x="10" y="33"/>
                      <a:pt x="15" y="25"/>
                      <a:pt x="22" y="18"/>
                    </a:cubicBezTo>
                    <a:cubicBezTo>
                      <a:pt x="28" y="12"/>
                      <a:pt x="36" y="7"/>
                      <a:pt x="44" y="4"/>
                    </a:cubicBezTo>
                    <a:cubicBezTo>
                      <a:pt x="52" y="1"/>
                      <a:pt x="60" y="0"/>
                      <a:pt x="68" y="0"/>
                    </a:cubicBezTo>
                    <a:cubicBezTo>
                      <a:pt x="79" y="0"/>
                      <a:pt x="88" y="1"/>
                      <a:pt x="96" y="5"/>
                    </a:cubicBezTo>
                    <a:cubicBezTo>
                      <a:pt x="103" y="8"/>
                      <a:pt x="110" y="13"/>
                      <a:pt x="115" y="19"/>
                    </a:cubicBezTo>
                    <a:cubicBezTo>
                      <a:pt x="120" y="25"/>
                      <a:pt x="124" y="32"/>
                      <a:pt x="127" y="41"/>
                    </a:cubicBezTo>
                    <a:cubicBezTo>
                      <a:pt x="130" y="49"/>
                      <a:pt x="131" y="58"/>
                      <a:pt x="131" y="68"/>
                    </a:cubicBezTo>
                    <a:cubicBezTo>
                      <a:pt x="131" y="85"/>
                      <a:pt x="131" y="85"/>
                      <a:pt x="131" y="85"/>
                    </a:cubicBezTo>
                    <a:lnTo>
                      <a:pt x="33" y="85"/>
                    </a:lnTo>
                    <a:close/>
                    <a:moveTo>
                      <a:pt x="97" y="46"/>
                    </a:moveTo>
                    <a:cubicBezTo>
                      <a:pt x="96" y="42"/>
                      <a:pt x="94" y="38"/>
                      <a:pt x="91" y="35"/>
                    </a:cubicBezTo>
                    <a:cubicBezTo>
                      <a:pt x="89" y="32"/>
                      <a:pt x="86" y="29"/>
                      <a:pt x="82" y="28"/>
                    </a:cubicBezTo>
                    <a:cubicBezTo>
                      <a:pt x="78" y="26"/>
                      <a:pt x="73" y="25"/>
                      <a:pt x="68" y="25"/>
                    </a:cubicBezTo>
                    <a:cubicBezTo>
                      <a:pt x="64" y="25"/>
                      <a:pt x="60" y="26"/>
                      <a:pt x="56" y="28"/>
                    </a:cubicBezTo>
                    <a:cubicBezTo>
                      <a:pt x="52" y="29"/>
                      <a:pt x="48" y="32"/>
                      <a:pt x="45" y="35"/>
                    </a:cubicBezTo>
                    <a:cubicBezTo>
                      <a:pt x="42" y="38"/>
                      <a:pt x="39" y="42"/>
                      <a:pt x="37" y="46"/>
                    </a:cubicBezTo>
                    <a:cubicBezTo>
                      <a:pt x="35"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2" name="Freeform 38">
                <a:extLst>
                  <a:ext uri="{FF2B5EF4-FFF2-40B4-BE49-F238E27FC236}">
                    <a16:creationId xmlns:a16="http://schemas.microsoft.com/office/drawing/2014/main" id="{52F95C9F-C7B9-4814-89DC-4B9761154742}"/>
                  </a:ext>
                </a:extLst>
              </p:cNvPr>
              <p:cNvSpPr>
                <a:spLocks/>
              </p:cNvSpPr>
              <p:nvPr/>
            </p:nvSpPr>
            <p:spPr bwMode="black">
              <a:xfrm>
                <a:off x="3599107" y="5665455"/>
                <a:ext cx="59444" cy="104103"/>
              </a:xfrm>
              <a:custGeom>
                <a:avLst/>
                <a:gdLst/>
                <a:ahLst/>
                <a:cxnLst>
                  <a:cxn ang="0">
                    <a:pos x="79" y="32"/>
                  </a:cxn>
                  <a:cxn ang="0">
                    <a:pos x="74" y="30"/>
                  </a:cxn>
                  <a:cxn ang="0">
                    <a:pos x="69" y="29"/>
                  </a:cxn>
                  <a:cxn ang="0">
                    <a:pos x="64" y="29"/>
                  </a:cxn>
                  <a:cxn ang="0">
                    <a:pos x="51" y="32"/>
                  </a:cxn>
                  <a:cxn ang="0">
                    <a:pos x="41" y="40"/>
                  </a:cxn>
                  <a:cxn ang="0">
                    <a:pos x="35" y="54"/>
                  </a:cxn>
                  <a:cxn ang="0">
                    <a:pos x="32" y="72"/>
                  </a:cxn>
                  <a:cxn ang="0">
                    <a:pos x="32" y="146"/>
                  </a:cxn>
                  <a:cxn ang="0">
                    <a:pos x="0" y="146"/>
                  </a:cxn>
                  <a:cxn ang="0">
                    <a:pos x="0" y="2"/>
                  </a:cxn>
                  <a:cxn ang="0">
                    <a:pos x="32" y="2"/>
                  </a:cxn>
                  <a:cxn ang="0">
                    <a:pos x="32" y="30"/>
                  </a:cxn>
                  <a:cxn ang="0">
                    <a:pos x="33" y="30"/>
                  </a:cxn>
                  <a:cxn ang="0">
                    <a:pos x="39" y="16"/>
                  </a:cxn>
                  <a:cxn ang="0">
                    <a:pos x="48" y="7"/>
                  </a:cxn>
                  <a:cxn ang="0">
                    <a:pos x="59" y="1"/>
                  </a:cxn>
                  <a:cxn ang="0">
                    <a:pos x="70" y="0"/>
                  </a:cxn>
                  <a:cxn ang="0">
                    <a:pos x="77" y="0"/>
                  </a:cxn>
                  <a:cxn ang="0">
                    <a:pos x="83" y="2"/>
                  </a:cxn>
                  <a:cxn ang="0">
                    <a:pos x="83" y="34"/>
                  </a:cxn>
                  <a:cxn ang="0">
                    <a:pos x="79" y="32"/>
                  </a:cxn>
                </a:cxnLst>
                <a:rect l="0" t="0" r="r" b="b"/>
                <a:pathLst>
                  <a:path w="83" h="146">
                    <a:moveTo>
                      <a:pt x="79" y="32"/>
                    </a:moveTo>
                    <a:cubicBezTo>
                      <a:pt x="78" y="31"/>
                      <a:pt x="76" y="31"/>
                      <a:pt x="74" y="30"/>
                    </a:cubicBezTo>
                    <a:cubicBezTo>
                      <a:pt x="73" y="30"/>
                      <a:pt x="71" y="30"/>
                      <a:pt x="69" y="29"/>
                    </a:cubicBezTo>
                    <a:cubicBezTo>
                      <a:pt x="67" y="29"/>
                      <a:pt x="66" y="29"/>
                      <a:pt x="64" y="29"/>
                    </a:cubicBezTo>
                    <a:cubicBezTo>
                      <a:pt x="59" y="29"/>
                      <a:pt x="55" y="30"/>
                      <a:pt x="51" y="32"/>
                    </a:cubicBezTo>
                    <a:cubicBezTo>
                      <a:pt x="48" y="34"/>
                      <a:pt x="44" y="37"/>
                      <a:pt x="41" y="40"/>
                    </a:cubicBezTo>
                    <a:cubicBezTo>
                      <a:pt x="39" y="44"/>
                      <a:pt x="36" y="49"/>
                      <a:pt x="35" y="54"/>
                    </a:cubicBezTo>
                    <a:cubicBezTo>
                      <a:pt x="33" y="59"/>
                      <a:pt x="32" y="66"/>
                      <a:pt x="32" y="72"/>
                    </a:cubicBezTo>
                    <a:cubicBezTo>
                      <a:pt x="32" y="146"/>
                      <a:pt x="32" y="146"/>
                      <a:pt x="32" y="146"/>
                    </a:cubicBezTo>
                    <a:cubicBezTo>
                      <a:pt x="0" y="146"/>
                      <a:pt x="0" y="146"/>
                      <a:pt x="0" y="146"/>
                    </a:cubicBezTo>
                    <a:cubicBezTo>
                      <a:pt x="0" y="2"/>
                      <a:pt x="0" y="2"/>
                      <a:pt x="0" y="2"/>
                    </a:cubicBezTo>
                    <a:cubicBezTo>
                      <a:pt x="32" y="2"/>
                      <a:pt x="32" y="2"/>
                      <a:pt x="32" y="2"/>
                    </a:cubicBezTo>
                    <a:cubicBezTo>
                      <a:pt x="32" y="30"/>
                      <a:pt x="32" y="30"/>
                      <a:pt x="32" y="30"/>
                    </a:cubicBezTo>
                    <a:cubicBezTo>
                      <a:pt x="33" y="30"/>
                      <a:pt x="33" y="30"/>
                      <a:pt x="33" y="30"/>
                    </a:cubicBezTo>
                    <a:cubicBezTo>
                      <a:pt x="35" y="25"/>
                      <a:pt x="37" y="20"/>
                      <a:pt x="39" y="16"/>
                    </a:cubicBezTo>
                    <a:cubicBezTo>
                      <a:pt x="42" y="12"/>
                      <a:pt x="45" y="9"/>
                      <a:pt x="48" y="7"/>
                    </a:cubicBezTo>
                    <a:cubicBezTo>
                      <a:pt x="52" y="4"/>
                      <a:pt x="55" y="3"/>
                      <a:pt x="59" y="1"/>
                    </a:cubicBezTo>
                    <a:cubicBezTo>
                      <a:pt x="62" y="0"/>
                      <a:pt x="66" y="0"/>
                      <a:pt x="70" y="0"/>
                    </a:cubicBezTo>
                    <a:cubicBezTo>
                      <a:pt x="72" y="0"/>
                      <a:pt x="74" y="0"/>
                      <a:pt x="77" y="0"/>
                    </a:cubicBezTo>
                    <a:cubicBezTo>
                      <a:pt x="79" y="0"/>
                      <a:pt x="81" y="1"/>
                      <a:pt x="83" y="2"/>
                    </a:cubicBezTo>
                    <a:cubicBezTo>
                      <a:pt x="83" y="34"/>
                      <a:pt x="83" y="34"/>
                      <a:pt x="83" y="34"/>
                    </a:cubicBezTo>
                    <a:cubicBezTo>
                      <a:pt x="82" y="33"/>
                      <a:pt x="81" y="32"/>
                      <a:pt x="79" y="3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3" name="Freeform 39">
                <a:extLst>
                  <a:ext uri="{FF2B5EF4-FFF2-40B4-BE49-F238E27FC236}">
                    <a16:creationId xmlns:a16="http://schemas.microsoft.com/office/drawing/2014/main" id="{15F264AF-7358-479D-8B9A-231B3C38A8C0}"/>
                  </a:ext>
                </a:extLst>
              </p:cNvPr>
              <p:cNvSpPr>
                <a:spLocks noEditPoints="1"/>
              </p:cNvSpPr>
              <p:nvPr/>
            </p:nvSpPr>
            <p:spPr bwMode="black">
              <a:xfrm>
                <a:off x="3668509" y="5616873"/>
                <a:ext cx="28364" cy="152685"/>
              </a:xfrm>
              <a:custGeom>
                <a:avLst/>
                <a:gdLst/>
                <a:ahLst/>
                <a:cxnLst>
                  <a:cxn ang="0">
                    <a:pos x="40" y="19"/>
                  </a:cxn>
                  <a:cxn ang="0">
                    <a:pos x="38" y="27"/>
                  </a:cxn>
                  <a:cxn ang="0">
                    <a:pos x="34" y="32"/>
                  </a:cxn>
                  <a:cxn ang="0">
                    <a:pos x="28" y="36"/>
                  </a:cxn>
                  <a:cxn ang="0">
                    <a:pos x="20" y="38"/>
                  </a:cxn>
                  <a:cxn ang="0">
                    <a:pos x="12" y="36"/>
                  </a:cxn>
                  <a:cxn ang="0">
                    <a:pos x="6" y="32"/>
                  </a:cxn>
                  <a:cxn ang="0">
                    <a:pos x="1" y="27"/>
                  </a:cxn>
                  <a:cxn ang="0">
                    <a:pos x="0" y="19"/>
                  </a:cxn>
                  <a:cxn ang="0">
                    <a:pos x="2" y="12"/>
                  </a:cxn>
                  <a:cxn ang="0">
                    <a:pos x="6" y="6"/>
                  </a:cxn>
                  <a:cxn ang="0">
                    <a:pos x="12" y="2"/>
                  </a:cxn>
                  <a:cxn ang="0">
                    <a:pos x="20" y="0"/>
                  </a:cxn>
                  <a:cxn ang="0">
                    <a:pos x="28" y="2"/>
                  </a:cxn>
                  <a:cxn ang="0">
                    <a:pos x="34" y="6"/>
                  </a:cxn>
                  <a:cxn ang="0">
                    <a:pos x="38" y="12"/>
                  </a:cxn>
                  <a:cxn ang="0">
                    <a:pos x="40" y="19"/>
                  </a:cxn>
                  <a:cxn ang="0">
                    <a:pos x="3" y="214"/>
                  </a:cxn>
                  <a:cxn ang="0">
                    <a:pos x="3" y="70"/>
                  </a:cxn>
                  <a:cxn ang="0">
                    <a:pos x="36" y="70"/>
                  </a:cxn>
                  <a:cxn ang="0">
                    <a:pos x="36" y="214"/>
                  </a:cxn>
                  <a:cxn ang="0">
                    <a:pos x="3" y="214"/>
                  </a:cxn>
                </a:cxnLst>
                <a:rect l="0" t="0" r="r" b="b"/>
                <a:pathLst>
                  <a:path w="40" h="214">
                    <a:moveTo>
                      <a:pt x="40" y="19"/>
                    </a:moveTo>
                    <a:cubicBezTo>
                      <a:pt x="40" y="22"/>
                      <a:pt x="39" y="24"/>
                      <a:pt x="38" y="27"/>
                    </a:cubicBezTo>
                    <a:cubicBezTo>
                      <a:pt x="37" y="29"/>
                      <a:pt x="36" y="31"/>
                      <a:pt x="34" y="32"/>
                    </a:cubicBezTo>
                    <a:cubicBezTo>
                      <a:pt x="32" y="34"/>
                      <a:pt x="30" y="35"/>
                      <a:pt x="28" y="36"/>
                    </a:cubicBezTo>
                    <a:cubicBezTo>
                      <a:pt x="25" y="37"/>
                      <a:pt x="23" y="38"/>
                      <a:pt x="20" y="38"/>
                    </a:cubicBezTo>
                    <a:cubicBezTo>
                      <a:pt x="17" y="38"/>
                      <a:pt x="14" y="37"/>
                      <a:pt x="12" y="36"/>
                    </a:cubicBezTo>
                    <a:cubicBezTo>
                      <a:pt x="9" y="35"/>
                      <a:pt x="7" y="34"/>
                      <a:pt x="6" y="32"/>
                    </a:cubicBezTo>
                    <a:cubicBezTo>
                      <a:pt x="4" y="31"/>
                      <a:pt x="2" y="29"/>
                      <a:pt x="1" y="27"/>
                    </a:cubicBezTo>
                    <a:cubicBezTo>
                      <a:pt x="0" y="24"/>
                      <a:pt x="0" y="22"/>
                      <a:pt x="0" y="19"/>
                    </a:cubicBezTo>
                    <a:cubicBezTo>
                      <a:pt x="0" y="17"/>
                      <a:pt x="0" y="14"/>
                      <a:pt x="2" y="12"/>
                    </a:cubicBezTo>
                    <a:cubicBezTo>
                      <a:pt x="3" y="9"/>
                      <a:pt x="4" y="7"/>
                      <a:pt x="6" y="6"/>
                    </a:cubicBezTo>
                    <a:cubicBezTo>
                      <a:pt x="8" y="4"/>
                      <a:pt x="10" y="3"/>
                      <a:pt x="12" y="2"/>
                    </a:cubicBezTo>
                    <a:cubicBezTo>
                      <a:pt x="14" y="1"/>
                      <a:pt x="17" y="0"/>
                      <a:pt x="20" y="0"/>
                    </a:cubicBezTo>
                    <a:cubicBezTo>
                      <a:pt x="23" y="0"/>
                      <a:pt x="25" y="1"/>
                      <a:pt x="28" y="2"/>
                    </a:cubicBezTo>
                    <a:cubicBezTo>
                      <a:pt x="30" y="3"/>
                      <a:pt x="32" y="4"/>
                      <a:pt x="34" y="6"/>
                    </a:cubicBezTo>
                    <a:cubicBezTo>
                      <a:pt x="36" y="7"/>
                      <a:pt x="37" y="9"/>
                      <a:pt x="38" y="12"/>
                    </a:cubicBezTo>
                    <a:cubicBezTo>
                      <a:pt x="39" y="14"/>
                      <a:pt x="40" y="17"/>
                      <a:pt x="40" y="19"/>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4" name="Freeform 40">
                <a:extLst>
                  <a:ext uri="{FF2B5EF4-FFF2-40B4-BE49-F238E27FC236}">
                    <a16:creationId xmlns:a16="http://schemas.microsoft.com/office/drawing/2014/main" id="{3019E4B7-45EA-43DC-9DC1-BFE47600F15C}"/>
                  </a:ext>
                </a:extLst>
              </p:cNvPr>
              <p:cNvSpPr>
                <a:spLocks/>
              </p:cNvSpPr>
              <p:nvPr/>
            </p:nvSpPr>
            <p:spPr bwMode="black">
              <a:xfrm>
                <a:off x="3721013" y="5664851"/>
                <a:ext cx="152684" cy="104707"/>
              </a:xfrm>
              <a:custGeom>
                <a:avLst/>
                <a:gdLst/>
                <a:ahLst/>
                <a:cxnLst>
                  <a:cxn ang="0">
                    <a:pos x="182" y="147"/>
                  </a:cxn>
                  <a:cxn ang="0">
                    <a:pos x="182" y="66"/>
                  </a:cxn>
                  <a:cxn ang="0">
                    <a:pos x="180" y="46"/>
                  </a:cxn>
                  <a:cxn ang="0">
                    <a:pos x="174" y="34"/>
                  </a:cxn>
                  <a:cxn ang="0">
                    <a:pos x="165" y="28"/>
                  </a:cxn>
                  <a:cxn ang="0">
                    <a:pos x="153" y="26"/>
                  </a:cxn>
                  <a:cxn ang="0">
                    <a:pos x="141" y="29"/>
                  </a:cxn>
                  <a:cxn ang="0">
                    <a:pos x="131" y="38"/>
                  </a:cxn>
                  <a:cxn ang="0">
                    <a:pos x="125" y="51"/>
                  </a:cxn>
                  <a:cxn ang="0">
                    <a:pos x="123" y="66"/>
                  </a:cxn>
                  <a:cxn ang="0">
                    <a:pos x="123" y="147"/>
                  </a:cxn>
                  <a:cxn ang="0">
                    <a:pos x="91" y="147"/>
                  </a:cxn>
                  <a:cxn ang="0">
                    <a:pos x="91" y="63"/>
                  </a:cxn>
                  <a:cxn ang="0">
                    <a:pos x="89" y="46"/>
                  </a:cxn>
                  <a:cxn ang="0">
                    <a:pos x="83" y="34"/>
                  </a:cxn>
                  <a:cxn ang="0">
                    <a:pos x="74" y="28"/>
                  </a:cxn>
                  <a:cxn ang="0">
                    <a:pos x="62" y="26"/>
                  </a:cxn>
                  <a:cxn ang="0">
                    <a:pos x="50" y="29"/>
                  </a:cxn>
                  <a:cxn ang="0">
                    <a:pos x="41" y="37"/>
                  </a:cxn>
                  <a:cxn ang="0">
                    <a:pos x="34" y="50"/>
                  </a:cxn>
                  <a:cxn ang="0">
                    <a:pos x="32" y="66"/>
                  </a:cxn>
                  <a:cxn ang="0">
                    <a:pos x="32" y="147"/>
                  </a:cxn>
                  <a:cxn ang="0">
                    <a:pos x="0" y="147"/>
                  </a:cxn>
                  <a:cxn ang="0">
                    <a:pos x="0" y="3"/>
                  </a:cxn>
                  <a:cxn ang="0">
                    <a:pos x="32" y="3"/>
                  </a:cxn>
                  <a:cxn ang="0">
                    <a:pos x="32" y="25"/>
                  </a:cxn>
                  <a:cxn ang="0">
                    <a:pos x="33" y="25"/>
                  </a:cxn>
                  <a:cxn ang="0">
                    <a:pos x="52" y="6"/>
                  </a:cxn>
                  <a:cxn ang="0">
                    <a:pos x="78" y="0"/>
                  </a:cxn>
                  <a:cxn ang="0">
                    <a:pos x="92" y="2"/>
                  </a:cxn>
                  <a:cxn ang="0">
                    <a:pos x="104" y="7"/>
                  </a:cxn>
                  <a:cxn ang="0">
                    <a:pos x="113" y="16"/>
                  </a:cxn>
                  <a:cxn ang="0">
                    <a:pos x="119" y="28"/>
                  </a:cxn>
                  <a:cxn ang="0">
                    <a:pos x="140" y="6"/>
                  </a:cxn>
                  <a:cxn ang="0">
                    <a:pos x="167" y="0"/>
                  </a:cxn>
                  <a:cxn ang="0">
                    <a:pos x="202" y="14"/>
                  </a:cxn>
                  <a:cxn ang="0">
                    <a:pos x="214" y="58"/>
                  </a:cxn>
                  <a:cxn ang="0">
                    <a:pos x="214" y="147"/>
                  </a:cxn>
                  <a:cxn ang="0">
                    <a:pos x="182" y="147"/>
                  </a:cxn>
                </a:cxnLst>
                <a:rect l="0" t="0" r="r" b="b"/>
                <a:pathLst>
                  <a:path w="214" h="147">
                    <a:moveTo>
                      <a:pt x="182" y="147"/>
                    </a:moveTo>
                    <a:cubicBezTo>
                      <a:pt x="182" y="66"/>
                      <a:pt x="182" y="66"/>
                      <a:pt x="182" y="66"/>
                    </a:cubicBezTo>
                    <a:cubicBezTo>
                      <a:pt x="182" y="58"/>
                      <a:pt x="181" y="51"/>
                      <a:pt x="180" y="46"/>
                    </a:cubicBezTo>
                    <a:cubicBezTo>
                      <a:pt x="178" y="41"/>
                      <a:pt x="177" y="37"/>
                      <a:pt x="174" y="34"/>
                    </a:cubicBezTo>
                    <a:cubicBezTo>
                      <a:pt x="172" y="31"/>
                      <a:pt x="169" y="29"/>
                      <a:pt x="165" y="28"/>
                    </a:cubicBezTo>
                    <a:cubicBezTo>
                      <a:pt x="162" y="27"/>
                      <a:pt x="158" y="26"/>
                      <a:pt x="153" y="26"/>
                    </a:cubicBezTo>
                    <a:cubicBezTo>
                      <a:pt x="149" y="26"/>
                      <a:pt x="145" y="27"/>
                      <a:pt x="141" y="29"/>
                    </a:cubicBezTo>
                    <a:cubicBezTo>
                      <a:pt x="137" y="32"/>
                      <a:pt x="134" y="34"/>
                      <a:pt x="131" y="38"/>
                    </a:cubicBezTo>
                    <a:cubicBezTo>
                      <a:pt x="129" y="42"/>
                      <a:pt x="127" y="46"/>
                      <a:pt x="125" y="51"/>
                    </a:cubicBezTo>
                    <a:cubicBezTo>
                      <a:pt x="124" y="56"/>
                      <a:pt x="123" y="61"/>
                      <a:pt x="123" y="66"/>
                    </a:cubicBezTo>
                    <a:cubicBezTo>
                      <a:pt x="123" y="147"/>
                      <a:pt x="123" y="147"/>
                      <a:pt x="123" y="147"/>
                    </a:cubicBezTo>
                    <a:cubicBezTo>
                      <a:pt x="91" y="147"/>
                      <a:pt x="91" y="147"/>
                      <a:pt x="91" y="147"/>
                    </a:cubicBezTo>
                    <a:cubicBezTo>
                      <a:pt x="91" y="63"/>
                      <a:pt x="91" y="63"/>
                      <a:pt x="91" y="63"/>
                    </a:cubicBezTo>
                    <a:cubicBezTo>
                      <a:pt x="91" y="56"/>
                      <a:pt x="90" y="50"/>
                      <a:pt x="89" y="46"/>
                    </a:cubicBezTo>
                    <a:cubicBezTo>
                      <a:pt x="87" y="41"/>
                      <a:pt x="85" y="37"/>
                      <a:pt x="83" y="34"/>
                    </a:cubicBezTo>
                    <a:cubicBezTo>
                      <a:pt x="80" y="32"/>
                      <a:pt x="77" y="29"/>
                      <a:pt x="74" y="28"/>
                    </a:cubicBezTo>
                    <a:cubicBezTo>
                      <a:pt x="71" y="27"/>
                      <a:pt x="67" y="26"/>
                      <a:pt x="62" y="26"/>
                    </a:cubicBezTo>
                    <a:cubicBezTo>
                      <a:pt x="58" y="26"/>
                      <a:pt x="54" y="27"/>
                      <a:pt x="50" y="29"/>
                    </a:cubicBezTo>
                    <a:cubicBezTo>
                      <a:pt x="47" y="31"/>
                      <a:pt x="43" y="34"/>
                      <a:pt x="41" y="37"/>
                    </a:cubicBezTo>
                    <a:cubicBezTo>
                      <a:pt x="38" y="40"/>
                      <a:pt x="36" y="45"/>
                      <a:pt x="34" y="50"/>
                    </a:cubicBezTo>
                    <a:cubicBezTo>
                      <a:pt x="33" y="54"/>
                      <a:pt x="32" y="60"/>
                      <a:pt x="32" y="66"/>
                    </a:cubicBezTo>
                    <a:cubicBezTo>
                      <a:pt x="32" y="147"/>
                      <a:pt x="32" y="147"/>
                      <a:pt x="32" y="147"/>
                    </a:cubicBezTo>
                    <a:cubicBezTo>
                      <a:pt x="0" y="147"/>
                      <a:pt x="0" y="147"/>
                      <a:pt x="0" y="147"/>
                    </a:cubicBezTo>
                    <a:cubicBezTo>
                      <a:pt x="0" y="3"/>
                      <a:pt x="0" y="3"/>
                      <a:pt x="0" y="3"/>
                    </a:cubicBezTo>
                    <a:cubicBezTo>
                      <a:pt x="32" y="3"/>
                      <a:pt x="32" y="3"/>
                      <a:pt x="32" y="3"/>
                    </a:cubicBezTo>
                    <a:cubicBezTo>
                      <a:pt x="32" y="25"/>
                      <a:pt x="32" y="25"/>
                      <a:pt x="32" y="25"/>
                    </a:cubicBezTo>
                    <a:cubicBezTo>
                      <a:pt x="33" y="25"/>
                      <a:pt x="33" y="25"/>
                      <a:pt x="33" y="25"/>
                    </a:cubicBezTo>
                    <a:cubicBezTo>
                      <a:pt x="38" y="17"/>
                      <a:pt x="44" y="10"/>
                      <a:pt x="52" y="6"/>
                    </a:cubicBezTo>
                    <a:cubicBezTo>
                      <a:pt x="60" y="2"/>
                      <a:pt x="68" y="0"/>
                      <a:pt x="78" y="0"/>
                    </a:cubicBezTo>
                    <a:cubicBezTo>
                      <a:pt x="83" y="0"/>
                      <a:pt x="88" y="0"/>
                      <a:pt x="92" y="2"/>
                    </a:cubicBezTo>
                    <a:cubicBezTo>
                      <a:pt x="96" y="3"/>
                      <a:pt x="100" y="5"/>
                      <a:pt x="104" y="7"/>
                    </a:cubicBezTo>
                    <a:cubicBezTo>
                      <a:pt x="107" y="10"/>
                      <a:pt x="110" y="13"/>
                      <a:pt x="113" y="16"/>
                    </a:cubicBezTo>
                    <a:cubicBezTo>
                      <a:pt x="116" y="20"/>
                      <a:pt x="118" y="23"/>
                      <a:pt x="119" y="28"/>
                    </a:cubicBezTo>
                    <a:cubicBezTo>
                      <a:pt x="125" y="18"/>
                      <a:pt x="132" y="11"/>
                      <a:pt x="140" y="6"/>
                    </a:cubicBezTo>
                    <a:cubicBezTo>
                      <a:pt x="148" y="2"/>
                      <a:pt x="157" y="0"/>
                      <a:pt x="167" y="0"/>
                    </a:cubicBezTo>
                    <a:cubicBezTo>
                      <a:pt x="183" y="0"/>
                      <a:pt x="194" y="4"/>
                      <a:pt x="202" y="14"/>
                    </a:cubicBezTo>
                    <a:cubicBezTo>
                      <a:pt x="210" y="23"/>
                      <a:pt x="214" y="38"/>
                      <a:pt x="214" y="58"/>
                    </a:cubicBezTo>
                    <a:cubicBezTo>
                      <a:pt x="214" y="147"/>
                      <a:pt x="214" y="147"/>
                      <a:pt x="214" y="147"/>
                    </a:cubicBezTo>
                    <a:lnTo>
                      <a:pt x="182"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5" name="Freeform 41">
                <a:extLst>
                  <a:ext uri="{FF2B5EF4-FFF2-40B4-BE49-F238E27FC236}">
                    <a16:creationId xmlns:a16="http://schemas.microsoft.com/office/drawing/2014/main" id="{F40F7399-F5C7-48FD-BF00-4B3454303CDC}"/>
                  </a:ext>
                </a:extLst>
              </p:cNvPr>
              <p:cNvSpPr>
                <a:spLocks noEditPoints="1"/>
              </p:cNvSpPr>
              <p:nvPr/>
            </p:nvSpPr>
            <p:spPr bwMode="black">
              <a:xfrm>
                <a:off x="3889389" y="5664851"/>
                <a:ext cx="86300" cy="106819"/>
              </a:xfrm>
              <a:custGeom>
                <a:avLst/>
                <a:gdLst/>
                <a:ahLst/>
                <a:cxnLst>
                  <a:cxn ang="0">
                    <a:pos x="89" y="147"/>
                  </a:cxn>
                  <a:cxn ang="0">
                    <a:pos x="89" y="127"/>
                  </a:cxn>
                  <a:cxn ang="0">
                    <a:pos x="89" y="127"/>
                  </a:cxn>
                  <a:cxn ang="0">
                    <a:pos x="71" y="144"/>
                  </a:cxn>
                  <a:cxn ang="0">
                    <a:pos x="46" y="150"/>
                  </a:cxn>
                  <a:cxn ang="0">
                    <a:pos x="27" y="147"/>
                  </a:cxn>
                  <a:cxn ang="0">
                    <a:pos x="12" y="139"/>
                  </a:cxn>
                  <a:cxn ang="0">
                    <a:pos x="3" y="125"/>
                  </a:cxn>
                  <a:cxn ang="0">
                    <a:pos x="0" y="108"/>
                  </a:cxn>
                  <a:cxn ang="0">
                    <a:pos x="3" y="90"/>
                  </a:cxn>
                  <a:cxn ang="0">
                    <a:pos x="11" y="76"/>
                  </a:cxn>
                  <a:cxn ang="0">
                    <a:pos x="26" y="66"/>
                  </a:cxn>
                  <a:cxn ang="0">
                    <a:pos x="47" y="60"/>
                  </a:cxn>
                  <a:cxn ang="0">
                    <a:pos x="89" y="54"/>
                  </a:cxn>
                  <a:cxn ang="0">
                    <a:pos x="82" y="32"/>
                  </a:cxn>
                  <a:cxn ang="0">
                    <a:pos x="62" y="25"/>
                  </a:cxn>
                  <a:cxn ang="0">
                    <a:pos x="37" y="29"/>
                  </a:cxn>
                  <a:cxn ang="0">
                    <a:pos x="14" y="41"/>
                  </a:cxn>
                  <a:cxn ang="0">
                    <a:pos x="14" y="12"/>
                  </a:cxn>
                  <a:cxn ang="0">
                    <a:pos x="23" y="8"/>
                  </a:cxn>
                  <a:cxn ang="0">
                    <a:pos x="36" y="4"/>
                  </a:cxn>
                  <a:cxn ang="0">
                    <a:pos x="51" y="1"/>
                  </a:cxn>
                  <a:cxn ang="0">
                    <a:pos x="66" y="0"/>
                  </a:cxn>
                  <a:cxn ang="0">
                    <a:pos x="90" y="3"/>
                  </a:cxn>
                  <a:cxn ang="0">
                    <a:pos x="108" y="14"/>
                  </a:cxn>
                  <a:cxn ang="0">
                    <a:pos x="118" y="32"/>
                  </a:cxn>
                  <a:cxn ang="0">
                    <a:pos x="121" y="56"/>
                  </a:cxn>
                  <a:cxn ang="0">
                    <a:pos x="121" y="147"/>
                  </a:cxn>
                  <a:cxn ang="0">
                    <a:pos x="89" y="147"/>
                  </a:cxn>
                  <a:cxn ang="0">
                    <a:pos x="58" y="81"/>
                  </a:cxn>
                  <a:cxn ang="0">
                    <a:pos x="45" y="84"/>
                  </a:cxn>
                  <a:cxn ang="0">
                    <a:pos x="37" y="89"/>
                  </a:cxn>
                  <a:cxn ang="0">
                    <a:pos x="33" y="96"/>
                  </a:cxn>
                  <a:cxn ang="0">
                    <a:pos x="32" y="104"/>
                  </a:cxn>
                  <a:cxn ang="0">
                    <a:pos x="34" y="113"/>
                  </a:cxn>
                  <a:cxn ang="0">
                    <a:pos x="39"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0">
                    <a:moveTo>
                      <a:pt x="89" y="147"/>
                    </a:moveTo>
                    <a:cubicBezTo>
                      <a:pt x="89" y="127"/>
                      <a:pt x="89" y="127"/>
                      <a:pt x="89" y="127"/>
                    </a:cubicBezTo>
                    <a:cubicBezTo>
                      <a:pt x="89" y="127"/>
                      <a:pt x="89" y="127"/>
                      <a:pt x="89" y="127"/>
                    </a:cubicBezTo>
                    <a:cubicBezTo>
                      <a:pt x="84" y="135"/>
                      <a:pt x="78" y="140"/>
                      <a:pt x="71" y="144"/>
                    </a:cubicBezTo>
                    <a:cubicBezTo>
                      <a:pt x="64" y="148"/>
                      <a:pt x="55" y="150"/>
                      <a:pt x="46" y="150"/>
                    </a:cubicBezTo>
                    <a:cubicBezTo>
                      <a:pt x="39" y="150"/>
                      <a:pt x="32" y="149"/>
                      <a:pt x="27" y="147"/>
                    </a:cubicBezTo>
                    <a:cubicBezTo>
                      <a:pt x="21" y="145"/>
                      <a:pt x="16" y="142"/>
                      <a:pt x="12" y="139"/>
                    </a:cubicBezTo>
                    <a:cubicBezTo>
                      <a:pt x="8" y="135"/>
                      <a:pt x="5" y="130"/>
                      <a:pt x="3" y="125"/>
                    </a:cubicBezTo>
                    <a:cubicBezTo>
                      <a:pt x="1" y="120"/>
                      <a:pt x="0" y="114"/>
                      <a:pt x="0" y="108"/>
                    </a:cubicBezTo>
                    <a:cubicBezTo>
                      <a:pt x="0" y="102"/>
                      <a:pt x="1" y="96"/>
                      <a:pt x="3" y="90"/>
                    </a:cubicBezTo>
                    <a:cubicBezTo>
                      <a:pt x="5" y="85"/>
                      <a:pt x="8" y="80"/>
                      <a:pt x="11" y="76"/>
                    </a:cubicBezTo>
                    <a:cubicBezTo>
                      <a:pt x="15" y="72"/>
                      <a:pt x="20" y="69"/>
                      <a:pt x="26" y="66"/>
                    </a:cubicBezTo>
                    <a:cubicBezTo>
                      <a:pt x="32" y="63"/>
                      <a:pt x="39" y="61"/>
                      <a:pt x="47" y="60"/>
                    </a:cubicBezTo>
                    <a:cubicBezTo>
                      <a:pt x="89" y="54"/>
                      <a:pt x="89" y="54"/>
                      <a:pt x="89" y="54"/>
                    </a:cubicBezTo>
                    <a:cubicBezTo>
                      <a:pt x="89" y="44"/>
                      <a:pt x="87" y="37"/>
                      <a:pt x="82" y="32"/>
                    </a:cubicBezTo>
                    <a:cubicBezTo>
                      <a:pt x="78" y="27"/>
                      <a:pt x="71" y="25"/>
                      <a:pt x="62" y="25"/>
                    </a:cubicBezTo>
                    <a:cubicBezTo>
                      <a:pt x="54" y="25"/>
                      <a:pt x="45" y="26"/>
                      <a:pt x="37" y="29"/>
                    </a:cubicBezTo>
                    <a:cubicBezTo>
                      <a:pt x="28" y="32"/>
                      <a:pt x="21" y="36"/>
                      <a:pt x="14" y="41"/>
                    </a:cubicBezTo>
                    <a:cubicBezTo>
                      <a:pt x="14" y="12"/>
                      <a:pt x="14" y="12"/>
                      <a:pt x="14" y="12"/>
                    </a:cubicBezTo>
                    <a:cubicBezTo>
                      <a:pt x="17" y="11"/>
                      <a:pt x="19" y="10"/>
                      <a:pt x="23" y="8"/>
                    </a:cubicBezTo>
                    <a:cubicBezTo>
                      <a:pt x="27" y="7"/>
                      <a:pt x="31" y="5"/>
                      <a:pt x="36" y="4"/>
                    </a:cubicBezTo>
                    <a:cubicBezTo>
                      <a:pt x="41" y="3"/>
                      <a:pt x="45" y="2"/>
                      <a:pt x="51" y="1"/>
                    </a:cubicBezTo>
                    <a:cubicBezTo>
                      <a:pt x="56" y="0"/>
                      <a:pt x="61" y="0"/>
                      <a:pt x="66" y="0"/>
                    </a:cubicBezTo>
                    <a:cubicBezTo>
                      <a:pt x="75" y="0"/>
                      <a:pt x="83" y="1"/>
                      <a:pt x="90" y="3"/>
                    </a:cubicBezTo>
                    <a:cubicBezTo>
                      <a:pt x="97" y="6"/>
                      <a:pt x="103" y="10"/>
                      <a:pt x="108" y="14"/>
                    </a:cubicBezTo>
                    <a:cubicBezTo>
                      <a:pt x="112" y="19"/>
                      <a:pt x="116" y="25"/>
                      <a:pt x="118" y="32"/>
                    </a:cubicBezTo>
                    <a:cubicBezTo>
                      <a:pt x="120" y="39"/>
                      <a:pt x="121" y="47"/>
                      <a:pt x="121" y="56"/>
                    </a:cubicBezTo>
                    <a:cubicBezTo>
                      <a:pt x="121" y="147"/>
                      <a:pt x="121" y="147"/>
                      <a:pt x="121" y="147"/>
                    </a:cubicBezTo>
                    <a:lnTo>
                      <a:pt x="89" y="147"/>
                    </a:lnTo>
                    <a:close/>
                    <a:moveTo>
                      <a:pt x="58" y="81"/>
                    </a:moveTo>
                    <a:cubicBezTo>
                      <a:pt x="53" y="82"/>
                      <a:pt x="49" y="83"/>
                      <a:pt x="45" y="84"/>
                    </a:cubicBezTo>
                    <a:cubicBezTo>
                      <a:pt x="42" y="85"/>
                      <a:pt x="39" y="87"/>
                      <a:pt x="37" y="89"/>
                    </a:cubicBezTo>
                    <a:cubicBezTo>
                      <a:pt x="36" y="91"/>
                      <a:pt x="34" y="93"/>
                      <a:pt x="33" y="96"/>
                    </a:cubicBezTo>
                    <a:cubicBezTo>
                      <a:pt x="33" y="98"/>
                      <a:pt x="32" y="101"/>
                      <a:pt x="32" y="104"/>
                    </a:cubicBezTo>
                    <a:cubicBezTo>
                      <a:pt x="32" y="107"/>
                      <a:pt x="33" y="110"/>
                      <a:pt x="34" y="113"/>
                    </a:cubicBezTo>
                    <a:cubicBezTo>
                      <a:pt x="35" y="115"/>
                      <a:pt x="37" y="117"/>
                      <a:pt x="39" y="119"/>
                    </a:cubicBezTo>
                    <a:cubicBezTo>
                      <a:pt x="41" y="121"/>
                      <a:pt x="43" y="122"/>
                      <a:pt x="46" y="123"/>
                    </a:cubicBezTo>
                    <a:cubicBezTo>
                      <a:pt x="49" y="124"/>
                      <a:pt x="53" y="125"/>
                      <a:pt x="56" y="125"/>
                    </a:cubicBezTo>
                    <a:cubicBezTo>
                      <a:pt x="61" y="125"/>
                      <a:pt x="66" y="124"/>
                      <a:pt x="70" y="122"/>
                    </a:cubicBezTo>
                    <a:cubicBezTo>
                      <a:pt x="74" y="120"/>
                      <a:pt x="77" y="118"/>
                      <a:pt x="80" y="115"/>
                    </a:cubicBezTo>
                    <a:cubicBezTo>
                      <a:pt x="83" y="111"/>
                      <a:pt x="86" y="108"/>
                      <a:pt x="87" y="104"/>
                    </a:cubicBezTo>
                    <a:cubicBezTo>
                      <a:pt x="89" y="99"/>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6" name="Freeform 42">
                <a:extLst>
                  <a:ext uri="{FF2B5EF4-FFF2-40B4-BE49-F238E27FC236}">
                    <a16:creationId xmlns:a16="http://schemas.microsoft.com/office/drawing/2014/main" id="{190A83E8-E98E-4F5E-847F-CC74892AA0C0}"/>
                  </a:ext>
                </a:extLst>
              </p:cNvPr>
              <p:cNvSpPr>
                <a:spLocks/>
              </p:cNvSpPr>
              <p:nvPr/>
            </p:nvSpPr>
            <p:spPr bwMode="black">
              <a:xfrm>
                <a:off x="4052634" y="5626227"/>
                <a:ext cx="109836" cy="143331"/>
              </a:xfrm>
              <a:custGeom>
                <a:avLst/>
                <a:gdLst/>
                <a:ahLst/>
                <a:cxnLst>
                  <a:cxn ang="0">
                    <a:pos x="109" y="201"/>
                  </a:cxn>
                  <a:cxn ang="0">
                    <a:pos x="40" y="112"/>
                  </a:cxn>
                  <a:cxn ang="0">
                    <a:pos x="37" y="107"/>
                  </a:cxn>
                  <a:cxn ang="0">
                    <a:pos x="34" y="103"/>
                  </a:cxn>
                  <a:cxn ang="0">
                    <a:pos x="34" y="103"/>
                  </a:cxn>
                  <a:cxn ang="0">
                    <a:pos x="34" y="201"/>
                  </a:cxn>
                  <a:cxn ang="0">
                    <a:pos x="0" y="201"/>
                  </a:cxn>
                  <a:cxn ang="0">
                    <a:pos x="0" y="0"/>
                  </a:cxn>
                  <a:cxn ang="0">
                    <a:pos x="34" y="0"/>
                  </a:cxn>
                  <a:cxn ang="0">
                    <a:pos x="34" y="94"/>
                  </a:cxn>
                  <a:cxn ang="0">
                    <a:pos x="34" y="94"/>
                  </a:cxn>
                  <a:cxn ang="0">
                    <a:pos x="37" y="90"/>
                  </a:cxn>
                  <a:cxn ang="0">
                    <a:pos x="40" y="86"/>
                  </a:cxn>
                  <a:cxn ang="0">
                    <a:pos x="107" y="0"/>
                  </a:cxn>
                  <a:cxn ang="0">
                    <a:pos x="148" y="0"/>
                  </a:cxn>
                  <a:cxn ang="0">
                    <a:pos x="67" y="96"/>
                  </a:cxn>
                  <a:cxn ang="0">
                    <a:pos x="154" y="201"/>
                  </a:cxn>
                  <a:cxn ang="0">
                    <a:pos x="109" y="201"/>
                  </a:cxn>
                </a:cxnLst>
                <a:rect l="0" t="0" r="r" b="b"/>
                <a:pathLst>
                  <a:path w="154" h="201">
                    <a:moveTo>
                      <a:pt x="109" y="201"/>
                    </a:moveTo>
                    <a:cubicBezTo>
                      <a:pt x="40" y="112"/>
                      <a:pt x="40" y="112"/>
                      <a:pt x="40" y="112"/>
                    </a:cubicBezTo>
                    <a:cubicBezTo>
                      <a:pt x="39" y="110"/>
                      <a:pt x="38" y="109"/>
                      <a:pt x="37" y="107"/>
                    </a:cubicBezTo>
                    <a:cubicBezTo>
                      <a:pt x="36" y="106"/>
                      <a:pt x="35" y="104"/>
                      <a:pt x="34" y="103"/>
                    </a:cubicBezTo>
                    <a:cubicBezTo>
                      <a:pt x="34" y="103"/>
                      <a:pt x="34" y="103"/>
                      <a:pt x="34" y="103"/>
                    </a:cubicBezTo>
                    <a:cubicBezTo>
                      <a:pt x="34" y="201"/>
                      <a:pt x="34" y="201"/>
                      <a:pt x="34" y="201"/>
                    </a:cubicBezTo>
                    <a:cubicBezTo>
                      <a:pt x="0" y="201"/>
                      <a:pt x="0" y="201"/>
                      <a:pt x="0" y="201"/>
                    </a:cubicBezTo>
                    <a:cubicBezTo>
                      <a:pt x="0" y="0"/>
                      <a:pt x="0" y="0"/>
                      <a:pt x="0" y="0"/>
                    </a:cubicBezTo>
                    <a:cubicBezTo>
                      <a:pt x="34" y="0"/>
                      <a:pt x="34" y="0"/>
                      <a:pt x="34" y="0"/>
                    </a:cubicBezTo>
                    <a:cubicBezTo>
                      <a:pt x="34" y="94"/>
                      <a:pt x="34" y="94"/>
                      <a:pt x="34" y="94"/>
                    </a:cubicBezTo>
                    <a:cubicBezTo>
                      <a:pt x="34" y="94"/>
                      <a:pt x="34" y="94"/>
                      <a:pt x="34" y="94"/>
                    </a:cubicBezTo>
                    <a:cubicBezTo>
                      <a:pt x="35" y="93"/>
                      <a:pt x="36" y="91"/>
                      <a:pt x="37" y="90"/>
                    </a:cubicBezTo>
                    <a:cubicBezTo>
                      <a:pt x="38" y="88"/>
                      <a:pt x="39" y="87"/>
                      <a:pt x="40" y="86"/>
                    </a:cubicBezTo>
                    <a:cubicBezTo>
                      <a:pt x="107" y="0"/>
                      <a:pt x="107" y="0"/>
                      <a:pt x="107" y="0"/>
                    </a:cubicBezTo>
                    <a:cubicBezTo>
                      <a:pt x="148" y="0"/>
                      <a:pt x="148" y="0"/>
                      <a:pt x="148" y="0"/>
                    </a:cubicBezTo>
                    <a:cubicBezTo>
                      <a:pt x="67" y="96"/>
                      <a:pt x="67" y="96"/>
                      <a:pt x="67" y="96"/>
                    </a:cubicBezTo>
                    <a:cubicBezTo>
                      <a:pt x="154" y="201"/>
                      <a:pt x="154" y="201"/>
                      <a:pt x="154" y="201"/>
                    </a:cubicBezTo>
                    <a:lnTo>
                      <a:pt x="109" y="20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7" name="Freeform 43">
                <a:extLst>
                  <a:ext uri="{FF2B5EF4-FFF2-40B4-BE49-F238E27FC236}">
                    <a16:creationId xmlns:a16="http://schemas.microsoft.com/office/drawing/2014/main" id="{EAD2460A-F2A6-47B0-AE8C-CAE443F1CF52}"/>
                  </a:ext>
                </a:extLst>
              </p:cNvPr>
              <p:cNvSpPr>
                <a:spLocks noEditPoints="1"/>
              </p:cNvSpPr>
              <p:nvPr/>
            </p:nvSpPr>
            <p:spPr bwMode="black">
              <a:xfrm>
                <a:off x="4163677" y="5664851"/>
                <a:ext cx="86300" cy="106819"/>
              </a:xfrm>
              <a:custGeom>
                <a:avLst/>
                <a:gdLst/>
                <a:ahLst/>
                <a:cxnLst>
                  <a:cxn ang="0">
                    <a:pos x="89" y="147"/>
                  </a:cxn>
                  <a:cxn ang="0">
                    <a:pos x="89" y="127"/>
                  </a:cxn>
                  <a:cxn ang="0">
                    <a:pos x="88" y="127"/>
                  </a:cxn>
                  <a:cxn ang="0">
                    <a:pos x="70" y="144"/>
                  </a:cxn>
                  <a:cxn ang="0">
                    <a:pos x="46" y="150"/>
                  </a:cxn>
                  <a:cxn ang="0">
                    <a:pos x="26" y="147"/>
                  </a:cxn>
                  <a:cxn ang="0">
                    <a:pos x="12" y="139"/>
                  </a:cxn>
                  <a:cxn ang="0">
                    <a:pos x="3" y="125"/>
                  </a:cxn>
                  <a:cxn ang="0">
                    <a:pos x="0" y="108"/>
                  </a:cxn>
                  <a:cxn ang="0">
                    <a:pos x="3" y="90"/>
                  </a:cxn>
                  <a:cxn ang="0">
                    <a:pos x="11" y="76"/>
                  </a:cxn>
                  <a:cxn ang="0">
                    <a:pos x="26" y="66"/>
                  </a:cxn>
                  <a:cxn ang="0">
                    <a:pos x="47" y="60"/>
                  </a:cxn>
                  <a:cxn ang="0">
                    <a:pos x="89" y="54"/>
                  </a:cxn>
                  <a:cxn ang="0">
                    <a:pos x="82" y="32"/>
                  </a:cxn>
                  <a:cxn ang="0">
                    <a:pos x="62" y="25"/>
                  </a:cxn>
                  <a:cxn ang="0">
                    <a:pos x="36" y="29"/>
                  </a:cxn>
                  <a:cxn ang="0">
                    <a:pos x="14" y="41"/>
                  </a:cxn>
                  <a:cxn ang="0">
                    <a:pos x="14" y="12"/>
                  </a:cxn>
                  <a:cxn ang="0">
                    <a:pos x="23" y="8"/>
                  </a:cxn>
                  <a:cxn ang="0">
                    <a:pos x="35" y="4"/>
                  </a:cxn>
                  <a:cxn ang="0">
                    <a:pos x="50" y="1"/>
                  </a:cxn>
                  <a:cxn ang="0">
                    <a:pos x="65" y="0"/>
                  </a:cxn>
                  <a:cxn ang="0">
                    <a:pos x="90" y="3"/>
                  </a:cxn>
                  <a:cxn ang="0">
                    <a:pos x="107" y="14"/>
                  </a:cxn>
                  <a:cxn ang="0">
                    <a:pos x="117" y="32"/>
                  </a:cxn>
                  <a:cxn ang="0">
                    <a:pos x="121" y="56"/>
                  </a:cxn>
                  <a:cxn ang="0">
                    <a:pos x="121" y="147"/>
                  </a:cxn>
                  <a:cxn ang="0">
                    <a:pos x="89" y="147"/>
                  </a:cxn>
                  <a:cxn ang="0">
                    <a:pos x="58" y="81"/>
                  </a:cxn>
                  <a:cxn ang="0">
                    <a:pos x="45" y="84"/>
                  </a:cxn>
                  <a:cxn ang="0">
                    <a:pos x="37" y="89"/>
                  </a:cxn>
                  <a:cxn ang="0">
                    <a:pos x="33" y="96"/>
                  </a:cxn>
                  <a:cxn ang="0">
                    <a:pos x="32" y="104"/>
                  </a:cxn>
                  <a:cxn ang="0">
                    <a:pos x="34"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0">
                    <a:moveTo>
                      <a:pt x="89" y="147"/>
                    </a:moveTo>
                    <a:cubicBezTo>
                      <a:pt x="89" y="127"/>
                      <a:pt x="89" y="127"/>
                      <a:pt x="89" y="127"/>
                    </a:cubicBezTo>
                    <a:cubicBezTo>
                      <a:pt x="88" y="127"/>
                      <a:pt x="88" y="127"/>
                      <a:pt x="88" y="127"/>
                    </a:cubicBezTo>
                    <a:cubicBezTo>
                      <a:pt x="83" y="135"/>
                      <a:pt x="77" y="140"/>
                      <a:pt x="70" y="144"/>
                    </a:cubicBezTo>
                    <a:cubicBezTo>
                      <a:pt x="63" y="148"/>
                      <a:pt x="55" y="150"/>
                      <a:pt x="46" y="150"/>
                    </a:cubicBezTo>
                    <a:cubicBezTo>
                      <a:pt x="38" y="150"/>
                      <a:pt x="32" y="149"/>
                      <a:pt x="26" y="147"/>
                    </a:cubicBezTo>
                    <a:cubicBezTo>
                      <a:pt x="20" y="145"/>
                      <a:pt x="16" y="142"/>
                      <a:pt x="12" y="139"/>
                    </a:cubicBezTo>
                    <a:cubicBezTo>
                      <a:pt x="8" y="135"/>
                      <a:pt x="5" y="130"/>
                      <a:pt x="3" y="125"/>
                    </a:cubicBezTo>
                    <a:cubicBezTo>
                      <a:pt x="1" y="120"/>
                      <a:pt x="0" y="114"/>
                      <a:pt x="0" y="108"/>
                    </a:cubicBezTo>
                    <a:cubicBezTo>
                      <a:pt x="0" y="102"/>
                      <a:pt x="1" y="96"/>
                      <a:pt x="3" y="90"/>
                    </a:cubicBezTo>
                    <a:cubicBezTo>
                      <a:pt x="4" y="85"/>
                      <a:pt x="7" y="80"/>
                      <a:pt x="11" y="76"/>
                    </a:cubicBezTo>
                    <a:cubicBezTo>
                      <a:pt x="15" y="72"/>
                      <a:pt x="20" y="69"/>
                      <a:pt x="26" y="66"/>
                    </a:cubicBezTo>
                    <a:cubicBezTo>
                      <a:pt x="32" y="63"/>
                      <a:pt x="39" y="61"/>
                      <a:pt x="47" y="60"/>
                    </a:cubicBezTo>
                    <a:cubicBezTo>
                      <a:pt x="89" y="54"/>
                      <a:pt x="89" y="54"/>
                      <a:pt x="89" y="54"/>
                    </a:cubicBezTo>
                    <a:cubicBezTo>
                      <a:pt x="89" y="44"/>
                      <a:pt x="87" y="37"/>
                      <a:pt x="82" y="32"/>
                    </a:cubicBezTo>
                    <a:cubicBezTo>
                      <a:pt x="77" y="27"/>
                      <a:pt x="70" y="25"/>
                      <a:pt x="62" y="25"/>
                    </a:cubicBezTo>
                    <a:cubicBezTo>
                      <a:pt x="53" y="25"/>
                      <a:pt x="45" y="26"/>
                      <a:pt x="36" y="29"/>
                    </a:cubicBezTo>
                    <a:cubicBezTo>
                      <a:pt x="28" y="32"/>
                      <a:pt x="20" y="36"/>
                      <a:pt x="14" y="41"/>
                    </a:cubicBezTo>
                    <a:cubicBezTo>
                      <a:pt x="14" y="12"/>
                      <a:pt x="14" y="12"/>
                      <a:pt x="14" y="12"/>
                    </a:cubicBezTo>
                    <a:cubicBezTo>
                      <a:pt x="16" y="11"/>
                      <a:pt x="19" y="10"/>
                      <a:pt x="23" y="8"/>
                    </a:cubicBezTo>
                    <a:cubicBezTo>
                      <a:pt x="26" y="7"/>
                      <a:pt x="31" y="5"/>
                      <a:pt x="35" y="4"/>
                    </a:cubicBezTo>
                    <a:cubicBezTo>
                      <a:pt x="40" y="3"/>
                      <a:pt x="45" y="2"/>
                      <a:pt x="50" y="1"/>
                    </a:cubicBezTo>
                    <a:cubicBezTo>
                      <a:pt x="55" y="0"/>
                      <a:pt x="60" y="0"/>
                      <a:pt x="65" y="0"/>
                    </a:cubicBezTo>
                    <a:cubicBezTo>
                      <a:pt x="75" y="0"/>
                      <a:pt x="83" y="1"/>
                      <a:pt x="90" y="3"/>
                    </a:cubicBezTo>
                    <a:cubicBezTo>
                      <a:pt x="97" y="6"/>
                      <a:pt x="103" y="10"/>
                      <a:pt x="107" y="14"/>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5"/>
                      <a:pt x="39" y="87"/>
                      <a:pt x="37" y="89"/>
                    </a:cubicBezTo>
                    <a:cubicBezTo>
                      <a:pt x="35" y="91"/>
                      <a:pt x="34" y="93"/>
                      <a:pt x="33" y="96"/>
                    </a:cubicBezTo>
                    <a:cubicBezTo>
                      <a:pt x="32" y="98"/>
                      <a:pt x="32" y="101"/>
                      <a:pt x="32" y="104"/>
                    </a:cubicBezTo>
                    <a:cubicBezTo>
                      <a:pt x="32" y="107"/>
                      <a:pt x="32" y="110"/>
                      <a:pt x="34"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1"/>
                      <a:pt x="85" y="108"/>
                      <a:pt x="87" y="104"/>
                    </a:cubicBezTo>
                    <a:cubicBezTo>
                      <a:pt x="88" y="99"/>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8" name="Freeform 44">
                <a:extLst>
                  <a:ext uri="{FF2B5EF4-FFF2-40B4-BE49-F238E27FC236}">
                    <a16:creationId xmlns:a16="http://schemas.microsoft.com/office/drawing/2014/main" id="{94B16AAA-5288-4056-A0A9-725C98A5A236}"/>
                  </a:ext>
                </a:extLst>
              </p:cNvPr>
              <p:cNvSpPr>
                <a:spLocks/>
              </p:cNvSpPr>
              <p:nvPr/>
            </p:nvSpPr>
            <p:spPr bwMode="black">
              <a:xfrm>
                <a:off x="4265065" y="5664851"/>
                <a:ext cx="67591" cy="106819"/>
              </a:xfrm>
              <a:custGeom>
                <a:avLst/>
                <a:gdLst/>
                <a:ahLst/>
                <a:cxnLst>
                  <a:cxn ang="0">
                    <a:pos x="95" y="106"/>
                  </a:cxn>
                  <a:cxn ang="0">
                    <a:pos x="92" y="123"/>
                  </a:cxn>
                  <a:cxn ang="0">
                    <a:pos x="81" y="137"/>
                  </a:cxn>
                  <a:cxn ang="0">
                    <a:pos x="63" y="147"/>
                  </a:cxn>
                  <a:cxn ang="0">
                    <a:pos x="38" y="150"/>
                  </a:cxn>
                  <a:cxn ang="0">
                    <a:pos x="29" y="150"/>
                  </a:cxn>
                  <a:cxn ang="0">
                    <a:pos x="19" y="148"/>
                  </a:cxn>
                  <a:cxn ang="0">
                    <a:pos x="9" y="146"/>
                  </a:cxn>
                  <a:cxn ang="0">
                    <a:pos x="0" y="143"/>
                  </a:cxn>
                  <a:cxn ang="0">
                    <a:pos x="0" y="112"/>
                  </a:cxn>
                  <a:cxn ang="0">
                    <a:pos x="10" y="117"/>
                  </a:cxn>
                  <a:cxn ang="0">
                    <a:pos x="20" y="122"/>
                  </a:cxn>
                  <a:cxn ang="0">
                    <a:pos x="30" y="124"/>
                  </a:cxn>
                  <a:cxn ang="0">
                    <a:pos x="39" y="125"/>
                  </a:cxn>
                  <a:cxn ang="0">
                    <a:pos x="57" y="121"/>
                  </a:cxn>
                  <a:cxn ang="0">
                    <a:pos x="63" y="110"/>
                  </a:cxn>
                  <a:cxn ang="0">
                    <a:pos x="62" y="103"/>
                  </a:cxn>
                  <a:cxn ang="0">
                    <a:pos x="58" y="98"/>
                  </a:cxn>
                  <a:cxn ang="0">
                    <a:pos x="49" y="92"/>
                  </a:cxn>
                  <a:cxn ang="0">
                    <a:pos x="35" y="86"/>
                  </a:cxn>
                  <a:cxn ang="0">
                    <a:pos x="20" y="79"/>
                  </a:cxn>
                  <a:cxn ang="0">
                    <a:pos x="10" y="70"/>
                  </a:cxn>
                  <a:cxn ang="0">
                    <a:pos x="3" y="59"/>
                  </a:cxn>
                  <a:cxn ang="0">
                    <a:pos x="0" y="43"/>
                  </a:cxn>
                  <a:cxn ang="0">
                    <a:pos x="4" y="26"/>
                  </a:cxn>
                  <a:cxn ang="0">
                    <a:pos x="15" y="12"/>
                  </a:cxn>
                  <a:cxn ang="0">
                    <a:pos x="33" y="3"/>
                  </a:cxn>
                  <a:cxn ang="0">
                    <a:pos x="55" y="0"/>
                  </a:cxn>
                  <a:cxn ang="0">
                    <a:pos x="64" y="0"/>
                  </a:cxn>
                  <a:cxn ang="0">
                    <a:pos x="73" y="2"/>
                  </a:cxn>
                  <a:cxn ang="0">
                    <a:pos x="81" y="3"/>
                  </a:cxn>
                  <a:cxn ang="0">
                    <a:pos x="88" y="6"/>
                  </a:cxn>
                  <a:cxn ang="0">
                    <a:pos x="88" y="35"/>
                  </a:cxn>
                  <a:cxn ang="0">
                    <a:pos x="80" y="31"/>
                  </a:cxn>
                  <a:cxn ang="0">
                    <a:pos x="72" y="28"/>
                  </a:cxn>
                  <a:cxn ang="0">
                    <a:pos x="63" y="26"/>
                  </a:cxn>
                  <a:cxn ang="0">
                    <a:pos x="54" y="25"/>
                  </a:cxn>
                  <a:cxn ang="0">
                    <a:pos x="39" y="29"/>
                  </a:cxn>
                  <a:cxn ang="0">
                    <a:pos x="33" y="40"/>
                  </a:cxn>
                  <a:cxn ang="0">
                    <a:pos x="35" y="48"/>
                  </a:cxn>
                  <a:cxn ang="0">
                    <a:pos x="39" y="53"/>
                  </a:cxn>
                  <a:cxn ang="0">
                    <a:pos x="46" y="58"/>
                  </a:cxn>
                  <a:cxn ang="0">
                    <a:pos x="59" y="63"/>
                  </a:cxn>
                  <a:cxn ang="0">
                    <a:pos x="73" y="70"/>
                  </a:cxn>
                  <a:cxn ang="0">
                    <a:pos x="85" y="79"/>
                  </a:cxn>
                  <a:cxn ang="0">
                    <a:pos x="93" y="91"/>
                  </a:cxn>
                  <a:cxn ang="0">
                    <a:pos x="95" y="106"/>
                  </a:cxn>
                </a:cxnLst>
                <a:rect l="0" t="0" r="r" b="b"/>
                <a:pathLst>
                  <a:path w="95" h="150">
                    <a:moveTo>
                      <a:pt x="95" y="106"/>
                    </a:moveTo>
                    <a:cubicBezTo>
                      <a:pt x="95" y="112"/>
                      <a:pt x="94" y="118"/>
                      <a:pt x="92" y="123"/>
                    </a:cubicBezTo>
                    <a:cubicBezTo>
                      <a:pt x="89" y="129"/>
                      <a:pt x="86" y="133"/>
                      <a:pt x="81" y="137"/>
                    </a:cubicBezTo>
                    <a:cubicBezTo>
                      <a:pt x="76" y="141"/>
                      <a:pt x="70" y="145"/>
                      <a:pt x="63" y="147"/>
                    </a:cubicBezTo>
                    <a:cubicBezTo>
                      <a:pt x="56" y="149"/>
                      <a:pt x="48" y="150"/>
                      <a:pt x="38" y="150"/>
                    </a:cubicBezTo>
                    <a:cubicBezTo>
                      <a:pt x="35" y="150"/>
                      <a:pt x="33" y="150"/>
                      <a:pt x="29" y="150"/>
                    </a:cubicBezTo>
                    <a:cubicBezTo>
                      <a:pt x="26" y="149"/>
                      <a:pt x="22" y="149"/>
                      <a:pt x="19" y="148"/>
                    </a:cubicBezTo>
                    <a:cubicBezTo>
                      <a:pt x="15" y="147"/>
                      <a:pt x="12" y="147"/>
                      <a:pt x="9" y="146"/>
                    </a:cubicBezTo>
                    <a:cubicBezTo>
                      <a:pt x="6" y="145"/>
                      <a:pt x="3" y="144"/>
                      <a:pt x="0" y="143"/>
                    </a:cubicBezTo>
                    <a:cubicBezTo>
                      <a:pt x="0" y="112"/>
                      <a:pt x="0" y="112"/>
                      <a:pt x="0" y="112"/>
                    </a:cubicBezTo>
                    <a:cubicBezTo>
                      <a:pt x="3" y="114"/>
                      <a:pt x="7" y="116"/>
                      <a:pt x="10" y="117"/>
                    </a:cubicBezTo>
                    <a:cubicBezTo>
                      <a:pt x="13" y="119"/>
                      <a:pt x="17" y="120"/>
                      <a:pt x="20" y="122"/>
                    </a:cubicBezTo>
                    <a:cubicBezTo>
                      <a:pt x="24" y="123"/>
                      <a:pt x="27" y="124"/>
                      <a:pt x="30" y="124"/>
                    </a:cubicBezTo>
                    <a:cubicBezTo>
                      <a:pt x="34" y="125"/>
                      <a:pt x="37" y="125"/>
                      <a:pt x="39" y="125"/>
                    </a:cubicBezTo>
                    <a:cubicBezTo>
                      <a:pt x="48" y="125"/>
                      <a:pt x="53" y="124"/>
                      <a:pt x="57" y="121"/>
                    </a:cubicBezTo>
                    <a:cubicBezTo>
                      <a:pt x="61" y="118"/>
                      <a:pt x="63" y="114"/>
                      <a:pt x="63" y="110"/>
                    </a:cubicBezTo>
                    <a:cubicBezTo>
                      <a:pt x="63" y="107"/>
                      <a:pt x="62" y="105"/>
                      <a:pt x="62" y="103"/>
                    </a:cubicBezTo>
                    <a:cubicBezTo>
                      <a:pt x="61" y="101"/>
                      <a:pt x="60" y="100"/>
                      <a:pt x="58" y="98"/>
                    </a:cubicBezTo>
                    <a:cubicBezTo>
                      <a:pt x="56" y="96"/>
                      <a:pt x="53" y="94"/>
                      <a:pt x="49" y="92"/>
                    </a:cubicBezTo>
                    <a:cubicBezTo>
                      <a:pt x="45" y="91"/>
                      <a:pt x="41" y="88"/>
                      <a:pt x="35" y="86"/>
                    </a:cubicBezTo>
                    <a:cubicBezTo>
                      <a:pt x="30" y="84"/>
                      <a:pt x="25" y="81"/>
                      <a:pt x="20" y="79"/>
                    </a:cubicBezTo>
                    <a:cubicBezTo>
                      <a:pt x="16" y="76"/>
                      <a:pt x="13" y="74"/>
                      <a:pt x="10" y="70"/>
                    </a:cubicBezTo>
                    <a:cubicBezTo>
                      <a:pt x="7" y="67"/>
                      <a:pt x="4" y="63"/>
                      <a:pt x="3" y="59"/>
                    </a:cubicBezTo>
                    <a:cubicBezTo>
                      <a:pt x="1" y="55"/>
                      <a:pt x="0" y="49"/>
                      <a:pt x="0" y="43"/>
                    </a:cubicBezTo>
                    <a:cubicBezTo>
                      <a:pt x="0" y="37"/>
                      <a:pt x="2" y="31"/>
                      <a:pt x="4" y="26"/>
                    </a:cubicBezTo>
                    <a:cubicBezTo>
                      <a:pt x="7" y="21"/>
                      <a:pt x="10" y="16"/>
                      <a:pt x="15" y="12"/>
                    </a:cubicBezTo>
                    <a:cubicBezTo>
                      <a:pt x="20" y="8"/>
                      <a:pt x="26" y="5"/>
                      <a:pt x="33" y="3"/>
                    </a:cubicBezTo>
                    <a:cubicBezTo>
                      <a:pt x="39" y="1"/>
                      <a:pt x="47" y="0"/>
                      <a:pt x="55" y="0"/>
                    </a:cubicBezTo>
                    <a:cubicBezTo>
                      <a:pt x="58" y="0"/>
                      <a:pt x="61" y="0"/>
                      <a:pt x="64" y="0"/>
                    </a:cubicBezTo>
                    <a:cubicBezTo>
                      <a:pt x="67" y="1"/>
                      <a:pt x="70" y="1"/>
                      <a:pt x="73" y="2"/>
                    </a:cubicBezTo>
                    <a:cubicBezTo>
                      <a:pt x="76" y="2"/>
                      <a:pt x="79" y="3"/>
                      <a:pt x="81" y="3"/>
                    </a:cubicBezTo>
                    <a:cubicBezTo>
                      <a:pt x="84" y="4"/>
                      <a:pt x="86" y="5"/>
                      <a:pt x="88" y="6"/>
                    </a:cubicBezTo>
                    <a:cubicBezTo>
                      <a:pt x="88" y="35"/>
                      <a:pt x="88" y="35"/>
                      <a:pt x="88" y="35"/>
                    </a:cubicBezTo>
                    <a:cubicBezTo>
                      <a:pt x="85" y="34"/>
                      <a:pt x="83" y="32"/>
                      <a:pt x="80" y="31"/>
                    </a:cubicBezTo>
                    <a:cubicBezTo>
                      <a:pt x="78" y="30"/>
                      <a:pt x="75" y="29"/>
                      <a:pt x="72" y="28"/>
                    </a:cubicBezTo>
                    <a:cubicBezTo>
                      <a:pt x="69" y="27"/>
                      <a:pt x="66" y="26"/>
                      <a:pt x="63" y="26"/>
                    </a:cubicBezTo>
                    <a:cubicBezTo>
                      <a:pt x="60" y="25"/>
                      <a:pt x="57" y="25"/>
                      <a:pt x="54" y="25"/>
                    </a:cubicBezTo>
                    <a:cubicBezTo>
                      <a:pt x="48" y="25"/>
                      <a:pt x="43" y="26"/>
                      <a:pt x="39" y="29"/>
                    </a:cubicBezTo>
                    <a:cubicBezTo>
                      <a:pt x="35" y="32"/>
                      <a:pt x="33" y="36"/>
                      <a:pt x="33" y="40"/>
                    </a:cubicBezTo>
                    <a:cubicBezTo>
                      <a:pt x="33" y="43"/>
                      <a:pt x="34" y="46"/>
                      <a:pt x="35" y="48"/>
                    </a:cubicBezTo>
                    <a:cubicBezTo>
                      <a:pt x="35" y="50"/>
                      <a:pt x="37" y="52"/>
                      <a:pt x="39" y="53"/>
                    </a:cubicBezTo>
                    <a:cubicBezTo>
                      <a:pt x="41" y="55"/>
                      <a:pt x="43" y="56"/>
                      <a:pt x="46" y="58"/>
                    </a:cubicBezTo>
                    <a:cubicBezTo>
                      <a:pt x="50" y="60"/>
                      <a:pt x="54" y="61"/>
                      <a:pt x="59" y="63"/>
                    </a:cubicBezTo>
                    <a:cubicBezTo>
                      <a:pt x="64" y="65"/>
                      <a:pt x="69" y="68"/>
                      <a:pt x="73" y="70"/>
                    </a:cubicBezTo>
                    <a:cubicBezTo>
                      <a:pt x="78" y="73"/>
                      <a:pt x="82" y="76"/>
                      <a:pt x="85" y="79"/>
                    </a:cubicBezTo>
                    <a:cubicBezTo>
                      <a:pt x="88" y="82"/>
                      <a:pt x="91" y="86"/>
                      <a:pt x="93" y="91"/>
                    </a:cubicBezTo>
                    <a:cubicBezTo>
                      <a:pt x="94" y="95"/>
                      <a:pt x="95" y="100"/>
                      <a:pt x="95" y="10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49" name="Freeform 45">
                <a:extLst>
                  <a:ext uri="{FF2B5EF4-FFF2-40B4-BE49-F238E27FC236}">
                    <a16:creationId xmlns:a16="http://schemas.microsoft.com/office/drawing/2014/main" id="{D13157C5-3368-427F-B969-AB9141A2C704}"/>
                  </a:ext>
                </a:extLst>
              </p:cNvPr>
              <p:cNvSpPr>
                <a:spLocks noEditPoints="1"/>
              </p:cNvSpPr>
              <p:nvPr/>
            </p:nvSpPr>
            <p:spPr bwMode="black">
              <a:xfrm>
                <a:off x="4348347" y="5616873"/>
                <a:ext cx="28666" cy="152685"/>
              </a:xfrm>
              <a:custGeom>
                <a:avLst/>
                <a:gdLst/>
                <a:ahLst/>
                <a:cxnLst>
                  <a:cxn ang="0">
                    <a:pos x="40" y="19"/>
                  </a:cxn>
                  <a:cxn ang="0">
                    <a:pos x="39" y="27"/>
                  </a:cxn>
                  <a:cxn ang="0">
                    <a:pos x="34" y="32"/>
                  </a:cxn>
                  <a:cxn ang="0">
                    <a:pos x="28" y="36"/>
                  </a:cxn>
                  <a:cxn ang="0">
                    <a:pos x="20" y="38"/>
                  </a:cxn>
                  <a:cxn ang="0">
                    <a:pos x="12" y="36"/>
                  </a:cxn>
                  <a:cxn ang="0">
                    <a:pos x="6" y="32"/>
                  </a:cxn>
                  <a:cxn ang="0">
                    <a:pos x="2" y="27"/>
                  </a:cxn>
                  <a:cxn ang="0">
                    <a:pos x="0" y="19"/>
                  </a:cxn>
                  <a:cxn ang="0">
                    <a:pos x="2" y="12"/>
                  </a:cxn>
                  <a:cxn ang="0">
                    <a:pos x="6" y="6"/>
                  </a:cxn>
                  <a:cxn ang="0">
                    <a:pos x="12" y="2"/>
                  </a:cxn>
                  <a:cxn ang="0">
                    <a:pos x="20" y="0"/>
                  </a:cxn>
                  <a:cxn ang="0">
                    <a:pos x="28" y="2"/>
                  </a:cxn>
                  <a:cxn ang="0">
                    <a:pos x="34" y="6"/>
                  </a:cxn>
                  <a:cxn ang="0">
                    <a:pos x="39" y="12"/>
                  </a:cxn>
                  <a:cxn ang="0">
                    <a:pos x="40" y="19"/>
                  </a:cxn>
                  <a:cxn ang="0">
                    <a:pos x="4" y="214"/>
                  </a:cxn>
                  <a:cxn ang="0">
                    <a:pos x="4" y="70"/>
                  </a:cxn>
                  <a:cxn ang="0">
                    <a:pos x="36" y="70"/>
                  </a:cxn>
                  <a:cxn ang="0">
                    <a:pos x="36" y="214"/>
                  </a:cxn>
                  <a:cxn ang="0">
                    <a:pos x="4" y="214"/>
                  </a:cxn>
                </a:cxnLst>
                <a:rect l="0" t="0" r="r" b="b"/>
                <a:pathLst>
                  <a:path w="40" h="214">
                    <a:moveTo>
                      <a:pt x="40" y="19"/>
                    </a:moveTo>
                    <a:cubicBezTo>
                      <a:pt x="40" y="22"/>
                      <a:pt x="40" y="24"/>
                      <a:pt x="39" y="27"/>
                    </a:cubicBezTo>
                    <a:cubicBezTo>
                      <a:pt x="38" y="29"/>
                      <a:pt x="36" y="31"/>
                      <a:pt x="34" y="32"/>
                    </a:cubicBezTo>
                    <a:cubicBezTo>
                      <a:pt x="33" y="34"/>
                      <a:pt x="31" y="35"/>
                      <a:pt x="28" y="36"/>
                    </a:cubicBezTo>
                    <a:cubicBezTo>
                      <a:pt x="26" y="37"/>
                      <a:pt x="23" y="38"/>
                      <a:pt x="20" y="38"/>
                    </a:cubicBezTo>
                    <a:cubicBezTo>
                      <a:pt x="17" y="38"/>
                      <a:pt x="15" y="37"/>
                      <a:pt x="12" y="36"/>
                    </a:cubicBezTo>
                    <a:cubicBezTo>
                      <a:pt x="10" y="35"/>
                      <a:pt x="8" y="34"/>
                      <a:pt x="6" y="32"/>
                    </a:cubicBezTo>
                    <a:cubicBezTo>
                      <a:pt x="4" y="31"/>
                      <a:pt x="3" y="29"/>
                      <a:pt x="2" y="27"/>
                    </a:cubicBezTo>
                    <a:cubicBezTo>
                      <a:pt x="1" y="24"/>
                      <a:pt x="0" y="22"/>
                      <a:pt x="0" y="19"/>
                    </a:cubicBezTo>
                    <a:cubicBezTo>
                      <a:pt x="0" y="17"/>
                      <a:pt x="1" y="14"/>
                      <a:pt x="2" y="12"/>
                    </a:cubicBezTo>
                    <a:cubicBezTo>
                      <a:pt x="3" y="9"/>
                      <a:pt x="4" y="7"/>
                      <a:pt x="6" y="6"/>
                    </a:cubicBezTo>
                    <a:cubicBezTo>
                      <a:pt x="8" y="4"/>
                      <a:pt x="10" y="3"/>
                      <a:pt x="12" y="2"/>
                    </a:cubicBezTo>
                    <a:cubicBezTo>
                      <a:pt x="15" y="1"/>
                      <a:pt x="17" y="0"/>
                      <a:pt x="20" y="0"/>
                    </a:cubicBezTo>
                    <a:cubicBezTo>
                      <a:pt x="23" y="0"/>
                      <a:pt x="26" y="1"/>
                      <a:pt x="28" y="2"/>
                    </a:cubicBezTo>
                    <a:cubicBezTo>
                      <a:pt x="30" y="3"/>
                      <a:pt x="33" y="4"/>
                      <a:pt x="34" y="6"/>
                    </a:cubicBezTo>
                    <a:cubicBezTo>
                      <a:pt x="36" y="7"/>
                      <a:pt x="37" y="9"/>
                      <a:pt x="39" y="12"/>
                    </a:cubicBezTo>
                    <a:cubicBezTo>
                      <a:pt x="40" y="14"/>
                      <a:pt x="40" y="17"/>
                      <a:pt x="40" y="19"/>
                    </a:cubicBezTo>
                    <a:close/>
                    <a:moveTo>
                      <a:pt x="4" y="214"/>
                    </a:moveTo>
                    <a:cubicBezTo>
                      <a:pt x="4" y="70"/>
                      <a:pt x="4" y="70"/>
                      <a:pt x="4" y="70"/>
                    </a:cubicBezTo>
                    <a:cubicBezTo>
                      <a:pt x="36" y="70"/>
                      <a:pt x="36" y="70"/>
                      <a:pt x="36" y="70"/>
                    </a:cubicBezTo>
                    <a:cubicBezTo>
                      <a:pt x="36" y="214"/>
                      <a:pt x="36" y="214"/>
                      <a:pt x="36" y="214"/>
                    </a:cubicBezTo>
                    <a:lnTo>
                      <a:pt x="4"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50" name="Freeform 46">
                <a:extLst>
                  <a:ext uri="{FF2B5EF4-FFF2-40B4-BE49-F238E27FC236}">
                    <a16:creationId xmlns:a16="http://schemas.microsoft.com/office/drawing/2014/main" id="{199F4C34-8A93-4304-9546-A92CA7FEB8A7}"/>
                  </a:ext>
                </a:extLst>
              </p:cNvPr>
              <p:cNvSpPr>
                <a:spLocks/>
              </p:cNvSpPr>
              <p:nvPr/>
            </p:nvSpPr>
            <p:spPr bwMode="black">
              <a:xfrm>
                <a:off x="4401153" y="5617778"/>
                <a:ext cx="90524" cy="151780"/>
              </a:xfrm>
              <a:custGeom>
                <a:avLst/>
                <a:gdLst/>
                <a:ahLst/>
                <a:cxnLst>
                  <a:cxn ang="0">
                    <a:pos x="95" y="213"/>
                  </a:cxn>
                  <a:cxn ang="0">
                    <a:pos x="95" y="131"/>
                  </a:cxn>
                  <a:cxn ang="0">
                    <a:pos x="88" y="102"/>
                  </a:cxn>
                  <a:cxn ang="0">
                    <a:pos x="66" y="92"/>
                  </a:cxn>
                  <a:cxn ang="0">
                    <a:pos x="52" y="95"/>
                  </a:cxn>
                  <a:cxn ang="0">
                    <a:pos x="41" y="104"/>
                  </a:cxn>
                  <a:cxn ang="0">
                    <a:pos x="35" y="116"/>
                  </a:cxn>
                  <a:cxn ang="0">
                    <a:pos x="32" y="131"/>
                  </a:cxn>
                  <a:cxn ang="0">
                    <a:pos x="32" y="213"/>
                  </a:cxn>
                  <a:cxn ang="0">
                    <a:pos x="0" y="213"/>
                  </a:cxn>
                  <a:cxn ang="0">
                    <a:pos x="0" y="0"/>
                  </a:cxn>
                  <a:cxn ang="0">
                    <a:pos x="32" y="0"/>
                  </a:cxn>
                  <a:cxn ang="0">
                    <a:pos x="32" y="92"/>
                  </a:cxn>
                  <a:cxn ang="0">
                    <a:pos x="33" y="92"/>
                  </a:cxn>
                  <a:cxn ang="0">
                    <a:pos x="41" y="81"/>
                  </a:cxn>
                  <a:cxn ang="0">
                    <a:pos x="51" y="73"/>
                  </a:cxn>
                  <a:cxn ang="0">
                    <a:pos x="64" y="68"/>
                  </a:cxn>
                  <a:cxn ang="0">
                    <a:pos x="79" y="66"/>
                  </a:cxn>
                  <a:cxn ang="0">
                    <a:pos x="115" y="81"/>
                  </a:cxn>
                  <a:cxn ang="0">
                    <a:pos x="127" y="125"/>
                  </a:cxn>
                  <a:cxn ang="0">
                    <a:pos x="127" y="213"/>
                  </a:cxn>
                  <a:cxn ang="0">
                    <a:pos x="95" y="213"/>
                  </a:cxn>
                </a:cxnLst>
                <a:rect l="0" t="0" r="r" b="b"/>
                <a:pathLst>
                  <a:path w="127" h="213">
                    <a:moveTo>
                      <a:pt x="95" y="213"/>
                    </a:moveTo>
                    <a:cubicBezTo>
                      <a:pt x="95" y="131"/>
                      <a:pt x="95" y="131"/>
                      <a:pt x="95" y="131"/>
                    </a:cubicBezTo>
                    <a:cubicBezTo>
                      <a:pt x="95" y="119"/>
                      <a:pt x="92" y="109"/>
                      <a:pt x="88" y="102"/>
                    </a:cubicBezTo>
                    <a:cubicBezTo>
                      <a:pt x="84" y="95"/>
                      <a:pt x="76" y="92"/>
                      <a:pt x="66" y="92"/>
                    </a:cubicBezTo>
                    <a:cubicBezTo>
                      <a:pt x="61" y="92"/>
                      <a:pt x="56" y="93"/>
                      <a:pt x="52" y="95"/>
                    </a:cubicBezTo>
                    <a:cubicBezTo>
                      <a:pt x="48" y="98"/>
                      <a:pt x="44" y="100"/>
                      <a:pt x="41" y="104"/>
                    </a:cubicBezTo>
                    <a:cubicBezTo>
                      <a:pt x="38" y="108"/>
                      <a:pt x="36" y="112"/>
                      <a:pt x="35" y="116"/>
                    </a:cubicBezTo>
                    <a:cubicBezTo>
                      <a:pt x="33" y="121"/>
                      <a:pt x="32" y="126"/>
                      <a:pt x="32" y="131"/>
                    </a:cubicBezTo>
                    <a:cubicBezTo>
                      <a:pt x="32" y="213"/>
                      <a:pt x="32" y="213"/>
                      <a:pt x="32" y="213"/>
                    </a:cubicBezTo>
                    <a:cubicBezTo>
                      <a:pt x="0" y="213"/>
                      <a:pt x="0" y="213"/>
                      <a:pt x="0" y="213"/>
                    </a:cubicBezTo>
                    <a:cubicBezTo>
                      <a:pt x="0" y="0"/>
                      <a:pt x="0" y="0"/>
                      <a:pt x="0" y="0"/>
                    </a:cubicBezTo>
                    <a:cubicBezTo>
                      <a:pt x="32" y="0"/>
                      <a:pt x="32" y="0"/>
                      <a:pt x="32" y="0"/>
                    </a:cubicBezTo>
                    <a:cubicBezTo>
                      <a:pt x="32" y="92"/>
                      <a:pt x="32" y="92"/>
                      <a:pt x="32" y="92"/>
                    </a:cubicBezTo>
                    <a:cubicBezTo>
                      <a:pt x="33" y="92"/>
                      <a:pt x="33" y="92"/>
                      <a:pt x="33" y="92"/>
                    </a:cubicBezTo>
                    <a:cubicBezTo>
                      <a:pt x="35" y="88"/>
                      <a:pt x="38" y="84"/>
                      <a:pt x="41" y="81"/>
                    </a:cubicBezTo>
                    <a:cubicBezTo>
                      <a:pt x="44" y="78"/>
                      <a:pt x="48" y="75"/>
                      <a:pt x="51" y="73"/>
                    </a:cubicBezTo>
                    <a:cubicBezTo>
                      <a:pt x="55" y="71"/>
                      <a:pt x="59" y="69"/>
                      <a:pt x="64" y="68"/>
                    </a:cubicBezTo>
                    <a:cubicBezTo>
                      <a:pt x="68" y="66"/>
                      <a:pt x="73" y="66"/>
                      <a:pt x="79" y="66"/>
                    </a:cubicBezTo>
                    <a:cubicBezTo>
                      <a:pt x="95" y="66"/>
                      <a:pt x="107" y="71"/>
                      <a:pt x="115" y="81"/>
                    </a:cubicBezTo>
                    <a:cubicBezTo>
                      <a:pt x="123" y="91"/>
                      <a:pt x="127" y="105"/>
                      <a:pt x="127" y="125"/>
                    </a:cubicBezTo>
                    <a:cubicBezTo>
                      <a:pt x="127" y="213"/>
                      <a:pt x="127" y="213"/>
                      <a:pt x="127" y="213"/>
                    </a:cubicBezTo>
                    <a:lnTo>
                      <a:pt x="95" y="21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2" name="Group 511">
              <a:extLst>
                <a:ext uri="{FF2B5EF4-FFF2-40B4-BE49-F238E27FC236}">
                  <a16:creationId xmlns:a16="http://schemas.microsoft.com/office/drawing/2014/main" id="{24FCA2AD-1194-46C4-94CD-B9ACB98D3A6C}"/>
                </a:ext>
              </a:extLst>
            </p:cNvPr>
            <p:cNvGrpSpPr/>
            <p:nvPr/>
          </p:nvGrpSpPr>
          <p:grpSpPr bwMode="black">
            <a:xfrm>
              <a:off x="9113283" y="6595204"/>
              <a:ext cx="3198673" cy="330554"/>
              <a:chOff x="9662524" y="5603535"/>
              <a:chExt cx="1748299" cy="186932"/>
            </a:xfrm>
            <a:solidFill>
              <a:srgbClr val="FFFFFF"/>
            </a:solidFill>
            <a:effectLst/>
          </p:grpSpPr>
          <p:sp>
            <p:nvSpPr>
              <p:cNvPr id="730" name="Freeform 19">
                <a:extLst>
                  <a:ext uri="{FF2B5EF4-FFF2-40B4-BE49-F238E27FC236}">
                    <a16:creationId xmlns:a16="http://schemas.microsoft.com/office/drawing/2014/main" id="{7E44C390-A138-48BC-A49E-65AA2F9F4F6B}"/>
                  </a:ext>
                </a:extLst>
              </p:cNvPr>
              <p:cNvSpPr>
                <a:spLocks noEditPoints="1"/>
              </p:cNvSpPr>
              <p:nvPr/>
            </p:nvSpPr>
            <p:spPr bwMode="black">
              <a:xfrm>
                <a:off x="9662524" y="5613338"/>
                <a:ext cx="157185" cy="169355"/>
              </a:xfrm>
              <a:custGeom>
                <a:avLst/>
                <a:gdLst/>
                <a:ahLst/>
                <a:cxnLst>
                  <a:cxn ang="0">
                    <a:pos x="78" y="57"/>
                  </a:cxn>
                  <a:cxn ang="0">
                    <a:pos x="123" y="39"/>
                  </a:cxn>
                  <a:cxn ang="0">
                    <a:pos x="138" y="42"/>
                  </a:cxn>
                  <a:cxn ang="0">
                    <a:pos x="130" y="53"/>
                  </a:cxn>
                  <a:cxn ang="0">
                    <a:pos x="76" y="66"/>
                  </a:cxn>
                  <a:cxn ang="0">
                    <a:pos x="71" y="115"/>
                  </a:cxn>
                  <a:cxn ang="0">
                    <a:pos x="127" y="101"/>
                  </a:cxn>
                  <a:cxn ang="0">
                    <a:pos x="110" y="88"/>
                  </a:cxn>
                  <a:cxn ang="0">
                    <a:pos x="111" y="83"/>
                  </a:cxn>
                  <a:cxn ang="0">
                    <a:pos x="145" y="101"/>
                  </a:cxn>
                  <a:cxn ang="0">
                    <a:pos x="207" y="121"/>
                  </a:cxn>
                  <a:cxn ang="0">
                    <a:pos x="224" y="161"/>
                  </a:cxn>
                  <a:cxn ang="0">
                    <a:pos x="203" y="205"/>
                  </a:cxn>
                  <a:cxn ang="0">
                    <a:pos x="132" y="241"/>
                  </a:cxn>
                  <a:cxn ang="0">
                    <a:pos x="130" y="236"/>
                  </a:cxn>
                  <a:cxn ang="0">
                    <a:pos x="188" y="204"/>
                  </a:cxn>
                  <a:cxn ang="0">
                    <a:pos x="208" y="161"/>
                  </a:cxn>
                  <a:cxn ang="0">
                    <a:pos x="194" y="126"/>
                  </a:cxn>
                  <a:cxn ang="0">
                    <a:pos x="143" y="109"/>
                  </a:cxn>
                  <a:cxn ang="0">
                    <a:pos x="123" y="149"/>
                  </a:cxn>
                  <a:cxn ang="0">
                    <a:pos x="94" y="187"/>
                  </a:cxn>
                  <a:cxn ang="0">
                    <a:pos x="105" y="199"/>
                  </a:cxn>
                  <a:cxn ang="0">
                    <a:pos x="103" y="209"/>
                  </a:cxn>
                  <a:cxn ang="0">
                    <a:pos x="90" y="205"/>
                  </a:cxn>
                  <a:cxn ang="0">
                    <a:pos x="84" y="197"/>
                  </a:cxn>
                  <a:cxn ang="0">
                    <a:pos x="55" y="221"/>
                  </a:cxn>
                  <a:cxn ang="0">
                    <a:pos x="26" y="228"/>
                  </a:cxn>
                  <a:cxn ang="0">
                    <a:pos x="1" y="198"/>
                  </a:cxn>
                  <a:cxn ang="0">
                    <a:pos x="28" y="142"/>
                  </a:cxn>
                  <a:cxn ang="0">
                    <a:pos x="61" y="119"/>
                  </a:cxn>
                  <a:cxn ang="0">
                    <a:pos x="64" y="68"/>
                  </a:cxn>
                  <a:cxn ang="0">
                    <a:pos x="34" y="71"/>
                  </a:cxn>
                  <a:cxn ang="0">
                    <a:pos x="18" y="67"/>
                  </a:cxn>
                  <a:cxn ang="0">
                    <a:pos x="7" y="49"/>
                  </a:cxn>
                  <a:cxn ang="0">
                    <a:pos x="11" y="48"/>
                  </a:cxn>
                  <a:cxn ang="0">
                    <a:pos x="34" y="61"/>
                  </a:cxn>
                  <a:cxn ang="0">
                    <a:pos x="65" y="59"/>
                  </a:cxn>
                  <a:cxn ang="0">
                    <a:pos x="70" y="17"/>
                  </a:cxn>
                  <a:cxn ang="0">
                    <a:pos x="55" y="4"/>
                  </a:cxn>
                  <a:cxn ang="0">
                    <a:pos x="55" y="0"/>
                  </a:cxn>
                  <a:cxn ang="0">
                    <a:pos x="82" y="6"/>
                  </a:cxn>
                  <a:cxn ang="0">
                    <a:pos x="87" y="23"/>
                  </a:cxn>
                  <a:cxn ang="0">
                    <a:pos x="78" y="57"/>
                  </a:cxn>
                  <a:cxn ang="0">
                    <a:pos x="34" y="150"/>
                  </a:cxn>
                  <a:cxn ang="0">
                    <a:pos x="15" y="197"/>
                  </a:cxn>
                  <a:cxn ang="0">
                    <a:pos x="28" y="221"/>
                  </a:cxn>
                  <a:cxn ang="0">
                    <a:pos x="54" y="212"/>
                  </a:cxn>
                  <a:cxn ang="0">
                    <a:pos x="79" y="190"/>
                  </a:cxn>
                  <a:cxn ang="0">
                    <a:pos x="61" y="128"/>
                  </a:cxn>
                  <a:cxn ang="0">
                    <a:pos x="34" y="150"/>
                  </a:cxn>
                  <a:cxn ang="0">
                    <a:pos x="71" y="124"/>
                  </a:cxn>
                  <a:cxn ang="0">
                    <a:pos x="89" y="180"/>
                  </a:cxn>
                  <a:cxn ang="0">
                    <a:pos x="111" y="145"/>
                  </a:cxn>
                  <a:cxn ang="0">
                    <a:pos x="126" y="109"/>
                  </a:cxn>
                  <a:cxn ang="0">
                    <a:pos x="71" y="124"/>
                  </a:cxn>
                </a:cxnLst>
                <a:rect l="0" t="0" r="r" b="b"/>
                <a:pathLst>
                  <a:path w="224" h="241">
                    <a:moveTo>
                      <a:pt x="78" y="57"/>
                    </a:moveTo>
                    <a:cubicBezTo>
                      <a:pt x="99" y="52"/>
                      <a:pt x="114" y="46"/>
                      <a:pt x="123" y="39"/>
                    </a:cubicBezTo>
                    <a:cubicBezTo>
                      <a:pt x="131" y="39"/>
                      <a:pt x="136" y="40"/>
                      <a:pt x="138" y="42"/>
                    </a:cubicBezTo>
                    <a:cubicBezTo>
                      <a:pt x="144" y="46"/>
                      <a:pt x="142" y="49"/>
                      <a:pt x="130" y="53"/>
                    </a:cubicBezTo>
                    <a:cubicBezTo>
                      <a:pt x="116" y="58"/>
                      <a:pt x="98" y="63"/>
                      <a:pt x="76" y="66"/>
                    </a:cubicBezTo>
                    <a:cubicBezTo>
                      <a:pt x="73" y="89"/>
                      <a:pt x="71" y="105"/>
                      <a:pt x="71" y="115"/>
                    </a:cubicBezTo>
                    <a:cubicBezTo>
                      <a:pt x="90" y="107"/>
                      <a:pt x="109" y="103"/>
                      <a:pt x="127" y="101"/>
                    </a:cubicBezTo>
                    <a:cubicBezTo>
                      <a:pt x="128" y="94"/>
                      <a:pt x="122" y="89"/>
                      <a:pt x="110" y="88"/>
                    </a:cubicBezTo>
                    <a:cubicBezTo>
                      <a:pt x="107" y="86"/>
                      <a:pt x="108" y="85"/>
                      <a:pt x="111" y="83"/>
                    </a:cubicBezTo>
                    <a:cubicBezTo>
                      <a:pt x="134" y="85"/>
                      <a:pt x="146" y="91"/>
                      <a:pt x="145" y="101"/>
                    </a:cubicBezTo>
                    <a:cubicBezTo>
                      <a:pt x="174" y="102"/>
                      <a:pt x="195" y="109"/>
                      <a:pt x="207" y="121"/>
                    </a:cubicBezTo>
                    <a:cubicBezTo>
                      <a:pt x="218" y="132"/>
                      <a:pt x="224" y="145"/>
                      <a:pt x="224" y="161"/>
                    </a:cubicBezTo>
                    <a:cubicBezTo>
                      <a:pt x="224" y="177"/>
                      <a:pt x="217" y="191"/>
                      <a:pt x="203" y="205"/>
                    </a:cubicBezTo>
                    <a:cubicBezTo>
                      <a:pt x="187" y="221"/>
                      <a:pt x="163" y="233"/>
                      <a:pt x="132" y="241"/>
                    </a:cubicBezTo>
                    <a:cubicBezTo>
                      <a:pt x="126" y="241"/>
                      <a:pt x="126" y="239"/>
                      <a:pt x="130" y="236"/>
                    </a:cubicBezTo>
                    <a:cubicBezTo>
                      <a:pt x="157" y="226"/>
                      <a:pt x="176" y="215"/>
                      <a:pt x="188" y="204"/>
                    </a:cubicBezTo>
                    <a:cubicBezTo>
                      <a:pt x="201" y="190"/>
                      <a:pt x="208" y="176"/>
                      <a:pt x="208" y="161"/>
                    </a:cubicBezTo>
                    <a:cubicBezTo>
                      <a:pt x="208" y="147"/>
                      <a:pt x="203" y="135"/>
                      <a:pt x="194" y="126"/>
                    </a:cubicBezTo>
                    <a:cubicBezTo>
                      <a:pt x="184" y="116"/>
                      <a:pt x="167" y="110"/>
                      <a:pt x="143" y="109"/>
                    </a:cubicBezTo>
                    <a:cubicBezTo>
                      <a:pt x="137" y="121"/>
                      <a:pt x="131" y="134"/>
                      <a:pt x="123" y="149"/>
                    </a:cubicBezTo>
                    <a:cubicBezTo>
                      <a:pt x="114" y="163"/>
                      <a:pt x="105" y="176"/>
                      <a:pt x="94" y="187"/>
                    </a:cubicBezTo>
                    <a:cubicBezTo>
                      <a:pt x="97" y="191"/>
                      <a:pt x="101" y="195"/>
                      <a:pt x="105" y="199"/>
                    </a:cubicBezTo>
                    <a:cubicBezTo>
                      <a:pt x="108" y="203"/>
                      <a:pt x="107" y="206"/>
                      <a:pt x="103" y="209"/>
                    </a:cubicBezTo>
                    <a:cubicBezTo>
                      <a:pt x="99" y="212"/>
                      <a:pt x="94" y="211"/>
                      <a:pt x="90" y="205"/>
                    </a:cubicBezTo>
                    <a:cubicBezTo>
                      <a:pt x="88" y="202"/>
                      <a:pt x="86" y="199"/>
                      <a:pt x="84" y="197"/>
                    </a:cubicBezTo>
                    <a:cubicBezTo>
                      <a:pt x="75" y="207"/>
                      <a:pt x="65" y="215"/>
                      <a:pt x="55" y="221"/>
                    </a:cubicBezTo>
                    <a:cubicBezTo>
                      <a:pt x="45" y="227"/>
                      <a:pt x="36" y="229"/>
                      <a:pt x="26" y="228"/>
                    </a:cubicBezTo>
                    <a:cubicBezTo>
                      <a:pt x="11" y="227"/>
                      <a:pt x="3" y="217"/>
                      <a:pt x="1" y="198"/>
                    </a:cubicBezTo>
                    <a:cubicBezTo>
                      <a:pt x="0" y="179"/>
                      <a:pt x="9" y="160"/>
                      <a:pt x="28" y="142"/>
                    </a:cubicBezTo>
                    <a:cubicBezTo>
                      <a:pt x="37" y="134"/>
                      <a:pt x="48" y="126"/>
                      <a:pt x="61" y="119"/>
                    </a:cubicBezTo>
                    <a:cubicBezTo>
                      <a:pt x="61" y="108"/>
                      <a:pt x="62" y="91"/>
                      <a:pt x="64" y="68"/>
                    </a:cubicBezTo>
                    <a:cubicBezTo>
                      <a:pt x="54" y="69"/>
                      <a:pt x="43" y="70"/>
                      <a:pt x="34" y="71"/>
                    </a:cubicBezTo>
                    <a:cubicBezTo>
                      <a:pt x="27" y="72"/>
                      <a:pt x="22" y="70"/>
                      <a:pt x="18" y="67"/>
                    </a:cubicBezTo>
                    <a:cubicBezTo>
                      <a:pt x="12" y="61"/>
                      <a:pt x="8" y="55"/>
                      <a:pt x="7" y="49"/>
                    </a:cubicBezTo>
                    <a:cubicBezTo>
                      <a:pt x="8" y="45"/>
                      <a:pt x="9" y="45"/>
                      <a:pt x="11" y="48"/>
                    </a:cubicBezTo>
                    <a:cubicBezTo>
                      <a:pt x="16" y="57"/>
                      <a:pt x="23" y="61"/>
                      <a:pt x="34" y="61"/>
                    </a:cubicBezTo>
                    <a:cubicBezTo>
                      <a:pt x="46" y="61"/>
                      <a:pt x="57" y="60"/>
                      <a:pt x="65" y="59"/>
                    </a:cubicBezTo>
                    <a:cubicBezTo>
                      <a:pt x="67" y="44"/>
                      <a:pt x="69" y="30"/>
                      <a:pt x="70" y="17"/>
                    </a:cubicBezTo>
                    <a:cubicBezTo>
                      <a:pt x="70" y="10"/>
                      <a:pt x="66" y="6"/>
                      <a:pt x="55" y="4"/>
                    </a:cubicBezTo>
                    <a:cubicBezTo>
                      <a:pt x="52" y="4"/>
                      <a:pt x="52" y="3"/>
                      <a:pt x="55" y="0"/>
                    </a:cubicBezTo>
                    <a:cubicBezTo>
                      <a:pt x="66" y="0"/>
                      <a:pt x="75" y="2"/>
                      <a:pt x="82" y="6"/>
                    </a:cubicBezTo>
                    <a:cubicBezTo>
                      <a:pt x="91" y="10"/>
                      <a:pt x="93" y="16"/>
                      <a:pt x="87" y="23"/>
                    </a:cubicBezTo>
                    <a:cubicBezTo>
                      <a:pt x="84" y="29"/>
                      <a:pt x="81" y="40"/>
                      <a:pt x="78" y="57"/>
                    </a:cubicBezTo>
                    <a:close/>
                    <a:moveTo>
                      <a:pt x="34" y="150"/>
                    </a:moveTo>
                    <a:cubicBezTo>
                      <a:pt x="21" y="164"/>
                      <a:pt x="15" y="180"/>
                      <a:pt x="15" y="197"/>
                    </a:cubicBezTo>
                    <a:cubicBezTo>
                      <a:pt x="15" y="212"/>
                      <a:pt x="19" y="220"/>
                      <a:pt x="28" y="221"/>
                    </a:cubicBezTo>
                    <a:cubicBezTo>
                      <a:pt x="36" y="221"/>
                      <a:pt x="44" y="218"/>
                      <a:pt x="54" y="212"/>
                    </a:cubicBezTo>
                    <a:cubicBezTo>
                      <a:pt x="63" y="206"/>
                      <a:pt x="71" y="198"/>
                      <a:pt x="79" y="190"/>
                    </a:cubicBezTo>
                    <a:cubicBezTo>
                      <a:pt x="67" y="172"/>
                      <a:pt x="61" y="152"/>
                      <a:pt x="61" y="128"/>
                    </a:cubicBezTo>
                    <a:cubicBezTo>
                      <a:pt x="50" y="134"/>
                      <a:pt x="41" y="142"/>
                      <a:pt x="34" y="150"/>
                    </a:cubicBezTo>
                    <a:close/>
                    <a:moveTo>
                      <a:pt x="71" y="124"/>
                    </a:moveTo>
                    <a:cubicBezTo>
                      <a:pt x="73" y="149"/>
                      <a:pt x="79" y="167"/>
                      <a:pt x="89" y="180"/>
                    </a:cubicBezTo>
                    <a:cubicBezTo>
                      <a:pt x="97" y="170"/>
                      <a:pt x="105" y="158"/>
                      <a:pt x="111" y="145"/>
                    </a:cubicBezTo>
                    <a:cubicBezTo>
                      <a:pt x="117" y="133"/>
                      <a:pt x="122" y="121"/>
                      <a:pt x="126" y="109"/>
                    </a:cubicBezTo>
                    <a:cubicBezTo>
                      <a:pt x="100" y="113"/>
                      <a:pt x="82" y="118"/>
                      <a:pt x="71" y="12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1" name="Freeform 20">
                <a:extLst>
                  <a:ext uri="{FF2B5EF4-FFF2-40B4-BE49-F238E27FC236}">
                    <a16:creationId xmlns:a16="http://schemas.microsoft.com/office/drawing/2014/main" id="{2145DCE7-6D0F-4B9D-8DA1-DE29806A2611}"/>
                  </a:ext>
                </a:extLst>
              </p:cNvPr>
              <p:cNvSpPr>
                <a:spLocks/>
              </p:cNvSpPr>
              <p:nvPr/>
            </p:nvSpPr>
            <p:spPr bwMode="black">
              <a:xfrm>
                <a:off x="9863991" y="5619761"/>
                <a:ext cx="90592" cy="162256"/>
              </a:xfrm>
              <a:custGeom>
                <a:avLst/>
                <a:gdLst/>
                <a:ahLst/>
                <a:cxnLst>
                  <a:cxn ang="0">
                    <a:pos x="29" y="14"/>
                  </a:cxn>
                  <a:cxn ang="0">
                    <a:pos x="29" y="25"/>
                  </a:cxn>
                  <a:cxn ang="0">
                    <a:pos x="18" y="70"/>
                  </a:cxn>
                  <a:cxn ang="0">
                    <a:pos x="18" y="114"/>
                  </a:cxn>
                  <a:cxn ang="0">
                    <a:pos x="23" y="115"/>
                  </a:cxn>
                  <a:cxn ang="0">
                    <a:pos x="65" y="32"/>
                  </a:cxn>
                  <a:cxn ang="0">
                    <a:pos x="91" y="19"/>
                  </a:cxn>
                  <a:cxn ang="0">
                    <a:pos x="111" y="27"/>
                  </a:cxn>
                  <a:cxn ang="0">
                    <a:pos x="129" y="94"/>
                  </a:cxn>
                  <a:cxn ang="0">
                    <a:pos x="99" y="191"/>
                  </a:cxn>
                  <a:cxn ang="0">
                    <a:pos x="30" y="231"/>
                  </a:cxn>
                  <a:cxn ang="0">
                    <a:pos x="28" y="226"/>
                  </a:cxn>
                  <a:cxn ang="0">
                    <a:pos x="84" y="190"/>
                  </a:cxn>
                  <a:cxn ang="0">
                    <a:pos x="114" y="91"/>
                  </a:cxn>
                  <a:cxn ang="0">
                    <a:pos x="101" y="30"/>
                  </a:cxn>
                  <a:cxn ang="0">
                    <a:pos x="91" y="25"/>
                  </a:cxn>
                  <a:cxn ang="0">
                    <a:pos x="74" y="34"/>
                  </a:cxn>
                  <a:cxn ang="0">
                    <a:pos x="36" y="112"/>
                  </a:cxn>
                  <a:cxn ang="0">
                    <a:pos x="30" y="142"/>
                  </a:cxn>
                  <a:cxn ang="0">
                    <a:pos x="21" y="155"/>
                  </a:cxn>
                  <a:cxn ang="0">
                    <a:pos x="11" y="145"/>
                  </a:cxn>
                  <a:cxn ang="0">
                    <a:pos x="5" y="94"/>
                  </a:cxn>
                  <a:cxn ang="0">
                    <a:pos x="12" y="23"/>
                  </a:cxn>
                  <a:cxn ang="0">
                    <a:pos x="3" y="4"/>
                  </a:cxn>
                  <a:cxn ang="0">
                    <a:pos x="6" y="0"/>
                  </a:cxn>
                  <a:cxn ang="0">
                    <a:pos x="29" y="14"/>
                  </a:cxn>
                </a:cxnLst>
                <a:rect l="0" t="0" r="r" b="b"/>
                <a:pathLst>
                  <a:path w="129" h="231">
                    <a:moveTo>
                      <a:pt x="29" y="14"/>
                    </a:moveTo>
                    <a:cubicBezTo>
                      <a:pt x="32" y="17"/>
                      <a:pt x="32" y="21"/>
                      <a:pt x="29" y="25"/>
                    </a:cubicBezTo>
                    <a:cubicBezTo>
                      <a:pt x="25" y="34"/>
                      <a:pt x="21" y="49"/>
                      <a:pt x="18" y="70"/>
                    </a:cubicBezTo>
                    <a:cubicBezTo>
                      <a:pt x="16" y="87"/>
                      <a:pt x="16" y="102"/>
                      <a:pt x="18" y="114"/>
                    </a:cubicBezTo>
                    <a:cubicBezTo>
                      <a:pt x="19" y="118"/>
                      <a:pt x="20" y="119"/>
                      <a:pt x="23" y="115"/>
                    </a:cubicBezTo>
                    <a:cubicBezTo>
                      <a:pt x="37" y="73"/>
                      <a:pt x="52" y="45"/>
                      <a:pt x="65" y="32"/>
                    </a:cubicBezTo>
                    <a:cubicBezTo>
                      <a:pt x="73" y="24"/>
                      <a:pt x="82" y="19"/>
                      <a:pt x="91" y="19"/>
                    </a:cubicBezTo>
                    <a:cubicBezTo>
                      <a:pt x="99" y="19"/>
                      <a:pt x="106" y="22"/>
                      <a:pt x="111" y="27"/>
                    </a:cubicBezTo>
                    <a:cubicBezTo>
                      <a:pt x="123" y="39"/>
                      <a:pt x="129" y="61"/>
                      <a:pt x="129" y="94"/>
                    </a:cubicBezTo>
                    <a:cubicBezTo>
                      <a:pt x="129" y="139"/>
                      <a:pt x="119" y="171"/>
                      <a:pt x="99" y="191"/>
                    </a:cubicBezTo>
                    <a:cubicBezTo>
                      <a:pt x="80" y="210"/>
                      <a:pt x="57" y="223"/>
                      <a:pt x="30" y="231"/>
                    </a:cubicBezTo>
                    <a:cubicBezTo>
                      <a:pt x="25" y="231"/>
                      <a:pt x="24" y="229"/>
                      <a:pt x="28" y="226"/>
                    </a:cubicBezTo>
                    <a:cubicBezTo>
                      <a:pt x="48" y="220"/>
                      <a:pt x="66" y="208"/>
                      <a:pt x="84" y="190"/>
                    </a:cubicBezTo>
                    <a:cubicBezTo>
                      <a:pt x="104" y="171"/>
                      <a:pt x="114" y="138"/>
                      <a:pt x="114" y="91"/>
                    </a:cubicBezTo>
                    <a:cubicBezTo>
                      <a:pt x="114" y="58"/>
                      <a:pt x="109" y="38"/>
                      <a:pt x="101" y="30"/>
                    </a:cubicBezTo>
                    <a:cubicBezTo>
                      <a:pt x="98" y="27"/>
                      <a:pt x="95" y="25"/>
                      <a:pt x="91" y="25"/>
                    </a:cubicBezTo>
                    <a:cubicBezTo>
                      <a:pt x="86" y="25"/>
                      <a:pt x="80" y="28"/>
                      <a:pt x="74" y="34"/>
                    </a:cubicBezTo>
                    <a:cubicBezTo>
                      <a:pt x="63" y="45"/>
                      <a:pt x="50" y="71"/>
                      <a:pt x="36" y="112"/>
                    </a:cubicBezTo>
                    <a:cubicBezTo>
                      <a:pt x="32" y="122"/>
                      <a:pt x="30" y="132"/>
                      <a:pt x="30" y="142"/>
                    </a:cubicBezTo>
                    <a:cubicBezTo>
                      <a:pt x="30" y="151"/>
                      <a:pt x="27" y="155"/>
                      <a:pt x="21" y="155"/>
                    </a:cubicBezTo>
                    <a:cubicBezTo>
                      <a:pt x="17" y="155"/>
                      <a:pt x="14" y="152"/>
                      <a:pt x="11" y="145"/>
                    </a:cubicBezTo>
                    <a:cubicBezTo>
                      <a:pt x="7" y="132"/>
                      <a:pt x="5" y="115"/>
                      <a:pt x="5" y="94"/>
                    </a:cubicBezTo>
                    <a:cubicBezTo>
                      <a:pt x="5" y="75"/>
                      <a:pt x="7" y="51"/>
                      <a:pt x="12" y="23"/>
                    </a:cubicBezTo>
                    <a:cubicBezTo>
                      <a:pt x="14" y="15"/>
                      <a:pt x="11" y="8"/>
                      <a:pt x="3" y="4"/>
                    </a:cubicBezTo>
                    <a:cubicBezTo>
                      <a:pt x="0" y="1"/>
                      <a:pt x="1" y="0"/>
                      <a:pt x="6" y="0"/>
                    </a:cubicBezTo>
                    <a:cubicBezTo>
                      <a:pt x="17" y="3"/>
                      <a:pt x="25" y="8"/>
                      <a:pt x="29" y="1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2" name="Freeform 21">
                <a:extLst>
                  <a:ext uri="{FF2B5EF4-FFF2-40B4-BE49-F238E27FC236}">
                    <a16:creationId xmlns:a16="http://schemas.microsoft.com/office/drawing/2014/main" id="{2B0B80FB-8E64-4557-B792-0B30E472933E}"/>
                  </a:ext>
                </a:extLst>
              </p:cNvPr>
              <p:cNvSpPr>
                <a:spLocks noEditPoints="1"/>
              </p:cNvSpPr>
              <p:nvPr/>
            </p:nvSpPr>
            <p:spPr bwMode="black">
              <a:xfrm>
                <a:off x="10007992" y="5614014"/>
                <a:ext cx="161579" cy="162256"/>
              </a:xfrm>
              <a:custGeom>
                <a:avLst/>
                <a:gdLst/>
                <a:ahLst/>
                <a:cxnLst>
                  <a:cxn ang="0">
                    <a:pos x="96" y="77"/>
                  </a:cxn>
                  <a:cxn ang="0">
                    <a:pos x="25" y="198"/>
                  </a:cxn>
                  <a:cxn ang="0">
                    <a:pos x="7" y="230"/>
                  </a:cxn>
                  <a:cxn ang="0">
                    <a:pos x="0" y="215"/>
                  </a:cxn>
                  <a:cxn ang="0">
                    <a:pos x="23" y="173"/>
                  </a:cxn>
                  <a:cxn ang="0">
                    <a:pos x="24" y="93"/>
                  </a:cxn>
                  <a:cxn ang="0">
                    <a:pos x="0" y="68"/>
                  </a:cxn>
                  <a:cxn ang="0">
                    <a:pos x="21" y="80"/>
                  </a:cxn>
                  <a:cxn ang="0">
                    <a:pos x="81" y="48"/>
                  </a:cxn>
                  <a:cxn ang="0">
                    <a:pos x="62" y="16"/>
                  </a:cxn>
                  <a:cxn ang="0">
                    <a:pos x="78" y="13"/>
                  </a:cxn>
                  <a:cxn ang="0">
                    <a:pos x="98" y="38"/>
                  </a:cxn>
                  <a:cxn ang="0">
                    <a:pos x="96" y="70"/>
                  </a:cxn>
                  <a:cxn ang="0">
                    <a:pos x="127" y="120"/>
                  </a:cxn>
                  <a:cxn ang="0">
                    <a:pos x="74" y="223"/>
                  </a:cxn>
                  <a:cxn ang="0">
                    <a:pos x="47" y="195"/>
                  </a:cxn>
                  <a:cxn ang="0">
                    <a:pos x="75" y="205"/>
                  </a:cxn>
                  <a:cxn ang="0">
                    <a:pos x="110" y="162"/>
                  </a:cxn>
                  <a:cxn ang="0">
                    <a:pos x="112" y="86"/>
                  </a:cxn>
                  <a:cxn ang="0">
                    <a:pos x="198" y="96"/>
                  </a:cxn>
                  <a:cxn ang="0">
                    <a:pos x="226" y="168"/>
                  </a:cxn>
                  <a:cxn ang="0">
                    <a:pos x="196" y="157"/>
                  </a:cxn>
                  <a:cxn ang="0">
                    <a:pos x="162" y="154"/>
                  </a:cxn>
                  <a:cxn ang="0">
                    <a:pos x="207" y="142"/>
                  </a:cxn>
                  <a:cxn ang="0">
                    <a:pos x="155" y="75"/>
                  </a:cxn>
                  <a:cxn ang="0">
                    <a:pos x="194" y="59"/>
                  </a:cxn>
                  <a:cxn ang="0">
                    <a:pos x="155" y="22"/>
                  </a:cxn>
                  <a:cxn ang="0">
                    <a:pos x="190" y="34"/>
                  </a:cxn>
                  <a:cxn ang="0">
                    <a:pos x="194" y="59"/>
                  </a:cxn>
                  <a:cxn ang="0">
                    <a:pos x="184" y="3"/>
                  </a:cxn>
                  <a:cxn ang="0">
                    <a:pos x="219" y="15"/>
                  </a:cxn>
                  <a:cxn ang="0">
                    <a:pos x="224" y="40"/>
                  </a:cxn>
                </a:cxnLst>
                <a:rect l="0" t="0" r="r" b="b"/>
                <a:pathLst>
                  <a:path w="230" h="231">
                    <a:moveTo>
                      <a:pt x="112" y="86"/>
                    </a:moveTo>
                    <a:cubicBezTo>
                      <a:pt x="109" y="80"/>
                      <a:pt x="104" y="77"/>
                      <a:pt x="96" y="77"/>
                    </a:cubicBezTo>
                    <a:cubicBezTo>
                      <a:pt x="92" y="77"/>
                      <a:pt x="86" y="78"/>
                      <a:pt x="78" y="79"/>
                    </a:cubicBezTo>
                    <a:cubicBezTo>
                      <a:pt x="60" y="119"/>
                      <a:pt x="43" y="159"/>
                      <a:pt x="25" y="198"/>
                    </a:cubicBezTo>
                    <a:cubicBezTo>
                      <a:pt x="23" y="202"/>
                      <a:pt x="19" y="209"/>
                      <a:pt x="15" y="221"/>
                    </a:cubicBezTo>
                    <a:cubicBezTo>
                      <a:pt x="12" y="227"/>
                      <a:pt x="10" y="230"/>
                      <a:pt x="7" y="230"/>
                    </a:cubicBezTo>
                    <a:cubicBezTo>
                      <a:pt x="5" y="230"/>
                      <a:pt x="3" y="228"/>
                      <a:pt x="1" y="224"/>
                    </a:cubicBezTo>
                    <a:cubicBezTo>
                      <a:pt x="0" y="223"/>
                      <a:pt x="0" y="220"/>
                      <a:pt x="0" y="215"/>
                    </a:cubicBezTo>
                    <a:cubicBezTo>
                      <a:pt x="0" y="208"/>
                      <a:pt x="2" y="203"/>
                      <a:pt x="7" y="198"/>
                    </a:cubicBezTo>
                    <a:cubicBezTo>
                      <a:pt x="11" y="194"/>
                      <a:pt x="17" y="185"/>
                      <a:pt x="23" y="173"/>
                    </a:cubicBezTo>
                    <a:cubicBezTo>
                      <a:pt x="39" y="141"/>
                      <a:pt x="54" y="111"/>
                      <a:pt x="66" y="81"/>
                    </a:cubicBezTo>
                    <a:cubicBezTo>
                      <a:pt x="46" y="85"/>
                      <a:pt x="32" y="89"/>
                      <a:pt x="24" y="93"/>
                    </a:cubicBezTo>
                    <a:cubicBezTo>
                      <a:pt x="19" y="95"/>
                      <a:pt x="15" y="94"/>
                      <a:pt x="11" y="91"/>
                    </a:cubicBezTo>
                    <a:cubicBezTo>
                      <a:pt x="4" y="86"/>
                      <a:pt x="0" y="78"/>
                      <a:pt x="0" y="68"/>
                    </a:cubicBezTo>
                    <a:cubicBezTo>
                      <a:pt x="1" y="66"/>
                      <a:pt x="2" y="66"/>
                      <a:pt x="3" y="68"/>
                    </a:cubicBezTo>
                    <a:cubicBezTo>
                      <a:pt x="8" y="76"/>
                      <a:pt x="14" y="80"/>
                      <a:pt x="21" y="80"/>
                    </a:cubicBezTo>
                    <a:cubicBezTo>
                      <a:pt x="27" y="80"/>
                      <a:pt x="43" y="78"/>
                      <a:pt x="70" y="73"/>
                    </a:cubicBezTo>
                    <a:cubicBezTo>
                      <a:pt x="73" y="65"/>
                      <a:pt x="77" y="57"/>
                      <a:pt x="81" y="48"/>
                    </a:cubicBezTo>
                    <a:cubicBezTo>
                      <a:pt x="85" y="37"/>
                      <a:pt x="84" y="29"/>
                      <a:pt x="80" y="24"/>
                    </a:cubicBezTo>
                    <a:cubicBezTo>
                      <a:pt x="76" y="20"/>
                      <a:pt x="70" y="17"/>
                      <a:pt x="62" y="16"/>
                    </a:cubicBezTo>
                    <a:cubicBezTo>
                      <a:pt x="59" y="15"/>
                      <a:pt x="59" y="13"/>
                      <a:pt x="62" y="12"/>
                    </a:cubicBezTo>
                    <a:cubicBezTo>
                      <a:pt x="69" y="12"/>
                      <a:pt x="75" y="12"/>
                      <a:pt x="78" y="13"/>
                    </a:cubicBezTo>
                    <a:cubicBezTo>
                      <a:pt x="86" y="15"/>
                      <a:pt x="93" y="19"/>
                      <a:pt x="99" y="25"/>
                    </a:cubicBezTo>
                    <a:cubicBezTo>
                      <a:pt x="106" y="32"/>
                      <a:pt x="105" y="36"/>
                      <a:pt x="98" y="38"/>
                    </a:cubicBezTo>
                    <a:cubicBezTo>
                      <a:pt x="93" y="50"/>
                      <a:pt x="87" y="61"/>
                      <a:pt x="81" y="72"/>
                    </a:cubicBezTo>
                    <a:cubicBezTo>
                      <a:pt x="87" y="71"/>
                      <a:pt x="92" y="70"/>
                      <a:pt x="96" y="70"/>
                    </a:cubicBezTo>
                    <a:cubicBezTo>
                      <a:pt x="105" y="70"/>
                      <a:pt x="112" y="73"/>
                      <a:pt x="117" y="78"/>
                    </a:cubicBezTo>
                    <a:cubicBezTo>
                      <a:pt x="124" y="86"/>
                      <a:pt x="127" y="100"/>
                      <a:pt x="127" y="120"/>
                    </a:cubicBezTo>
                    <a:cubicBezTo>
                      <a:pt x="127" y="177"/>
                      <a:pt x="113" y="213"/>
                      <a:pt x="85" y="227"/>
                    </a:cubicBezTo>
                    <a:cubicBezTo>
                      <a:pt x="78" y="231"/>
                      <a:pt x="74" y="230"/>
                      <a:pt x="74" y="223"/>
                    </a:cubicBezTo>
                    <a:cubicBezTo>
                      <a:pt x="74" y="218"/>
                      <a:pt x="73" y="214"/>
                      <a:pt x="70" y="212"/>
                    </a:cubicBezTo>
                    <a:cubicBezTo>
                      <a:pt x="62" y="206"/>
                      <a:pt x="55" y="201"/>
                      <a:pt x="47" y="195"/>
                    </a:cubicBezTo>
                    <a:cubicBezTo>
                      <a:pt x="46" y="192"/>
                      <a:pt x="46" y="191"/>
                      <a:pt x="49" y="191"/>
                    </a:cubicBezTo>
                    <a:cubicBezTo>
                      <a:pt x="58" y="197"/>
                      <a:pt x="67" y="201"/>
                      <a:pt x="75" y="205"/>
                    </a:cubicBezTo>
                    <a:cubicBezTo>
                      <a:pt x="83" y="209"/>
                      <a:pt x="90" y="206"/>
                      <a:pt x="96" y="198"/>
                    </a:cubicBezTo>
                    <a:cubicBezTo>
                      <a:pt x="102" y="188"/>
                      <a:pt x="107" y="176"/>
                      <a:pt x="110" y="162"/>
                    </a:cubicBezTo>
                    <a:cubicBezTo>
                      <a:pt x="114" y="144"/>
                      <a:pt x="116" y="128"/>
                      <a:pt x="116" y="113"/>
                    </a:cubicBezTo>
                    <a:cubicBezTo>
                      <a:pt x="116" y="99"/>
                      <a:pt x="115" y="90"/>
                      <a:pt x="112" y="86"/>
                    </a:cubicBezTo>
                    <a:close/>
                    <a:moveTo>
                      <a:pt x="157" y="71"/>
                    </a:moveTo>
                    <a:cubicBezTo>
                      <a:pt x="170" y="76"/>
                      <a:pt x="184" y="85"/>
                      <a:pt x="198" y="96"/>
                    </a:cubicBezTo>
                    <a:cubicBezTo>
                      <a:pt x="216" y="111"/>
                      <a:pt x="227" y="129"/>
                      <a:pt x="229" y="151"/>
                    </a:cubicBezTo>
                    <a:cubicBezTo>
                      <a:pt x="230" y="159"/>
                      <a:pt x="229" y="164"/>
                      <a:pt x="226" y="168"/>
                    </a:cubicBezTo>
                    <a:cubicBezTo>
                      <a:pt x="221" y="174"/>
                      <a:pt x="217" y="173"/>
                      <a:pt x="212" y="167"/>
                    </a:cubicBezTo>
                    <a:cubicBezTo>
                      <a:pt x="208" y="159"/>
                      <a:pt x="202" y="156"/>
                      <a:pt x="196" y="157"/>
                    </a:cubicBezTo>
                    <a:cubicBezTo>
                      <a:pt x="185" y="157"/>
                      <a:pt x="174" y="158"/>
                      <a:pt x="163" y="159"/>
                    </a:cubicBezTo>
                    <a:cubicBezTo>
                      <a:pt x="158" y="158"/>
                      <a:pt x="158" y="157"/>
                      <a:pt x="162" y="154"/>
                    </a:cubicBezTo>
                    <a:cubicBezTo>
                      <a:pt x="174" y="153"/>
                      <a:pt x="187" y="151"/>
                      <a:pt x="200" y="149"/>
                    </a:cubicBezTo>
                    <a:cubicBezTo>
                      <a:pt x="205" y="148"/>
                      <a:pt x="207" y="146"/>
                      <a:pt x="207" y="142"/>
                    </a:cubicBezTo>
                    <a:cubicBezTo>
                      <a:pt x="205" y="130"/>
                      <a:pt x="200" y="118"/>
                      <a:pt x="190" y="105"/>
                    </a:cubicBezTo>
                    <a:cubicBezTo>
                      <a:pt x="181" y="93"/>
                      <a:pt x="169" y="83"/>
                      <a:pt x="155" y="75"/>
                    </a:cubicBezTo>
                    <a:cubicBezTo>
                      <a:pt x="151" y="72"/>
                      <a:pt x="152" y="71"/>
                      <a:pt x="157" y="71"/>
                    </a:cubicBezTo>
                    <a:close/>
                    <a:moveTo>
                      <a:pt x="194" y="59"/>
                    </a:moveTo>
                    <a:cubicBezTo>
                      <a:pt x="190" y="60"/>
                      <a:pt x="187" y="59"/>
                      <a:pt x="184" y="53"/>
                    </a:cubicBezTo>
                    <a:cubicBezTo>
                      <a:pt x="179" y="41"/>
                      <a:pt x="169" y="31"/>
                      <a:pt x="155" y="22"/>
                    </a:cubicBezTo>
                    <a:cubicBezTo>
                      <a:pt x="154" y="20"/>
                      <a:pt x="154" y="19"/>
                      <a:pt x="156" y="20"/>
                    </a:cubicBezTo>
                    <a:cubicBezTo>
                      <a:pt x="169" y="22"/>
                      <a:pt x="180" y="27"/>
                      <a:pt x="190" y="34"/>
                    </a:cubicBezTo>
                    <a:cubicBezTo>
                      <a:pt x="194" y="38"/>
                      <a:pt x="197" y="42"/>
                      <a:pt x="199" y="48"/>
                    </a:cubicBezTo>
                    <a:cubicBezTo>
                      <a:pt x="200" y="54"/>
                      <a:pt x="199" y="57"/>
                      <a:pt x="194" y="59"/>
                    </a:cubicBezTo>
                    <a:close/>
                    <a:moveTo>
                      <a:pt x="213" y="34"/>
                    </a:moveTo>
                    <a:cubicBezTo>
                      <a:pt x="208" y="22"/>
                      <a:pt x="198" y="12"/>
                      <a:pt x="184" y="3"/>
                    </a:cubicBezTo>
                    <a:cubicBezTo>
                      <a:pt x="183" y="0"/>
                      <a:pt x="183" y="0"/>
                      <a:pt x="185" y="0"/>
                    </a:cubicBezTo>
                    <a:cubicBezTo>
                      <a:pt x="198" y="3"/>
                      <a:pt x="209" y="8"/>
                      <a:pt x="219" y="15"/>
                    </a:cubicBezTo>
                    <a:cubicBezTo>
                      <a:pt x="224" y="19"/>
                      <a:pt x="227" y="23"/>
                      <a:pt x="228" y="29"/>
                    </a:cubicBezTo>
                    <a:cubicBezTo>
                      <a:pt x="230" y="35"/>
                      <a:pt x="228" y="38"/>
                      <a:pt x="224" y="40"/>
                    </a:cubicBezTo>
                    <a:cubicBezTo>
                      <a:pt x="219" y="41"/>
                      <a:pt x="216" y="39"/>
                      <a:pt x="213" y="3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3" name="Freeform 22">
                <a:extLst>
                  <a:ext uri="{FF2B5EF4-FFF2-40B4-BE49-F238E27FC236}">
                    <a16:creationId xmlns:a16="http://schemas.microsoft.com/office/drawing/2014/main" id="{27CE2604-8E3C-4147-A1AF-DF1189FF24CE}"/>
                  </a:ext>
                </a:extLst>
              </p:cNvPr>
              <p:cNvSpPr>
                <a:spLocks/>
              </p:cNvSpPr>
              <p:nvPr/>
            </p:nvSpPr>
            <p:spPr bwMode="black">
              <a:xfrm>
                <a:off x="10208107" y="5615704"/>
                <a:ext cx="111550" cy="162932"/>
              </a:xfrm>
              <a:custGeom>
                <a:avLst/>
                <a:gdLst/>
                <a:ahLst/>
                <a:cxnLst>
                  <a:cxn ang="0">
                    <a:pos x="12" y="214"/>
                  </a:cxn>
                  <a:cxn ang="0">
                    <a:pos x="0" y="186"/>
                  </a:cxn>
                  <a:cxn ang="0">
                    <a:pos x="18" y="151"/>
                  </a:cxn>
                  <a:cxn ang="0">
                    <a:pos x="63" y="120"/>
                  </a:cxn>
                  <a:cxn ang="0">
                    <a:pos x="49" y="75"/>
                  </a:cxn>
                  <a:cxn ang="0">
                    <a:pos x="47" y="18"/>
                  </a:cxn>
                  <a:cxn ang="0">
                    <a:pos x="31" y="6"/>
                  </a:cxn>
                  <a:cxn ang="0">
                    <a:pos x="31" y="2"/>
                  </a:cxn>
                  <a:cxn ang="0">
                    <a:pos x="66" y="12"/>
                  </a:cxn>
                  <a:cxn ang="0">
                    <a:pos x="67" y="21"/>
                  </a:cxn>
                  <a:cxn ang="0">
                    <a:pos x="64" y="34"/>
                  </a:cxn>
                  <a:cxn ang="0">
                    <a:pos x="64" y="93"/>
                  </a:cxn>
                  <a:cxn ang="0">
                    <a:pos x="69" y="116"/>
                  </a:cxn>
                  <a:cxn ang="0">
                    <a:pos x="135" y="93"/>
                  </a:cxn>
                  <a:cxn ang="0">
                    <a:pos x="138" y="82"/>
                  </a:cxn>
                  <a:cxn ang="0">
                    <a:pos x="130" y="75"/>
                  </a:cxn>
                  <a:cxn ang="0">
                    <a:pos x="131" y="71"/>
                  </a:cxn>
                  <a:cxn ang="0">
                    <a:pos x="151" y="82"/>
                  </a:cxn>
                  <a:cxn ang="0">
                    <a:pos x="159" y="98"/>
                  </a:cxn>
                  <a:cxn ang="0">
                    <a:pos x="150" y="104"/>
                  </a:cxn>
                  <a:cxn ang="0">
                    <a:pos x="65" y="131"/>
                  </a:cxn>
                  <a:cxn ang="0">
                    <a:pos x="19" y="163"/>
                  </a:cxn>
                  <a:cxn ang="0">
                    <a:pos x="9" y="185"/>
                  </a:cxn>
                  <a:cxn ang="0">
                    <a:pos x="37" y="216"/>
                  </a:cxn>
                  <a:cxn ang="0">
                    <a:pos x="86" y="220"/>
                  </a:cxn>
                  <a:cxn ang="0">
                    <a:pos x="132" y="215"/>
                  </a:cxn>
                  <a:cxn ang="0">
                    <a:pos x="150" y="215"/>
                  </a:cxn>
                  <a:cxn ang="0">
                    <a:pos x="155" y="223"/>
                  </a:cxn>
                  <a:cxn ang="0">
                    <a:pos x="148" y="229"/>
                  </a:cxn>
                  <a:cxn ang="0">
                    <a:pos x="73" y="232"/>
                  </a:cxn>
                  <a:cxn ang="0">
                    <a:pos x="12" y="214"/>
                  </a:cxn>
                </a:cxnLst>
                <a:rect l="0" t="0" r="r" b="b"/>
                <a:pathLst>
                  <a:path w="159" h="232">
                    <a:moveTo>
                      <a:pt x="12" y="214"/>
                    </a:moveTo>
                    <a:cubicBezTo>
                      <a:pt x="4" y="206"/>
                      <a:pt x="0" y="197"/>
                      <a:pt x="0" y="186"/>
                    </a:cubicBezTo>
                    <a:cubicBezTo>
                      <a:pt x="0" y="174"/>
                      <a:pt x="6" y="163"/>
                      <a:pt x="18" y="151"/>
                    </a:cubicBezTo>
                    <a:cubicBezTo>
                      <a:pt x="30" y="140"/>
                      <a:pt x="45" y="130"/>
                      <a:pt x="63" y="120"/>
                    </a:cubicBezTo>
                    <a:cubicBezTo>
                      <a:pt x="54" y="109"/>
                      <a:pt x="49" y="94"/>
                      <a:pt x="49" y="75"/>
                    </a:cubicBezTo>
                    <a:cubicBezTo>
                      <a:pt x="49" y="40"/>
                      <a:pt x="48" y="21"/>
                      <a:pt x="47" y="18"/>
                    </a:cubicBezTo>
                    <a:cubicBezTo>
                      <a:pt x="44" y="10"/>
                      <a:pt x="39" y="6"/>
                      <a:pt x="31" y="6"/>
                    </a:cubicBezTo>
                    <a:cubicBezTo>
                      <a:pt x="28" y="5"/>
                      <a:pt x="28" y="3"/>
                      <a:pt x="31" y="2"/>
                    </a:cubicBezTo>
                    <a:cubicBezTo>
                      <a:pt x="44" y="0"/>
                      <a:pt x="56" y="4"/>
                      <a:pt x="66" y="12"/>
                    </a:cubicBezTo>
                    <a:cubicBezTo>
                      <a:pt x="70" y="15"/>
                      <a:pt x="70" y="18"/>
                      <a:pt x="67" y="21"/>
                    </a:cubicBezTo>
                    <a:cubicBezTo>
                      <a:pt x="65" y="23"/>
                      <a:pt x="64" y="28"/>
                      <a:pt x="64" y="34"/>
                    </a:cubicBezTo>
                    <a:cubicBezTo>
                      <a:pt x="64" y="54"/>
                      <a:pt x="64" y="73"/>
                      <a:pt x="64" y="93"/>
                    </a:cubicBezTo>
                    <a:cubicBezTo>
                      <a:pt x="64" y="106"/>
                      <a:pt x="66" y="113"/>
                      <a:pt x="69" y="116"/>
                    </a:cubicBezTo>
                    <a:cubicBezTo>
                      <a:pt x="90" y="107"/>
                      <a:pt x="112" y="100"/>
                      <a:pt x="135" y="93"/>
                    </a:cubicBezTo>
                    <a:cubicBezTo>
                      <a:pt x="141" y="91"/>
                      <a:pt x="142" y="88"/>
                      <a:pt x="138" y="82"/>
                    </a:cubicBezTo>
                    <a:cubicBezTo>
                      <a:pt x="136" y="79"/>
                      <a:pt x="134" y="77"/>
                      <a:pt x="130" y="75"/>
                    </a:cubicBezTo>
                    <a:cubicBezTo>
                      <a:pt x="127" y="73"/>
                      <a:pt x="127" y="72"/>
                      <a:pt x="131" y="71"/>
                    </a:cubicBezTo>
                    <a:cubicBezTo>
                      <a:pt x="140" y="72"/>
                      <a:pt x="147" y="76"/>
                      <a:pt x="151" y="82"/>
                    </a:cubicBezTo>
                    <a:cubicBezTo>
                      <a:pt x="157" y="88"/>
                      <a:pt x="159" y="94"/>
                      <a:pt x="159" y="98"/>
                    </a:cubicBezTo>
                    <a:cubicBezTo>
                      <a:pt x="159" y="102"/>
                      <a:pt x="156" y="104"/>
                      <a:pt x="150" y="104"/>
                    </a:cubicBezTo>
                    <a:cubicBezTo>
                      <a:pt x="117" y="111"/>
                      <a:pt x="89" y="120"/>
                      <a:pt x="65" y="131"/>
                    </a:cubicBezTo>
                    <a:cubicBezTo>
                      <a:pt x="45" y="141"/>
                      <a:pt x="29" y="151"/>
                      <a:pt x="19" y="163"/>
                    </a:cubicBezTo>
                    <a:cubicBezTo>
                      <a:pt x="12" y="170"/>
                      <a:pt x="9" y="177"/>
                      <a:pt x="9" y="185"/>
                    </a:cubicBezTo>
                    <a:cubicBezTo>
                      <a:pt x="9" y="201"/>
                      <a:pt x="18" y="211"/>
                      <a:pt x="37" y="216"/>
                    </a:cubicBezTo>
                    <a:cubicBezTo>
                      <a:pt x="45" y="219"/>
                      <a:pt x="62" y="220"/>
                      <a:pt x="86" y="220"/>
                    </a:cubicBezTo>
                    <a:cubicBezTo>
                      <a:pt x="108" y="220"/>
                      <a:pt x="123" y="218"/>
                      <a:pt x="132" y="215"/>
                    </a:cubicBezTo>
                    <a:cubicBezTo>
                      <a:pt x="141" y="212"/>
                      <a:pt x="147" y="212"/>
                      <a:pt x="150" y="215"/>
                    </a:cubicBezTo>
                    <a:cubicBezTo>
                      <a:pt x="153" y="218"/>
                      <a:pt x="155" y="220"/>
                      <a:pt x="155" y="223"/>
                    </a:cubicBezTo>
                    <a:cubicBezTo>
                      <a:pt x="155" y="226"/>
                      <a:pt x="153" y="228"/>
                      <a:pt x="148" y="229"/>
                    </a:cubicBezTo>
                    <a:cubicBezTo>
                      <a:pt x="135" y="231"/>
                      <a:pt x="109" y="232"/>
                      <a:pt x="73" y="232"/>
                    </a:cubicBezTo>
                    <a:cubicBezTo>
                      <a:pt x="44" y="232"/>
                      <a:pt x="24" y="226"/>
                      <a:pt x="12" y="21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4" name="Freeform 23">
                <a:extLst>
                  <a:ext uri="{FF2B5EF4-FFF2-40B4-BE49-F238E27FC236}">
                    <a16:creationId xmlns:a16="http://schemas.microsoft.com/office/drawing/2014/main" id="{BDD95949-99B5-46B9-8D29-CA935AC34CA1}"/>
                  </a:ext>
                </a:extLst>
              </p:cNvPr>
              <p:cNvSpPr>
                <a:spLocks noEditPoints="1"/>
              </p:cNvSpPr>
              <p:nvPr/>
            </p:nvSpPr>
            <p:spPr bwMode="black">
              <a:xfrm>
                <a:off x="10395376" y="5611310"/>
                <a:ext cx="91269" cy="178481"/>
              </a:xfrm>
              <a:custGeom>
                <a:avLst/>
                <a:gdLst/>
                <a:ahLst/>
                <a:cxnLst>
                  <a:cxn ang="0">
                    <a:pos x="41" y="88"/>
                  </a:cxn>
                  <a:cxn ang="0">
                    <a:pos x="85" y="74"/>
                  </a:cxn>
                  <a:cxn ang="0">
                    <a:pos x="114" y="86"/>
                  </a:cxn>
                  <a:cxn ang="0">
                    <a:pos x="130" y="135"/>
                  </a:cxn>
                  <a:cxn ang="0">
                    <a:pos x="98" y="210"/>
                  </a:cxn>
                  <a:cxn ang="0">
                    <a:pos x="15" y="254"/>
                  </a:cxn>
                  <a:cxn ang="0">
                    <a:pos x="14" y="249"/>
                  </a:cxn>
                  <a:cxn ang="0">
                    <a:pos x="89" y="201"/>
                  </a:cxn>
                  <a:cxn ang="0">
                    <a:pos x="114" y="128"/>
                  </a:cxn>
                  <a:cxn ang="0">
                    <a:pos x="102" y="90"/>
                  </a:cxn>
                  <a:cxn ang="0">
                    <a:pos x="82" y="82"/>
                  </a:cxn>
                  <a:cxn ang="0">
                    <a:pos x="35" y="103"/>
                  </a:cxn>
                  <a:cxn ang="0">
                    <a:pos x="20" y="121"/>
                  </a:cxn>
                  <a:cxn ang="0">
                    <a:pos x="9" y="125"/>
                  </a:cxn>
                  <a:cxn ang="0">
                    <a:pos x="0" y="103"/>
                  </a:cxn>
                  <a:cxn ang="0">
                    <a:pos x="2" y="80"/>
                  </a:cxn>
                  <a:cxn ang="0">
                    <a:pos x="5" y="81"/>
                  </a:cxn>
                  <a:cxn ang="0">
                    <a:pos x="9" y="102"/>
                  </a:cxn>
                  <a:cxn ang="0">
                    <a:pos x="19" y="103"/>
                  </a:cxn>
                  <a:cxn ang="0">
                    <a:pos x="41" y="88"/>
                  </a:cxn>
                  <a:cxn ang="0">
                    <a:pos x="88" y="33"/>
                  </a:cxn>
                  <a:cxn ang="0">
                    <a:pos x="56" y="37"/>
                  </a:cxn>
                  <a:cxn ang="0">
                    <a:pos x="30" y="51"/>
                  </a:cxn>
                  <a:cxn ang="0">
                    <a:pos x="28" y="48"/>
                  </a:cxn>
                  <a:cxn ang="0">
                    <a:pos x="57" y="27"/>
                  </a:cxn>
                  <a:cxn ang="0">
                    <a:pos x="16" y="4"/>
                  </a:cxn>
                  <a:cxn ang="0">
                    <a:pos x="19" y="1"/>
                  </a:cxn>
                  <a:cxn ang="0">
                    <a:pos x="58" y="17"/>
                  </a:cxn>
                  <a:cxn ang="0">
                    <a:pos x="82" y="15"/>
                  </a:cxn>
                  <a:cxn ang="0">
                    <a:pos x="97" y="22"/>
                  </a:cxn>
                  <a:cxn ang="0">
                    <a:pos x="88" y="33"/>
                  </a:cxn>
                </a:cxnLst>
                <a:rect l="0" t="0" r="r" b="b"/>
                <a:pathLst>
                  <a:path w="130" h="254">
                    <a:moveTo>
                      <a:pt x="41" y="88"/>
                    </a:moveTo>
                    <a:cubicBezTo>
                      <a:pt x="55" y="79"/>
                      <a:pt x="69" y="74"/>
                      <a:pt x="85" y="74"/>
                    </a:cubicBezTo>
                    <a:cubicBezTo>
                      <a:pt x="95" y="74"/>
                      <a:pt x="105" y="78"/>
                      <a:pt x="114" y="86"/>
                    </a:cubicBezTo>
                    <a:cubicBezTo>
                      <a:pt x="125" y="96"/>
                      <a:pt x="130" y="112"/>
                      <a:pt x="130" y="135"/>
                    </a:cubicBezTo>
                    <a:cubicBezTo>
                      <a:pt x="130" y="165"/>
                      <a:pt x="119" y="190"/>
                      <a:pt x="98" y="210"/>
                    </a:cubicBezTo>
                    <a:cubicBezTo>
                      <a:pt x="78" y="230"/>
                      <a:pt x="50" y="244"/>
                      <a:pt x="15" y="254"/>
                    </a:cubicBezTo>
                    <a:cubicBezTo>
                      <a:pt x="12" y="254"/>
                      <a:pt x="11" y="252"/>
                      <a:pt x="14" y="249"/>
                    </a:cubicBezTo>
                    <a:cubicBezTo>
                      <a:pt x="48" y="237"/>
                      <a:pt x="73" y="221"/>
                      <a:pt x="89" y="201"/>
                    </a:cubicBezTo>
                    <a:cubicBezTo>
                      <a:pt x="106" y="182"/>
                      <a:pt x="114" y="157"/>
                      <a:pt x="114" y="128"/>
                    </a:cubicBezTo>
                    <a:cubicBezTo>
                      <a:pt x="114" y="110"/>
                      <a:pt x="110" y="97"/>
                      <a:pt x="102" y="90"/>
                    </a:cubicBezTo>
                    <a:cubicBezTo>
                      <a:pt x="96" y="85"/>
                      <a:pt x="89" y="82"/>
                      <a:pt x="82" y="82"/>
                    </a:cubicBezTo>
                    <a:cubicBezTo>
                      <a:pt x="66" y="82"/>
                      <a:pt x="50" y="89"/>
                      <a:pt x="35" y="103"/>
                    </a:cubicBezTo>
                    <a:cubicBezTo>
                      <a:pt x="33" y="106"/>
                      <a:pt x="28" y="112"/>
                      <a:pt x="20" y="121"/>
                    </a:cubicBezTo>
                    <a:cubicBezTo>
                      <a:pt x="16" y="126"/>
                      <a:pt x="12" y="127"/>
                      <a:pt x="9" y="125"/>
                    </a:cubicBezTo>
                    <a:cubicBezTo>
                      <a:pt x="3" y="120"/>
                      <a:pt x="0" y="113"/>
                      <a:pt x="0" y="103"/>
                    </a:cubicBezTo>
                    <a:cubicBezTo>
                      <a:pt x="0" y="93"/>
                      <a:pt x="0" y="85"/>
                      <a:pt x="2" y="80"/>
                    </a:cubicBezTo>
                    <a:cubicBezTo>
                      <a:pt x="4" y="78"/>
                      <a:pt x="5" y="79"/>
                      <a:pt x="5" y="81"/>
                    </a:cubicBezTo>
                    <a:cubicBezTo>
                      <a:pt x="5" y="93"/>
                      <a:pt x="6" y="100"/>
                      <a:pt x="9" y="102"/>
                    </a:cubicBezTo>
                    <a:cubicBezTo>
                      <a:pt x="12" y="105"/>
                      <a:pt x="15" y="106"/>
                      <a:pt x="19" y="103"/>
                    </a:cubicBezTo>
                    <a:cubicBezTo>
                      <a:pt x="27" y="97"/>
                      <a:pt x="34" y="92"/>
                      <a:pt x="41" y="88"/>
                    </a:cubicBezTo>
                    <a:close/>
                    <a:moveTo>
                      <a:pt x="88" y="33"/>
                    </a:moveTo>
                    <a:cubicBezTo>
                      <a:pt x="75" y="33"/>
                      <a:pt x="64" y="34"/>
                      <a:pt x="56" y="37"/>
                    </a:cubicBezTo>
                    <a:cubicBezTo>
                      <a:pt x="50" y="39"/>
                      <a:pt x="41" y="44"/>
                      <a:pt x="30" y="51"/>
                    </a:cubicBezTo>
                    <a:cubicBezTo>
                      <a:pt x="28" y="51"/>
                      <a:pt x="27" y="51"/>
                      <a:pt x="28" y="48"/>
                    </a:cubicBezTo>
                    <a:cubicBezTo>
                      <a:pt x="34" y="42"/>
                      <a:pt x="44" y="34"/>
                      <a:pt x="57" y="27"/>
                    </a:cubicBezTo>
                    <a:cubicBezTo>
                      <a:pt x="41" y="27"/>
                      <a:pt x="28" y="19"/>
                      <a:pt x="16" y="4"/>
                    </a:cubicBezTo>
                    <a:cubicBezTo>
                      <a:pt x="16" y="1"/>
                      <a:pt x="16" y="0"/>
                      <a:pt x="19" y="1"/>
                    </a:cubicBezTo>
                    <a:cubicBezTo>
                      <a:pt x="31" y="12"/>
                      <a:pt x="44" y="17"/>
                      <a:pt x="58" y="17"/>
                    </a:cubicBezTo>
                    <a:cubicBezTo>
                      <a:pt x="68" y="17"/>
                      <a:pt x="76" y="16"/>
                      <a:pt x="82" y="15"/>
                    </a:cubicBezTo>
                    <a:cubicBezTo>
                      <a:pt x="89" y="13"/>
                      <a:pt x="94" y="16"/>
                      <a:pt x="97" y="22"/>
                    </a:cubicBezTo>
                    <a:cubicBezTo>
                      <a:pt x="100" y="29"/>
                      <a:pt x="97" y="33"/>
                      <a:pt x="88" y="3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5" name="Freeform 24">
                <a:extLst>
                  <a:ext uri="{FF2B5EF4-FFF2-40B4-BE49-F238E27FC236}">
                    <a16:creationId xmlns:a16="http://schemas.microsoft.com/office/drawing/2014/main" id="{14D364D1-577D-42D8-A75C-AB8336AB0E65}"/>
                  </a:ext>
                </a:extLst>
              </p:cNvPr>
              <p:cNvSpPr>
                <a:spLocks noEditPoints="1"/>
              </p:cNvSpPr>
              <p:nvPr/>
            </p:nvSpPr>
            <p:spPr bwMode="black">
              <a:xfrm>
                <a:off x="10549857" y="5607929"/>
                <a:ext cx="158199" cy="162256"/>
              </a:xfrm>
              <a:custGeom>
                <a:avLst/>
                <a:gdLst/>
                <a:ahLst/>
                <a:cxnLst>
                  <a:cxn ang="0">
                    <a:pos x="133" y="217"/>
                  </a:cxn>
                  <a:cxn ang="0">
                    <a:pos x="161" y="215"/>
                  </a:cxn>
                  <a:cxn ang="0">
                    <a:pos x="172" y="213"/>
                  </a:cxn>
                  <a:cxn ang="0">
                    <a:pos x="186" y="222"/>
                  </a:cxn>
                  <a:cxn ang="0">
                    <a:pos x="178" y="231"/>
                  </a:cxn>
                  <a:cxn ang="0">
                    <a:pos x="77" y="231"/>
                  </a:cxn>
                  <a:cxn ang="0">
                    <a:pos x="16" y="207"/>
                  </a:cxn>
                  <a:cxn ang="0">
                    <a:pos x="0" y="171"/>
                  </a:cxn>
                  <a:cxn ang="0">
                    <a:pos x="5" y="172"/>
                  </a:cxn>
                  <a:cxn ang="0">
                    <a:pos x="22" y="198"/>
                  </a:cxn>
                  <a:cxn ang="0">
                    <a:pos x="78" y="217"/>
                  </a:cxn>
                  <a:cxn ang="0">
                    <a:pos x="133" y="217"/>
                  </a:cxn>
                  <a:cxn ang="0">
                    <a:pos x="154" y="63"/>
                  </a:cxn>
                  <a:cxn ang="0">
                    <a:pos x="150" y="71"/>
                  </a:cxn>
                  <a:cxn ang="0">
                    <a:pos x="126" y="71"/>
                  </a:cxn>
                  <a:cxn ang="0">
                    <a:pos x="101" y="75"/>
                  </a:cxn>
                  <a:cxn ang="0">
                    <a:pos x="52" y="96"/>
                  </a:cxn>
                  <a:cxn ang="0">
                    <a:pos x="49" y="94"/>
                  </a:cxn>
                  <a:cxn ang="0">
                    <a:pos x="88" y="70"/>
                  </a:cxn>
                  <a:cxn ang="0">
                    <a:pos x="46" y="61"/>
                  </a:cxn>
                  <a:cxn ang="0">
                    <a:pos x="18" y="38"/>
                  </a:cxn>
                  <a:cxn ang="0">
                    <a:pos x="23" y="36"/>
                  </a:cxn>
                  <a:cxn ang="0">
                    <a:pos x="91" y="56"/>
                  </a:cxn>
                  <a:cxn ang="0">
                    <a:pos x="138" y="52"/>
                  </a:cxn>
                  <a:cxn ang="0">
                    <a:pos x="147" y="56"/>
                  </a:cxn>
                  <a:cxn ang="0">
                    <a:pos x="154" y="63"/>
                  </a:cxn>
                  <a:cxn ang="0">
                    <a:pos x="196" y="48"/>
                  </a:cxn>
                  <a:cxn ang="0">
                    <a:pos x="191" y="59"/>
                  </a:cxn>
                  <a:cxn ang="0">
                    <a:pos x="181" y="53"/>
                  </a:cxn>
                  <a:cxn ang="0">
                    <a:pos x="152" y="22"/>
                  </a:cxn>
                  <a:cxn ang="0">
                    <a:pos x="153" y="20"/>
                  </a:cxn>
                  <a:cxn ang="0">
                    <a:pos x="187" y="34"/>
                  </a:cxn>
                  <a:cxn ang="0">
                    <a:pos x="196" y="48"/>
                  </a:cxn>
                  <a:cxn ang="0">
                    <a:pos x="224" y="29"/>
                  </a:cxn>
                  <a:cxn ang="0">
                    <a:pos x="219" y="40"/>
                  </a:cxn>
                  <a:cxn ang="0">
                    <a:pos x="209" y="34"/>
                  </a:cxn>
                  <a:cxn ang="0">
                    <a:pos x="180" y="3"/>
                  </a:cxn>
                  <a:cxn ang="0">
                    <a:pos x="181" y="0"/>
                  </a:cxn>
                  <a:cxn ang="0">
                    <a:pos x="215" y="15"/>
                  </a:cxn>
                  <a:cxn ang="0">
                    <a:pos x="224" y="29"/>
                  </a:cxn>
                </a:cxnLst>
                <a:rect l="0" t="0" r="r" b="b"/>
                <a:pathLst>
                  <a:path w="225" h="231">
                    <a:moveTo>
                      <a:pt x="133" y="217"/>
                    </a:moveTo>
                    <a:cubicBezTo>
                      <a:pt x="145" y="217"/>
                      <a:pt x="154" y="217"/>
                      <a:pt x="161" y="215"/>
                    </a:cubicBezTo>
                    <a:cubicBezTo>
                      <a:pt x="168" y="214"/>
                      <a:pt x="171" y="213"/>
                      <a:pt x="172" y="213"/>
                    </a:cubicBezTo>
                    <a:cubicBezTo>
                      <a:pt x="177" y="213"/>
                      <a:pt x="181" y="216"/>
                      <a:pt x="186" y="222"/>
                    </a:cubicBezTo>
                    <a:cubicBezTo>
                      <a:pt x="190" y="228"/>
                      <a:pt x="187" y="231"/>
                      <a:pt x="178" y="231"/>
                    </a:cubicBezTo>
                    <a:cubicBezTo>
                      <a:pt x="144" y="231"/>
                      <a:pt x="110" y="231"/>
                      <a:pt x="77" y="231"/>
                    </a:cubicBezTo>
                    <a:cubicBezTo>
                      <a:pt x="50" y="231"/>
                      <a:pt x="29" y="223"/>
                      <a:pt x="16" y="207"/>
                    </a:cubicBezTo>
                    <a:cubicBezTo>
                      <a:pt x="8" y="197"/>
                      <a:pt x="3" y="185"/>
                      <a:pt x="0" y="171"/>
                    </a:cubicBezTo>
                    <a:cubicBezTo>
                      <a:pt x="2" y="168"/>
                      <a:pt x="3" y="169"/>
                      <a:pt x="5" y="172"/>
                    </a:cubicBezTo>
                    <a:cubicBezTo>
                      <a:pt x="8" y="182"/>
                      <a:pt x="14" y="191"/>
                      <a:pt x="22" y="198"/>
                    </a:cubicBezTo>
                    <a:cubicBezTo>
                      <a:pt x="34" y="211"/>
                      <a:pt x="53" y="217"/>
                      <a:pt x="78" y="217"/>
                    </a:cubicBezTo>
                    <a:cubicBezTo>
                      <a:pt x="96" y="217"/>
                      <a:pt x="115" y="217"/>
                      <a:pt x="133" y="217"/>
                    </a:cubicBezTo>
                    <a:close/>
                    <a:moveTo>
                      <a:pt x="154" y="63"/>
                    </a:moveTo>
                    <a:cubicBezTo>
                      <a:pt x="158" y="69"/>
                      <a:pt x="156" y="71"/>
                      <a:pt x="150" y="71"/>
                    </a:cubicBezTo>
                    <a:cubicBezTo>
                      <a:pt x="144" y="71"/>
                      <a:pt x="137" y="71"/>
                      <a:pt x="126" y="71"/>
                    </a:cubicBezTo>
                    <a:cubicBezTo>
                      <a:pt x="117" y="71"/>
                      <a:pt x="109" y="72"/>
                      <a:pt x="101" y="75"/>
                    </a:cubicBezTo>
                    <a:cubicBezTo>
                      <a:pt x="86" y="79"/>
                      <a:pt x="70" y="86"/>
                      <a:pt x="52" y="96"/>
                    </a:cubicBezTo>
                    <a:cubicBezTo>
                      <a:pt x="47" y="98"/>
                      <a:pt x="46" y="97"/>
                      <a:pt x="49" y="94"/>
                    </a:cubicBezTo>
                    <a:cubicBezTo>
                      <a:pt x="60" y="85"/>
                      <a:pt x="73" y="77"/>
                      <a:pt x="88" y="70"/>
                    </a:cubicBezTo>
                    <a:cubicBezTo>
                      <a:pt x="70" y="69"/>
                      <a:pt x="56" y="66"/>
                      <a:pt x="46" y="61"/>
                    </a:cubicBezTo>
                    <a:cubicBezTo>
                      <a:pt x="34" y="55"/>
                      <a:pt x="24" y="47"/>
                      <a:pt x="18" y="38"/>
                    </a:cubicBezTo>
                    <a:cubicBezTo>
                      <a:pt x="18" y="34"/>
                      <a:pt x="20" y="33"/>
                      <a:pt x="23" y="36"/>
                    </a:cubicBezTo>
                    <a:cubicBezTo>
                      <a:pt x="34" y="49"/>
                      <a:pt x="57" y="56"/>
                      <a:pt x="91" y="56"/>
                    </a:cubicBezTo>
                    <a:cubicBezTo>
                      <a:pt x="116" y="56"/>
                      <a:pt x="132" y="54"/>
                      <a:pt x="138" y="52"/>
                    </a:cubicBezTo>
                    <a:cubicBezTo>
                      <a:pt x="141" y="51"/>
                      <a:pt x="144" y="53"/>
                      <a:pt x="147" y="56"/>
                    </a:cubicBezTo>
                    <a:cubicBezTo>
                      <a:pt x="150" y="58"/>
                      <a:pt x="152" y="60"/>
                      <a:pt x="154" y="63"/>
                    </a:cubicBezTo>
                    <a:close/>
                    <a:moveTo>
                      <a:pt x="196" y="48"/>
                    </a:moveTo>
                    <a:cubicBezTo>
                      <a:pt x="197" y="54"/>
                      <a:pt x="196" y="57"/>
                      <a:pt x="191" y="59"/>
                    </a:cubicBezTo>
                    <a:cubicBezTo>
                      <a:pt x="187" y="60"/>
                      <a:pt x="183" y="59"/>
                      <a:pt x="181" y="53"/>
                    </a:cubicBezTo>
                    <a:cubicBezTo>
                      <a:pt x="176" y="41"/>
                      <a:pt x="166" y="31"/>
                      <a:pt x="152" y="22"/>
                    </a:cubicBezTo>
                    <a:cubicBezTo>
                      <a:pt x="150" y="20"/>
                      <a:pt x="151" y="19"/>
                      <a:pt x="153" y="20"/>
                    </a:cubicBezTo>
                    <a:cubicBezTo>
                      <a:pt x="166" y="22"/>
                      <a:pt x="177" y="27"/>
                      <a:pt x="187" y="34"/>
                    </a:cubicBezTo>
                    <a:cubicBezTo>
                      <a:pt x="191" y="38"/>
                      <a:pt x="194" y="42"/>
                      <a:pt x="196" y="48"/>
                    </a:cubicBezTo>
                    <a:close/>
                    <a:moveTo>
                      <a:pt x="224" y="29"/>
                    </a:moveTo>
                    <a:cubicBezTo>
                      <a:pt x="225" y="35"/>
                      <a:pt x="224" y="38"/>
                      <a:pt x="219" y="40"/>
                    </a:cubicBezTo>
                    <a:cubicBezTo>
                      <a:pt x="215" y="41"/>
                      <a:pt x="211" y="39"/>
                      <a:pt x="209" y="34"/>
                    </a:cubicBezTo>
                    <a:cubicBezTo>
                      <a:pt x="204" y="22"/>
                      <a:pt x="194" y="12"/>
                      <a:pt x="180" y="3"/>
                    </a:cubicBezTo>
                    <a:cubicBezTo>
                      <a:pt x="178" y="0"/>
                      <a:pt x="179" y="0"/>
                      <a:pt x="181" y="0"/>
                    </a:cubicBezTo>
                    <a:cubicBezTo>
                      <a:pt x="194" y="3"/>
                      <a:pt x="205" y="8"/>
                      <a:pt x="215" y="15"/>
                    </a:cubicBezTo>
                    <a:cubicBezTo>
                      <a:pt x="219" y="19"/>
                      <a:pt x="222" y="23"/>
                      <a:pt x="224" y="2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6" name="Freeform 25">
                <a:extLst>
                  <a:ext uri="{FF2B5EF4-FFF2-40B4-BE49-F238E27FC236}">
                    <a16:creationId xmlns:a16="http://schemas.microsoft.com/office/drawing/2014/main" id="{E35AB31C-F539-4507-B52E-4645FAC560AC}"/>
                  </a:ext>
                </a:extLst>
              </p:cNvPr>
              <p:cNvSpPr>
                <a:spLocks noEditPoints="1"/>
              </p:cNvSpPr>
              <p:nvPr/>
            </p:nvSpPr>
            <p:spPr bwMode="black">
              <a:xfrm>
                <a:off x="10729014" y="5603535"/>
                <a:ext cx="153128" cy="177805"/>
              </a:xfrm>
              <a:custGeom>
                <a:avLst/>
                <a:gdLst/>
                <a:ahLst/>
                <a:cxnLst>
                  <a:cxn ang="0">
                    <a:pos x="155" y="156"/>
                  </a:cxn>
                  <a:cxn ang="0">
                    <a:pos x="166" y="165"/>
                  </a:cxn>
                  <a:cxn ang="0">
                    <a:pos x="170" y="172"/>
                  </a:cxn>
                  <a:cxn ang="0">
                    <a:pos x="172" y="183"/>
                  </a:cxn>
                  <a:cxn ang="0">
                    <a:pos x="159" y="186"/>
                  </a:cxn>
                  <a:cxn ang="0">
                    <a:pos x="120" y="166"/>
                  </a:cxn>
                  <a:cxn ang="0">
                    <a:pos x="72" y="157"/>
                  </a:cxn>
                  <a:cxn ang="0">
                    <a:pos x="19" y="173"/>
                  </a:cxn>
                  <a:cxn ang="0">
                    <a:pos x="10" y="192"/>
                  </a:cxn>
                  <a:cxn ang="0">
                    <a:pos x="22" y="220"/>
                  </a:cxn>
                  <a:cxn ang="0">
                    <a:pos x="83" y="238"/>
                  </a:cxn>
                  <a:cxn ang="0">
                    <a:pos x="125" y="236"/>
                  </a:cxn>
                  <a:cxn ang="0">
                    <a:pos x="140" y="236"/>
                  </a:cxn>
                  <a:cxn ang="0">
                    <a:pos x="148" y="244"/>
                  </a:cxn>
                  <a:cxn ang="0">
                    <a:pos x="143" y="250"/>
                  </a:cxn>
                  <a:cxn ang="0">
                    <a:pos x="105" y="253"/>
                  </a:cxn>
                  <a:cxn ang="0">
                    <a:pos x="52" y="247"/>
                  </a:cxn>
                  <a:cxn ang="0">
                    <a:pos x="12" y="226"/>
                  </a:cxn>
                  <a:cxn ang="0">
                    <a:pos x="0" y="196"/>
                  </a:cxn>
                  <a:cxn ang="0">
                    <a:pos x="11" y="168"/>
                  </a:cxn>
                  <a:cxn ang="0">
                    <a:pos x="68" y="150"/>
                  </a:cxn>
                  <a:cxn ang="0">
                    <a:pos x="100" y="153"/>
                  </a:cxn>
                  <a:cxn ang="0">
                    <a:pos x="134" y="159"/>
                  </a:cxn>
                  <a:cxn ang="0">
                    <a:pos x="137" y="155"/>
                  </a:cxn>
                  <a:cxn ang="0">
                    <a:pos x="94" y="87"/>
                  </a:cxn>
                  <a:cxn ang="0">
                    <a:pos x="39" y="96"/>
                  </a:cxn>
                  <a:cxn ang="0">
                    <a:pos x="27" y="99"/>
                  </a:cxn>
                  <a:cxn ang="0">
                    <a:pos x="18" y="94"/>
                  </a:cxn>
                  <a:cxn ang="0">
                    <a:pos x="2" y="77"/>
                  </a:cxn>
                  <a:cxn ang="0">
                    <a:pos x="5" y="75"/>
                  </a:cxn>
                  <a:cxn ang="0">
                    <a:pos x="36" y="85"/>
                  </a:cxn>
                  <a:cxn ang="0">
                    <a:pos x="88" y="77"/>
                  </a:cxn>
                  <a:cxn ang="0">
                    <a:pos x="73" y="49"/>
                  </a:cxn>
                  <a:cxn ang="0">
                    <a:pos x="63" y="38"/>
                  </a:cxn>
                  <a:cxn ang="0">
                    <a:pos x="63" y="26"/>
                  </a:cxn>
                  <a:cxn ang="0">
                    <a:pos x="86" y="10"/>
                  </a:cxn>
                  <a:cxn ang="0">
                    <a:pos x="90" y="13"/>
                  </a:cxn>
                  <a:cxn ang="0">
                    <a:pos x="81" y="29"/>
                  </a:cxn>
                  <a:cxn ang="0">
                    <a:pos x="85" y="45"/>
                  </a:cxn>
                  <a:cxn ang="0">
                    <a:pos x="101" y="74"/>
                  </a:cxn>
                  <a:cxn ang="0">
                    <a:pos x="141" y="59"/>
                  </a:cxn>
                  <a:cxn ang="0">
                    <a:pos x="156" y="57"/>
                  </a:cxn>
                  <a:cxn ang="0">
                    <a:pos x="163" y="60"/>
                  </a:cxn>
                  <a:cxn ang="0">
                    <a:pos x="160" y="68"/>
                  </a:cxn>
                  <a:cxn ang="0">
                    <a:pos x="106" y="84"/>
                  </a:cxn>
                  <a:cxn ang="0">
                    <a:pos x="136" y="132"/>
                  </a:cxn>
                  <a:cxn ang="0">
                    <a:pos x="155" y="156"/>
                  </a:cxn>
                  <a:cxn ang="0">
                    <a:pos x="188" y="45"/>
                  </a:cxn>
                  <a:cxn ang="0">
                    <a:pos x="184" y="56"/>
                  </a:cxn>
                  <a:cxn ang="0">
                    <a:pos x="174" y="50"/>
                  </a:cxn>
                  <a:cxn ang="0">
                    <a:pos x="145" y="19"/>
                  </a:cxn>
                  <a:cxn ang="0">
                    <a:pos x="146" y="17"/>
                  </a:cxn>
                  <a:cxn ang="0">
                    <a:pos x="179" y="31"/>
                  </a:cxn>
                  <a:cxn ang="0">
                    <a:pos x="188" y="45"/>
                  </a:cxn>
                  <a:cxn ang="0">
                    <a:pos x="216" y="29"/>
                  </a:cxn>
                  <a:cxn ang="0">
                    <a:pos x="212" y="40"/>
                  </a:cxn>
                  <a:cxn ang="0">
                    <a:pos x="202" y="35"/>
                  </a:cxn>
                  <a:cxn ang="0">
                    <a:pos x="173" y="3"/>
                  </a:cxn>
                  <a:cxn ang="0">
                    <a:pos x="174" y="1"/>
                  </a:cxn>
                  <a:cxn ang="0">
                    <a:pos x="208" y="15"/>
                  </a:cxn>
                  <a:cxn ang="0">
                    <a:pos x="216" y="29"/>
                  </a:cxn>
                </a:cxnLst>
                <a:rect l="0" t="0" r="r" b="b"/>
                <a:pathLst>
                  <a:path w="218" h="253">
                    <a:moveTo>
                      <a:pt x="155" y="156"/>
                    </a:moveTo>
                    <a:cubicBezTo>
                      <a:pt x="158" y="159"/>
                      <a:pt x="161" y="162"/>
                      <a:pt x="166" y="165"/>
                    </a:cubicBezTo>
                    <a:cubicBezTo>
                      <a:pt x="168" y="166"/>
                      <a:pt x="170" y="169"/>
                      <a:pt x="170" y="172"/>
                    </a:cubicBezTo>
                    <a:cubicBezTo>
                      <a:pt x="172" y="178"/>
                      <a:pt x="172" y="181"/>
                      <a:pt x="172" y="183"/>
                    </a:cubicBezTo>
                    <a:cubicBezTo>
                      <a:pt x="169" y="189"/>
                      <a:pt x="164" y="190"/>
                      <a:pt x="159" y="186"/>
                    </a:cubicBezTo>
                    <a:cubicBezTo>
                      <a:pt x="147" y="177"/>
                      <a:pt x="134" y="171"/>
                      <a:pt x="120" y="166"/>
                    </a:cubicBezTo>
                    <a:cubicBezTo>
                      <a:pt x="101" y="160"/>
                      <a:pt x="85" y="157"/>
                      <a:pt x="72" y="157"/>
                    </a:cubicBezTo>
                    <a:cubicBezTo>
                      <a:pt x="47" y="157"/>
                      <a:pt x="29" y="162"/>
                      <a:pt x="19" y="173"/>
                    </a:cubicBezTo>
                    <a:cubicBezTo>
                      <a:pt x="13" y="179"/>
                      <a:pt x="10" y="185"/>
                      <a:pt x="10" y="192"/>
                    </a:cubicBezTo>
                    <a:cubicBezTo>
                      <a:pt x="10" y="204"/>
                      <a:pt x="14" y="213"/>
                      <a:pt x="22" y="220"/>
                    </a:cubicBezTo>
                    <a:cubicBezTo>
                      <a:pt x="36" y="231"/>
                      <a:pt x="56" y="237"/>
                      <a:pt x="83" y="238"/>
                    </a:cubicBezTo>
                    <a:cubicBezTo>
                      <a:pt x="105" y="239"/>
                      <a:pt x="119" y="238"/>
                      <a:pt x="125" y="236"/>
                    </a:cubicBezTo>
                    <a:cubicBezTo>
                      <a:pt x="131" y="233"/>
                      <a:pt x="136" y="233"/>
                      <a:pt x="140" y="236"/>
                    </a:cubicBezTo>
                    <a:cubicBezTo>
                      <a:pt x="144" y="238"/>
                      <a:pt x="146" y="241"/>
                      <a:pt x="148" y="244"/>
                    </a:cubicBezTo>
                    <a:cubicBezTo>
                      <a:pt x="149" y="247"/>
                      <a:pt x="148" y="250"/>
                      <a:pt x="143" y="250"/>
                    </a:cubicBezTo>
                    <a:cubicBezTo>
                      <a:pt x="134" y="252"/>
                      <a:pt x="122" y="253"/>
                      <a:pt x="105" y="253"/>
                    </a:cubicBezTo>
                    <a:cubicBezTo>
                      <a:pt x="85" y="253"/>
                      <a:pt x="67" y="251"/>
                      <a:pt x="52" y="247"/>
                    </a:cubicBezTo>
                    <a:cubicBezTo>
                      <a:pt x="34" y="242"/>
                      <a:pt x="21" y="235"/>
                      <a:pt x="12" y="226"/>
                    </a:cubicBezTo>
                    <a:cubicBezTo>
                      <a:pt x="4" y="217"/>
                      <a:pt x="0" y="207"/>
                      <a:pt x="0" y="196"/>
                    </a:cubicBezTo>
                    <a:cubicBezTo>
                      <a:pt x="0" y="184"/>
                      <a:pt x="3" y="175"/>
                      <a:pt x="11" y="168"/>
                    </a:cubicBezTo>
                    <a:cubicBezTo>
                      <a:pt x="24" y="156"/>
                      <a:pt x="43" y="150"/>
                      <a:pt x="68" y="150"/>
                    </a:cubicBezTo>
                    <a:cubicBezTo>
                      <a:pt x="79" y="150"/>
                      <a:pt x="89" y="151"/>
                      <a:pt x="100" y="153"/>
                    </a:cubicBezTo>
                    <a:cubicBezTo>
                      <a:pt x="115" y="155"/>
                      <a:pt x="127" y="157"/>
                      <a:pt x="134" y="159"/>
                    </a:cubicBezTo>
                    <a:cubicBezTo>
                      <a:pt x="139" y="161"/>
                      <a:pt x="140" y="159"/>
                      <a:pt x="137" y="155"/>
                    </a:cubicBezTo>
                    <a:cubicBezTo>
                      <a:pt x="121" y="132"/>
                      <a:pt x="107" y="110"/>
                      <a:pt x="94" y="87"/>
                    </a:cubicBezTo>
                    <a:cubicBezTo>
                      <a:pt x="72" y="92"/>
                      <a:pt x="54" y="95"/>
                      <a:pt x="39" y="96"/>
                    </a:cubicBezTo>
                    <a:cubicBezTo>
                      <a:pt x="33" y="98"/>
                      <a:pt x="29" y="99"/>
                      <a:pt x="27" y="99"/>
                    </a:cubicBezTo>
                    <a:cubicBezTo>
                      <a:pt x="24" y="99"/>
                      <a:pt x="21" y="97"/>
                      <a:pt x="18" y="94"/>
                    </a:cubicBezTo>
                    <a:cubicBezTo>
                      <a:pt x="9" y="86"/>
                      <a:pt x="3" y="80"/>
                      <a:pt x="2" y="77"/>
                    </a:cubicBezTo>
                    <a:cubicBezTo>
                      <a:pt x="0" y="74"/>
                      <a:pt x="2" y="73"/>
                      <a:pt x="5" y="75"/>
                    </a:cubicBezTo>
                    <a:cubicBezTo>
                      <a:pt x="12" y="82"/>
                      <a:pt x="22" y="85"/>
                      <a:pt x="36" y="85"/>
                    </a:cubicBezTo>
                    <a:cubicBezTo>
                      <a:pt x="49" y="85"/>
                      <a:pt x="67" y="83"/>
                      <a:pt x="88" y="77"/>
                    </a:cubicBezTo>
                    <a:cubicBezTo>
                      <a:pt x="85" y="70"/>
                      <a:pt x="79" y="60"/>
                      <a:pt x="73" y="49"/>
                    </a:cubicBezTo>
                    <a:cubicBezTo>
                      <a:pt x="70" y="45"/>
                      <a:pt x="67" y="42"/>
                      <a:pt x="63" y="38"/>
                    </a:cubicBezTo>
                    <a:cubicBezTo>
                      <a:pt x="58" y="34"/>
                      <a:pt x="58" y="30"/>
                      <a:pt x="63" y="26"/>
                    </a:cubicBezTo>
                    <a:cubicBezTo>
                      <a:pt x="70" y="17"/>
                      <a:pt x="78" y="12"/>
                      <a:pt x="86" y="10"/>
                    </a:cubicBezTo>
                    <a:cubicBezTo>
                      <a:pt x="91" y="10"/>
                      <a:pt x="93" y="11"/>
                      <a:pt x="90" y="13"/>
                    </a:cubicBezTo>
                    <a:cubicBezTo>
                      <a:pt x="85" y="15"/>
                      <a:pt x="82" y="21"/>
                      <a:pt x="81" y="29"/>
                    </a:cubicBezTo>
                    <a:cubicBezTo>
                      <a:pt x="80" y="33"/>
                      <a:pt x="81" y="38"/>
                      <a:pt x="85" y="45"/>
                    </a:cubicBezTo>
                    <a:cubicBezTo>
                      <a:pt x="92" y="58"/>
                      <a:pt x="97" y="68"/>
                      <a:pt x="101" y="74"/>
                    </a:cubicBezTo>
                    <a:cubicBezTo>
                      <a:pt x="122" y="69"/>
                      <a:pt x="136" y="65"/>
                      <a:pt x="141" y="59"/>
                    </a:cubicBezTo>
                    <a:cubicBezTo>
                      <a:pt x="144" y="56"/>
                      <a:pt x="149" y="56"/>
                      <a:pt x="156" y="57"/>
                    </a:cubicBezTo>
                    <a:cubicBezTo>
                      <a:pt x="159" y="58"/>
                      <a:pt x="161" y="59"/>
                      <a:pt x="163" y="60"/>
                    </a:cubicBezTo>
                    <a:cubicBezTo>
                      <a:pt x="166" y="63"/>
                      <a:pt x="165" y="66"/>
                      <a:pt x="160" y="68"/>
                    </a:cubicBezTo>
                    <a:cubicBezTo>
                      <a:pt x="154" y="71"/>
                      <a:pt x="136" y="77"/>
                      <a:pt x="106" y="84"/>
                    </a:cubicBezTo>
                    <a:cubicBezTo>
                      <a:pt x="113" y="97"/>
                      <a:pt x="123" y="114"/>
                      <a:pt x="136" y="132"/>
                    </a:cubicBezTo>
                    <a:cubicBezTo>
                      <a:pt x="142" y="142"/>
                      <a:pt x="149" y="150"/>
                      <a:pt x="155" y="156"/>
                    </a:cubicBezTo>
                    <a:close/>
                    <a:moveTo>
                      <a:pt x="188" y="45"/>
                    </a:moveTo>
                    <a:cubicBezTo>
                      <a:pt x="190" y="51"/>
                      <a:pt x="188" y="54"/>
                      <a:pt x="184" y="56"/>
                    </a:cubicBezTo>
                    <a:cubicBezTo>
                      <a:pt x="179" y="57"/>
                      <a:pt x="176" y="56"/>
                      <a:pt x="174" y="50"/>
                    </a:cubicBezTo>
                    <a:cubicBezTo>
                      <a:pt x="169" y="38"/>
                      <a:pt x="159" y="28"/>
                      <a:pt x="145" y="19"/>
                    </a:cubicBezTo>
                    <a:cubicBezTo>
                      <a:pt x="143" y="17"/>
                      <a:pt x="143" y="16"/>
                      <a:pt x="146" y="17"/>
                    </a:cubicBezTo>
                    <a:cubicBezTo>
                      <a:pt x="158" y="19"/>
                      <a:pt x="170" y="24"/>
                      <a:pt x="179" y="31"/>
                    </a:cubicBezTo>
                    <a:cubicBezTo>
                      <a:pt x="184" y="35"/>
                      <a:pt x="187" y="39"/>
                      <a:pt x="188" y="45"/>
                    </a:cubicBezTo>
                    <a:close/>
                    <a:moveTo>
                      <a:pt x="216" y="29"/>
                    </a:moveTo>
                    <a:cubicBezTo>
                      <a:pt x="218" y="35"/>
                      <a:pt x="216" y="39"/>
                      <a:pt x="212" y="40"/>
                    </a:cubicBezTo>
                    <a:cubicBezTo>
                      <a:pt x="208" y="42"/>
                      <a:pt x="204" y="40"/>
                      <a:pt x="202" y="35"/>
                    </a:cubicBezTo>
                    <a:cubicBezTo>
                      <a:pt x="197" y="23"/>
                      <a:pt x="187" y="12"/>
                      <a:pt x="173" y="3"/>
                    </a:cubicBezTo>
                    <a:cubicBezTo>
                      <a:pt x="171" y="1"/>
                      <a:pt x="172" y="0"/>
                      <a:pt x="174" y="1"/>
                    </a:cubicBezTo>
                    <a:cubicBezTo>
                      <a:pt x="187" y="3"/>
                      <a:pt x="198" y="8"/>
                      <a:pt x="208" y="15"/>
                    </a:cubicBezTo>
                    <a:cubicBezTo>
                      <a:pt x="212" y="19"/>
                      <a:pt x="215" y="24"/>
                      <a:pt x="216" y="2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7" name="Freeform 26">
                <a:extLst>
                  <a:ext uri="{FF2B5EF4-FFF2-40B4-BE49-F238E27FC236}">
                    <a16:creationId xmlns:a16="http://schemas.microsoft.com/office/drawing/2014/main" id="{1F3A0B20-425E-4E99-8E3C-BF21537B64D0}"/>
                  </a:ext>
                </a:extLst>
              </p:cNvPr>
              <p:cNvSpPr>
                <a:spLocks noEditPoints="1"/>
              </p:cNvSpPr>
              <p:nvPr/>
            </p:nvSpPr>
            <p:spPr bwMode="black">
              <a:xfrm>
                <a:off x="10880790" y="5636662"/>
                <a:ext cx="170368" cy="131495"/>
              </a:xfrm>
              <a:custGeom>
                <a:avLst/>
                <a:gdLst/>
                <a:ahLst/>
                <a:cxnLst>
                  <a:cxn ang="0">
                    <a:pos x="19" y="36"/>
                  </a:cxn>
                  <a:cxn ang="0">
                    <a:pos x="3" y="3"/>
                  </a:cxn>
                  <a:cxn ang="0">
                    <a:pos x="4" y="0"/>
                  </a:cxn>
                  <a:cxn ang="0">
                    <a:pos x="31" y="12"/>
                  </a:cxn>
                  <a:cxn ang="0">
                    <a:pos x="35" y="30"/>
                  </a:cxn>
                  <a:cxn ang="0">
                    <a:pos x="31" y="79"/>
                  </a:cxn>
                  <a:cxn ang="0">
                    <a:pos x="44" y="150"/>
                  </a:cxn>
                  <a:cxn ang="0">
                    <a:pos x="56" y="150"/>
                  </a:cxn>
                  <a:cxn ang="0">
                    <a:pos x="98" y="80"/>
                  </a:cxn>
                  <a:cxn ang="0">
                    <a:pos x="102" y="82"/>
                  </a:cxn>
                  <a:cxn ang="0">
                    <a:pos x="72" y="148"/>
                  </a:cxn>
                  <a:cxn ang="0">
                    <a:pos x="67" y="174"/>
                  </a:cxn>
                  <a:cxn ang="0">
                    <a:pos x="59" y="184"/>
                  </a:cxn>
                  <a:cxn ang="0">
                    <a:pos x="28" y="148"/>
                  </a:cxn>
                  <a:cxn ang="0">
                    <a:pos x="19" y="97"/>
                  </a:cxn>
                  <a:cxn ang="0">
                    <a:pos x="19" y="36"/>
                  </a:cxn>
                  <a:cxn ang="0">
                    <a:pos x="210" y="44"/>
                  </a:cxn>
                  <a:cxn ang="0">
                    <a:pos x="243" y="115"/>
                  </a:cxn>
                  <a:cxn ang="0">
                    <a:pos x="232" y="127"/>
                  </a:cxn>
                  <a:cxn ang="0">
                    <a:pos x="223" y="118"/>
                  </a:cxn>
                  <a:cxn ang="0">
                    <a:pos x="207" y="64"/>
                  </a:cxn>
                  <a:cxn ang="0">
                    <a:pos x="171" y="20"/>
                  </a:cxn>
                  <a:cxn ang="0">
                    <a:pos x="173" y="17"/>
                  </a:cxn>
                  <a:cxn ang="0">
                    <a:pos x="210" y="44"/>
                  </a:cxn>
                </a:cxnLst>
                <a:rect l="0" t="0" r="r" b="b"/>
                <a:pathLst>
                  <a:path w="243" h="187">
                    <a:moveTo>
                      <a:pt x="19" y="36"/>
                    </a:moveTo>
                    <a:cubicBezTo>
                      <a:pt x="19" y="19"/>
                      <a:pt x="14" y="8"/>
                      <a:pt x="3" y="3"/>
                    </a:cubicBezTo>
                    <a:cubicBezTo>
                      <a:pt x="0" y="2"/>
                      <a:pt x="1" y="1"/>
                      <a:pt x="4" y="0"/>
                    </a:cubicBezTo>
                    <a:cubicBezTo>
                      <a:pt x="13" y="1"/>
                      <a:pt x="22" y="5"/>
                      <a:pt x="31" y="12"/>
                    </a:cubicBezTo>
                    <a:cubicBezTo>
                      <a:pt x="39" y="18"/>
                      <a:pt x="40" y="24"/>
                      <a:pt x="35" y="30"/>
                    </a:cubicBezTo>
                    <a:cubicBezTo>
                      <a:pt x="32" y="50"/>
                      <a:pt x="31" y="66"/>
                      <a:pt x="31" y="79"/>
                    </a:cubicBezTo>
                    <a:cubicBezTo>
                      <a:pt x="31" y="113"/>
                      <a:pt x="35" y="137"/>
                      <a:pt x="44" y="150"/>
                    </a:cubicBezTo>
                    <a:cubicBezTo>
                      <a:pt x="48" y="157"/>
                      <a:pt x="52" y="157"/>
                      <a:pt x="56" y="150"/>
                    </a:cubicBezTo>
                    <a:cubicBezTo>
                      <a:pt x="69" y="129"/>
                      <a:pt x="83" y="105"/>
                      <a:pt x="98" y="80"/>
                    </a:cubicBezTo>
                    <a:cubicBezTo>
                      <a:pt x="101" y="76"/>
                      <a:pt x="102" y="77"/>
                      <a:pt x="102" y="82"/>
                    </a:cubicBezTo>
                    <a:cubicBezTo>
                      <a:pt x="91" y="106"/>
                      <a:pt x="81" y="128"/>
                      <a:pt x="72" y="148"/>
                    </a:cubicBezTo>
                    <a:cubicBezTo>
                      <a:pt x="67" y="159"/>
                      <a:pt x="65" y="167"/>
                      <a:pt x="67" y="174"/>
                    </a:cubicBezTo>
                    <a:cubicBezTo>
                      <a:pt x="70" y="184"/>
                      <a:pt x="68" y="187"/>
                      <a:pt x="59" y="184"/>
                    </a:cubicBezTo>
                    <a:cubicBezTo>
                      <a:pt x="47" y="180"/>
                      <a:pt x="36" y="168"/>
                      <a:pt x="28" y="148"/>
                    </a:cubicBezTo>
                    <a:cubicBezTo>
                      <a:pt x="22" y="134"/>
                      <a:pt x="19" y="117"/>
                      <a:pt x="19" y="97"/>
                    </a:cubicBezTo>
                    <a:cubicBezTo>
                      <a:pt x="19" y="76"/>
                      <a:pt x="19" y="56"/>
                      <a:pt x="19" y="36"/>
                    </a:cubicBezTo>
                    <a:close/>
                    <a:moveTo>
                      <a:pt x="210" y="44"/>
                    </a:moveTo>
                    <a:cubicBezTo>
                      <a:pt x="232" y="68"/>
                      <a:pt x="243" y="91"/>
                      <a:pt x="243" y="115"/>
                    </a:cubicBezTo>
                    <a:cubicBezTo>
                      <a:pt x="243" y="123"/>
                      <a:pt x="239" y="127"/>
                      <a:pt x="232" y="127"/>
                    </a:cubicBezTo>
                    <a:cubicBezTo>
                      <a:pt x="227" y="127"/>
                      <a:pt x="224" y="124"/>
                      <a:pt x="223" y="118"/>
                    </a:cubicBezTo>
                    <a:cubicBezTo>
                      <a:pt x="221" y="98"/>
                      <a:pt x="216" y="80"/>
                      <a:pt x="207" y="64"/>
                    </a:cubicBezTo>
                    <a:cubicBezTo>
                      <a:pt x="198" y="48"/>
                      <a:pt x="186" y="34"/>
                      <a:pt x="171" y="20"/>
                    </a:cubicBezTo>
                    <a:cubicBezTo>
                      <a:pt x="168" y="18"/>
                      <a:pt x="169" y="17"/>
                      <a:pt x="173" y="17"/>
                    </a:cubicBezTo>
                    <a:cubicBezTo>
                      <a:pt x="189" y="25"/>
                      <a:pt x="201" y="34"/>
                      <a:pt x="210" y="4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8" name="Freeform 27">
                <a:extLst>
                  <a:ext uri="{FF2B5EF4-FFF2-40B4-BE49-F238E27FC236}">
                    <a16:creationId xmlns:a16="http://schemas.microsoft.com/office/drawing/2014/main" id="{3C8B3C09-8360-47D9-A780-05C0BAE42C2F}"/>
                  </a:ext>
                </a:extLst>
              </p:cNvPr>
              <p:cNvSpPr>
                <a:spLocks noEditPoints="1"/>
              </p:cNvSpPr>
              <p:nvPr/>
            </p:nvSpPr>
            <p:spPr bwMode="black">
              <a:xfrm>
                <a:off x="11061974" y="5616380"/>
                <a:ext cx="148734" cy="162932"/>
              </a:xfrm>
              <a:custGeom>
                <a:avLst/>
                <a:gdLst/>
                <a:ahLst/>
                <a:cxnLst>
                  <a:cxn ang="0">
                    <a:pos x="124" y="55"/>
                  </a:cxn>
                  <a:cxn ang="0">
                    <a:pos x="168" y="48"/>
                  </a:cxn>
                  <a:cxn ang="0">
                    <a:pos x="184" y="41"/>
                  </a:cxn>
                  <a:cxn ang="0">
                    <a:pos x="194" y="40"/>
                  </a:cxn>
                  <a:cxn ang="0">
                    <a:pos x="203" y="47"/>
                  </a:cxn>
                  <a:cxn ang="0">
                    <a:pos x="200" y="55"/>
                  </a:cxn>
                  <a:cxn ang="0">
                    <a:pos x="124" y="66"/>
                  </a:cxn>
                  <a:cxn ang="0">
                    <a:pos x="124" y="115"/>
                  </a:cxn>
                  <a:cxn ang="0">
                    <a:pos x="159" y="111"/>
                  </a:cxn>
                  <a:cxn ang="0">
                    <a:pos x="179" y="105"/>
                  </a:cxn>
                  <a:cxn ang="0">
                    <a:pos x="190" y="105"/>
                  </a:cxn>
                  <a:cxn ang="0">
                    <a:pos x="199" y="111"/>
                  </a:cxn>
                  <a:cxn ang="0">
                    <a:pos x="196" y="118"/>
                  </a:cxn>
                  <a:cxn ang="0">
                    <a:pos x="178" y="121"/>
                  </a:cxn>
                  <a:cxn ang="0">
                    <a:pos x="124" y="126"/>
                  </a:cxn>
                  <a:cxn ang="0">
                    <a:pos x="124" y="178"/>
                  </a:cxn>
                  <a:cxn ang="0">
                    <a:pos x="202" y="203"/>
                  </a:cxn>
                  <a:cxn ang="0">
                    <a:pos x="212" y="219"/>
                  </a:cxn>
                  <a:cxn ang="0">
                    <a:pos x="208" y="224"/>
                  </a:cxn>
                  <a:cxn ang="0">
                    <a:pos x="197" y="221"/>
                  </a:cxn>
                  <a:cxn ang="0">
                    <a:pos x="124" y="190"/>
                  </a:cxn>
                  <a:cxn ang="0">
                    <a:pos x="117" y="219"/>
                  </a:cxn>
                  <a:cxn ang="0">
                    <a:pos x="74" y="232"/>
                  </a:cxn>
                  <a:cxn ang="0">
                    <a:pos x="33" y="219"/>
                  </a:cxn>
                  <a:cxn ang="0">
                    <a:pos x="27" y="203"/>
                  </a:cxn>
                  <a:cxn ang="0">
                    <a:pos x="36" y="186"/>
                  </a:cxn>
                  <a:cxn ang="0">
                    <a:pos x="85" y="175"/>
                  </a:cxn>
                  <a:cxn ang="0">
                    <a:pos x="112" y="176"/>
                  </a:cxn>
                  <a:cxn ang="0">
                    <a:pos x="112" y="127"/>
                  </a:cxn>
                  <a:cxn ang="0">
                    <a:pos x="77" y="128"/>
                  </a:cxn>
                  <a:cxn ang="0">
                    <a:pos x="49" y="122"/>
                  </a:cxn>
                  <a:cxn ang="0">
                    <a:pos x="38" y="91"/>
                  </a:cxn>
                  <a:cxn ang="0">
                    <a:pos x="43" y="91"/>
                  </a:cxn>
                  <a:cxn ang="0">
                    <a:pos x="49" y="112"/>
                  </a:cxn>
                  <a:cxn ang="0">
                    <a:pos x="77" y="119"/>
                  </a:cxn>
                  <a:cxn ang="0">
                    <a:pos x="112" y="117"/>
                  </a:cxn>
                  <a:cxn ang="0">
                    <a:pos x="112" y="67"/>
                  </a:cxn>
                  <a:cxn ang="0">
                    <a:pos x="63" y="69"/>
                  </a:cxn>
                  <a:cxn ang="0">
                    <a:pos x="30" y="66"/>
                  </a:cxn>
                  <a:cxn ang="0">
                    <a:pos x="2" y="48"/>
                  </a:cxn>
                  <a:cxn ang="0">
                    <a:pos x="5" y="45"/>
                  </a:cxn>
                  <a:cxn ang="0">
                    <a:pos x="29" y="58"/>
                  </a:cxn>
                  <a:cxn ang="0">
                    <a:pos x="66" y="60"/>
                  </a:cxn>
                  <a:cxn ang="0">
                    <a:pos x="112" y="57"/>
                  </a:cxn>
                  <a:cxn ang="0">
                    <a:pos x="112" y="38"/>
                  </a:cxn>
                  <a:cxn ang="0">
                    <a:pos x="109" y="14"/>
                  </a:cxn>
                  <a:cxn ang="0">
                    <a:pos x="90" y="6"/>
                  </a:cxn>
                  <a:cxn ang="0">
                    <a:pos x="88" y="2"/>
                  </a:cxn>
                  <a:cxn ang="0">
                    <a:pos x="103" y="0"/>
                  </a:cxn>
                  <a:cxn ang="0">
                    <a:pos x="130" y="9"/>
                  </a:cxn>
                  <a:cxn ang="0">
                    <a:pos x="130" y="20"/>
                  </a:cxn>
                  <a:cxn ang="0">
                    <a:pos x="124" y="37"/>
                  </a:cxn>
                  <a:cxn ang="0">
                    <a:pos x="124" y="55"/>
                  </a:cxn>
                  <a:cxn ang="0">
                    <a:pos x="78" y="183"/>
                  </a:cxn>
                  <a:cxn ang="0">
                    <a:pos x="46" y="188"/>
                  </a:cxn>
                  <a:cxn ang="0">
                    <a:pos x="34" y="204"/>
                  </a:cxn>
                  <a:cxn ang="0">
                    <a:pos x="46" y="219"/>
                  </a:cxn>
                  <a:cxn ang="0">
                    <a:pos x="72" y="224"/>
                  </a:cxn>
                  <a:cxn ang="0">
                    <a:pos x="103" y="214"/>
                  </a:cxn>
                  <a:cxn ang="0">
                    <a:pos x="111" y="186"/>
                  </a:cxn>
                  <a:cxn ang="0">
                    <a:pos x="78" y="183"/>
                  </a:cxn>
                </a:cxnLst>
                <a:rect l="0" t="0" r="r" b="b"/>
                <a:pathLst>
                  <a:path w="212" h="232">
                    <a:moveTo>
                      <a:pt x="124" y="55"/>
                    </a:moveTo>
                    <a:cubicBezTo>
                      <a:pt x="142" y="53"/>
                      <a:pt x="156" y="51"/>
                      <a:pt x="168" y="48"/>
                    </a:cubicBezTo>
                    <a:cubicBezTo>
                      <a:pt x="175" y="47"/>
                      <a:pt x="180" y="44"/>
                      <a:pt x="184" y="41"/>
                    </a:cubicBezTo>
                    <a:cubicBezTo>
                      <a:pt x="188" y="38"/>
                      <a:pt x="191" y="38"/>
                      <a:pt x="194" y="40"/>
                    </a:cubicBezTo>
                    <a:cubicBezTo>
                      <a:pt x="199" y="43"/>
                      <a:pt x="201" y="45"/>
                      <a:pt x="203" y="47"/>
                    </a:cubicBezTo>
                    <a:cubicBezTo>
                      <a:pt x="207" y="51"/>
                      <a:pt x="206" y="53"/>
                      <a:pt x="200" y="55"/>
                    </a:cubicBezTo>
                    <a:cubicBezTo>
                      <a:pt x="178" y="60"/>
                      <a:pt x="153" y="64"/>
                      <a:pt x="124" y="66"/>
                    </a:cubicBezTo>
                    <a:cubicBezTo>
                      <a:pt x="124" y="82"/>
                      <a:pt x="124" y="99"/>
                      <a:pt x="124" y="115"/>
                    </a:cubicBezTo>
                    <a:cubicBezTo>
                      <a:pt x="139" y="114"/>
                      <a:pt x="151" y="112"/>
                      <a:pt x="159" y="111"/>
                    </a:cubicBezTo>
                    <a:cubicBezTo>
                      <a:pt x="170" y="109"/>
                      <a:pt x="176" y="108"/>
                      <a:pt x="179" y="105"/>
                    </a:cubicBezTo>
                    <a:cubicBezTo>
                      <a:pt x="183" y="103"/>
                      <a:pt x="187" y="103"/>
                      <a:pt x="190" y="105"/>
                    </a:cubicBezTo>
                    <a:cubicBezTo>
                      <a:pt x="193" y="108"/>
                      <a:pt x="196" y="109"/>
                      <a:pt x="199" y="111"/>
                    </a:cubicBezTo>
                    <a:cubicBezTo>
                      <a:pt x="201" y="113"/>
                      <a:pt x="201" y="115"/>
                      <a:pt x="196" y="118"/>
                    </a:cubicBezTo>
                    <a:cubicBezTo>
                      <a:pt x="194" y="119"/>
                      <a:pt x="188" y="120"/>
                      <a:pt x="178" y="121"/>
                    </a:cubicBezTo>
                    <a:cubicBezTo>
                      <a:pt x="159" y="123"/>
                      <a:pt x="141" y="125"/>
                      <a:pt x="124" y="126"/>
                    </a:cubicBezTo>
                    <a:cubicBezTo>
                      <a:pt x="124" y="144"/>
                      <a:pt x="124" y="161"/>
                      <a:pt x="124" y="178"/>
                    </a:cubicBezTo>
                    <a:cubicBezTo>
                      <a:pt x="154" y="184"/>
                      <a:pt x="179" y="193"/>
                      <a:pt x="202" y="203"/>
                    </a:cubicBezTo>
                    <a:cubicBezTo>
                      <a:pt x="209" y="206"/>
                      <a:pt x="212" y="211"/>
                      <a:pt x="212" y="219"/>
                    </a:cubicBezTo>
                    <a:cubicBezTo>
                      <a:pt x="212" y="222"/>
                      <a:pt x="210" y="224"/>
                      <a:pt x="208" y="224"/>
                    </a:cubicBezTo>
                    <a:cubicBezTo>
                      <a:pt x="205" y="225"/>
                      <a:pt x="202" y="224"/>
                      <a:pt x="197" y="221"/>
                    </a:cubicBezTo>
                    <a:cubicBezTo>
                      <a:pt x="173" y="206"/>
                      <a:pt x="148" y="196"/>
                      <a:pt x="124" y="190"/>
                    </a:cubicBezTo>
                    <a:cubicBezTo>
                      <a:pt x="125" y="202"/>
                      <a:pt x="122" y="212"/>
                      <a:pt x="117" y="219"/>
                    </a:cubicBezTo>
                    <a:cubicBezTo>
                      <a:pt x="108" y="228"/>
                      <a:pt x="94" y="232"/>
                      <a:pt x="74" y="232"/>
                    </a:cubicBezTo>
                    <a:cubicBezTo>
                      <a:pt x="56" y="232"/>
                      <a:pt x="42" y="228"/>
                      <a:pt x="33" y="219"/>
                    </a:cubicBezTo>
                    <a:cubicBezTo>
                      <a:pt x="29" y="214"/>
                      <a:pt x="27" y="209"/>
                      <a:pt x="27" y="203"/>
                    </a:cubicBezTo>
                    <a:cubicBezTo>
                      <a:pt x="27" y="196"/>
                      <a:pt x="30" y="191"/>
                      <a:pt x="36" y="186"/>
                    </a:cubicBezTo>
                    <a:cubicBezTo>
                      <a:pt x="45" y="179"/>
                      <a:pt x="62" y="175"/>
                      <a:pt x="85" y="175"/>
                    </a:cubicBezTo>
                    <a:cubicBezTo>
                      <a:pt x="90" y="175"/>
                      <a:pt x="99" y="175"/>
                      <a:pt x="112" y="176"/>
                    </a:cubicBezTo>
                    <a:cubicBezTo>
                      <a:pt x="112" y="160"/>
                      <a:pt x="112" y="143"/>
                      <a:pt x="112" y="127"/>
                    </a:cubicBezTo>
                    <a:cubicBezTo>
                      <a:pt x="101" y="127"/>
                      <a:pt x="89" y="128"/>
                      <a:pt x="77" y="128"/>
                    </a:cubicBezTo>
                    <a:cubicBezTo>
                      <a:pt x="64" y="128"/>
                      <a:pt x="55" y="126"/>
                      <a:pt x="49" y="122"/>
                    </a:cubicBezTo>
                    <a:cubicBezTo>
                      <a:pt x="41" y="117"/>
                      <a:pt x="37" y="106"/>
                      <a:pt x="38" y="91"/>
                    </a:cubicBezTo>
                    <a:cubicBezTo>
                      <a:pt x="39" y="88"/>
                      <a:pt x="41" y="88"/>
                      <a:pt x="43" y="91"/>
                    </a:cubicBezTo>
                    <a:cubicBezTo>
                      <a:pt x="43" y="101"/>
                      <a:pt x="45" y="108"/>
                      <a:pt x="49" y="112"/>
                    </a:cubicBezTo>
                    <a:cubicBezTo>
                      <a:pt x="54" y="117"/>
                      <a:pt x="63" y="119"/>
                      <a:pt x="77" y="119"/>
                    </a:cubicBezTo>
                    <a:cubicBezTo>
                      <a:pt x="90" y="119"/>
                      <a:pt x="102" y="118"/>
                      <a:pt x="112" y="117"/>
                    </a:cubicBezTo>
                    <a:cubicBezTo>
                      <a:pt x="112" y="100"/>
                      <a:pt x="112" y="84"/>
                      <a:pt x="112" y="67"/>
                    </a:cubicBezTo>
                    <a:cubicBezTo>
                      <a:pt x="98" y="69"/>
                      <a:pt x="81" y="69"/>
                      <a:pt x="63" y="69"/>
                    </a:cubicBezTo>
                    <a:cubicBezTo>
                      <a:pt x="49" y="69"/>
                      <a:pt x="38" y="68"/>
                      <a:pt x="30" y="66"/>
                    </a:cubicBezTo>
                    <a:cubicBezTo>
                      <a:pt x="19" y="63"/>
                      <a:pt x="9" y="57"/>
                      <a:pt x="2" y="48"/>
                    </a:cubicBezTo>
                    <a:cubicBezTo>
                      <a:pt x="0" y="44"/>
                      <a:pt x="1" y="42"/>
                      <a:pt x="5" y="45"/>
                    </a:cubicBezTo>
                    <a:cubicBezTo>
                      <a:pt x="13" y="51"/>
                      <a:pt x="21" y="56"/>
                      <a:pt x="29" y="58"/>
                    </a:cubicBezTo>
                    <a:cubicBezTo>
                      <a:pt x="34" y="60"/>
                      <a:pt x="46" y="60"/>
                      <a:pt x="66" y="60"/>
                    </a:cubicBezTo>
                    <a:cubicBezTo>
                      <a:pt x="81" y="60"/>
                      <a:pt x="96" y="59"/>
                      <a:pt x="112" y="57"/>
                    </a:cubicBezTo>
                    <a:cubicBezTo>
                      <a:pt x="112" y="51"/>
                      <a:pt x="112" y="45"/>
                      <a:pt x="112" y="38"/>
                    </a:cubicBezTo>
                    <a:cubicBezTo>
                      <a:pt x="112" y="25"/>
                      <a:pt x="111" y="17"/>
                      <a:pt x="109" y="14"/>
                    </a:cubicBezTo>
                    <a:cubicBezTo>
                      <a:pt x="105" y="9"/>
                      <a:pt x="99" y="6"/>
                      <a:pt x="90" y="6"/>
                    </a:cubicBezTo>
                    <a:cubicBezTo>
                      <a:pt x="84" y="7"/>
                      <a:pt x="84" y="6"/>
                      <a:pt x="88" y="2"/>
                    </a:cubicBezTo>
                    <a:cubicBezTo>
                      <a:pt x="92" y="0"/>
                      <a:pt x="97" y="0"/>
                      <a:pt x="103" y="0"/>
                    </a:cubicBezTo>
                    <a:cubicBezTo>
                      <a:pt x="111" y="0"/>
                      <a:pt x="119" y="3"/>
                      <a:pt x="130" y="9"/>
                    </a:cubicBezTo>
                    <a:cubicBezTo>
                      <a:pt x="135" y="12"/>
                      <a:pt x="135" y="15"/>
                      <a:pt x="130" y="20"/>
                    </a:cubicBezTo>
                    <a:cubicBezTo>
                      <a:pt x="126" y="23"/>
                      <a:pt x="124" y="29"/>
                      <a:pt x="124" y="37"/>
                    </a:cubicBezTo>
                    <a:cubicBezTo>
                      <a:pt x="124" y="43"/>
                      <a:pt x="124" y="49"/>
                      <a:pt x="124" y="55"/>
                    </a:cubicBezTo>
                    <a:close/>
                    <a:moveTo>
                      <a:pt x="78" y="183"/>
                    </a:moveTo>
                    <a:cubicBezTo>
                      <a:pt x="64" y="183"/>
                      <a:pt x="53" y="185"/>
                      <a:pt x="46" y="188"/>
                    </a:cubicBezTo>
                    <a:cubicBezTo>
                      <a:pt x="38" y="192"/>
                      <a:pt x="34" y="197"/>
                      <a:pt x="34" y="204"/>
                    </a:cubicBezTo>
                    <a:cubicBezTo>
                      <a:pt x="34" y="210"/>
                      <a:pt x="38" y="215"/>
                      <a:pt x="46" y="219"/>
                    </a:cubicBezTo>
                    <a:cubicBezTo>
                      <a:pt x="53" y="223"/>
                      <a:pt x="62" y="224"/>
                      <a:pt x="72" y="224"/>
                    </a:cubicBezTo>
                    <a:cubicBezTo>
                      <a:pt x="85" y="224"/>
                      <a:pt x="96" y="221"/>
                      <a:pt x="103" y="214"/>
                    </a:cubicBezTo>
                    <a:cubicBezTo>
                      <a:pt x="109" y="209"/>
                      <a:pt x="112" y="200"/>
                      <a:pt x="111" y="186"/>
                    </a:cubicBezTo>
                    <a:cubicBezTo>
                      <a:pt x="94" y="184"/>
                      <a:pt x="84" y="183"/>
                      <a:pt x="78" y="18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39" name="Freeform 28">
                <a:extLst>
                  <a:ext uri="{FF2B5EF4-FFF2-40B4-BE49-F238E27FC236}">
                    <a16:creationId xmlns:a16="http://schemas.microsoft.com/office/drawing/2014/main" id="{2242FD3B-B401-4275-ACA1-D1DC5D11379B}"/>
                  </a:ext>
                </a:extLst>
              </p:cNvPr>
              <p:cNvSpPr>
                <a:spLocks noEditPoints="1"/>
              </p:cNvSpPr>
              <p:nvPr/>
            </p:nvSpPr>
            <p:spPr bwMode="black">
              <a:xfrm>
                <a:off x="11225582" y="5611986"/>
                <a:ext cx="185241" cy="178481"/>
              </a:xfrm>
              <a:custGeom>
                <a:avLst/>
                <a:gdLst/>
                <a:ahLst/>
                <a:cxnLst>
                  <a:cxn ang="0">
                    <a:pos x="148" y="63"/>
                  </a:cxn>
                  <a:cxn ang="0">
                    <a:pos x="215" y="57"/>
                  </a:cxn>
                  <a:cxn ang="0">
                    <a:pos x="238" y="53"/>
                  </a:cxn>
                  <a:cxn ang="0">
                    <a:pos x="249" y="56"/>
                  </a:cxn>
                  <a:cxn ang="0">
                    <a:pos x="263" y="70"/>
                  </a:cxn>
                  <a:cxn ang="0">
                    <a:pos x="256" y="74"/>
                  </a:cxn>
                  <a:cxn ang="0">
                    <a:pos x="199" y="69"/>
                  </a:cxn>
                  <a:cxn ang="0">
                    <a:pos x="148" y="71"/>
                  </a:cxn>
                  <a:cxn ang="0">
                    <a:pos x="148" y="119"/>
                  </a:cxn>
                  <a:cxn ang="0">
                    <a:pos x="151" y="151"/>
                  </a:cxn>
                  <a:cxn ang="0">
                    <a:pos x="90" y="253"/>
                  </a:cxn>
                  <a:cxn ang="0">
                    <a:pos x="87" y="250"/>
                  </a:cxn>
                  <a:cxn ang="0">
                    <a:pos x="111" y="228"/>
                  </a:cxn>
                  <a:cxn ang="0">
                    <a:pos x="137" y="161"/>
                  </a:cxn>
                  <a:cxn ang="0">
                    <a:pos x="113" y="174"/>
                  </a:cxn>
                  <a:cxn ang="0">
                    <a:pos x="91" y="164"/>
                  </a:cxn>
                  <a:cxn ang="0">
                    <a:pos x="83" y="141"/>
                  </a:cxn>
                  <a:cxn ang="0">
                    <a:pos x="94" y="114"/>
                  </a:cxn>
                  <a:cxn ang="0">
                    <a:pos x="117" y="105"/>
                  </a:cxn>
                  <a:cxn ang="0">
                    <a:pos x="135" y="109"/>
                  </a:cxn>
                  <a:cxn ang="0">
                    <a:pos x="135" y="72"/>
                  </a:cxn>
                  <a:cxn ang="0">
                    <a:pos x="46" y="90"/>
                  </a:cxn>
                  <a:cxn ang="0">
                    <a:pos x="30" y="96"/>
                  </a:cxn>
                  <a:cxn ang="0">
                    <a:pos x="18" y="94"/>
                  </a:cxn>
                  <a:cxn ang="0">
                    <a:pos x="0" y="69"/>
                  </a:cxn>
                  <a:cxn ang="0">
                    <a:pos x="4" y="68"/>
                  </a:cxn>
                  <a:cxn ang="0">
                    <a:pos x="26" y="78"/>
                  </a:cxn>
                  <a:cxn ang="0">
                    <a:pos x="74" y="72"/>
                  </a:cxn>
                  <a:cxn ang="0">
                    <a:pos x="135" y="64"/>
                  </a:cxn>
                  <a:cxn ang="0">
                    <a:pos x="135" y="34"/>
                  </a:cxn>
                  <a:cxn ang="0">
                    <a:pos x="112" y="6"/>
                  </a:cxn>
                  <a:cxn ang="0">
                    <a:pos x="112" y="1"/>
                  </a:cxn>
                  <a:cxn ang="0">
                    <a:pos x="142" y="7"/>
                  </a:cxn>
                  <a:cxn ang="0">
                    <a:pos x="153" y="17"/>
                  </a:cxn>
                  <a:cxn ang="0">
                    <a:pos x="151" y="25"/>
                  </a:cxn>
                  <a:cxn ang="0">
                    <a:pos x="148" y="63"/>
                  </a:cxn>
                  <a:cxn ang="0">
                    <a:pos x="99" y="119"/>
                  </a:cxn>
                  <a:cxn ang="0">
                    <a:pos x="93" y="138"/>
                  </a:cxn>
                  <a:cxn ang="0">
                    <a:pos x="102" y="164"/>
                  </a:cxn>
                  <a:cxn ang="0">
                    <a:pos x="113" y="168"/>
                  </a:cxn>
                  <a:cxn ang="0">
                    <a:pos x="126" y="163"/>
                  </a:cxn>
                  <a:cxn ang="0">
                    <a:pos x="136" y="135"/>
                  </a:cxn>
                  <a:cxn ang="0">
                    <a:pos x="117" y="110"/>
                  </a:cxn>
                  <a:cxn ang="0">
                    <a:pos x="99" y="119"/>
                  </a:cxn>
                </a:cxnLst>
                <a:rect l="0" t="0" r="r" b="b"/>
                <a:pathLst>
                  <a:path w="264" h="254">
                    <a:moveTo>
                      <a:pt x="148" y="63"/>
                    </a:moveTo>
                    <a:cubicBezTo>
                      <a:pt x="182" y="61"/>
                      <a:pt x="204" y="59"/>
                      <a:pt x="215" y="57"/>
                    </a:cubicBezTo>
                    <a:cubicBezTo>
                      <a:pt x="220" y="57"/>
                      <a:pt x="227" y="55"/>
                      <a:pt x="238" y="53"/>
                    </a:cubicBezTo>
                    <a:cubicBezTo>
                      <a:pt x="242" y="52"/>
                      <a:pt x="245" y="53"/>
                      <a:pt x="249" y="56"/>
                    </a:cubicBezTo>
                    <a:cubicBezTo>
                      <a:pt x="257" y="63"/>
                      <a:pt x="262" y="68"/>
                      <a:pt x="263" y="70"/>
                    </a:cubicBezTo>
                    <a:cubicBezTo>
                      <a:pt x="264" y="74"/>
                      <a:pt x="262" y="76"/>
                      <a:pt x="256" y="74"/>
                    </a:cubicBezTo>
                    <a:cubicBezTo>
                      <a:pt x="241" y="71"/>
                      <a:pt x="222" y="69"/>
                      <a:pt x="199" y="69"/>
                    </a:cubicBezTo>
                    <a:cubicBezTo>
                      <a:pt x="184" y="69"/>
                      <a:pt x="167" y="69"/>
                      <a:pt x="148" y="71"/>
                    </a:cubicBezTo>
                    <a:cubicBezTo>
                      <a:pt x="148" y="87"/>
                      <a:pt x="148" y="103"/>
                      <a:pt x="148" y="119"/>
                    </a:cubicBezTo>
                    <a:cubicBezTo>
                      <a:pt x="150" y="127"/>
                      <a:pt x="151" y="137"/>
                      <a:pt x="151" y="151"/>
                    </a:cubicBezTo>
                    <a:cubicBezTo>
                      <a:pt x="151" y="198"/>
                      <a:pt x="131" y="232"/>
                      <a:pt x="90" y="253"/>
                    </a:cubicBezTo>
                    <a:cubicBezTo>
                      <a:pt x="86" y="254"/>
                      <a:pt x="85" y="253"/>
                      <a:pt x="87" y="250"/>
                    </a:cubicBezTo>
                    <a:cubicBezTo>
                      <a:pt x="96" y="243"/>
                      <a:pt x="104" y="236"/>
                      <a:pt x="111" y="228"/>
                    </a:cubicBezTo>
                    <a:cubicBezTo>
                      <a:pt x="127" y="209"/>
                      <a:pt x="136" y="187"/>
                      <a:pt x="137" y="161"/>
                    </a:cubicBezTo>
                    <a:cubicBezTo>
                      <a:pt x="131" y="170"/>
                      <a:pt x="123" y="174"/>
                      <a:pt x="113" y="174"/>
                    </a:cubicBezTo>
                    <a:cubicBezTo>
                      <a:pt x="105" y="174"/>
                      <a:pt x="97" y="171"/>
                      <a:pt x="91" y="164"/>
                    </a:cubicBezTo>
                    <a:cubicBezTo>
                      <a:pt x="85" y="159"/>
                      <a:pt x="83" y="151"/>
                      <a:pt x="83" y="141"/>
                    </a:cubicBezTo>
                    <a:cubicBezTo>
                      <a:pt x="83" y="130"/>
                      <a:pt x="87" y="121"/>
                      <a:pt x="94" y="114"/>
                    </a:cubicBezTo>
                    <a:cubicBezTo>
                      <a:pt x="100" y="108"/>
                      <a:pt x="108" y="105"/>
                      <a:pt x="117" y="105"/>
                    </a:cubicBezTo>
                    <a:cubicBezTo>
                      <a:pt x="123" y="105"/>
                      <a:pt x="129" y="106"/>
                      <a:pt x="135" y="109"/>
                    </a:cubicBezTo>
                    <a:cubicBezTo>
                      <a:pt x="135" y="97"/>
                      <a:pt x="135" y="85"/>
                      <a:pt x="135" y="72"/>
                    </a:cubicBezTo>
                    <a:cubicBezTo>
                      <a:pt x="95" y="78"/>
                      <a:pt x="65" y="84"/>
                      <a:pt x="46" y="90"/>
                    </a:cubicBezTo>
                    <a:cubicBezTo>
                      <a:pt x="38" y="92"/>
                      <a:pt x="33" y="94"/>
                      <a:pt x="30" y="96"/>
                    </a:cubicBezTo>
                    <a:cubicBezTo>
                      <a:pt x="26" y="98"/>
                      <a:pt x="21" y="97"/>
                      <a:pt x="18" y="94"/>
                    </a:cubicBezTo>
                    <a:cubicBezTo>
                      <a:pt x="9" y="88"/>
                      <a:pt x="3" y="80"/>
                      <a:pt x="0" y="69"/>
                    </a:cubicBezTo>
                    <a:cubicBezTo>
                      <a:pt x="0" y="65"/>
                      <a:pt x="1" y="65"/>
                      <a:pt x="4" y="68"/>
                    </a:cubicBezTo>
                    <a:cubicBezTo>
                      <a:pt x="8" y="74"/>
                      <a:pt x="15" y="78"/>
                      <a:pt x="26" y="78"/>
                    </a:cubicBezTo>
                    <a:cubicBezTo>
                      <a:pt x="36" y="78"/>
                      <a:pt x="52" y="76"/>
                      <a:pt x="74" y="72"/>
                    </a:cubicBezTo>
                    <a:cubicBezTo>
                      <a:pt x="91" y="69"/>
                      <a:pt x="111" y="66"/>
                      <a:pt x="135" y="64"/>
                    </a:cubicBezTo>
                    <a:cubicBezTo>
                      <a:pt x="135" y="54"/>
                      <a:pt x="135" y="44"/>
                      <a:pt x="135" y="34"/>
                    </a:cubicBezTo>
                    <a:cubicBezTo>
                      <a:pt x="135" y="17"/>
                      <a:pt x="127" y="7"/>
                      <a:pt x="112" y="6"/>
                    </a:cubicBezTo>
                    <a:cubicBezTo>
                      <a:pt x="109" y="4"/>
                      <a:pt x="109" y="3"/>
                      <a:pt x="112" y="1"/>
                    </a:cubicBezTo>
                    <a:cubicBezTo>
                      <a:pt x="125" y="0"/>
                      <a:pt x="135" y="2"/>
                      <a:pt x="142" y="7"/>
                    </a:cubicBezTo>
                    <a:cubicBezTo>
                      <a:pt x="146" y="9"/>
                      <a:pt x="150" y="12"/>
                      <a:pt x="153" y="17"/>
                    </a:cubicBezTo>
                    <a:cubicBezTo>
                      <a:pt x="156" y="21"/>
                      <a:pt x="155" y="23"/>
                      <a:pt x="151" y="25"/>
                    </a:cubicBezTo>
                    <a:cubicBezTo>
                      <a:pt x="149" y="27"/>
                      <a:pt x="148" y="40"/>
                      <a:pt x="148" y="63"/>
                    </a:cubicBezTo>
                    <a:close/>
                    <a:moveTo>
                      <a:pt x="99" y="119"/>
                    </a:moveTo>
                    <a:cubicBezTo>
                      <a:pt x="95" y="124"/>
                      <a:pt x="93" y="131"/>
                      <a:pt x="93" y="138"/>
                    </a:cubicBezTo>
                    <a:cubicBezTo>
                      <a:pt x="93" y="150"/>
                      <a:pt x="96" y="159"/>
                      <a:pt x="102" y="164"/>
                    </a:cubicBezTo>
                    <a:cubicBezTo>
                      <a:pt x="104" y="166"/>
                      <a:pt x="108" y="168"/>
                      <a:pt x="113" y="168"/>
                    </a:cubicBezTo>
                    <a:cubicBezTo>
                      <a:pt x="118" y="168"/>
                      <a:pt x="123" y="166"/>
                      <a:pt x="126" y="163"/>
                    </a:cubicBezTo>
                    <a:cubicBezTo>
                      <a:pt x="132" y="156"/>
                      <a:pt x="136" y="147"/>
                      <a:pt x="136" y="135"/>
                    </a:cubicBezTo>
                    <a:cubicBezTo>
                      <a:pt x="136" y="118"/>
                      <a:pt x="129" y="110"/>
                      <a:pt x="117" y="110"/>
                    </a:cubicBezTo>
                    <a:cubicBezTo>
                      <a:pt x="108" y="110"/>
                      <a:pt x="102" y="113"/>
                      <a:pt x="99" y="11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3" name="Group 512">
              <a:extLst>
                <a:ext uri="{FF2B5EF4-FFF2-40B4-BE49-F238E27FC236}">
                  <a16:creationId xmlns:a16="http://schemas.microsoft.com/office/drawing/2014/main" id="{761DB719-870F-4938-A788-EFE661DB859E}"/>
                </a:ext>
              </a:extLst>
            </p:cNvPr>
            <p:cNvGrpSpPr/>
            <p:nvPr/>
          </p:nvGrpSpPr>
          <p:grpSpPr bwMode="black">
            <a:xfrm>
              <a:off x="16545034" y="7637829"/>
              <a:ext cx="1620482" cy="425173"/>
              <a:chOff x="7458381" y="5575585"/>
              <a:chExt cx="830083" cy="225342"/>
            </a:xfrm>
            <a:solidFill>
              <a:srgbClr val="FFFFFF"/>
            </a:solidFill>
            <a:effectLst/>
          </p:grpSpPr>
          <p:sp>
            <p:nvSpPr>
              <p:cNvPr id="722" name="Freeform 21">
                <a:extLst>
                  <a:ext uri="{FF2B5EF4-FFF2-40B4-BE49-F238E27FC236}">
                    <a16:creationId xmlns:a16="http://schemas.microsoft.com/office/drawing/2014/main" id="{C0C3DF59-C7E7-48B5-BA50-30BE5107AA96}"/>
                  </a:ext>
                </a:extLst>
              </p:cNvPr>
              <p:cNvSpPr>
                <a:spLocks noEditPoints="1"/>
              </p:cNvSpPr>
              <p:nvPr/>
            </p:nvSpPr>
            <p:spPr bwMode="black">
              <a:xfrm>
                <a:off x="7458381" y="5586058"/>
                <a:ext cx="135813" cy="160476"/>
              </a:xfrm>
              <a:custGeom>
                <a:avLst/>
                <a:gdLst/>
                <a:ahLst/>
                <a:cxnLst>
                  <a:cxn ang="0">
                    <a:pos x="170" y="98"/>
                  </a:cxn>
                  <a:cxn ang="0">
                    <a:pos x="162" y="140"/>
                  </a:cxn>
                  <a:cxn ang="0">
                    <a:pos x="140" y="173"/>
                  </a:cxn>
                  <a:cxn ang="0">
                    <a:pos x="105" y="194"/>
                  </a:cxn>
                  <a:cxn ang="0">
                    <a:pos x="60" y="201"/>
                  </a:cxn>
                  <a:cxn ang="0">
                    <a:pos x="0" y="201"/>
                  </a:cxn>
                  <a:cxn ang="0">
                    <a:pos x="0" y="0"/>
                  </a:cxn>
                  <a:cxn ang="0">
                    <a:pos x="62" y="0"/>
                  </a:cxn>
                  <a:cxn ang="0">
                    <a:pos x="143" y="25"/>
                  </a:cxn>
                  <a:cxn ang="0">
                    <a:pos x="170" y="98"/>
                  </a:cxn>
                  <a:cxn ang="0">
                    <a:pos x="134" y="99"/>
                  </a:cxn>
                  <a:cxn ang="0">
                    <a:pos x="129" y="69"/>
                  </a:cxn>
                  <a:cxn ang="0">
                    <a:pos x="115" y="47"/>
                  </a:cxn>
                  <a:cxn ang="0">
                    <a:pos x="92" y="33"/>
                  </a:cxn>
                  <a:cxn ang="0">
                    <a:pos x="61" y="29"/>
                  </a:cxn>
                  <a:cxn ang="0">
                    <a:pos x="33" y="29"/>
                  </a:cxn>
                  <a:cxn ang="0">
                    <a:pos x="33" y="172"/>
                  </a:cxn>
                  <a:cxn ang="0">
                    <a:pos x="60" y="172"/>
                  </a:cxn>
                  <a:cxn ang="0">
                    <a:pos x="92" y="167"/>
                  </a:cxn>
                  <a:cxn ang="0">
                    <a:pos x="115" y="152"/>
                  </a:cxn>
                  <a:cxn ang="0">
                    <a:pos x="129" y="129"/>
                  </a:cxn>
                  <a:cxn ang="0">
                    <a:pos x="134" y="99"/>
                  </a:cxn>
                </a:cxnLst>
                <a:rect l="0" t="0" r="r" b="b"/>
                <a:pathLst>
                  <a:path w="170" h="201">
                    <a:moveTo>
                      <a:pt x="170" y="98"/>
                    </a:moveTo>
                    <a:cubicBezTo>
                      <a:pt x="170" y="113"/>
                      <a:pt x="167" y="128"/>
                      <a:pt x="162" y="140"/>
                    </a:cubicBezTo>
                    <a:cubicBezTo>
                      <a:pt x="157" y="153"/>
                      <a:pt x="149" y="164"/>
                      <a:pt x="140" y="173"/>
                    </a:cubicBezTo>
                    <a:cubicBezTo>
                      <a:pt x="130" y="182"/>
                      <a:pt x="119" y="189"/>
                      <a:pt x="105" y="194"/>
                    </a:cubicBezTo>
                    <a:cubicBezTo>
                      <a:pt x="92" y="199"/>
                      <a:pt x="77" y="201"/>
                      <a:pt x="60"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4" y="99"/>
                    </a:moveTo>
                    <a:cubicBezTo>
                      <a:pt x="134" y="87"/>
                      <a:pt x="133" y="77"/>
                      <a:pt x="129" y="69"/>
                    </a:cubicBezTo>
                    <a:cubicBezTo>
                      <a:pt x="126" y="60"/>
                      <a:pt x="122" y="53"/>
                      <a:pt x="115" y="47"/>
                    </a:cubicBezTo>
                    <a:cubicBezTo>
                      <a:pt x="109" y="41"/>
                      <a:pt x="101" y="36"/>
                      <a:pt x="92" y="33"/>
                    </a:cubicBezTo>
                    <a:cubicBezTo>
                      <a:pt x="83" y="30"/>
                      <a:pt x="72" y="29"/>
                      <a:pt x="61" y="29"/>
                    </a:cubicBezTo>
                    <a:cubicBezTo>
                      <a:pt x="33" y="29"/>
                      <a:pt x="33" y="29"/>
                      <a:pt x="33" y="29"/>
                    </a:cubicBezTo>
                    <a:cubicBezTo>
                      <a:pt x="33" y="172"/>
                      <a:pt x="33" y="172"/>
                      <a:pt x="33" y="172"/>
                    </a:cubicBezTo>
                    <a:cubicBezTo>
                      <a:pt x="60" y="172"/>
                      <a:pt x="60" y="172"/>
                      <a:pt x="60" y="172"/>
                    </a:cubicBezTo>
                    <a:cubicBezTo>
                      <a:pt x="72" y="172"/>
                      <a:pt x="83" y="171"/>
                      <a:pt x="92" y="167"/>
                    </a:cubicBezTo>
                    <a:cubicBezTo>
                      <a:pt x="101" y="164"/>
                      <a:pt x="109" y="159"/>
                      <a:pt x="115" y="152"/>
                    </a:cubicBezTo>
                    <a:cubicBezTo>
                      <a:pt x="121" y="146"/>
                      <a:pt x="126" y="138"/>
                      <a:pt x="129" y="129"/>
                    </a:cubicBezTo>
                    <a:cubicBezTo>
                      <a:pt x="133" y="120"/>
                      <a:pt x="134" y="110"/>
                      <a:pt x="134" y="9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3" name="Freeform 22">
                <a:extLst>
                  <a:ext uri="{FF2B5EF4-FFF2-40B4-BE49-F238E27FC236}">
                    <a16:creationId xmlns:a16="http://schemas.microsoft.com/office/drawing/2014/main" id="{FB905013-D4CA-4FD0-B241-F24D8B315B1E}"/>
                  </a:ext>
                </a:extLst>
              </p:cNvPr>
              <p:cNvSpPr>
                <a:spLocks/>
              </p:cNvSpPr>
              <p:nvPr/>
            </p:nvSpPr>
            <p:spPr bwMode="black">
              <a:xfrm>
                <a:off x="7601289" y="5631667"/>
                <a:ext cx="98313" cy="114867"/>
              </a:xfrm>
              <a:custGeom>
                <a:avLst/>
                <a:gdLst/>
                <a:ahLst/>
                <a:cxnLst>
                  <a:cxn ang="0">
                    <a:pos x="109" y="279"/>
                  </a:cxn>
                  <a:cxn ang="0">
                    <a:pos x="291" y="279"/>
                  </a:cxn>
                  <a:cxn ang="0">
                    <a:pos x="291" y="340"/>
                  </a:cxn>
                  <a:cxn ang="0">
                    <a:pos x="0" y="340"/>
                  </a:cxn>
                  <a:cxn ang="0">
                    <a:pos x="0" y="314"/>
                  </a:cxn>
                  <a:cxn ang="0">
                    <a:pos x="184" y="61"/>
                  </a:cxn>
                  <a:cxn ang="0">
                    <a:pos x="19" y="61"/>
                  </a:cxn>
                  <a:cxn ang="0">
                    <a:pos x="19" y="0"/>
                  </a:cxn>
                  <a:cxn ang="0">
                    <a:pos x="288" y="0"/>
                  </a:cxn>
                  <a:cxn ang="0">
                    <a:pos x="288" y="30"/>
                  </a:cxn>
                  <a:cxn ang="0">
                    <a:pos x="109" y="279"/>
                  </a:cxn>
                </a:cxnLst>
                <a:rect l="0" t="0" r="r" b="b"/>
                <a:pathLst>
                  <a:path w="291" h="340">
                    <a:moveTo>
                      <a:pt x="109" y="279"/>
                    </a:moveTo>
                    <a:lnTo>
                      <a:pt x="291" y="279"/>
                    </a:lnTo>
                    <a:lnTo>
                      <a:pt x="291" y="340"/>
                    </a:lnTo>
                    <a:lnTo>
                      <a:pt x="0" y="340"/>
                    </a:lnTo>
                    <a:lnTo>
                      <a:pt x="0" y="314"/>
                    </a:lnTo>
                    <a:lnTo>
                      <a:pt x="184" y="61"/>
                    </a:lnTo>
                    <a:lnTo>
                      <a:pt x="19" y="61"/>
                    </a:lnTo>
                    <a:lnTo>
                      <a:pt x="19" y="0"/>
                    </a:lnTo>
                    <a:lnTo>
                      <a:pt x="288" y="0"/>
                    </a:lnTo>
                    <a:lnTo>
                      <a:pt x="288" y="30"/>
                    </a:lnTo>
                    <a:lnTo>
                      <a:pt x="109" y="27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4" name="Freeform 23">
                <a:extLst>
                  <a:ext uri="{FF2B5EF4-FFF2-40B4-BE49-F238E27FC236}">
                    <a16:creationId xmlns:a16="http://schemas.microsoft.com/office/drawing/2014/main" id="{D537B17A-E425-433E-ACA9-167426F307A3}"/>
                  </a:ext>
                </a:extLst>
              </p:cNvPr>
              <p:cNvSpPr>
                <a:spLocks noEditPoints="1"/>
              </p:cNvSpPr>
              <p:nvPr/>
            </p:nvSpPr>
            <p:spPr bwMode="black">
              <a:xfrm>
                <a:off x="7713791" y="5575585"/>
                <a:ext cx="32095" cy="170949"/>
              </a:xfrm>
              <a:custGeom>
                <a:avLst/>
                <a:gdLst/>
                <a:ahLst/>
                <a:cxnLst>
                  <a:cxn ang="0">
                    <a:pos x="40" y="20"/>
                  </a:cxn>
                  <a:cxn ang="0">
                    <a:pos x="38" y="27"/>
                  </a:cxn>
                  <a:cxn ang="0">
                    <a:pos x="34" y="33"/>
                  </a:cxn>
                  <a:cxn ang="0">
                    <a:pos x="28" y="37"/>
                  </a:cxn>
                  <a:cxn ang="0">
                    <a:pos x="20" y="38"/>
                  </a:cxn>
                  <a:cxn ang="0">
                    <a:pos x="12" y="37"/>
                  </a:cxn>
                  <a:cxn ang="0">
                    <a:pos x="6" y="33"/>
                  </a:cxn>
                  <a:cxn ang="0">
                    <a:pos x="1"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2" y="34"/>
                      <a:pt x="30" y="36"/>
                      <a:pt x="28" y="37"/>
                    </a:cubicBezTo>
                    <a:cubicBezTo>
                      <a:pt x="25" y="38"/>
                      <a:pt x="23" y="38"/>
                      <a:pt x="20" y="38"/>
                    </a:cubicBezTo>
                    <a:cubicBezTo>
                      <a:pt x="17" y="38"/>
                      <a:pt x="14" y="38"/>
                      <a:pt x="12" y="37"/>
                    </a:cubicBezTo>
                    <a:cubicBezTo>
                      <a:pt x="10" y="36"/>
                      <a:pt x="7" y="34"/>
                      <a:pt x="6" y="33"/>
                    </a:cubicBezTo>
                    <a:cubicBezTo>
                      <a:pt x="4" y="31"/>
                      <a:pt x="2" y="29"/>
                      <a:pt x="1" y="27"/>
                    </a:cubicBezTo>
                    <a:cubicBezTo>
                      <a:pt x="1" y="24"/>
                      <a:pt x="0" y="22"/>
                      <a:pt x="0" y="20"/>
                    </a:cubicBezTo>
                    <a:cubicBezTo>
                      <a:pt x="0" y="17"/>
                      <a:pt x="1" y="14"/>
                      <a:pt x="2" y="12"/>
                    </a:cubicBezTo>
                    <a:cubicBezTo>
                      <a:pt x="3" y="10"/>
                      <a:pt x="4" y="8"/>
                      <a:pt x="6" y="6"/>
                    </a:cubicBezTo>
                    <a:cubicBezTo>
                      <a:pt x="8" y="4"/>
                      <a:pt x="10" y="3"/>
                      <a:pt x="12" y="2"/>
                    </a:cubicBezTo>
                    <a:cubicBezTo>
                      <a:pt x="14"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5" name="Freeform 24">
                <a:extLst>
                  <a:ext uri="{FF2B5EF4-FFF2-40B4-BE49-F238E27FC236}">
                    <a16:creationId xmlns:a16="http://schemas.microsoft.com/office/drawing/2014/main" id="{E98A39F1-3E22-4543-B1AC-22C8D9488B06}"/>
                  </a:ext>
                </a:extLst>
              </p:cNvPr>
              <p:cNvSpPr>
                <a:spLocks noEditPoints="1"/>
              </p:cNvSpPr>
              <p:nvPr/>
            </p:nvSpPr>
            <p:spPr bwMode="black">
              <a:xfrm>
                <a:off x="7764130" y="5629302"/>
                <a:ext cx="104394" cy="159462"/>
              </a:xfrm>
              <a:custGeom>
                <a:avLst/>
                <a:gdLst/>
                <a:ahLst/>
                <a:cxnLst>
                  <a:cxn ang="0">
                    <a:pos x="33" y="85"/>
                  </a:cxn>
                  <a:cxn ang="0">
                    <a:pos x="45" y="115"/>
                  </a:cxn>
                  <a:cxn ang="0">
                    <a:pos x="77" y="125"/>
                  </a:cxn>
                  <a:cxn ang="0">
                    <a:pos x="100" y="121"/>
                  </a:cxn>
                  <a:cxn ang="0">
                    <a:pos x="120" y="111"/>
                  </a:cxn>
                  <a:cxn ang="0">
                    <a:pos x="120" y="139"/>
                  </a:cxn>
                  <a:cxn ang="0">
                    <a:pos x="113" y="142"/>
                  </a:cxn>
                  <a:cxn ang="0">
                    <a:pos x="104" y="145"/>
                  </a:cxn>
                  <a:cxn ang="0">
                    <a:pos x="92" y="148"/>
                  </a:cxn>
                  <a:cxn ang="0">
                    <a:pos x="77" y="150"/>
                  </a:cxn>
                  <a:cxn ang="0">
                    <a:pos x="73" y="160"/>
                  </a:cxn>
                  <a:cxn ang="0">
                    <a:pos x="72" y="169"/>
                  </a:cxn>
                  <a:cxn ang="0">
                    <a:pos x="75" y="179"/>
                  </a:cxn>
                  <a:cxn ang="0">
                    <a:pos x="84" y="182"/>
                  </a:cxn>
                  <a:cxn ang="0">
                    <a:pos x="87" y="182"/>
                  </a:cxn>
                  <a:cxn ang="0">
                    <a:pos x="91" y="181"/>
                  </a:cxn>
                  <a:cxn ang="0">
                    <a:pos x="94" y="180"/>
                  </a:cxn>
                  <a:cxn ang="0">
                    <a:pos x="98" y="178"/>
                  </a:cxn>
                  <a:cxn ang="0">
                    <a:pos x="98" y="196"/>
                  </a:cxn>
                  <a:cxn ang="0">
                    <a:pos x="88" y="199"/>
                  </a:cxn>
                  <a:cxn ang="0">
                    <a:pos x="77" y="200"/>
                  </a:cxn>
                  <a:cxn ang="0">
                    <a:pos x="55" y="194"/>
                  </a:cxn>
                  <a:cxn ang="0">
                    <a:pos x="49" y="175"/>
                  </a:cxn>
                  <a:cxn ang="0">
                    <a:pos x="51" y="162"/>
                  </a:cxn>
                  <a:cxn ang="0">
                    <a:pos x="58" y="150"/>
                  </a:cxn>
                  <a:cxn ang="0">
                    <a:pos x="34" y="143"/>
                  </a:cxn>
                  <a:cxn ang="0">
                    <a:pos x="16" y="128"/>
                  </a:cxn>
                  <a:cxn ang="0">
                    <a:pos x="4" y="106"/>
                  </a:cxn>
                  <a:cxn ang="0">
                    <a:pos x="0" y="77"/>
                  </a:cxn>
                  <a:cxn ang="0">
                    <a:pos x="6" y="42"/>
                  </a:cxn>
                  <a:cxn ang="0">
                    <a:pos x="22" y="18"/>
                  </a:cxn>
                  <a:cxn ang="0">
                    <a:pos x="44" y="4"/>
                  </a:cxn>
                  <a:cxn ang="0">
                    <a:pos x="68"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6" y="35"/>
                  </a:cxn>
                  <a:cxn ang="0">
                    <a:pos x="38" y="46"/>
                  </a:cxn>
                  <a:cxn ang="0">
                    <a:pos x="33" y="60"/>
                  </a:cxn>
                  <a:cxn ang="0">
                    <a:pos x="99" y="60"/>
                  </a:cxn>
                  <a:cxn ang="0">
                    <a:pos x="97" y="46"/>
                  </a:cxn>
                </a:cxnLst>
                <a:rect l="0" t="0" r="r" b="b"/>
                <a:pathLst>
                  <a:path w="131" h="200">
                    <a:moveTo>
                      <a:pt x="33" y="85"/>
                    </a:moveTo>
                    <a:cubicBezTo>
                      <a:pt x="34" y="98"/>
                      <a:pt x="38" y="108"/>
                      <a:pt x="45" y="115"/>
                    </a:cubicBezTo>
                    <a:cubicBezTo>
                      <a:pt x="53" y="122"/>
                      <a:pt x="63" y="125"/>
                      <a:pt x="77" y="125"/>
                    </a:cubicBezTo>
                    <a:cubicBezTo>
                      <a:pt x="85" y="125"/>
                      <a:pt x="92" y="124"/>
                      <a:pt x="100" y="121"/>
                    </a:cubicBezTo>
                    <a:cubicBezTo>
                      <a:pt x="108" y="119"/>
                      <a:pt x="114" y="115"/>
                      <a:pt x="120" y="111"/>
                    </a:cubicBezTo>
                    <a:cubicBezTo>
                      <a:pt x="120" y="139"/>
                      <a:pt x="120" y="139"/>
                      <a:pt x="120" y="139"/>
                    </a:cubicBezTo>
                    <a:cubicBezTo>
                      <a:pt x="118" y="140"/>
                      <a:pt x="116" y="141"/>
                      <a:pt x="113" y="142"/>
                    </a:cubicBezTo>
                    <a:cubicBezTo>
                      <a:pt x="111" y="143"/>
                      <a:pt x="107" y="144"/>
                      <a:pt x="104" y="145"/>
                    </a:cubicBezTo>
                    <a:cubicBezTo>
                      <a:pt x="100" y="147"/>
                      <a:pt x="96" y="148"/>
                      <a:pt x="92" y="148"/>
                    </a:cubicBezTo>
                    <a:cubicBezTo>
                      <a:pt x="87" y="149"/>
                      <a:pt x="82" y="150"/>
                      <a:pt x="77" y="150"/>
                    </a:cubicBezTo>
                    <a:cubicBezTo>
                      <a:pt x="76" y="153"/>
                      <a:pt x="74" y="156"/>
                      <a:pt x="73" y="160"/>
                    </a:cubicBezTo>
                    <a:cubicBezTo>
                      <a:pt x="72" y="163"/>
                      <a:pt x="72" y="166"/>
                      <a:pt x="72" y="169"/>
                    </a:cubicBezTo>
                    <a:cubicBezTo>
                      <a:pt x="72" y="174"/>
                      <a:pt x="73" y="177"/>
                      <a:pt x="75" y="179"/>
                    </a:cubicBezTo>
                    <a:cubicBezTo>
                      <a:pt x="77" y="181"/>
                      <a:pt x="80" y="182"/>
                      <a:pt x="84" y="182"/>
                    </a:cubicBezTo>
                    <a:cubicBezTo>
                      <a:pt x="85" y="182"/>
                      <a:pt x="86" y="182"/>
                      <a:pt x="87" y="182"/>
                    </a:cubicBezTo>
                    <a:cubicBezTo>
                      <a:pt x="88" y="182"/>
                      <a:pt x="89" y="181"/>
                      <a:pt x="91" y="181"/>
                    </a:cubicBezTo>
                    <a:cubicBezTo>
                      <a:pt x="92" y="181"/>
                      <a:pt x="93" y="180"/>
                      <a:pt x="94" y="180"/>
                    </a:cubicBezTo>
                    <a:cubicBezTo>
                      <a:pt x="96" y="179"/>
                      <a:pt x="97" y="179"/>
                      <a:pt x="98" y="178"/>
                    </a:cubicBezTo>
                    <a:cubicBezTo>
                      <a:pt x="98" y="196"/>
                      <a:pt x="98" y="196"/>
                      <a:pt x="98" y="196"/>
                    </a:cubicBezTo>
                    <a:cubicBezTo>
                      <a:pt x="95" y="197"/>
                      <a:pt x="92" y="198"/>
                      <a:pt x="88" y="199"/>
                    </a:cubicBezTo>
                    <a:cubicBezTo>
                      <a:pt x="84" y="200"/>
                      <a:pt x="81" y="200"/>
                      <a:pt x="77" y="200"/>
                    </a:cubicBezTo>
                    <a:cubicBezTo>
                      <a:pt x="67" y="200"/>
                      <a:pt x="60" y="198"/>
                      <a:pt x="55" y="194"/>
                    </a:cubicBezTo>
                    <a:cubicBezTo>
                      <a:pt x="51" y="189"/>
                      <a:pt x="49" y="183"/>
                      <a:pt x="49" y="175"/>
                    </a:cubicBezTo>
                    <a:cubicBezTo>
                      <a:pt x="49" y="171"/>
                      <a:pt x="49" y="166"/>
                      <a:pt x="51" y="162"/>
                    </a:cubicBezTo>
                    <a:cubicBezTo>
                      <a:pt x="53" y="158"/>
                      <a:pt x="55" y="154"/>
                      <a:pt x="58" y="150"/>
                    </a:cubicBezTo>
                    <a:cubicBezTo>
                      <a:pt x="49" y="149"/>
                      <a:pt x="41" y="147"/>
                      <a:pt x="34" y="143"/>
                    </a:cubicBezTo>
                    <a:cubicBezTo>
                      <a:pt x="27" y="139"/>
                      <a:pt x="21" y="135"/>
                      <a:pt x="16" y="128"/>
                    </a:cubicBezTo>
                    <a:cubicBezTo>
                      <a:pt x="11" y="122"/>
                      <a:pt x="7" y="115"/>
                      <a:pt x="4" y="106"/>
                    </a:cubicBezTo>
                    <a:cubicBezTo>
                      <a:pt x="1" y="97"/>
                      <a:pt x="0" y="88"/>
                      <a:pt x="0" y="77"/>
                    </a:cubicBezTo>
                    <a:cubicBezTo>
                      <a:pt x="0" y="63"/>
                      <a:pt x="2" y="52"/>
                      <a:pt x="6" y="42"/>
                    </a:cubicBezTo>
                    <a:cubicBezTo>
                      <a:pt x="10" y="33"/>
                      <a:pt x="16" y="25"/>
                      <a:pt x="22" y="18"/>
                    </a:cubicBezTo>
                    <a:cubicBezTo>
                      <a:pt x="29" y="12"/>
                      <a:pt x="36" y="7"/>
                      <a:pt x="44" y="4"/>
                    </a:cubicBezTo>
                    <a:cubicBezTo>
                      <a:pt x="52" y="1"/>
                      <a:pt x="60" y="0"/>
                      <a:pt x="68"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8" y="25"/>
                    </a:cubicBezTo>
                    <a:cubicBezTo>
                      <a:pt x="64" y="25"/>
                      <a:pt x="60" y="26"/>
                      <a:pt x="56" y="28"/>
                    </a:cubicBezTo>
                    <a:cubicBezTo>
                      <a:pt x="52" y="29"/>
                      <a:pt x="49" y="32"/>
                      <a:pt x="46"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6" name="Freeform 25">
                <a:extLst>
                  <a:ext uri="{FF2B5EF4-FFF2-40B4-BE49-F238E27FC236}">
                    <a16:creationId xmlns:a16="http://schemas.microsoft.com/office/drawing/2014/main" id="{EAD541D7-011B-42E8-BAC8-3ED38AD9089C}"/>
                  </a:ext>
                </a:extLst>
              </p:cNvPr>
              <p:cNvSpPr>
                <a:spLocks/>
              </p:cNvSpPr>
              <p:nvPr/>
            </p:nvSpPr>
            <p:spPr bwMode="black">
              <a:xfrm>
                <a:off x="7888794" y="5576598"/>
                <a:ext cx="105070" cy="169936"/>
              </a:xfrm>
              <a:custGeom>
                <a:avLst/>
                <a:gdLst/>
                <a:ahLst/>
                <a:cxnLst>
                  <a:cxn ang="0">
                    <a:pos x="212" y="503"/>
                  </a:cxn>
                  <a:cxn ang="0">
                    <a:pos x="77" y="340"/>
                  </a:cxn>
                  <a:cxn ang="0">
                    <a:pos x="77" y="340"/>
                  </a:cxn>
                  <a:cxn ang="0">
                    <a:pos x="77" y="503"/>
                  </a:cxn>
                  <a:cxn ang="0">
                    <a:pos x="0" y="503"/>
                  </a:cxn>
                  <a:cxn ang="0">
                    <a:pos x="0" y="0"/>
                  </a:cxn>
                  <a:cxn ang="0">
                    <a:pos x="77" y="0"/>
                  </a:cxn>
                  <a:cxn ang="0">
                    <a:pos x="77" y="319"/>
                  </a:cxn>
                  <a:cxn ang="0">
                    <a:pos x="77" y="319"/>
                  </a:cxn>
                  <a:cxn ang="0">
                    <a:pos x="205" y="163"/>
                  </a:cxn>
                  <a:cxn ang="0">
                    <a:pos x="302" y="163"/>
                  </a:cxn>
                  <a:cxn ang="0">
                    <a:pos x="155" y="326"/>
                  </a:cxn>
                  <a:cxn ang="0">
                    <a:pos x="311" y="503"/>
                  </a:cxn>
                  <a:cxn ang="0">
                    <a:pos x="212" y="503"/>
                  </a:cxn>
                </a:cxnLst>
                <a:rect l="0" t="0" r="r" b="b"/>
                <a:pathLst>
                  <a:path w="311" h="503">
                    <a:moveTo>
                      <a:pt x="212" y="503"/>
                    </a:moveTo>
                    <a:lnTo>
                      <a:pt x="77" y="340"/>
                    </a:lnTo>
                    <a:lnTo>
                      <a:pt x="77" y="340"/>
                    </a:lnTo>
                    <a:lnTo>
                      <a:pt x="77" y="503"/>
                    </a:lnTo>
                    <a:lnTo>
                      <a:pt x="0" y="503"/>
                    </a:lnTo>
                    <a:lnTo>
                      <a:pt x="0" y="0"/>
                    </a:lnTo>
                    <a:lnTo>
                      <a:pt x="77" y="0"/>
                    </a:lnTo>
                    <a:lnTo>
                      <a:pt x="77" y="319"/>
                    </a:lnTo>
                    <a:lnTo>
                      <a:pt x="77" y="319"/>
                    </a:lnTo>
                    <a:lnTo>
                      <a:pt x="205" y="163"/>
                    </a:lnTo>
                    <a:lnTo>
                      <a:pt x="302" y="163"/>
                    </a:lnTo>
                    <a:lnTo>
                      <a:pt x="155" y="326"/>
                    </a:lnTo>
                    <a:lnTo>
                      <a:pt x="311" y="503"/>
                    </a:lnTo>
                    <a:lnTo>
                      <a:pt x="212"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7" name="Freeform 26">
                <a:extLst>
                  <a:ext uri="{FF2B5EF4-FFF2-40B4-BE49-F238E27FC236}">
                    <a16:creationId xmlns:a16="http://schemas.microsoft.com/office/drawing/2014/main" id="{1DD6C480-8D49-443C-B691-139FFF145145}"/>
                  </a:ext>
                </a:extLst>
              </p:cNvPr>
              <p:cNvSpPr>
                <a:spLocks/>
              </p:cNvSpPr>
              <p:nvPr/>
            </p:nvSpPr>
            <p:spPr bwMode="black">
              <a:xfrm>
                <a:off x="8003661" y="5631667"/>
                <a:ext cx="102705" cy="117908"/>
              </a:xfrm>
              <a:custGeom>
                <a:avLst/>
                <a:gdLst/>
                <a:ahLst/>
                <a:cxnLst>
                  <a:cxn ang="0">
                    <a:pos x="96" y="144"/>
                  </a:cxn>
                  <a:cxn ang="0">
                    <a:pos x="96" y="123"/>
                  </a:cxn>
                  <a:cxn ang="0">
                    <a:pos x="95" y="123"/>
                  </a:cxn>
                  <a:cxn ang="0">
                    <a:pos x="88" y="132"/>
                  </a:cxn>
                  <a:cxn ang="0">
                    <a:pos x="78" y="140"/>
                  </a:cxn>
                  <a:cxn ang="0">
                    <a:pos x="66" y="146"/>
                  </a:cxn>
                  <a:cxn ang="0">
                    <a:pos x="52" y="148"/>
                  </a:cxn>
                  <a:cxn ang="0">
                    <a:pos x="14" y="133"/>
                  </a:cxn>
                  <a:cxn ang="0">
                    <a:pos x="0" y="88"/>
                  </a:cxn>
                  <a:cxn ang="0">
                    <a:pos x="0" y="0"/>
                  </a:cxn>
                  <a:cxn ang="0">
                    <a:pos x="33" y="0"/>
                  </a:cxn>
                  <a:cxn ang="0">
                    <a:pos x="33" y="84"/>
                  </a:cxn>
                  <a:cxn ang="0">
                    <a:pos x="35" y="101"/>
                  </a:cxn>
                  <a:cxn ang="0">
                    <a:pos x="42" y="113"/>
                  </a:cxn>
                  <a:cxn ang="0">
                    <a:pos x="51" y="119"/>
                  </a:cxn>
                  <a:cxn ang="0">
                    <a:pos x="63" y="121"/>
                  </a:cxn>
                  <a:cxn ang="0">
                    <a:pos x="76" y="119"/>
                  </a:cxn>
                  <a:cxn ang="0">
                    <a:pos x="86" y="111"/>
                  </a:cxn>
                  <a:cxn ang="0">
                    <a:pos x="93" y="100"/>
                  </a:cxn>
                  <a:cxn ang="0">
                    <a:pos x="96" y="84"/>
                  </a:cxn>
                  <a:cxn ang="0">
                    <a:pos x="96" y="0"/>
                  </a:cxn>
                  <a:cxn ang="0">
                    <a:pos x="129" y="0"/>
                  </a:cxn>
                  <a:cxn ang="0">
                    <a:pos x="129" y="144"/>
                  </a:cxn>
                  <a:cxn ang="0">
                    <a:pos x="96" y="144"/>
                  </a:cxn>
                </a:cxnLst>
                <a:rect l="0" t="0" r="r" b="b"/>
                <a:pathLst>
                  <a:path w="129" h="148">
                    <a:moveTo>
                      <a:pt x="96" y="144"/>
                    </a:moveTo>
                    <a:cubicBezTo>
                      <a:pt x="96" y="123"/>
                      <a:pt x="96" y="123"/>
                      <a:pt x="96" y="123"/>
                    </a:cubicBezTo>
                    <a:cubicBezTo>
                      <a:pt x="95" y="123"/>
                      <a:pt x="95" y="123"/>
                      <a:pt x="95" y="123"/>
                    </a:cubicBezTo>
                    <a:cubicBezTo>
                      <a:pt x="93" y="126"/>
                      <a:pt x="91" y="129"/>
                      <a:pt x="88" y="132"/>
                    </a:cubicBezTo>
                    <a:cubicBezTo>
                      <a:pt x="85" y="135"/>
                      <a:pt x="82" y="138"/>
                      <a:pt x="78" y="140"/>
                    </a:cubicBezTo>
                    <a:cubicBezTo>
                      <a:pt x="75" y="143"/>
                      <a:pt x="71" y="144"/>
                      <a:pt x="66" y="146"/>
                    </a:cubicBezTo>
                    <a:cubicBezTo>
                      <a:pt x="62" y="147"/>
                      <a:pt x="57" y="148"/>
                      <a:pt x="52" y="148"/>
                    </a:cubicBezTo>
                    <a:cubicBezTo>
                      <a:pt x="35" y="148"/>
                      <a:pt x="22" y="143"/>
                      <a:pt x="14" y="133"/>
                    </a:cubicBezTo>
                    <a:cubicBezTo>
                      <a:pt x="5" y="123"/>
                      <a:pt x="0" y="108"/>
                      <a:pt x="0" y="88"/>
                    </a:cubicBezTo>
                    <a:cubicBezTo>
                      <a:pt x="0" y="0"/>
                      <a:pt x="0" y="0"/>
                      <a:pt x="0" y="0"/>
                    </a:cubicBezTo>
                    <a:cubicBezTo>
                      <a:pt x="33" y="0"/>
                      <a:pt x="33" y="0"/>
                      <a:pt x="33" y="0"/>
                    </a:cubicBezTo>
                    <a:cubicBezTo>
                      <a:pt x="33" y="84"/>
                      <a:pt x="33" y="84"/>
                      <a:pt x="33" y="84"/>
                    </a:cubicBezTo>
                    <a:cubicBezTo>
                      <a:pt x="33" y="90"/>
                      <a:pt x="34" y="96"/>
                      <a:pt x="35" y="101"/>
                    </a:cubicBezTo>
                    <a:cubicBezTo>
                      <a:pt x="37" y="106"/>
                      <a:pt x="39" y="110"/>
                      <a:pt x="42" y="113"/>
                    </a:cubicBezTo>
                    <a:cubicBezTo>
                      <a:pt x="44" y="116"/>
                      <a:pt x="47" y="118"/>
                      <a:pt x="51" y="119"/>
                    </a:cubicBezTo>
                    <a:cubicBezTo>
                      <a:pt x="55" y="120"/>
                      <a:pt x="59" y="121"/>
                      <a:pt x="63" y="121"/>
                    </a:cubicBezTo>
                    <a:cubicBezTo>
                      <a:pt x="68" y="121"/>
                      <a:pt x="72" y="120"/>
                      <a:pt x="76" y="119"/>
                    </a:cubicBezTo>
                    <a:cubicBezTo>
                      <a:pt x="80" y="117"/>
                      <a:pt x="83" y="115"/>
                      <a:pt x="86" y="111"/>
                    </a:cubicBezTo>
                    <a:cubicBezTo>
                      <a:pt x="89" y="108"/>
                      <a:pt x="91" y="104"/>
                      <a:pt x="93" y="100"/>
                    </a:cubicBezTo>
                    <a:cubicBezTo>
                      <a:pt x="95" y="95"/>
                      <a:pt x="96" y="89"/>
                      <a:pt x="96" y="84"/>
                    </a:cubicBezTo>
                    <a:cubicBezTo>
                      <a:pt x="96" y="0"/>
                      <a:pt x="96" y="0"/>
                      <a:pt x="96" y="0"/>
                    </a:cubicBezTo>
                    <a:cubicBezTo>
                      <a:pt x="129" y="0"/>
                      <a:pt x="129" y="0"/>
                      <a:pt x="129" y="0"/>
                    </a:cubicBezTo>
                    <a:cubicBezTo>
                      <a:pt x="129" y="144"/>
                      <a:pt x="129" y="144"/>
                      <a:pt x="129" y="144"/>
                    </a:cubicBezTo>
                    <a:lnTo>
                      <a:pt x="96"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8" name="Freeform 27">
                <a:extLst>
                  <a:ext uri="{FF2B5EF4-FFF2-40B4-BE49-F238E27FC236}">
                    <a16:creationId xmlns:a16="http://schemas.microsoft.com/office/drawing/2014/main" id="{0B12A8D5-E04F-494C-9B53-4ECD549F84B8}"/>
                  </a:ext>
                </a:extLst>
              </p:cNvPr>
              <p:cNvSpPr>
                <a:spLocks noEditPoints="1"/>
              </p:cNvSpPr>
              <p:nvPr/>
            </p:nvSpPr>
            <p:spPr bwMode="black">
              <a:xfrm>
                <a:off x="8099947" y="5575585"/>
                <a:ext cx="65542" cy="225342"/>
              </a:xfrm>
              <a:custGeom>
                <a:avLst/>
                <a:gdLst/>
                <a:ahLst/>
                <a:cxnLst>
                  <a:cxn ang="0">
                    <a:pos x="74" y="238"/>
                  </a:cxn>
                  <a:cxn ang="0">
                    <a:pos x="63" y="261"/>
                  </a:cxn>
                  <a:cxn ang="0">
                    <a:pos x="45" y="276"/>
                  </a:cxn>
                  <a:cxn ang="0">
                    <a:pos x="20" y="282"/>
                  </a:cxn>
                  <a:cxn ang="0">
                    <a:pos x="15" y="281"/>
                  </a:cxn>
                  <a:cxn ang="0">
                    <a:pos x="9" y="280"/>
                  </a:cxn>
                  <a:cxn ang="0">
                    <a:pos x="4" y="279"/>
                  </a:cxn>
                  <a:cxn ang="0">
                    <a:pos x="0" y="278"/>
                  </a:cxn>
                  <a:cxn ang="0">
                    <a:pos x="0" y="250"/>
                  </a:cxn>
                  <a:cxn ang="0">
                    <a:pos x="9" y="254"/>
                  </a:cxn>
                  <a:cxn ang="0">
                    <a:pos x="18" y="255"/>
                  </a:cxn>
                  <a:cxn ang="0">
                    <a:pos x="29" y="253"/>
                  </a:cxn>
                  <a:cxn ang="0">
                    <a:pos x="37" y="246"/>
                  </a:cxn>
                  <a:cxn ang="0">
                    <a:pos x="43" y="232"/>
                  </a:cxn>
                  <a:cxn ang="0">
                    <a:pos x="45" y="213"/>
                  </a:cxn>
                  <a:cxn ang="0">
                    <a:pos x="45" y="70"/>
                  </a:cxn>
                  <a:cxn ang="0">
                    <a:pos x="78" y="70"/>
                  </a:cxn>
                  <a:cxn ang="0">
                    <a:pos x="78" y="209"/>
                  </a:cxn>
                  <a:cxn ang="0">
                    <a:pos x="74" y="238"/>
                  </a:cxn>
                  <a:cxn ang="0">
                    <a:pos x="82" y="20"/>
                  </a:cxn>
                  <a:cxn ang="0">
                    <a:pos x="80" y="27"/>
                  </a:cxn>
                  <a:cxn ang="0">
                    <a:pos x="76" y="33"/>
                  </a:cxn>
                  <a:cxn ang="0">
                    <a:pos x="70" y="37"/>
                  </a:cxn>
                  <a:cxn ang="0">
                    <a:pos x="62" y="38"/>
                  </a:cxn>
                  <a:cxn ang="0">
                    <a:pos x="54" y="37"/>
                  </a:cxn>
                  <a:cxn ang="0">
                    <a:pos x="48" y="33"/>
                  </a:cxn>
                  <a:cxn ang="0">
                    <a:pos x="44" y="27"/>
                  </a:cxn>
                  <a:cxn ang="0">
                    <a:pos x="42" y="20"/>
                  </a:cxn>
                  <a:cxn ang="0">
                    <a:pos x="44" y="12"/>
                  </a:cxn>
                  <a:cxn ang="0">
                    <a:pos x="48" y="6"/>
                  </a:cxn>
                  <a:cxn ang="0">
                    <a:pos x="54" y="2"/>
                  </a:cxn>
                  <a:cxn ang="0">
                    <a:pos x="62" y="0"/>
                  </a:cxn>
                  <a:cxn ang="0">
                    <a:pos x="70" y="2"/>
                  </a:cxn>
                  <a:cxn ang="0">
                    <a:pos x="76" y="6"/>
                  </a:cxn>
                  <a:cxn ang="0">
                    <a:pos x="80" y="12"/>
                  </a:cxn>
                  <a:cxn ang="0">
                    <a:pos x="82" y="20"/>
                  </a:cxn>
                </a:cxnLst>
                <a:rect l="0" t="0" r="r" b="b"/>
                <a:pathLst>
                  <a:path w="82" h="282">
                    <a:moveTo>
                      <a:pt x="74" y="238"/>
                    </a:moveTo>
                    <a:cubicBezTo>
                      <a:pt x="72" y="247"/>
                      <a:pt x="68" y="255"/>
                      <a:pt x="63" y="261"/>
                    </a:cubicBezTo>
                    <a:cubicBezTo>
                      <a:pt x="59" y="268"/>
                      <a:pt x="52" y="273"/>
                      <a:pt x="45" y="276"/>
                    </a:cubicBezTo>
                    <a:cubicBezTo>
                      <a:pt x="38" y="280"/>
                      <a:pt x="30" y="282"/>
                      <a:pt x="20" y="282"/>
                    </a:cubicBezTo>
                    <a:cubicBezTo>
                      <a:pt x="18" y="282"/>
                      <a:pt x="16" y="282"/>
                      <a:pt x="15" y="281"/>
                    </a:cubicBezTo>
                    <a:cubicBezTo>
                      <a:pt x="13" y="281"/>
                      <a:pt x="11" y="281"/>
                      <a:pt x="9" y="280"/>
                    </a:cubicBezTo>
                    <a:cubicBezTo>
                      <a:pt x="8" y="280"/>
                      <a:pt x="6" y="280"/>
                      <a:pt x="4" y="279"/>
                    </a:cubicBezTo>
                    <a:cubicBezTo>
                      <a:pt x="3" y="279"/>
                      <a:pt x="1" y="278"/>
                      <a:pt x="0" y="278"/>
                    </a:cubicBezTo>
                    <a:cubicBezTo>
                      <a:pt x="0" y="250"/>
                      <a:pt x="0" y="250"/>
                      <a:pt x="0" y="250"/>
                    </a:cubicBezTo>
                    <a:cubicBezTo>
                      <a:pt x="3" y="251"/>
                      <a:pt x="6" y="252"/>
                      <a:pt x="9" y="254"/>
                    </a:cubicBezTo>
                    <a:cubicBezTo>
                      <a:pt x="12" y="255"/>
                      <a:pt x="16" y="255"/>
                      <a:pt x="18" y="255"/>
                    </a:cubicBezTo>
                    <a:cubicBezTo>
                      <a:pt x="22" y="255"/>
                      <a:pt x="26" y="255"/>
                      <a:pt x="29" y="253"/>
                    </a:cubicBezTo>
                    <a:cubicBezTo>
                      <a:pt x="32" y="251"/>
                      <a:pt x="35" y="249"/>
                      <a:pt x="37" y="246"/>
                    </a:cubicBezTo>
                    <a:cubicBezTo>
                      <a:pt x="40" y="242"/>
                      <a:pt x="42" y="238"/>
                      <a:pt x="43" y="232"/>
                    </a:cubicBezTo>
                    <a:cubicBezTo>
                      <a:pt x="45" y="227"/>
                      <a:pt x="45" y="220"/>
                      <a:pt x="45" y="213"/>
                    </a:cubicBezTo>
                    <a:cubicBezTo>
                      <a:pt x="45" y="70"/>
                      <a:pt x="45" y="70"/>
                      <a:pt x="45" y="70"/>
                    </a:cubicBezTo>
                    <a:cubicBezTo>
                      <a:pt x="78" y="70"/>
                      <a:pt x="78" y="70"/>
                      <a:pt x="78" y="70"/>
                    </a:cubicBezTo>
                    <a:cubicBezTo>
                      <a:pt x="78" y="209"/>
                      <a:pt x="78" y="209"/>
                      <a:pt x="78" y="209"/>
                    </a:cubicBezTo>
                    <a:cubicBezTo>
                      <a:pt x="78" y="220"/>
                      <a:pt x="77" y="229"/>
                      <a:pt x="74" y="238"/>
                    </a:cubicBezTo>
                    <a:close/>
                    <a:moveTo>
                      <a:pt x="82" y="20"/>
                    </a:moveTo>
                    <a:cubicBezTo>
                      <a:pt x="82" y="22"/>
                      <a:pt x="81" y="24"/>
                      <a:pt x="80" y="27"/>
                    </a:cubicBezTo>
                    <a:cubicBezTo>
                      <a:pt x="79" y="29"/>
                      <a:pt x="78" y="31"/>
                      <a:pt x="76" y="33"/>
                    </a:cubicBezTo>
                    <a:cubicBezTo>
                      <a:pt x="74" y="34"/>
                      <a:pt x="72" y="36"/>
                      <a:pt x="70" y="37"/>
                    </a:cubicBezTo>
                    <a:cubicBezTo>
                      <a:pt x="67" y="38"/>
                      <a:pt x="65" y="38"/>
                      <a:pt x="62" y="38"/>
                    </a:cubicBezTo>
                    <a:cubicBezTo>
                      <a:pt x="59" y="38"/>
                      <a:pt x="56" y="38"/>
                      <a:pt x="54" y="37"/>
                    </a:cubicBezTo>
                    <a:cubicBezTo>
                      <a:pt x="52" y="36"/>
                      <a:pt x="49" y="34"/>
                      <a:pt x="48" y="33"/>
                    </a:cubicBezTo>
                    <a:cubicBezTo>
                      <a:pt x="46" y="31"/>
                      <a:pt x="45" y="29"/>
                      <a:pt x="44" y="27"/>
                    </a:cubicBezTo>
                    <a:cubicBezTo>
                      <a:pt x="43" y="24"/>
                      <a:pt x="42" y="22"/>
                      <a:pt x="42" y="20"/>
                    </a:cubicBezTo>
                    <a:cubicBezTo>
                      <a:pt x="42" y="17"/>
                      <a:pt x="43" y="14"/>
                      <a:pt x="44" y="12"/>
                    </a:cubicBezTo>
                    <a:cubicBezTo>
                      <a:pt x="45" y="10"/>
                      <a:pt x="46" y="8"/>
                      <a:pt x="48" y="6"/>
                    </a:cubicBezTo>
                    <a:cubicBezTo>
                      <a:pt x="50" y="4"/>
                      <a:pt x="52" y="3"/>
                      <a:pt x="54" y="2"/>
                    </a:cubicBezTo>
                    <a:cubicBezTo>
                      <a:pt x="56" y="1"/>
                      <a:pt x="59" y="0"/>
                      <a:pt x="62" y="0"/>
                    </a:cubicBezTo>
                    <a:cubicBezTo>
                      <a:pt x="65" y="0"/>
                      <a:pt x="67" y="1"/>
                      <a:pt x="70" y="2"/>
                    </a:cubicBezTo>
                    <a:cubicBezTo>
                      <a:pt x="72" y="3"/>
                      <a:pt x="74" y="4"/>
                      <a:pt x="76" y="6"/>
                    </a:cubicBezTo>
                    <a:cubicBezTo>
                      <a:pt x="78" y="8"/>
                      <a:pt x="79" y="10"/>
                      <a:pt x="80" y="12"/>
                    </a:cubicBezTo>
                    <a:cubicBezTo>
                      <a:pt x="81" y="14"/>
                      <a:pt x="82" y="17"/>
                      <a:pt x="82" y="2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9" name="Freeform 28">
                <a:extLst>
                  <a:ext uri="{FF2B5EF4-FFF2-40B4-BE49-F238E27FC236}">
                    <a16:creationId xmlns:a16="http://schemas.microsoft.com/office/drawing/2014/main" id="{2A94763F-0516-4A24-A646-01C52FA958D6}"/>
                  </a:ext>
                </a:extLst>
              </p:cNvPr>
              <p:cNvSpPr>
                <a:spLocks noEditPoints="1"/>
              </p:cNvSpPr>
              <p:nvPr/>
            </p:nvSpPr>
            <p:spPr bwMode="black">
              <a:xfrm>
                <a:off x="8183732" y="5629302"/>
                <a:ext cx="104732" cy="159462"/>
              </a:xfrm>
              <a:custGeom>
                <a:avLst/>
                <a:gdLst/>
                <a:ahLst/>
                <a:cxnLst>
                  <a:cxn ang="0">
                    <a:pos x="33" y="85"/>
                  </a:cxn>
                  <a:cxn ang="0">
                    <a:pos x="45" y="115"/>
                  </a:cxn>
                  <a:cxn ang="0">
                    <a:pos x="77" y="125"/>
                  </a:cxn>
                  <a:cxn ang="0">
                    <a:pos x="100" y="121"/>
                  </a:cxn>
                  <a:cxn ang="0">
                    <a:pos x="120" y="111"/>
                  </a:cxn>
                  <a:cxn ang="0">
                    <a:pos x="120" y="139"/>
                  </a:cxn>
                  <a:cxn ang="0">
                    <a:pos x="113" y="142"/>
                  </a:cxn>
                  <a:cxn ang="0">
                    <a:pos x="104" y="145"/>
                  </a:cxn>
                  <a:cxn ang="0">
                    <a:pos x="92" y="148"/>
                  </a:cxn>
                  <a:cxn ang="0">
                    <a:pos x="77" y="150"/>
                  </a:cxn>
                  <a:cxn ang="0">
                    <a:pos x="73" y="160"/>
                  </a:cxn>
                  <a:cxn ang="0">
                    <a:pos x="72" y="169"/>
                  </a:cxn>
                  <a:cxn ang="0">
                    <a:pos x="75" y="179"/>
                  </a:cxn>
                  <a:cxn ang="0">
                    <a:pos x="84" y="182"/>
                  </a:cxn>
                  <a:cxn ang="0">
                    <a:pos x="87" y="182"/>
                  </a:cxn>
                  <a:cxn ang="0">
                    <a:pos x="91" y="181"/>
                  </a:cxn>
                  <a:cxn ang="0">
                    <a:pos x="94" y="180"/>
                  </a:cxn>
                  <a:cxn ang="0">
                    <a:pos x="98" y="178"/>
                  </a:cxn>
                  <a:cxn ang="0">
                    <a:pos x="98" y="196"/>
                  </a:cxn>
                  <a:cxn ang="0">
                    <a:pos x="88" y="199"/>
                  </a:cxn>
                  <a:cxn ang="0">
                    <a:pos x="77" y="200"/>
                  </a:cxn>
                  <a:cxn ang="0">
                    <a:pos x="56" y="194"/>
                  </a:cxn>
                  <a:cxn ang="0">
                    <a:pos x="49" y="175"/>
                  </a:cxn>
                  <a:cxn ang="0">
                    <a:pos x="51" y="162"/>
                  </a:cxn>
                  <a:cxn ang="0">
                    <a:pos x="58" y="150"/>
                  </a:cxn>
                  <a:cxn ang="0">
                    <a:pos x="34" y="143"/>
                  </a:cxn>
                  <a:cxn ang="0">
                    <a:pos x="16" y="128"/>
                  </a:cxn>
                  <a:cxn ang="0">
                    <a:pos x="4" y="106"/>
                  </a:cxn>
                  <a:cxn ang="0">
                    <a:pos x="0" y="77"/>
                  </a:cxn>
                  <a:cxn ang="0">
                    <a:pos x="6" y="42"/>
                  </a:cxn>
                  <a:cxn ang="0">
                    <a:pos x="22" y="18"/>
                  </a:cxn>
                  <a:cxn ang="0">
                    <a:pos x="44" y="4"/>
                  </a:cxn>
                  <a:cxn ang="0">
                    <a:pos x="68"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6" y="35"/>
                  </a:cxn>
                  <a:cxn ang="0">
                    <a:pos x="38" y="46"/>
                  </a:cxn>
                  <a:cxn ang="0">
                    <a:pos x="33" y="60"/>
                  </a:cxn>
                  <a:cxn ang="0">
                    <a:pos x="99" y="60"/>
                  </a:cxn>
                  <a:cxn ang="0">
                    <a:pos x="97" y="46"/>
                  </a:cxn>
                </a:cxnLst>
                <a:rect l="0" t="0" r="r" b="b"/>
                <a:pathLst>
                  <a:path w="131" h="200">
                    <a:moveTo>
                      <a:pt x="33" y="85"/>
                    </a:moveTo>
                    <a:cubicBezTo>
                      <a:pt x="34" y="98"/>
                      <a:pt x="38" y="108"/>
                      <a:pt x="45" y="115"/>
                    </a:cubicBezTo>
                    <a:cubicBezTo>
                      <a:pt x="53" y="122"/>
                      <a:pt x="63" y="125"/>
                      <a:pt x="77" y="125"/>
                    </a:cubicBezTo>
                    <a:cubicBezTo>
                      <a:pt x="85" y="125"/>
                      <a:pt x="93" y="124"/>
                      <a:pt x="100" y="121"/>
                    </a:cubicBezTo>
                    <a:cubicBezTo>
                      <a:pt x="108" y="119"/>
                      <a:pt x="114" y="115"/>
                      <a:pt x="120" y="111"/>
                    </a:cubicBezTo>
                    <a:cubicBezTo>
                      <a:pt x="120" y="139"/>
                      <a:pt x="120" y="139"/>
                      <a:pt x="120" y="139"/>
                    </a:cubicBezTo>
                    <a:cubicBezTo>
                      <a:pt x="118" y="140"/>
                      <a:pt x="116" y="141"/>
                      <a:pt x="113" y="142"/>
                    </a:cubicBezTo>
                    <a:cubicBezTo>
                      <a:pt x="111" y="143"/>
                      <a:pt x="107" y="144"/>
                      <a:pt x="104" y="145"/>
                    </a:cubicBezTo>
                    <a:cubicBezTo>
                      <a:pt x="100" y="147"/>
                      <a:pt x="96" y="148"/>
                      <a:pt x="92" y="148"/>
                    </a:cubicBezTo>
                    <a:cubicBezTo>
                      <a:pt x="87" y="149"/>
                      <a:pt x="82" y="150"/>
                      <a:pt x="77" y="150"/>
                    </a:cubicBezTo>
                    <a:cubicBezTo>
                      <a:pt x="76" y="153"/>
                      <a:pt x="74" y="156"/>
                      <a:pt x="73" y="160"/>
                    </a:cubicBezTo>
                    <a:cubicBezTo>
                      <a:pt x="72" y="163"/>
                      <a:pt x="72" y="166"/>
                      <a:pt x="72" y="169"/>
                    </a:cubicBezTo>
                    <a:cubicBezTo>
                      <a:pt x="72" y="174"/>
                      <a:pt x="73" y="177"/>
                      <a:pt x="75" y="179"/>
                    </a:cubicBezTo>
                    <a:cubicBezTo>
                      <a:pt x="77" y="181"/>
                      <a:pt x="80" y="182"/>
                      <a:pt x="84" y="182"/>
                    </a:cubicBezTo>
                    <a:cubicBezTo>
                      <a:pt x="85" y="182"/>
                      <a:pt x="86" y="182"/>
                      <a:pt x="87" y="182"/>
                    </a:cubicBezTo>
                    <a:cubicBezTo>
                      <a:pt x="88" y="182"/>
                      <a:pt x="89" y="181"/>
                      <a:pt x="91" y="181"/>
                    </a:cubicBezTo>
                    <a:cubicBezTo>
                      <a:pt x="92" y="181"/>
                      <a:pt x="93" y="180"/>
                      <a:pt x="94" y="180"/>
                    </a:cubicBezTo>
                    <a:cubicBezTo>
                      <a:pt x="96" y="179"/>
                      <a:pt x="97" y="179"/>
                      <a:pt x="98" y="178"/>
                    </a:cubicBezTo>
                    <a:cubicBezTo>
                      <a:pt x="98" y="196"/>
                      <a:pt x="98" y="196"/>
                      <a:pt x="98" y="196"/>
                    </a:cubicBezTo>
                    <a:cubicBezTo>
                      <a:pt x="95" y="197"/>
                      <a:pt x="92" y="198"/>
                      <a:pt x="88" y="199"/>
                    </a:cubicBezTo>
                    <a:cubicBezTo>
                      <a:pt x="85" y="200"/>
                      <a:pt x="81" y="200"/>
                      <a:pt x="77" y="200"/>
                    </a:cubicBezTo>
                    <a:cubicBezTo>
                      <a:pt x="67" y="200"/>
                      <a:pt x="60" y="198"/>
                      <a:pt x="56" y="194"/>
                    </a:cubicBezTo>
                    <a:cubicBezTo>
                      <a:pt x="51" y="189"/>
                      <a:pt x="49" y="183"/>
                      <a:pt x="49" y="175"/>
                    </a:cubicBezTo>
                    <a:cubicBezTo>
                      <a:pt x="49" y="171"/>
                      <a:pt x="49" y="166"/>
                      <a:pt x="51" y="162"/>
                    </a:cubicBezTo>
                    <a:cubicBezTo>
                      <a:pt x="53" y="158"/>
                      <a:pt x="55" y="154"/>
                      <a:pt x="58" y="150"/>
                    </a:cubicBezTo>
                    <a:cubicBezTo>
                      <a:pt x="49" y="149"/>
                      <a:pt x="41" y="147"/>
                      <a:pt x="34" y="143"/>
                    </a:cubicBezTo>
                    <a:cubicBezTo>
                      <a:pt x="27" y="139"/>
                      <a:pt x="21" y="135"/>
                      <a:pt x="16" y="128"/>
                    </a:cubicBezTo>
                    <a:cubicBezTo>
                      <a:pt x="11" y="122"/>
                      <a:pt x="7" y="115"/>
                      <a:pt x="4" y="106"/>
                    </a:cubicBezTo>
                    <a:cubicBezTo>
                      <a:pt x="1" y="97"/>
                      <a:pt x="0" y="88"/>
                      <a:pt x="0" y="77"/>
                    </a:cubicBezTo>
                    <a:cubicBezTo>
                      <a:pt x="0" y="63"/>
                      <a:pt x="2" y="52"/>
                      <a:pt x="6" y="42"/>
                    </a:cubicBezTo>
                    <a:cubicBezTo>
                      <a:pt x="10" y="33"/>
                      <a:pt x="16" y="25"/>
                      <a:pt x="22" y="18"/>
                    </a:cubicBezTo>
                    <a:cubicBezTo>
                      <a:pt x="29" y="12"/>
                      <a:pt x="36" y="7"/>
                      <a:pt x="44" y="4"/>
                    </a:cubicBezTo>
                    <a:cubicBezTo>
                      <a:pt x="52" y="1"/>
                      <a:pt x="60" y="0"/>
                      <a:pt x="68"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8" y="25"/>
                    </a:cubicBezTo>
                    <a:cubicBezTo>
                      <a:pt x="64" y="25"/>
                      <a:pt x="60" y="26"/>
                      <a:pt x="56" y="28"/>
                    </a:cubicBezTo>
                    <a:cubicBezTo>
                      <a:pt x="52" y="29"/>
                      <a:pt x="49" y="32"/>
                      <a:pt x="46" y="35"/>
                    </a:cubicBezTo>
                    <a:cubicBezTo>
                      <a:pt x="43"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4" name="Group 513">
              <a:extLst>
                <a:ext uri="{FF2B5EF4-FFF2-40B4-BE49-F238E27FC236}">
                  <a16:creationId xmlns:a16="http://schemas.microsoft.com/office/drawing/2014/main" id="{5CF33E67-EE5F-410F-B968-5F2A805451DE}"/>
                </a:ext>
              </a:extLst>
            </p:cNvPr>
            <p:cNvGrpSpPr/>
            <p:nvPr/>
          </p:nvGrpSpPr>
          <p:grpSpPr bwMode="black">
            <a:xfrm>
              <a:off x="15073863" y="8701032"/>
              <a:ext cx="1495267" cy="373619"/>
              <a:chOff x="4872260" y="5575584"/>
              <a:chExt cx="765942" cy="198016"/>
            </a:xfrm>
            <a:solidFill>
              <a:srgbClr val="FFFFFF"/>
            </a:solidFill>
            <a:effectLst/>
          </p:grpSpPr>
          <p:sp>
            <p:nvSpPr>
              <p:cNvPr id="717" name="Freeform 30">
                <a:extLst>
                  <a:ext uri="{FF2B5EF4-FFF2-40B4-BE49-F238E27FC236}">
                    <a16:creationId xmlns:a16="http://schemas.microsoft.com/office/drawing/2014/main" id="{C8F99C58-614D-487A-BA07-3C532A4F0EEE}"/>
                  </a:ext>
                </a:extLst>
              </p:cNvPr>
              <p:cNvSpPr>
                <a:spLocks noEditPoints="1"/>
              </p:cNvSpPr>
              <p:nvPr/>
            </p:nvSpPr>
            <p:spPr bwMode="black">
              <a:xfrm>
                <a:off x="4872260" y="5578313"/>
                <a:ext cx="145392" cy="181255"/>
              </a:xfrm>
              <a:custGeom>
                <a:avLst/>
                <a:gdLst/>
                <a:ahLst/>
                <a:cxnLst>
                  <a:cxn ang="0">
                    <a:pos x="131" y="197"/>
                  </a:cxn>
                  <a:cxn ang="0">
                    <a:pos x="131" y="144"/>
                  </a:cxn>
                  <a:cxn ang="0">
                    <a:pos x="27" y="144"/>
                  </a:cxn>
                  <a:cxn ang="0">
                    <a:pos x="27" y="197"/>
                  </a:cxn>
                  <a:cxn ang="0">
                    <a:pos x="0" y="197"/>
                  </a:cxn>
                  <a:cxn ang="0">
                    <a:pos x="0" y="118"/>
                  </a:cxn>
                  <a:cxn ang="0">
                    <a:pos x="13" y="118"/>
                  </a:cxn>
                  <a:cxn ang="0">
                    <a:pos x="38" y="65"/>
                  </a:cxn>
                  <a:cxn ang="0">
                    <a:pos x="48" y="0"/>
                  </a:cxn>
                  <a:cxn ang="0">
                    <a:pos x="135" y="0"/>
                  </a:cxn>
                  <a:cxn ang="0">
                    <a:pos x="135" y="118"/>
                  </a:cxn>
                  <a:cxn ang="0">
                    <a:pos x="158" y="118"/>
                  </a:cxn>
                  <a:cxn ang="0">
                    <a:pos x="158" y="197"/>
                  </a:cxn>
                  <a:cxn ang="0">
                    <a:pos x="131" y="197"/>
                  </a:cxn>
                  <a:cxn ang="0">
                    <a:pos x="103" y="26"/>
                  </a:cxn>
                  <a:cxn ang="0">
                    <a:pos x="73" y="26"/>
                  </a:cxn>
                  <a:cxn ang="0">
                    <a:pos x="65" y="74"/>
                  </a:cxn>
                  <a:cxn ang="0">
                    <a:pos x="46" y="118"/>
                  </a:cxn>
                  <a:cxn ang="0">
                    <a:pos x="103" y="118"/>
                  </a:cxn>
                  <a:cxn ang="0">
                    <a:pos x="103" y="26"/>
                  </a:cxn>
                </a:cxnLst>
                <a:rect l="0" t="0" r="r" b="b"/>
                <a:pathLst>
                  <a:path w="158" h="197">
                    <a:moveTo>
                      <a:pt x="131" y="197"/>
                    </a:moveTo>
                    <a:cubicBezTo>
                      <a:pt x="131" y="144"/>
                      <a:pt x="131" y="144"/>
                      <a:pt x="131" y="144"/>
                    </a:cubicBezTo>
                    <a:cubicBezTo>
                      <a:pt x="27" y="144"/>
                      <a:pt x="27" y="144"/>
                      <a:pt x="27" y="144"/>
                    </a:cubicBezTo>
                    <a:cubicBezTo>
                      <a:pt x="27" y="197"/>
                      <a:pt x="27" y="197"/>
                      <a:pt x="27" y="197"/>
                    </a:cubicBezTo>
                    <a:cubicBezTo>
                      <a:pt x="0" y="197"/>
                      <a:pt x="0" y="197"/>
                      <a:pt x="0" y="197"/>
                    </a:cubicBezTo>
                    <a:cubicBezTo>
                      <a:pt x="0" y="118"/>
                      <a:pt x="0" y="118"/>
                      <a:pt x="0" y="118"/>
                    </a:cubicBezTo>
                    <a:cubicBezTo>
                      <a:pt x="13" y="118"/>
                      <a:pt x="13" y="118"/>
                      <a:pt x="13" y="118"/>
                    </a:cubicBezTo>
                    <a:cubicBezTo>
                      <a:pt x="23" y="102"/>
                      <a:pt x="32" y="84"/>
                      <a:pt x="38" y="65"/>
                    </a:cubicBezTo>
                    <a:cubicBezTo>
                      <a:pt x="43" y="45"/>
                      <a:pt x="47" y="24"/>
                      <a:pt x="48" y="0"/>
                    </a:cubicBezTo>
                    <a:cubicBezTo>
                      <a:pt x="135" y="0"/>
                      <a:pt x="135" y="0"/>
                      <a:pt x="135" y="0"/>
                    </a:cubicBezTo>
                    <a:cubicBezTo>
                      <a:pt x="135" y="118"/>
                      <a:pt x="135" y="118"/>
                      <a:pt x="135" y="118"/>
                    </a:cubicBezTo>
                    <a:cubicBezTo>
                      <a:pt x="158" y="118"/>
                      <a:pt x="158" y="118"/>
                      <a:pt x="158" y="118"/>
                    </a:cubicBezTo>
                    <a:cubicBezTo>
                      <a:pt x="158" y="197"/>
                      <a:pt x="158" y="197"/>
                      <a:pt x="158" y="197"/>
                    </a:cubicBezTo>
                    <a:lnTo>
                      <a:pt x="131" y="197"/>
                    </a:lnTo>
                    <a:close/>
                    <a:moveTo>
                      <a:pt x="103" y="26"/>
                    </a:moveTo>
                    <a:cubicBezTo>
                      <a:pt x="73" y="26"/>
                      <a:pt x="73" y="26"/>
                      <a:pt x="73" y="26"/>
                    </a:cubicBezTo>
                    <a:cubicBezTo>
                      <a:pt x="72" y="43"/>
                      <a:pt x="69" y="59"/>
                      <a:pt x="65" y="74"/>
                    </a:cubicBezTo>
                    <a:cubicBezTo>
                      <a:pt x="61" y="89"/>
                      <a:pt x="54" y="104"/>
                      <a:pt x="46" y="118"/>
                    </a:cubicBezTo>
                    <a:cubicBezTo>
                      <a:pt x="103" y="118"/>
                      <a:pt x="103" y="118"/>
                      <a:pt x="103" y="118"/>
                    </a:cubicBezTo>
                    <a:lnTo>
                      <a:pt x="103" y="26"/>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8" name="Freeform 31">
                <a:extLst>
                  <a:ext uri="{FF2B5EF4-FFF2-40B4-BE49-F238E27FC236}">
                    <a16:creationId xmlns:a16="http://schemas.microsoft.com/office/drawing/2014/main" id="{30590204-FC3C-4EE0-BDED-FF0D85FFF3E7}"/>
                  </a:ext>
                </a:extLst>
              </p:cNvPr>
              <p:cNvSpPr>
                <a:spLocks noEditPoints="1"/>
              </p:cNvSpPr>
              <p:nvPr/>
            </p:nvSpPr>
            <p:spPr bwMode="black">
              <a:xfrm>
                <a:off x="5025838" y="5578313"/>
                <a:ext cx="116158" cy="132530"/>
              </a:xfrm>
              <a:custGeom>
                <a:avLst/>
                <a:gdLst/>
                <a:ahLst/>
                <a:cxnLst>
                  <a:cxn ang="0">
                    <a:pos x="93" y="144"/>
                  </a:cxn>
                  <a:cxn ang="0">
                    <a:pos x="93" y="90"/>
                  </a:cxn>
                  <a:cxn ang="0">
                    <a:pos x="77" y="90"/>
                  </a:cxn>
                  <a:cxn ang="0">
                    <a:pos x="70" y="90"/>
                  </a:cxn>
                  <a:cxn ang="0">
                    <a:pos x="63" y="93"/>
                  </a:cxn>
                  <a:cxn ang="0">
                    <a:pos x="56" y="99"/>
                  </a:cxn>
                  <a:cxn ang="0">
                    <a:pos x="50" y="110"/>
                  </a:cxn>
                  <a:cxn ang="0">
                    <a:pos x="36" y="144"/>
                  </a:cxn>
                  <a:cxn ang="0">
                    <a:pos x="0" y="144"/>
                  </a:cxn>
                  <a:cxn ang="0">
                    <a:pos x="17" y="106"/>
                  </a:cxn>
                  <a:cxn ang="0">
                    <a:pos x="28" y="90"/>
                  </a:cxn>
                  <a:cxn ang="0">
                    <a:pos x="45" y="80"/>
                  </a:cxn>
                  <a:cxn ang="0">
                    <a:pos x="18" y="68"/>
                  </a:cxn>
                  <a:cxn ang="0">
                    <a:pos x="9" y="42"/>
                  </a:cxn>
                  <a:cxn ang="0">
                    <a:pos x="12" y="26"/>
                  </a:cxn>
                  <a:cxn ang="0">
                    <a:pos x="22" y="13"/>
                  </a:cxn>
                  <a:cxn ang="0">
                    <a:pos x="39" y="4"/>
                  </a:cxn>
                  <a:cxn ang="0">
                    <a:pos x="66" y="0"/>
                  </a:cxn>
                  <a:cxn ang="0">
                    <a:pos x="126" y="0"/>
                  </a:cxn>
                  <a:cxn ang="0">
                    <a:pos x="126" y="144"/>
                  </a:cxn>
                  <a:cxn ang="0">
                    <a:pos x="93" y="144"/>
                  </a:cxn>
                  <a:cxn ang="0">
                    <a:pos x="93" y="24"/>
                  </a:cxn>
                  <a:cxn ang="0">
                    <a:pos x="71" y="24"/>
                  </a:cxn>
                  <a:cxn ang="0">
                    <a:pos x="50" y="29"/>
                  </a:cxn>
                  <a:cxn ang="0">
                    <a:pos x="43" y="45"/>
                  </a:cxn>
                  <a:cxn ang="0">
                    <a:pos x="50" y="62"/>
                  </a:cxn>
                  <a:cxn ang="0">
                    <a:pos x="71" y="67"/>
                  </a:cxn>
                  <a:cxn ang="0">
                    <a:pos x="93" y="67"/>
                  </a:cxn>
                  <a:cxn ang="0">
                    <a:pos x="93" y="24"/>
                  </a:cxn>
                </a:cxnLst>
                <a:rect l="0" t="0" r="r" b="b"/>
                <a:pathLst>
                  <a:path w="126" h="144">
                    <a:moveTo>
                      <a:pt x="93" y="144"/>
                    </a:moveTo>
                    <a:cubicBezTo>
                      <a:pt x="93" y="90"/>
                      <a:pt x="93" y="90"/>
                      <a:pt x="93" y="90"/>
                    </a:cubicBezTo>
                    <a:cubicBezTo>
                      <a:pt x="77" y="90"/>
                      <a:pt x="77" y="90"/>
                      <a:pt x="77" y="90"/>
                    </a:cubicBezTo>
                    <a:cubicBezTo>
                      <a:pt x="75" y="90"/>
                      <a:pt x="73" y="90"/>
                      <a:pt x="70" y="90"/>
                    </a:cubicBezTo>
                    <a:cubicBezTo>
                      <a:pt x="68" y="91"/>
                      <a:pt x="65" y="92"/>
                      <a:pt x="63" y="93"/>
                    </a:cubicBezTo>
                    <a:cubicBezTo>
                      <a:pt x="61" y="95"/>
                      <a:pt x="58" y="97"/>
                      <a:pt x="56" y="99"/>
                    </a:cubicBezTo>
                    <a:cubicBezTo>
                      <a:pt x="54" y="102"/>
                      <a:pt x="52" y="106"/>
                      <a:pt x="50" y="110"/>
                    </a:cubicBezTo>
                    <a:cubicBezTo>
                      <a:pt x="36" y="144"/>
                      <a:pt x="36" y="144"/>
                      <a:pt x="36" y="144"/>
                    </a:cubicBezTo>
                    <a:cubicBezTo>
                      <a:pt x="0" y="144"/>
                      <a:pt x="0" y="144"/>
                      <a:pt x="0" y="144"/>
                    </a:cubicBezTo>
                    <a:cubicBezTo>
                      <a:pt x="17" y="106"/>
                      <a:pt x="17" y="106"/>
                      <a:pt x="17" y="106"/>
                    </a:cubicBezTo>
                    <a:cubicBezTo>
                      <a:pt x="20" y="99"/>
                      <a:pt x="24" y="94"/>
                      <a:pt x="28" y="90"/>
                    </a:cubicBezTo>
                    <a:cubicBezTo>
                      <a:pt x="32" y="86"/>
                      <a:pt x="38" y="82"/>
                      <a:pt x="45" y="80"/>
                    </a:cubicBezTo>
                    <a:cubicBezTo>
                      <a:pt x="33" y="79"/>
                      <a:pt x="24" y="74"/>
                      <a:pt x="18" y="68"/>
                    </a:cubicBezTo>
                    <a:cubicBezTo>
                      <a:pt x="12" y="61"/>
                      <a:pt x="9" y="53"/>
                      <a:pt x="9" y="42"/>
                    </a:cubicBezTo>
                    <a:cubicBezTo>
                      <a:pt x="9" y="36"/>
                      <a:pt x="10" y="31"/>
                      <a:pt x="12" y="26"/>
                    </a:cubicBezTo>
                    <a:cubicBezTo>
                      <a:pt x="14" y="21"/>
                      <a:pt x="18" y="17"/>
                      <a:pt x="22" y="13"/>
                    </a:cubicBezTo>
                    <a:cubicBezTo>
                      <a:pt x="27" y="9"/>
                      <a:pt x="32" y="6"/>
                      <a:pt x="39" y="4"/>
                    </a:cubicBezTo>
                    <a:cubicBezTo>
                      <a:pt x="47" y="1"/>
                      <a:pt x="55" y="0"/>
                      <a:pt x="66" y="0"/>
                    </a:cubicBezTo>
                    <a:cubicBezTo>
                      <a:pt x="126" y="0"/>
                      <a:pt x="126" y="0"/>
                      <a:pt x="126" y="0"/>
                    </a:cubicBezTo>
                    <a:cubicBezTo>
                      <a:pt x="126" y="144"/>
                      <a:pt x="126" y="144"/>
                      <a:pt x="126" y="144"/>
                    </a:cubicBezTo>
                    <a:lnTo>
                      <a:pt x="93" y="144"/>
                    </a:lnTo>
                    <a:close/>
                    <a:moveTo>
                      <a:pt x="93" y="24"/>
                    </a:moveTo>
                    <a:cubicBezTo>
                      <a:pt x="71" y="24"/>
                      <a:pt x="71" y="24"/>
                      <a:pt x="71" y="24"/>
                    </a:cubicBezTo>
                    <a:cubicBezTo>
                      <a:pt x="61" y="24"/>
                      <a:pt x="54" y="25"/>
                      <a:pt x="50" y="29"/>
                    </a:cubicBezTo>
                    <a:cubicBezTo>
                      <a:pt x="45" y="32"/>
                      <a:pt x="43" y="38"/>
                      <a:pt x="43" y="45"/>
                    </a:cubicBezTo>
                    <a:cubicBezTo>
                      <a:pt x="43" y="53"/>
                      <a:pt x="45" y="58"/>
                      <a:pt x="50" y="62"/>
                    </a:cubicBezTo>
                    <a:cubicBezTo>
                      <a:pt x="55" y="66"/>
                      <a:pt x="62" y="67"/>
                      <a:pt x="71" y="67"/>
                    </a:cubicBezTo>
                    <a:cubicBezTo>
                      <a:pt x="93" y="67"/>
                      <a:pt x="93" y="67"/>
                      <a:pt x="93" y="67"/>
                    </a:cubicBezTo>
                    <a:lnTo>
                      <a:pt x="93" y="2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9" name="Freeform 32">
                <a:extLst>
                  <a:ext uri="{FF2B5EF4-FFF2-40B4-BE49-F238E27FC236}">
                    <a16:creationId xmlns:a16="http://schemas.microsoft.com/office/drawing/2014/main" id="{C5F57F08-CC8B-42E9-BAFF-3833305B52A3}"/>
                  </a:ext>
                </a:extLst>
              </p:cNvPr>
              <p:cNvSpPr>
                <a:spLocks/>
              </p:cNvSpPr>
              <p:nvPr/>
            </p:nvSpPr>
            <p:spPr bwMode="black">
              <a:xfrm>
                <a:off x="5177078" y="5578313"/>
                <a:ext cx="121615" cy="132530"/>
              </a:xfrm>
              <a:custGeom>
                <a:avLst/>
                <a:gdLst/>
                <a:ahLst/>
                <a:cxnLst>
                  <a:cxn ang="0">
                    <a:pos x="210" y="340"/>
                  </a:cxn>
                  <a:cxn ang="0">
                    <a:pos x="78" y="177"/>
                  </a:cxn>
                  <a:cxn ang="0">
                    <a:pos x="75" y="177"/>
                  </a:cxn>
                  <a:cxn ang="0">
                    <a:pos x="75" y="340"/>
                  </a:cxn>
                  <a:cxn ang="0">
                    <a:pos x="0" y="340"/>
                  </a:cxn>
                  <a:cxn ang="0">
                    <a:pos x="0" y="0"/>
                  </a:cxn>
                  <a:cxn ang="0">
                    <a:pos x="75" y="0"/>
                  </a:cxn>
                  <a:cxn ang="0">
                    <a:pos x="75" y="156"/>
                  </a:cxn>
                  <a:cxn ang="0">
                    <a:pos x="78" y="156"/>
                  </a:cxn>
                  <a:cxn ang="0">
                    <a:pos x="203" y="0"/>
                  </a:cxn>
                  <a:cxn ang="0">
                    <a:pos x="300" y="0"/>
                  </a:cxn>
                  <a:cxn ang="0">
                    <a:pos x="156" y="163"/>
                  </a:cxn>
                  <a:cxn ang="0">
                    <a:pos x="312" y="340"/>
                  </a:cxn>
                  <a:cxn ang="0">
                    <a:pos x="210" y="340"/>
                  </a:cxn>
                </a:cxnLst>
                <a:rect l="0" t="0" r="r" b="b"/>
                <a:pathLst>
                  <a:path w="312" h="340">
                    <a:moveTo>
                      <a:pt x="210" y="340"/>
                    </a:moveTo>
                    <a:lnTo>
                      <a:pt x="78" y="177"/>
                    </a:lnTo>
                    <a:lnTo>
                      <a:pt x="75" y="177"/>
                    </a:lnTo>
                    <a:lnTo>
                      <a:pt x="75" y="340"/>
                    </a:lnTo>
                    <a:lnTo>
                      <a:pt x="0" y="340"/>
                    </a:lnTo>
                    <a:lnTo>
                      <a:pt x="0" y="0"/>
                    </a:lnTo>
                    <a:lnTo>
                      <a:pt x="75" y="0"/>
                    </a:lnTo>
                    <a:lnTo>
                      <a:pt x="75" y="156"/>
                    </a:lnTo>
                    <a:lnTo>
                      <a:pt x="78" y="156"/>
                    </a:lnTo>
                    <a:lnTo>
                      <a:pt x="203" y="0"/>
                    </a:lnTo>
                    <a:lnTo>
                      <a:pt x="300" y="0"/>
                    </a:lnTo>
                    <a:lnTo>
                      <a:pt x="156" y="163"/>
                    </a:lnTo>
                    <a:lnTo>
                      <a:pt x="312" y="340"/>
                    </a:lnTo>
                    <a:lnTo>
                      <a:pt x="210" y="340"/>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0" name="Freeform 33">
                <a:extLst>
                  <a:ext uri="{FF2B5EF4-FFF2-40B4-BE49-F238E27FC236}">
                    <a16:creationId xmlns:a16="http://schemas.microsoft.com/office/drawing/2014/main" id="{025C7387-8361-4F83-843D-E938A7EC7621}"/>
                  </a:ext>
                </a:extLst>
              </p:cNvPr>
              <p:cNvSpPr>
                <a:spLocks/>
              </p:cNvSpPr>
              <p:nvPr/>
            </p:nvSpPr>
            <p:spPr bwMode="black">
              <a:xfrm>
                <a:off x="5292846" y="5578313"/>
                <a:ext cx="133699" cy="195287"/>
              </a:xfrm>
              <a:custGeom>
                <a:avLst/>
                <a:gdLst/>
                <a:ahLst/>
                <a:cxnLst>
                  <a:cxn ang="0">
                    <a:pos x="83" y="161"/>
                  </a:cxn>
                  <a:cxn ang="0">
                    <a:pos x="59" y="200"/>
                  </a:cxn>
                  <a:cxn ang="0">
                    <a:pos x="26" y="212"/>
                  </a:cxn>
                  <a:cxn ang="0">
                    <a:pos x="16" y="211"/>
                  </a:cxn>
                  <a:cxn ang="0">
                    <a:pos x="6" y="209"/>
                  </a:cxn>
                  <a:cxn ang="0">
                    <a:pos x="6" y="182"/>
                  </a:cxn>
                  <a:cxn ang="0">
                    <a:pos x="14" y="184"/>
                  </a:cxn>
                  <a:cxn ang="0">
                    <a:pos x="22" y="185"/>
                  </a:cxn>
                  <a:cxn ang="0">
                    <a:pos x="36" y="181"/>
                  </a:cxn>
                  <a:cxn ang="0">
                    <a:pos x="47" y="167"/>
                  </a:cxn>
                  <a:cxn ang="0">
                    <a:pos x="57" y="144"/>
                  </a:cxn>
                  <a:cxn ang="0">
                    <a:pos x="0" y="0"/>
                  </a:cxn>
                  <a:cxn ang="0">
                    <a:pos x="36" y="0"/>
                  </a:cxn>
                  <a:cxn ang="0">
                    <a:pos x="70" y="102"/>
                  </a:cxn>
                  <a:cxn ang="0">
                    <a:pos x="72" y="109"/>
                  </a:cxn>
                  <a:cxn ang="0">
                    <a:pos x="73" y="115"/>
                  </a:cxn>
                  <a:cxn ang="0">
                    <a:pos x="74" y="115"/>
                  </a:cxn>
                  <a:cxn ang="0">
                    <a:pos x="75" y="109"/>
                  </a:cxn>
                  <a:cxn ang="0">
                    <a:pos x="77" y="102"/>
                  </a:cxn>
                  <a:cxn ang="0">
                    <a:pos x="112" y="0"/>
                  </a:cxn>
                  <a:cxn ang="0">
                    <a:pos x="145" y="0"/>
                  </a:cxn>
                  <a:cxn ang="0">
                    <a:pos x="83" y="161"/>
                  </a:cxn>
                </a:cxnLst>
                <a:rect l="0" t="0" r="r" b="b"/>
                <a:pathLst>
                  <a:path w="145" h="212">
                    <a:moveTo>
                      <a:pt x="83" y="161"/>
                    </a:moveTo>
                    <a:cubicBezTo>
                      <a:pt x="76" y="179"/>
                      <a:pt x="68" y="192"/>
                      <a:pt x="59" y="200"/>
                    </a:cubicBezTo>
                    <a:cubicBezTo>
                      <a:pt x="49" y="208"/>
                      <a:pt x="38" y="212"/>
                      <a:pt x="26" y="212"/>
                    </a:cubicBezTo>
                    <a:cubicBezTo>
                      <a:pt x="23" y="212"/>
                      <a:pt x="20" y="212"/>
                      <a:pt x="16" y="211"/>
                    </a:cubicBezTo>
                    <a:cubicBezTo>
                      <a:pt x="12" y="211"/>
                      <a:pt x="9" y="210"/>
                      <a:pt x="6" y="209"/>
                    </a:cubicBezTo>
                    <a:cubicBezTo>
                      <a:pt x="6" y="182"/>
                      <a:pt x="6" y="182"/>
                      <a:pt x="6" y="182"/>
                    </a:cubicBezTo>
                    <a:cubicBezTo>
                      <a:pt x="8" y="183"/>
                      <a:pt x="11" y="184"/>
                      <a:pt x="14" y="184"/>
                    </a:cubicBezTo>
                    <a:cubicBezTo>
                      <a:pt x="17" y="185"/>
                      <a:pt x="20" y="185"/>
                      <a:pt x="22" y="185"/>
                    </a:cubicBezTo>
                    <a:cubicBezTo>
                      <a:pt x="27" y="185"/>
                      <a:pt x="32" y="184"/>
                      <a:pt x="36" y="181"/>
                    </a:cubicBezTo>
                    <a:cubicBezTo>
                      <a:pt x="41" y="178"/>
                      <a:pt x="45" y="174"/>
                      <a:pt x="47" y="167"/>
                    </a:cubicBezTo>
                    <a:cubicBezTo>
                      <a:pt x="57" y="144"/>
                      <a:pt x="57" y="144"/>
                      <a:pt x="57" y="144"/>
                    </a:cubicBezTo>
                    <a:cubicBezTo>
                      <a:pt x="0" y="0"/>
                      <a:pt x="0" y="0"/>
                      <a:pt x="0" y="0"/>
                    </a:cubicBezTo>
                    <a:cubicBezTo>
                      <a:pt x="36" y="0"/>
                      <a:pt x="36" y="0"/>
                      <a:pt x="36" y="0"/>
                    </a:cubicBezTo>
                    <a:cubicBezTo>
                      <a:pt x="70" y="102"/>
                      <a:pt x="70" y="102"/>
                      <a:pt x="70" y="102"/>
                    </a:cubicBezTo>
                    <a:cubicBezTo>
                      <a:pt x="71" y="104"/>
                      <a:pt x="71" y="106"/>
                      <a:pt x="72" y="109"/>
                    </a:cubicBezTo>
                    <a:cubicBezTo>
                      <a:pt x="72" y="112"/>
                      <a:pt x="73" y="114"/>
                      <a:pt x="73" y="115"/>
                    </a:cubicBezTo>
                    <a:cubicBezTo>
                      <a:pt x="74" y="115"/>
                      <a:pt x="74" y="115"/>
                      <a:pt x="74" y="115"/>
                    </a:cubicBezTo>
                    <a:cubicBezTo>
                      <a:pt x="74" y="114"/>
                      <a:pt x="75" y="112"/>
                      <a:pt x="75" y="109"/>
                    </a:cubicBezTo>
                    <a:cubicBezTo>
                      <a:pt x="76" y="107"/>
                      <a:pt x="76" y="104"/>
                      <a:pt x="77" y="102"/>
                    </a:cubicBezTo>
                    <a:cubicBezTo>
                      <a:pt x="112" y="0"/>
                      <a:pt x="112" y="0"/>
                      <a:pt x="112" y="0"/>
                    </a:cubicBezTo>
                    <a:cubicBezTo>
                      <a:pt x="145" y="0"/>
                      <a:pt x="145" y="0"/>
                      <a:pt x="145" y="0"/>
                    </a:cubicBezTo>
                    <a:lnTo>
                      <a:pt x="83" y="16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21" name="Freeform 34">
                <a:extLst>
                  <a:ext uri="{FF2B5EF4-FFF2-40B4-BE49-F238E27FC236}">
                    <a16:creationId xmlns:a16="http://schemas.microsoft.com/office/drawing/2014/main" id="{7F4C088B-45B0-43D1-9891-ACA58D7E0740}"/>
                  </a:ext>
                </a:extLst>
              </p:cNvPr>
              <p:cNvSpPr>
                <a:spLocks noEditPoints="1"/>
              </p:cNvSpPr>
              <p:nvPr/>
            </p:nvSpPr>
            <p:spPr bwMode="black">
              <a:xfrm>
                <a:off x="5442137" y="5575584"/>
                <a:ext cx="196065" cy="138767"/>
              </a:xfrm>
              <a:custGeom>
                <a:avLst/>
                <a:gdLst/>
                <a:ahLst/>
                <a:cxnLst>
                  <a:cxn ang="0">
                    <a:pos x="213" y="74"/>
                  </a:cxn>
                  <a:cxn ang="0">
                    <a:pos x="208" y="106"/>
                  </a:cxn>
                  <a:cxn ang="0">
                    <a:pos x="194" y="130"/>
                  </a:cxn>
                  <a:cxn ang="0">
                    <a:pos x="171" y="145"/>
                  </a:cxn>
                  <a:cxn ang="0">
                    <a:pos x="140" y="151"/>
                  </a:cxn>
                  <a:cxn ang="0">
                    <a:pos x="112" y="146"/>
                  </a:cxn>
                  <a:cxn ang="0">
                    <a:pos x="90" y="133"/>
                  </a:cxn>
                  <a:cxn ang="0">
                    <a:pos x="76" y="112"/>
                  </a:cxn>
                  <a:cxn ang="0">
                    <a:pos x="70" y="85"/>
                  </a:cxn>
                  <a:cxn ang="0">
                    <a:pos x="32" y="85"/>
                  </a:cxn>
                  <a:cxn ang="0">
                    <a:pos x="32" y="147"/>
                  </a:cxn>
                  <a:cxn ang="0">
                    <a:pos x="0" y="147"/>
                  </a:cxn>
                  <a:cxn ang="0">
                    <a:pos x="0" y="3"/>
                  </a:cxn>
                  <a:cxn ang="0">
                    <a:pos x="32" y="3"/>
                  </a:cxn>
                  <a:cxn ang="0">
                    <a:pos x="32" y="59"/>
                  </a:cxn>
                  <a:cxn ang="0">
                    <a:pos x="71" y="59"/>
                  </a:cxn>
                  <a:cxn ang="0">
                    <a:pos x="79" y="33"/>
                  </a:cxn>
                  <a:cxn ang="0">
                    <a:pos x="95" y="15"/>
                  </a:cxn>
                  <a:cxn ang="0">
                    <a:pos x="117" y="4"/>
                  </a:cxn>
                  <a:cxn ang="0">
                    <a:pos x="144" y="0"/>
                  </a:cxn>
                  <a:cxn ang="0">
                    <a:pos x="174" y="5"/>
                  </a:cxn>
                  <a:cxn ang="0">
                    <a:pos x="196" y="20"/>
                  </a:cxn>
                  <a:cxn ang="0">
                    <a:pos x="209" y="44"/>
                  </a:cxn>
                  <a:cxn ang="0">
                    <a:pos x="213" y="74"/>
                  </a:cxn>
                  <a:cxn ang="0">
                    <a:pos x="179" y="75"/>
                  </a:cxn>
                  <a:cxn ang="0">
                    <a:pos x="170" y="39"/>
                  </a:cxn>
                  <a:cxn ang="0">
                    <a:pos x="142" y="26"/>
                  </a:cxn>
                  <a:cxn ang="0">
                    <a:pos x="126" y="29"/>
                  </a:cxn>
                  <a:cxn ang="0">
                    <a:pos x="114" y="38"/>
                  </a:cxn>
                  <a:cxn ang="0">
                    <a:pos x="106" y="54"/>
                  </a:cxn>
                  <a:cxn ang="0">
                    <a:pos x="103" y="76"/>
                  </a:cxn>
                  <a:cxn ang="0">
                    <a:pos x="106" y="97"/>
                  </a:cxn>
                  <a:cxn ang="0">
                    <a:pos x="114" y="112"/>
                  </a:cxn>
                  <a:cxn ang="0">
                    <a:pos x="126" y="121"/>
                  </a:cxn>
                  <a:cxn ang="0">
                    <a:pos x="142" y="124"/>
                  </a:cxn>
                  <a:cxn ang="0">
                    <a:pos x="170" y="112"/>
                  </a:cxn>
                  <a:cxn ang="0">
                    <a:pos x="179" y="75"/>
                  </a:cxn>
                </a:cxnLst>
                <a:rect l="0" t="0" r="r" b="b"/>
                <a:pathLst>
                  <a:path w="213" h="151">
                    <a:moveTo>
                      <a:pt x="213" y="74"/>
                    </a:moveTo>
                    <a:cubicBezTo>
                      <a:pt x="213" y="86"/>
                      <a:pt x="211" y="96"/>
                      <a:pt x="208" y="106"/>
                    </a:cubicBezTo>
                    <a:cubicBezTo>
                      <a:pt x="205" y="115"/>
                      <a:pt x="200" y="124"/>
                      <a:pt x="194" y="130"/>
                    </a:cubicBezTo>
                    <a:cubicBezTo>
                      <a:pt x="187" y="137"/>
                      <a:pt x="180" y="142"/>
                      <a:pt x="171" y="145"/>
                    </a:cubicBezTo>
                    <a:cubicBezTo>
                      <a:pt x="162" y="149"/>
                      <a:pt x="151" y="151"/>
                      <a:pt x="140" y="151"/>
                    </a:cubicBezTo>
                    <a:cubicBezTo>
                      <a:pt x="130" y="151"/>
                      <a:pt x="120" y="149"/>
                      <a:pt x="112" y="146"/>
                    </a:cubicBezTo>
                    <a:cubicBezTo>
                      <a:pt x="103" y="143"/>
                      <a:pt x="96" y="139"/>
                      <a:pt x="90" y="133"/>
                    </a:cubicBezTo>
                    <a:cubicBezTo>
                      <a:pt x="84" y="127"/>
                      <a:pt x="80" y="121"/>
                      <a:pt x="76" y="112"/>
                    </a:cubicBezTo>
                    <a:cubicBezTo>
                      <a:pt x="73" y="104"/>
                      <a:pt x="71" y="95"/>
                      <a:pt x="70" y="85"/>
                    </a:cubicBezTo>
                    <a:cubicBezTo>
                      <a:pt x="32" y="85"/>
                      <a:pt x="32" y="85"/>
                      <a:pt x="32" y="85"/>
                    </a:cubicBezTo>
                    <a:cubicBezTo>
                      <a:pt x="32" y="147"/>
                      <a:pt x="32" y="147"/>
                      <a:pt x="32" y="147"/>
                    </a:cubicBezTo>
                    <a:cubicBezTo>
                      <a:pt x="0" y="147"/>
                      <a:pt x="0" y="147"/>
                      <a:pt x="0" y="147"/>
                    </a:cubicBezTo>
                    <a:cubicBezTo>
                      <a:pt x="0" y="3"/>
                      <a:pt x="0" y="3"/>
                      <a:pt x="0" y="3"/>
                    </a:cubicBezTo>
                    <a:cubicBezTo>
                      <a:pt x="32" y="3"/>
                      <a:pt x="32" y="3"/>
                      <a:pt x="32" y="3"/>
                    </a:cubicBezTo>
                    <a:cubicBezTo>
                      <a:pt x="32" y="59"/>
                      <a:pt x="32" y="59"/>
                      <a:pt x="32" y="59"/>
                    </a:cubicBezTo>
                    <a:cubicBezTo>
                      <a:pt x="71" y="59"/>
                      <a:pt x="71" y="59"/>
                      <a:pt x="71" y="59"/>
                    </a:cubicBezTo>
                    <a:cubicBezTo>
                      <a:pt x="72" y="49"/>
                      <a:pt x="75" y="41"/>
                      <a:pt x="79" y="33"/>
                    </a:cubicBezTo>
                    <a:cubicBezTo>
                      <a:pt x="83" y="26"/>
                      <a:pt x="89" y="20"/>
                      <a:pt x="95" y="15"/>
                    </a:cubicBezTo>
                    <a:cubicBezTo>
                      <a:pt x="101" y="10"/>
                      <a:pt x="108" y="6"/>
                      <a:pt x="117" y="4"/>
                    </a:cubicBezTo>
                    <a:cubicBezTo>
                      <a:pt x="125" y="1"/>
                      <a:pt x="134" y="0"/>
                      <a:pt x="144" y="0"/>
                    </a:cubicBezTo>
                    <a:cubicBezTo>
                      <a:pt x="155" y="0"/>
                      <a:pt x="165" y="2"/>
                      <a:pt x="174" y="5"/>
                    </a:cubicBezTo>
                    <a:cubicBezTo>
                      <a:pt x="183" y="9"/>
                      <a:pt x="190" y="14"/>
                      <a:pt x="196" y="20"/>
                    </a:cubicBezTo>
                    <a:cubicBezTo>
                      <a:pt x="202" y="27"/>
                      <a:pt x="206" y="35"/>
                      <a:pt x="209" y="44"/>
                    </a:cubicBezTo>
                    <a:cubicBezTo>
                      <a:pt x="212" y="53"/>
                      <a:pt x="213" y="63"/>
                      <a:pt x="213" y="74"/>
                    </a:cubicBezTo>
                    <a:close/>
                    <a:moveTo>
                      <a:pt x="179" y="75"/>
                    </a:moveTo>
                    <a:cubicBezTo>
                      <a:pt x="179" y="59"/>
                      <a:pt x="176" y="47"/>
                      <a:pt x="170" y="39"/>
                    </a:cubicBezTo>
                    <a:cubicBezTo>
                      <a:pt x="164" y="30"/>
                      <a:pt x="154" y="26"/>
                      <a:pt x="142" y="26"/>
                    </a:cubicBezTo>
                    <a:cubicBezTo>
                      <a:pt x="136" y="26"/>
                      <a:pt x="131" y="27"/>
                      <a:pt x="126" y="29"/>
                    </a:cubicBezTo>
                    <a:cubicBezTo>
                      <a:pt x="121" y="31"/>
                      <a:pt x="117" y="34"/>
                      <a:pt x="114" y="38"/>
                    </a:cubicBezTo>
                    <a:cubicBezTo>
                      <a:pt x="110" y="42"/>
                      <a:pt x="108" y="48"/>
                      <a:pt x="106" y="54"/>
                    </a:cubicBezTo>
                    <a:cubicBezTo>
                      <a:pt x="104" y="60"/>
                      <a:pt x="103" y="67"/>
                      <a:pt x="103" y="76"/>
                    </a:cubicBezTo>
                    <a:cubicBezTo>
                      <a:pt x="103" y="84"/>
                      <a:pt x="104" y="91"/>
                      <a:pt x="106" y="97"/>
                    </a:cubicBezTo>
                    <a:cubicBezTo>
                      <a:pt x="108" y="103"/>
                      <a:pt x="110" y="108"/>
                      <a:pt x="114" y="112"/>
                    </a:cubicBezTo>
                    <a:cubicBezTo>
                      <a:pt x="117" y="116"/>
                      <a:pt x="121" y="119"/>
                      <a:pt x="126" y="121"/>
                    </a:cubicBezTo>
                    <a:cubicBezTo>
                      <a:pt x="131" y="123"/>
                      <a:pt x="136" y="124"/>
                      <a:pt x="142" y="124"/>
                    </a:cubicBezTo>
                    <a:cubicBezTo>
                      <a:pt x="155" y="124"/>
                      <a:pt x="164" y="120"/>
                      <a:pt x="170" y="112"/>
                    </a:cubicBezTo>
                    <a:cubicBezTo>
                      <a:pt x="176" y="103"/>
                      <a:pt x="179" y="91"/>
                      <a:pt x="179" y="7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6" name="Group 5">
              <a:extLst>
                <a:ext uri="{FF2B5EF4-FFF2-40B4-BE49-F238E27FC236}">
                  <a16:creationId xmlns:a16="http://schemas.microsoft.com/office/drawing/2014/main" id="{59499B2D-258C-41E8-A7EF-DD3D6890FC4A}"/>
                </a:ext>
              </a:extLst>
            </p:cNvPr>
            <p:cNvGrpSpPr/>
            <p:nvPr/>
          </p:nvGrpSpPr>
          <p:grpSpPr>
            <a:xfrm>
              <a:off x="12344336" y="8769200"/>
              <a:ext cx="2006723" cy="305452"/>
              <a:chOff x="6297571" y="4472277"/>
              <a:chExt cx="1023748" cy="155829"/>
            </a:xfrm>
          </p:grpSpPr>
          <p:sp>
            <p:nvSpPr>
              <p:cNvPr id="712" name="Freeform 20">
                <a:extLst>
                  <a:ext uri="{FF2B5EF4-FFF2-40B4-BE49-F238E27FC236}">
                    <a16:creationId xmlns:a16="http://schemas.microsoft.com/office/drawing/2014/main" id="{3DC3E6A0-A8D8-4199-8F7C-E5FFA5F79B8D}"/>
                  </a:ext>
                </a:extLst>
              </p:cNvPr>
              <p:cNvSpPr>
                <a:spLocks/>
              </p:cNvSpPr>
              <p:nvPr/>
            </p:nvSpPr>
            <p:spPr bwMode="black">
              <a:xfrm>
                <a:off x="6646155" y="4472277"/>
                <a:ext cx="99488" cy="155828"/>
              </a:xfrm>
              <a:custGeom>
                <a:avLst/>
                <a:gdLst/>
                <a:ahLst/>
                <a:cxnLst>
                  <a:cxn ang="0">
                    <a:pos x="210" y="504"/>
                  </a:cxn>
                  <a:cxn ang="0">
                    <a:pos x="77" y="341"/>
                  </a:cxn>
                  <a:cxn ang="0">
                    <a:pos x="75" y="341"/>
                  </a:cxn>
                  <a:cxn ang="0">
                    <a:pos x="75" y="504"/>
                  </a:cxn>
                  <a:cxn ang="0">
                    <a:pos x="0" y="504"/>
                  </a:cxn>
                  <a:cxn ang="0">
                    <a:pos x="0" y="0"/>
                  </a:cxn>
                  <a:cxn ang="0">
                    <a:pos x="75" y="0"/>
                  </a:cxn>
                  <a:cxn ang="0">
                    <a:pos x="75" y="319"/>
                  </a:cxn>
                  <a:cxn ang="0">
                    <a:pos x="77" y="319"/>
                  </a:cxn>
                  <a:cxn ang="0">
                    <a:pos x="203" y="163"/>
                  </a:cxn>
                  <a:cxn ang="0">
                    <a:pos x="302" y="163"/>
                  </a:cxn>
                  <a:cxn ang="0">
                    <a:pos x="155" y="326"/>
                  </a:cxn>
                  <a:cxn ang="0">
                    <a:pos x="311" y="504"/>
                  </a:cxn>
                  <a:cxn ang="0">
                    <a:pos x="210" y="504"/>
                  </a:cxn>
                </a:cxnLst>
                <a:rect l="0" t="0" r="r" b="b"/>
                <a:pathLst>
                  <a:path w="311" h="504">
                    <a:moveTo>
                      <a:pt x="210" y="504"/>
                    </a:moveTo>
                    <a:lnTo>
                      <a:pt x="77" y="341"/>
                    </a:lnTo>
                    <a:lnTo>
                      <a:pt x="75" y="341"/>
                    </a:lnTo>
                    <a:lnTo>
                      <a:pt x="75" y="504"/>
                    </a:lnTo>
                    <a:lnTo>
                      <a:pt x="0" y="504"/>
                    </a:lnTo>
                    <a:lnTo>
                      <a:pt x="0" y="0"/>
                    </a:lnTo>
                    <a:lnTo>
                      <a:pt x="75" y="0"/>
                    </a:lnTo>
                    <a:lnTo>
                      <a:pt x="75" y="319"/>
                    </a:lnTo>
                    <a:lnTo>
                      <a:pt x="77" y="319"/>
                    </a:lnTo>
                    <a:lnTo>
                      <a:pt x="203" y="163"/>
                    </a:lnTo>
                    <a:lnTo>
                      <a:pt x="302" y="163"/>
                    </a:lnTo>
                    <a:lnTo>
                      <a:pt x="155" y="326"/>
                    </a:lnTo>
                    <a:lnTo>
                      <a:pt x="311" y="504"/>
                    </a:lnTo>
                    <a:lnTo>
                      <a:pt x="210" y="504"/>
                    </a:ln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9" name="Freeform 17">
                <a:extLst>
                  <a:ext uri="{FF2B5EF4-FFF2-40B4-BE49-F238E27FC236}">
                    <a16:creationId xmlns:a16="http://schemas.microsoft.com/office/drawing/2014/main" id="{00FC74F9-1DD0-4C72-8FDA-91545B1B195F}"/>
                  </a:ext>
                </a:extLst>
              </p:cNvPr>
              <p:cNvSpPr>
                <a:spLocks noEditPoints="1"/>
              </p:cNvSpPr>
              <p:nvPr/>
            </p:nvSpPr>
            <p:spPr bwMode="black">
              <a:xfrm>
                <a:off x="6297571" y="4481243"/>
                <a:ext cx="128279" cy="146862"/>
              </a:xfrm>
              <a:custGeom>
                <a:avLst/>
                <a:gdLst/>
                <a:ahLst/>
                <a:cxnLst>
                  <a:cxn ang="0">
                    <a:pos x="170" y="98"/>
                  </a:cxn>
                  <a:cxn ang="0">
                    <a:pos x="162" y="140"/>
                  </a:cxn>
                  <a:cxn ang="0">
                    <a:pos x="140" y="173"/>
                  </a:cxn>
                  <a:cxn ang="0">
                    <a:pos x="105" y="194"/>
                  </a:cxn>
                  <a:cxn ang="0">
                    <a:pos x="60" y="201"/>
                  </a:cxn>
                  <a:cxn ang="0">
                    <a:pos x="0" y="201"/>
                  </a:cxn>
                  <a:cxn ang="0">
                    <a:pos x="0" y="0"/>
                  </a:cxn>
                  <a:cxn ang="0">
                    <a:pos x="62" y="0"/>
                  </a:cxn>
                  <a:cxn ang="0">
                    <a:pos x="143" y="25"/>
                  </a:cxn>
                  <a:cxn ang="0">
                    <a:pos x="170" y="98"/>
                  </a:cxn>
                  <a:cxn ang="0">
                    <a:pos x="134" y="98"/>
                  </a:cxn>
                  <a:cxn ang="0">
                    <a:pos x="129" y="69"/>
                  </a:cxn>
                  <a:cxn ang="0">
                    <a:pos x="115" y="47"/>
                  </a:cxn>
                  <a:cxn ang="0">
                    <a:pos x="92" y="33"/>
                  </a:cxn>
                  <a:cxn ang="0">
                    <a:pos x="61" y="29"/>
                  </a:cxn>
                  <a:cxn ang="0">
                    <a:pos x="33" y="29"/>
                  </a:cxn>
                  <a:cxn ang="0">
                    <a:pos x="33" y="172"/>
                  </a:cxn>
                  <a:cxn ang="0">
                    <a:pos x="60" y="172"/>
                  </a:cxn>
                  <a:cxn ang="0">
                    <a:pos x="92" y="167"/>
                  </a:cxn>
                  <a:cxn ang="0">
                    <a:pos x="115" y="152"/>
                  </a:cxn>
                  <a:cxn ang="0">
                    <a:pos x="129" y="129"/>
                  </a:cxn>
                  <a:cxn ang="0">
                    <a:pos x="134" y="98"/>
                  </a:cxn>
                </a:cxnLst>
                <a:rect l="0" t="0" r="r" b="b"/>
                <a:pathLst>
                  <a:path w="170" h="201">
                    <a:moveTo>
                      <a:pt x="170" y="98"/>
                    </a:moveTo>
                    <a:cubicBezTo>
                      <a:pt x="170" y="113"/>
                      <a:pt x="167" y="128"/>
                      <a:pt x="162" y="140"/>
                    </a:cubicBezTo>
                    <a:cubicBezTo>
                      <a:pt x="157" y="153"/>
                      <a:pt x="149" y="164"/>
                      <a:pt x="140" y="173"/>
                    </a:cubicBezTo>
                    <a:cubicBezTo>
                      <a:pt x="130" y="182"/>
                      <a:pt x="119" y="189"/>
                      <a:pt x="105" y="194"/>
                    </a:cubicBezTo>
                    <a:cubicBezTo>
                      <a:pt x="92" y="199"/>
                      <a:pt x="77" y="201"/>
                      <a:pt x="60"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4" y="98"/>
                    </a:moveTo>
                    <a:cubicBezTo>
                      <a:pt x="134" y="87"/>
                      <a:pt x="133" y="77"/>
                      <a:pt x="129" y="69"/>
                    </a:cubicBezTo>
                    <a:cubicBezTo>
                      <a:pt x="126" y="60"/>
                      <a:pt x="122" y="53"/>
                      <a:pt x="115" y="47"/>
                    </a:cubicBezTo>
                    <a:cubicBezTo>
                      <a:pt x="109" y="41"/>
                      <a:pt x="101" y="36"/>
                      <a:pt x="92" y="33"/>
                    </a:cubicBezTo>
                    <a:cubicBezTo>
                      <a:pt x="83" y="30"/>
                      <a:pt x="72" y="29"/>
                      <a:pt x="61" y="29"/>
                    </a:cubicBezTo>
                    <a:cubicBezTo>
                      <a:pt x="33" y="29"/>
                      <a:pt x="33" y="29"/>
                      <a:pt x="33" y="29"/>
                    </a:cubicBezTo>
                    <a:cubicBezTo>
                      <a:pt x="33" y="172"/>
                      <a:pt x="33" y="172"/>
                      <a:pt x="33" y="172"/>
                    </a:cubicBezTo>
                    <a:cubicBezTo>
                      <a:pt x="60" y="172"/>
                      <a:pt x="60" y="172"/>
                      <a:pt x="60" y="172"/>
                    </a:cubicBezTo>
                    <a:cubicBezTo>
                      <a:pt x="72" y="172"/>
                      <a:pt x="83" y="171"/>
                      <a:pt x="92" y="167"/>
                    </a:cubicBezTo>
                    <a:cubicBezTo>
                      <a:pt x="101" y="164"/>
                      <a:pt x="109" y="159"/>
                      <a:pt x="115" y="152"/>
                    </a:cubicBezTo>
                    <a:cubicBezTo>
                      <a:pt x="121" y="146"/>
                      <a:pt x="126" y="138"/>
                      <a:pt x="129" y="129"/>
                    </a:cubicBezTo>
                    <a:cubicBezTo>
                      <a:pt x="133" y="120"/>
                      <a:pt x="134" y="110"/>
                      <a:pt x="134" y="98"/>
                    </a:cubicBez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0" name="Freeform 18">
                <a:extLst>
                  <a:ext uri="{FF2B5EF4-FFF2-40B4-BE49-F238E27FC236}">
                    <a16:creationId xmlns:a16="http://schemas.microsoft.com/office/drawing/2014/main" id="{4B414358-CEC4-4168-8193-BAFCFC82F5A4}"/>
                  </a:ext>
                </a:extLst>
              </p:cNvPr>
              <p:cNvSpPr>
                <a:spLocks noEditPoints="1"/>
              </p:cNvSpPr>
              <p:nvPr/>
            </p:nvSpPr>
            <p:spPr bwMode="black">
              <a:xfrm>
                <a:off x="6437366" y="4517726"/>
                <a:ext cx="91491" cy="110379"/>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0"/>
                      <a:pt x="3" y="125"/>
                    </a:cubicBezTo>
                    <a:cubicBezTo>
                      <a:pt x="1" y="120"/>
                      <a:pt x="0" y="114"/>
                      <a:pt x="0" y="108"/>
                    </a:cubicBezTo>
                    <a:cubicBezTo>
                      <a:pt x="0" y="102"/>
                      <a:pt x="1" y="96"/>
                      <a:pt x="3" y="91"/>
                    </a:cubicBezTo>
                    <a:cubicBezTo>
                      <a:pt x="4" y="85"/>
                      <a:pt x="7" y="81"/>
                      <a:pt x="11" y="76"/>
                    </a:cubicBezTo>
                    <a:cubicBezTo>
                      <a:pt x="15" y="72"/>
                      <a:pt x="20" y="69"/>
                      <a:pt x="26"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2"/>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7"/>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1" name="Freeform 19">
                <a:extLst>
                  <a:ext uri="{FF2B5EF4-FFF2-40B4-BE49-F238E27FC236}">
                    <a16:creationId xmlns:a16="http://schemas.microsoft.com/office/drawing/2014/main" id="{CEFC4366-0CFF-40D3-AEF3-4F77E71DA660}"/>
                  </a:ext>
                </a:extLst>
              </p:cNvPr>
              <p:cNvSpPr>
                <a:spLocks/>
              </p:cNvSpPr>
              <p:nvPr/>
            </p:nvSpPr>
            <p:spPr bwMode="black">
              <a:xfrm>
                <a:off x="6552209" y="4520509"/>
                <a:ext cx="95969" cy="107596"/>
              </a:xfrm>
              <a:custGeom>
                <a:avLst/>
                <a:gdLst/>
                <a:ahLst/>
                <a:cxnLst>
                  <a:cxn ang="0">
                    <a:pos x="95" y="147"/>
                  </a:cxn>
                  <a:cxn ang="0">
                    <a:pos x="95" y="66"/>
                  </a:cxn>
                  <a:cxn ang="0">
                    <a:pos x="88" y="36"/>
                  </a:cxn>
                  <a:cxn ang="0">
                    <a:pos x="66" y="26"/>
                  </a:cxn>
                  <a:cxn ang="0">
                    <a:pos x="53" y="29"/>
                  </a:cxn>
                  <a:cxn ang="0">
                    <a:pos x="42" y="37"/>
                  </a:cxn>
                  <a:cxn ang="0">
                    <a:pos x="35" y="50"/>
                  </a:cxn>
                  <a:cxn ang="0">
                    <a:pos x="32" y="65"/>
                  </a:cxn>
                  <a:cxn ang="0">
                    <a:pos x="32" y="147"/>
                  </a:cxn>
                  <a:cxn ang="0">
                    <a:pos x="0" y="147"/>
                  </a:cxn>
                  <a:cxn ang="0">
                    <a:pos x="0" y="3"/>
                  </a:cxn>
                  <a:cxn ang="0">
                    <a:pos x="32" y="3"/>
                  </a:cxn>
                  <a:cxn ang="0">
                    <a:pos x="32" y="26"/>
                  </a:cxn>
                  <a:cxn ang="0">
                    <a:pos x="33" y="26"/>
                  </a:cxn>
                  <a:cxn ang="0">
                    <a:pos x="53" y="6"/>
                  </a:cxn>
                  <a:cxn ang="0">
                    <a:pos x="79" y="0"/>
                  </a:cxn>
                  <a:cxn ang="0">
                    <a:pos x="115" y="14"/>
                  </a:cxn>
                  <a:cxn ang="0">
                    <a:pos x="127" y="59"/>
                  </a:cxn>
                  <a:cxn ang="0">
                    <a:pos x="127" y="147"/>
                  </a:cxn>
                  <a:cxn ang="0">
                    <a:pos x="95" y="147"/>
                  </a:cxn>
                </a:cxnLst>
                <a:rect l="0" t="0" r="r" b="b"/>
                <a:pathLst>
                  <a:path w="127" h="147">
                    <a:moveTo>
                      <a:pt x="95" y="147"/>
                    </a:moveTo>
                    <a:cubicBezTo>
                      <a:pt x="95" y="66"/>
                      <a:pt x="95" y="66"/>
                      <a:pt x="95" y="66"/>
                    </a:cubicBezTo>
                    <a:cubicBezTo>
                      <a:pt x="95" y="53"/>
                      <a:pt x="93" y="43"/>
                      <a:pt x="88" y="36"/>
                    </a:cubicBezTo>
                    <a:cubicBezTo>
                      <a:pt x="84" y="30"/>
                      <a:pt x="76" y="26"/>
                      <a:pt x="66" y="26"/>
                    </a:cubicBezTo>
                    <a:cubicBezTo>
                      <a:pt x="61" y="26"/>
                      <a:pt x="57" y="27"/>
                      <a:pt x="53" y="29"/>
                    </a:cubicBezTo>
                    <a:cubicBezTo>
                      <a:pt x="49" y="31"/>
                      <a:pt x="45" y="34"/>
                      <a:pt x="42" y="37"/>
                    </a:cubicBezTo>
                    <a:cubicBezTo>
                      <a:pt x="39" y="41"/>
                      <a:pt x="36" y="45"/>
                      <a:pt x="35" y="50"/>
                    </a:cubicBezTo>
                    <a:cubicBezTo>
                      <a:pt x="33" y="54"/>
                      <a:pt x="32" y="60"/>
                      <a:pt x="32" y="65"/>
                    </a:cubicBezTo>
                    <a:cubicBezTo>
                      <a:pt x="32" y="147"/>
                      <a:pt x="32" y="147"/>
                      <a:pt x="32" y="147"/>
                    </a:cubicBezTo>
                    <a:cubicBezTo>
                      <a:pt x="0" y="147"/>
                      <a:pt x="0" y="147"/>
                      <a:pt x="0" y="147"/>
                    </a:cubicBezTo>
                    <a:cubicBezTo>
                      <a:pt x="0" y="3"/>
                      <a:pt x="0" y="3"/>
                      <a:pt x="0" y="3"/>
                    </a:cubicBezTo>
                    <a:cubicBezTo>
                      <a:pt x="32" y="3"/>
                      <a:pt x="32" y="3"/>
                      <a:pt x="32" y="3"/>
                    </a:cubicBezTo>
                    <a:cubicBezTo>
                      <a:pt x="32" y="26"/>
                      <a:pt x="32" y="26"/>
                      <a:pt x="32" y="26"/>
                    </a:cubicBezTo>
                    <a:cubicBezTo>
                      <a:pt x="33" y="26"/>
                      <a:pt x="33" y="26"/>
                      <a:pt x="33" y="26"/>
                    </a:cubicBezTo>
                    <a:cubicBezTo>
                      <a:pt x="39" y="17"/>
                      <a:pt x="45" y="10"/>
                      <a:pt x="53" y="6"/>
                    </a:cubicBezTo>
                    <a:cubicBezTo>
                      <a:pt x="61" y="2"/>
                      <a:pt x="70" y="0"/>
                      <a:pt x="79" y="0"/>
                    </a:cubicBezTo>
                    <a:cubicBezTo>
                      <a:pt x="95" y="0"/>
                      <a:pt x="106" y="5"/>
                      <a:pt x="115" y="14"/>
                    </a:cubicBezTo>
                    <a:cubicBezTo>
                      <a:pt x="123" y="24"/>
                      <a:pt x="127" y="39"/>
                      <a:pt x="127" y="59"/>
                    </a:cubicBezTo>
                    <a:cubicBezTo>
                      <a:pt x="127" y="147"/>
                      <a:pt x="127" y="147"/>
                      <a:pt x="127" y="147"/>
                    </a:cubicBezTo>
                    <a:lnTo>
                      <a:pt x="95" y="147"/>
                    </a:ln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3" name="Freeform 21">
                <a:extLst>
                  <a:ext uri="{FF2B5EF4-FFF2-40B4-BE49-F238E27FC236}">
                    <a16:creationId xmlns:a16="http://schemas.microsoft.com/office/drawing/2014/main" id="{C35CF26F-5FCA-4B08-8330-94361FAF92B7}"/>
                  </a:ext>
                </a:extLst>
              </p:cNvPr>
              <p:cNvSpPr>
                <a:spLocks/>
              </p:cNvSpPr>
              <p:nvPr/>
            </p:nvSpPr>
            <p:spPr bwMode="black">
              <a:xfrm>
                <a:off x="6837877" y="4519891"/>
                <a:ext cx="96609" cy="108214"/>
              </a:xfrm>
              <a:custGeom>
                <a:avLst/>
                <a:gdLst/>
                <a:ahLst/>
                <a:cxnLst>
                  <a:cxn ang="0">
                    <a:pos x="95" y="144"/>
                  </a:cxn>
                  <a:cxn ang="0">
                    <a:pos x="95" y="123"/>
                  </a:cxn>
                  <a:cxn ang="0">
                    <a:pos x="95" y="123"/>
                  </a:cxn>
                  <a:cxn ang="0">
                    <a:pos x="87" y="132"/>
                  </a:cxn>
                  <a:cxn ang="0">
                    <a:pos x="78" y="140"/>
                  </a:cxn>
                  <a:cxn ang="0">
                    <a:pos x="66" y="146"/>
                  </a:cxn>
                  <a:cxn ang="0">
                    <a:pos x="51" y="148"/>
                  </a:cxn>
                  <a:cxn ang="0">
                    <a:pos x="13" y="133"/>
                  </a:cxn>
                  <a:cxn ang="0">
                    <a:pos x="0" y="88"/>
                  </a:cxn>
                  <a:cxn ang="0">
                    <a:pos x="0" y="0"/>
                  </a:cxn>
                  <a:cxn ang="0">
                    <a:pos x="33" y="0"/>
                  </a:cxn>
                  <a:cxn ang="0">
                    <a:pos x="33" y="83"/>
                  </a:cxn>
                  <a:cxn ang="0">
                    <a:pos x="35" y="101"/>
                  </a:cxn>
                  <a:cxn ang="0">
                    <a:pos x="41" y="113"/>
                  </a:cxn>
                  <a:cxn ang="0">
                    <a:pos x="50" y="119"/>
                  </a:cxn>
                  <a:cxn ang="0">
                    <a:pos x="63" y="121"/>
                  </a:cxn>
                  <a:cxn ang="0">
                    <a:pos x="75" y="119"/>
                  </a:cxn>
                  <a:cxn ang="0">
                    <a:pos x="86" y="111"/>
                  </a:cxn>
                  <a:cxn ang="0">
                    <a:pos x="93" y="99"/>
                  </a:cxn>
                  <a:cxn ang="0">
                    <a:pos x="95" y="83"/>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7" y="132"/>
                    </a:cubicBezTo>
                    <a:cubicBezTo>
                      <a:pt x="85" y="135"/>
                      <a:pt x="81" y="138"/>
                      <a:pt x="78" y="140"/>
                    </a:cubicBezTo>
                    <a:cubicBezTo>
                      <a:pt x="74" y="143"/>
                      <a:pt x="70" y="144"/>
                      <a:pt x="66" y="146"/>
                    </a:cubicBezTo>
                    <a:cubicBezTo>
                      <a:pt x="61" y="147"/>
                      <a:pt x="56" y="148"/>
                      <a:pt x="51" y="148"/>
                    </a:cubicBezTo>
                    <a:cubicBezTo>
                      <a:pt x="35" y="148"/>
                      <a:pt x="22" y="143"/>
                      <a:pt x="13" y="133"/>
                    </a:cubicBezTo>
                    <a:cubicBezTo>
                      <a:pt x="4" y="122"/>
                      <a:pt x="0" y="107"/>
                      <a:pt x="0" y="88"/>
                    </a:cubicBezTo>
                    <a:cubicBezTo>
                      <a:pt x="0" y="0"/>
                      <a:pt x="0" y="0"/>
                      <a:pt x="0" y="0"/>
                    </a:cubicBezTo>
                    <a:cubicBezTo>
                      <a:pt x="33" y="0"/>
                      <a:pt x="33" y="0"/>
                      <a:pt x="33" y="0"/>
                    </a:cubicBezTo>
                    <a:cubicBezTo>
                      <a:pt x="33" y="83"/>
                      <a:pt x="33" y="83"/>
                      <a:pt x="33" y="83"/>
                    </a:cubicBezTo>
                    <a:cubicBezTo>
                      <a:pt x="33" y="90"/>
                      <a:pt x="33" y="96"/>
                      <a:pt x="35" y="101"/>
                    </a:cubicBezTo>
                    <a:cubicBezTo>
                      <a:pt x="36" y="106"/>
                      <a:pt x="38" y="110"/>
                      <a:pt x="41" y="113"/>
                    </a:cubicBezTo>
                    <a:cubicBezTo>
                      <a:pt x="44" y="116"/>
                      <a:pt x="47" y="118"/>
                      <a:pt x="50" y="119"/>
                    </a:cubicBezTo>
                    <a:cubicBezTo>
                      <a:pt x="54" y="120"/>
                      <a:pt x="58" y="121"/>
                      <a:pt x="63" y="121"/>
                    </a:cubicBezTo>
                    <a:cubicBezTo>
                      <a:pt x="67" y="121"/>
                      <a:pt x="71" y="120"/>
                      <a:pt x="75" y="119"/>
                    </a:cubicBezTo>
                    <a:cubicBezTo>
                      <a:pt x="79" y="117"/>
                      <a:pt x="83" y="115"/>
                      <a:pt x="86" y="111"/>
                    </a:cubicBezTo>
                    <a:cubicBezTo>
                      <a:pt x="89" y="108"/>
                      <a:pt x="91" y="104"/>
                      <a:pt x="93" y="99"/>
                    </a:cubicBezTo>
                    <a:cubicBezTo>
                      <a:pt x="94" y="95"/>
                      <a:pt x="95" y="89"/>
                      <a:pt x="95" y="83"/>
                    </a:cubicBezTo>
                    <a:cubicBezTo>
                      <a:pt x="95" y="0"/>
                      <a:pt x="95" y="0"/>
                      <a:pt x="95" y="0"/>
                    </a:cubicBezTo>
                    <a:cubicBezTo>
                      <a:pt x="128" y="0"/>
                      <a:pt x="128" y="0"/>
                      <a:pt x="128" y="0"/>
                    </a:cubicBezTo>
                    <a:cubicBezTo>
                      <a:pt x="128" y="144"/>
                      <a:pt x="128" y="144"/>
                      <a:pt x="128" y="144"/>
                    </a:cubicBezTo>
                    <a:lnTo>
                      <a:pt x="95" y="144"/>
                    </a:ln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4" name="Freeform 22">
                <a:extLst>
                  <a:ext uri="{FF2B5EF4-FFF2-40B4-BE49-F238E27FC236}">
                    <a16:creationId xmlns:a16="http://schemas.microsoft.com/office/drawing/2014/main" id="{CCC24E7C-2EC5-48D2-B669-53D565E1A9D3}"/>
                  </a:ext>
                </a:extLst>
              </p:cNvPr>
              <p:cNvSpPr>
                <a:spLocks/>
              </p:cNvSpPr>
              <p:nvPr/>
            </p:nvSpPr>
            <p:spPr bwMode="black">
              <a:xfrm>
                <a:off x="7017375" y="4517726"/>
                <a:ext cx="155559" cy="110380"/>
              </a:xfrm>
              <a:custGeom>
                <a:avLst/>
                <a:gdLst/>
                <a:ahLst/>
                <a:cxnLst>
                  <a:cxn ang="0">
                    <a:pos x="219" y="201"/>
                  </a:cxn>
                  <a:cxn ang="0">
                    <a:pos x="179" y="201"/>
                  </a:cxn>
                  <a:cxn ang="0">
                    <a:pos x="142" y="61"/>
                  </a:cxn>
                  <a:cxn ang="0">
                    <a:pos x="140" y="56"/>
                  </a:cxn>
                  <a:cxn ang="0">
                    <a:pos x="140" y="50"/>
                  </a:cxn>
                  <a:cxn ang="0">
                    <a:pos x="139" y="45"/>
                  </a:cxn>
                  <a:cxn ang="0">
                    <a:pos x="138" y="39"/>
                  </a:cxn>
                  <a:cxn ang="0">
                    <a:pos x="138" y="39"/>
                  </a:cxn>
                  <a:cxn ang="0">
                    <a:pos x="137" y="45"/>
                  </a:cxn>
                  <a:cxn ang="0">
                    <a:pos x="136" y="50"/>
                  </a:cxn>
                  <a:cxn ang="0">
                    <a:pos x="135" y="56"/>
                  </a:cxn>
                  <a:cxn ang="0">
                    <a:pos x="134" y="61"/>
                  </a:cxn>
                  <a:cxn ang="0">
                    <a:pos x="97" y="201"/>
                  </a:cxn>
                  <a:cxn ang="0">
                    <a:pos x="57" y="201"/>
                  </a:cxn>
                  <a:cxn ang="0">
                    <a:pos x="0" y="0"/>
                  </a:cxn>
                  <a:cxn ang="0">
                    <a:pos x="37" y="0"/>
                  </a:cxn>
                  <a:cxn ang="0">
                    <a:pos x="74" y="146"/>
                  </a:cxn>
                  <a:cxn ang="0">
                    <a:pos x="75" y="151"/>
                  </a:cxn>
                  <a:cxn ang="0">
                    <a:pos x="76" y="157"/>
                  </a:cxn>
                  <a:cxn ang="0">
                    <a:pos x="76" y="162"/>
                  </a:cxn>
                  <a:cxn ang="0">
                    <a:pos x="77" y="167"/>
                  </a:cxn>
                  <a:cxn ang="0">
                    <a:pos x="78" y="167"/>
                  </a:cxn>
                  <a:cxn ang="0">
                    <a:pos x="78" y="163"/>
                  </a:cxn>
                  <a:cxn ang="0">
                    <a:pos x="79" y="157"/>
                  </a:cxn>
                  <a:cxn ang="0">
                    <a:pos x="80" y="151"/>
                  </a:cxn>
                  <a:cxn ang="0">
                    <a:pos x="81" y="145"/>
                  </a:cxn>
                  <a:cxn ang="0">
                    <a:pos x="122" y="0"/>
                  </a:cxn>
                  <a:cxn ang="0">
                    <a:pos x="158" y="0"/>
                  </a:cxn>
                  <a:cxn ang="0">
                    <a:pos x="196" y="147"/>
                  </a:cxn>
                  <a:cxn ang="0">
                    <a:pos x="198" y="157"/>
                  </a:cxn>
                  <a:cxn ang="0">
                    <a:pos x="199" y="167"/>
                  </a:cxn>
                  <a:cxn ang="0">
                    <a:pos x="200" y="167"/>
                  </a:cxn>
                  <a:cxn ang="0">
                    <a:pos x="200" y="162"/>
                  </a:cxn>
                  <a:cxn ang="0">
                    <a:pos x="201" y="156"/>
                  </a:cxn>
                  <a:cxn ang="0">
                    <a:pos x="202" y="151"/>
                  </a:cxn>
                  <a:cxn ang="0">
                    <a:pos x="203" y="146"/>
                  </a:cxn>
                  <a:cxn ang="0">
                    <a:pos x="239" y="0"/>
                  </a:cxn>
                  <a:cxn ang="0">
                    <a:pos x="274" y="0"/>
                  </a:cxn>
                  <a:cxn ang="0">
                    <a:pos x="219" y="201"/>
                  </a:cxn>
                </a:cxnLst>
                <a:rect l="0" t="0" r="r" b="b"/>
                <a:pathLst>
                  <a:path w="274" h="201">
                    <a:moveTo>
                      <a:pt x="219" y="201"/>
                    </a:moveTo>
                    <a:cubicBezTo>
                      <a:pt x="179" y="201"/>
                      <a:pt x="179" y="201"/>
                      <a:pt x="179" y="201"/>
                    </a:cubicBezTo>
                    <a:cubicBezTo>
                      <a:pt x="142" y="61"/>
                      <a:pt x="142" y="61"/>
                      <a:pt x="142" y="61"/>
                    </a:cubicBezTo>
                    <a:cubicBezTo>
                      <a:pt x="141" y="59"/>
                      <a:pt x="141" y="58"/>
                      <a:pt x="140" y="56"/>
                    </a:cubicBezTo>
                    <a:cubicBezTo>
                      <a:pt x="140" y="54"/>
                      <a:pt x="140" y="52"/>
                      <a:pt x="140" y="50"/>
                    </a:cubicBezTo>
                    <a:cubicBezTo>
                      <a:pt x="139" y="48"/>
                      <a:pt x="139" y="47"/>
                      <a:pt x="139" y="45"/>
                    </a:cubicBezTo>
                    <a:cubicBezTo>
                      <a:pt x="139" y="43"/>
                      <a:pt x="138" y="41"/>
                      <a:pt x="138" y="39"/>
                    </a:cubicBezTo>
                    <a:cubicBezTo>
                      <a:pt x="138" y="39"/>
                      <a:pt x="138" y="39"/>
                      <a:pt x="138" y="39"/>
                    </a:cubicBezTo>
                    <a:cubicBezTo>
                      <a:pt x="138" y="41"/>
                      <a:pt x="137" y="43"/>
                      <a:pt x="137" y="45"/>
                    </a:cubicBezTo>
                    <a:cubicBezTo>
                      <a:pt x="137" y="47"/>
                      <a:pt x="137" y="48"/>
                      <a:pt x="136" y="50"/>
                    </a:cubicBezTo>
                    <a:cubicBezTo>
                      <a:pt x="136" y="52"/>
                      <a:pt x="136" y="54"/>
                      <a:pt x="135" y="56"/>
                    </a:cubicBezTo>
                    <a:cubicBezTo>
                      <a:pt x="135" y="58"/>
                      <a:pt x="135" y="59"/>
                      <a:pt x="134" y="61"/>
                    </a:cubicBezTo>
                    <a:cubicBezTo>
                      <a:pt x="97" y="201"/>
                      <a:pt x="97" y="201"/>
                      <a:pt x="97" y="201"/>
                    </a:cubicBezTo>
                    <a:cubicBezTo>
                      <a:pt x="57" y="201"/>
                      <a:pt x="57" y="201"/>
                      <a:pt x="57" y="201"/>
                    </a:cubicBezTo>
                    <a:cubicBezTo>
                      <a:pt x="0" y="0"/>
                      <a:pt x="0" y="0"/>
                      <a:pt x="0" y="0"/>
                    </a:cubicBezTo>
                    <a:cubicBezTo>
                      <a:pt x="37" y="0"/>
                      <a:pt x="37" y="0"/>
                      <a:pt x="37" y="0"/>
                    </a:cubicBezTo>
                    <a:cubicBezTo>
                      <a:pt x="74" y="146"/>
                      <a:pt x="74" y="146"/>
                      <a:pt x="74" y="146"/>
                    </a:cubicBezTo>
                    <a:cubicBezTo>
                      <a:pt x="74" y="147"/>
                      <a:pt x="75" y="149"/>
                      <a:pt x="75" y="151"/>
                    </a:cubicBezTo>
                    <a:cubicBezTo>
                      <a:pt x="75" y="153"/>
                      <a:pt x="76" y="155"/>
                      <a:pt x="76" y="157"/>
                    </a:cubicBezTo>
                    <a:cubicBezTo>
                      <a:pt x="76" y="159"/>
                      <a:pt x="76" y="161"/>
                      <a:pt x="76" y="162"/>
                    </a:cubicBezTo>
                    <a:cubicBezTo>
                      <a:pt x="77" y="164"/>
                      <a:pt x="77" y="166"/>
                      <a:pt x="77" y="167"/>
                    </a:cubicBezTo>
                    <a:cubicBezTo>
                      <a:pt x="78" y="167"/>
                      <a:pt x="78" y="167"/>
                      <a:pt x="78" y="167"/>
                    </a:cubicBezTo>
                    <a:cubicBezTo>
                      <a:pt x="78" y="166"/>
                      <a:pt x="78" y="164"/>
                      <a:pt x="78" y="163"/>
                    </a:cubicBezTo>
                    <a:cubicBezTo>
                      <a:pt x="78" y="161"/>
                      <a:pt x="79" y="159"/>
                      <a:pt x="79" y="157"/>
                    </a:cubicBezTo>
                    <a:cubicBezTo>
                      <a:pt x="79" y="155"/>
                      <a:pt x="80" y="153"/>
                      <a:pt x="80" y="151"/>
                    </a:cubicBezTo>
                    <a:cubicBezTo>
                      <a:pt x="81" y="149"/>
                      <a:pt x="81" y="147"/>
                      <a:pt x="81" y="145"/>
                    </a:cubicBezTo>
                    <a:cubicBezTo>
                      <a:pt x="122" y="0"/>
                      <a:pt x="122" y="0"/>
                      <a:pt x="122" y="0"/>
                    </a:cubicBezTo>
                    <a:cubicBezTo>
                      <a:pt x="158" y="0"/>
                      <a:pt x="158" y="0"/>
                      <a:pt x="158" y="0"/>
                    </a:cubicBezTo>
                    <a:cubicBezTo>
                      <a:pt x="196" y="147"/>
                      <a:pt x="196" y="147"/>
                      <a:pt x="196" y="147"/>
                    </a:cubicBezTo>
                    <a:cubicBezTo>
                      <a:pt x="197" y="150"/>
                      <a:pt x="198" y="153"/>
                      <a:pt x="198" y="157"/>
                    </a:cubicBezTo>
                    <a:cubicBezTo>
                      <a:pt x="199" y="160"/>
                      <a:pt x="199" y="164"/>
                      <a:pt x="199" y="167"/>
                    </a:cubicBezTo>
                    <a:cubicBezTo>
                      <a:pt x="200" y="167"/>
                      <a:pt x="200" y="167"/>
                      <a:pt x="200" y="167"/>
                    </a:cubicBezTo>
                    <a:cubicBezTo>
                      <a:pt x="200" y="166"/>
                      <a:pt x="200" y="164"/>
                      <a:pt x="200" y="162"/>
                    </a:cubicBezTo>
                    <a:cubicBezTo>
                      <a:pt x="201" y="160"/>
                      <a:pt x="201" y="158"/>
                      <a:pt x="201" y="156"/>
                    </a:cubicBezTo>
                    <a:cubicBezTo>
                      <a:pt x="201" y="155"/>
                      <a:pt x="202" y="153"/>
                      <a:pt x="202" y="151"/>
                    </a:cubicBezTo>
                    <a:cubicBezTo>
                      <a:pt x="202" y="149"/>
                      <a:pt x="202" y="148"/>
                      <a:pt x="203" y="146"/>
                    </a:cubicBezTo>
                    <a:cubicBezTo>
                      <a:pt x="239" y="0"/>
                      <a:pt x="239" y="0"/>
                      <a:pt x="239" y="0"/>
                    </a:cubicBezTo>
                    <a:cubicBezTo>
                      <a:pt x="274" y="0"/>
                      <a:pt x="274" y="0"/>
                      <a:pt x="274" y="0"/>
                    </a:cubicBezTo>
                    <a:lnTo>
                      <a:pt x="219" y="201"/>
                    </a:ln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5" name="Freeform 23">
                <a:extLst>
                  <a:ext uri="{FF2B5EF4-FFF2-40B4-BE49-F238E27FC236}">
                    <a16:creationId xmlns:a16="http://schemas.microsoft.com/office/drawing/2014/main" id="{7260DFB7-1D42-4AAA-BC50-EE3B09C088B0}"/>
                  </a:ext>
                </a:extLst>
              </p:cNvPr>
              <p:cNvSpPr>
                <a:spLocks noEditPoints="1"/>
              </p:cNvSpPr>
              <p:nvPr/>
            </p:nvSpPr>
            <p:spPr bwMode="black">
              <a:xfrm>
                <a:off x="7178645" y="4517726"/>
                <a:ext cx="98848" cy="110379"/>
              </a:xfrm>
              <a:custGeom>
                <a:avLst/>
                <a:gdLst/>
                <a:ahLst/>
                <a:cxnLst>
                  <a:cxn ang="0">
                    <a:pos x="33" y="85"/>
                  </a:cxn>
                  <a:cxn ang="0">
                    <a:pos x="45"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8" y="132"/>
                  </a:cxn>
                  <a:cxn ang="0">
                    <a:pos x="5" y="108"/>
                  </a:cxn>
                  <a:cxn ang="0">
                    <a:pos x="0" y="77"/>
                  </a:cxn>
                  <a:cxn ang="0">
                    <a:pos x="6" y="42"/>
                  </a:cxn>
                  <a:cxn ang="0">
                    <a:pos x="22" y="18"/>
                  </a:cxn>
                  <a:cxn ang="0">
                    <a:pos x="44" y="4"/>
                  </a:cxn>
                  <a:cxn ang="0">
                    <a:pos x="68"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6"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7" y="125"/>
                    </a:cubicBezTo>
                    <a:cubicBezTo>
                      <a:pt x="85" y="125"/>
                      <a:pt x="92" y="124"/>
                      <a:pt x="100" y="121"/>
                    </a:cubicBezTo>
                    <a:cubicBezTo>
                      <a:pt x="108" y="119"/>
                      <a:pt x="114" y="115"/>
                      <a:pt x="120" y="111"/>
                    </a:cubicBezTo>
                    <a:cubicBezTo>
                      <a:pt x="120" y="139"/>
                      <a:pt x="120" y="139"/>
                      <a:pt x="120" y="139"/>
                    </a:cubicBezTo>
                    <a:cubicBezTo>
                      <a:pt x="118" y="140"/>
                      <a:pt x="115" y="141"/>
                      <a:pt x="112" y="143"/>
                    </a:cubicBezTo>
                    <a:cubicBezTo>
                      <a:pt x="109" y="144"/>
                      <a:pt x="105" y="145"/>
                      <a:pt x="101" y="146"/>
                    </a:cubicBezTo>
                    <a:cubicBezTo>
                      <a:pt x="96" y="148"/>
                      <a:pt x="92" y="149"/>
                      <a:pt x="86" y="149"/>
                    </a:cubicBezTo>
                    <a:cubicBezTo>
                      <a:pt x="81" y="150"/>
                      <a:pt x="75" y="151"/>
                      <a:pt x="69" y="151"/>
                    </a:cubicBezTo>
                    <a:cubicBezTo>
                      <a:pt x="58" y="151"/>
                      <a:pt x="48" y="149"/>
                      <a:pt x="40" y="146"/>
                    </a:cubicBezTo>
                    <a:cubicBezTo>
                      <a:pt x="32" y="143"/>
                      <a:pt x="24" y="138"/>
                      <a:pt x="18" y="132"/>
                    </a:cubicBezTo>
                    <a:cubicBezTo>
                      <a:pt x="13" y="125"/>
                      <a:pt x="8" y="118"/>
                      <a:pt x="5" y="108"/>
                    </a:cubicBezTo>
                    <a:cubicBezTo>
                      <a:pt x="2" y="99"/>
                      <a:pt x="0" y="89"/>
                      <a:pt x="0" y="77"/>
                    </a:cubicBezTo>
                    <a:cubicBezTo>
                      <a:pt x="0" y="63"/>
                      <a:pt x="2" y="52"/>
                      <a:pt x="6" y="42"/>
                    </a:cubicBezTo>
                    <a:cubicBezTo>
                      <a:pt x="10" y="33"/>
                      <a:pt x="16" y="25"/>
                      <a:pt x="22" y="18"/>
                    </a:cubicBezTo>
                    <a:cubicBezTo>
                      <a:pt x="29" y="12"/>
                      <a:pt x="36" y="7"/>
                      <a:pt x="44" y="4"/>
                    </a:cubicBezTo>
                    <a:cubicBezTo>
                      <a:pt x="52" y="1"/>
                      <a:pt x="60" y="0"/>
                      <a:pt x="68"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8" y="25"/>
                    </a:cubicBezTo>
                    <a:cubicBezTo>
                      <a:pt x="64" y="25"/>
                      <a:pt x="60" y="26"/>
                      <a:pt x="56" y="28"/>
                    </a:cubicBezTo>
                    <a:cubicBezTo>
                      <a:pt x="52" y="29"/>
                      <a:pt x="49" y="32"/>
                      <a:pt x="46"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16" name="Rectangle 24">
                <a:extLst>
                  <a:ext uri="{FF2B5EF4-FFF2-40B4-BE49-F238E27FC236}">
                    <a16:creationId xmlns:a16="http://schemas.microsoft.com/office/drawing/2014/main" id="{E79C42B6-B16B-4D00-9FCD-A83A643E24BD}"/>
                  </a:ext>
                </a:extLst>
              </p:cNvPr>
              <p:cNvSpPr>
                <a:spLocks noChangeArrowheads="1"/>
              </p:cNvSpPr>
              <p:nvPr/>
            </p:nvSpPr>
            <p:spPr bwMode="black">
              <a:xfrm>
                <a:off x="7296367" y="4472277"/>
                <a:ext cx="24952" cy="155828"/>
              </a:xfrm>
              <a:prstGeom prst="rect">
                <a:avLst/>
              </a:prstGeom>
              <a:solidFill>
                <a:srgbClr val="FFFFFF"/>
              </a:solid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6" name="Group 515">
              <a:extLst>
                <a:ext uri="{FF2B5EF4-FFF2-40B4-BE49-F238E27FC236}">
                  <a16:creationId xmlns:a16="http://schemas.microsoft.com/office/drawing/2014/main" id="{8B798A46-91A5-48DB-BD8A-2F1E5D8BDE52}"/>
                </a:ext>
              </a:extLst>
            </p:cNvPr>
            <p:cNvGrpSpPr/>
            <p:nvPr/>
          </p:nvGrpSpPr>
          <p:grpSpPr bwMode="black">
            <a:xfrm>
              <a:off x="9296509" y="5573310"/>
              <a:ext cx="2049274" cy="321138"/>
              <a:chOff x="891368" y="5611897"/>
              <a:chExt cx="1049730" cy="170204"/>
            </a:xfrm>
            <a:solidFill>
              <a:srgbClr val="FFFFFF"/>
            </a:solidFill>
            <a:effectLst/>
          </p:grpSpPr>
          <p:sp>
            <p:nvSpPr>
              <p:cNvPr id="700" name="Freeform 32">
                <a:extLst>
                  <a:ext uri="{FF2B5EF4-FFF2-40B4-BE49-F238E27FC236}">
                    <a16:creationId xmlns:a16="http://schemas.microsoft.com/office/drawing/2014/main" id="{04FD6C3B-A586-4927-BEFD-A7676BC01390}"/>
                  </a:ext>
                </a:extLst>
              </p:cNvPr>
              <p:cNvSpPr>
                <a:spLocks/>
              </p:cNvSpPr>
              <p:nvPr/>
            </p:nvSpPr>
            <p:spPr bwMode="black">
              <a:xfrm>
                <a:off x="891368" y="5618377"/>
                <a:ext cx="93741" cy="163724"/>
              </a:xfrm>
              <a:custGeom>
                <a:avLst/>
                <a:gdLst/>
                <a:ahLst/>
                <a:cxnLst>
                  <a:cxn ang="0">
                    <a:pos x="120" y="152"/>
                  </a:cxn>
                  <a:cxn ang="0">
                    <a:pos x="116" y="173"/>
                  </a:cxn>
                  <a:cxn ang="0">
                    <a:pos x="104" y="191"/>
                  </a:cxn>
                  <a:cxn ang="0">
                    <a:pos x="82" y="204"/>
                  </a:cxn>
                  <a:cxn ang="0">
                    <a:pos x="48" y="209"/>
                  </a:cxn>
                  <a:cxn ang="0">
                    <a:pos x="35" y="208"/>
                  </a:cxn>
                  <a:cxn ang="0">
                    <a:pos x="21" y="205"/>
                  </a:cxn>
                  <a:cxn ang="0">
                    <a:pos x="9" y="201"/>
                  </a:cxn>
                  <a:cxn ang="0">
                    <a:pos x="0" y="197"/>
                  </a:cxn>
                  <a:cxn ang="0">
                    <a:pos x="0" y="160"/>
                  </a:cxn>
                  <a:cxn ang="0">
                    <a:pos x="12" y="169"/>
                  </a:cxn>
                  <a:cxn ang="0">
                    <a:pos x="25" y="175"/>
                  </a:cxn>
                  <a:cxn ang="0">
                    <a:pos x="39" y="179"/>
                  </a:cxn>
                  <a:cxn ang="0">
                    <a:pos x="52" y="180"/>
                  </a:cxn>
                  <a:cxn ang="0">
                    <a:pos x="68" y="178"/>
                  </a:cxn>
                  <a:cxn ang="0">
                    <a:pos x="78" y="172"/>
                  </a:cxn>
                  <a:cxn ang="0">
                    <a:pos x="83" y="164"/>
                  </a:cxn>
                  <a:cxn ang="0">
                    <a:pos x="84" y="155"/>
                  </a:cxn>
                  <a:cxn ang="0">
                    <a:pos x="82" y="145"/>
                  </a:cxn>
                  <a:cxn ang="0">
                    <a:pos x="75" y="135"/>
                  </a:cxn>
                  <a:cxn ang="0">
                    <a:pos x="63" y="125"/>
                  </a:cxn>
                  <a:cxn ang="0">
                    <a:pos x="45" y="115"/>
                  </a:cxn>
                  <a:cxn ang="0">
                    <a:pos x="23" y="101"/>
                  </a:cxn>
                  <a:cxn ang="0">
                    <a:pos x="9" y="87"/>
                  </a:cxn>
                  <a:cxn ang="0">
                    <a:pos x="2" y="73"/>
                  </a:cxn>
                  <a:cxn ang="0">
                    <a:pos x="0" y="57"/>
                  </a:cxn>
                  <a:cxn ang="0">
                    <a:pos x="4" y="34"/>
                  </a:cxn>
                  <a:cxn ang="0">
                    <a:pos x="18" y="16"/>
                  </a:cxn>
                  <a:cxn ang="0">
                    <a:pos x="40" y="5"/>
                  </a:cxn>
                  <a:cxn ang="0">
                    <a:pos x="68" y="0"/>
                  </a:cxn>
                  <a:cxn ang="0">
                    <a:pos x="81" y="1"/>
                  </a:cxn>
                  <a:cxn ang="0">
                    <a:pos x="94" y="3"/>
                  </a:cxn>
                  <a:cxn ang="0">
                    <a:pos x="104" y="6"/>
                  </a:cxn>
                  <a:cxn ang="0">
                    <a:pos x="112" y="8"/>
                  </a:cxn>
                  <a:cxn ang="0">
                    <a:pos x="112" y="43"/>
                  </a:cxn>
                  <a:cxn ang="0">
                    <a:pos x="102" y="37"/>
                  </a:cxn>
                  <a:cxn ang="0">
                    <a:pos x="92" y="33"/>
                  </a:cxn>
                  <a:cxn ang="0">
                    <a:pos x="80" y="30"/>
                  </a:cxn>
                  <a:cxn ang="0">
                    <a:pos x="68" y="29"/>
                  </a:cxn>
                  <a:cxn ang="0">
                    <a:pos x="54" y="31"/>
                  </a:cxn>
                  <a:cxn ang="0">
                    <a:pos x="44" y="36"/>
                  </a:cxn>
                  <a:cxn ang="0">
                    <a:pos x="38" y="44"/>
                  </a:cxn>
                  <a:cxn ang="0">
                    <a:pos x="35" y="54"/>
                  </a:cxn>
                  <a:cxn ang="0">
                    <a:pos x="37" y="65"/>
                  </a:cxn>
                  <a:cxn ang="0">
                    <a:pos x="43" y="74"/>
                  </a:cxn>
                  <a:cxn ang="0">
                    <a:pos x="54" y="83"/>
                  </a:cxn>
                  <a:cxn ang="0">
                    <a:pos x="70" y="92"/>
                  </a:cxn>
                  <a:cxn ang="0">
                    <a:pos x="92" y="105"/>
                  </a:cxn>
                  <a:cxn ang="0">
                    <a:pos x="107" y="119"/>
                  </a:cxn>
                  <a:cxn ang="0">
                    <a:pos x="117" y="134"/>
                  </a:cxn>
                  <a:cxn ang="0">
                    <a:pos x="120" y="152"/>
                  </a:cxn>
                </a:cxnLst>
                <a:rect l="0" t="0" r="r" b="b"/>
                <a:pathLst>
                  <a:path w="120" h="209">
                    <a:moveTo>
                      <a:pt x="120" y="152"/>
                    </a:moveTo>
                    <a:cubicBezTo>
                      <a:pt x="120" y="159"/>
                      <a:pt x="119" y="166"/>
                      <a:pt x="116" y="173"/>
                    </a:cubicBezTo>
                    <a:cubicBezTo>
                      <a:pt x="114" y="180"/>
                      <a:pt x="110" y="186"/>
                      <a:pt x="104" y="191"/>
                    </a:cubicBezTo>
                    <a:cubicBezTo>
                      <a:pt x="98" y="196"/>
                      <a:pt x="91" y="201"/>
                      <a:pt x="82" y="204"/>
                    </a:cubicBezTo>
                    <a:cubicBezTo>
                      <a:pt x="73" y="207"/>
                      <a:pt x="62" y="209"/>
                      <a:pt x="48" y="209"/>
                    </a:cubicBezTo>
                    <a:cubicBezTo>
                      <a:pt x="44" y="209"/>
                      <a:pt x="40" y="208"/>
                      <a:pt x="35" y="208"/>
                    </a:cubicBezTo>
                    <a:cubicBezTo>
                      <a:pt x="30" y="207"/>
                      <a:pt x="26" y="206"/>
                      <a:pt x="21" y="205"/>
                    </a:cubicBezTo>
                    <a:cubicBezTo>
                      <a:pt x="17" y="204"/>
                      <a:pt x="13" y="203"/>
                      <a:pt x="9" y="201"/>
                    </a:cubicBezTo>
                    <a:cubicBezTo>
                      <a:pt x="6" y="200"/>
                      <a:pt x="3" y="198"/>
                      <a:pt x="0" y="197"/>
                    </a:cubicBezTo>
                    <a:cubicBezTo>
                      <a:pt x="0" y="160"/>
                      <a:pt x="0" y="160"/>
                      <a:pt x="0" y="160"/>
                    </a:cubicBezTo>
                    <a:cubicBezTo>
                      <a:pt x="4" y="163"/>
                      <a:pt x="7" y="166"/>
                      <a:pt x="12" y="169"/>
                    </a:cubicBezTo>
                    <a:cubicBezTo>
                      <a:pt x="16" y="171"/>
                      <a:pt x="20" y="173"/>
                      <a:pt x="25" y="175"/>
                    </a:cubicBezTo>
                    <a:cubicBezTo>
                      <a:pt x="30" y="177"/>
                      <a:pt x="34" y="178"/>
                      <a:pt x="39" y="179"/>
                    </a:cubicBezTo>
                    <a:cubicBezTo>
                      <a:pt x="43" y="180"/>
                      <a:pt x="48" y="180"/>
                      <a:pt x="52" y="180"/>
                    </a:cubicBezTo>
                    <a:cubicBezTo>
                      <a:pt x="58" y="180"/>
                      <a:pt x="64" y="179"/>
                      <a:pt x="68" y="178"/>
                    </a:cubicBezTo>
                    <a:cubicBezTo>
                      <a:pt x="72" y="176"/>
                      <a:pt x="76" y="174"/>
                      <a:pt x="78" y="172"/>
                    </a:cubicBezTo>
                    <a:cubicBezTo>
                      <a:pt x="80" y="170"/>
                      <a:pt x="82" y="167"/>
                      <a:pt x="83" y="164"/>
                    </a:cubicBezTo>
                    <a:cubicBezTo>
                      <a:pt x="84" y="161"/>
                      <a:pt x="84" y="158"/>
                      <a:pt x="84" y="155"/>
                    </a:cubicBezTo>
                    <a:cubicBezTo>
                      <a:pt x="84" y="151"/>
                      <a:pt x="84" y="148"/>
                      <a:pt x="82" y="145"/>
                    </a:cubicBezTo>
                    <a:cubicBezTo>
                      <a:pt x="81" y="141"/>
                      <a:pt x="78" y="138"/>
                      <a:pt x="75" y="135"/>
                    </a:cubicBezTo>
                    <a:cubicBezTo>
                      <a:pt x="72" y="132"/>
                      <a:pt x="68" y="129"/>
                      <a:pt x="63" y="125"/>
                    </a:cubicBezTo>
                    <a:cubicBezTo>
                      <a:pt x="58" y="122"/>
                      <a:pt x="52" y="119"/>
                      <a:pt x="45" y="115"/>
                    </a:cubicBezTo>
                    <a:cubicBezTo>
                      <a:pt x="36" y="110"/>
                      <a:pt x="29" y="106"/>
                      <a:pt x="23" y="101"/>
                    </a:cubicBezTo>
                    <a:cubicBezTo>
                      <a:pt x="17" y="97"/>
                      <a:pt x="13" y="92"/>
                      <a:pt x="9" y="87"/>
                    </a:cubicBezTo>
                    <a:cubicBezTo>
                      <a:pt x="6" y="83"/>
                      <a:pt x="3" y="78"/>
                      <a:pt x="2" y="73"/>
                    </a:cubicBezTo>
                    <a:cubicBezTo>
                      <a:pt x="0" y="68"/>
                      <a:pt x="0" y="62"/>
                      <a:pt x="0" y="57"/>
                    </a:cubicBezTo>
                    <a:cubicBezTo>
                      <a:pt x="0" y="49"/>
                      <a:pt x="1" y="41"/>
                      <a:pt x="4" y="34"/>
                    </a:cubicBezTo>
                    <a:cubicBezTo>
                      <a:pt x="8" y="27"/>
                      <a:pt x="12" y="21"/>
                      <a:pt x="18" y="16"/>
                    </a:cubicBezTo>
                    <a:cubicBezTo>
                      <a:pt x="24" y="11"/>
                      <a:pt x="31" y="7"/>
                      <a:pt x="40" y="5"/>
                    </a:cubicBezTo>
                    <a:cubicBezTo>
                      <a:pt x="48" y="2"/>
                      <a:pt x="58" y="0"/>
                      <a:pt x="68" y="0"/>
                    </a:cubicBezTo>
                    <a:cubicBezTo>
                      <a:pt x="72" y="0"/>
                      <a:pt x="77" y="1"/>
                      <a:pt x="81" y="1"/>
                    </a:cubicBezTo>
                    <a:cubicBezTo>
                      <a:pt x="86" y="2"/>
                      <a:pt x="90" y="2"/>
                      <a:pt x="94" y="3"/>
                    </a:cubicBezTo>
                    <a:cubicBezTo>
                      <a:pt x="98" y="4"/>
                      <a:pt x="101" y="5"/>
                      <a:pt x="104" y="6"/>
                    </a:cubicBezTo>
                    <a:cubicBezTo>
                      <a:pt x="108" y="6"/>
                      <a:pt x="110" y="7"/>
                      <a:pt x="112" y="8"/>
                    </a:cubicBezTo>
                    <a:cubicBezTo>
                      <a:pt x="112" y="43"/>
                      <a:pt x="112" y="43"/>
                      <a:pt x="112" y="43"/>
                    </a:cubicBezTo>
                    <a:cubicBezTo>
                      <a:pt x="109" y="41"/>
                      <a:pt x="106" y="39"/>
                      <a:pt x="102" y="37"/>
                    </a:cubicBezTo>
                    <a:cubicBezTo>
                      <a:pt x="99" y="35"/>
                      <a:pt x="95" y="34"/>
                      <a:pt x="92" y="33"/>
                    </a:cubicBezTo>
                    <a:cubicBezTo>
                      <a:pt x="88" y="31"/>
                      <a:pt x="84" y="31"/>
                      <a:pt x="80" y="30"/>
                    </a:cubicBezTo>
                    <a:cubicBezTo>
                      <a:pt x="76" y="29"/>
                      <a:pt x="72" y="29"/>
                      <a:pt x="68" y="29"/>
                    </a:cubicBezTo>
                    <a:cubicBezTo>
                      <a:pt x="63" y="29"/>
                      <a:pt x="58" y="30"/>
                      <a:pt x="54" y="31"/>
                    </a:cubicBezTo>
                    <a:cubicBezTo>
                      <a:pt x="50" y="32"/>
                      <a:pt x="47" y="34"/>
                      <a:pt x="44" y="36"/>
                    </a:cubicBezTo>
                    <a:cubicBezTo>
                      <a:pt x="41" y="38"/>
                      <a:pt x="39" y="41"/>
                      <a:pt x="38" y="44"/>
                    </a:cubicBezTo>
                    <a:cubicBezTo>
                      <a:pt x="36" y="47"/>
                      <a:pt x="35" y="51"/>
                      <a:pt x="35" y="54"/>
                    </a:cubicBezTo>
                    <a:cubicBezTo>
                      <a:pt x="35" y="58"/>
                      <a:pt x="36" y="62"/>
                      <a:pt x="37" y="65"/>
                    </a:cubicBezTo>
                    <a:cubicBezTo>
                      <a:pt x="38" y="68"/>
                      <a:pt x="40" y="71"/>
                      <a:pt x="43" y="74"/>
                    </a:cubicBezTo>
                    <a:cubicBezTo>
                      <a:pt x="46" y="77"/>
                      <a:pt x="49" y="80"/>
                      <a:pt x="54" y="83"/>
                    </a:cubicBezTo>
                    <a:cubicBezTo>
                      <a:pt x="58" y="86"/>
                      <a:pt x="64" y="89"/>
                      <a:pt x="70" y="92"/>
                    </a:cubicBezTo>
                    <a:cubicBezTo>
                      <a:pt x="78" y="96"/>
                      <a:pt x="86" y="101"/>
                      <a:pt x="92" y="105"/>
                    </a:cubicBezTo>
                    <a:cubicBezTo>
                      <a:pt x="98" y="109"/>
                      <a:pt x="103" y="114"/>
                      <a:pt x="107" y="119"/>
                    </a:cubicBezTo>
                    <a:cubicBezTo>
                      <a:pt x="112" y="123"/>
                      <a:pt x="115" y="129"/>
                      <a:pt x="117" y="134"/>
                    </a:cubicBezTo>
                    <a:cubicBezTo>
                      <a:pt x="119" y="139"/>
                      <a:pt x="120" y="145"/>
                      <a:pt x="120" y="15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1" name="Freeform 33">
                <a:extLst>
                  <a:ext uri="{FF2B5EF4-FFF2-40B4-BE49-F238E27FC236}">
                    <a16:creationId xmlns:a16="http://schemas.microsoft.com/office/drawing/2014/main" id="{C7A9BF53-412F-4021-B92C-B3DD48D83454}"/>
                  </a:ext>
                </a:extLst>
              </p:cNvPr>
              <p:cNvSpPr>
                <a:spLocks noEditPoints="1"/>
              </p:cNvSpPr>
              <p:nvPr/>
            </p:nvSpPr>
            <p:spPr bwMode="black">
              <a:xfrm>
                <a:off x="996773" y="5663736"/>
                <a:ext cx="94605" cy="118365"/>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5"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5"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2" name="Rectangle 34">
                <a:extLst>
                  <a:ext uri="{FF2B5EF4-FFF2-40B4-BE49-F238E27FC236}">
                    <a16:creationId xmlns:a16="http://schemas.microsoft.com/office/drawing/2014/main" id="{6AE3AE0A-9195-48C2-99A3-896F71F41CFE}"/>
                  </a:ext>
                </a:extLst>
              </p:cNvPr>
              <p:cNvSpPr>
                <a:spLocks noChangeArrowheads="1"/>
              </p:cNvSpPr>
              <p:nvPr/>
            </p:nvSpPr>
            <p:spPr bwMode="black">
              <a:xfrm>
                <a:off x="1115570" y="5611897"/>
                <a:ext cx="25055" cy="167180"/>
              </a:xfrm>
              <a:prstGeom prst="rect">
                <a:avLst/>
              </a:pr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3" name="Freeform 35">
                <a:extLst>
                  <a:ext uri="{FF2B5EF4-FFF2-40B4-BE49-F238E27FC236}">
                    <a16:creationId xmlns:a16="http://schemas.microsoft.com/office/drawing/2014/main" id="{1A307B59-EE40-4983-BE19-19CCBCD872B8}"/>
                  </a:ext>
                </a:extLst>
              </p:cNvPr>
              <p:cNvSpPr>
                <a:spLocks noEditPoints="1"/>
              </p:cNvSpPr>
              <p:nvPr/>
            </p:nvSpPr>
            <p:spPr bwMode="black">
              <a:xfrm>
                <a:off x="1160928" y="5663736"/>
                <a:ext cx="93741" cy="118365"/>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1" y="32"/>
                  </a:cxn>
                  <a:cxn ang="0">
                    <a:pos x="61" y="25"/>
                  </a:cxn>
                  <a:cxn ang="0">
                    <a:pos x="36" y="30"/>
                  </a:cxn>
                  <a:cxn ang="0">
                    <a:pos x="14" y="41"/>
                  </a:cxn>
                  <a:cxn ang="0">
                    <a:pos x="14" y="13"/>
                  </a:cxn>
                  <a:cxn ang="0">
                    <a:pos x="22" y="8"/>
                  </a:cxn>
                  <a:cxn ang="0">
                    <a:pos x="35" y="4"/>
                  </a:cxn>
                  <a:cxn ang="0">
                    <a:pos x="50" y="1"/>
                  </a:cxn>
                  <a:cxn ang="0">
                    <a:pos x="65" y="0"/>
                  </a:cxn>
                  <a:cxn ang="0">
                    <a:pos x="89" y="4"/>
                  </a:cxn>
                  <a:cxn ang="0">
                    <a:pos x="107" y="15"/>
                  </a:cxn>
                  <a:cxn ang="0">
                    <a:pos x="117" y="32"/>
                  </a:cxn>
                  <a:cxn ang="0">
                    <a:pos x="120" y="56"/>
                  </a:cxn>
                  <a:cxn ang="0">
                    <a:pos x="120" y="147"/>
                  </a:cxn>
                  <a:cxn ang="0">
                    <a:pos x="88" y="147"/>
                  </a:cxn>
                  <a:cxn ang="0">
                    <a:pos x="58" y="81"/>
                  </a:cxn>
                  <a:cxn ang="0">
                    <a:pos x="44" y="84"/>
                  </a:cxn>
                  <a:cxn ang="0">
                    <a:pos x="37" y="89"/>
                  </a:cxn>
                  <a:cxn ang="0">
                    <a:pos x="33" y="96"/>
                  </a:cxn>
                  <a:cxn ang="0">
                    <a:pos x="31" y="105"/>
                  </a:cxn>
                  <a:cxn ang="0">
                    <a:pos x="33" y="113"/>
                  </a:cxn>
                  <a:cxn ang="0">
                    <a:pos x="38" y="119"/>
                  </a:cxn>
                  <a:cxn ang="0">
                    <a:pos x="45" y="123"/>
                  </a:cxn>
                  <a:cxn ang="0">
                    <a:pos x="55" y="125"/>
                  </a:cxn>
                  <a:cxn ang="0">
                    <a:pos x="69" y="122"/>
                  </a:cxn>
                  <a:cxn ang="0">
                    <a:pos x="79"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1" y="150"/>
                      <a:pt x="26" y="148"/>
                    </a:cubicBezTo>
                    <a:cubicBezTo>
                      <a:pt x="20" y="145"/>
                      <a:pt x="15" y="142"/>
                      <a:pt x="11" y="139"/>
                    </a:cubicBezTo>
                    <a:cubicBezTo>
                      <a:pt x="7" y="135"/>
                      <a:pt x="5" y="131"/>
                      <a:pt x="3" y="125"/>
                    </a:cubicBezTo>
                    <a:cubicBezTo>
                      <a:pt x="1" y="120"/>
                      <a:pt x="0" y="114"/>
                      <a:pt x="0" y="108"/>
                    </a:cubicBezTo>
                    <a:cubicBezTo>
                      <a:pt x="0" y="102"/>
                      <a:pt x="0"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1" y="32"/>
                    </a:cubicBezTo>
                    <a:cubicBezTo>
                      <a:pt x="77" y="28"/>
                      <a:pt x="70" y="25"/>
                      <a:pt x="61" y="25"/>
                    </a:cubicBezTo>
                    <a:cubicBezTo>
                      <a:pt x="53" y="25"/>
                      <a:pt x="44" y="27"/>
                      <a:pt x="36" y="30"/>
                    </a:cubicBezTo>
                    <a:cubicBezTo>
                      <a:pt x="27"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2" y="1"/>
                      <a:pt x="89" y="4"/>
                    </a:cubicBezTo>
                    <a:cubicBezTo>
                      <a:pt x="96"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4" y="84"/>
                    </a:cubicBezTo>
                    <a:cubicBezTo>
                      <a:pt x="41" y="86"/>
                      <a:pt x="38" y="87"/>
                      <a:pt x="37" y="89"/>
                    </a:cubicBezTo>
                    <a:cubicBezTo>
                      <a:pt x="35" y="91"/>
                      <a:pt x="33" y="93"/>
                      <a:pt x="33" y="96"/>
                    </a:cubicBezTo>
                    <a:cubicBezTo>
                      <a:pt x="32" y="98"/>
                      <a:pt x="31" y="101"/>
                      <a:pt x="31" y="105"/>
                    </a:cubicBezTo>
                    <a:cubicBezTo>
                      <a:pt x="31" y="108"/>
                      <a:pt x="32" y="110"/>
                      <a:pt x="33" y="113"/>
                    </a:cubicBezTo>
                    <a:cubicBezTo>
                      <a:pt x="34" y="115"/>
                      <a:pt x="36" y="117"/>
                      <a:pt x="38" y="119"/>
                    </a:cubicBezTo>
                    <a:cubicBezTo>
                      <a:pt x="40" y="121"/>
                      <a:pt x="42" y="122"/>
                      <a:pt x="45" y="123"/>
                    </a:cubicBezTo>
                    <a:cubicBezTo>
                      <a:pt x="48" y="124"/>
                      <a:pt x="52" y="125"/>
                      <a:pt x="55" y="125"/>
                    </a:cubicBezTo>
                    <a:cubicBezTo>
                      <a:pt x="60" y="125"/>
                      <a:pt x="65" y="124"/>
                      <a:pt x="69" y="122"/>
                    </a:cubicBezTo>
                    <a:cubicBezTo>
                      <a:pt x="73" y="120"/>
                      <a:pt x="77" y="118"/>
                      <a:pt x="79"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4" name="Freeform 36">
                <a:extLst>
                  <a:ext uri="{FF2B5EF4-FFF2-40B4-BE49-F238E27FC236}">
                    <a16:creationId xmlns:a16="http://schemas.microsoft.com/office/drawing/2014/main" id="{3752AD51-39F9-4AD6-9186-EEA3CD411771}"/>
                  </a:ext>
                </a:extLst>
              </p:cNvPr>
              <p:cNvSpPr>
                <a:spLocks/>
              </p:cNvSpPr>
              <p:nvPr/>
            </p:nvSpPr>
            <p:spPr bwMode="black">
              <a:xfrm>
                <a:off x="1279293" y="5663736"/>
                <a:ext cx="168043" cy="115341"/>
              </a:xfrm>
              <a:custGeom>
                <a:avLst/>
                <a:gdLst/>
                <a:ahLst/>
                <a:cxnLst>
                  <a:cxn ang="0">
                    <a:pos x="182" y="147"/>
                  </a:cxn>
                  <a:cxn ang="0">
                    <a:pos x="182" y="66"/>
                  </a:cxn>
                  <a:cxn ang="0">
                    <a:pos x="180" y="46"/>
                  </a:cxn>
                  <a:cxn ang="0">
                    <a:pos x="175" y="34"/>
                  </a:cxn>
                  <a:cxn ang="0">
                    <a:pos x="166" y="28"/>
                  </a:cxn>
                  <a:cxn ang="0">
                    <a:pos x="154" y="26"/>
                  </a:cxn>
                  <a:cxn ang="0">
                    <a:pos x="142" y="30"/>
                  </a:cxn>
                  <a:cxn ang="0">
                    <a:pos x="132" y="38"/>
                  </a:cxn>
                  <a:cxn ang="0">
                    <a:pos x="126" y="51"/>
                  </a:cxn>
                  <a:cxn ang="0">
                    <a:pos x="124" y="66"/>
                  </a:cxn>
                  <a:cxn ang="0">
                    <a:pos x="124" y="147"/>
                  </a:cxn>
                  <a:cxn ang="0">
                    <a:pos x="91" y="147"/>
                  </a:cxn>
                  <a:cxn ang="0">
                    <a:pos x="91" y="63"/>
                  </a:cxn>
                  <a:cxn ang="0">
                    <a:pos x="89" y="46"/>
                  </a:cxn>
                  <a:cxn ang="0">
                    <a:pos x="84" y="35"/>
                  </a:cxn>
                  <a:cxn ang="0">
                    <a:pos x="75" y="28"/>
                  </a:cxn>
                  <a:cxn ang="0">
                    <a:pos x="63" y="26"/>
                  </a:cxn>
                  <a:cxn ang="0">
                    <a:pos x="51" y="29"/>
                  </a:cxn>
                  <a:cxn ang="0">
                    <a:pos x="41" y="37"/>
                  </a:cxn>
                  <a:cxn ang="0">
                    <a:pos x="35" y="50"/>
                  </a:cxn>
                  <a:cxn ang="0">
                    <a:pos x="33" y="66"/>
                  </a:cxn>
                  <a:cxn ang="0">
                    <a:pos x="33" y="147"/>
                  </a:cxn>
                  <a:cxn ang="0">
                    <a:pos x="0" y="147"/>
                  </a:cxn>
                  <a:cxn ang="0">
                    <a:pos x="0" y="3"/>
                  </a:cxn>
                  <a:cxn ang="0">
                    <a:pos x="33" y="3"/>
                  </a:cxn>
                  <a:cxn ang="0">
                    <a:pos x="33" y="26"/>
                  </a:cxn>
                  <a:cxn ang="0">
                    <a:pos x="33" y="26"/>
                  </a:cxn>
                  <a:cxn ang="0">
                    <a:pos x="52" y="6"/>
                  </a:cxn>
                  <a:cxn ang="0">
                    <a:pos x="79" y="0"/>
                  </a:cxn>
                  <a:cxn ang="0">
                    <a:pos x="93" y="2"/>
                  </a:cxn>
                  <a:cxn ang="0">
                    <a:pos x="104" y="7"/>
                  </a:cxn>
                  <a:cxn ang="0">
                    <a:pos x="114" y="16"/>
                  </a:cxn>
                  <a:cxn ang="0">
                    <a:pos x="120" y="28"/>
                  </a:cxn>
                  <a:cxn ang="0">
                    <a:pos x="140" y="7"/>
                  </a:cxn>
                  <a:cxn ang="0">
                    <a:pos x="168" y="0"/>
                  </a:cxn>
                  <a:cxn ang="0">
                    <a:pos x="203" y="14"/>
                  </a:cxn>
                  <a:cxn ang="0">
                    <a:pos x="215" y="58"/>
                  </a:cxn>
                  <a:cxn ang="0">
                    <a:pos x="215" y="147"/>
                  </a:cxn>
                  <a:cxn ang="0">
                    <a:pos x="182" y="147"/>
                  </a:cxn>
                </a:cxnLst>
                <a:rect l="0" t="0" r="r" b="b"/>
                <a:pathLst>
                  <a:path w="215" h="147">
                    <a:moveTo>
                      <a:pt x="182" y="147"/>
                    </a:moveTo>
                    <a:cubicBezTo>
                      <a:pt x="182" y="66"/>
                      <a:pt x="182" y="66"/>
                      <a:pt x="182" y="66"/>
                    </a:cubicBezTo>
                    <a:cubicBezTo>
                      <a:pt x="182" y="58"/>
                      <a:pt x="182" y="52"/>
                      <a:pt x="180" y="46"/>
                    </a:cubicBezTo>
                    <a:cubicBezTo>
                      <a:pt x="179" y="41"/>
                      <a:pt x="177" y="37"/>
                      <a:pt x="175" y="34"/>
                    </a:cubicBezTo>
                    <a:cubicBezTo>
                      <a:pt x="172" y="31"/>
                      <a:pt x="169" y="29"/>
                      <a:pt x="166" y="28"/>
                    </a:cubicBezTo>
                    <a:cubicBezTo>
                      <a:pt x="162" y="27"/>
                      <a:pt x="158" y="26"/>
                      <a:pt x="154" y="26"/>
                    </a:cubicBezTo>
                    <a:cubicBezTo>
                      <a:pt x="149" y="26"/>
                      <a:pt x="145" y="27"/>
                      <a:pt x="142" y="30"/>
                    </a:cubicBezTo>
                    <a:cubicBezTo>
                      <a:pt x="138" y="32"/>
                      <a:pt x="135" y="35"/>
                      <a:pt x="132" y="38"/>
                    </a:cubicBezTo>
                    <a:cubicBezTo>
                      <a:pt x="129" y="42"/>
                      <a:pt x="127" y="46"/>
                      <a:pt x="126" y="51"/>
                    </a:cubicBezTo>
                    <a:cubicBezTo>
                      <a:pt x="124" y="56"/>
                      <a:pt x="124" y="61"/>
                      <a:pt x="124" y="66"/>
                    </a:cubicBezTo>
                    <a:cubicBezTo>
                      <a:pt x="124" y="147"/>
                      <a:pt x="124" y="147"/>
                      <a:pt x="124" y="147"/>
                    </a:cubicBezTo>
                    <a:cubicBezTo>
                      <a:pt x="91" y="147"/>
                      <a:pt x="91" y="147"/>
                      <a:pt x="91" y="147"/>
                    </a:cubicBezTo>
                    <a:cubicBezTo>
                      <a:pt x="91" y="63"/>
                      <a:pt x="91" y="63"/>
                      <a:pt x="91" y="63"/>
                    </a:cubicBezTo>
                    <a:cubicBezTo>
                      <a:pt x="91" y="56"/>
                      <a:pt x="91" y="51"/>
                      <a:pt x="89" y="46"/>
                    </a:cubicBezTo>
                    <a:cubicBezTo>
                      <a:pt x="88" y="41"/>
                      <a:pt x="86" y="38"/>
                      <a:pt x="84" y="35"/>
                    </a:cubicBezTo>
                    <a:cubicBezTo>
                      <a:pt x="81" y="32"/>
                      <a:pt x="78" y="30"/>
                      <a:pt x="75" y="28"/>
                    </a:cubicBezTo>
                    <a:cubicBezTo>
                      <a:pt x="71" y="27"/>
                      <a:pt x="67" y="26"/>
                      <a:pt x="63" y="26"/>
                    </a:cubicBezTo>
                    <a:cubicBezTo>
                      <a:pt x="59" y="26"/>
                      <a:pt x="55" y="27"/>
                      <a:pt x="51" y="29"/>
                    </a:cubicBezTo>
                    <a:cubicBezTo>
                      <a:pt x="47" y="31"/>
                      <a:pt x="44" y="34"/>
                      <a:pt x="41" y="37"/>
                    </a:cubicBezTo>
                    <a:cubicBezTo>
                      <a:pt x="39" y="41"/>
                      <a:pt x="37" y="45"/>
                      <a:pt x="35" y="50"/>
                    </a:cubicBezTo>
                    <a:cubicBezTo>
                      <a:pt x="34" y="55"/>
                      <a:pt x="33" y="60"/>
                      <a:pt x="33" y="66"/>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8" y="17"/>
                      <a:pt x="45" y="11"/>
                      <a:pt x="52" y="6"/>
                    </a:cubicBezTo>
                    <a:cubicBezTo>
                      <a:pt x="60" y="2"/>
                      <a:pt x="69" y="0"/>
                      <a:pt x="79" y="0"/>
                    </a:cubicBezTo>
                    <a:cubicBezTo>
                      <a:pt x="84" y="0"/>
                      <a:pt x="88" y="1"/>
                      <a:pt x="93" y="2"/>
                    </a:cubicBezTo>
                    <a:cubicBezTo>
                      <a:pt x="97" y="3"/>
                      <a:pt x="101" y="5"/>
                      <a:pt x="104" y="7"/>
                    </a:cubicBezTo>
                    <a:cubicBezTo>
                      <a:pt x="108" y="10"/>
                      <a:pt x="111" y="13"/>
                      <a:pt x="114" y="16"/>
                    </a:cubicBezTo>
                    <a:cubicBezTo>
                      <a:pt x="116" y="20"/>
                      <a:pt x="118" y="24"/>
                      <a:pt x="120" y="28"/>
                    </a:cubicBezTo>
                    <a:cubicBezTo>
                      <a:pt x="125" y="18"/>
                      <a:pt x="132" y="11"/>
                      <a:pt x="140" y="7"/>
                    </a:cubicBezTo>
                    <a:cubicBezTo>
                      <a:pt x="148" y="2"/>
                      <a:pt x="157" y="0"/>
                      <a:pt x="168" y="0"/>
                    </a:cubicBezTo>
                    <a:cubicBezTo>
                      <a:pt x="183" y="0"/>
                      <a:pt x="195" y="4"/>
                      <a:pt x="203" y="14"/>
                    </a:cubicBezTo>
                    <a:cubicBezTo>
                      <a:pt x="211" y="23"/>
                      <a:pt x="215" y="38"/>
                      <a:pt x="215" y="58"/>
                    </a:cubicBezTo>
                    <a:cubicBezTo>
                      <a:pt x="215" y="147"/>
                      <a:pt x="215" y="147"/>
                      <a:pt x="215" y="147"/>
                    </a:cubicBezTo>
                    <a:lnTo>
                      <a:pt x="182"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5" name="Freeform 37">
                <a:extLst>
                  <a:ext uri="{FF2B5EF4-FFF2-40B4-BE49-F238E27FC236}">
                    <a16:creationId xmlns:a16="http://schemas.microsoft.com/office/drawing/2014/main" id="{B0A8A872-7E2E-44EA-AE27-F0E2FBBD1637}"/>
                  </a:ext>
                </a:extLst>
              </p:cNvPr>
              <p:cNvSpPr>
                <a:spLocks noEditPoints="1"/>
              </p:cNvSpPr>
              <p:nvPr/>
            </p:nvSpPr>
            <p:spPr bwMode="black">
              <a:xfrm>
                <a:off x="1464183" y="5663736"/>
                <a:ext cx="94605" cy="118365"/>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8" y="119"/>
                    </a:cubicBezTo>
                    <a:cubicBezTo>
                      <a:pt x="40" y="121"/>
                      <a:pt x="43" y="122"/>
                      <a:pt x="46" y="123"/>
                    </a:cubicBezTo>
                    <a:cubicBezTo>
                      <a:pt x="49" y="124"/>
                      <a:pt x="52" y="125"/>
                      <a:pt x="56" y="125"/>
                    </a:cubicBezTo>
                    <a:cubicBezTo>
                      <a:pt x="61" y="125"/>
                      <a:pt x="65"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6" name="Freeform 38">
                <a:extLst>
                  <a:ext uri="{FF2B5EF4-FFF2-40B4-BE49-F238E27FC236}">
                    <a16:creationId xmlns:a16="http://schemas.microsoft.com/office/drawing/2014/main" id="{13EC748D-D089-4A54-9FC9-EA1DB4AE17C6}"/>
                  </a:ext>
                </a:extLst>
              </p:cNvPr>
              <p:cNvSpPr>
                <a:spLocks/>
              </p:cNvSpPr>
              <p:nvPr/>
            </p:nvSpPr>
            <p:spPr bwMode="black">
              <a:xfrm>
                <a:off x="1571316" y="5632201"/>
                <a:ext cx="71278" cy="149900"/>
              </a:xfrm>
              <a:custGeom>
                <a:avLst/>
                <a:gdLst/>
                <a:ahLst/>
                <a:cxnLst>
                  <a:cxn ang="0">
                    <a:pos x="86" y="188"/>
                  </a:cxn>
                  <a:cxn ang="0">
                    <a:pos x="80" y="189"/>
                  </a:cxn>
                  <a:cxn ang="0">
                    <a:pos x="73" y="190"/>
                  </a:cxn>
                  <a:cxn ang="0">
                    <a:pos x="66" y="191"/>
                  </a:cxn>
                  <a:cxn ang="0">
                    <a:pos x="34" y="179"/>
                  </a:cxn>
                  <a:cxn ang="0">
                    <a:pos x="23" y="145"/>
                  </a:cxn>
                  <a:cxn ang="0">
                    <a:pos x="23" y="69"/>
                  </a:cxn>
                  <a:cxn ang="0">
                    <a:pos x="0" y="69"/>
                  </a:cxn>
                  <a:cxn ang="0">
                    <a:pos x="0" y="43"/>
                  </a:cxn>
                  <a:cxn ang="0">
                    <a:pos x="23" y="43"/>
                  </a:cxn>
                  <a:cxn ang="0">
                    <a:pos x="23" y="10"/>
                  </a:cxn>
                  <a:cxn ang="0">
                    <a:pos x="56" y="0"/>
                  </a:cxn>
                  <a:cxn ang="0">
                    <a:pos x="56" y="43"/>
                  </a:cxn>
                  <a:cxn ang="0">
                    <a:pos x="91" y="43"/>
                  </a:cxn>
                  <a:cxn ang="0">
                    <a:pos x="91" y="69"/>
                  </a:cxn>
                  <a:cxn ang="0">
                    <a:pos x="56" y="69"/>
                  </a:cxn>
                  <a:cxn ang="0">
                    <a:pos x="56" y="139"/>
                  </a:cxn>
                  <a:cxn ang="0">
                    <a:pos x="61" y="158"/>
                  </a:cxn>
                  <a:cxn ang="0">
                    <a:pos x="76" y="164"/>
                  </a:cxn>
                  <a:cxn ang="0">
                    <a:pos x="83" y="163"/>
                  </a:cxn>
                  <a:cxn ang="0">
                    <a:pos x="91" y="160"/>
                  </a:cxn>
                  <a:cxn ang="0">
                    <a:pos x="91" y="186"/>
                  </a:cxn>
                  <a:cxn ang="0">
                    <a:pos x="86" y="188"/>
                  </a:cxn>
                </a:cxnLst>
                <a:rect l="0" t="0" r="r" b="b"/>
                <a:pathLst>
                  <a:path w="91" h="191">
                    <a:moveTo>
                      <a:pt x="86" y="188"/>
                    </a:moveTo>
                    <a:cubicBezTo>
                      <a:pt x="84" y="188"/>
                      <a:pt x="82" y="189"/>
                      <a:pt x="80" y="189"/>
                    </a:cubicBezTo>
                    <a:cubicBezTo>
                      <a:pt x="78" y="190"/>
                      <a:pt x="75" y="190"/>
                      <a:pt x="73" y="190"/>
                    </a:cubicBezTo>
                    <a:cubicBezTo>
                      <a:pt x="70" y="191"/>
                      <a:pt x="68" y="191"/>
                      <a:pt x="66" y="191"/>
                    </a:cubicBezTo>
                    <a:cubicBezTo>
                      <a:pt x="51" y="191"/>
                      <a:pt x="41" y="187"/>
                      <a:pt x="34" y="179"/>
                    </a:cubicBezTo>
                    <a:cubicBezTo>
                      <a:pt x="27" y="171"/>
                      <a:pt x="23" y="160"/>
                      <a:pt x="23" y="145"/>
                    </a:cubicBezTo>
                    <a:cubicBezTo>
                      <a:pt x="23" y="69"/>
                      <a:pt x="23" y="69"/>
                      <a:pt x="23" y="69"/>
                    </a:cubicBezTo>
                    <a:cubicBezTo>
                      <a:pt x="0" y="69"/>
                      <a:pt x="0" y="69"/>
                      <a:pt x="0" y="69"/>
                    </a:cubicBezTo>
                    <a:cubicBezTo>
                      <a:pt x="0" y="43"/>
                      <a:pt x="0" y="43"/>
                      <a:pt x="0" y="43"/>
                    </a:cubicBezTo>
                    <a:cubicBezTo>
                      <a:pt x="23" y="43"/>
                      <a:pt x="23" y="43"/>
                      <a:pt x="23" y="43"/>
                    </a:cubicBezTo>
                    <a:cubicBezTo>
                      <a:pt x="23" y="10"/>
                      <a:pt x="23" y="10"/>
                      <a:pt x="23" y="10"/>
                    </a:cubicBezTo>
                    <a:cubicBezTo>
                      <a:pt x="56" y="0"/>
                      <a:pt x="56" y="0"/>
                      <a:pt x="56" y="0"/>
                    </a:cubicBezTo>
                    <a:cubicBezTo>
                      <a:pt x="56" y="43"/>
                      <a:pt x="56" y="43"/>
                      <a:pt x="56" y="43"/>
                    </a:cubicBezTo>
                    <a:cubicBezTo>
                      <a:pt x="91" y="43"/>
                      <a:pt x="91" y="43"/>
                      <a:pt x="91" y="43"/>
                    </a:cubicBezTo>
                    <a:cubicBezTo>
                      <a:pt x="91" y="69"/>
                      <a:pt x="91" y="69"/>
                      <a:pt x="91" y="69"/>
                    </a:cubicBezTo>
                    <a:cubicBezTo>
                      <a:pt x="56" y="69"/>
                      <a:pt x="56" y="69"/>
                      <a:pt x="56" y="69"/>
                    </a:cubicBezTo>
                    <a:cubicBezTo>
                      <a:pt x="56" y="139"/>
                      <a:pt x="56" y="139"/>
                      <a:pt x="56" y="139"/>
                    </a:cubicBezTo>
                    <a:cubicBezTo>
                      <a:pt x="56" y="148"/>
                      <a:pt x="58" y="155"/>
                      <a:pt x="61" y="158"/>
                    </a:cubicBezTo>
                    <a:cubicBezTo>
                      <a:pt x="64" y="162"/>
                      <a:pt x="69" y="164"/>
                      <a:pt x="76" y="164"/>
                    </a:cubicBezTo>
                    <a:cubicBezTo>
                      <a:pt x="78" y="164"/>
                      <a:pt x="81" y="164"/>
                      <a:pt x="83" y="163"/>
                    </a:cubicBezTo>
                    <a:cubicBezTo>
                      <a:pt x="86" y="162"/>
                      <a:pt x="89" y="161"/>
                      <a:pt x="91" y="160"/>
                    </a:cubicBezTo>
                    <a:cubicBezTo>
                      <a:pt x="91" y="186"/>
                      <a:pt x="91" y="186"/>
                      <a:pt x="91" y="186"/>
                    </a:cubicBezTo>
                    <a:cubicBezTo>
                      <a:pt x="90" y="186"/>
                      <a:pt x="88" y="187"/>
                      <a:pt x="86" y="18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7" name="Freeform 39">
                <a:extLst>
                  <a:ext uri="{FF2B5EF4-FFF2-40B4-BE49-F238E27FC236}">
                    <a16:creationId xmlns:a16="http://schemas.microsoft.com/office/drawing/2014/main" id="{0A303CCF-2BCA-4BD1-BB84-0F48FFFA3AC2}"/>
                  </a:ext>
                </a:extLst>
              </p:cNvPr>
              <p:cNvSpPr>
                <a:spLocks noEditPoints="1"/>
              </p:cNvSpPr>
              <p:nvPr/>
            </p:nvSpPr>
            <p:spPr bwMode="black">
              <a:xfrm>
                <a:off x="1721648" y="5621401"/>
                <a:ext cx="104541" cy="157676"/>
              </a:xfrm>
              <a:custGeom>
                <a:avLst/>
                <a:gdLst/>
                <a:ahLst/>
                <a:cxnLst>
                  <a:cxn ang="0">
                    <a:pos x="134" y="62"/>
                  </a:cxn>
                  <a:cxn ang="0">
                    <a:pos x="129" y="88"/>
                  </a:cxn>
                  <a:cxn ang="0">
                    <a:pos x="114" y="109"/>
                  </a:cxn>
                  <a:cxn ang="0">
                    <a:pos x="90" y="123"/>
                  </a:cxn>
                  <a:cxn ang="0">
                    <a:pos x="57" y="129"/>
                  </a:cxn>
                  <a:cxn ang="0">
                    <a:pos x="33" y="129"/>
                  </a:cxn>
                  <a:cxn ang="0">
                    <a:pos x="33" y="201"/>
                  </a:cxn>
                  <a:cxn ang="0">
                    <a:pos x="0" y="201"/>
                  </a:cxn>
                  <a:cxn ang="0">
                    <a:pos x="0" y="0"/>
                  </a:cxn>
                  <a:cxn ang="0">
                    <a:pos x="62" y="0"/>
                  </a:cxn>
                  <a:cxn ang="0">
                    <a:pos x="93" y="4"/>
                  </a:cxn>
                  <a:cxn ang="0">
                    <a:pos x="116" y="17"/>
                  </a:cxn>
                  <a:cxn ang="0">
                    <a:pos x="129" y="36"/>
                  </a:cxn>
                  <a:cxn ang="0">
                    <a:pos x="134" y="62"/>
                  </a:cxn>
                  <a:cxn ang="0">
                    <a:pos x="99" y="63"/>
                  </a:cxn>
                  <a:cxn ang="0">
                    <a:pos x="96" y="49"/>
                  </a:cxn>
                  <a:cxn ang="0">
                    <a:pos x="88" y="38"/>
                  </a:cxn>
                  <a:cxn ang="0">
                    <a:pos x="75" y="30"/>
                  </a:cxn>
                  <a:cxn ang="0">
                    <a:pos x="56" y="28"/>
                  </a:cxn>
                  <a:cxn ang="0">
                    <a:pos x="33" y="28"/>
                  </a:cxn>
                  <a:cxn ang="0">
                    <a:pos x="33" y="100"/>
                  </a:cxn>
                  <a:cxn ang="0">
                    <a:pos x="54" y="100"/>
                  </a:cxn>
                  <a:cxn ang="0">
                    <a:pos x="87" y="91"/>
                  </a:cxn>
                  <a:cxn ang="0">
                    <a:pos x="99" y="63"/>
                  </a:cxn>
                </a:cxnLst>
                <a:rect l="0" t="0" r="r" b="b"/>
                <a:pathLst>
                  <a:path w="134" h="201">
                    <a:moveTo>
                      <a:pt x="134" y="62"/>
                    </a:moveTo>
                    <a:cubicBezTo>
                      <a:pt x="134" y="71"/>
                      <a:pt x="132" y="80"/>
                      <a:pt x="129" y="88"/>
                    </a:cubicBezTo>
                    <a:cubicBezTo>
                      <a:pt x="125" y="96"/>
                      <a:pt x="120" y="103"/>
                      <a:pt x="114" y="109"/>
                    </a:cubicBezTo>
                    <a:cubicBezTo>
                      <a:pt x="107" y="115"/>
                      <a:pt x="99" y="120"/>
                      <a:pt x="90" y="123"/>
                    </a:cubicBezTo>
                    <a:cubicBezTo>
                      <a:pt x="80" y="127"/>
                      <a:pt x="69" y="129"/>
                      <a:pt x="57" y="129"/>
                    </a:cubicBezTo>
                    <a:cubicBezTo>
                      <a:pt x="33" y="129"/>
                      <a:pt x="33" y="129"/>
                      <a:pt x="33" y="129"/>
                    </a:cubicBezTo>
                    <a:cubicBezTo>
                      <a:pt x="33" y="201"/>
                      <a:pt x="33" y="201"/>
                      <a:pt x="33" y="201"/>
                    </a:cubicBezTo>
                    <a:cubicBezTo>
                      <a:pt x="0" y="201"/>
                      <a:pt x="0" y="201"/>
                      <a:pt x="0" y="201"/>
                    </a:cubicBezTo>
                    <a:cubicBezTo>
                      <a:pt x="0" y="0"/>
                      <a:pt x="0" y="0"/>
                      <a:pt x="0" y="0"/>
                    </a:cubicBezTo>
                    <a:cubicBezTo>
                      <a:pt x="62" y="0"/>
                      <a:pt x="62" y="0"/>
                      <a:pt x="62" y="0"/>
                    </a:cubicBezTo>
                    <a:cubicBezTo>
                      <a:pt x="74" y="0"/>
                      <a:pt x="84" y="1"/>
                      <a:pt x="93" y="4"/>
                    </a:cubicBezTo>
                    <a:cubicBezTo>
                      <a:pt x="102" y="7"/>
                      <a:pt x="110" y="11"/>
                      <a:pt x="116" y="17"/>
                    </a:cubicBezTo>
                    <a:cubicBezTo>
                      <a:pt x="122" y="22"/>
                      <a:pt x="126" y="29"/>
                      <a:pt x="129" y="36"/>
                    </a:cubicBezTo>
                    <a:cubicBezTo>
                      <a:pt x="132" y="44"/>
                      <a:pt x="134" y="53"/>
                      <a:pt x="134" y="62"/>
                    </a:cubicBezTo>
                    <a:close/>
                    <a:moveTo>
                      <a:pt x="99" y="63"/>
                    </a:moveTo>
                    <a:cubicBezTo>
                      <a:pt x="99" y="58"/>
                      <a:pt x="98" y="53"/>
                      <a:pt x="96" y="49"/>
                    </a:cubicBezTo>
                    <a:cubicBezTo>
                      <a:pt x="94" y="44"/>
                      <a:pt x="92" y="41"/>
                      <a:pt x="88" y="38"/>
                    </a:cubicBezTo>
                    <a:cubicBezTo>
                      <a:pt x="85" y="34"/>
                      <a:pt x="80" y="32"/>
                      <a:pt x="75" y="30"/>
                    </a:cubicBezTo>
                    <a:cubicBezTo>
                      <a:pt x="69" y="29"/>
                      <a:pt x="63" y="28"/>
                      <a:pt x="56" y="28"/>
                    </a:cubicBezTo>
                    <a:cubicBezTo>
                      <a:pt x="33" y="28"/>
                      <a:pt x="33" y="28"/>
                      <a:pt x="33" y="28"/>
                    </a:cubicBezTo>
                    <a:cubicBezTo>
                      <a:pt x="33" y="100"/>
                      <a:pt x="33" y="100"/>
                      <a:pt x="33" y="100"/>
                    </a:cubicBezTo>
                    <a:cubicBezTo>
                      <a:pt x="54" y="100"/>
                      <a:pt x="54" y="100"/>
                      <a:pt x="54" y="100"/>
                    </a:cubicBezTo>
                    <a:cubicBezTo>
                      <a:pt x="68" y="100"/>
                      <a:pt x="79" y="97"/>
                      <a:pt x="87" y="91"/>
                    </a:cubicBezTo>
                    <a:cubicBezTo>
                      <a:pt x="95" y="85"/>
                      <a:pt x="99" y="76"/>
                      <a:pt x="99" y="6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708" name="Freeform 40">
                <a:extLst>
                  <a:ext uri="{FF2B5EF4-FFF2-40B4-BE49-F238E27FC236}">
                    <a16:creationId xmlns:a16="http://schemas.microsoft.com/office/drawing/2014/main" id="{1964328C-8765-4576-BD05-B9CA89612D44}"/>
                  </a:ext>
                </a:extLst>
              </p:cNvPr>
              <p:cNvSpPr>
                <a:spLocks noEditPoints="1"/>
              </p:cNvSpPr>
              <p:nvPr/>
            </p:nvSpPr>
            <p:spPr bwMode="black">
              <a:xfrm>
                <a:off x="1825757" y="5663736"/>
                <a:ext cx="115341" cy="118365"/>
              </a:xfrm>
              <a:custGeom>
                <a:avLst/>
                <a:gdLst/>
                <a:ahLst/>
                <a:cxnLst>
                  <a:cxn ang="0">
                    <a:pos x="148" y="74"/>
                  </a:cxn>
                  <a:cxn ang="0">
                    <a:pos x="142" y="106"/>
                  </a:cxn>
                  <a:cxn ang="0">
                    <a:pos x="127" y="130"/>
                  </a:cxn>
                  <a:cxn ang="0">
                    <a:pos x="103" y="145"/>
                  </a:cxn>
                  <a:cxn ang="0">
                    <a:pos x="73" y="151"/>
                  </a:cxn>
                  <a:cxn ang="0">
                    <a:pos x="42" y="145"/>
                  </a:cxn>
                  <a:cxn ang="0">
                    <a:pos x="19" y="131"/>
                  </a:cxn>
                  <a:cxn ang="0">
                    <a:pos x="5" y="107"/>
                  </a:cxn>
                  <a:cxn ang="0">
                    <a:pos x="0" y="77"/>
                  </a:cxn>
                  <a:cxn ang="0">
                    <a:pos x="5" y="44"/>
                  </a:cxn>
                  <a:cxn ang="0">
                    <a:pos x="21" y="19"/>
                  </a:cxn>
                  <a:cxn ang="0">
                    <a:pos x="45" y="5"/>
                  </a:cxn>
                  <a:cxn ang="0">
                    <a:pos x="76" y="0"/>
                  </a:cxn>
                  <a:cxn ang="0">
                    <a:pos x="107" y="5"/>
                  </a:cxn>
                  <a:cxn ang="0">
                    <a:pos x="129" y="20"/>
                  </a:cxn>
                  <a:cxn ang="0">
                    <a:pos x="143" y="44"/>
                  </a:cxn>
                  <a:cxn ang="0">
                    <a:pos x="148" y="74"/>
                  </a:cxn>
                  <a:cxn ang="0">
                    <a:pos x="114" y="75"/>
                  </a:cxn>
                  <a:cxn ang="0">
                    <a:pos x="103" y="39"/>
                  </a:cxn>
                  <a:cxn ang="0">
                    <a:pos x="74" y="26"/>
                  </a:cxn>
                  <a:cxn ang="0">
                    <a:pos x="58" y="29"/>
                  </a:cxn>
                  <a:cxn ang="0">
                    <a:pos x="45" y="38"/>
                  </a:cxn>
                  <a:cxn ang="0">
                    <a:pos x="37" y="54"/>
                  </a:cxn>
                  <a:cxn ang="0">
                    <a:pos x="34" y="76"/>
                  </a:cxn>
                  <a:cxn ang="0">
                    <a:pos x="37" y="97"/>
                  </a:cxn>
                  <a:cxn ang="0">
                    <a:pos x="45" y="112"/>
                  </a:cxn>
                  <a:cxn ang="0">
                    <a:pos x="58" y="121"/>
                  </a:cxn>
                  <a:cxn ang="0">
                    <a:pos x="75" y="124"/>
                  </a:cxn>
                  <a:cxn ang="0">
                    <a:pos x="104" y="112"/>
                  </a:cxn>
                  <a:cxn ang="0">
                    <a:pos x="114" y="75"/>
                  </a:cxn>
                </a:cxnLst>
                <a:rect l="0" t="0" r="r" b="b"/>
                <a:pathLst>
                  <a:path w="148" h="151">
                    <a:moveTo>
                      <a:pt x="148" y="74"/>
                    </a:moveTo>
                    <a:cubicBezTo>
                      <a:pt x="148" y="86"/>
                      <a:pt x="146" y="96"/>
                      <a:pt x="142" y="106"/>
                    </a:cubicBezTo>
                    <a:cubicBezTo>
                      <a:pt x="139" y="115"/>
                      <a:pt x="134" y="124"/>
                      <a:pt x="127" y="130"/>
                    </a:cubicBezTo>
                    <a:cubicBezTo>
                      <a:pt x="120" y="137"/>
                      <a:pt x="113" y="142"/>
                      <a:pt x="103" y="145"/>
                    </a:cubicBezTo>
                    <a:cubicBezTo>
                      <a:pt x="94" y="149"/>
                      <a:pt x="84" y="151"/>
                      <a:pt x="73" y="151"/>
                    </a:cubicBezTo>
                    <a:cubicBezTo>
                      <a:pt x="61" y="151"/>
                      <a:pt x="51" y="149"/>
                      <a:pt x="42" y="145"/>
                    </a:cubicBezTo>
                    <a:cubicBezTo>
                      <a:pt x="33" y="142"/>
                      <a:pt x="26" y="137"/>
                      <a:pt x="19" y="131"/>
                    </a:cubicBezTo>
                    <a:cubicBezTo>
                      <a:pt x="13" y="124"/>
                      <a:pt x="8" y="117"/>
                      <a:pt x="5" y="107"/>
                    </a:cubicBezTo>
                    <a:cubicBezTo>
                      <a:pt x="1" y="98"/>
                      <a:pt x="0" y="88"/>
                      <a:pt x="0" y="77"/>
                    </a:cubicBezTo>
                    <a:cubicBezTo>
                      <a:pt x="0" y="64"/>
                      <a:pt x="2" y="53"/>
                      <a:pt x="5" y="44"/>
                    </a:cubicBezTo>
                    <a:cubicBezTo>
                      <a:pt x="9" y="34"/>
                      <a:pt x="14" y="26"/>
                      <a:pt x="21" y="19"/>
                    </a:cubicBezTo>
                    <a:cubicBezTo>
                      <a:pt x="28" y="13"/>
                      <a:pt x="36" y="8"/>
                      <a:pt x="45" y="5"/>
                    </a:cubicBezTo>
                    <a:cubicBezTo>
                      <a:pt x="55" y="1"/>
                      <a:pt x="65" y="0"/>
                      <a:pt x="76" y="0"/>
                    </a:cubicBezTo>
                    <a:cubicBezTo>
                      <a:pt x="88" y="0"/>
                      <a:pt x="98" y="2"/>
                      <a:pt x="107" y="5"/>
                    </a:cubicBezTo>
                    <a:cubicBezTo>
                      <a:pt x="116" y="9"/>
                      <a:pt x="123" y="14"/>
                      <a:pt x="129" y="20"/>
                    </a:cubicBezTo>
                    <a:cubicBezTo>
                      <a:pt x="135" y="27"/>
                      <a:pt x="140" y="35"/>
                      <a:pt x="143" y="44"/>
                    </a:cubicBezTo>
                    <a:cubicBezTo>
                      <a:pt x="146" y="53"/>
                      <a:pt x="148" y="63"/>
                      <a:pt x="148" y="74"/>
                    </a:cubicBezTo>
                    <a:close/>
                    <a:moveTo>
                      <a:pt x="114" y="75"/>
                    </a:moveTo>
                    <a:cubicBezTo>
                      <a:pt x="114" y="59"/>
                      <a:pt x="110" y="47"/>
                      <a:pt x="103" y="39"/>
                    </a:cubicBezTo>
                    <a:cubicBezTo>
                      <a:pt x="96" y="31"/>
                      <a:pt x="87" y="26"/>
                      <a:pt x="74" y="26"/>
                    </a:cubicBezTo>
                    <a:cubicBezTo>
                      <a:pt x="68" y="26"/>
                      <a:pt x="63" y="27"/>
                      <a:pt x="58" y="29"/>
                    </a:cubicBezTo>
                    <a:cubicBezTo>
                      <a:pt x="53" y="31"/>
                      <a:pt x="49" y="34"/>
                      <a:pt x="45" y="38"/>
                    </a:cubicBezTo>
                    <a:cubicBezTo>
                      <a:pt x="42" y="42"/>
                      <a:pt x="39" y="48"/>
                      <a:pt x="37" y="54"/>
                    </a:cubicBezTo>
                    <a:cubicBezTo>
                      <a:pt x="35" y="60"/>
                      <a:pt x="34" y="67"/>
                      <a:pt x="34" y="76"/>
                    </a:cubicBezTo>
                    <a:cubicBezTo>
                      <a:pt x="34" y="84"/>
                      <a:pt x="35" y="91"/>
                      <a:pt x="37" y="97"/>
                    </a:cubicBezTo>
                    <a:cubicBezTo>
                      <a:pt x="39" y="103"/>
                      <a:pt x="41" y="108"/>
                      <a:pt x="45" y="112"/>
                    </a:cubicBezTo>
                    <a:cubicBezTo>
                      <a:pt x="49" y="116"/>
                      <a:pt x="53" y="119"/>
                      <a:pt x="58" y="121"/>
                    </a:cubicBezTo>
                    <a:cubicBezTo>
                      <a:pt x="63" y="123"/>
                      <a:pt x="69" y="124"/>
                      <a:pt x="75" y="124"/>
                    </a:cubicBezTo>
                    <a:cubicBezTo>
                      <a:pt x="87" y="124"/>
                      <a:pt x="97" y="120"/>
                      <a:pt x="104" y="112"/>
                    </a:cubicBezTo>
                    <a:cubicBezTo>
                      <a:pt x="111" y="103"/>
                      <a:pt x="114" y="91"/>
                      <a:pt x="114" y="7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7" name="Group 516">
              <a:extLst>
                <a:ext uri="{FF2B5EF4-FFF2-40B4-BE49-F238E27FC236}">
                  <a16:creationId xmlns:a16="http://schemas.microsoft.com/office/drawing/2014/main" id="{E2F0EB0A-9A71-440A-83EB-A95BF387EBC0}"/>
                </a:ext>
              </a:extLst>
            </p:cNvPr>
            <p:cNvGrpSpPr/>
            <p:nvPr/>
          </p:nvGrpSpPr>
          <p:grpSpPr bwMode="black">
            <a:xfrm>
              <a:off x="9380293" y="7642438"/>
              <a:ext cx="1783459" cy="415962"/>
              <a:chOff x="9053746" y="4958394"/>
              <a:chExt cx="913569" cy="220459"/>
            </a:xfrm>
            <a:solidFill>
              <a:srgbClr val="FFFFFF"/>
            </a:solidFill>
            <a:effectLst/>
          </p:grpSpPr>
          <p:sp>
            <p:nvSpPr>
              <p:cNvPr id="692" name="Freeform 25">
                <a:extLst>
                  <a:ext uri="{FF2B5EF4-FFF2-40B4-BE49-F238E27FC236}">
                    <a16:creationId xmlns:a16="http://schemas.microsoft.com/office/drawing/2014/main" id="{A9983107-7E76-46CC-AFB7-541EE2EB51FB}"/>
                  </a:ext>
                </a:extLst>
              </p:cNvPr>
              <p:cNvSpPr>
                <a:spLocks noEditPoints="1"/>
              </p:cNvSpPr>
              <p:nvPr/>
            </p:nvSpPr>
            <p:spPr bwMode="black">
              <a:xfrm>
                <a:off x="9053746" y="4965666"/>
                <a:ext cx="150719" cy="162948"/>
              </a:xfrm>
              <a:custGeom>
                <a:avLst/>
                <a:gdLst/>
                <a:ahLst/>
                <a:cxnLst>
                  <a:cxn ang="0">
                    <a:pos x="193" y="103"/>
                  </a:cxn>
                  <a:cxn ang="0">
                    <a:pos x="186" y="146"/>
                  </a:cxn>
                  <a:cxn ang="0">
                    <a:pos x="166" y="180"/>
                  </a:cxn>
                  <a:cxn ang="0">
                    <a:pos x="135" y="201"/>
                  </a:cxn>
                  <a:cxn ang="0">
                    <a:pos x="95" y="209"/>
                  </a:cxn>
                  <a:cxn ang="0">
                    <a:pos x="56" y="201"/>
                  </a:cxn>
                  <a:cxn ang="0">
                    <a:pos x="26" y="180"/>
                  </a:cxn>
                  <a:cxn ang="0">
                    <a:pos x="7" y="148"/>
                  </a:cxn>
                  <a:cxn ang="0">
                    <a:pos x="0" y="107"/>
                  </a:cxn>
                  <a:cxn ang="0">
                    <a:pos x="6" y="64"/>
                  </a:cxn>
                  <a:cxn ang="0">
                    <a:pos x="25" y="31"/>
                  </a:cxn>
                  <a:cxn ang="0">
                    <a:pos x="56" y="8"/>
                  </a:cxn>
                  <a:cxn ang="0">
                    <a:pos x="99" y="0"/>
                  </a:cxn>
                  <a:cxn ang="0">
                    <a:pos x="137" y="8"/>
                  </a:cxn>
                  <a:cxn ang="0">
                    <a:pos x="167" y="28"/>
                  </a:cxn>
                  <a:cxn ang="0">
                    <a:pos x="186" y="61"/>
                  </a:cxn>
                  <a:cxn ang="0">
                    <a:pos x="193" y="103"/>
                  </a:cxn>
                  <a:cxn ang="0">
                    <a:pos x="158" y="106"/>
                  </a:cxn>
                  <a:cxn ang="0">
                    <a:pos x="153" y="73"/>
                  </a:cxn>
                  <a:cxn ang="0">
                    <a:pos x="141" y="49"/>
                  </a:cxn>
                  <a:cxn ang="0">
                    <a:pos x="122" y="35"/>
                  </a:cxn>
                  <a:cxn ang="0">
                    <a:pos x="97" y="30"/>
                  </a:cxn>
                  <a:cxn ang="0">
                    <a:pos x="71" y="36"/>
                  </a:cxn>
                  <a:cxn ang="0">
                    <a:pos x="52" y="51"/>
                  </a:cxn>
                  <a:cxn ang="0">
                    <a:pos x="40" y="74"/>
                  </a:cxn>
                  <a:cxn ang="0">
                    <a:pos x="35" y="104"/>
                  </a:cxn>
                  <a:cxn ang="0">
                    <a:pos x="40" y="136"/>
                  </a:cxn>
                  <a:cxn ang="0">
                    <a:pos x="53" y="159"/>
                  </a:cxn>
                  <a:cxn ang="0">
                    <a:pos x="72" y="174"/>
                  </a:cxn>
                  <a:cxn ang="0">
                    <a:pos x="96" y="179"/>
                  </a:cxn>
                  <a:cxn ang="0">
                    <a:pos x="121" y="174"/>
                  </a:cxn>
                  <a:cxn ang="0">
                    <a:pos x="140" y="160"/>
                  </a:cxn>
                  <a:cxn ang="0">
                    <a:pos x="153" y="137"/>
                  </a:cxn>
                  <a:cxn ang="0">
                    <a:pos x="158" y="106"/>
                  </a:cxn>
                </a:cxnLst>
                <a:rect l="0" t="0" r="r" b="b"/>
                <a:pathLst>
                  <a:path w="193" h="209">
                    <a:moveTo>
                      <a:pt x="193" y="103"/>
                    </a:moveTo>
                    <a:cubicBezTo>
                      <a:pt x="193" y="119"/>
                      <a:pt x="191" y="133"/>
                      <a:pt x="186" y="146"/>
                    </a:cubicBezTo>
                    <a:cubicBezTo>
                      <a:pt x="181" y="159"/>
                      <a:pt x="175" y="171"/>
                      <a:pt x="166" y="180"/>
                    </a:cubicBezTo>
                    <a:cubicBezTo>
                      <a:pt x="158" y="189"/>
                      <a:pt x="147" y="196"/>
                      <a:pt x="135" y="201"/>
                    </a:cubicBezTo>
                    <a:cubicBezTo>
                      <a:pt x="123" y="206"/>
                      <a:pt x="110" y="209"/>
                      <a:pt x="95" y="209"/>
                    </a:cubicBezTo>
                    <a:cubicBezTo>
                      <a:pt x="81" y="209"/>
                      <a:pt x="68" y="206"/>
                      <a:pt x="56" y="201"/>
                    </a:cubicBezTo>
                    <a:cubicBezTo>
                      <a:pt x="44" y="196"/>
                      <a:pt x="34" y="189"/>
                      <a:pt x="26" y="180"/>
                    </a:cubicBezTo>
                    <a:cubicBezTo>
                      <a:pt x="18" y="172"/>
                      <a:pt x="11" y="161"/>
                      <a:pt x="7" y="148"/>
                    </a:cubicBezTo>
                    <a:cubicBezTo>
                      <a:pt x="2" y="136"/>
                      <a:pt x="0" y="122"/>
                      <a:pt x="0" y="107"/>
                    </a:cubicBezTo>
                    <a:cubicBezTo>
                      <a:pt x="0" y="92"/>
                      <a:pt x="2" y="77"/>
                      <a:pt x="6" y="64"/>
                    </a:cubicBezTo>
                    <a:cubicBezTo>
                      <a:pt x="11" y="51"/>
                      <a:pt x="17" y="40"/>
                      <a:pt x="25" y="31"/>
                    </a:cubicBezTo>
                    <a:cubicBezTo>
                      <a:pt x="34" y="21"/>
                      <a:pt x="44" y="14"/>
                      <a:pt x="56" y="8"/>
                    </a:cubicBezTo>
                    <a:cubicBezTo>
                      <a:pt x="69" y="3"/>
                      <a:pt x="83" y="0"/>
                      <a:pt x="99" y="0"/>
                    </a:cubicBezTo>
                    <a:cubicBezTo>
                      <a:pt x="113" y="0"/>
                      <a:pt x="125" y="3"/>
                      <a:pt x="137" y="8"/>
                    </a:cubicBezTo>
                    <a:cubicBezTo>
                      <a:pt x="149" y="13"/>
                      <a:pt x="159" y="19"/>
                      <a:pt x="167" y="28"/>
                    </a:cubicBezTo>
                    <a:cubicBezTo>
                      <a:pt x="175" y="37"/>
                      <a:pt x="182" y="48"/>
                      <a:pt x="186" y="61"/>
                    </a:cubicBezTo>
                    <a:cubicBezTo>
                      <a:pt x="191" y="73"/>
                      <a:pt x="193" y="87"/>
                      <a:pt x="193" y="103"/>
                    </a:cubicBezTo>
                    <a:close/>
                    <a:moveTo>
                      <a:pt x="158" y="106"/>
                    </a:moveTo>
                    <a:cubicBezTo>
                      <a:pt x="158" y="93"/>
                      <a:pt x="156" y="82"/>
                      <a:pt x="153" y="73"/>
                    </a:cubicBezTo>
                    <a:cubicBezTo>
                      <a:pt x="150" y="63"/>
                      <a:pt x="146" y="56"/>
                      <a:pt x="141" y="49"/>
                    </a:cubicBezTo>
                    <a:cubicBezTo>
                      <a:pt x="136" y="43"/>
                      <a:pt x="129" y="38"/>
                      <a:pt x="122" y="35"/>
                    </a:cubicBezTo>
                    <a:cubicBezTo>
                      <a:pt x="115" y="32"/>
                      <a:pt x="106" y="30"/>
                      <a:pt x="97" y="30"/>
                    </a:cubicBezTo>
                    <a:cubicBezTo>
                      <a:pt x="88" y="30"/>
                      <a:pt x="79" y="32"/>
                      <a:pt x="71" y="36"/>
                    </a:cubicBezTo>
                    <a:cubicBezTo>
                      <a:pt x="64" y="39"/>
                      <a:pt x="57" y="44"/>
                      <a:pt x="52" y="51"/>
                    </a:cubicBezTo>
                    <a:cubicBezTo>
                      <a:pt x="47" y="57"/>
                      <a:pt x="42" y="65"/>
                      <a:pt x="40" y="74"/>
                    </a:cubicBezTo>
                    <a:cubicBezTo>
                      <a:pt x="37" y="84"/>
                      <a:pt x="35" y="94"/>
                      <a:pt x="35" y="104"/>
                    </a:cubicBezTo>
                    <a:cubicBezTo>
                      <a:pt x="35" y="116"/>
                      <a:pt x="37" y="127"/>
                      <a:pt x="40" y="136"/>
                    </a:cubicBezTo>
                    <a:cubicBezTo>
                      <a:pt x="43" y="145"/>
                      <a:pt x="47" y="153"/>
                      <a:pt x="53" y="159"/>
                    </a:cubicBezTo>
                    <a:cubicBezTo>
                      <a:pt x="58" y="166"/>
                      <a:pt x="64" y="171"/>
                      <a:pt x="72" y="174"/>
                    </a:cubicBezTo>
                    <a:cubicBezTo>
                      <a:pt x="79" y="177"/>
                      <a:pt x="87" y="179"/>
                      <a:pt x="96" y="179"/>
                    </a:cubicBezTo>
                    <a:cubicBezTo>
                      <a:pt x="105" y="179"/>
                      <a:pt x="113" y="177"/>
                      <a:pt x="121" y="174"/>
                    </a:cubicBezTo>
                    <a:cubicBezTo>
                      <a:pt x="128" y="171"/>
                      <a:pt x="135" y="167"/>
                      <a:pt x="140" y="160"/>
                    </a:cubicBezTo>
                    <a:cubicBezTo>
                      <a:pt x="146" y="154"/>
                      <a:pt x="150" y="147"/>
                      <a:pt x="153" y="137"/>
                    </a:cubicBezTo>
                    <a:cubicBezTo>
                      <a:pt x="156" y="128"/>
                      <a:pt x="158" y="118"/>
                      <a:pt x="158" y="10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3" name="Freeform 26">
                <a:extLst>
                  <a:ext uri="{FF2B5EF4-FFF2-40B4-BE49-F238E27FC236}">
                    <a16:creationId xmlns:a16="http://schemas.microsoft.com/office/drawing/2014/main" id="{400C036A-FF14-46B4-ABEC-1C208352FA1E}"/>
                  </a:ext>
                </a:extLst>
              </p:cNvPr>
              <p:cNvSpPr>
                <a:spLocks noEditPoints="1"/>
              </p:cNvSpPr>
              <p:nvPr/>
            </p:nvSpPr>
            <p:spPr bwMode="black">
              <a:xfrm>
                <a:off x="9226280" y="4959385"/>
                <a:ext cx="108412" cy="169228"/>
              </a:xfrm>
              <a:custGeom>
                <a:avLst/>
                <a:gdLst/>
                <a:ahLst/>
                <a:cxnLst>
                  <a:cxn ang="0">
                    <a:pos x="139" y="137"/>
                  </a:cxn>
                  <a:cxn ang="0">
                    <a:pos x="135" y="169"/>
                  </a:cxn>
                  <a:cxn ang="0">
                    <a:pos x="122" y="194"/>
                  </a:cxn>
                  <a:cxn ang="0">
                    <a:pos x="102" y="211"/>
                  </a:cxn>
                  <a:cxn ang="0">
                    <a:pos x="74" y="217"/>
                  </a:cxn>
                  <a:cxn ang="0">
                    <a:pos x="60" y="215"/>
                  </a:cxn>
                  <a:cxn ang="0">
                    <a:pos x="49" y="211"/>
                  </a:cxn>
                  <a:cxn ang="0">
                    <a:pos x="40" y="204"/>
                  </a:cxn>
                  <a:cxn ang="0">
                    <a:pos x="33" y="195"/>
                  </a:cxn>
                  <a:cxn ang="0">
                    <a:pos x="32" y="195"/>
                  </a:cxn>
                  <a:cxn ang="0">
                    <a:pos x="32" y="213"/>
                  </a:cxn>
                  <a:cxn ang="0">
                    <a:pos x="0" y="213"/>
                  </a:cxn>
                  <a:cxn ang="0">
                    <a:pos x="0" y="0"/>
                  </a:cxn>
                  <a:cxn ang="0">
                    <a:pos x="32" y="0"/>
                  </a:cxn>
                  <a:cxn ang="0">
                    <a:pos x="32" y="92"/>
                  </a:cxn>
                  <a:cxn ang="0">
                    <a:pos x="33" y="92"/>
                  </a:cxn>
                  <a:cxn ang="0">
                    <a:pos x="41" y="82"/>
                  </a:cxn>
                  <a:cxn ang="0">
                    <a:pos x="52" y="73"/>
                  </a:cxn>
                  <a:cxn ang="0">
                    <a:pos x="65" y="68"/>
                  </a:cxn>
                  <a:cxn ang="0">
                    <a:pos x="80" y="66"/>
                  </a:cxn>
                  <a:cxn ang="0">
                    <a:pos x="107" y="72"/>
                  </a:cxn>
                  <a:cxn ang="0">
                    <a:pos x="125" y="87"/>
                  </a:cxn>
                  <a:cxn ang="0">
                    <a:pos x="136" y="110"/>
                  </a:cxn>
                  <a:cxn ang="0">
                    <a:pos x="139" y="137"/>
                  </a:cxn>
                  <a:cxn ang="0">
                    <a:pos x="106" y="137"/>
                  </a:cxn>
                  <a:cxn ang="0">
                    <a:pos x="103" y="118"/>
                  </a:cxn>
                  <a:cxn ang="0">
                    <a:pos x="96" y="104"/>
                  </a:cxn>
                  <a:cxn ang="0">
                    <a:pos x="85" y="95"/>
                  </a:cxn>
                  <a:cxn ang="0">
                    <a:pos x="70" y="92"/>
                  </a:cxn>
                  <a:cxn ang="0">
                    <a:pos x="54" y="95"/>
                  </a:cxn>
                  <a:cxn ang="0">
                    <a:pos x="42" y="104"/>
                  </a:cxn>
                  <a:cxn ang="0">
                    <a:pos x="35" y="118"/>
                  </a:cxn>
                  <a:cxn ang="0">
                    <a:pos x="32" y="135"/>
                  </a:cxn>
                  <a:cxn ang="0">
                    <a:pos x="32" y="154"/>
                  </a:cxn>
                  <a:cxn ang="0">
                    <a:pos x="34" y="168"/>
                  </a:cxn>
                  <a:cxn ang="0">
                    <a:pos x="42" y="180"/>
                  </a:cxn>
                  <a:cxn ang="0">
                    <a:pos x="53" y="187"/>
                  </a:cxn>
                  <a:cxn ang="0">
                    <a:pos x="67" y="190"/>
                  </a:cxn>
                  <a:cxn ang="0">
                    <a:pos x="83" y="187"/>
                  </a:cxn>
                  <a:cxn ang="0">
                    <a:pos x="95" y="177"/>
                  </a:cxn>
                  <a:cxn ang="0">
                    <a:pos x="103" y="160"/>
                  </a:cxn>
                  <a:cxn ang="0">
                    <a:pos x="106" y="137"/>
                  </a:cxn>
                </a:cxnLst>
                <a:rect l="0" t="0" r="r" b="b"/>
                <a:pathLst>
                  <a:path w="139" h="217">
                    <a:moveTo>
                      <a:pt x="139" y="137"/>
                    </a:moveTo>
                    <a:cubicBezTo>
                      <a:pt x="139" y="149"/>
                      <a:pt x="138" y="159"/>
                      <a:pt x="135" y="169"/>
                    </a:cubicBezTo>
                    <a:cubicBezTo>
                      <a:pt x="132" y="179"/>
                      <a:pt x="128" y="187"/>
                      <a:pt x="122" y="194"/>
                    </a:cubicBezTo>
                    <a:cubicBezTo>
                      <a:pt x="117" y="201"/>
                      <a:pt x="110" y="207"/>
                      <a:pt x="102" y="211"/>
                    </a:cubicBezTo>
                    <a:cubicBezTo>
                      <a:pt x="94" y="215"/>
                      <a:pt x="84" y="217"/>
                      <a:pt x="74" y="217"/>
                    </a:cubicBezTo>
                    <a:cubicBezTo>
                      <a:pt x="69" y="217"/>
                      <a:pt x="64" y="216"/>
                      <a:pt x="60" y="215"/>
                    </a:cubicBezTo>
                    <a:cubicBezTo>
                      <a:pt x="56" y="214"/>
                      <a:pt x="52" y="212"/>
                      <a:pt x="49" y="211"/>
                    </a:cubicBezTo>
                    <a:cubicBezTo>
                      <a:pt x="45" y="209"/>
                      <a:pt x="42" y="206"/>
                      <a:pt x="40" y="204"/>
                    </a:cubicBezTo>
                    <a:cubicBezTo>
                      <a:pt x="37" y="201"/>
                      <a:pt x="35" y="198"/>
                      <a:pt x="33" y="195"/>
                    </a:cubicBezTo>
                    <a:cubicBezTo>
                      <a:pt x="32" y="195"/>
                      <a:pt x="32" y="195"/>
                      <a:pt x="32" y="195"/>
                    </a:cubicBezTo>
                    <a:cubicBezTo>
                      <a:pt x="32" y="213"/>
                      <a:pt x="32" y="213"/>
                      <a:pt x="32" y="213"/>
                    </a:cubicBezTo>
                    <a:cubicBezTo>
                      <a:pt x="0" y="213"/>
                      <a:pt x="0" y="213"/>
                      <a:pt x="0" y="213"/>
                    </a:cubicBezTo>
                    <a:cubicBezTo>
                      <a:pt x="0" y="0"/>
                      <a:pt x="0" y="0"/>
                      <a:pt x="0" y="0"/>
                    </a:cubicBezTo>
                    <a:cubicBezTo>
                      <a:pt x="32" y="0"/>
                      <a:pt x="32" y="0"/>
                      <a:pt x="32" y="0"/>
                    </a:cubicBezTo>
                    <a:cubicBezTo>
                      <a:pt x="32" y="92"/>
                      <a:pt x="32" y="92"/>
                      <a:pt x="32" y="92"/>
                    </a:cubicBezTo>
                    <a:cubicBezTo>
                      <a:pt x="33" y="92"/>
                      <a:pt x="33" y="92"/>
                      <a:pt x="33" y="92"/>
                    </a:cubicBezTo>
                    <a:cubicBezTo>
                      <a:pt x="35" y="88"/>
                      <a:pt x="38" y="85"/>
                      <a:pt x="41" y="82"/>
                    </a:cubicBezTo>
                    <a:cubicBezTo>
                      <a:pt x="44" y="78"/>
                      <a:pt x="48" y="76"/>
                      <a:pt x="52" y="73"/>
                    </a:cubicBezTo>
                    <a:cubicBezTo>
                      <a:pt x="56" y="71"/>
                      <a:pt x="60" y="69"/>
                      <a:pt x="65" y="68"/>
                    </a:cubicBezTo>
                    <a:cubicBezTo>
                      <a:pt x="69" y="67"/>
                      <a:pt x="75" y="66"/>
                      <a:pt x="80" y="66"/>
                    </a:cubicBezTo>
                    <a:cubicBezTo>
                      <a:pt x="91" y="66"/>
                      <a:pt x="100" y="68"/>
                      <a:pt x="107" y="72"/>
                    </a:cubicBezTo>
                    <a:cubicBezTo>
                      <a:pt x="114" y="75"/>
                      <a:pt x="121" y="81"/>
                      <a:pt x="125" y="87"/>
                    </a:cubicBezTo>
                    <a:cubicBezTo>
                      <a:pt x="130" y="94"/>
                      <a:pt x="134" y="101"/>
                      <a:pt x="136" y="110"/>
                    </a:cubicBezTo>
                    <a:cubicBezTo>
                      <a:pt x="138" y="119"/>
                      <a:pt x="139" y="128"/>
                      <a:pt x="139" y="137"/>
                    </a:cubicBezTo>
                    <a:close/>
                    <a:moveTo>
                      <a:pt x="106" y="137"/>
                    </a:moveTo>
                    <a:cubicBezTo>
                      <a:pt x="106" y="130"/>
                      <a:pt x="105" y="124"/>
                      <a:pt x="103" y="118"/>
                    </a:cubicBezTo>
                    <a:cubicBezTo>
                      <a:pt x="102" y="113"/>
                      <a:pt x="99" y="108"/>
                      <a:pt x="96" y="104"/>
                    </a:cubicBezTo>
                    <a:cubicBezTo>
                      <a:pt x="93" y="101"/>
                      <a:pt x="89" y="98"/>
                      <a:pt x="85" y="95"/>
                    </a:cubicBezTo>
                    <a:cubicBezTo>
                      <a:pt x="81" y="93"/>
                      <a:pt x="75" y="92"/>
                      <a:pt x="70" y="92"/>
                    </a:cubicBezTo>
                    <a:cubicBezTo>
                      <a:pt x="64" y="92"/>
                      <a:pt x="59" y="93"/>
                      <a:pt x="54" y="95"/>
                    </a:cubicBezTo>
                    <a:cubicBezTo>
                      <a:pt x="50" y="98"/>
                      <a:pt x="46" y="100"/>
                      <a:pt x="42" y="104"/>
                    </a:cubicBezTo>
                    <a:cubicBezTo>
                      <a:pt x="39" y="108"/>
                      <a:pt x="36" y="112"/>
                      <a:pt x="35" y="118"/>
                    </a:cubicBezTo>
                    <a:cubicBezTo>
                      <a:pt x="33" y="123"/>
                      <a:pt x="32" y="129"/>
                      <a:pt x="32" y="135"/>
                    </a:cubicBezTo>
                    <a:cubicBezTo>
                      <a:pt x="32" y="154"/>
                      <a:pt x="32" y="154"/>
                      <a:pt x="32" y="154"/>
                    </a:cubicBezTo>
                    <a:cubicBezTo>
                      <a:pt x="32" y="159"/>
                      <a:pt x="33" y="164"/>
                      <a:pt x="34" y="168"/>
                    </a:cubicBezTo>
                    <a:cubicBezTo>
                      <a:pt x="36" y="172"/>
                      <a:pt x="39" y="176"/>
                      <a:pt x="42" y="180"/>
                    </a:cubicBezTo>
                    <a:cubicBezTo>
                      <a:pt x="45" y="183"/>
                      <a:pt x="48" y="185"/>
                      <a:pt x="53" y="187"/>
                    </a:cubicBezTo>
                    <a:cubicBezTo>
                      <a:pt x="57" y="189"/>
                      <a:pt x="62" y="190"/>
                      <a:pt x="67" y="190"/>
                    </a:cubicBezTo>
                    <a:cubicBezTo>
                      <a:pt x="73" y="190"/>
                      <a:pt x="78" y="189"/>
                      <a:pt x="83" y="187"/>
                    </a:cubicBezTo>
                    <a:cubicBezTo>
                      <a:pt x="88" y="185"/>
                      <a:pt x="92" y="181"/>
                      <a:pt x="95" y="177"/>
                    </a:cubicBezTo>
                    <a:cubicBezTo>
                      <a:pt x="99" y="172"/>
                      <a:pt x="101" y="167"/>
                      <a:pt x="103" y="160"/>
                    </a:cubicBezTo>
                    <a:cubicBezTo>
                      <a:pt x="105" y="153"/>
                      <a:pt x="106" y="146"/>
                      <a:pt x="106" y="13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4" name="Freeform 27">
                <a:extLst>
                  <a:ext uri="{FF2B5EF4-FFF2-40B4-BE49-F238E27FC236}">
                    <a16:creationId xmlns:a16="http://schemas.microsoft.com/office/drawing/2014/main" id="{94A75B35-9C69-4116-BD45-5190250BCF98}"/>
                  </a:ext>
                </a:extLst>
              </p:cNvPr>
              <p:cNvSpPr>
                <a:spLocks/>
              </p:cNvSpPr>
              <p:nvPr/>
            </p:nvSpPr>
            <p:spPr bwMode="black">
              <a:xfrm>
                <a:off x="9356837" y="5011608"/>
                <a:ext cx="64783" cy="114031"/>
              </a:xfrm>
              <a:custGeom>
                <a:avLst/>
                <a:gdLst/>
                <a:ahLst/>
                <a:cxnLst>
                  <a:cxn ang="0">
                    <a:pos x="79" y="32"/>
                  </a:cxn>
                  <a:cxn ang="0">
                    <a:pos x="75" y="31"/>
                  </a:cxn>
                  <a:cxn ang="0">
                    <a:pos x="69" y="29"/>
                  </a:cxn>
                  <a:cxn ang="0">
                    <a:pos x="64" y="29"/>
                  </a:cxn>
                  <a:cxn ang="0">
                    <a:pos x="52" y="32"/>
                  </a:cxn>
                  <a:cxn ang="0">
                    <a:pos x="42" y="41"/>
                  </a:cxn>
                  <a:cxn ang="0">
                    <a:pos x="35" y="54"/>
                  </a:cxn>
                  <a:cxn ang="0">
                    <a:pos x="32" y="73"/>
                  </a:cxn>
                  <a:cxn ang="0">
                    <a:pos x="32" y="146"/>
                  </a:cxn>
                  <a:cxn ang="0">
                    <a:pos x="0" y="146"/>
                  </a:cxn>
                  <a:cxn ang="0">
                    <a:pos x="0" y="2"/>
                  </a:cxn>
                  <a:cxn ang="0">
                    <a:pos x="32" y="2"/>
                  </a:cxn>
                  <a:cxn ang="0">
                    <a:pos x="32" y="30"/>
                  </a:cxn>
                  <a:cxn ang="0">
                    <a:pos x="33" y="30"/>
                  </a:cxn>
                  <a:cxn ang="0">
                    <a:pos x="40" y="17"/>
                  </a:cxn>
                  <a:cxn ang="0">
                    <a:pos x="49" y="7"/>
                  </a:cxn>
                  <a:cxn ang="0">
                    <a:pos x="59" y="2"/>
                  </a:cxn>
                  <a:cxn ang="0">
                    <a:pos x="70" y="0"/>
                  </a:cxn>
                  <a:cxn ang="0">
                    <a:pos x="77" y="0"/>
                  </a:cxn>
                  <a:cxn ang="0">
                    <a:pos x="83" y="2"/>
                  </a:cxn>
                  <a:cxn ang="0">
                    <a:pos x="83" y="34"/>
                  </a:cxn>
                  <a:cxn ang="0">
                    <a:pos x="79" y="32"/>
                  </a:cxn>
                </a:cxnLst>
                <a:rect l="0" t="0" r="r" b="b"/>
                <a:pathLst>
                  <a:path w="83" h="146">
                    <a:moveTo>
                      <a:pt x="79" y="32"/>
                    </a:moveTo>
                    <a:cubicBezTo>
                      <a:pt x="78" y="32"/>
                      <a:pt x="76" y="31"/>
                      <a:pt x="75" y="31"/>
                    </a:cubicBezTo>
                    <a:cubicBezTo>
                      <a:pt x="73" y="30"/>
                      <a:pt x="71" y="30"/>
                      <a:pt x="69" y="29"/>
                    </a:cubicBezTo>
                    <a:cubicBezTo>
                      <a:pt x="68" y="29"/>
                      <a:pt x="66" y="29"/>
                      <a:pt x="64" y="29"/>
                    </a:cubicBezTo>
                    <a:cubicBezTo>
                      <a:pt x="60" y="29"/>
                      <a:pt x="55" y="30"/>
                      <a:pt x="52" y="32"/>
                    </a:cubicBezTo>
                    <a:cubicBezTo>
                      <a:pt x="48" y="34"/>
                      <a:pt x="44" y="37"/>
                      <a:pt x="42" y="41"/>
                    </a:cubicBezTo>
                    <a:cubicBezTo>
                      <a:pt x="39" y="44"/>
                      <a:pt x="37" y="49"/>
                      <a:pt x="35" y="54"/>
                    </a:cubicBezTo>
                    <a:cubicBezTo>
                      <a:pt x="33" y="60"/>
                      <a:pt x="32" y="66"/>
                      <a:pt x="32" y="73"/>
                    </a:cubicBezTo>
                    <a:cubicBezTo>
                      <a:pt x="32" y="146"/>
                      <a:pt x="32" y="146"/>
                      <a:pt x="32" y="146"/>
                    </a:cubicBezTo>
                    <a:cubicBezTo>
                      <a:pt x="0" y="146"/>
                      <a:pt x="0" y="146"/>
                      <a:pt x="0" y="146"/>
                    </a:cubicBezTo>
                    <a:cubicBezTo>
                      <a:pt x="0" y="2"/>
                      <a:pt x="0" y="2"/>
                      <a:pt x="0" y="2"/>
                    </a:cubicBezTo>
                    <a:cubicBezTo>
                      <a:pt x="32" y="2"/>
                      <a:pt x="32" y="2"/>
                      <a:pt x="32" y="2"/>
                    </a:cubicBezTo>
                    <a:cubicBezTo>
                      <a:pt x="32" y="30"/>
                      <a:pt x="32" y="30"/>
                      <a:pt x="32" y="30"/>
                    </a:cubicBezTo>
                    <a:cubicBezTo>
                      <a:pt x="33" y="30"/>
                      <a:pt x="33" y="30"/>
                      <a:pt x="33" y="30"/>
                    </a:cubicBezTo>
                    <a:cubicBezTo>
                      <a:pt x="35" y="25"/>
                      <a:pt x="37" y="20"/>
                      <a:pt x="40" y="17"/>
                    </a:cubicBezTo>
                    <a:cubicBezTo>
                      <a:pt x="42" y="13"/>
                      <a:pt x="45" y="10"/>
                      <a:pt x="49" y="7"/>
                    </a:cubicBezTo>
                    <a:cubicBezTo>
                      <a:pt x="52" y="5"/>
                      <a:pt x="55" y="3"/>
                      <a:pt x="59" y="2"/>
                    </a:cubicBezTo>
                    <a:cubicBezTo>
                      <a:pt x="62" y="0"/>
                      <a:pt x="66" y="0"/>
                      <a:pt x="70" y="0"/>
                    </a:cubicBezTo>
                    <a:cubicBezTo>
                      <a:pt x="72" y="0"/>
                      <a:pt x="75" y="0"/>
                      <a:pt x="77" y="0"/>
                    </a:cubicBezTo>
                    <a:cubicBezTo>
                      <a:pt x="79" y="1"/>
                      <a:pt x="81" y="1"/>
                      <a:pt x="83" y="2"/>
                    </a:cubicBezTo>
                    <a:cubicBezTo>
                      <a:pt x="83" y="34"/>
                      <a:pt x="83" y="34"/>
                      <a:pt x="83" y="34"/>
                    </a:cubicBezTo>
                    <a:cubicBezTo>
                      <a:pt x="82" y="33"/>
                      <a:pt x="81" y="33"/>
                      <a:pt x="79" y="3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5" name="Freeform 28">
                <a:extLst>
                  <a:ext uri="{FF2B5EF4-FFF2-40B4-BE49-F238E27FC236}">
                    <a16:creationId xmlns:a16="http://schemas.microsoft.com/office/drawing/2014/main" id="{4B8A21B8-4598-4E6D-AAB9-E6F7A61E8417}"/>
                  </a:ext>
                </a:extLst>
              </p:cNvPr>
              <p:cNvSpPr>
                <a:spLocks noEditPoints="1"/>
              </p:cNvSpPr>
              <p:nvPr/>
            </p:nvSpPr>
            <p:spPr bwMode="black">
              <a:xfrm>
                <a:off x="9432527" y="4958394"/>
                <a:ext cx="31069" cy="167245"/>
              </a:xfrm>
              <a:custGeom>
                <a:avLst/>
                <a:gdLst/>
                <a:ahLst/>
                <a:cxnLst>
                  <a:cxn ang="0">
                    <a:pos x="40" y="20"/>
                  </a:cxn>
                  <a:cxn ang="0">
                    <a:pos x="38"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3" y="34"/>
                      <a:pt x="30" y="36"/>
                      <a:pt x="28" y="37"/>
                    </a:cubicBezTo>
                    <a:cubicBezTo>
                      <a:pt x="26" y="38"/>
                      <a:pt x="23" y="38"/>
                      <a:pt x="20" y="38"/>
                    </a:cubicBezTo>
                    <a:cubicBezTo>
                      <a:pt x="17" y="38"/>
                      <a:pt x="15" y="38"/>
                      <a:pt x="12" y="37"/>
                    </a:cubicBezTo>
                    <a:cubicBezTo>
                      <a:pt x="10" y="36"/>
                      <a:pt x="8"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5"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6" name="Freeform 29">
                <a:extLst>
                  <a:ext uri="{FF2B5EF4-FFF2-40B4-BE49-F238E27FC236}">
                    <a16:creationId xmlns:a16="http://schemas.microsoft.com/office/drawing/2014/main" id="{04209A5A-881C-4CDD-8539-A049025BCD8D}"/>
                  </a:ext>
                </a:extLst>
              </p:cNvPr>
              <p:cNvSpPr>
                <a:spLocks noEditPoints="1"/>
              </p:cNvSpPr>
              <p:nvPr/>
            </p:nvSpPr>
            <p:spPr bwMode="black">
              <a:xfrm>
                <a:off x="9481775" y="5010947"/>
                <a:ext cx="109073" cy="167906"/>
              </a:xfrm>
              <a:custGeom>
                <a:avLst/>
                <a:gdLst/>
                <a:ahLst/>
                <a:cxnLst>
                  <a:cxn ang="0">
                    <a:pos x="135" y="166"/>
                  </a:cxn>
                  <a:cxn ang="0">
                    <a:pos x="121" y="192"/>
                  </a:cxn>
                  <a:cxn ang="0">
                    <a:pos x="96" y="209"/>
                  </a:cxn>
                  <a:cxn ang="0">
                    <a:pos x="59" y="215"/>
                  </a:cxn>
                  <a:cxn ang="0">
                    <a:pos x="44" y="214"/>
                  </a:cxn>
                  <a:cxn ang="0">
                    <a:pos x="31" y="212"/>
                  </a:cxn>
                  <a:cxn ang="0">
                    <a:pos x="20" y="209"/>
                  </a:cxn>
                  <a:cxn ang="0">
                    <a:pos x="11" y="206"/>
                  </a:cxn>
                  <a:cxn ang="0">
                    <a:pos x="11" y="175"/>
                  </a:cxn>
                  <a:cxn ang="0">
                    <a:pos x="21" y="180"/>
                  </a:cxn>
                  <a:cxn ang="0">
                    <a:pos x="32" y="184"/>
                  </a:cxn>
                  <a:cxn ang="0">
                    <a:pos x="45" y="187"/>
                  </a:cxn>
                  <a:cxn ang="0">
                    <a:pos x="58" y="189"/>
                  </a:cxn>
                  <a:cxn ang="0">
                    <a:pos x="81" y="185"/>
                  </a:cxn>
                  <a:cxn ang="0">
                    <a:pos x="96" y="174"/>
                  </a:cxn>
                  <a:cxn ang="0">
                    <a:pos x="105" y="158"/>
                  </a:cxn>
                  <a:cxn ang="0">
                    <a:pos x="108" y="138"/>
                  </a:cxn>
                  <a:cxn ang="0">
                    <a:pos x="108" y="124"/>
                  </a:cxn>
                  <a:cxn ang="0">
                    <a:pos x="107" y="124"/>
                  </a:cxn>
                  <a:cxn ang="0">
                    <a:pos x="88" y="144"/>
                  </a:cxn>
                  <a:cxn ang="0">
                    <a:pos x="60" y="151"/>
                  </a:cxn>
                  <a:cxn ang="0">
                    <a:pos x="35" y="146"/>
                  </a:cxn>
                  <a:cxn ang="0">
                    <a:pos x="16" y="131"/>
                  </a:cxn>
                  <a:cxn ang="0">
                    <a:pos x="4" y="109"/>
                  </a:cxn>
                  <a:cxn ang="0">
                    <a:pos x="0" y="80"/>
                  </a:cxn>
                  <a:cxn ang="0">
                    <a:pos x="5" y="47"/>
                  </a:cxn>
                  <a:cxn ang="0">
                    <a:pos x="18" y="22"/>
                  </a:cxn>
                  <a:cxn ang="0">
                    <a:pos x="39" y="5"/>
                  </a:cxn>
                  <a:cxn ang="0">
                    <a:pos x="66" y="0"/>
                  </a:cxn>
                  <a:cxn ang="0">
                    <a:pos x="91" y="6"/>
                  </a:cxn>
                  <a:cxn ang="0">
                    <a:pos x="107" y="21"/>
                  </a:cxn>
                  <a:cxn ang="0">
                    <a:pos x="108" y="21"/>
                  </a:cxn>
                  <a:cxn ang="0">
                    <a:pos x="108" y="3"/>
                  </a:cxn>
                  <a:cxn ang="0">
                    <a:pos x="140" y="3"/>
                  </a:cxn>
                  <a:cxn ang="0">
                    <a:pos x="140" y="134"/>
                  </a:cxn>
                  <a:cxn ang="0">
                    <a:pos x="135" y="166"/>
                  </a:cxn>
                  <a:cxn ang="0">
                    <a:pos x="108" y="63"/>
                  </a:cxn>
                  <a:cxn ang="0">
                    <a:pos x="105" y="49"/>
                  </a:cxn>
                  <a:cxn ang="0">
                    <a:pos x="98" y="37"/>
                  </a:cxn>
                  <a:cxn ang="0">
                    <a:pos x="87" y="29"/>
                  </a:cxn>
                  <a:cxn ang="0">
                    <a:pos x="73" y="26"/>
                  </a:cxn>
                  <a:cxn ang="0">
                    <a:pos x="57" y="30"/>
                  </a:cxn>
                  <a:cxn ang="0">
                    <a:pos x="44" y="39"/>
                  </a:cxn>
                  <a:cxn ang="0">
                    <a:pos x="37" y="56"/>
                  </a:cxn>
                  <a:cxn ang="0">
                    <a:pos x="34" y="79"/>
                  </a:cxn>
                  <a:cxn ang="0">
                    <a:pos x="36" y="97"/>
                  </a:cxn>
                  <a:cxn ang="0">
                    <a:pos x="43" y="111"/>
                  </a:cxn>
                  <a:cxn ang="0">
                    <a:pos x="55" y="121"/>
                  </a:cxn>
                  <a:cxn ang="0">
                    <a:pos x="70" y="124"/>
                  </a:cxn>
                  <a:cxn ang="0">
                    <a:pos x="85" y="121"/>
                  </a:cxn>
                  <a:cxn ang="0">
                    <a:pos x="97" y="112"/>
                  </a:cxn>
                  <a:cxn ang="0">
                    <a:pos x="105" y="98"/>
                  </a:cxn>
                  <a:cxn ang="0">
                    <a:pos x="108" y="80"/>
                  </a:cxn>
                  <a:cxn ang="0">
                    <a:pos x="108" y="63"/>
                  </a:cxn>
                </a:cxnLst>
                <a:rect l="0" t="0" r="r" b="b"/>
                <a:pathLst>
                  <a:path w="140" h="215">
                    <a:moveTo>
                      <a:pt x="135" y="166"/>
                    </a:moveTo>
                    <a:cubicBezTo>
                      <a:pt x="132" y="176"/>
                      <a:pt x="127" y="185"/>
                      <a:pt x="121" y="192"/>
                    </a:cubicBezTo>
                    <a:cubicBezTo>
                      <a:pt x="114" y="199"/>
                      <a:pt x="106" y="205"/>
                      <a:pt x="96" y="209"/>
                    </a:cubicBezTo>
                    <a:cubicBezTo>
                      <a:pt x="85" y="213"/>
                      <a:pt x="73" y="215"/>
                      <a:pt x="59" y="215"/>
                    </a:cubicBezTo>
                    <a:cubicBezTo>
                      <a:pt x="54" y="215"/>
                      <a:pt x="49" y="214"/>
                      <a:pt x="44" y="214"/>
                    </a:cubicBezTo>
                    <a:cubicBezTo>
                      <a:pt x="39" y="213"/>
                      <a:pt x="35" y="213"/>
                      <a:pt x="31" y="212"/>
                    </a:cubicBezTo>
                    <a:cubicBezTo>
                      <a:pt x="26" y="211"/>
                      <a:pt x="23" y="210"/>
                      <a:pt x="20" y="209"/>
                    </a:cubicBezTo>
                    <a:cubicBezTo>
                      <a:pt x="16" y="208"/>
                      <a:pt x="14" y="207"/>
                      <a:pt x="11" y="206"/>
                    </a:cubicBezTo>
                    <a:cubicBezTo>
                      <a:pt x="11" y="175"/>
                      <a:pt x="11" y="175"/>
                      <a:pt x="11" y="175"/>
                    </a:cubicBezTo>
                    <a:cubicBezTo>
                      <a:pt x="15" y="177"/>
                      <a:pt x="18" y="178"/>
                      <a:pt x="21" y="180"/>
                    </a:cubicBezTo>
                    <a:cubicBezTo>
                      <a:pt x="25" y="182"/>
                      <a:pt x="28" y="183"/>
                      <a:pt x="32" y="184"/>
                    </a:cubicBezTo>
                    <a:cubicBezTo>
                      <a:pt x="36" y="186"/>
                      <a:pt x="40" y="187"/>
                      <a:pt x="45" y="187"/>
                    </a:cubicBezTo>
                    <a:cubicBezTo>
                      <a:pt x="49" y="188"/>
                      <a:pt x="54" y="189"/>
                      <a:pt x="58" y="189"/>
                    </a:cubicBezTo>
                    <a:cubicBezTo>
                      <a:pt x="67" y="189"/>
                      <a:pt x="75" y="187"/>
                      <a:pt x="81" y="185"/>
                    </a:cubicBezTo>
                    <a:cubicBezTo>
                      <a:pt x="87" y="182"/>
                      <a:pt x="92" y="179"/>
                      <a:pt x="96" y="174"/>
                    </a:cubicBezTo>
                    <a:cubicBezTo>
                      <a:pt x="100" y="170"/>
                      <a:pt x="103" y="164"/>
                      <a:pt x="105" y="158"/>
                    </a:cubicBezTo>
                    <a:cubicBezTo>
                      <a:pt x="107" y="152"/>
                      <a:pt x="108" y="145"/>
                      <a:pt x="108" y="138"/>
                    </a:cubicBezTo>
                    <a:cubicBezTo>
                      <a:pt x="108" y="124"/>
                      <a:pt x="108" y="124"/>
                      <a:pt x="108" y="124"/>
                    </a:cubicBezTo>
                    <a:cubicBezTo>
                      <a:pt x="107" y="124"/>
                      <a:pt x="107" y="124"/>
                      <a:pt x="107" y="124"/>
                    </a:cubicBezTo>
                    <a:cubicBezTo>
                      <a:pt x="102" y="133"/>
                      <a:pt x="96" y="139"/>
                      <a:pt x="88" y="144"/>
                    </a:cubicBezTo>
                    <a:cubicBezTo>
                      <a:pt x="81" y="148"/>
                      <a:pt x="71" y="151"/>
                      <a:pt x="60" y="151"/>
                    </a:cubicBezTo>
                    <a:cubicBezTo>
                      <a:pt x="51" y="151"/>
                      <a:pt x="43" y="149"/>
                      <a:pt x="35" y="146"/>
                    </a:cubicBezTo>
                    <a:cubicBezTo>
                      <a:pt x="28" y="142"/>
                      <a:pt x="22" y="137"/>
                      <a:pt x="16" y="131"/>
                    </a:cubicBezTo>
                    <a:cubicBezTo>
                      <a:pt x="11" y="125"/>
                      <a:pt x="7" y="118"/>
                      <a:pt x="4" y="109"/>
                    </a:cubicBezTo>
                    <a:cubicBezTo>
                      <a:pt x="2" y="100"/>
                      <a:pt x="0" y="91"/>
                      <a:pt x="0" y="80"/>
                    </a:cubicBezTo>
                    <a:cubicBezTo>
                      <a:pt x="0" y="68"/>
                      <a:pt x="2" y="57"/>
                      <a:pt x="5" y="47"/>
                    </a:cubicBezTo>
                    <a:cubicBezTo>
                      <a:pt x="8" y="37"/>
                      <a:pt x="12" y="29"/>
                      <a:pt x="18" y="22"/>
                    </a:cubicBezTo>
                    <a:cubicBezTo>
                      <a:pt x="24" y="15"/>
                      <a:pt x="31" y="9"/>
                      <a:pt x="39" y="5"/>
                    </a:cubicBezTo>
                    <a:cubicBezTo>
                      <a:pt x="47" y="2"/>
                      <a:pt x="56" y="0"/>
                      <a:pt x="66" y="0"/>
                    </a:cubicBezTo>
                    <a:cubicBezTo>
                      <a:pt x="76" y="0"/>
                      <a:pt x="84" y="2"/>
                      <a:pt x="91" y="6"/>
                    </a:cubicBezTo>
                    <a:cubicBezTo>
                      <a:pt x="98" y="10"/>
                      <a:pt x="103" y="15"/>
                      <a:pt x="107" y="21"/>
                    </a:cubicBezTo>
                    <a:cubicBezTo>
                      <a:pt x="108" y="21"/>
                      <a:pt x="108" y="21"/>
                      <a:pt x="108" y="21"/>
                    </a:cubicBezTo>
                    <a:cubicBezTo>
                      <a:pt x="108" y="3"/>
                      <a:pt x="108" y="3"/>
                      <a:pt x="108" y="3"/>
                    </a:cubicBezTo>
                    <a:cubicBezTo>
                      <a:pt x="140" y="3"/>
                      <a:pt x="140" y="3"/>
                      <a:pt x="140" y="3"/>
                    </a:cubicBezTo>
                    <a:cubicBezTo>
                      <a:pt x="140" y="134"/>
                      <a:pt x="140" y="134"/>
                      <a:pt x="140" y="134"/>
                    </a:cubicBezTo>
                    <a:cubicBezTo>
                      <a:pt x="140" y="145"/>
                      <a:pt x="138" y="156"/>
                      <a:pt x="135" y="166"/>
                    </a:cubicBezTo>
                    <a:close/>
                    <a:moveTo>
                      <a:pt x="108" y="63"/>
                    </a:moveTo>
                    <a:cubicBezTo>
                      <a:pt x="108" y="59"/>
                      <a:pt x="107" y="54"/>
                      <a:pt x="105" y="49"/>
                    </a:cubicBezTo>
                    <a:cubicBezTo>
                      <a:pt x="103" y="45"/>
                      <a:pt x="101" y="41"/>
                      <a:pt x="98" y="37"/>
                    </a:cubicBezTo>
                    <a:cubicBezTo>
                      <a:pt x="95" y="34"/>
                      <a:pt x="91" y="31"/>
                      <a:pt x="87" y="29"/>
                    </a:cubicBezTo>
                    <a:cubicBezTo>
                      <a:pt x="83" y="27"/>
                      <a:pt x="78" y="26"/>
                      <a:pt x="73" y="26"/>
                    </a:cubicBezTo>
                    <a:cubicBezTo>
                      <a:pt x="67" y="26"/>
                      <a:pt x="61" y="27"/>
                      <a:pt x="57" y="30"/>
                    </a:cubicBezTo>
                    <a:cubicBezTo>
                      <a:pt x="52" y="32"/>
                      <a:pt x="48" y="35"/>
                      <a:pt x="44" y="39"/>
                    </a:cubicBezTo>
                    <a:cubicBezTo>
                      <a:pt x="41" y="44"/>
                      <a:pt x="39" y="49"/>
                      <a:pt x="37" y="56"/>
                    </a:cubicBezTo>
                    <a:cubicBezTo>
                      <a:pt x="35" y="62"/>
                      <a:pt x="34" y="70"/>
                      <a:pt x="34" y="79"/>
                    </a:cubicBezTo>
                    <a:cubicBezTo>
                      <a:pt x="34" y="85"/>
                      <a:pt x="35" y="91"/>
                      <a:pt x="36" y="97"/>
                    </a:cubicBezTo>
                    <a:cubicBezTo>
                      <a:pt x="38" y="102"/>
                      <a:pt x="40" y="107"/>
                      <a:pt x="43" y="111"/>
                    </a:cubicBezTo>
                    <a:cubicBezTo>
                      <a:pt x="46" y="115"/>
                      <a:pt x="50" y="118"/>
                      <a:pt x="55" y="121"/>
                    </a:cubicBezTo>
                    <a:cubicBezTo>
                      <a:pt x="59" y="123"/>
                      <a:pt x="64" y="124"/>
                      <a:pt x="70" y="124"/>
                    </a:cubicBezTo>
                    <a:cubicBezTo>
                      <a:pt x="75" y="124"/>
                      <a:pt x="80" y="123"/>
                      <a:pt x="85" y="121"/>
                    </a:cubicBezTo>
                    <a:cubicBezTo>
                      <a:pt x="90" y="119"/>
                      <a:pt x="94" y="116"/>
                      <a:pt x="97" y="112"/>
                    </a:cubicBezTo>
                    <a:cubicBezTo>
                      <a:pt x="100" y="108"/>
                      <a:pt x="103" y="104"/>
                      <a:pt x="105" y="98"/>
                    </a:cubicBezTo>
                    <a:cubicBezTo>
                      <a:pt x="107" y="93"/>
                      <a:pt x="108" y="86"/>
                      <a:pt x="108" y="80"/>
                    </a:cubicBezTo>
                    <a:lnTo>
                      <a:pt x="108" y="6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7" name="Freeform 30">
                <a:extLst>
                  <a:ext uri="{FF2B5EF4-FFF2-40B4-BE49-F238E27FC236}">
                    <a16:creationId xmlns:a16="http://schemas.microsoft.com/office/drawing/2014/main" id="{7F941F70-B135-4EE8-AC2E-7E2E3968DD89}"/>
                  </a:ext>
                </a:extLst>
              </p:cNvPr>
              <p:cNvSpPr>
                <a:spLocks noEditPoints="1"/>
              </p:cNvSpPr>
              <p:nvPr/>
            </p:nvSpPr>
            <p:spPr bwMode="black">
              <a:xfrm>
                <a:off x="9611340" y="5010947"/>
                <a:ext cx="93538" cy="117666"/>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2" y="32"/>
                  </a:cxn>
                  <a:cxn ang="0">
                    <a:pos x="61" y="25"/>
                  </a:cxn>
                  <a:cxn ang="0">
                    <a:pos x="36" y="30"/>
                  </a:cxn>
                  <a:cxn ang="0">
                    <a:pos x="14" y="41"/>
                  </a:cxn>
                  <a:cxn ang="0">
                    <a:pos x="14" y="13"/>
                  </a:cxn>
                  <a:cxn ang="0">
                    <a:pos x="22" y="8"/>
                  </a:cxn>
                  <a:cxn ang="0">
                    <a:pos x="35" y="4"/>
                  </a:cxn>
                  <a:cxn ang="0">
                    <a:pos x="50" y="1"/>
                  </a:cxn>
                  <a:cxn ang="0">
                    <a:pos x="65" y="0"/>
                  </a:cxn>
                  <a:cxn ang="0">
                    <a:pos x="90" y="4"/>
                  </a:cxn>
                  <a:cxn ang="0">
                    <a:pos x="107" y="15"/>
                  </a:cxn>
                  <a:cxn ang="0">
                    <a:pos x="117" y="32"/>
                  </a:cxn>
                  <a:cxn ang="0">
                    <a:pos x="120" y="56"/>
                  </a:cxn>
                  <a:cxn ang="0">
                    <a:pos x="120" y="147"/>
                  </a:cxn>
                  <a:cxn ang="0">
                    <a:pos x="88" y="147"/>
                  </a:cxn>
                  <a:cxn ang="0">
                    <a:pos x="58" y="81"/>
                  </a:cxn>
                  <a:cxn ang="0">
                    <a:pos x="45" y="84"/>
                  </a:cxn>
                  <a:cxn ang="0">
                    <a:pos x="37" y="89"/>
                  </a:cxn>
                  <a:cxn ang="0">
                    <a:pos x="33" y="96"/>
                  </a:cxn>
                  <a:cxn ang="0">
                    <a:pos x="32" y="105"/>
                  </a:cxn>
                  <a:cxn ang="0">
                    <a:pos x="33" y="113"/>
                  </a:cxn>
                  <a:cxn ang="0">
                    <a:pos x="38" y="119"/>
                  </a:cxn>
                  <a:cxn ang="0">
                    <a:pos x="46" y="123"/>
                  </a:cxn>
                  <a:cxn ang="0">
                    <a:pos x="55" y="125"/>
                  </a:cxn>
                  <a:cxn ang="0">
                    <a:pos x="69" y="122"/>
                  </a:cxn>
                  <a:cxn ang="0">
                    <a:pos x="80"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2" y="150"/>
                      <a:pt x="26" y="148"/>
                    </a:cubicBezTo>
                    <a:cubicBezTo>
                      <a:pt x="20" y="145"/>
                      <a:pt x="15" y="142"/>
                      <a:pt x="11" y="139"/>
                    </a:cubicBezTo>
                    <a:cubicBezTo>
                      <a:pt x="8" y="135"/>
                      <a:pt x="5" y="131"/>
                      <a:pt x="3" y="125"/>
                    </a:cubicBezTo>
                    <a:cubicBezTo>
                      <a:pt x="1" y="120"/>
                      <a:pt x="0" y="114"/>
                      <a:pt x="0" y="108"/>
                    </a:cubicBezTo>
                    <a:cubicBezTo>
                      <a:pt x="0" y="102"/>
                      <a:pt x="1"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2" y="32"/>
                    </a:cubicBezTo>
                    <a:cubicBezTo>
                      <a:pt x="77" y="28"/>
                      <a:pt x="70" y="25"/>
                      <a:pt x="61" y="25"/>
                    </a:cubicBezTo>
                    <a:cubicBezTo>
                      <a:pt x="53" y="25"/>
                      <a:pt x="44" y="27"/>
                      <a:pt x="36" y="30"/>
                    </a:cubicBezTo>
                    <a:cubicBezTo>
                      <a:pt x="28"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3" y="1"/>
                      <a:pt x="90" y="4"/>
                    </a:cubicBezTo>
                    <a:cubicBezTo>
                      <a:pt x="97"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5" y="84"/>
                    </a:cubicBezTo>
                    <a:cubicBezTo>
                      <a:pt x="41" y="86"/>
                      <a:pt x="39" y="87"/>
                      <a:pt x="37" y="89"/>
                    </a:cubicBezTo>
                    <a:cubicBezTo>
                      <a:pt x="35" y="91"/>
                      <a:pt x="33" y="93"/>
                      <a:pt x="33" y="96"/>
                    </a:cubicBezTo>
                    <a:cubicBezTo>
                      <a:pt x="32" y="98"/>
                      <a:pt x="32" y="101"/>
                      <a:pt x="32" y="105"/>
                    </a:cubicBezTo>
                    <a:cubicBezTo>
                      <a:pt x="32" y="108"/>
                      <a:pt x="32" y="110"/>
                      <a:pt x="33" y="113"/>
                    </a:cubicBezTo>
                    <a:cubicBezTo>
                      <a:pt x="34" y="115"/>
                      <a:pt x="36" y="117"/>
                      <a:pt x="38" y="119"/>
                    </a:cubicBezTo>
                    <a:cubicBezTo>
                      <a:pt x="40" y="121"/>
                      <a:pt x="43" y="122"/>
                      <a:pt x="46" y="123"/>
                    </a:cubicBezTo>
                    <a:cubicBezTo>
                      <a:pt x="48" y="124"/>
                      <a:pt x="52" y="125"/>
                      <a:pt x="55" y="125"/>
                    </a:cubicBezTo>
                    <a:cubicBezTo>
                      <a:pt x="60" y="125"/>
                      <a:pt x="65" y="124"/>
                      <a:pt x="69" y="122"/>
                    </a:cubicBezTo>
                    <a:cubicBezTo>
                      <a:pt x="73" y="120"/>
                      <a:pt x="77" y="118"/>
                      <a:pt x="80"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8" name="Freeform 31">
                <a:extLst>
                  <a:ext uri="{FF2B5EF4-FFF2-40B4-BE49-F238E27FC236}">
                    <a16:creationId xmlns:a16="http://schemas.microsoft.com/office/drawing/2014/main" id="{DA703358-9490-41FB-92E6-76F24698C6DA}"/>
                  </a:ext>
                </a:extLst>
              </p:cNvPr>
              <p:cNvSpPr>
                <a:spLocks noEditPoints="1"/>
              </p:cNvSpPr>
              <p:nvPr/>
            </p:nvSpPr>
            <p:spPr bwMode="black">
              <a:xfrm>
                <a:off x="9721405" y="4959385"/>
                <a:ext cx="109073" cy="169228"/>
              </a:xfrm>
              <a:custGeom>
                <a:avLst/>
                <a:gdLst/>
                <a:ahLst/>
                <a:cxnLst>
                  <a:cxn ang="0">
                    <a:pos x="107" y="213"/>
                  </a:cxn>
                  <a:cxn ang="0">
                    <a:pos x="107" y="191"/>
                  </a:cxn>
                  <a:cxn ang="0">
                    <a:pos x="107" y="191"/>
                  </a:cxn>
                  <a:cxn ang="0">
                    <a:pos x="98" y="201"/>
                  </a:cxn>
                  <a:cxn ang="0">
                    <a:pos x="88" y="210"/>
                  </a:cxn>
                  <a:cxn ang="0">
                    <a:pos x="75" y="215"/>
                  </a:cxn>
                  <a:cxn ang="0">
                    <a:pos x="59" y="217"/>
                  </a:cxn>
                  <a:cxn ang="0">
                    <a:pos x="36" y="212"/>
                  </a:cxn>
                  <a:cxn ang="0">
                    <a:pos x="17" y="198"/>
                  </a:cxn>
                  <a:cxn ang="0">
                    <a:pos x="4" y="176"/>
                  </a:cxn>
                  <a:cxn ang="0">
                    <a:pos x="0" y="145"/>
                  </a:cxn>
                  <a:cxn ang="0">
                    <a:pos x="5" y="112"/>
                  </a:cxn>
                  <a:cxn ang="0">
                    <a:pos x="18" y="87"/>
                  </a:cxn>
                  <a:cxn ang="0">
                    <a:pos x="39" y="71"/>
                  </a:cxn>
                  <a:cxn ang="0">
                    <a:pos x="66" y="66"/>
                  </a:cxn>
                  <a:cxn ang="0">
                    <a:pos x="80" y="67"/>
                  </a:cxn>
                  <a:cxn ang="0">
                    <a:pos x="91" y="72"/>
                  </a:cxn>
                  <a:cxn ang="0">
                    <a:pos x="100" y="79"/>
                  </a:cxn>
                  <a:cxn ang="0">
                    <a:pos x="107" y="87"/>
                  </a:cxn>
                  <a:cxn ang="0">
                    <a:pos x="107" y="87"/>
                  </a:cxn>
                  <a:cxn ang="0">
                    <a:pos x="107" y="0"/>
                  </a:cxn>
                  <a:cxn ang="0">
                    <a:pos x="140" y="0"/>
                  </a:cxn>
                  <a:cxn ang="0">
                    <a:pos x="140" y="213"/>
                  </a:cxn>
                  <a:cxn ang="0">
                    <a:pos x="107" y="213"/>
                  </a:cxn>
                  <a:cxn ang="0">
                    <a:pos x="107" y="129"/>
                  </a:cxn>
                  <a:cxn ang="0">
                    <a:pos x="105" y="115"/>
                  </a:cxn>
                  <a:cxn ang="0">
                    <a:pos x="97" y="103"/>
                  </a:cxn>
                  <a:cxn ang="0">
                    <a:pos x="86" y="95"/>
                  </a:cxn>
                  <a:cxn ang="0">
                    <a:pos x="72" y="92"/>
                  </a:cxn>
                  <a:cxn ang="0">
                    <a:pos x="55" y="96"/>
                  </a:cxn>
                  <a:cxn ang="0">
                    <a:pos x="43" y="106"/>
                  </a:cxn>
                  <a:cxn ang="0">
                    <a:pos x="36" y="123"/>
                  </a:cxn>
                  <a:cxn ang="0">
                    <a:pos x="34" y="144"/>
                  </a:cxn>
                  <a:cxn ang="0">
                    <a:pos x="36" y="164"/>
                  </a:cxn>
                  <a:cxn ang="0">
                    <a:pos x="44" y="179"/>
                  </a:cxn>
                  <a:cxn ang="0">
                    <a:pos x="56" y="187"/>
                  </a:cxn>
                  <a:cxn ang="0">
                    <a:pos x="70" y="190"/>
                  </a:cxn>
                  <a:cxn ang="0">
                    <a:pos x="85" y="187"/>
                  </a:cxn>
                  <a:cxn ang="0">
                    <a:pos x="96" y="178"/>
                  </a:cxn>
                  <a:cxn ang="0">
                    <a:pos x="104" y="164"/>
                  </a:cxn>
                  <a:cxn ang="0">
                    <a:pos x="107" y="145"/>
                  </a:cxn>
                  <a:cxn ang="0">
                    <a:pos x="107" y="129"/>
                  </a:cxn>
                </a:cxnLst>
                <a:rect l="0" t="0" r="r" b="b"/>
                <a:pathLst>
                  <a:path w="140" h="217">
                    <a:moveTo>
                      <a:pt x="107" y="213"/>
                    </a:moveTo>
                    <a:cubicBezTo>
                      <a:pt x="107" y="191"/>
                      <a:pt x="107" y="191"/>
                      <a:pt x="107" y="191"/>
                    </a:cubicBezTo>
                    <a:cubicBezTo>
                      <a:pt x="107" y="191"/>
                      <a:pt x="107" y="191"/>
                      <a:pt x="107" y="191"/>
                    </a:cubicBezTo>
                    <a:cubicBezTo>
                      <a:pt x="104" y="195"/>
                      <a:pt x="102" y="198"/>
                      <a:pt x="98" y="201"/>
                    </a:cubicBezTo>
                    <a:cubicBezTo>
                      <a:pt x="95" y="205"/>
                      <a:pt x="92" y="207"/>
                      <a:pt x="88" y="210"/>
                    </a:cubicBezTo>
                    <a:cubicBezTo>
                      <a:pt x="84" y="212"/>
                      <a:pt x="80" y="214"/>
                      <a:pt x="75" y="215"/>
                    </a:cubicBezTo>
                    <a:cubicBezTo>
                      <a:pt x="70" y="216"/>
                      <a:pt x="65" y="217"/>
                      <a:pt x="59" y="217"/>
                    </a:cubicBezTo>
                    <a:cubicBezTo>
                      <a:pt x="51" y="217"/>
                      <a:pt x="43" y="215"/>
                      <a:pt x="36" y="212"/>
                    </a:cubicBezTo>
                    <a:cubicBezTo>
                      <a:pt x="28" y="209"/>
                      <a:pt x="22" y="204"/>
                      <a:pt x="17" y="198"/>
                    </a:cubicBezTo>
                    <a:cubicBezTo>
                      <a:pt x="11" y="192"/>
                      <a:pt x="7" y="185"/>
                      <a:pt x="4" y="176"/>
                    </a:cubicBezTo>
                    <a:cubicBezTo>
                      <a:pt x="1" y="167"/>
                      <a:pt x="0" y="156"/>
                      <a:pt x="0" y="145"/>
                    </a:cubicBezTo>
                    <a:cubicBezTo>
                      <a:pt x="0" y="133"/>
                      <a:pt x="1" y="122"/>
                      <a:pt x="5" y="112"/>
                    </a:cubicBezTo>
                    <a:cubicBezTo>
                      <a:pt x="8" y="102"/>
                      <a:pt x="12" y="94"/>
                      <a:pt x="18" y="87"/>
                    </a:cubicBezTo>
                    <a:cubicBezTo>
                      <a:pt x="24" y="80"/>
                      <a:pt x="31" y="75"/>
                      <a:pt x="39" y="71"/>
                    </a:cubicBezTo>
                    <a:cubicBezTo>
                      <a:pt x="47" y="68"/>
                      <a:pt x="56" y="66"/>
                      <a:pt x="66" y="66"/>
                    </a:cubicBezTo>
                    <a:cubicBezTo>
                      <a:pt x="71" y="66"/>
                      <a:pt x="75" y="66"/>
                      <a:pt x="80" y="67"/>
                    </a:cubicBezTo>
                    <a:cubicBezTo>
                      <a:pt x="84" y="69"/>
                      <a:pt x="88" y="70"/>
                      <a:pt x="91" y="72"/>
                    </a:cubicBezTo>
                    <a:cubicBezTo>
                      <a:pt x="94" y="74"/>
                      <a:pt x="97" y="76"/>
                      <a:pt x="100" y="79"/>
                    </a:cubicBezTo>
                    <a:cubicBezTo>
                      <a:pt x="103" y="81"/>
                      <a:pt x="105" y="84"/>
                      <a:pt x="107" y="87"/>
                    </a:cubicBezTo>
                    <a:cubicBezTo>
                      <a:pt x="107" y="87"/>
                      <a:pt x="107" y="87"/>
                      <a:pt x="107" y="87"/>
                    </a:cubicBezTo>
                    <a:cubicBezTo>
                      <a:pt x="107" y="0"/>
                      <a:pt x="107" y="0"/>
                      <a:pt x="107" y="0"/>
                    </a:cubicBezTo>
                    <a:cubicBezTo>
                      <a:pt x="140" y="0"/>
                      <a:pt x="140" y="0"/>
                      <a:pt x="140" y="0"/>
                    </a:cubicBezTo>
                    <a:cubicBezTo>
                      <a:pt x="140" y="213"/>
                      <a:pt x="140" y="213"/>
                      <a:pt x="140" y="213"/>
                    </a:cubicBezTo>
                    <a:lnTo>
                      <a:pt x="107" y="213"/>
                    </a:lnTo>
                    <a:close/>
                    <a:moveTo>
                      <a:pt x="107" y="129"/>
                    </a:moveTo>
                    <a:cubicBezTo>
                      <a:pt x="107" y="124"/>
                      <a:pt x="106" y="119"/>
                      <a:pt x="105" y="115"/>
                    </a:cubicBezTo>
                    <a:cubicBezTo>
                      <a:pt x="103" y="110"/>
                      <a:pt x="100" y="106"/>
                      <a:pt x="97" y="103"/>
                    </a:cubicBezTo>
                    <a:cubicBezTo>
                      <a:pt x="94" y="100"/>
                      <a:pt x="90" y="97"/>
                      <a:pt x="86" y="95"/>
                    </a:cubicBezTo>
                    <a:cubicBezTo>
                      <a:pt x="82" y="93"/>
                      <a:pt x="77" y="92"/>
                      <a:pt x="72" y="92"/>
                    </a:cubicBezTo>
                    <a:cubicBezTo>
                      <a:pt x="66" y="92"/>
                      <a:pt x="60" y="94"/>
                      <a:pt x="55" y="96"/>
                    </a:cubicBezTo>
                    <a:cubicBezTo>
                      <a:pt x="50" y="98"/>
                      <a:pt x="46" y="102"/>
                      <a:pt x="43" y="106"/>
                    </a:cubicBezTo>
                    <a:cubicBezTo>
                      <a:pt x="40" y="111"/>
                      <a:pt x="37" y="116"/>
                      <a:pt x="36" y="123"/>
                    </a:cubicBezTo>
                    <a:cubicBezTo>
                      <a:pt x="34" y="129"/>
                      <a:pt x="34" y="136"/>
                      <a:pt x="34" y="144"/>
                    </a:cubicBezTo>
                    <a:cubicBezTo>
                      <a:pt x="34" y="152"/>
                      <a:pt x="34" y="158"/>
                      <a:pt x="36" y="164"/>
                    </a:cubicBezTo>
                    <a:cubicBezTo>
                      <a:pt x="38" y="170"/>
                      <a:pt x="41" y="175"/>
                      <a:pt x="44" y="179"/>
                    </a:cubicBezTo>
                    <a:cubicBezTo>
                      <a:pt x="47" y="182"/>
                      <a:pt x="51" y="185"/>
                      <a:pt x="56" y="187"/>
                    </a:cubicBezTo>
                    <a:cubicBezTo>
                      <a:pt x="60" y="189"/>
                      <a:pt x="65" y="190"/>
                      <a:pt x="70" y="190"/>
                    </a:cubicBezTo>
                    <a:cubicBezTo>
                      <a:pt x="75" y="190"/>
                      <a:pt x="80" y="189"/>
                      <a:pt x="85" y="187"/>
                    </a:cubicBezTo>
                    <a:cubicBezTo>
                      <a:pt x="89" y="185"/>
                      <a:pt x="93" y="182"/>
                      <a:pt x="96" y="178"/>
                    </a:cubicBezTo>
                    <a:cubicBezTo>
                      <a:pt x="100" y="174"/>
                      <a:pt x="102" y="170"/>
                      <a:pt x="104" y="164"/>
                    </a:cubicBezTo>
                    <a:cubicBezTo>
                      <a:pt x="106" y="158"/>
                      <a:pt x="107" y="152"/>
                      <a:pt x="107" y="145"/>
                    </a:cubicBezTo>
                    <a:lnTo>
                      <a:pt x="107" y="12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9" name="Freeform 32">
                <a:extLst>
                  <a:ext uri="{FF2B5EF4-FFF2-40B4-BE49-F238E27FC236}">
                    <a16:creationId xmlns:a16="http://schemas.microsoft.com/office/drawing/2014/main" id="{EE396A94-626A-48D0-A59D-C2256CA69E8C}"/>
                  </a:ext>
                </a:extLst>
              </p:cNvPr>
              <p:cNvSpPr>
                <a:spLocks noEditPoints="1"/>
              </p:cNvSpPr>
              <p:nvPr/>
            </p:nvSpPr>
            <p:spPr bwMode="black">
              <a:xfrm>
                <a:off x="9851632" y="5010947"/>
                <a:ext cx="115683" cy="117666"/>
              </a:xfrm>
              <a:custGeom>
                <a:avLst/>
                <a:gdLst/>
                <a:ahLst/>
                <a:cxnLst>
                  <a:cxn ang="0">
                    <a:pos x="148" y="74"/>
                  </a:cxn>
                  <a:cxn ang="0">
                    <a:pos x="143" y="106"/>
                  </a:cxn>
                  <a:cxn ang="0">
                    <a:pos x="127" y="130"/>
                  </a:cxn>
                  <a:cxn ang="0">
                    <a:pos x="104" y="145"/>
                  </a:cxn>
                  <a:cxn ang="0">
                    <a:pos x="73" y="151"/>
                  </a:cxn>
                  <a:cxn ang="0">
                    <a:pos x="43" y="145"/>
                  </a:cxn>
                  <a:cxn ang="0">
                    <a:pos x="20" y="131"/>
                  </a:cxn>
                  <a:cxn ang="0">
                    <a:pos x="5" y="107"/>
                  </a:cxn>
                  <a:cxn ang="0">
                    <a:pos x="0" y="77"/>
                  </a:cxn>
                  <a:cxn ang="0">
                    <a:pos x="6" y="44"/>
                  </a:cxn>
                  <a:cxn ang="0">
                    <a:pos x="21" y="19"/>
                  </a:cxn>
                  <a:cxn ang="0">
                    <a:pos x="46" y="5"/>
                  </a:cxn>
                  <a:cxn ang="0">
                    <a:pos x="76" y="0"/>
                  </a:cxn>
                  <a:cxn ang="0">
                    <a:pos x="107" y="5"/>
                  </a:cxn>
                  <a:cxn ang="0">
                    <a:pos x="130" y="20"/>
                  </a:cxn>
                  <a:cxn ang="0">
                    <a:pos x="143" y="44"/>
                  </a:cxn>
                  <a:cxn ang="0">
                    <a:pos x="148" y="74"/>
                  </a:cxn>
                  <a:cxn ang="0">
                    <a:pos x="114" y="75"/>
                  </a:cxn>
                  <a:cxn ang="0">
                    <a:pos x="104" y="39"/>
                  </a:cxn>
                  <a:cxn ang="0">
                    <a:pos x="75" y="26"/>
                  </a:cxn>
                  <a:cxn ang="0">
                    <a:pos x="58" y="29"/>
                  </a:cxn>
                  <a:cxn ang="0">
                    <a:pos x="46" y="38"/>
                  </a:cxn>
                  <a:cxn ang="0">
                    <a:pos x="37" y="54"/>
                  </a:cxn>
                  <a:cxn ang="0">
                    <a:pos x="34" y="76"/>
                  </a:cxn>
                  <a:cxn ang="0">
                    <a:pos x="37" y="97"/>
                  </a:cxn>
                  <a:cxn ang="0">
                    <a:pos x="45" y="112"/>
                  </a:cxn>
                  <a:cxn ang="0">
                    <a:pos x="58" y="121"/>
                  </a:cxn>
                  <a:cxn ang="0">
                    <a:pos x="75" y="124"/>
                  </a:cxn>
                  <a:cxn ang="0">
                    <a:pos x="104" y="112"/>
                  </a:cxn>
                  <a:cxn ang="0">
                    <a:pos x="114" y="75"/>
                  </a:cxn>
                </a:cxnLst>
                <a:rect l="0" t="0" r="r" b="b"/>
                <a:pathLst>
                  <a:path w="148" h="151">
                    <a:moveTo>
                      <a:pt x="148" y="74"/>
                    </a:moveTo>
                    <a:cubicBezTo>
                      <a:pt x="148" y="86"/>
                      <a:pt x="146" y="96"/>
                      <a:pt x="143" y="106"/>
                    </a:cubicBezTo>
                    <a:cubicBezTo>
                      <a:pt x="139" y="115"/>
                      <a:pt x="134" y="124"/>
                      <a:pt x="127" y="130"/>
                    </a:cubicBezTo>
                    <a:cubicBezTo>
                      <a:pt x="121" y="137"/>
                      <a:pt x="113" y="142"/>
                      <a:pt x="104" y="145"/>
                    </a:cubicBezTo>
                    <a:cubicBezTo>
                      <a:pt x="95" y="149"/>
                      <a:pt x="84" y="151"/>
                      <a:pt x="73" y="151"/>
                    </a:cubicBezTo>
                    <a:cubicBezTo>
                      <a:pt x="62" y="151"/>
                      <a:pt x="52" y="149"/>
                      <a:pt x="43" y="145"/>
                    </a:cubicBezTo>
                    <a:cubicBezTo>
                      <a:pt x="34" y="142"/>
                      <a:pt x="26" y="137"/>
                      <a:pt x="20" y="131"/>
                    </a:cubicBezTo>
                    <a:cubicBezTo>
                      <a:pt x="13" y="124"/>
                      <a:pt x="9" y="117"/>
                      <a:pt x="5" y="107"/>
                    </a:cubicBezTo>
                    <a:cubicBezTo>
                      <a:pt x="2" y="98"/>
                      <a:pt x="0" y="88"/>
                      <a:pt x="0" y="77"/>
                    </a:cubicBezTo>
                    <a:cubicBezTo>
                      <a:pt x="0" y="64"/>
                      <a:pt x="2" y="53"/>
                      <a:pt x="6" y="44"/>
                    </a:cubicBezTo>
                    <a:cubicBezTo>
                      <a:pt x="10" y="34"/>
                      <a:pt x="15" y="26"/>
                      <a:pt x="21" y="19"/>
                    </a:cubicBezTo>
                    <a:cubicBezTo>
                      <a:pt x="28" y="13"/>
                      <a:pt x="36" y="8"/>
                      <a:pt x="46" y="5"/>
                    </a:cubicBezTo>
                    <a:cubicBezTo>
                      <a:pt x="55" y="1"/>
                      <a:pt x="65" y="0"/>
                      <a:pt x="76" y="0"/>
                    </a:cubicBezTo>
                    <a:cubicBezTo>
                      <a:pt x="88" y="0"/>
                      <a:pt x="98" y="2"/>
                      <a:pt x="107" y="5"/>
                    </a:cubicBezTo>
                    <a:cubicBezTo>
                      <a:pt x="116" y="9"/>
                      <a:pt x="124" y="14"/>
                      <a:pt x="130" y="20"/>
                    </a:cubicBezTo>
                    <a:cubicBezTo>
                      <a:pt x="136" y="27"/>
                      <a:pt x="140" y="35"/>
                      <a:pt x="143" y="44"/>
                    </a:cubicBezTo>
                    <a:cubicBezTo>
                      <a:pt x="147" y="53"/>
                      <a:pt x="148" y="63"/>
                      <a:pt x="148" y="74"/>
                    </a:cubicBezTo>
                    <a:close/>
                    <a:moveTo>
                      <a:pt x="114" y="75"/>
                    </a:moveTo>
                    <a:cubicBezTo>
                      <a:pt x="114" y="59"/>
                      <a:pt x="111" y="47"/>
                      <a:pt x="104" y="39"/>
                    </a:cubicBezTo>
                    <a:cubicBezTo>
                      <a:pt x="97" y="31"/>
                      <a:pt x="87" y="26"/>
                      <a:pt x="75" y="26"/>
                    </a:cubicBezTo>
                    <a:cubicBezTo>
                      <a:pt x="69" y="26"/>
                      <a:pt x="63" y="27"/>
                      <a:pt x="58" y="29"/>
                    </a:cubicBezTo>
                    <a:cubicBezTo>
                      <a:pt x="54" y="31"/>
                      <a:pt x="49" y="34"/>
                      <a:pt x="46" y="38"/>
                    </a:cubicBezTo>
                    <a:cubicBezTo>
                      <a:pt x="42" y="42"/>
                      <a:pt x="39" y="48"/>
                      <a:pt x="37" y="54"/>
                    </a:cubicBezTo>
                    <a:cubicBezTo>
                      <a:pt x="35" y="60"/>
                      <a:pt x="34" y="67"/>
                      <a:pt x="34" y="76"/>
                    </a:cubicBezTo>
                    <a:cubicBezTo>
                      <a:pt x="34" y="84"/>
                      <a:pt x="35" y="91"/>
                      <a:pt x="37" y="97"/>
                    </a:cubicBezTo>
                    <a:cubicBezTo>
                      <a:pt x="39" y="103"/>
                      <a:pt x="42" y="108"/>
                      <a:pt x="45" y="112"/>
                    </a:cubicBezTo>
                    <a:cubicBezTo>
                      <a:pt x="49" y="116"/>
                      <a:pt x="53" y="119"/>
                      <a:pt x="58" y="121"/>
                    </a:cubicBezTo>
                    <a:cubicBezTo>
                      <a:pt x="63" y="123"/>
                      <a:pt x="69" y="124"/>
                      <a:pt x="75" y="124"/>
                    </a:cubicBezTo>
                    <a:cubicBezTo>
                      <a:pt x="88" y="124"/>
                      <a:pt x="98" y="120"/>
                      <a:pt x="104" y="112"/>
                    </a:cubicBezTo>
                    <a:cubicBezTo>
                      <a:pt x="111" y="103"/>
                      <a:pt x="114" y="91"/>
                      <a:pt x="114" y="7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8" name="Group 517">
              <a:extLst>
                <a:ext uri="{FF2B5EF4-FFF2-40B4-BE49-F238E27FC236}">
                  <a16:creationId xmlns:a16="http://schemas.microsoft.com/office/drawing/2014/main" id="{78758301-2713-49E0-97AE-5246A59050F0}"/>
                </a:ext>
              </a:extLst>
            </p:cNvPr>
            <p:cNvGrpSpPr/>
            <p:nvPr/>
          </p:nvGrpSpPr>
          <p:grpSpPr bwMode="black">
            <a:xfrm>
              <a:off x="9590949" y="9695908"/>
              <a:ext cx="1691229" cy="341921"/>
              <a:chOff x="5513886" y="4978012"/>
              <a:chExt cx="866327" cy="181218"/>
            </a:xfrm>
            <a:solidFill>
              <a:srgbClr val="FFFFFF"/>
            </a:solidFill>
            <a:effectLst/>
          </p:grpSpPr>
          <p:sp>
            <p:nvSpPr>
              <p:cNvPr id="685" name="Freeform 29">
                <a:extLst>
                  <a:ext uri="{FF2B5EF4-FFF2-40B4-BE49-F238E27FC236}">
                    <a16:creationId xmlns:a16="http://schemas.microsoft.com/office/drawing/2014/main" id="{26AFF426-47FE-4C67-BCE6-F9A9FD5AB695}"/>
                  </a:ext>
                </a:extLst>
              </p:cNvPr>
              <p:cNvSpPr>
                <a:spLocks/>
              </p:cNvSpPr>
              <p:nvPr/>
            </p:nvSpPr>
            <p:spPr bwMode="black">
              <a:xfrm>
                <a:off x="5513886" y="5034213"/>
                <a:ext cx="92520" cy="125017"/>
              </a:xfrm>
              <a:custGeom>
                <a:avLst/>
                <a:gdLst/>
                <a:ahLst/>
                <a:cxnLst>
                  <a:cxn ang="0">
                    <a:pos x="95" y="148"/>
                  </a:cxn>
                  <a:cxn ang="0">
                    <a:pos x="71" y="151"/>
                  </a:cxn>
                  <a:cxn ang="0">
                    <a:pos x="42" y="145"/>
                  </a:cxn>
                  <a:cxn ang="0">
                    <a:pos x="19" y="130"/>
                  </a:cxn>
                  <a:cxn ang="0">
                    <a:pos x="5" y="108"/>
                  </a:cxn>
                  <a:cxn ang="0">
                    <a:pos x="0" y="79"/>
                  </a:cxn>
                  <a:cxn ang="0">
                    <a:pos x="5" y="46"/>
                  </a:cxn>
                  <a:cxn ang="0">
                    <a:pos x="21" y="22"/>
                  </a:cxn>
                  <a:cxn ang="0">
                    <a:pos x="45" y="6"/>
                  </a:cxn>
                  <a:cxn ang="0">
                    <a:pos x="78" y="0"/>
                  </a:cxn>
                  <a:cxn ang="0">
                    <a:pos x="89" y="1"/>
                  </a:cxn>
                  <a:cxn ang="0">
                    <a:pos x="98" y="2"/>
                  </a:cxn>
                  <a:cxn ang="0">
                    <a:pos x="106"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8"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0" y="151"/>
                      <a:pt x="71" y="151"/>
                    </a:cubicBezTo>
                    <a:cubicBezTo>
                      <a:pt x="60" y="151"/>
                      <a:pt x="51" y="149"/>
                      <a:pt x="42" y="145"/>
                    </a:cubicBezTo>
                    <a:cubicBezTo>
                      <a:pt x="33" y="142"/>
                      <a:pt x="25" y="137"/>
                      <a:pt x="19" y="130"/>
                    </a:cubicBezTo>
                    <a:cubicBezTo>
                      <a:pt x="13" y="124"/>
                      <a:pt x="8" y="116"/>
                      <a:pt x="5" y="108"/>
                    </a:cubicBezTo>
                    <a:cubicBezTo>
                      <a:pt x="2" y="99"/>
                      <a:pt x="0" y="89"/>
                      <a:pt x="0" y="79"/>
                    </a:cubicBezTo>
                    <a:cubicBezTo>
                      <a:pt x="0" y="67"/>
                      <a:pt x="2" y="56"/>
                      <a:pt x="5" y="46"/>
                    </a:cubicBezTo>
                    <a:cubicBezTo>
                      <a:pt x="9" y="37"/>
                      <a:pt x="14" y="28"/>
                      <a:pt x="21" y="22"/>
                    </a:cubicBezTo>
                    <a:cubicBezTo>
                      <a:pt x="28" y="15"/>
                      <a:pt x="36" y="9"/>
                      <a:pt x="45" y="6"/>
                    </a:cubicBezTo>
                    <a:cubicBezTo>
                      <a:pt x="55" y="2"/>
                      <a:pt x="66" y="0"/>
                      <a:pt x="78" y="0"/>
                    </a:cubicBezTo>
                    <a:cubicBezTo>
                      <a:pt x="81" y="0"/>
                      <a:pt x="85" y="0"/>
                      <a:pt x="89" y="1"/>
                    </a:cubicBezTo>
                    <a:cubicBezTo>
                      <a:pt x="92" y="1"/>
                      <a:pt x="95" y="2"/>
                      <a:pt x="98" y="2"/>
                    </a:cubicBezTo>
                    <a:cubicBezTo>
                      <a:pt x="101" y="3"/>
                      <a:pt x="104" y="4"/>
                      <a:pt x="106" y="5"/>
                    </a:cubicBezTo>
                    <a:cubicBezTo>
                      <a:pt x="109" y="5"/>
                      <a:pt x="111" y="6"/>
                      <a:pt x="112" y="7"/>
                    </a:cubicBezTo>
                    <a:cubicBezTo>
                      <a:pt x="112" y="38"/>
                      <a:pt x="112" y="38"/>
                      <a:pt x="112" y="38"/>
                    </a:cubicBezTo>
                    <a:cubicBezTo>
                      <a:pt x="107" y="34"/>
                      <a:pt x="102" y="32"/>
                      <a:pt x="97" y="30"/>
                    </a:cubicBezTo>
                    <a:cubicBezTo>
                      <a:pt x="91" y="27"/>
                      <a:pt x="85" y="26"/>
                      <a:pt x="79" y="26"/>
                    </a:cubicBezTo>
                    <a:cubicBezTo>
                      <a:pt x="73" y="26"/>
                      <a:pt x="67" y="27"/>
                      <a:pt x="61" y="30"/>
                    </a:cubicBezTo>
                    <a:cubicBezTo>
                      <a:pt x="56" y="32"/>
                      <a:pt x="51" y="35"/>
                      <a:pt x="47" y="39"/>
                    </a:cubicBezTo>
                    <a:cubicBezTo>
                      <a:pt x="43" y="44"/>
                      <a:pt x="39" y="49"/>
                      <a:pt x="37" y="55"/>
                    </a:cubicBezTo>
                    <a:cubicBezTo>
                      <a:pt x="35" y="61"/>
                      <a:pt x="34" y="68"/>
                      <a:pt x="34" y="76"/>
                    </a:cubicBezTo>
                    <a:cubicBezTo>
                      <a:pt x="34" y="84"/>
                      <a:pt x="35" y="90"/>
                      <a:pt x="37" y="96"/>
                    </a:cubicBezTo>
                    <a:cubicBezTo>
                      <a:pt x="39" y="102"/>
                      <a:pt x="42" y="107"/>
                      <a:pt x="46" y="111"/>
                    </a:cubicBezTo>
                    <a:cubicBezTo>
                      <a:pt x="49" y="115"/>
                      <a:pt x="54" y="119"/>
                      <a:pt x="60" y="121"/>
                    </a:cubicBezTo>
                    <a:cubicBezTo>
                      <a:pt x="65" y="123"/>
                      <a:pt x="71" y="124"/>
                      <a:pt x="78" y="124"/>
                    </a:cubicBezTo>
                    <a:cubicBezTo>
                      <a:pt x="81" y="124"/>
                      <a:pt x="84" y="124"/>
                      <a:pt x="87" y="123"/>
                    </a:cubicBezTo>
                    <a:cubicBezTo>
                      <a:pt x="90" y="123"/>
                      <a:pt x="93" y="122"/>
                      <a:pt x="96" y="121"/>
                    </a:cubicBezTo>
                    <a:cubicBezTo>
                      <a:pt x="99" y="119"/>
                      <a:pt x="102" y="118"/>
                      <a:pt x="105" y="117"/>
                    </a:cubicBezTo>
                    <a:cubicBezTo>
                      <a:pt x="107" y="115"/>
                      <a:pt x="110" y="114"/>
                      <a:pt x="112" y="112"/>
                    </a:cubicBezTo>
                    <a:cubicBezTo>
                      <a:pt x="112" y="141"/>
                      <a:pt x="112" y="141"/>
                      <a:pt x="112" y="141"/>
                    </a:cubicBezTo>
                    <a:cubicBezTo>
                      <a:pt x="107" y="144"/>
                      <a:pt x="101" y="146"/>
                      <a:pt x="95" y="14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6" name="Freeform 30">
                <a:extLst>
                  <a:ext uri="{FF2B5EF4-FFF2-40B4-BE49-F238E27FC236}">
                    <a16:creationId xmlns:a16="http://schemas.microsoft.com/office/drawing/2014/main" id="{CF8FF6FA-726C-4849-8940-6FA8E4270DEE}"/>
                  </a:ext>
                </a:extLst>
              </p:cNvPr>
              <p:cNvSpPr>
                <a:spLocks/>
              </p:cNvSpPr>
              <p:nvPr/>
            </p:nvSpPr>
            <p:spPr bwMode="black">
              <a:xfrm>
                <a:off x="5629728" y="5036889"/>
                <a:ext cx="105901" cy="119283"/>
              </a:xfrm>
              <a:custGeom>
                <a:avLst/>
                <a:gdLst/>
                <a:ahLst/>
                <a:cxnLst>
                  <a:cxn ang="0">
                    <a:pos x="208" y="312"/>
                  </a:cxn>
                  <a:cxn ang="0">
                    <a:pos x="208" y="56"/>
                  </a:cxn>
                  <a:cxn ang="0">
                    <a:pos x="69" y="56"/>
                  </a:cxn>
                  <a:cxn ang="0">
                    <a:pos x="69" y="312"/>
                  </a:cxn>
                  <a:cxn ang="0">
                    <a:pos x="0" y="312"/>
                  </a:cxn>
                  <a:cxn ang="0">
                    <a:pos x="0" y="0"/>
                  </a:cxn>
                  <a:cxn ang="0">
                    <a:pos x="277" y="0"/>
                  </a:cxn>
                  <a:cxn ang="0">
                    <a:pos x="277" y="312"/>
                  </a:cxn>
                  <a:cxn ang="0">
                    <a:pos x="208" y="312"/>
                  </a:cxn>
                </a:cxnLst>
                <a:rect l="0" t="0" r="r" b="b"/>
                <a:pathLst>
                  <a:path w="277" h="312">
                    <a:moveTo>
                      <a:pt x="208" y="312"/>
                    </a:moveTo>
                    <a:lnTo>
                      <a:pt x="208" y="56"/>
                    </a:lnTo>
                    <a:lnTo>
                      <a:pt x="69" y="56"/>
                    </a:lnTo>
                    <a:lnTo>
                      <a:pt x="69" y="312"/>
                    </a:lnTo>
                    <a:lnTo>
                      <a:pt x="0" y="312"/>
                    </a:lnTo>
                    <a:lnTo>
                      <a:pt x="0" y="0"/>
                    </a:lnTo>
                    <a:lnTo>
                      <a:pt x="277" y="0"/>
                    </a:lnTo>
                    <a:lnTo>
                      <a:pt x="277" y="312"/>
                    </a:lnTo>
                    <a:lnTo>
                      <a:pt x="208" y="312"/>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7" name="Freeform 31">
                <a:extLst>
                  <a:ext uri="{FF2B5EF4-FFF2-40B4-BE49-F238E27FC236}">
                    <a16:creationId xmlns:a16="http://schemas.microsoft.com/office/drawing/2014/main" id="{B09576DC-B243-4DEE-8AC4-06B8A09E6E61}"/>
                  </a:ext>
                </a:extLst>
              </p:cNvPr>
              <p:cNvSpPr>
                <a:spLocks noEditPoints="1"/>
              </p:cNvSpPr>
              <p:nvPr/>
            </p:nvSpPr>
            <p:spPr bwMode="black">
              <a:xfrm>
                <a:off x="5757421" y="5034213"/>
                <a:ext cx="100167" cy="125017"/>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8"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1"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8"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8" y="119"/>
                    </a:cubicBezTo>
                    <a:cubicBezTo>
                      <a:pt x="41" y="121"/>
                      <a:pt x="43" y="122"/>
                      <a:pt x="46" y="123"/>
                    </a:cubicBezTo>
                    <a:cubicBezTo>
                      <a:pt x="49" y="124"/>
                      <a:pt x="52" y="125"/>
                      <a:pt x="56" y="125"/>
                    </a:cubicBezTo>
                    <a:cubicBezTo>
                      <a:pt x="61" y="125"/>
                      <a:pt x="65"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8" name="Freeform 32">
                <a:extLst>
                  <a:ext uri="{FF2B5EF4-FFF2-40B4-BE49-F238E27FC236}">
                    <a16:creationId xmlns:a16="http://schemas.microsoft.com/office/drawing/2014/main" id="{85AFBCDD-6E68-4A58-8209-B91FF712667F}"/>
                  </a:ext>
                </a:extLst>
              </p:cNvPr>
              <p:cNvSpPr>
                <a:spLocks/>
              </p:cNvSpPr>
              <p:nvPr/>
            </p:nvSpPr>
            <p:spPr bwMode="black">
              <a:xfrm>
                <a:off x="5874027" y="5034213"/>
                <a:ext cx="92903" cy="125017"/>
              </a:xfrm>
              <a:custGeom>
                <a:avLst/>
                <a:gdLst/>
                <a:ahLst/>
                <a:cxnLst>
                  <a:cxn ang="0">
                    <a:pos x="95" y="148"/>
                  </a:cxn>
                  <a:cxn ang="0">
                    <a:pos x="72" y="151"/>
                  </a:cxn>
                  <a:cxn ang="0">
                    <a:pos x="42" y="145"/>
                  </a:cxn>
                  <a:cxn ang="0">
                    <a:pos x="20" y="130"/>
                  </a:cxn>
                  <a:cxn ang="0">
                    <a:pos x="5" y="108"/>
                  </a:cxn>
                  <a:cxn ang="0">
                    <a:pos x="0" y="79"/>
                  </a:cxn>
                  <a:cxn ang="0">
                    <a:pos x="6" y="46"/>
                  </a:cxn>
                  <a:cxn ang="0">
                    <a:pos x="21" y="22"/>
                  </a:cxn>
                  <a:cxn ang="0">
                    <a:pos x="46" y="6"/>
                  </a:cxn>
                  <a:cxn ang="0">
                    <a:pos x="78" y="0"/>
                  </a:cxn>
                  <a:cxn ang="0">
                    <a:pos x="89" y="1"/>
                  </a:cxn>
                  <a:cxn ang="0">
                    <a:pos x="99" y="2"/>
                  </a:cxn>
                  <a:cxn ang="0">
                    <a:pos x="107"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9"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1" y="151"/>
                      <a:pt x="72" y="151"/>
                    </a:cubicBezTo>
                    <a:cubicBezTo>
                      <a:pt x="61" y="151"/>
                      <a:pt x="51" y="149"/>
                      <a:pt x="42" y="145"/>
                    </a:cubicBezTo>
                    <a:cubicBezTo>
                      <a:pt x="33" y="142"/>
                      <a:pt x="26" y="137"/>
                      <a:pt x="20" y="130"/>
                    </a:cubicBezTo>
                    <a:cubicBezTo>
                      <a:pt x="13" y="124"/>
                      <a:pt x="9" y="116"/>
                      <a:pt x="5" y="108"/>
                    </a:cubicBezTo>
                    <a:cubicBezTo>
                      <a:pt x="2" y="99"/>
                      <a:pt x="0" y="89"/>
                      <a:pt x="0" y="79"/>
                    </a:cubicBezTo>
                    <a:cubicBezTo>
                      <a:pt x="0" y="67"/>
                      <a:pt x="2" y="56"/>
                      <a:pt x="6" y="46"/>
                    </a:cubicBezTo>
                    <a:cubicBezTo>
                      <a:pt x="9" y="37"/>
                      <a:pt x="14" y="28"/>
                      <a:pt x="21" y="22"/>
                    </a:cubicBezTo>
                    <a:cubicBezTo>
                      <a:pt x="28" y="15"/>
                      <a:pt x="36" y="9"/>
                      <a:pt x="46" y="6"/>
                    </a:cubicBezTo>
                    <a:cubicBezTo>
                      <a:pt x="55" y="2"/>
                      <a:pt x="66" y="0"/>
                      <a:pt x="78" y="0"/>
                    </a:cubicBezTo>
                    <a:cubicBezTo>
                      <a:pt x="82" y="0"/>
                      <a:pt x="85" y="0"/>
                      <a:pt x="89" y="1"/>
                    </a:cubicBezTo>
                    <a:cubicBezTo>
                      <a:pt x="92" y="1"/>
                      <a:pt x="96" y="2"/>
                      <a:pt x="99" y="2"/>
                    </a:cubicBezTo>
                    <a:cubicBezTo>
                      <a:pt x="102" y="3"/>
                      <a:pt x="104" y="4"/>
                      <a:pt x="107" y="5"/>
                    </a:cubicBezTo>
                    <a:cubicBezTo>
                      <a:pt x="109" y="5"/>
                      <a:pt x="111" y="6"/>
                      <a:pt x="112" y="7"/>
                    </a:cubicBezTo>
                    <a:cubicBezTo>
                      <a:pt x="112" y="38"/>
                      <a:pt x="112" y="38"/>
                      <a:pt x="112" y="38"/>
                    </a:cubicBezTo>
                    <a:cubicBezTo>
                      <a:pt x="108" y="34"/>
                      <a:pt x="103" y="32"/>
                      <a:pt x="97" y="30"/>
                    </a:cubicBezTo>
                    <a:cubicBezTo>
                      <a:pt x="92" y="27"/>
                      <a:pt x="86" y="26"/>
                      <a:pt x="79" y="26"/>
                    </a:cubicBezTo>
                    <a:cubicBezTo>
                      <a:pt x="73" y="26"/>
                      <a:pt x="67" y="27"/>
                      <a:pt x="61" y="30"/>
                    </a:cubicBezTo>
                    <a:cubicBezTo>
                      <a:pt x="56" y="32"/>
                      <a:pt x="51" y="35"/>
                      <a:pt x="47" y="39"/>
                    </a:cubicBezTo>
                    <a:cubicBezTo>
                      <a:pt x="43" y="44"/>
                      <a:pt x="40" y="49"/>
                      <a:pt x="37"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5" y="123"/>
                      <a:pt x="72" y="124"/>
                      <a:pt x="79" y="124"/>
                    </a:cubicBezTo>
                    <a:cubicBezTo>
                      <a:pt x="82" y="124"/>
                      <a:pt x="84" y="124"/>
                      <a:pt x="87" y="123"/>
                    </a:cubicBezTo>
                    <a:cubicBezTo>
                      <a:pt x="90" y="123"/>
                      <a:pt x="93" y="122"/>
                      <a:pt x="96" y="121"/>
                    </a:cubicBezTo>
                    <a:cubicBezTo>
                      <a:pt x="99" y="119"/>
                      <a:pt x="102" y="118"/>
                      <a:pt x="105" y="117"/>
                    </a:cubicBezTo>
                    <a:cubicBezTo>
                      <a:pt x="108" y="115"/>
                      <a:pt x="110" y="114"/>
                      <a:pt x="112" y="112"/>
                    </a:cubicBezTo>
                    <a:cubicBezTo>
                      <a:pt x="112" y="141"/>
                      <a:pt x="112" y="141"/>
                      <a:pt x="112" y="141"/>
                    </a:cubicBezTo>
                    <a:cubicBezTo>
                      <a:pt x="107" y="144"/>
                      <a:pt x="102" y="146"/>
                      <a:pt x="95" y="14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9" name="Freeform 551">
                <a:extLst>
                  <a:ext uri="{FF2B5EF4-FFF2-40B4-BE49-F238E27FC236}">
                    <a16:creationId xmlns:a16="http://schemas.microsoft.com/office/drawing/2014/main" id="{5005A484-77D8-46C7-93B0-B12374AF7450}"/>
                  </a:ext>
                </a:extLst>
              </p:cNvPr>
              <p:cNvSpPr>
                <a:spLocks/>
              </p:cNvSpPr>
              <p:nvPr/>
            </p:nvSpPr>
            <p:spPr bwMode="black">
              <a:xfrm>
                <a:off x="5989869" y="5036889"/>
                <a:ext cx="110107" cy="119283"/>
              </a:xfrm>
              <a:custGeom>
                <a:avLst/>
                <a:gdLst/>
                <a:ahLst/>
                <a:cxnLst>
                  <a:cxn ang="0">
                    <a:pos x="102" y="144"/>
                  </a:cxn>
                  <a:cxn ang="0">
                    <a:pos x="102" y="42"/>
                  </a:cxn>
                  <a:cxn ang="0">
                    <a:pos x="99" y="47"/>
                  </a:cxn>
                  <a:cxn ang="0">
                    <a:pos x="95" y="53"/>
                  </a:cxn>
                  <a:cxn ang="0">
                    <a:pos x="28" y="144"/>
                  </a:cxn>
                  <a:cxn ang="0">
                    <a:pos x="0" y="144"/>
                  </a:cxn>
                  <a:cxn ang="0">
                    <a:pos x="0" y="0"/>
                  </a:cxn>
                  <a:cxn ang="0">
                    <a:pos x="31" y="0"/>
                  </a:cxn>
                  <a:cxn ang="0">
                    <a:pos x="31" y="100"/>
                  </a:cxn>
                  <a:cxn ang="0">
                    <a:pos x="34" y="95"/>
                  </a:cxn>
                  <a:cxn ang="0">
                    <a:pos x="37" y="90"/>
                  </a:cxn>
                  <a:cxn ang="0">
                    <a:pos x="103" y="0"/>
                  </a:cxn>
                  <a:cxn ang="0">
                    <a:pos x="133" y="0"/>
                  </a:cxn>
                  <a:cxn ang="0">
                    <a:pos x="133" y="144"/>
                  </a:cxn>
                  <a:cxn ang="0">
                    <a:pos x="102" y="144"/>
                  </a:cxn>
                </a:cxnLst>
                <a:rect l="0" t="0" r="r" b="b"/>
                <a:pathLst>
                  <a:path w="133" h="144">
                    <a:moveTo>
                      <a:pt x="102" y="144"/>
                    </a:moveTo>
                    <a:cubicBezTo>
                      <a:pt x="102" y="42"/>
                      <a:pt x="102" y="42"/>
                      <a:pt x="102" y="42"/>
                    </a:cubicBezTo>
                    <a:cubicBezTo>
                      <a:pt x="101" y="43"/>
                      <a:pt x="100" y="45"/>
                      <a:pt x="99" y="47"/>
                    </a:cubicBezTo>
                    <a:cubicBezTo>
                      <a:pt x="97" y="50"/>
                      <a:pt x="96" y="51"/>
                      <a:pt x="95" y="53"/>
                    </a:cubicBezTo>
                    <a:cubicBezTo>
                      <a:pt x="28" y="144"/>
                      <a:pt x="28" y="144"/>
                      <a:pt x="28" y="144"/>
                    </a:cubicBezTo>
                    <a:cubicBezTo>
                      <a:pt x="0" y="144"/>
                      <a:pt x="0" y="144"/>
                      <a:pt x="0" y="144"/>
                    </a:cubicBezTo>
                    <a:cubicBezTo>
                      <a:pt x="0" y="0"/>
                      <a:pt x="0" y="0"/>
                      <a:pt x="0" y="0"/>
                    </a:cubicBezTo>
                    <a:cubicBezTo>
                      <a:pt x="31" y="0"/>
                      <a:pt x="31" y="0"/>
                      <a:pt x="31" y="0"/>
                    </a:cubicBezTo>
                    <a:cubicBezTo>
                      <a:pt x="31" y="100"/>
                      <a:pt x="31" y="100"/>
                      <a:pt x="31" y="100"/>
                    </a:cubicBezTo>
                    <a:cubicBezTo>
                      <a:pt x="32" y="99"/>
                      <a:pt x="33" y="97"/>
                      <a:pt x="34" y="95"/>
                    </a:cubicBezTo>
                    <a:cubicBezTo>
                      <a:pt x="35" y="93"/>
                      <a:pt x="36" y="91"/>
                      <a:pt x="37" y="90"/>
                    </a:cubicBezTo>
                    <a:cubicBezTo>
                      <a:pt x="103" y="0"/>
                      <a:pt x="103" y="0"/>
                      <a:pt x="103" y="0"/>
                    </a:cubicBezTo>
                    <a:cubicBezTo>
                      <a:pt x="133" y="0"/>
                      <a:pt x="133" y="0"/>
                      <a:pt x="133" y="0"/>
                    </a:cubicBezTo>
                    <a:cubicBezTo>
                      <a:pt x="133" y="144"/>
                      <a:pt x="133" y="144"/>
                      <a:pt x="133" y="144"/>
                    </a:cubicBezTo>
                    <a:lnTo>
                      <a:pt x="102"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0" name="Freeform 552">
                <a:extLst>
                  <a:ext uri="{FF2B5EF4-FFF2-40B4-BE49-F238E27FC236}">
                    <a16:creationId xmlns:a16="http://schemas.microsoft.com/office/drawing/2014/main" id="{8732CB1A-C2E0-47D0-A48C-44FD30A7A2E7}"/>
                  </a:ext>
                </a:extLst>
              </p:cNvPr>
              <p:cNvSpPr>
                <a:spLocks noEditPoints="1"/>
              </p:cNvSpPr>
              <p:nvPr/>
            </p:nvSpPr>
            <p:spPr bwMode="black">
              <a:xfrm>
                <a:off x="6124826" y="4978012"/>
                <a:ext cx="118518" cy="181218"/>
              </a:xfrm>
              <a:custGeom>
                <a:avLst/>
                <a:gdLst/>
                <a:ahLst/>
                <a:cxnLst>
                  <a:cxn ang="0">
                    <a:pos x="143" y="143"/>
                  </a:cxn>
                  <a:cxn ang="0">
                    <a:pos x="142" y="161"/>
                  </a:cxn>
                  <a:cxn ang="0">
                    <a:pos x="136" y="179"/>
                  </a:cxn>
                  <a:cxn ang="0">
                    <a:pos x="127" y="195"/>
                  </a:cxn>
                  <a:cxn ang="0">
                    <a:pos x="113" y="207"/>
                  </a:cxn>
                  <a:cxn ang="0">
                    <a:pos x="94" y="216"/>
                  </a:cxn>
                  <a:cxn ang="0">
                    <a:pos x="71" y="219"/>
                  </a:cxn>
                  <a:cxn ang="0">
                    <a:pos x="40" y="212"/>
                  </a:cxn>
                  <a:cxn ang="0">
                    <a:pos x="17" y="194"/>
                  </a:cxn>
                  <a:cxn ang="0">
                    <a:pos x="4" y="165"/>
                  </a:cxn>
                  <a:cxn ang="0">
                    <a:pos x="0" y="127"/>
                  </a:cxn>
                  <a:cxn ang="0">
                    <a:pos x="3" y="88"/>
                  </a:cxn>
                  <a:cxn ang="0">
                    <a:pos x="11" y="58"/>
                  </a:cxn>
                  <a:cxn ang="0">
                    <a:pos x="24" y="36"/>
                  </a:cxn>
                  <a:cxn ang="0">
                    <a:pos x="42" y="22"/>
                  </a:cxn>
                  <a:cxn ang="0">
                    <a:pos x="58" y="16"/>
                  </a:cxn>
                  <a:cxn ang="0">
                    <a:pos x="76" y="12"/>
                  </a:cxn>
                  <a:cxn ang="0">
                    <a:pos x="94" y="10"/>
                  </a:cxn>
                  <a:cxn ang="0">
                    <a:pos x="108" y="7"/>
                  </a:cxn>
                  <a:cxn ang="0">
                    <a:pos x="119" y="4"/>
                  </a:cxn>
                  <a:cxn ang="0">
                    <a:pos x="128" y="0"/>
                  </a:cxn>
                  <a:cxn ang="0">
                    <a:pos x="128" y="28"/>
                  </a:cxn>
                  <a:cxn ang="0">
                    <a:pos x="120" y="32"/>
                  </a:cxn>
                  <a:cxn ang="0">
                    <a:pos x="111" y="35"/>
                  </a:cxn>
                  <a:cxn ang="0">
                    <a:pos x="97" y="37"/>
                  </a:cxn>
                  <a:cxn ang="0">
                    <a:pos x="82" y="39"/>
                  </a:cxn>
                  <a:cxn ang="0">
                    <a:pos x="68" y="41"/>
                  </a:cxn>
                  <a:cxn ang="0">
                    <a:pos x="56" y="45"/>
                  </a:cxn>
                  <a:cxn ang="0">
                    <a:pos x="48" y="52"/>
                  </a:cxn>
                  <a:cxn ang="0">
                    <a:pos x="41" y="62"/>
                  </a:cxn>
                  <a:cxn ang="0">
                    <a:pos x="37" y="76"/>
                  </a:cxn>
                  <a:cxn ang="0">
                    <a:pos x="34" y="96"/>
                  </a:cxn>
                  <a:cxn ang="0">
                    <a:pos x="35" y="96"/>
                  </a:cxn>
                  <a:cxn ang="0">
                    <a:pos x="43" y="86"/>
                  </a:cxn>
                  <a:cxn ang="0">
                    <a:pos x="54" y="79"/>
                  </a:cxn>
                  <a:cxn ang="0">
                    <a:pos x="67" y="73"/>
                  </a:cxn>
                  <a:cxn ang="0">
                    <a:pos x="82" y="71"/>
                  </a:cxn>
                  <a:cxn ang="0">
                    <a:pos x="110" y="77"/>
                  </a:cxn>
                  <a:cxn ang="0">
                    <a:pos x="129" y="93"/>
                  </a:cxn>
                  <a:cxn ang="0">
                    <a:pos x="140" y="115"/>
                  </a:cxn>
                  <a:cxn ang="0">
                    <a:pos x="143" y="143"/>
                  </a:cxn>
                  <a:cxn ang="0">
                    <a:pos x="110" y="144"/>
                  </a:cxn>
                  <a:cxn ang="0">
                    <a:pos x="100" y="109"/>
                  </a:cxn>
                  <a:cxn ang="0">
                    <a:pos x="73" y="97"/>
                  </a:cxn>
                  <a:cxn ang="0">
                    <a:pos x="60" y="98"/>
                  </a:cxn>
                  <a:cxn ang="0">
                    <a:pos x="50" y="103"/>
                  </a:cxn>
                  <a:cxn ang="0">
                    <a:pos x="41" y="111"/>
                  </a:cxn>
                  <a:cxn ang="0">
                    <a:pos x="34" y="120"/>
                  </a:cxn>
                  <a:cxn ang="0">
                    <a:pos x="34" y="124"/>
                  </a:cxn>
                  <a:cxn ang="0">
                    <a:pos x="34" y="128"/>
                  </a:cxn>
                  <a:cxn ang="0">
                    <a:pos x="34" y="133"/>
                  </a:cxn>
                  <a:cxn ang="0">
                    <a:pos x="34" y="138"/>
                  </a:cxn>
                  <a:cxn ang="0">
                    <a:pos x="36" y="159"/>
                  </a:cxn>
                  <a:cxn ang="0">
                    <a:pos x="43" y="176"/>
                  </a:cxn>
                  <a:cxn ang="0">
                    <a:pos x="55" y="188"/>
                  </a:cxn>
                  <a:cxn ang="0">
                    <a:pos x="72" y="192"/>
                  </a:cxn>
                  <a:cxn ang="0">
                    <a:pos x="89" y="189"/>
                  </a:cxn>
                  <a:cxn ang="0">
                    <a:pos x="100" y="178"/>
                  </a:cxn>
                  <a:cxn ang="0">
                    <a:pos x="107" y="163"/>
                  </a:cxn>
                  <a:cxn ang="0">
                    <a:pos x="110" y="144"/>
                  </a:cxn>
                </a:cxnLst>
                <a:rect l="0" t="0" r="r" b="b"/>
                <a:pathLst>
                  <a:path w="143" h="219">
                    <a:moveTo>
                      <a:pt x="143" y="143"/>
                    </a:moveTo>
                    <a:cubicBezTo>
                      <a:pt x="143" y="149"/>
                      <a:pt x="143" y="155"/>
                      <a:pt x="142" y="161"/>
                    </a:cubicBezTo>
                    <a:cubicBezTo>
                      <a:pt x="140" y="167"/>
                      <a:pt x="139" y="173"/>
                      <a:pt x="136" y="179"/>
                    </a:cubicBezTo>
                    <a:cubicBezTo>
                      <a:pt x="134" y="184"/>
                      <a:pt x="130" y="190"/>
                      <a:pt x="127" y="195"/>
                    </a:cubicBezTo>
                    <a:cubicBezTo>
                      <a:pt x="123" y="199"/>
                      <a:pt x="118" y="204"/>
                      <a:pt x="113" y="207"/>
                    </a:cubicBezTo>
                    <a:cubicBezTo>
                      <a:pt x="107" y="211"/>
                      <a:pt x="101" y="214"/>
                      <a:pt x="94" y="216"/>
                    </a:cubicBezTo>
                    <a:cubicBezTo>
                      <a:pt x="88" y="218"/>
                      <a:pt x="80" y="219"/>
                      <a:pt x="71" y="219"/>
                    </a:cubicBezTo>
                    <a:cubicBezTo>
                      <a:pt x="59" y="219"/>
                      <a:pt x="48" y="217"/>
                      <a:pt x="40" y="212"/>
                    </a:cubicBezTo>
                    <a:cubicBezTo>
                      <a:pt x="31" y="208"/>
                      <a:pt x="23" y="202"/>
                      <a:pt x="17" y="194"/>
                    </a:cubicBezTo>
                    <a:cubicBezTo>
                      <a:pt x="11" y="186"/>
                      <a:pt x="7" y="176"/>
                      <a:pt x="4" y="165"/>
                    </a:cubicBezTo>
                    <a:cubicBezTo>
                      <a:pt x="1" y="154"/>
                      <a:pt x="0" y="141"/>
                      <a:pt x="0" y="127"/>
                    </a:cubicBezTo>
                    <a:cubicBezTo>
                      <a:pt x="0" y="113"/>
                      <a:pt x="1" y="100"/>
                      <a:pt x="3" y="88"/>
                    </a:cubicBezTo>
                    <a:cubicBezTo>
                      <a:pt x="5" y="77"/>
                      <a:pt x="7" y="67"/>
                      <a:pt x="11" y="58"/>
                    </a:cubicBezTo>
                    <a:cubicBezTo>
                      <a:pt x="14" y="49"/>
                      <a:pt x="19" y="42"/>
                      <a:pt x="24" y="36"/>
                    </a:cubicBezTo>
                    <a:cubicBezTo>
                      <a:pt x="29" y="30"/>
                      <a:pt x="35" y="25"/>
                      <a:pt x="42" y="22"/>
                    </a:cubicBezTo>
                    <a:cubicBezTo>
                      <a:pt x="47" y="20"/>
                      <a:pt x="52" y="18"/>
                      <a:pt x="58" y="16"/>
                    </a:cubicBezTo>
                    <a:cubicBezTo>
                      <a:pt x="64" y="15"/>
                      <a:pt x="70" y="13"/>
                      <a:pt x="76" y="12"/>
                    </a:cubicBezTo>
                    <a:cubicBezTo>
                      <a:pt x="82" y="11"/>
                      <a:pt x="88" y="10"/>
                      <a:pt x="94" y="10"/>
                    </a:cubicBezTo>
                    <a:cubicBezTo>
                      <a:pt x="99" y="9"/>
                      <a:pt x="104" y="8"/>
                      <a:pt x="108" y="7"/>
                    </a:cubicBezTo>
                    <a:cubicBezTo>
                      <a:pt x="112" y="6"/>
                      <a:pt x="115" y="5"/>
                      <a:pt x="119" y="4"/>
                    </a:cubicBezTo>
                    <a:cubicBezTo>
                      <a:pt x="123" y="3"/>
                      <a:pt x="126" y="2"/>
                      <a:pt x="128" y="0"/>
                    </a:cubicBezTo>
                    <a:cubicBezTo>
                      <a:pt x="128" y="28"/>
                      <a:pt x="128" y="28"/>
                      <a:pt x="128" y="28"/>
                    </a:cubicBezTo>
                    <a:cubicBezTo>
                      <a:pt x="126" y="29"/>
                      <a:pt x="123" y="31"/>
                      <a:pt x="120" y="32"/>
                    </a:cubicBezTo>
                    <a:cubicBezTo>
                      <a:pt x="117" y="33"/>
                      <a:pt x="114" y="34"/>
                      <a:pt x="111" y="35"/>
                    </a:cubicBezTo>
                    <a:cubicBezTo>
                      <a:pt x="107" y="36"/>
                      <a:pt x="103" y="36"/>
                      <a:pt x="97" y="37"/>
                    </a:cubicBezTo>
                    <a:cubicBezTo>
                      <a:pt x="92" y="37"/>
                      <a:pt x="87" y="38"/>
                      <a:pt x="82" y="39"/>
                    </a:cubicBezTo>
                    <a:cubicBezTo>
                      <a:pt x="77" y="39"/>
                      <a:pt x="72" y="40"/>
                      <a:pt x="68" y="41"/>
                    </a:cubicBezTo>
                    <a:cubicBezTo>
                      <a:pt x="63" y="42"/>
                      <a:pt x="59" y="44"/>
                      <a:pt x="56" y="45"/>
                    </a:cubicBezTo>
                    <a:cubicBezTo>
                      <a:pt x="53" y="47"/>
                      <a:pt x="50" y="49"/>
                      <a:pt x="48" y="52"/>
                    </a:cubicBezTo>
                    <a:cubicBezTo>
                      <a:pt x="45" y="55"/>
                      <a:pt x="43" y="58"/>
                      <a:pt x="41" y="62"/>
                    </a:cubicBezTo>
                    <a:cubicBezTo>
                      <a:pt x="40" y="66"/>
                      <a:pt x="38" y="70"/>
                      <a:pt x="37" y="76"/>
                    </a:cubicBezTo>
                    <a:cubicBezTo>
                      <a:pt x="36" y="81"/>
                      <a:pt x="35" y="88"/>
                      <a:pt x="34" y="96"/>
                    </a:cubicBezTo>
                    <a:cubicBezTo>
                      <a:pt x="35" y="96"/>
                      <a:pt x="35" y="96"/>
                      <a:pt x="35" y="96"/>
                    </a:cubicBezTo>
                    <a:cubicBezTo>
                      <a:pt x="37" y="92"/>
                      <a:pt x="40" y="89"/>
                      <a:pt x="43" y="86"/>
                    </a:cubicBezTo>
                    <a:cubicBezTo>
                      <a:pt x="46" y="83"/>
                      <a:pt x="50" y="81"/>
                      <a:pt x="54" y="79"/>
                    </a:cubicBezTo>
                    <a:cubicBezTo>
                      <a:pt x="58" y="76"/>
                      <a:pt x="62" y="75"/>
                      <a:pt x="67" y="73"/>
                    </a:cubicBezTo>
                    <a:cubicBezTo>
                      <a:pt x="72" y="72"/>
                      <a:pt x="77" y="71"/>
                      <a:pt x="82" y="71"/>
                    </a:cubicBezTo>
                    <a:cubicBezTo>
                      <a:pt x="93" y="71"/>
                      <a:pt x="102" y="73"/>
                      <a:pt x="110" y="77"/>
                    </a:cubicBezTo>
                    <a:cubicBezTo>
                      <a:pt x="118" y="81"/>
                      <a:pt x="124" y="86"/>
                      <a:pt x="129" y="93"/>
                    </a:cubicBezTo>
                    <a:cubicBezTo>
                      <a:pt x="134" y="99"/>
                      <a:pt x="138" y="107"/>
                      <a:pt x="140" y="115"/>
                    </a:cubicBezTo>
                    <a:cubicBezTo>
                      <a:pt x="142" y="124"/>
                      <a:pt x="143" y="133"/>
                      <a:pt x="143" y="143"/>
                    </a:cubicBezTo>
                    <a:close/>
                    <a:moveTo>
                      <a:pt x="110" y="144"/>
                    </a:moveTo>
                    <a:cubicBezTo>
                      <a:pt x="110" y="129"/>
                      <a:pt x="107" y="117"/>
                      <a:pt x="100" y="109"/>
                    </a:cubicBezTo>
                    <a:cubicBezTo>
                      <a:pt x="94" y="101"/>
                      <a:pt x="85" y="97"/>
                      <a:pt x="73" y="97"/>
                    </a:cubicBezTo>
                    <a:cubicBezTo>
                      <a:pt x="68" y="97"/>
                      <a:pt x="64" y="97"/>
                      <a:pt x="60" y="98"/>
                    </a:cubicBezTo>
                    <a:cubicBezTo>
                      <a:pt x="57" y="100"/>
                      <a:pt x="53" y="101"/>
                      <a:pt x="50" y="103"/>
                    </a:cubicBezTo>
                    <a:cubicBezTo>
                      <a:pt x="46" y="105"/>
                      <a:pt x="43" y="108"/>
                      <a:pt x="41" y="111"/>
                    </a:cubicBezTo>
                    <a:cubicBezTo>
                      <a:pt x="38" y="113"/>
                      <a:pt x="36" y="117"/>
                      <a:pt x="34" y="120"/>
                    </a:cubicBezTo>
                    <a:cubicBezTo>
                      <a:pt x="34" y="121"/>
                      <a:pt x="34" y="122"/>
                      <a:pt x="34" y="124"/>
                    </a:cubicBezTo>
                    <a:cubicBezTo>
                      <a:pt x="34" y="125"/>
                      <a:pt x="34" y="127"/>
                      <a:pt x="34" y="128"/>
                    </a:cubicBezTo>
                    <a:cubicBezTo>
                      <a:pt x="34" y="130"/>
                      <a:pt x="34" y="132"/>
                      <a:pt x="34" y="133"/>
                    </a:cubicBezTo>
                    <a:cubicBezTo>
                      <a:pt x="34" y="135"/>
                      <a:pt x="34" y="137"/>
                      <a:pt x="34" y="138"/>
                    </a:cubicBezTo>
                    <a:cubicBezTo>
                      <a:pt x="34" y="146"/>
                      <a:pt x="35" y="153"/>
                      <a:pt x="36" y="159"/>
                    </a:cubicBezTo>
                    <a:cubicBezTo>
                      <a:pt x="38" y="166"/>
                      <a:pt x="40" y="171"/>
                      <a:pt x="43" y="176"/>
                    </a:cubicBezTo>
                    <a:cubicBezTo>
                      <a:pt x="46" y="181"/>
                      <a:pt x="50" y="185"/>
                      <a:pt x="55" y="188"/>
                    </a:cubicBezTo>
                    <a:cubicBezTo>
                      <a:pt x="60" y="191"/>
                      <a:pt x="66" y="192"/>
                      <a:pt x="72" y="192"/>
                    </a:cubicBezTo>
                    <a:cubicBezTo>
                      <a:pt x="79" y="192"/>
                      <a:pt x="84" y="191"/>
                      <a:pt x="89" y="189"/>
                    </a:cubicBezTo>
                    <a:cubicBezTo>
                      <a:pt x="93" y="186"/>
                      <a:pt x="97" y="183"/>
                      <a:pt x="100" y="178"/>
                    </a:cubicBezTo>
                    <a:cubicBezTo>
                      <a:pt x="103" y="174"/>
                      <a:pt x="106" y="169"/>
                      <a:pt x="107" y="163"/>
                    </a:cubicBezTo>
                    <a:cubicBezTo>
                      <a:pt x="109" y="157"/>
                      <a:pt x="110" y="151"/>
                      <a:pt x="110" y="14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91" name="Freeform 553">
                <a:extLst>
                  <a:ext uri="{FF2B5EF4-FFF2-40B4-BE49-F238E27FC236}">
                    <a16:creationId xmlns:a16="http://schemas.microsoft.com/office/drawing/2014/main" id="{6164708C-CE7A-44CC-A24C-ACDD6E650D6B}"/>
                  </a:ext>
                </a:extLst>
              </p:cNvPr>
              <p:cNvSpPr>
                <a:spLocks noEditPoints="1"/>
              </p:cNvSpPr>
              <p:nvPr/>
            </p:nvSpPr>
            <p:spPr bwMode="black">
              <a:xfrm>
                <a:off x="6257490" y="5034213"/>
                <a:ext cx="122723" cy="125017"/>
              </a:xfrm>
              <a:custGeom>
                <a:avLst/>
                <a:gdLst/>
                <a:ahLst/>
                <a:cxnLst>
                  <a:cxn ang="0">
                    <a:pos x="148" y="74"/>
                  </a:cxn>
                  <a:cxn ang="0">
                    <a:pos x="143" y="106"/>
                  </a:cxn>
                  <a:cxn ang="0">
                    <a:pos x="128" y="130"/>
                  </a:cxn>
                  <a:cxn ang="0">
                    <a:pos x="104" y="145"/>
                  </a:cxn>
                  <a:cxn ang="0">
                    <a:pos x="73" y="151"/>
                  </a:cxn>
                  <a:cxn ang="0">
                    <a:pos x="43" y="145"/>
                  </a:cxn>
                  <a:cxn ang="0">
                    <a:pos x="20" y="131"/>
                  </a:cxn>
                  <a:cxn ang="0">
                    <a:pos x="5" y="107"/>
                  </a:cxn>
                  <a:cxn ang="0">
                    <a:pos x="0" y="77"/>
                  </a:cxn>
                  <a:cxn ang="0">
                    <a:pos x="6" y="44"/>
                  </a:cxn>
                  <a:cxn ang="0">
                    <a:pos x="22" y="19"/>
                  </a:cxn>
                  <a:cxn ang="0">
                    <a:pos x="46" y="5"/>
                  </a:cxn>
                  <a:cxn ang="0">
                    <a:pos x="77" y="0"/>
                  </a:cxn>
                  <a:cxn ang="0">
                    <a:pos x="107" y="5"/>
                  </a:cxn>
                  <a:cxn ang="0">
                    <a:pos x="130" y="20"/>
                  </a:cxn>
                  <a:cxn ang="0">
                    <a:pos x="144" y="44"/>
                  </a:cxn>
                  <a:cxn ang="0">
                    <a:pos x="148" y="74"/>
                  </a:cxn>
                  <a:cxn ang="0">
                    <a:pos x="115" y="75"/>
                  </a:cxn>
                  <a:cxn ang="0">
                    <a:pos x="104" y="39"/>
                  </a:cxn>
                  <a:cxn ang="0">
                    <a:pos x="75" y="26"/>
                  </a:cxn>
                  <a:cxn ang="0">
                    <a:pos x="59" y="29"/>
                  </a:cxn>
                  <a:cxn ang="0">
                    <a:pos x="46" y="38"/>
                  </a:cxn>
                  <a:cxn ang="0">
                    <a:pos x="37" y="54"/>
                  </a:cxn>
                  <a:cxn ang="0">
                    <a:pos x="34" y="76"/>
                  </a:cxn>
                  <a:cxn ang="0">
                    <a:pos x="37" y="97"/>
                  </a:cxn>
                  <a:cxn ang="0">
                    <a:pos x="46" y="112"/>
                  </a:cxn>
                  <a:cxn ang="0">
                    <a:pos x="59" y="121"/>
                  </a:cxn>
                  <a:cxn ang="0">
                    <a:pos x="75" y="124"/>
                  </a:cxn>
                  <a:cxn ang="0">
                    <a:pos x="104" y="112"/>
                  </a:cxn>
                  <a:cxn ang="0">
                    <a:pos x="115" y="75"/>
                  </a:cxn>
                </a:cxnLst>
                <a:rect l="0" t="0" r="r" b="b"/>
                <a:pathLst>
                  <a:path w="148" h="151">
                    <a:moveTo>
                      <a:pt x="148" y="74"/>
                    </a:moveTo>
                    <a:cubicBezTo>
                      <a:pt x="148" y="86"/>
                      <a:pt x="146" y="96"/>
                      <a:pt x="143" y="106"/>
                    </a:cubicBezTo>
                    <a:cubicBezTo>
                      <a:pt x="139" y="115"/>
                      <a:pt x="134" y="124"/>
                      <a:pt x="128" y="130"/>
                    </a:cubicBezTo>
                    <a:cubicBezTo>
                      <a:pt x="121" y="137"/>
                      <a:pt x="113" y="142"/>
                      <a:pt x="104" y="145"/>
                    </a:cubicBezTo>
                    <a:cubicBezTo>
                      <a:pt x="95" y="149"/>
                      <a:pt x="84" y="151"/>
                      <a:pt x="73" y="151"/>
                    </a:cubicBezTo>
                    <a:cubicBezTo>
                      <a:pt x="62" y="151"/>
                      <a:pt x="52" y="149"/>
                      <a:pt x="43" y="145"/>
                    </a:cubicBezTo>
                    <a:cubicBezTo>
                      <a:pt x="34" y="142"/>
                      <a:pt x="26" y="137"/>
                      <a:pt x="20" y="131"/>
                    </a:cubicBezTo>
                    <a:cubicBezTo>
                      <a:pt x="14" y="124"/>
                      <a:pt x="9" y="117"/>
                      <a:pt x="5" y="107"/>
                    </a:cubicBezTo>
                    <a:cubicBezTo>
                      <a:pt x="2" y="98"/>
                      <a:pt x="0" y="88"/>
                      <a:pt x="0" y="77"/>
                    </a:cubicBezTo>
                    <a:cubicBezTo>
                      <a:pt x="0" y="64"/>
                      <a:pt x="2" y="53"/>
                      <a:pt x="6" y="44"/>
                    </a:cubicBezTo>
                    <a:cubicBezTo>
                      <a:pt x="10" y="34"/>
                      <a:pt x="15" y="26"/>
                      <a:pt x="22" y="19"/>
                    </a:cubicBezTo>
                    <a:cubicBezTo>
                      <a:pt x="28" y="13"/>
                      <a:pt x="36" y="8"/>
                      <a:pt x="46" y="5"/>
                    </a:cubicBezTo>
                    <a:cubicBezTo>
                      <a:pt x="55" y="1"/>
                      <a:pt x="65" y="0"/>
                      <a:pt x="77" y="0"/>
                    </a:cubicBezTo>
                    <a:cubicBezTo>
                      <a:pt x="88" y="0"/>
                      <a:pt x="98" y="2"/>
                      <a:pt x="107" y="5"/>
                    </a:cubicBezTo>
                    <a:cubicBezTo>
                      <a:pt x="116" y="9"/>
                      <a:pt x="124" y="14"/>
                      <a:pt x="130" y="20"/>
                    </a:cubicBezTo>
                    <a:cubicBezTo>
                      <a:pt x="136" y="27"/>
                      <a:pt x="141" y="35"/>
                      <a:pt x="144" y="44"/>
                    </a:cubicBezTo>
                    <a:cubicBezTo>
                      <a:pt x="147" y="53"/>
                      <a:pt x="148" y="63"/>
                      <a:pt x="148" y="74"/>
                    </a:cubicBezTo>
                    <a:close/>
                    <a:moveTo>
                      <a:pt x="115" y="75"/>
                    </a:moveTo>
                    <a:cubicBezTo>
                      <a:pt x="115" y="59"/>
                      <a:pt x="111" y="47"/>
                      <a:pt x="104" y="39"/>
                    </a:cubicBezTo>
                    <a:cubicBezTo>
                      <a:pt x="97" y="31"/>
                      <a:pt x="87" y="26"/>
                      <a:pt x="75" y="26"/>
                    </a:cubicBezTo>
                    <a:cubicBezTo>
                      <a:pt x="69" y="26"/>
                      <a:pt x="64" y="27"/>
                      <a:pt x="59" y="29"/>
                    </a:cubicBezTo>
                    <a:cubicBezTo>
                      <a:pt x="54" y="31"/>
                      <a:pt x="49" y="34"/>
                      <a:pt x="46" y="38"/>
                    </a:cubicBezTo>
                    <a:cubicBezTo>
                      <a:pt x="42" y="42"/>
                      <a:pt x="39" y="48"/>
                      <a:pt x="37" y="54"/>
                    </a:cubicBezTo>
                    <a:cubicBezTo>
                      <a:pt x="35" y="60"/>
                      <a:pt x="34" y="67"/>
                      <a:pt x="34" y="76"/>
                    </a:cubicBezTo>
                    <a:cubicBezTo>
                      <a:pt x="34" y="84"/>
                      <a:pt x="35" y="91"/>
                      <a:pt x="37" y="97"/>
                    </a:cubicBezTo>
                    <a:cubicBezTo>
                      <a:pt x="39" y="103"/>
                      <a:pt x="42" y="108"/>
                      <a:pt x="46" y="112"/>
                    </a:cubicBezTo>
                    <a:cubicBezTo>
                      <a:pt x="49" y="116"/>
                      <a:pt x="54" y="119"/>
                      <a:pt x="59" y="121"/>
                    </a:cubicBezTo>
                    <a:cubicBezTo>
                      <a:pt x="64" y="123"/>
                      <a:pt x="69" y="124"/>
                      <a:pt x="75" y="124"/>
                    </a:cubicBezTo>
                    <a:cubicBezTo>
                      <a:pt x="88" y="124"/>
                      <a:pt x="98" y="120"/>
                      <a:pt x="104" y="112"/>
                    </a:cubicBezTo>
                    <a:cubicBezTo>
                      <a:pt x="111" y="103"/>
                      <a:pt x="115" y="91"/>
                      <a:pt x="115" y="7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19" name="Group 518">
              <a:extLst>
                <a:ext uri="{FF2B5EF4-FFF2-40B4-BE49-F238E27FC236}">
                  <a16:creationId xmlns:a16="http://schemas.microsoft.com/office/drawing/2014/main" id="{9F63A204-6DAC-4F2E-A9F0-DC6AFE00CD6C}"/>
                </a:ext>
              </a:extLst>
            </p:cNvPr>
            <p:cNvGrpSpPr/>
            <p:nvPr/>
          </p:nvGrpSpPr>
          <p:grpSpPr bwMode="black">
            <a:xfrm>
              <a:off x="12279123" y="9711408"/>
              <a:ext cx="1128420" cy="310917"/>
              <a:chOff x="4664767" y="4986232"/>
              <a:chExt cx="578026" cy="164783"/>
            </a:xfrm>
            <a:solidFill>
              <a:srgbClr val="FFFFFF"/>
            </a:solidFill>
            <a:effectLst/>
          </p:grpSpPr>
          <p:sp>
            <p:nvSpPr>
              <p:cNvPr id="680" name="Freeform 22">
                <a:extLst>
                  <a:ext uri="{FF2B5EF4-FFF2-40B4-BE49-F238E27FC236}">
                    <a16:creationId xmlns:a16="http://schemas.microsoft.com/office/drawing/2014/main" id="{8091695E-392D-4FD2-A56C-EE59C19D70E2}"/>
                  </a:ext>
                </a:extLst>
              </p:cNvPr>
              <p:cNvSpPr>
                <a:spLocks noEditPoints="1"/>
              </p:cNvSpPr>
              <p:nvPr/>
            </p:nvSpPr>
            <p:spPr bwMode="black">
              <a:xfrm>
                <a:off x="4664767" y="4995244"/>
                <a:ext cx="129380" cy="152875"/>
              </a:xfrm>
              <a:custGeom>
                <a:avLst/>
                <a:gdLst/>
                <a:ahLst/>
                <a:cxnLst>
                  <a:cxn ang="0">
                    <a:pos x="170" y="98"/>
                  </a:cxn>
                  <a:cxn ang="0">
                    <a:pos x="163" y="140"/>
                  </a:cxn>
                  <a:cxn ang="0">
                    <a:pos x="140" y="173"/>
                  </a:cxn>
                  <a:cxn ang="0">
                    <a:pos x="106" y="194"/>
                  </a:cxn>
                  <a:cxn ang="0">
                    <a:pos x="61" y="201"/>
                  </a:cxn>
                  <a:cxn ang="0">
                    <a:pos x="0" y="201"/>
                  </a:cxn>
                  <a:cxn ang="0">
                    <a:pos x="0" y="0"/>
                  </a:cxn>
                  <a:cxn ang="0">
                    <a:pos x="62" y="0"/>
                  </a:cxn>
                  <a:cxn ang="0">
                    <a:pos x="143" y="25"/>
                  </a:cxn>
                  <a:cxn ang="0">
                    <a:pos x="170" y="98"/>
                  </a:cxn>
                  <a:cxn ang="0">
                    <a:pos x="135" y="99"/>
                  </a:cxn>
                  <a:cxn ang="0">
                    <a:pos x="130" y="69"/>
                  </a:cxn>
                  <a:cxn ang="0">
                    <a:pos x="116" y="47"/>
                  </a:cxn>
                  <a:cxn ang="0">
                    <a:pos x="93" y="33"/>
                  </a:cxn>
                  <a:cxn ang="0">
                    <a:pos x="61" y="29"/>
                  </a:cxn>
                  <a:cxn ang="0">
                    <a:pos x="34" y="29"/>
                  </a:cxn>
                  <a:cxn ang="0">
                    <a:pos x="34" y="172"/>
                  </a:cxn>
                  <a:cxn ang="0">
                    <a:pos x="61" y="172"/>
                  </a:cxn>
                  <a:cxn ang="0">
                    <a:pos x="93" y="167"/>
                  </a:cxn>
                  <a:cxn ang="0">
                    <a:pos x="116" y="152"/>
                  </a:cxn>
                  <a:cxn ang="0">
                    <a:pos x="130" y="129"/>
                  </a:cxn>
                  <a:cxn ang="0">
                    <a:pos x="135" y="99"/>
                  </a:cxn>
                </a:cxnLst>
                <a:rect l="0" t="0" r="r" b="b"/>
                <a:pathLst>
                  <a:path w="170" h="201">
                    <a:moveTo>
                      <a:pt x="170" y="98"/>
                    </a:moveTo>
                    <a:cubicBezTo>
                      <a:pt x="170" y="113"/>
                      <a:pt x="168" y="128"/>
                      <a:pt x="163" y="140"/>
                    </a:cubicBezTo>
                    <a:cubicBezTo>
                      <a:pt x="157" y="153"/>
                      <a:pt x="150" y="164"/>
                      <a:pt x="140" y="173"/>
                    </a:cubicBezTo>
                    <a:cubicBezTo>
                      <a:pt x="131" y="182"/>
                      <a:pt x="119" y="189"/>
                      <a:pt x="106" y="194"/>
                    </a:cubicBezTo>
                    <a:cubicBezTo>
                      <a:pt x="92" y="199"/>
                      <a:pt x="77" y="201"/>
                      <a:pt x="61"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5" y="99"/>
                    </a:moveTo>
                    <a:cubicBezTo>
                      <a:pt x="135" y="87"/>
                      <a:pt x="133" y="77"/>
                      <a:pt x="130" y="69"/>
                    </a:cubicBezTo>
                    <a:cubicBezTo>
                      <a:pt x="127" y="60"/>
                      <a:pt x="122" y="53"/>
                      <a:pt x="116" y="47"/>
                    </a:cubicBezTo>
                    <a:cubicBezTo>
                      <a:pt x="110" y="41"/>
                      <a:pt x="102" y="36"/>
                      <a:pt x="93" y="33"/>
                    </a:cubicBezTo>
                    <a:cubicBezTo>
                      <a:pt x="84" y="30"/>
                      <a:pt x="73" y="29"/>
                      <a:pt x="61" y="29"/>
                    </a:cubicBezTo>
                    <a:cubicBezTo>
                      <a:pt x="34" y="29"/>
                      <a:pt x="34" y="29"/>
                      <a:pt x="34" y="29"/>
                    </a:cubicBezTo>
                    <a:cubicBezTo>
                      <a:pt x="34" y="172"/>
                      <a:pt x="34" y="172"/>
                      <a:pt x="34" y="172"/>
                    </a:cubicBezTo>
                    <a:cubicBezTo>
                      <a:pt x="61" y="172"/>
                      <a:pt x="61" y="172"/>
                      <a:pt x="61" y="172"/>
                    </a:cubicBezTo>
                    <a:cubicBezTo>
                      <a:pt x="73" y="172"/>
                      <a:pt x="83" y="171"/>
                      <a:pt x="93" y="167"/>
                    </a:cubicBezTo>
                    <a:cubicBezTo>
                      <a:pt x="102" y="164"/>
                      <a:pt x="110" y="159"/>
                      <a:pt x="116" y="152"/>
                    </a:cubicBezTo>
                    <a:cubicBezTo>
                      <a:pt x="122" y="146"/>
                      <a:pt x="127" y="138"/>
                      <a:pt x="130" y="129"/>
                    </a:cubicBezTo>
                    <a:cubicBezTo>
                      <a:pt x="133" y="120"/>
                      <a:pt x="135" y="110"/>
                      <a:pt x="135" y="9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1" name="Freeform 23">
                <a:extLst>
                  <a:ext uri="{FF2B5EF4-FFF2-40B4-BE49-F238E27FC236}">
                    <a16:creationId xmlns:a16="http://schemas.microsoft.com/office/drawing/2014/main" id="{45D2F3F7-6F4C-4C72-ADB7-F5FE23C02340}"/>
                  </a:ext>
                </a:extLst>
              </p:cNvPr>
              <p:cNvSpPr>
                <a:spLocks noEditPoints="1"/>
              </p:cNvSpPr>
              <p:nvPr/>
            </p:nvSpPr>
            <p:spPr bwMode="black">
              <a:xfrm>
                <a:off x="4806377" y="5036439"/>
                <a:ext cx="91081" cy="114576"/>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1" y="32"/>
                  </a:cxn>
                  <a:cxn ang="0">
                    <a:pos x="61" y="25"/>
                  </a:cxn>
                  <a:cxn ang="0">
                    <a:pos x="36" y="30"/>
                  </a:cxn>
                  <a:cxn ang="0">
                    <a:pos x="14" y="41"/>
                  </a:cxn>
                  <a:cxn ang="0">
                    <a:pos x="14" y="13"/>
                  </a:cxn>
                  <a:cxn ang="0">
                    <a:pos x="22" y="8"/>
                  </a:cxn>
                  <a:cxn ang="0">
                    <a:pos x="35" y="4"/>
                  </a:cxn>
                  <a:cxn ang="0">
                    <a:pos x="50" y="1"/>
                  </a:cxn>
                  <a:cxn ang="0">
                    <a:pos x="65" y="0"/>
                  </a:cxn>
                  <a:cxn ang="0">
                    <a:pos x="89" y="4"/>
                  </a:cxn>
                  <a:cxn ang="0">
                    <a:pos x="107" y="15"/>
                  </a:cxn>
                  <a:cxn ang="0">
                    <a:pos x="117" y="32"/>
                  </a:cxn>
                  <a:cxn ang="0">
                    <a:pos x="120" y="56"/>
                  </a:cxn>
                  <a:cxn ang="0">
                    <a:pos x="120" y="147"/>
                  </a:cxn>
                  <a:cxn ang="0">
                    <a:pos x="88" y="147"/>
                  </a:cxn>
                  <a:cxn ang="0">
                    <a:pos x="58" y="81"/>
                  </a:cxn>
                  <a:cxn ang="0">
                    <a:pos x="44" y="84"/>
                  </a:cxn>
                  <a:cxn ang="0">
                    <a:pos x="37" y="89"/>
                  </a:cxn>
                  <a:cxn ang="0">
                    <a:pos x="33" y="96"/>
                  </a:cxn>
                  <a:cxn ang="0">
                    <a:pos x="31" y="105"/>
                  </a:cxn>
                  <a:cxn ang="0">
                    <a:pos x="33" y="113"/>
                  </a:cxn>
                  <a:cxn ang="0">
                    <a:pos x="38" y="119"/>
                  </a:cxn>
                  <a:cxn ang="0">
                    <a:pos x="45" y="123"/>
                  </a:cxn>
                  <a:cxn ang="0">
                    <a:pos x="55" y="125"/>
                  </a:cxn>
                  <a:cxn ang="0">
                    <a:pos x="69" y="122"/>
                  </a:cxn>
                  <a:cxn ang="0">
                    <a:pos x="79"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1" y="150"/>
                      <a:pt x="26" y="148"/>
                    </a:cubicBezTo>
                    <a:cubicBezTo>
                      <a:pt x="20" y="145"/>
                      <a:pt x="15" y="142"/>
                      <a:pt x="11" y="139"/>
                    </a:cubicBezTo>
                    <a:cubicBezTo>
                      <a:pt x="8" y="135"/>
                      <a:pt x="5" y="131"/>
                      <a:pt x="3" y="125"/>
                    </a:cubicBezTo>
                    <a:cubicBezTo>
                      <a:pt x="1" y="120"/>
                      <a:pt x="0" y="114"/>
                      <a:pt x="0" y="108"/>
                    </a:cubicBezTo>
                    <a:cubicBezTo>
                      <a:pt x="0" y="102"/>
                      <a:pt x="0"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1" y="32"/>
                    </a:cubicBezTo>
                    <a:cubicBezTo>
                      <a:pt x="77" y="28"/>
                      <a:pt x="70" y="25"/>
                      <a:pt x="61" y="25"/>
                    </a:cubicBezTo>
                    <a:cubicBezTo>
                      <a:pt x="53" y="25"/>
                      <a:pt x="44" y="27"/>
                      <a:pt x="36" y="30"/>
                    </a:cubicBezTo>
                    <a:cubicBezTo>
                      <a:pt x="27"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3" y="1"/>
                      <a:pt x="89" y="4"/>
                    </a:cubicBezTo>
                    <a:cubicBezTo>
                      <a:pt x="96"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4" y="84"/>
                    </a:cubicBezTo>
                    <a:cubicBezTo>
                      <a:pt x="41" y="86"/>
                      <a:pt x="38" y="87"/>
                      <a:pt x="37" y="89"/>
                    </a:cubicBezTo>
                    <a:cubicBezTo>
                      <a:pt x="35" y="91"/>
                      <a:pt x="33" y="93"/>
                      <a:pt x="33" y="96"/>
                    </a:cubicBezTo>
                    <a:cubicBezTo>
                      <a:pt x="32" y="98"/>
                      <a:pt x="31" y="101"/>
                      <a:pt x="31" y="105"/>
                    </a:cubicBezTo>
                    <a:cubicBezTo>
                      <a:pt x="31" y="108"/>
                      <a:pt x="32" y="110"/>
                      <a:pt x="33" y="113"/>
                    </a:cubicBezTo>
                    <a:cubicBezTo>
                      <a:pt x="34" y="115"/>
                      <a:pt x="36" y="117"/>
                      <a:pt x="38" y="119"/>
                    </a:cubicBezTo>
                    <a:cubicBezTo>
                      <a:pt x="40" y="121"/>
                      <a:pt x="42" y="122"/>
                      <a:pt x="45" y="123"/>
                    </a:cubicBezTo>
                    <a:cubicBezTo>
                      <a:pt x="48" y="124"/>
                      <a:pt x="52" y="125"/>
                      <a:pt x="55" y="125"/>
                    </a:cubicBezTo>
                    <a:cubicBezTo>
                      <a:pt x="60" y="125"/>
                      <a:pt x="65" y="124"/>
                      <a:pt x="69" y="122"/>
                    </a:cubicBezTo>
                    <a:cubicBezTo>
                      <a:pt x="73" y="120"/>
                      <a:pt x="77" y="118"/>
                      <a:pt x="79"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2" name="Freeform 24">
                <a:extLst>
                  <a:ext uri="{FF2B5EF4-FFF2-40B4-BE49-F238E27FC236}">
                    <a16:creationId xmlns:a16="http://schemas.microsoft.com/office/drawing/2014/main" id="{C367A467-A7D6-4609-9D23-F2978518C52D}"/>
                  </a:ext>
                </a:extLst>
              </p:cNvPr>
              <p:cNvSpPr>
                <a:spLocks/>
              </p:cNvSpPr>
              <p:nvPr/>
            </p:nvSpPr>
            <p:spPr bwMode="black">
              <a:xfrm>
                <a:off x="4921274" y="5036439"/>
                <a:ext cx="97196" cy="111679"/>
              </a:xfrm>
              <a:custGeom>
                <a:avLst/>
                <a:gdLst/>
                <a:ahLst/>
                <a:cxnLst>
                  <a:cxn ang="0">
                    <a:pos x="96" y="147"/>
                  </a:cxn>
                  <a:cxn ang="0">
                    <a:pos x="96" y="66"/>
                  </a:cxn>
                  <a:cxn ang="0">
                    <a:pos x="89" y="36"/>
                  </a:cxn>
                  <a:cxn ang="0">
                    <a:pos x="67" y="26"/>
                  </a:cxn>
                  <a:cxn ang="0">
                    <a:pos x="53" y="29"/>
                  </a:cxn>
                  <a:cxn ang="0">
                    <a:pos x="43" y="37"/>
                  </a:cxn>
                  <a:cxn ang="0">
                    <a:pos x="35" y="50"/>
                  </a:cxn>
                  <a:cxn ang="0">
                    <a:pos x="33" y="65"/>
                  </a:cxn>
                  <a:cxn ang="0">
                    <a:pos x="33" y="147"/>
                  </a:cxn>
                  <a:cxn ang="0">
                    <a:pos x="0" y="147"/>
                  </a:cxn>
                  <a:cxn ang="0">
                    <a:pos x="0" y="3"/>
                  </a:cxn>
                  <a:cxn ang="0">
                    <a:pos x="33" y="3"/>
                  </a:cxn>
                  <a:cxn ang="0">
                    <a:pos x="33" y="26"/>
                  </a:cxn>
                  <a:cxn ang="0">
                    <a:pos x="33" y="26"/>
                  </a:cxn>
                  <a:cxn ang="0">
                    <a:pos x="54" y="6"/>
                  </a:cxn>
                  <a:cxn ang="0">
                    <a:pos x="80" y="0"/>
                  </a:cxn>
                  <a:cxn ang="0">
                    <a:pos x="115" y="14"/>
                  </a:cxn>
                  <a:cxn ang="0">
                    <a:pos x="128" y="59"/>
                  </a:cxn>
                  <a:cxn ang="0">
                    <a:pos x="128" y="147"/>
                  </a:cxn>
                  <a:cxn ang="0">
                    <a:pos x="96" y="147"/>
                  </a:cxn>
                </a:cxnLst>
                <a:rect l="0" t="0" r="r" b="b"/>
                <a:pathLst>
                  <a:path w="128" h="147">
                    <a:moveTo>
                      <a:pt x="96" y="147"/>
                    </a:moveTo>
                    <a:cubicBezTo>
                      <a:pt x="96" y="66"/>
                      <a:pt x="96" y="66"/>
                      <a:pt x="96" y="66"/>
                    </a:cubicBezTo>
                    <a:cubicBezTo>
                      <a:pt x="96" y="53"/>
                      <a:pt x="93" y="43"/>
                      <a:pt x="89" y="36"/>
                    </a:cubicBezTo>
                    <a:cubicBezTo>
                      <a:pt x="84" y="30"/>
                      <a:pt x="77" y="26"/>
                      <a:pt x="67" y="26"/>
                    </a:cubicBezTo>
                    <a:cubicBezTo>
                      <a:pt x="62" y="26"/>
                      <a:pt x="58" y="27"/>
                      <a:pt x="53" y="29"/>
                    </a:cubicBezTo>
                    <a:cubicBezTo>
                      <a:pt x="49" y="31"/>
                      <a:pt x="46" y="34"/>
                      <a:pt x="43" y="37"/>
                    </a:cubicBezTo>
                    <a:cubicBezTo>
                      <a:pt x="40" y="41"/>
                      <a:pt x="37" y="45"/>
                      <a:pt x="35" y="50"/>
                    </a:cubicBezTo>
                    <a:cubicBezTo>
                      <a:pt x="34" y="54"/>
                      <a:pt x="33" y="60"/>
                      <a:pt x="33" y="65"/>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9" y="17"/>
                      <a:pt x="46" y="10"/>
                      <a:pt x="54" y="6"/>
                    </a:cubicBezTo>
                    <a:cubicBezTo>
                      <a:pt x="62" y="2"/>
                      <a:pt x="70" y="0"/>
                      <a:pt x="80" y="0"/>
                    </a:cubicBezTo>
                    <a:cubicBezTo>
                      <a:pt x="95" y="0"/>
                      <a:pt x="107" y="5"/>
                      <a:pt x="115" y="14"/>
                    </a:cubicBezTo>
                    <a:cubicBezTo>
                      <a:pt x="124" y="24"/>
                      <a:pt x="128" y="39"/>
                      <a:pt x="128" y="59"/>
                    </a:cubicBezTo>
                    <a:cubicBezTo>
                      <a:pt x="128" y="147"/>
                      <a:pt x="128" y="147"/>
                      <a:pt x="128" y="147"/>
                    </a:cubicBezTo>
                    <a:lnTo>
                      <a:pt x="96"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3" name="Freeform 25">
                <a:extLst>
                  <a:ext uri="{FF2B5EF4-FFF2-40B4-BE49-F238E27FC236}">
                    <a16:creationId xmlns:a16="http://schemas.microsoft.com/office/drawing/2014/main" id="{E5206B62-6715-4969-88C0-833D5751E945}"/>
                  </a:ext>
                </a:extLst>
              </p:cNvPr>
              <p:cNvSpPr>
                <a:spLocks/>
              </p:cNvSpPr>
              <p:nvPr/>
            </p:nvSpPr>
            <p:spPr bwMode="black">
              <a:xfrm>
                <a:off x="5045183" y="4986232"/>
                <a:ext cx="100093" cy="161886"/>
              </a:xfrm>
              <a:custGeom>
                <a:avLst/>
                <a:gdLst/>
                <a:ahLst/>
                <a:cxnLst>
                  <a:cxn ang="0">
                    <a:pos x="210" y="503"/>
                  </a:cxn>
                  <a:cxn ang="0">
                    <a:pos x="78" y="340"/>
                  </a:cxn>
                  <a:cxn ang="0">
                    <a:pos x="75" y="340"/>
                  </a:cxn>
                  <a:cxn ang="0">
                    <a:pos x="75" y="503"/>
                  </a:cxn>
                  <a:cxn ang="0">
                    <a:pos x="0" y="503"/>
                  </a:cxn>
                  <a:cxn ang="0">
                    <a:pos x="0" y="0"/>
                  </a:cxn>
                  <a:cxn ang="0">
                    <a:pos x="75" y="0"/>
                  </a:cxn>
                  <a:cxn ang="0">
                    <a:pos x="75" y="319"/>
                  </a:cxn>
                  <a:cxn ang="0">
                    <a:pos x="78" y="319"/>
                  </a:cxn>
                  <a:cxn ang="0">
                    <a:pos x="203" y="163"/>
                  </a:cxn>
                  <a:cxn ang="0">
                    <a:pos x="300" y="163"/>
                  </a:cxn>
                  <a:cxn ang="0">
                    <a:pos x="156" y="326"/>
                  </a:cxn>
                  <a:cxn ang="0">
                    <a:pos x="311" y="503"/>
                  </a:cxn>
                  <a:cxn ang="0">
                    <a:pos x="210" y="503"/>
                  </a:cxn>
                </a:cxnLst>
                <a:rect l="0" t="0" r="r" b="b"/>
                <a:pathLst>
                  <a:path w="311" h="503">
                    <a:moveTo>
                      <a:pt x="210" y="503"/>
                    </a:moveTo>
                    <a:lnTo>
                      <a:pt x="78" y="340"/>
                    </a:lnTo>
                    <a:lnTo>
                      <a:pt x="75" y="340"/>
                    </a:lnTo>
                    <a:lnTo>
                      <a:pt x="75" y="503"/>
                    </a:lnTo>
                    <a:lnTo>
                      <a:pt x="0" y="503"/>
                    </a:lnTo>
                    <a:lnTo>
                      <a:pt x="0" y="0"/>
                    </a:lnTo>
                    <a:lnTo>
                      <a:pt x="75" y="0"/>
                    </a:lnTo>
                    <a:lnTo>
                      <a:pt x="75" y="319"/>
                    </a:lnTo>
                    <a:lnTo>
                      <a:pt x="78" y="319"/>
                    </a:lnTo>
                    <a:lnTo>
                      <a:pt x="203" y="163"/>
                    </a:lnTo>
                    <a:lnTo>
                      <a:pt x="300" y="163"/>
                    </a:lnTo>
                    <a:lnTo>
                      <a:pt x="156" y="326"/>
                    </a:lnTo>
                    <a:lnTo>
                      <a:pt x="311" y="503"/>
                    </a:lnTo>
                    <a:lnTo>
                      <a:pt x="210"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84" name="Freeform 26">
                <a:extLst>
                  <a:ext uri="{FF2B5EF4-FFF2-40B4-BE49-F238E27FC236}">
                    <a16:creationId xmlns:a16="http://schemas.microsoft.com/office/drawing/2014/main" id="{E0F3B034-EBF7-4374-B7DD-7F3E2F4E0C43}"/>
                  </a:ext>
                </a:extLst>
              </p:cNvPr>
              <p:cNvSpPr>
                <a:spLocks noEditPoints="1"/>
              </p:cNvSpPr>
              <p:nvPr/>
            </p:nvSpPr>
            <p:spPr bwMode="black">
              <a:xfrm>
                <a:off x="5142379" y="5036439"/>
                <a:ext cx="100414" cy="114576"/>
              </a:xfrm>
              <a:custGeom>
                <a:avLst/>
                <a:gdLst/>
                <a:ahLst/>
                <a:cxnLst>
                  <a:cxn ang="0">
                    <a:pos x="34" y="85"/>
                  </a:cxn>
                  <a:cxn ang="0">
                    <a:pos x="46"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9" y="132"/>
                  </a:cxn>
                  <a:cxn ang="0">
                    <a:pos x="5" y="108"/>
                  </a:cxn>
                  <a:cxn ang="0">
                    <a:pos x="0" y="77"/>
                  </a:cxn>
                  <a:cxn ang="0">
                    <a:pos x="7" y="42"/>
                  </a:cxn>
                  <a:cxn ang="0">
                    <a:pos x="22" y="18"/>
                  </a:cxn>
                  <a:cxn ang="0">
                    <a:pos x="44" y="4"/>
                  </a:cxn>
                  <a:cxn ang="0">
                    <a:pos x="69" y="0"/>
                  </a:cxn>
                  <a:cxn ang="0">
                    <a:pos x="96" y="5"/>
                  </a:cxn>
                  <a:cxn ang="0">
                    <a:pos x="116" y="19"/>
                  </a:cxn>
                  <a:cxn ang="0">
                    <a:pos x="128" y="41"/>
                  </a:cxn>
                  <a:cxn ang="0">
                    <a:pos x="132" y="69"/>
                  </a:cxn>
                  <a:cxn ang="0">
                    <a:pos x="132" y="85"/>
                  </a:cxn>
                  <a:cxn ang="0">
                    <a:pos x="34" y="85"/>
                  </a:cxn>
                  <a:cxn ang="0">
                    <a:pos x="98" y="46"/>
                  </a:cxn>
                  <a:cxn ang="0">
                    <a:pos x="92" y="35"/>
                  </a:cxn>
                  <a:cxn ang="0">
                    <a:pos x="83" y="28"/>
                  </a:cxn>
                  <a:cxn ang="0">
                    <a:pos x="69" y="25"/>
                  </a:cxn>
                  <a:cxn ang="0">
                    <a:pos x="56" y="28"/>
                  </a:cxn>
                  <a:cxn ang="0">
                    <a:pos x="46" y="35"/>
                  </a:cxn>
                  <a:cxn ang="0">
                    <a:pos x="38" y="46"/>
                  </a:cxn>
                  <a:cxn ang="0">
                    <a:pos x="34" y="60"/>
                  </a:cxn>
                  <a:cxn ang="0">
                    <a:pos x="99" y="60"/>
                  </a:cxn>
                  <a:cxn ang="0">
                    <a:pos x="98" y="46"/>
                  </a:cxn>
                </a:cxnLst>
                <a:rect l="0" t="0" r="r" b="b"/>
                <a:pathLst>
                  <a:path w="132" h="151">
                    <a:moveTo>
                      <a:pt x="34" y="85"/>
                    </a:moveTo>
                    <a:cubicBezTo>
                      <a:pt x="34" y="98"/>
                      <a:pt x="38" y="108"/>
                      <a:pt x="46" y="115"/>
                    </a:cubicBezTo>
                    <a:cubicBezTo>
                      <a:pt x="53" y="122"/>
                      <a:pt x="63" y="125"/>
                      <a:pt x="77" y="125"/>
                    </a:cubicBezTo>
                    <a:cubicBezTo>
                      <a:pt x="85" y="125"/>
                      <a:pt x="93" y="124"/>
                      <a:pt x="100" y="121"/>
                    </a:cubicBezTo>
                    <a:cubicBezTo>
                      <a:pt x="108" y="119"/>
                      <a:pt x="115" y="115"/>
                      <a:pt x="120" y="111"/>
                    </a:cubicBezTo>
                    <a:cubicBezTo>
                      <a:pt x="120" y="139"/>
                      <a:pt x="120" y="139"/>
                      <a:pt x="120" y="139"/>
                    </a:cubicBezTo>
                    <a:cubicBezTo>
                      <a:pt x="118" y="140"/>
                      <a:pt x="116" y="141"/>
                      <a:pt x="112" y="143"/>
                    </a:cubicBezTo>
                    <a:cubicBezTo>
                      <a:pt x="109" y="144"/>
                      <a:pt x="106" y="145"/>
                      <a:pt x="101" y="146"/>
                    </a:cubicBezTo>
                    <a:cubicBezTo>
                      <a:pt x="97" y="148"/>
                      <a:pt x="92" y="149"/>
                      <a:pt x="86" y="149"/>
                    </a:cubicBezTo>
                    <a:cubicBezTo>
                      <a:pt x="81" y="150"/>
                      <a:pt x="75" y="151"/>
                      <a:pt x="69" y="151"/>
                    </a:cubicBezTo>
                    <a:cubicBezTo>
                      <a:pt x="58" y="151"/>
                      <a:pt x="49" y="149"/>
                      <a:pt x="40" y="146"/>
                    </a:cubicBezTo>
                    <a:cubicBezTo>
                      <a:pt x="32" y="143"/>
                      <a:pt x="25" y="138"/>
                      <a:pt x="19" y="132"/>
                    </a:cubicBezTo>
                    <a:cubicBezTo>
                      <a:pt x="13" y="125"/>
                      <a:pt x="8" y="118"/>
                      <a:pt x="5" y="108"/>
                    </a:cubicBezTo>
                    <a:cubicBezTo>
                      <a:pt x="2" y="99"/>
                      <a:pt x="0" y="89"/>
                      <a:pt x="0" y="77"/>
                    </a:cubicBezTo>
                    <a:cubicBezTo>
                      <a:pt x="0" y="63"/>
                      <a:pt x="2" y="52"/>
                      <a:pt x="7" y="42"/>
                    </a:cubicBezTo>
                    <a:cubicBezTo>
                      <a:pt x="11" y="33"/>
                      <a:pt x="16" y="25"/>
                      <a:pt x="22" y="18"/>
                    </a:cubicBezTo>
                    <a:cubicBezTo>
                      <a:pt x="29" y="12"/>
                      <a:pt x="36" y="7"/>
                      <a:pt x="44" y="4"/>
                    </a:cubicBezTo>
                    <a:cubicBezTo>
                      <a:pt x="53" y="1"/>
                      <a:pt x="61" y="0"/>
                      <a:pt x="69" y="0"/>
                    </a:cubicBezTo>
                    <a:cubicBezTo>
                      <a:pt x="79" y="0"/>
                      <a:pt x="88" y="2"/>
                      <a:pt x="96" y="5"/>
                    </a:cubicBezTo>
                    <a:cubicBezTo>
                      <a:pt x="104" y="8"/>
                      <a:pt x="111" y="13"/>
                      <a:pt x="116" y="19"/>
                    </a:cubicBezTo>
                    <a:cubicBezTo>
                      <a:pt x="121" y="25"/>
                      <a:pt x="125" y="32"/>
                      <a:pt x="128" y="41"/>
                    </a:cubicBezTo>
                    <a:cubicBezTo>
                      <a:pt x="130" y="49"/>
                      <a:pt x="132" y="59"/>
                      <a:pt x="132" y="69"/>
                    </a:cubicBezTo>
                    <a:cubicBezTo>
                      <a:pt x="132" y="85"/>
                      <a:pt x="132" y="85"/>
                      <a:pt x="132" y="85"/>
                    </a:cubicBezTo>
                    <a:lnTo>
                      <a:pt x="34" y="85"/>
                    </a:lnTo>
                    <a:close/>
                    <a:moveTo>
                      <a:pt x="98" y="46"/>
                    </a:moveTo>
                    <a:cubicBezTo>
                      <a:pt x="96" y="42"/>
                      <a:pt x="95" y="38"/>
                      <a:pt x="92" y="35"/>
                    </a:cubicBezTo>
                    <a:cubicBezTo>
                      <a:pt x="90" y="32"/>
                      <a:pt x="87" y="30"/>
                      <a:pt x="83" y="28"/>
                    </a:cubicBezTo>
                    <a:cubicBezTo>
                      <a:pt x="79" y="26"/>
                      <a:pt x="74" y="25"/>
                      <a:pt x="69" y="25"/>
                    </a:cubicBezTo>
                    <a:cubicBezTo>
                      <a:pt x="64" y="25"/>
                      <a:pt x="60" y="26"/>
                      <a:pt x="56" y="28"/>
                    </a:cubicBezTo>
                    <a:cubicBezTo>
                      <a:pt x="52" y="29"/>
                      <a:pt x="49" y="32"/>
                      <a:pt x="46" y="35"/>
                    </a:cubicBezTo>
                    <a:cubicBezTo>
                      <a:pt x="43" y="38"/>
                      <a:pt x="40" y="42"/>
                      <a:pt x="38" y="46"/>
                    </a:cubicBezTo>
                    <a:cubicBezTo>
                      <a:pt x="36" y="50"/>
                      <a:pt x="35" y="55"/>
                      <a:pt x="34" y="60"/>
                    </a:cubicBezTo>
                    <a:cubicBezTo>
                      <a:pt x="99" y="60"/>
                      <a:pt x="99" y="60"/>
                      <a:pt x="99" y="60"/>
                    </a:cubicBezTo>
                    <a:cubicBezTo>
                      <a:pt x="99" y="55"/>
                      <a:pt x="99" y="51"/>
                      <a:pt x="98"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0" name="Group 519">
              <a:extLst>
                <a:ext uri="{FF2B5EF4-FFF2-40B4-BE49-F238E27FC236}">
                  <a16:creationId xmlns:a16="http://schemas.microsoft.com/office/drawing/2014/main" id="{2B3833D4-8DFF-4820-A340-2FD2239C4F7C}"/>
                </a:ext>
              </a:extLst>
            </p:cNvPr>
            <p:cNvGrpSpPr/>
            <p:nvPr/>
          </p:nvGrpSpPr>
          <p:grpSpPr bwMode="black">
            <a:xfrm>
              <a:off x="16213823" y="10789718"/>
              <a:ext cx="1951694" cy="371391"/>
              <a:chOff x="1502088" y="4970205"/>
              <a:chExt cx="999744" cy="196837"/>
            </a:xfrm>
            <a:solidFill>
              <a:srgbClr val="FFFFFF"/>
            </a:solidFill>
            <a:effectLst/>
          </p:grpSpPr>
          <p:sp>
            <p:nvSpPr>
              <p:cNvPr id="675" name="Freeform 19">
                <a:extLst>
                  <a:ext uri="{FF2B5EF4-FFF2-40B4-BE49-F238E27FC236}">
                    <a16:creationId xmlns:a16="http://schemas.microsoft.com/office/drawing/2014/main" id="{74BA912E-F6A8-49BF-B6B8-22617CE530DF}"/>
                  </a:ext>
                </a:extLst>
              </p:cNvPr>
              <p:cNvSpPr>
                <a:spLocks noEditPoints="1"/>
              </p:cNvSpPr>
              <p:nvPr/>
            </p:nvSpPr>
            <p:spPr bwMode="black">
              <a:xfrm>
                <a:off x="1502088" y="4971731"/>
                <a:ext cx="187376" cy="193785"/>
              </a:xfrm>
              <a:custGeom>
                <a:avLst/>
                <a:gdLst/>
                <a:ahLst/>
                <a:cxnLst>
                  <a:cxn ang="0">
                    <a:pos x="42" y="55"/>
                  </a:cxn>
                  <a:cxn ang="0">
                    <a:pos x="23" y="52"/>
                  </a:cxn>
                  <a:cxn ang="0">
                    <a:pos x="20" y="42"/>
                  </a:cxn>
                  <a:cxn ang="0">
                    <a:pos x="101" y="42"/>
                  </a:cxn>
                  <a:cxn ang="0">
                    <a:pos x="108" y="40"/>
                  </a:cxn>
                  <a:cxn ang="0">
                    <a:pos x="122" y="39"/>
                  </a:cxn>
                  <a:cxn ang="0">
                    <a:pos x="132" y="49"/>
                  </a:cxn>
                  <a:cxn ang="0">
                    <a:pos x="129" y="54"/>
                  </a:cxn>
                  <a:cxn ang="0">
                    <a:pos x="13" y="168"/>
                  </a:cxn>
                  <a:cxn ang="0">
                    <a:pos x="11" y="162"/>
                  </a:cxn>
                  <a:cxn ang="0">
                    <a:pos x="108" y="49"/>
                  </a:cxn>
                  <a:cxn ang="0">
                    <a:pos x="47" y="54"/>
                  </a:cxn>
                  <a:cxn ang="0">
                    <a:pos x="59" y="172"/>
                  </a:cxn>
                  <a:cxn ang="0">
                    <a:pos x="61" y="165"/>
                  </a:cxn>
                  <a:cxn ang="0">
                    <a:pos x="97" y="169"/>
                  </a:cxn>
                  <a:cxn ang="0">
                    <a:pos x="179" y="167"/>
                  </a:cxn>
                  <a:cxn ang="0">
                    <a:pos x="187" y="165"/>
                  </a:cxn>
                  <a:cxn ang="0">
                    <a:pos x="206" y="168"/>
                  </a:cxn>
                  <a:cxn ang="0">
                    <a:pos x="204" y="175"/>
                  </a:cxn>
                  <a:cxn ang="0">
                    <a:pos x="194" y="212"/>
                  </a:cxn>
                  <a:cxn ang="0">
                    <a:pos x="200" y="239"/>
                  </a:cxn>
                  <a:cxn ang="0">
                    <a:pos x="202" y="247"/>
                  </a:cxn>
                  <a:cxn ang="0">
                    <a:pos x="96" y="249"/>
                  </a:cxn>
                  <a:cxn ang="0">
                    <a:pos x="80" y="252"/>
                  </a:cxn>
                  <a:cxn ang="0">
                    <a:pos x="71" y="177"/>
                  </a:cxn>
                  <a:cxn ang="0">
                    <a:pos x="161" y="241"/>
                  </a:cxn>
                  <a:cxn ang="0">
                    <a:pos x="172" y="239"/>
                  </a:cxn>
                  <a:cxn ang="0">
                    <a:pos x="182" y="176"/>
                  </a:cxn>
                  <a:cxn ang="0">
                    <a:pos x="98" y="177"/>
                  </a:cxn>
                  <a:cxn ang="0">
                    <a:pos x="95" y="181"/>
                  </a:cxn>
                  <a:cxn ang="0">
                    <a:pos x="96" y="242"/>
                  </a:cxn>
                  <a:cxn ang="0">
                    <a:pos x="157" y="8"/>
                  </a:cxn>
                  <a:cxn ang="0">
                    <a:pos x="164" y="0"/>
                  </a:cxn>
                  <a:cxn ang="0">
                    <a:pos x="199" y="10"/>
                  </a:cxn>
                  <a:cxn ang="0">
                    <a:pos x="203" y="19"/>
                  </a:cxn>
                  <a:cxn ang="0">
                    <a:pos x="202" y="102"/>
                  </a:cxn>
                  <a:cxn ang="0">
                    <a:pos x="225" y="101"/>
                  </a:cxn>
                  <a:cxn ang="0">
                    <a:pos x="233" y="95"/>
                  </a:cxn>
                  <a:cxn ang="0">
                    <a:pos x="256" y="99"/>
                  </a:cxn>
                  <a:cxn ang="0">
                    <a:pos x="258" y="108"/>
                  </a:cxn>
                  <a:cxn ang="0">
                    <a:pos x="202" y="110"/>
                  </a:cxn>
                  <a:cxn ang="0">
                    <a:pos x="197" y="142"/>
                  </a:cxn>
                  <a:cxn ang="0">
                    <a:pos x="186" y="151"/>
                  </a:cxn>
                  <a:cxn ang="0">
                    <a:pos x="184" y="26"/>
                  </a:cxn>
                </a:cxnLst>
                <a:rect l="0" t="0" r="r" b="b"/>
                <a:pathLst>
                  <a:path w="260" h="269">
                    <a:moveTo>
                      <a:pt x="47" y="54"/>
                    </a:moveTo>
                    <a:cubicBezTo>
                      <a:pt x="45" y="54"/>
                      <a:pt x="44" y="55"/>
                      <a:pt x="42" y="55"/>
                    </a:cubicBezTo>
                    <a:cubicBezTo>
                      <a:pt x="40" y="57"/>
                      <a:pt x="38" y="57"/>
                      <a:pt x="36" y="57"/>
                    </a:cubicBezTo>
                    <a:cubicBezTo>
                      <a:pt x="33" y="57"/>
                      <a:pt x="29" y="55"/>
                      <a:pt x="23" y="52"/>
                    </a:cubicBezTo>
                    <a:cubicBezTo>
                      <a:pt x="15" y="48"/>
                      <a:pt x="11" y="45"/>
                      <a:pt x="11" y="43"/>
                    </a:cubicBezTo>
                    <a:cubicBezTo>
                      <a:pt x="11" y="41"/>
                      <a:pt x="14" y="41"/>
                      <a:pt x="20" y="42"/>
                    </a:cubicBezTo>
                    <a:cubicBezTo>
                      <a:pt x="32" y="43"/>
                      <a:pt x="45" y="44"/>
                      <a:pt x="58" y="43"/>
                    </a:cubicBezTo>
                    <a:cubicBezTo>
                      <a:pt x="68" y="43"/>
                      <a:pt x="82" y="43"/>
                      <a:pt x="101" y="42"/>
                    </a:cubicBezTo>
                    <a:cubicBezTo>
                      <a:pt x="103" y="42"/>
                      <a:pt x="104" y="42"/>
                      <a:pt x="105" y="41"/>
                    </a:cubicBezTo>
                    <a:cubicBezTo>
                      <a:pt x="106" y="41"/>
                      <a:pt x="107" y="41"/>
                      <a:pt x="108" y="40"/>
                    </a:cubicBezTo>
                    <a:cubicBezTo>
                      <a:pt x="110" y="40"/>
                      <a:pt x="111" y="39"/>
                      <a:pt x="113" y="39"/>
                    </a:cubicBezTo>
                    <a:cubicBezTo>
                      <a:pt x="115" y="39"/>
                      <a:pt x="118" y="39"/>
                      <a:pt x="122" y="39"/>
                    </a:cubicBezTo>
                    <a:cubicBezTo>
                      <a:pt x="130" y="40"/>
                      <a:pt x="135" y="41"/>
                      <a:pt x="136" y="43"/>
                    </a:cubicBezTo>
                    <a:cubicBezTo>
                      <a:pt x="136" y="44"/>
                      <a:pt x="135" y="46"/>
                      <a:pt x="132" y="49"/>
                    </a:cubicBezTo>
                    <a:cubicBezTo>
                      <a:pt x="131" y="51"/>
                      <a:pt x="131" y="51"/>
                      <a:pt x="130" y="52"/>
                    </a:cubicBezTo>
                    <a:cubicBezTo>
                      <a:pt x="129" y="53"/>
                      <a:pt x="129" y="54"/>
                      <a:pt x="129" y="54"/>
                    </a:cubicBezTo>
                    <a:cubicBezTo>
                      <a:pt x="114" y="79"/>
                      <a:pt x="98" y="100"/>
                      <a:pt x="81" y="118"/>
                    </a:cubicBezTo>
                    <a:cubicBezTo>
                      <a:pt x="62" y="137"/>
                      <a:pt x="39" y="154"/>
                      <a:pt x="13" y="168"/>
                    </a:cubicBezTo>
                    <a:cubicBezTo>
                      <a:pt x="5" y="172"/>
                      <a:pt x="1" y="174"/>
                      <a:pt x="0" y="172"/>
                    </a:cubicBezTo>
                    <a:cubicBezTo>
                      <a:pt x="0" y="171"/>
                      <a:pt x="3" y="168"/>
                      <a:pt x="11" y="162"/>
                    </a:cubicBezTo>
                    <a:cubicBezTo>
                      <a:pt x="35" y="146"/>
                      <a:pt x="54" y="128"/>
                      <a:pt x="70" y="110"/>
                    </a:cubicBezTo>
                    <a:cubicBezTo>
                      <a:pt x="86" y="91"/>
                      <a:pt x="99" y="71"/>
                      <a:pt x="108" y="49"/>
                    </a:cubicBezTo>
                    <a:cubicBezTo>
                      <a:pt x="53" y="52"/>
                      <a:pt x="53" y="52"/>
                      <a:pt x="53" y="52"/>
                    </a:cubicBezTo>
                    <a:cubicBezTo>
                      <a:pt x="51" y="52"/>
                      <a:pt x="49" y="53"/>
                      <a:pt x="47" y="54"/>
                    </a:cubicBezTo>
                    <a:close/>
                    <a:moveTo>
                      <a:pt x="71" y="177"/>
                    </a:moveTo>
                    <a:cubicBezTo>
                      <a:pt x="69" y="176"/>
                      <a:pt x="65" y="174"/>
                      <a:pt x="59" y="172"/>
                    </a:cubicBezTo>
                    <a:cubicBezTo>
                      <a:pt x="55" y="171"/>
                      <a:pt x="53" y="169"/>
                      <a:pt x="53" y="168"/>
                    </a:cubicBezTo>
                    <a:cubicBezTo>
                      <a:pt x="52" y="167"/>
                      <a:pt x="55" y="166"/>
                      <a:pt x="61" y="165"/>
                    </a:cubicBezTo>
                    <a:cubicBezTo>
                      <a:pt x="67" y="165"/>
                      <a:pt x="74" y="165"/>
                      <a:pt x="82" y="166"/>
                    </a:cubicBezTo>
                    <a:cubicBezTo>
                      <a:pt x="89" y="167"/>
                      <a:pt x="94" y="168"/>
                      <a:pt x="97" y="169"/>
                    </a:cubicBezTo>
                    <a:cubicBezTo>
                      <a:pt x="176" y="168"/>
                      <a:pt x="176" y="168"/>
                      <a:pt x="176" y="168"/>
                    </a:cubicBezTo>
                    <a:cubicBezTo>
                      <a:pt x="177" y="167"/>
                      <a:pt x="178" y="167"/>
                      <a:pt x="179" y="167"/>
                    </a:cubicBezTo>
                    <a:cubicBezTo>
                      <a:pt x="180" y="167"/>
                      <a:pt x="181" y="166"/>
                      <a:pt x="182" y="166"/>
                    </a:cubicBezTo>
                    <a:cubicBezTo>
                      <a:pt x="184" y="165"/>
                      <a:pt x="186" y="165"/>
                      <a:pt x="187" y="165"/>
                    </a:cubicBezTo>
                    <a:cubicBezTo>
                      <a:pt x="190" y="164"/>
                      <a:pt x="192" y="165"/>
                      <a:pt x="196" y="165"/>
                    </a:cubicBezTo>
                    <a:cubicBezTo>
                      <a:pt x="202" y="166"/>
                      <a:pt x="205" y="167"/>
                      <a:pt x="206" y="168"/>
                    </a:cubicBezTo>
                    <a:cubicBezTo>
                      <a:pt x="207" y="169"/>
                      <a:pt x="206" y="171"/>
                      <a:pt x="205" y="173"/>
                    </a:cubicBezTo>
                    <a:cubicBezTo>
                      <a:pt x="204" y="174"/>
                      <a:pt x="204" y="175"/>
                      <a:pt x="204" y="175"/>
                    </a:cubicBezTo>
                    <a:cubicBezTo>
                      <a:pt x="203" y="176"/>
                      <a:pt x="203" y="176"/>
                      <a:pt x="203" y="177"/>
                    </a:cubicBezTo>
                    <a:cubicBezTo>
                      <a:pt x="200" y="187"/>
                      <a:pt x="197" y="199"/>
                      <a:pt x="194" y="212"/>
                    </a:cubicBezTo>
                    <a:cubicBezTo>
                      <a:pt x="192" y="224"/>
                      <a:pt x="190" y="232"/>
                      <a:pt x="189" y="237"/>
                    </a:cubicBezTo>
                    <a:cubicBezTo>
                      <a:pt x="194" y="237"/>
                      <a:pt x="197" y="238"/>
                      <a:pt x="200" y="239"/>
                    </a:cubicBezTo>
                    <a:cubicBezTo>
                      <a:pt x="202" y="241"/>
                      <a:pt x="203" y="242"/>
                      <a:pt x="204" y="243"/>
                    </a:cubicBezTo>
                    <a:cubicBezTo>
                      <a:pt x="204" y="245"/>
                      <a:pt x="203" y="246"/>
                      <a:pt x="202" y="247"/>
                    </a:cubicBezTo>
                    <a:cubicBezTo>
                      <a:pt x="200" y="249"/>
                      <a:pt x="198" y="249"/>
                      <a:pt x="195" y="249"/>
                    </a:cubicBezTo>
                    <a:cubicBezTo>
                      <a:pt x="96" y="249"/>
                      <a:pt x="96" y="249"/>
                      <a:pt x="96" y="249"/>
                    </a:cubicBezTo>
                    <a:cubicBezTo>
                      <a:pt x="94" y="261"/>
                      <a:pt x="91" y="267"/>
                      <a:pt x="87" y="268"/>
                    </a:cubicBezTo>
                    <a:cubicBezTo>
                      <a:pt x="83" y="269"/>
                      <a:pt x="80" y="263"/>
                      <a:pt x="80" y="252"/>
                    </a:cubicBezTo>
                    <a:cubicBezTo>
                      <a:pt x="77" y="185"/>
                      <a:pt x="77" y="185"/>
                      <a:pt x="77" y="185"/>
                    </a:cubicBezTo>
                    <a:cubicBezTo>
                      <a:pt x="76" y="182"/>
                      <a:pt x="74" y="179"/>
                      <a:pt x="71" y="177"/>
                    </a:cubicBezTo>
                    <a:close/>
                    <a:moveTo>
                      <a:pt x="96" y="242"/>
                    </a:moveTo>
                    <a:cubicBezTo>
                      <a:pt x="161" y="241"/>
                      <a:pt x="161" y="241"/>
                      <a:pt x="161" y="241"/>
                    </a:cubicBezTo>
                    <a:cubicBezTo>
                      <a:pt x="164" y="241"/>
                      <a:pt x="166" y="240"/>
                      <a:pt x="168" y="240"/>
                    </a:cubicBezTo>
                    <a:cubicBezTo>
                      <a:pt x="169" y="240"/>
                      <a:pt x="170" y="240"/>
                      <a:pt x="172" y="239"/>
                    </a:cubicBezTo>
                    <a:cubicBezTo>
                      <a:pt x="179" y="237"/>
                      <a:pt x="179" y="237"/>
                      <a:pt x="179" y="237"/>
                    </a:cubicBezTo>
                    <a:cubicBezTo>
                      <a:pt x="182" y="176"/>
                      <a:pt x="182" y="176"/>
                      <a:pt x="182" y="176"/>
                    </a:cubicBezTo>
                    <a:cubicBezTo>
                      <a:pt x="99" y="177"/>
                      <a:pt x="99" y="177"/>
                      <a:pt x="99" y="177"/>
                    </a:cubicBezTo>
                    <a:cubicBezTo>
                      <a:pt x="98" y="177"/>
                      <a:pt x="98" y="177"/>
                      <a:pt x="98" y="177"/>
                    </a:cubicBezTo>
                    <a:cubicBezTo>
                      <a:pt x="97" y="178"/>
                      <a:pt x="96" y="179"/>
                      <a:pt x="96" y="179"/>
                    </a:cubicBezTo>
                    <a:cubicBezTo>
                      <a:pt x="95" y="179"/>
                      <a:pt x="95" y="180"/>
                      <a:pt x="95" y="181"/>
                    </a:cubicBezTo>
                    <a:cubicBezTo>
                      <a:pt x="95" y="194"/>
                      <a:pt x="95" y="194"/>
                      <a:pt x="95" y="194"/>
                    </a:cubicBezTo>
                    <a:lnTo>
                      <a:pt x="96" y="242"/>
                    </a:lnTo>
                    <a:close/>
                    <a:moveTo>
                      <a:pt x="176" y="17"/>
                    </a:moveTo>
                    <a:cubicBezTo>
                      <a:pt x="172" y="14"/>
                      <a:pt x="166" y="11"/>
                      <a:pt x="157" y="8"/>
                    </a:cubicBezTo>
                    <a:cubicBezTo>
                      <a:pt x="152" y="6"/>
                      <a:pt x="151" y="4"/>
                      <a:pt x="152" y="3"/>
                    </a:cubicBezTo>
                    <a:cubicBezTo>
                      <a:pt x="154" y="2"/>
                      <a:pt x="157" y="1"/>
                      <a:pt x="164" y="0"/>
                    </a:cubicBezTo>
                    <a:cubicBezTo>
                      <a:pt x="174" y="2"/>
                      <a:pt x="182" y="4"/>
                      <a:pt x="188" y="5"/>
                    </a:cubicBezTo>
                    <a:cubicBezTo>
                      <a:pt x="193" y="7"/>
                      <a:pt x="197" y="8"/>
                      <a:pt x="199" y="10"/>
                    </a:cubicBezTo>
                    <a:cubicBezTo>
                      <a:pt x="202" y="11"/>
                      <a:pt x="203" y="12"/>
                      <a:pt x="203" y="14"/>
                    </a:cubicBezTo>
                    <a:cubicBezTo>
                      <a:pt x="204" y="15"/>
                      <a:pt x="204" y="17"/>
                      <a:pt x="203" y="19"/>
                    </a:cubicBezTo>
                    <a:cubicBezTo>
                      <a:pt x="203" y="24"/>
                      <a:pt x="203" y="24"/>
                      <a:pt x="203" y="24"/>
                    </a:cubicBezTo>
                    <a:cubicBezTo>
                      <a:pt x="202" y="102"/>
                      <a:pt x="202" y="102"/>
                      <a:pt x="202" y="102"/>
                    </a:cubicBezTo>
                    <a:cubicBezTo>
                      <a:pt x="220" y="102"/>
                      <a:pt x="220" y="102"/>
                      <a:pt x="220" y="102"/>
                    </a:cubicBezTo>
                    <a:cubicBezTo>
                      <a:pt x="222" y="102"/>
                      <a:pt x="223" y="101"/>
                      <a:pt x="225" y="101"/>
                    </a:cubicBezTo>
                    <a:cubicBezTo>
                      <a:pt x="226" y="100"/>
                      <a:pt x="227" y="99"/>
                      <a:pt x="228" y="99"/>
                    </a:cubicBezTo>
                    <a:cubicBezTo>
                      <a:pt x="230" y="97"/>
                      <a:pt x="232" y="96"/>
                      <a:pt x="233" y="95"/>
                    </a:cubicBezTo>
                    <a:cubicBezTo>
                      <a:pt x="236" y="95"/>
                      <a:pt x="240" y="95"/>
                      <a:pt x="245" y="95"/>
                    </a:cubicBezTo>
                    <a:cubicBezTo>
                      <a:pt x="250" y="96"/>
                      <a:pt x="253" y="97"/>
                      <a:pt x="256" y="99"/>
                    </a:cubicBezTo>
                    <a:cubicBezTo>
                      <a:pt x="258" y="100"/>
                      <a:pt x="260" y="102"/>
                      <a:pt x="260" y="104"/>
                    </a:cubicBezTo>
                    <a:cubicBezTo>
                      <a:pt x="260" y="105"/>
                      <a:pt x="259" y="107"/>
                      <a:pt x="258" y="108"/>
                    </a:cubicBezTo>
                    <a:cubicBezTo>
                      <a:pt x="256" y="109"/>
                      <a:pt x="253" y="110"/>
                      <a:pt x="250" y="110"/>
                    </a:cubicBezTo>
                    <a:cubicBezTo>
                      <a:pt x="202" y="110"/>
                      <a:pt x="202" y="110"/>
                      <a:pt x="202" y="110"/>
                    </a:cubicBezTo>
                    <a:cubicBezTo>
                      <a:pt x="202" y="120"/>
                      <a:pt x="202" y="120"/>
                      <a:pt x="202" y="120"/>
                    </a:cubicBezTo>
                    <a:cubicBezTo>
                      <a:pt x="201" y="129"/>
                      <a:pt x="199" y="136"/>
                      <a:pt x="197" y="142"/>
                    </a:cubicBezTo>
                    <a:cubicBezTo>
                      <a:pt x="195" y="148"/>
                      <a:pt x="193" y="151"/>
                      <a:pt x="191" y="153"/>
                    </a:cubicBezTo>
                    <a:cubicBezTo>
                      <a:pt x="189" y="155"/>
                      <a:pt x="187" y="154"/>
                      <a:pt x="186" y="151"/>
                    </a:cubicBezTo>
                    <a:cubicBezTo>
                      <a:pt x="185" y="147"/>
                      <a:pt x="184" y="141"/>
                      <a:pt x="184" y="133"/>
                    </a:cubicBezTo>
                    <a:cubicBezTo>
                      <a:pt x="184" y="26"/>
                      <a:pt x="184" y="26"/>
                      <a:pt x="184" y="26"/>
                    </a:cubicBezTo>
                    <a:cubicBezTo>
                      <a:pt x="184" y="23"/>
                      <a:pt x="181" y="20"/>
                      <a:pt x="176" y="1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6" name="Freeform 20">
                <a:extLst>
                  <a:ext uri="{FF2B5EF4-FFF2-40B4-BE49-F238E27FC236}">
                    <a16:creationId xmlns:a16="http://schemas.microsoft.com/office/drawing/2014/main" id="{748F07C7-2B9A-4A60-871E-872452E8E945}"/>
                  </a:ext>
                </a:extLst>
              </p:cNvPr>
              <p:cNvSpPr>
                <a:spLocks noEditPoints="1"/>
              </p:cNvSpPr>
              <p:nvPr/>
            </p:nvSpPr>
            <p:spPr bwMode="black">
              <a:xfrm>
                <a:off x="1695262" y="4970205"/>
                <a:ext cx="195921" cy="195311"/>
              </a:xfrm>
              <a:custGeom>
                <a:avLst/>
                <a:gdLst/>
                <a:ahLst/>
                <a:cxnLst>
                  <a:cxn ang="0">
                    <a:pos x="86" y="53"/>
                  </a:cxn>
                  <a:cxn ang="0">
                    <a:pos x="75" y="43"/>
                  </a:cxn>
                  <a:cxn ang="0">
                    <a:pos x="71" y="35"/>
                  </a:cxn>
                  <a:cxn ang="0">
                    <a:pos x="85" y="37"/>
                  </a:cxn>
                  <a:cxn ang="0">
                    <a:pos x="111" y="52"/>
                  </a:cxn>
                  <a:cxn ang="0">
                    <a:pos x="111" y="63"/>
                  </a:cxn>
                  <a:cxn ang="0">
                    <a:pos x="104" y="75"/>
                  </a:cxn>
                  <a:cxn ang="0">
                    <a:pos x="96" y="90"/>
                  </a:cxn>
                  <a:cxn ang="0">
                    <a:pos x="91" y="100"/>
                  </a:cxn>
                  <a:cxn ang="0">
                    <a:pos x="104" y="116"/>
                  </a:cxn>
                  <a:cxn ang="0">
                    <a:pos x="122" y="132"/>
                  </a:cxn>
                  <a:cxn ang="0">
                    <a:pos x="130" y="138"/>
                  </a:cxn>
                  <a:cxn ang="0">
                    <a:pos x="138" y="144"/>
                  </a:cxn>
                  <a:cxn ang="0">
                    <a:pos x="147" y="159"/>
                  </a:cxn>
                  <a:cxn ang="0">
                    <a:pos x="150" y="171"/>
                  </a:cxn>
                  <a:cxn ang="0">
                    <a:pos x="149" y="179"/>
                  </a:cxn>
                  <a:cxn ang="0">
                    <a:pos x="144" y="181"/>
                  </a:cxn>
                  <a:cxn ang="0">
                    <a:pos x="139" y="178"/>
                  </a:cxn>
                  <a:cxn ang="0">
                    <a:pos x="118" y="150"/>
                  </a:cxn>
                  <a:cxn ang="0">
                    <a:pos x="86" y="108"/>
                  </a:cxn>
                  <a:cxn ang="0">
                    <a:pos x="50" y="151"/>
                  </a:cxn>
                  <a:cxn ang="0">
                    <a:pos x="10" y="185"/>
                  </a:cxn>
                  <a:cxn ang="0">
                    <a:pos x="1" y="189"/>
                  </a:cxn>
                  <a:cxn ang="0">
                    <a:pos x="6" y="182"/>
                  </a:cxn>
                  <a:cxn ang="0">
                    <a:pos x="51" y="131"/>
                  </a:cxn>
                  <a:cxn ang="0">
                    <a:pos x="89" y="61"/>
                  </a:cxn>
                  <a:cxn ang="0">
                    <a:pos x="89" y="59"/>
                  </a:cxn>
                  <a:cxn ang="0">
                    <a:pos x="86" y="53"/>
                  </a:cxn>
                  <a:cxn ang="0">
                    <a:pos x="190" y="20"/>
                  </a:cxn>
                  <a:cxn ang="0">
                    <a:pos x="171" y="8"/>
                  </a:cxn>
                  <a:cxn ang="0">
                    <a:pos x="164" y="3"/>
                  </a:cxn>
                  <a:cxn ang="0">
                    <a:pos x="174" y="0"/>
                  </a:cxn>
                  <a:cxn ang="0">
                    <a:pos x="191" y="4"/>
                  </a:cxn>
                  <a:cxn ang="0">
                    <a:pos x="206" y="8"/>
                  </a:cxn>
                  <a:cxn ang="0">
                    <a:pos x="215" y="14"/>
                  </a:cxn>
                  <a:cxn ang="0">
                    <a:pos x="215" y="21"/>
                  </a:cxn>
                  <a:cxn ang="0">
                    <a:pos x="215" y="25"/>
                  </a:cxn>
                  <a:cxn ang="0">
                    <a:pos x="215" y="138"/>
                  </a:cxn>
                  <a:cxn ang="0">
                    <a:pos x="219" y="138"/>
                  </a:cxn>
                  <a:cxn ang="0">
                    <a:pos x="226" y="138"/>
                  </a:cxn>
                  <a:cxn ang="0">
                    <a:pos x="232" y="136"/>
                  </a:cxn>
                  <a:cxn ang="0">
                    <a:pos x="236" y="134"/>
                  </a:cxn>
                  <a:cxn ang="0">
                    <a:pos x="243" y="131"/>
                  </a:cxn>
                  <a:cxn ang="0">
                    <a:pos x="260" y="131"/>
                  </a:cxn>
                  <a:cxn ang="0">
                    <a:pos x="269" y="133"/>
                  </a:cxn>
                  <a:cxn ang="0">
                    <a:pos x="272" y="138"/>
                  </a:cxn>
                  <a:cxn ang="0">
                    <a:pos x="270" y="144"/>
                  </a:cxn>
                  <a:cxn ang="0">
                    <a:pos x="264" y="146"/>
                  </a:cxn>
                  <a:cxn ang="0">
                    <a:pos x="215" y="147"/>
                  </a:cxn>
                  <a:cxn ang="0">
                    <a:pos x="215" y="209"/>
                  </a:cxn>
                  <a:cxn ang="0">
                    <a:pos x="213" y="242"/>
                  </a:cxn>
                  <a:cxn ang="0">
                    <a:pos x="209" y="261"/>
                  </a:cxn>
                  <a:cxn ang="0">
                    <a:pos x="201" y="271"/>
                  </a:cxn>
                  <a:cxn ang="0">
                    <a:pos x="197" y="258"/>
                  </a:cxn>
                  <a:cxn ang="0">
                    <a:pos x="197" y="29"/>
                  </a:cxn>
                  <a:cxn ang="0">
                    <a:pos x="190" y="20"/>
                  </a:cxn>
                </a:cxnLst>
                <a:rect l="0" t="0" r="r" b="b"/>
                <a:pathLst>
                  <a:path w="272" h="271">
                    <a:moveTo>
                      <a:pt x="86" y="53"/>
                    </a:moveTo>
                    <a:cubicBezTo>
                      <a:pt x="84" y="50"/>
                      <a:pt x="80" y="47"/>
                      <a:pt x="75" y="43"/>
                    </a:cubicBezTo>
                    <a:cubicBezTo>
                      <a:pt x="70" y="39"/>
                      <a:pt x="68" y="36"/>
                      <a:pt x="71" y="35"/>
                    </a:cubicBezTo>
                    <a:cubicBezTo>
                      <a:pt x="73" y="34"/>
                      <a:pt x="78" y="35"/>
                      <a:pt x="85" y="37"/>
                    </a:cubicBezTo>
                    <a:cubicBezTo>
                      <a:pt x="100" y="43"/>
                      <a:pt x="108" y="48"/>
                      <a:pt x="111" y="52"/>
                    </a:cubicBezTo>
                    <a:cubicBezTo>
                      <a:pt x="113" y="54"/>
                      <a:pt x="113" y="58"/>
                      <a:pt x="111" y="63"/>
                    </a:cubicBezTo>
                    <a:cubicBezTo>
                      <a:pt x="109" y="66"/>
                      <a:pt x="107" y="70"/>
                      <a:pt x="104" y="75"/>
                    </a:cubicBezTo>
                    <a:cubicBezTo>
                      <a:pt x="103" y="78"/>
                      <a:pt x="100" y="84"/>
                      <a:pt x="96" y="90"/>
                    </a:cubicBezTo>
                    <a:cubicBezTo>
                      <a:pt x="91" y="100"/>
                      <a:pt x="91" y="100"/>
                      <a:pt x="91" y="100"/>
                    </a:cubicBezTo>
                    <a:cubicBezTo>
                      <a:pt x="94" y="105"/>
                      <a:pt x="98" y="111"/>
                      <a:pt x="104" y="116"/>
                    </a:cubicBezTo>
                    <a:cubicBezTo>
                      <a:pt x="108" y="120"/>
                      <a:pt x="114" y="126"/>
                      <a:pt x="122" y="132"/>
                    </a:cubicBezTo>
                    <a:cubicBezTo>
                      <a:pt x="130" y="138"/>
                      <a:pt x="130" y="138"/>
                      <a:pt x="130" y="138"/>
                    </a:cubicBezTo>
                    <a:cubicBezTo>
                      <a:pt x="133" y="140"/>
                      <a:pt x="136" y="142"/>
                      <a:pt x="138" y="144"/>
                    </a:cubicBezTo>
                    <a:cubicBezTo>
                      <a:pt x="140" y="147"/>
                      <a:pt x="143" y="152"/>
                      <a:pt x="147" y="159"/>
                    </a:cubicBezTo>
                    <a:cubicBezTo>
                      <a:pt x="149" y="163"/>
                      <a:pt x="150" y="167"/>
                      <a:pt x="150" y="171"/>
                    </a:cubicBezTo>
                    <a:cubicBezTo>
                      <a:pt x="151" y="174"/>
                      <a:pt x="150" y="177"/>
                      <a:pt x="149" y="179"/>
                    </a:cubicBezTo>
                    <a:cubicBezTo>
                      <a:pt x="148" y="180"/>
                      <a:pt x="146" y="181"/>
                      <a:pt x="144" y="181"/>
                    </a:cubicBezTo>
                    <a:cubicBezTo>
                      <a:pt x="143" y="181"/>
                      <a:pt x="141" y="180"/>
                      <a:pt x="139" y="178"/>
                    </a:cubicBezTo>
                    <a:cubicBezTo>
                      <a:pt x="118" y="150"/>
                      <a:pt x="118" y="150"/>
                      <a:pt x="118" y="150"/>
                    </a:cubicBezTo>
                    <a:cubicBezTo>
                      <a:pt x="86" y="108"/>
                      <a:pt x="86" y="108"/>
                      <a:pt x="86" y="108"/>
                    </a:cubicBezTo>
                    <a:cubicBezTo>
                      <a:pt x="76" y="123"/>
                      <a:pt x="64" y="137"/>
                      <a:pt x="50" y="151"/>
                    </a:cubicBezTo>
                    <a:cubicBezTo>
                      <a:pt x="37" y="164"/>
                      <a:pt x="24" y="176"/>
                      <a:pt x="10" y="185"/>
                    </a:cubicBezTo>
                    <a:cubicBezTo>
                      <a:pt x="5" y="188"/>
                      <a:pt x="2" y="190"/>
                      <a:pt x="1" y="189"/>
                    </a:cubicBezTo>
                    <a:cubicBezTo>
                      <a:pt x="0" y="188"/>
                      <a:pt x="2" y="185"/>
                      <a:pt x="6" y="182"/>
                    </a:cubicBezTo>
                    <a:cubicBezTo>
                      <a:pt x="22" y="167"/>
                      <a:pt x="37" y="151"/>
                      <a:pt x="51" y="131"/>
                    </a:cubicBezTo>
                    <a:cubicBezTo>
                      <a:pt x="69" y="107"/>
                      <a:pt x="81" y="83"/>
                      <a:pt x="89" y="61"/>
                    </a:cubicBezTo>
                    <a:cubicBezTo>
                      <a:pt x="89" y="59"/>
                      <a:pt x="89" y="59"/>
                      <a:pt x="89" y="59"/>
                    </a:cubicBezTo>
                    <a:cubicBezTo>
                      <a:pt x="89" y="57"/>
                      <a:pt x="87" y="55"/>
                      <a:pt x="86" y="53"/>
                    </a:cubicBezTo>
                    <a:close/>
                    <a:moveTo>
                      <a:pt x="190" y="20"/>
                    </a:moveTo>
                    <a:cubicBezTo>
                      <a:pt x="186" y="17"/>
                      <a:pt x="180" y="13"/>
                      <a:pt x="171" y="8"/>
                    </a:cubicBezTo>
                    <a:cubicBezTo>
                      <a:pt x="166" y="6"/>
                      <a:pt x="164" y="4"/>
                      <a:pt x="164" y="3"/>
                    </a:cubicBezTo>
                    <a:cubicBezTo>
                      <a:pt x="164" y="1"/>
                      <a:pt x="168" y="0"/>
                      <a:pt x="174" y="0"/>
                    </a:cubicBezTo>
                    <a:cubicBezTo>
                      <a:pt x="179" y="1"/>
                      <a:pt x="185" y="2"/>
                      <a:pt x="191" y="4"/>
                    </a:cubicBezTo>
                    <a:cubicBezTo>
                      <a:pt x="195" y="5"/>
                      <a:pt x="200" y="6"/>
                      <a:pt x="206" y="8"/>
                    </a:cubicBezTo>
                    <a:cubicBezTo>
                      <a:pt x="211" y="10"/>
                      <a:pt x="213" y="12"/>
                      <a:pt x="215" y="14"/>
                    </a:cubicBezTo>
                    <a:cubicBezTo>
                      <a:pt x="215" y="16"/>
                      <a:pt x="216" y="18"/>
                      <a:pt x="215" y="21"/>
                    </a:cubicBezTo>
                    <a:cubicBezTo>
                      <a:pt x="215" y="25"/>
                      <a:pt x="215" y="25"/>
                      <a:pt x="215" y="25"/>
                    </a:cubicBezTo>
                    <a:cubicBezTo>
                      <a:pt x="215" y="138"/>
                      <a:pt x="215" y="138"/>
                      <a:pt x="215" y="138"/>
                    </a:cubicBezTo>
                    <a:cubicBezTo>
                      <a:pt x="219" y="138"/>
                      <a:pt x="219" y="138"/>
                      <a:pt x="219" y="138"/>
                    </a:cubicBezTo>
                    <a:cubicBezTo>
                      <a:pt x="226" y="138"/>
                      <a:pt x="226" y="138"/>
                      <a:pt x="226" y="138"/>
                    </a:cubicBezTo>
                    <a:cubicBezTo>
                      <a:pt x="228" y="137"/>
                      <a:pt x="230" y="137"/>
                      <a:pt x="232" y="136"/>
                    </a:cubicBezTo>
                    <a:cubicBezTo>
                      <a:pt x="233" y="136"/>
                      <a:pt x="234" y="135"/>
                      <a:pt x="236" y="134"/>
                    </a:cubicBezTo>
                    <a:cubicBezTo>
                      <a:pt x="238" y="132"/>
                      <a:pt x="241" y="132"/>
                      <a:pt x="243" y="131"/>
                    </a:cubicBezTo>
                    <a:cubicBezTo>
                      <a:pt x="247" y="130"/>
                      <a:pt x="253" y="130"/>
                      <a:pt x="260" y="131"/>
                    </a:cubicBezTo>
                    <a:cubicBezTo>
                      <a:pt x="264" y="131"/>
                      <a:pt x="267" y="132"/>
                      <a:pt x="269" y="133"/>
                    </a:cubicBezTo>
                    <a:cubicBezTo>
                      <a:pt x="271" y="135"/>
                      <a:pt x="272" y="136"/>
                      <a:pt x="272" y="138"/>
                    </a:cubicBezTo>
                    <a:cubicBezTo>
                      <a:pt x="272" y="140"/>
                      <a:pt x="271" y="142"/>
                      <a:pt x="270" y="144"/>
                    </a:cubicBezTo>
                    <a:cubicBezTo>
                      <a:pt x="268" y="145"/>
                      <a:pt x="266" y="146"/>
                      <a:pt x="264" y="146"/>
                    </a:cubicBezTo>
                    <a:cubicBezTo>
                      <a:pt x="215" y="147"/>
                      <a:pt x="215" y="147"/>
                      <a:pt x="215" y="147"/>
                    </a:cubicBezTo>
                    <a:cubicBezTo>
                      <a:pt x="215" y="209"/>
                      <a:pt x="215" y="209"/>
                      <a:pt x="215" y="209"/>
                    </a:cubicBezTo>
                    <a:cubicBezTo>
                      <a:pt x="214" y="222"/>
                      <a:pt x="214" y="233"/>
                      <a:pt x="213" y="242"/>
                    </a:cubicBezTo>
                    <a:cubicBezTo>
                      <a:pt x="212" y="248"/>
                      <a:pt x="211" y="255"/>
                      <a:pt x="209" y="261"/>
                    </a:cubicBezTo>
                    <a:cubicBezTo>
                      <a:pt x="206" y="267"/>
                      <a:pt x="204" y="270"/>
                      <a:pt x="201" y="271"/>
                    </a:cubicBezTo>
                    <a:cubicBezTo>
                      <a:pt x="199" y="271"/>
                      <a:pt x="197" y="267"/>
                      <a:pt x="197" y="258"/>
                    </a:cubicBezTo>
                    <a:cubicBezTo>
                      <a:pt x="197" y="29"/>
                      <a:pt x="197" y="29"/>
                      <a:pt x="197" y="29"/>
                    </a:cubicBezTo>
                    <a:cubicBezTo>
                      <a:pt x="197" y="26"/>
                      <a:pt x="195" y="23"/>
                      <a:pt x="190" y="2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7" name="Freeform 21">
                <a:extLst>
                  <a:ext uri="{FF2B5EF4-FFF2-40B4-BE49-F238E27FC236}">
                    <a16:creationId xmlns:a16="http://schemas.microsoft.com/office/drawing/2014/main" id="{B43E8C7F-BC23-404C-BD6E-5E827C77157D}"/>
                  </a:ext>
                </a:extLst>
              </p:cNvPr>
              <p:cNvSpPr>
                <a:spLocks noEditPoints="1"/>
              </p:cNvSpPr>
              <p:nvPr/>
            </p:nvSpPr>
            <p:spPr bwMode="black">
              <a:xfrm>
                <a:off x="1909188" y="4970205"/>
                <a:ext cx="186765" cy="196837"/>
              </a:xfrm>
              <a:custGeom>
                <a:avLst/>
                <a:gdLst/>
                <a:ahLst/>
                <a:cxnLst>
                  <a:cxn ang="0">
                    <a:pos x="125" y="47"/>
                  </a:cxn>
                  <a:cxn ang="0">
                    <a:pos x="145" y="44"/>
                  </a:cxn>
                  <a:cxn ang="0">
                    <a:pos x="161" y="51"/>
                  </a:cxn>
                  <a:cxn ang="0">
                    <a:pos x="149" y="58"/>
                  </a:cxn>
                  <a:cxn ang="0">
                    <a:pos x="84" y="60"/>
                  </a:cxn>
                  <a:cxn ang="0">
                    <a:pos x="89" y="73"/>
                  </a:cxn>
                  <a:cxn ang="0">
                    <a:pos x="89" y="77"/>
                  </a:cxn>
                  <a:cxn ang="0">
                    <a:pos x="134" y="119"/>
                  </a:cxn>
                  <a:cxn ang="0">
                    <a:pos x="83" y="156"/>
                  </a:cxn>
                  <a:cxn ang="0">
                    <a:pos x="29" y="119"/>
                  </a:cxn>
                  <a:cxn ang="0">
                    <a:pos x="75" y="76"/>
                  </a:cxn>
                  <a:cxn ang="0">
                    <a:pos x="74" y="61"/>
                  </a:cxn>
                  <a:cxn ang="0">
                    <a:pos x="38" y="64"/>
                  </a:cxn>
                  <a:cxn ang="0">
                    <a:pos x="32" y="66"/>
                  </a:cxn>
                  <a:cxn ang="0">
                    <a:pos x="7" y="58"/>
                  </a:cxn>
                  <a:cxn ang="0">
                    <a:pos x="10" y="51"/>
                  </a:cxn>
                  <a:cxn ang="0">
                    <a:pos x="109" y="52"/>
                  </a:cxn>
                  <a:cxn ang="0">
                    <a:pos x="121" y="49"/>
                  </a:cxn>
                  <a:cxn ang="0">
                    <a:pos x="44" y="17"/>
                  </a:cxn>
                  <a:cxn ang="0">
                    <a:pos x="50" y="12"/>
                  </a:cxn>
                  <a:cxn ang="0">
                    <a:pos x="102" y="14"/>
                  </a:cxn>
                  <a:cxn ang="0">
                    <a:pos x="114" y="21"/>
                  </a:cxn>
                  <a:cxn ang="0">
                    <a:pos x="99" y="28"/>
                  </a:cxn>
                  <a:cxn ang="0">
                    <a:pos x="56" y="25"/>
                  </a:cxn>
                  <a:cxn ang="0">
                    <a:pos x="45" y="114"/>
                  </a:cxn>
                  <a:cxn ang="0">
                    <a:pos x="82" y="144"/>
                  </a:cxn>
                  <a:cxn ang="0">
                    <a:pos x="118" y="114"/>
                  </a:cxn>
                  <a:cxn ang="0">
                    <a:pos x="82" y="85"/>
                  </a:cxn>
                  <a:cxn ang="0">
                    <a:pos x="80" y="182"/>
                  </a:cxn>
                  <a:cxn ang="0">
                    <a:pos x="58" y="172"/>
                  </a:cxn>
                  <a:cxn ang="0">
                    <a:pos x="98" y="173"/>
                  </a:cxn>
                  <a:cxn ang="0">
                    <a:pos x="102" y="182"/>
                  </a:cxn>
                  <a:cxn ang="0">
                    <a:pos x="182" y="197"/>
                  </a:cxn>
                  <a:cxn ang="0">
                    <a:pos x="178" y="169"/>
                  </a:cxn>
                  <a:cxn ang="0">
                    <a:pos x="159" y="159"/>
                  </a:cxn>
                  <a:cxn ang="0">
                    <a:pos x="197" y="161"/>
                  </a:cxn>
                  <a:cxn ang="0">
                    <a:pos x="199" y="172"/>
                  </a:cxn>
                  <a:cxn ang="0">
                    <a:pos x="199" y="230"/>
                  </a:cxn>
                  <a:cxn ang="0">
                    <a:pos x="188" y="270"/>
                  </a:cxn>
                  <a:cxn ang="0">
                    <a:pos x="101" y="254"/>
                  </a:cxn>
                  <a:cxn ang="0">
                    <a:pos x="85" y="261"/>
                  </a:cxn>
                  <a:cxn ang="0">
                    <a:pos x="85" y="189"/>
                  </a:cxn>
                  <a:cxn ang="0">
                    <a:pos x="102" y="246"/>
                  </a:cxn>
                  <a:cxn ang="0">
                    <a:pos x="182" y="205"/>
                  </a:cxn>
                  <a:cxn ang="0">
                    <a:pos x="102" y="246"/>
                  </a:cxn>
                  <a:cxn ang="0">
                    <a:pos x="161" y="8"/>
                  </a:cxn>
                  <a:cxn ang="0">
                    <a:pos x="165" y="0"/>
                  </a:cxn>
                  <a:cxn ang="0">
                    <a:pos x="184" y="4"/>
                  </a:cxn>
                  <a:cxn ang="0">
                    <a:pos x="201" y="12"/>
                  </a:cxn>
                  <a:cxn ang="0">
                    <a:pos x="201" y="23"/>
                  </a:cxn>
                  <a:cxn ang="0">
                    <a:pos x="213" y="103"/>
                  </a:cxn>
                  <a:cxn ang="0">
                    <a:pos x="222" y="99"/>
                  </a:cxn>
                  <a:cxn ang="0">
                    <a:pos x="248" y="95"/>
                  </a:cxn>
                  <a:cxn ang="0">
                    <a:pos x="259" y="103"/>
                  </a:cxn>
                  <a:cxn ang="0">
                    <a:pos x="251" y="110"/>
                  </a:cxn>
                  <a:cxn ang="0">
                    <a:pos x="199" y="127"/>
                  </a:cxn>
                  <a:cxn ang="0">
                    <a:pos x="187" y="151"/>
                  </a:cxn>
                  <a:cxn ang="0">
                    <a:pos x="183" y="26"/>
                  </a:cxn>
                </a:cxnLst>
                <a:rect l="0" t="0" r="r" b="b"/>
                <a:pathLst>
                  <a:path w="259" h="273">
                    <a:moveTo>
                      <a:pt x="121" y="49"/>
                    </a:moveTo>
                    <a:cubicBezTo>
                      <a:pt x="122" y="49"/>
                      <a:pt x="123" y="48"/>
                      <a:pt x="125" y="47"/>
                    </a:cubicBezTo>
                    <a:cubicBezTo>
                      <a:pt x="127" y="46"/>
                      <a:pt x="129" y="45"/>
                      <a:pt x="131" y="45"/>
                    </a:cubicBezTo>
                    <a:cubicBezTo>
                      <a:pt x="134" y="44"/>
                      <a:pt x="139" y="44"/>
                      <a:pt x="145" y="44"/>
                    </a:cubicBezTo>
                    <a:cubicBezTo>
                      <a:pt x="150" y="44"/>
                      <a:pt x="154" y="44"/>
                      <a:pt x="156" y="46"/>
                    </a:cubicBezTo>
                    <a:cubicBezTo>
                      <a:pt x="159" y="47"/>
                      <a:pt x="161" y="49"/>
                      <a:pt x="161" y="51"/>
                    </a:cubicBezTo>
                    <a:cubicBezTo>
                      <a:pt x="161" y="52"/>
                      <a:pt x="160" y="54"/>
                      <a:pt x="158" y="55"/>
                    </a:cubicBezTo>
                    <a:cubicBezTo>
                      <a:pt x="155" y="57"/>
                      <a:pt x="152" y="58"/>
                      <a:pt x="149" y="58"/>
                    </a:cubicBezTo>
                    <a:cubicBezTo>
                      <a:pt x="137" y="58"/>
                      <a:pt x="125" y="58"/>
                      <a:pt x="113" y="59"/>
                    </a:cubicBezTo>
                    <a:cubicBezTo>
                      <a:pt x="102" y="59"/>
                      <a:pt x="92" y="60"/>
                      <a:pt x="84" y="60"/>
                    </a:cubicBezTo>
                    <a:cubicBezTo>
                      <a:pt x="87" y="63"/>
                      <a:pt x="89" y="65"/>
                      <a:pt x="90" y="68"/>
                    </a:cubicBezTo>
                    <a:cubicBezTo>
                      <a:pt x="90" y="69"/>
                      <a:pt x="90" y="71"/>
                      <a:pt x="89" y="73"/>
                    </a:cubicBezTo>
                    <a:cubicBezTo>
                      <a:pt x="89" y="73"/>
                      <a:pt x="89" y="74"/>
                      <a:pt x="89" y="75"/>
                    </a:cubicBezTo>
                    <a:cubicBezTo>
                      <a:pt x="89" y="75"/>
                      <a:pt x="89" y="76"/>
                      <a:pt x="89" y="77"/>
                    </a:cubicBezTo>
                    <a:cubicBezTo>
                      <a:pt x="105" y="78"/>
                      <a:pt x="117" y="84"/>
                      <a:pt x="125" y="92"/>
                    </a:cubicBezTo>
                    <a:cubicBezTo>
                      <a:pt x="132" y="100"/>
                      <a:pt x="135" y="109"/>
                      <a:pt x="134" y="119"/>
                    </a:cubicBezTo>
                    <a:cubicBezTo>
                      <a:pt x="133" y="129"/>
                      <a:pt x="128" y="137"/>
                      <a:pt x="119" y="144"/>
                    </a:cubicBezTo>
                    <a:cubicBezTo>
                      <a:pt x="110" y="152"/>
                      <a:pt x="98" y="156"/>
                      <a:pt x="83" y="156"/>
                    </a:cubicBezTo>
                    <a:cubicBezTo>
                      <a:pt x="67" y="156"/>
                      <a:pt x="55" y="152"/>
                      <a:pt x="44" y="144"/>
                    </a:cubicBezTo>
                    <a:cubicBezTo>
                      <a:pt x="35" y="137"/>
                      <a:pt x="30" y="129"/>
                      <a:pt x="29" y="119"/>
                    </a:cubicBezTo>
                    <a:cubicBezTo>
                      <a:pt x="28" y="109"/>
                      <a:pt x="31" y="100"/>
                      <a:pt x="38" y="92"/>
                    </a:cubicBezTo>
                    <a:cubicBezTo>
                      <a:pt x="47" y="83"/>
                      <a:pt x="59" y="78"/>
                      <a:pt x="75" y="76"/>
                    </a:cubicBezTo>
                    <a:cubicBezTo>
                      <a:pt x="78" y="74"/>
                      <a:pt x="79" y="72"/>
                      <a:pt x="78" y="69"/>
                    </a:cubicBezTo>
                    <a:cubicBezTo>
                      <a:pt x="78" y="67"/>
                      <a:pt x="76" y="64"/>
                      <a:pt x="74" y="61"/>
                    </a:cubicBezTo>
                    <a:cubicBezTo>
                      <a:pt x="68" y="61"/>
                      <a:pt x="63" y="61"/>
                      <a:pt x="58" y="62"/>
                    </a:cubicBezTo>
                    <a:cubicBezTo>
                      <a:pt x="52" y="62"/>
                      <a:pt x="45" y="63"/>
                      <a:pt x="38" y="64"/>
                    </a:cubicBezTo>
                    <a:cubicBezTo>
                      <a:pt x="37" y="64"/>
                      <a:pt x="35" y="64"/>
                      <a:pt x="34" y="65"/>
                    </a:cubicBezTo>
                    <a:cubicBezTo>
                      <a:pt x="34" y="65"/>
                      <a:pt x="33" y="65"/>
                      <a:pt x="32" y="66"/>
                    </a:cubicBezTo>
                    <a:cubicBezTo>
                      <a:pt x="30" y="67"/>
                      <a:pt x="27" y="67"/>
                      <a:pt x="25" y="67"/>
                    </a:cubicBezTo>
                    <a:cubicBezTo>
                      <a:pt x="21" y="66"/>
                      <a:pt x="15" y="63"/>
                      <a:pt x="7" y="58"/>
                    </a:cubicBezTo>
                    <a:cubicBezTo>
                      <a:pt x="2" y="55"/>
                      <a:pt x="0" y="53"/>
                      <a:pt x="0" y="52"/>
                    </a:cubicBezTo>
                    <a:cubicBezTo>
                      <a:pt x="1" y="50"/>
                      <a:pt x="4" y="50"/>
                      <a:pt x="10" y="51"/>
                    </a:cubicBezTo>
                    <a:cubicBezTo>
                      <a:pt x="23" y="53"/>
                      <a:pt x="36" y="54"/>
                      <a:pt x="51" y="54"/>
                    </a:cubicBezTo>
                    <a:cubicBezTo>
                      <a:pt x="65" y="54"/>
                      <a:pt x="85" y="54"/>
                      <a:pt x="109" y="52"/>
                    </a:cubicBezTo>
                    <a:cubicBezTo>
                      <a:pt x="113" y="51"/>
                      <a:pt x="113" y="51"/>
                      <a:pt x="113" y="51"/>
                    </a:cubicBezTo>
                    <a:cubicBezTo>
                      <a:pt x="116" y="51"/>
                      <a:pt x="118" y="50"/>
                      <a:pt x="121" y="49"/>
                    </a:cubicBezTo>
                    <a:close/>
                    <a:moveTo>
                      <a:pt x="56" y="25"/>
                    </a:moveTo>
                    <a:cubicBezTo>
                      <a:pt x="52" y="23"/>
                      <a:pt x="48" y="20"/>
                      <a:pt x="44" y="17"/>
                    </a:cubicBezTo>
                    <a:cubicBezTo>
                      <a:pt x="42" y="15"/>
                      <a:pt x="40" y="13"/>
                      <a:pt x="41" y="12"/>
                    </a:cubicBezTo>
                    <a:cubicBezTo>
                      <a:pt x="41" y="11"/>
                      <a:pt x="45" y="11"/>
                      <a:pt x="50" y="12"/>
                    </a:cubicBezTo>
                    <a:cubicBezTo>
                      <a:pt x="57" y="13"/>
                      <a:pt x="63" y="14"/>
                      <a:pt x="68" y="14"/>
                    </a:cubicBezTo>
                    <a:cubicBezTo>
                      <a:pt x="76" y="14"/>
                      <a:pt x="87" y="14"/>
                      <a:pt x="102" y="14"/>
                    </a:cubicBezTo>
                    <a:cubicBezTo>
                      <a:pt x="106" y="14"/>
                      <a:pt x="109" y="15"/>
                      <a:pt x="112" y="17"/>
                    </a:cubicBezTo>
                    <a:cubicBezTo>
                      <a:pt x="114" y="18"/>
                      <a:pt x="115" y="19"/>
                      <a:pt x="114" y="21"/>
                    </a:cubicBezTo>
                    <a:cubicBezTo>
                      <a:pt x="114" y="23"/>
                      <a:pt x="113" y="24"/>
                      <a:pt x="110" y="26"/>
                    </a:cubicBezTo>
                    <a:cubicBezTo>
                      <a:pt x="108" y="27"/>
                      <a:pt x="104" y="28"/>
                      <a:pt x="99" y="28"/>
                    </a:cubicBezTo>
                    <a:cubicBezTo>
                      <a:pt x="65" y="29"/>
                      <a:pt x="65" y="29"/>
                      <a:pt x="65" y="29"/>
                    </a:cubicBezTo>
                    <a:cubicBezTo>
                      <a:pt x="63" y="29"/>
                      <a:pt x="60" y="27"/>
                      <a:pt x="56" y="25"/>
                    </a:cubicBezTo>
                    <a:close/>
                    <a:moveTo>
                      <a:pt x="55" y="94"/>
                    </a:moveTo>
                    <a:cubicBezTo>
                      <a:pt x="48" y="99"/>
                      <a:pt x="45" y="106"/>
                      <a:pt x="45" y="114"/>
                    </a:cubicBezTo>
                    <a:cubicBezTo>
                      <a:pt x="45" y="122"/>
                      <a:pt x="48" y="129"/>
                      <a:pt x="55" y="135"/>
                    </a:cubicBezTo>
                    <a:cubicBezTo>
                      <a:pt x="61" y="141"/>
                      <a:pt x="70" y="144"/>
                      <a:pt x="82" y="144"/>
                    </a:cubicBezTo>
                    <a:cubicBezTo>
                      <a:pt x="93" y="144"/>
                      <a:pt x="103" y="141"/>
                      <a:pt x="109" y="135"/>
                    </a:cubicBezTo>
                    <a:cubicBezTo>
                      <a:pt x="115" y="129"/>
                      <a:pt x="118" y="122"/>
                      <a:pt x="118" y="114"/>
                    </a:cubicBezTo>
                    <a:cubicBezTo>
                      <a:pt x="118" y="106"/>
                      <a:pt x="115" y="99"/>
                      <a:pt x="109" y="94"/>
                    </a:cubicBezTo>
                    <a:cubicBezTo>
                      <a:pt x="103" y="88"/>
                      <a:pt x="93" y="85"/>
                      <a:pt x="82" y="85"/>
                    </a:cubicBezTo>
                    <a:cubicBezTo>
                      <a:pt x="70" y="85"/>
                      <a:pt x="61" y="88"/>
                      <a:pt x="55" y="94"/>
                    </a:cubicBezTo>
                    <a:close/>
                    <a:moveTo>
                      <a:pt x="80" y="182"/>
                    </a:moveTo>
                    <a:cubicBezTo>
                      <a:pt x="77" y="180"/>
                      <a:pt x="73" y="178"/>
                      <a:pt x="66" y="176"/>
                    </a:cubicBezTo>
                    <a:cubicBezTo>
                      <a:pt x="61" y="175"/>
                      <a:pt x="58" y="173"/>
                      <a:pt x="58" y="172"/>
                    </a:cubicBezTo>
                    <a:cubicBezTo>
                      <a:pt x="58" y="170"/>
                      <a:pt x="61" y="169"/>
                      <a:pt x="67" y="168"/>
                    </a:cubicBezTo>
                    <a:cubicBezTo>
                      <a:pt x="83" y="169"/>
                      <a:pt x="94" y="170"/>
                      <a:pt x="98" y="173"/>
                    </a:cubicBezTo>
                    <a:cubicBezTo>
                      <a:pt x="101" y="175"/>
                      <a:pt x="102" y="177"/>
                      <a:pt x="102" y="180"/>
                    </a:cubicBezTo>
                    <a:cubicBezTo>
                      <a:pt x="102" y="182"/>
                      <a:pt x="102" y="182"/>
                      <a:pt x="102" y="182"/>
                    </a:cubicBezTo>
                    <a:cubicBezTo>
                      <a:pt x="102" y="198"/>
                      <a:pt x="102" y="198"/>
                      <a:pt x="102" y="198"/>
                    </a:cubicBezTo>
                    <a:cubicBezTo>
                      <a:pt x="182" y="197"/>
                      <a:pt x="182" y="197"/>
                      <a:pt x="182" y="197"/>
                    </a:cubicBezTo>
                    <a:cubicBezTo>
                      <a:pt x="182" y="175"/>
                      <a:pt x="182" y="175"/>
                      <a:pt x="182" y="175"/>
                    </a:cubicBezTo>
                    <a:cubicBezTo>
                      <a:pt x="182" y="173"/>
                      <a:pt x="181" y="171"/>
                      <a:pt x="178" y="169"/>
                    </a:cubicBezTo>
                    <a:cubicBezTo>
                      <a:pt x="175" y="167"/>
                      <a:pt x="172" y="166"/>
                      <a:pt x="167" y="164"/>
                    </a:cubicBezTo>
                    <a:cubicBezTo>
                      <a:pt x="161" y="162"/>
                      <a:pt x="159" y="161"/>
                      <a:pt x="159" y="159"/>
                    </a:cubicBezTo>
                    <a:cubicBezTo>
                      <a:pt x="159" y="157"/>
                      <a:pt x="162" y="156"/>
                      <a:pt x="170" y="156"/>
                    </a:cubicBezTo>
                    <a:cubicBezTo>
                      <a:pt x="184" y="157"/>
                      <a:pt x="193" y="159"/>
                      <a:pt x="197" y="161"/>
                    </a:cubicBezTo>
                    <a:cubicBezTo>
                      <a:pt x="199" y="163"/>
                      <a:pt x="200" y="165"/>
                      <a:pt x="200" y="169"/>
                    </a:cubicBezTo>
                    <a:cubicBezTo>
                      <a:pt x="199" y="172"/>
                      <a:pt x="199" y="172"/>
                      <a:pt x="199" y="172"/>
                    </a:cubicBezTo>
                    <a:cubicBezTo>
                      <a:pt x="199" y="180"/>
                      <a:pt x="199" y="180"/>
                      <a:pt x="199" y="180"/>
                    </a:cubicBezTo>
                    <a:cubicBezTo>
                      <a:pt x="199" y="204"/>
                      <a:pt x="199" y="221"/>
                      <a:pt x="199" y="230"/>
                    </a:cubicBezTo>
                    <a:cubicBezTo>
                      <a:pt x="198" y="244"/>
                      <a:pt x="197" y="254"/>
                      <a:pt x="196" y="260"/>
                    </a:cubicBezTo>
                    <a:cubicBezTo>
                      <a:pt x="193" y="266"/>
                      <a:pt x="190" y="269"/>
                      <a:pt x="188" y="270"/>
                    </a:cubicBezTo>
                    <a:cubicBezTo>
                      <a:pt x="184" y="270"/>
                      <a:pt x="183" y="264"/>
                      <a:pt x="182" y="253"/>
                    </a:cubicBezTo>
                    <a:cubicBezTo>
                      <a:pt x="101" y="254"/>
                      <a:pt x="101" y="254"/>
                      <a:pt x="101" y="254"/>
                    </a:cubicBezTo>
                    <a:cubicBezTo>
                      <a:pt x="98" y="263"/>
                      <a:pt x="95" y="268"/>
                      <a:pt x="92" y="270"/>
                    </a:cubicBezTo>
                    <a:cubicBezTo>
                      <a:pt x="88" y="273"/>
                      <a:pt x="86" y="269"/>
                      <a:pt x="85" y="261"/>
                    </a:cubicBezTo>
                    <a:cubicBezTo>
                      <a:pt x="85" y="190"/>
                      <a:pt x="85" y="190"/>
                      <a:pt x="85" y="190"/>
                    </a:cubicBezTo>
                    <a:cubicBezTo>
                      <a:pt x="85" y="189"/>
                      <a:pt x="85" y="189"/>
                      <a:pt x="85" y="189"/>
                    </a:cubicBezTo>
                    <a:cubicBezTo>
                      <a:pt x="85" y="186"/>
                      <a:pt x="83" y="184"/>
                      <a:pt x="80" y="182"/>
                    </a:cubicBezTo>
                    <a:close/>
                    <a:moveTo>
                      <a:pt x="102" y="246"/>
                    </a:moveTo>
                    <a:cubicBezTo>
                      <a:pt x="182" y="245"/>
                      <a:pt x="182" y="245"/>
                      <a:pt x="182" y="245"/>
                    </a:cubicBezTo>
                    <a:cubicBezTo>
                      <a:pt x="182" y="205"/>
                      <a:pt x="182" y="205"/>
                      <a:pt x="182" y="205"/>
                    </a:cubicBezTo>
                    <a:cubicBezTo>
                      <a:pt x="102" y="206"/>
                      <a:pt x="102" y="206"/>
                      <a:pt x="102" y="206"/>
                    </a:cubicBezTo>
                    <a:lnTo>
                      <a:pt x="102" y="246"/>
                    </a:lnTo>
                    <a:close/>
                    <a:moveTo>
                      <a:pt x="177" y="17"/>
                    </a:moveTo>
                    <a:cubicBezTo>
                      <a:pt x="173" y="14"/>
                      <a:pt x="168" y="11"/>
                      <a:pt x="161" y="8"/>
                    </a:cubicBezTo>
                    <a:cubicBezTo>
                      <a:pt x="156" y="6"/>
                      <a:pt x="154" y="5"/>
                      <a:pt x="155" y="3"/>
                    </a:cubicBezTo>
                    <a:cubicBezTo>
                      <a:pt x="155" y="1"/>
                      <a:pt x="158" y="0"/>
                      <a:pt x="165" y="0"/>
                    </a:cubicBezTo>
                    <a:cubicBezTo>
                      <a:pt x="168" y="0"/>
                      <a:pt x="171" y="1"/>
                      <a:pt x="175" y="2"/>
                    </a:cubicBezTo>
                    <a:cubicBezTo>
                      <a:pt x="177" y="2"/>
                      <a:pt x="180" y="3"/>
                      <a:pt x="184" y="4"/>
                    </a:cubicBezTo>
                    <a:cubicBezTo>
                      <a:pt x="192" y="6"/>
                      <a:pt x="192" y="6"/>
                      <a:pt x="192" y="6"/>
                    </a:cubicBezTo>
                    <a:cubicBezTo>
                      <a:pt x="197" y="8"/>
                      <a:pt x="200" y="10"/>
                      <a:pt x="201" y="12"/>
                    </a:cubicBezTo>
                    <a:cubicBezTo>
                      <a:pt x="202" y="13"/>
                      <a:pt x="202" y="15"/>
                      <a:pt x="201" y="17"/>
                    </a:cubicBezTo>
                    <a:cubicBezTo>
                      <a:pt x="201" y="23"/>
                      <a:pt x="201" y="23"/>
                      <a:pt x="201" y="23"/>
                    </a:cubicBezTo>
                    <a:cubicBezTo>
                      <a:pt x="201" y="104"/>
                      <a:pt x="201" y="104"/>
                      <a:pt x="201" y="104"/>
                    </a:cubicBezTo>
                    <a:cubicBezTo>
                      <a:pt x="213" y="103"/>
                      <a:pt x="213" y="103"/>
                      <a:pt x="213" y="103"/>
                    </a:cubicBezTo>
                    <a:cubicBezTo>
                      <a:pt x="215" y="103"/>
                      <a:pt x="217" y="102"/>
                      <a:pt x="219" y="101"/>
                    </a:cubicBezTo>
                    <a:cubicBezTo>
                      <a:pt x="220" y="101"/>
                      <a:pt x="221" y="100"/>
                      <a:pt x="222" y="99"/>
                    </a:cubicBezTo>
                    <a:cubicBezTo>
                      <a:pt x="225" y="97"/>
                      <a:pt x="227" y="96"/>
                      <a:pt x="230" y="95"/>
                    </a:cubicBezTo>
                    <a:cubicBezTo>
                      <a:pt x="234" y="95"/>
                      <a:pt x="240" y="95"/>
                      <a:pt x="248" y="95"/>
                    </a:cubicBezTo>
                    <a:cubicBezTo>
                      <a:pt x="251" y="95"/>
                      <a:pt x="254" y="96"/>
                      <a:pt x="256" y="97"/>
                    </a:cubicBezTo>
                    <a:cubicBezTo>
                      <a:pt x="258" y="99"/>
                      <a:pt x="259" y="101"/>
                      <a:pt x="259" y="103"/>
                    </a:cubicBezTo>
                    <a:cubicBezTo>
                      <a:pt x="259" y="105"/>
                      <a:pt x="258" y="106"/>
                      <a:pt x="256" y="108"/>
                    </a:cubicBezTo>
                    <a:cubicBezTo>
                      <a:pt x="255" y="109"/>
                      <a:pt x="253" y="110"/>
                      <a:pt x="251" y="110"/>
                    </a:cubicBezTo>
                    <a:cubicBezTo>
                      <a:pt x="201" y="111"/>
                      <a:pt x="201" y="111"/>
                      <a:pt x="201" y="111"/>
                    </a:cubicBezTo>
                    <a:cubicBezTo>
                      <a:pt x="200" y="116"/>
                      <a:pt x="200" y="121"/>
                      <a:pt x="199" y="127"/>
                    </a:cubicBezTo>
                    <a:cubicBezTo>
                      <a:pt x="198" y="132"/>
                      <a:pt x="197" y="137"/>
                      <a:pt x="196" y="141"/>
                    </a:cubicBezTo>
                    <a:cubicBezTo>
                      <a:pt x="193" y="147"/>
                      <a:pt x="190" y="150"/>
                      <a:pt x="187" y="151"/>
                    </a:cubicBezTo>
                    <a:cubicBezTo>
                      <a:pt x="185" y="151"/>
                      <a:pt x="183" y="147"/>
                      <a:pt x="183" y="138"/>
                    </a:cubicBezTo>
                    <a:cubicBezTo>
                      <a:pt x="183" y="26"/>
                      <a:pt x="183" y="26"/>
                      <a:pt x="183" y="26"/>
                    </a:cubicBezTo>
                    <a:cubicBezTo>
                      <a:pt x="183" y="24"/>
                      <a:pt x="181" y="21"/>
                      <a:pt x="177" y="1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8" name="Freeform 22">
                <a:extLst>
                  <a:ext uri="{FF2B5EF4-FFF2-40B4-BE49-F238E27FC236}">
                    <a16:creationId xmlns:a16="http://schemas.microsoft.com/office/drawing/2014/main" id="{43FF9CEC-A8F7-457D-ADAE-A0ACF7D4BEDE}"/>
                  </a:ext>
                </a:extLst>
              </p:cNvPr>
              <p:cNvSpPr>
                <a:spLocks/>
              </p:cNvSpPr>
              <p:nvPr/>
            </p:nvSpPr>
            <p:spPr bwMode="black">
              <a:xfrm>
                <a:off x="2113958" y="4971120"/>
                <a:ext cx="152891" cy="193785"/>
              </a:xfrm>
              <a:custGeom>
                <a:avLst/>
                <a:gdLst/>
                <a:ahLst/>
                <a:cxnLst>
                  <a:cxn ang="0">
                    <a:pos x="24" y="65"/>
                  </a:cxn>
                  <a:cxn ang="0">
                    <a:pos x="7" y="61"/>
                  </a:cxn>
                  <a:cxn ang="0">
                    <a:pos x="0" y="57"/>
                  </a:cxn>
                  <a:cxn ang="0">
                    <a:pos x="10" y="53"/>
                  </a:cxn>
                  <a:cxn ang="0">
                    <a:pos x="30" y="53"/>
                  </a:cxn>
                  <a:cxn ang="0">
                    <a:pos x="45" y="55"/>
                  </a:cxn>
                  <a:cxn ang="0">
                    <a:pos x="52" y="57"/>
                  </a:cxn>
                  <a:cxn ang="0">
                    <a:pos x="52" y="63"/>
                  </a:cxn>
                  <a:cxn ang="0">
                    <a:pos x="52" y="69"/>
                  </a:cxn>
                  <a:cxn ang="0">
                    <a:pos x="51" y="156"/>
                  </a:cxn>
                  <a:cxn ang="0">
                    <a:pos x="53" y="164"/>
                  </a:cxn>
                  <a:cxn ang="0">
                    <a:pos x="65" y="165"/>
                  </a:cxn>
                  <a:cxn ang="0">
                    <a:pos x="131" y="155"/>
                  </a:cxn>
                  <a:cxn ang="0">
                    <a:pos x="193" y="137"/>
                  </a:cxn>
                  <a:cxn ang="0">
                    <a:pos x="193" y="25"/>
                  </a:cxn>
                  <a:cxn ang="0">
                    <a:pos x="184" y="17"/>
                  </a:cxn>
                  <a:cxn ang="0">
                    <a:pos x="164" y="8"/>
                  </a:cxn>
                  <a:cxn ang="0">
                    <a:pos x="158" y="3"/>
                  </a:cxn>
                  <a:cxn ang="0">
                    <a:pos x="166" y="0"/>
                  </a:cxn>
                  <a:cxn ang="0">
                    <a:pos x="188" y="3"/>
                  </a:cxn>
                  <a:cxn ang="0">
                    <a:pos x="205" y="9"/>
                  </a:cxn>
                  <a:cxn ang="0">
                    <a:pos x="211" y="13"/>
                  </a:cxn>
                  <a:cxn ang="0">
                    <a:pos x="212" y="18"/>
                  </a:cxn>
                  <a:cxn ang="0">
                    <a:pos x="212" y="23"/>
                  </a:cxn>
                  <a:cxn ang="0">
                    <a:pos x="210" y="198"/>
                  </a:cxn>
                  <a:cxn ang="0">
                    <a:pos x="209" y="237"/>
                  </a:cxn>
                  <a:cxn ang="0">
                    <a:pos x="205" y="261"/>
                  </a:cxn>
                  <a:cxn ang="0">
                    <a:pos x="197" y="269"/>
                  </a:cxn>
                  <a:cxn ang="0">
                    <a:pos x="193" y="257"/>
                  </a:cxn>
                  <a:cxn ang="0">
                    <a:pos x="193" y="143"/>
                  </a:cxn>
                  <a:cxn ang="0">
                    <a:pos x="130" y="166"/>
                  </a:cxn>
                  <a:cxn ang="0">
                    <a:pos x="49" y="185"/>
                  </a:cxn>
                  <a:cxn ang="0">
                    <a:pos x="38" y="180"/>
                  </a:cxn>
                  <a:cxn ang="0">
                    <a:pos x="34" y="167"/>
                  </a:cxn>
                  <a:cxn ang="0">
                    <a:pos x="33" y="73"/>
                  </a:cxn>
                  <a:cxn ang="0">
                    <a:pos x="24" y="65"/>
                  </a:cxn>
                </a:cxnLst>
                <a:rect l="0" t="0" r="r" b="b"/>
                <a:pathLst>
                  <a:path w="212" h="269">
                    <a:moveTo>
                      <a:pt x="24" y="65"/>
                    </a:moveTo>
                    <a:cubicBezTo>
                      <a:pt x="20" y="64"/>
                      <a:pt x="15" y="62"/>
                      <a:pt x="7" y="61"/>
                    </a:cubicBezTo>
                    <a:cubicBezTo>
                      <a:pt x="3" y="60"/>
                      <a:pt x="0" y="59"/>
                      <a:pt x="0" y="57"/>
                    </a:cubicBezTo>
                    <a:cubicBezTo>
                      <a:pt x="0" y="55"/>
                      <a:pt x="3" y="54"/>
                      <a:pt x="10" y="53"/>
                    </a:cubicBezTo>
                    <a:cubicBezTo>
                      <a:pt x="18" y="53"/>
                      <a:pt x="24" y="53"/>
                      <a:pt x="30" y="53"/>
                    </a:cubicBezTo>
                    <a:cubicBezTo>
                      <a:pt x="35" y="53"/>
                      <a:pt x="40" y="54"/>
                      <a:pt x="45" y="55"/>
                    </a:cubicBezTo>
                    <a:cubicBezTo>
                      <a:pt x="49" y="55"/>
                      <a:pt x="51" y="56"/>
                      <a:pt x="52" y="57"/>
                    </a:cubicBezTo>
                    <a:cubicBezTo>
                      <a:pt x="52" y="58"/>
                      <a:pt x="52" y="60"/>
                      <a:pt x="52" y="63"/>
                    </a:cubicBezTo>
                    <a:cubicBezTo>
                      <a:pt x="52" y="69"/>
                      <a:pt x="52" y="69"/>
                      <a:pt x="52" y="69"/>
                    </a:cubicBezTo>
                    <a:cubicBezTo>
                      <a:pt x="51" y="156"/>
                      <a:pt x="51" y="156"/>
                      <a:pt x="51" y="156"/>
                    </a:cubicBezTo>
                    <a:cubicBezTo>
                      <a:pt x="51" y="160"/>
                      <a:pt x="52" y="163"/>
                      <a:pt x="53" y="164"/>
                    </a:cubicBezTo>
                    <a:cubicBezTo>
                      <a:pt x="54" y="165"/>
                      <a:pt x="59" y="165"/>
                      <a:pt x="65" y="165"/>
                    </a:cubicBezTo>
                    <a:cubicBezTo>
                      <a:pt x="84" y="164"/>
                      <a:pt x="106" y="160"/>
                      <a:pt x="131" y="155"/>
                    </a:cubicBezTo>
                    <a:cubicBezTo>
                      <a:pt x="160" y="150"/>
                      <a:pt x="180" y="143"/>
                      <a:pt x="193" y="137"/>
                    </a:cubicBezTo>
                    <a:cubicBezTo>
                      <a:pt x="193" y="25"/>
                      <a:pt x="193" y="25"/>
                      <a:pt x="193" y="25"/>
                    </a:cubicBezTo>
                    <a:cubicBezTo>
                      <a:pt x="193" y="24"/>
                      <a:pt x="190" y="21"/>
                      <a:pt x="184" y="17"/>
                    </a:cubicBezTo>
                    <a:cubicBezTo>
                      <a:pt x="177" y="13"/>
                      <a:pt x="171" y="10"/>
                      <a:pt x="164" y="8"/>
                    </a:cubicBezTo>
                    <a:cubicBezTo>
                      <a:pt x="160" y="6"/>
                      <a:pt x="158" y="5"/>
                      <a:pt x="158" y="3"/>
                    </a:cubicBezTo>
                    <a:cubicBezTo>
                      <a:pt x="158" y="1"/>
                      <a:pt x="161" y="0"/>
                      <a:pt x="166" y="0"/>
                    </a:cubicBezTo>
                    <a:cubicBezTo>
                      <a:pt x="171" y="0"/>
                      <a:pt x="179" y="1"/>
                      <a:pt x="188" y="3"/>
                    </a:cubicBezTo>
                    <a:cubicBezTo>
                      <a:pt x="197" y="6"/>
                      <a:pt x="203" y="7"/>
                      <a:pt x="205" y="9"/>
                    </a:cubicBezTo>
                    <a:cubicBezTo>
                      <a:pt x="209" y="10"/>
                      <a:pt x="211" y="12"/>
                      <a:pt x="211" y="13"/>
                    </a:cubicBezTo>
                    <a:cubicBezTo>
                      <a:pt x="212" y="14"/>
                      <a:pt x="212" y="16"/>
                      <a:pt x="212" y="18"/>
                    </a:cubicBezTo>
                    <a:cubicBezTo>
                      <a:pt x="212" y="23"/>
                      <a:pt x="212" y="23"/>
                      <a:pt x="212" y="23"/>
                    </a:cubicBezTo>
                    <a:cubicBezTo>
                      <a:pt x="210" y="198"/>
                      <a:pt x="210" y="198"/>
                      <a:pt x="210" y="198"/>
                    </a:cubicBezTo>
                    <a:cubicBezTo>
                      <a:pt x="210" y="215"/>
                      <a:pt x="209" y="228"/>
                      <a:pt x="209" y="237"/>
                    </a:cubicBezTo>
                    <a:cubicBezTo>
                      <a:pt x="208" y="247"/>
                      <a:pt x="206" y="255"/>
                      <a:pt x="205" y="261"/>
                    </a:cubicBezTo>
                    <a:cubicBezTo>
                      <a:pt x="202" y="267"/>
                      <a:pt x="199" y="269"/>
                      <a:pt x="197" y="269"/>
                    </a:cubicBezTo>
                    <a:cubicBezTo>
                      <a:pt x="194" y="268"/>
                      <a:pt x="193" y="264"/>
                      <a:pt x="193" y="257"/>
                    </a:cubicBezTo>
                    <a:cubicBezTo>
                      <a:pt x="193" y="143"/>
                      <a:pt x="193" y="143"/>
                      <a:pt x="193" y="143"/>
                    </a:cubicBezTo>
                    <a:cubicBezTo>
                      <a:pt x="180" y="150"/>
                      <a:pt x="159" y="158"/>
                      <a:pt x="130" y="166"/>
                    </a:cubicBezTo>
                    <a:cubicBezTo>
                      <a:pt x="101" y="175"/>
                      <a:pt x="74" y="181"/>
                      <a:pt x="49" y="185"/>
                    </a:cubicBezTo>
                    <a:cubicBezTo>
                      <a:pt x="44" y="186"/>
                      <a:pt x="41" y="184"/>
                      <a:pt x="38" y="180"/>
                    </a:cubicBezTo>
                    <a:cubicBezTo>
                      <a:pt x="35" y="177"/>
                      <a:pt x="34" y="172"/>
                      <a:pt x="34" y="167"/>
                    </a:cubicBezTo>
                    <a:cubicBezTo>
                      <a:pt x="33" y="73"/>
                      <a:pt x="33" y="73"/>
                      <a:pt x="33" y="73"/>
                    </a:cubicBezTo>
                    <a:cubicBezTo>
                      <a:pt x="33" y="70"/>
                      <a:pt x="30" y="68"/>
                      <a:pt x="24" y="6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9" name="Freeform 23">
                <a:extLst>
                  <a:ext uri="{FF2B5EF4-FFF2-40B4-BE49-F238E27FC236}">
                    <a16:creationId xmlns:a16="http://schemas.microsoft.com/office/drawing/2014/main" id="{0DF4C8DF-DCFC-46E7-83BA-57D4DF17ADBD}"/>
                  </a:ext>
                </a:extLst>
              </p:cNvPr>
              <p:cNvSpPr>
                <a:spLocks/>
              </p:cNvSpPr>
              <p:nvPr/>
            </p:nvSpPr>
            <p:spPr bwMode="black">
              <a:xfrm>
                <a:off x="2314456" y="4970205"/>
                <a:ext cx="187376" cy="194701"/>
              </a:xfrm>
              <a:custGeom>
                <a:avLst/>
                <a:gdLst/>
                <a:ahLst/>
                <a:cxnLst>
                  <a:cxn ang="0">
                    <a:pos x="21" y="66"/>
                  </a:cxn>
                  <a:cxn ang="0">
                    <a:pos x="7" y="60"/>
                  </a:cxn>
                  <a:cxn ang="0">
                    <a:pos x="4" y="59"/>
                  </a:cxn>
                  <a:cxn ang="0">
                    <a:pos x="0" y="56"/>
                  </a:cxn>
                  <a:cxn ang="0">
                    <a:pos x="9" y="53"/>
                  </a:cxn>
                  <a:cxn ang="0">
                    <a:pos x="32" y="54"/>
                  </a:cxn>
                  <a:cxn ang="0">
                    <a:pos x="51" y="58"/>
                  </a:cxn>
                  <a:cxn ang="0">
                    <a:pos x="75" y="58"/>
                  </a:cxn>
                  <a:cxn ang="0">
                    <a:pos x="95" y="56"/>
                  </a:cxn>
                  <a:cxn ang="0">
                    <a:pos x="102" y="54"/>
                  </a:cxn>
                  <a:cxn ang="0">
                    <a:pos x="106" y="52"/>
                  </a:cxn>
                  <a:cxn ang="0">
                    <a:pos x="115" y="48"/>
                  </a:cxn>
                  <a:cxn ang="0">
                    <a:pos x="134" y="48"/>
                  </a:cxn>
                  <a:cxn ang="0">
                    <a:pos x="145" y="54"/>
                  </a:cxn>
                  <a:cxn ang="0">
                    <a:pos x="136" y="62"/>
                  </a:cxn>
                  <a:cxn ang="0">
                    <a:pos x="90" y="64"/>
                  </a:cxn>
                  <a:cxn ang="0">
                    <a:pos x="53" y="65"/>
                  </a:cxn>
                  <a:cxn ang="0">
                    <a:pos x="51" y="65"/>
                  </a:cxn>
                  <a:cxn ang="0">
                    <a:pos x="48" y="65"/>
                  </a:cxn>
                  <a:cxn ang="0">
                    <a:pos x="47" y="69"/>
                  </a:cxn>
                  <a:cxn ang="0">
                    <a:pos x="46" y="120"/>
                  </a:cxn>
                  <a:cxn ang="0">
                    <a:pos x="47" y="164"/>
                  </a:cxn>
                  <a:cxn ang="0">
                    <a:pos x="50" y="172"/>
                  </a:cxn>
                  <a:cxn ang="0">
                    <a:pos x="60" y="173"/>
                  </a:cxn>
                  <a:cxn ang="0">
                    <a:pos x="123" y="160"/>
                  </a:cxn>
                  <a:cxn ang="0">
                    <a:pos x="183" y="139"/>
                  </a:cxn>
                  <a:cxn ang="0">
                    <a:pos x="183" y="25"/>
                  </a:cxn>
                  <a:cxn ang="0">
                    <a:pos x="175" y="17"/>
                  </a:cxn>
                  <a:cxn ang="0">
                    <a:pos x="156" y="8"/>
                  </a:cxn>
                  <a:cxn ang="0">
                    <a:pos x="149" y="4"/>
                  </a:cxn>
                  <a:cxn ang="0">
                    <a:pos x="159" y="0"/>
                  </a:cxn>
                  <a:cxn ang="0">
                    <a:pos x="179" y="3"/>
                  </a:cxn>
                  <a:cxn ang="0">
                    <a:pos x="197" y="8"/>
                  </a:cxn>
                  <a:cxn ang="0">
                    <a:pos x="202" y="12"/>
                  </a:cxn>
                  <a:cxn ang="0">
                    <a:pos x="202" y="17"/>
                  </a:cxn>
                  <a:cxn ang="0">
                    <a:pos x="201" y="22"/>
                  </a:cxn>
                  <a:cxn ang="0">
                    <a:pos x="201" y="134"/>
                  </a:cxn>
                  <a:cxn ang="0">
                    <a:pos x="213" y="134"/>
                  </a:cxn>
                  <a:cxn ang="0">
                    <a:pos x="223" y="132"/>
                  </a:cxn>
                  <a:cxn ang="0">
                    <a:pos x="228" y="129"/>
                  </a:cxn>
                  <a:cxn ang="0">
                    <a:pos x="234" y="127"/>
                  </a:cxn>
                  <a:cxn ang="0">
                    <a:pos x="248" y="126"/>
                  </a:cxn>
                  <a:cxn ang="0">
                    <a:pos x="257" y="128"/>
                  </a:cxn>
                  <a:cxn ang="0">
                    <a:pos x="260" y="133"/>
                  </a:cxn>
                  <a:cxn ang="0">
                    <a:pos x="258" y="138"/>
                  </a:cxn>
                  <a:cxn ang="0">
                    <a:pos x="251" y="141"/>
                  </a:cxn>
                  <a:cxn ang="0">
                    <a:pos x="201" y="142"/>
                  </a:cxn>
                  <a:cxn ang="0">
                    <a:pos x="201" y="193"/>
                  </a:cxn>
                  <a:cxn ang="0">
                    <a:pos x="199" y="242"/>
                  </a:cxn>
                  <a:cxn ang="0">
                    <a:pos x="194" y="264"/>
                  </a:cxn>
                  <a:cxn ang="0">
                    <a:pos x="187" y="269"/>
                  </a:cxn>
                  <a:cxn ang="0">
                    <a:pos x="183" y="257"/>
                  </a:cxn>
                  <a:cxn ang="0">
                    <a:pos x="183" y="145"/>
                  </a:cxn>
                  <a:cxn ang="0">
                    <a:pos x="114" y="173"/>
                  </a:cxn>
                  <a:cxn ang="0">
                    <a:pos x="43" y="189"/>
                  </a:cxn>
                  <a:cxn ang="0">
                    <a:pos x="34" y="182"/>
                  </a:cxn>
                  <a:cxn ang="0">
                    <a:pos x="29" y="166"/>
                  </a:cxn>
                  <a:cxn ang="0">
                    <a:pos x="28" y="74"/>
                  </a:cxn>
                  <a:cxn ang="0">
                    <a:pos x="21" y="66"/>
                  </a:cxn>
                </a:cxnLst>
                <a:rect l="0" t="0" r="r" b="b"/>
                <a:pathLst>
                  <a:path w="260" h="270">
                    <a:moveTo>
                      <a:pt x="21" y="66"/>
                    </a:moveTo>
                    <a:cubicBezTo>
                      <a:pt x="19" y="65"/>
                      <a:pt x="14" y="63"/>
                      <a:pt x="7" y="60"/>
                    </a:cubicBezTo>
                    <a:cubicBezTo>
                      <a:pt x="4" y="59"/>
                      <a:pt x="4" y="59"/>
                      <a:pt x="4" y="59"/>
                    </a:cubicBezTo>
                    <a:cubicBezTo>
                      <a:pt x="1" y="59"/>
                      <a:pt x="0" y="58"/>
                      <a:pt x="0" y="56"/>
                    </a:cubicBezTo>
                    <a:cubicBezTo>
                      <a:pt x="1" y="55"/>
                      <a:pt x="4" y="54"/>
                      <a:pt x="9" y="53"/>
                    </a:cubicBezTo>
                    <a:cubicBezTo>
                      <a:pt x="16" y="53"/>
                      <a:pt x="24" y="53"/>
                      <a:pt x="32" y="54"/>
                    </a:cubicBezTo>
                    <a:cubicBezTo>
                      <a:pt x="39" y="55"/>
                      <a:pt x="46" y="57"/>
                      <a:pt x="51" y="58"/>
                    </a:cubicBezTo>
                    <a:cubicBezTo>
                      <a:pt x="59" y="58"/>
                      <a:pt x="67" y="58"/>
                      <a:pt x="75" y="58"/>
                    </a:cubicBezTo>
                    <a:cubicBezTo>
                      <a:pt x="83" y="57"/>
                      <a:pt x="90" y="57"/>
                      <a:pt x="95" y="56"/>
                    </a:cubicBezTo>
                    <a:cubicBezTo>
                      <a:pt x="97" y="56"/>
                      <a:pt x="100" y="55"/>
                      <a:pt x="102" y="54"/>
                    </a:cubicBezTo>
                    <a:cubicBezTo>
                      <a:pt x="103" y="54"/>
                      <a:pt x="105" y="53"/>
                      <a:pt x="106" y="52"/>
                    </a:cubicBezTo>
                    <a:cubicBezTo>
                      <a:pt x="109" y="50"/>
                      <a:pt x="112" y="49"/>
                      <a:pt x="115" y="48"/>
                    </a:cubicBezTo>
                    <a:cubicBezTo>
                      <a:pt x="119" y="47"/>
                      <a:pt x="126" y="47"/>
                      <a:pt x="134" y="48"/>
                    </a:cubicBezTo>
                    <a:cubicBezTo>
                      <a:pt x="141" y="48"/>
                      <a:pt x="144" y="50"/>
                      <a:pt x="145" y="54"/>
                    </a:cubicBezTo>
                    <a:cubicBezTo>
                      <a:pt x="145" y="59"/>
                      <a:pt x="142" y="61"/>
                      <a:pt x="136" y="62"/>
                    </a:cubicBezTo>
                    <a:cubicBezTo>
                      <a:pt x="115" y="63"/>
                      <a:pt x="100" y="64"/>
                      <a:pt x="90" y="64"/>
                    </a:cubicBezTo>
                    <a:cubicBezTo>
                      <a:pt x="74" y="65"/>
                      <a:pt x="62" y="65"/>
                      <a:pt x="53" y="65"/>
                    </a:cubicBezTo>
                    <a:cubicBezTo>
                      <a:pt x="51" y="65"/>
                      <a:pt x="51" y="65"/>
                      <a:pt x="51" y="65"/>
                    </a:cubicBezTo>
                    <a:cubicBezTo>
                      <a:pt x="49" y="65"/>
                      <a:pt x="48" y="65"/>
                      <a:pt x="48" y="65"/>
                    </a:cubicBezTo>
                    <a:cubicBezTo>
                      <a:pt x="48" y="66"/>
                      <a:pt x="47" y="67"/>
                      <a:pt x="47" y="69"/>
                    </a:cubicBezTo>
                    <a:cubicBezTo>
                      <a:pt x="47" y="84"/>
                      <a:pt x="47" y="101"/>
                      <a:pt x="46" y="120"/>
                    </a:cubicBezTo>
                    <a:cubicBezTo>
                      <a:pt x="46" y="146"/>
                      <a:pt x="46" y="160"/>
                      <a:pt x="47" y="164"/>
                    </a:cubicBezTo>
                    <a:cubicBezTo>
                      <a:pt x="47" y="168"/>
                      <a:pt x="48" y="171"/>
                      <a:pt x="50" y="172"/>
                    </a:cubicBezTo>
                    <a:cubicBezTo>
                      <a:pt x="51" y="173"/>
                      <a:pt x="55" y="173"/>
                      <a:pt x="60" y="173"/>
                    </a:cubicBezTo>
                    <a:cubicBezTo>
                      <a:pt x="82" y="169"/>
                      <a:pt x="103" y="165"/>
                      <a:pt x="123" y="160"/>
                    </a:cubicBezTo>
                    <a:cubicBezTo>
                      <a:pt x="149" y="153"/>
                      <a:pt x="169" y="147"/>
                      <a:pt x="183" y="139"/>
                    </a:cubicBezTo>
                    <a:cubicBezTo>
                      <a:pt x="183" y="25"/>
                      <a:pt x="183" y="25"/>
                      <a:pt x="183" y="25"/>
                    </a:cubicBezTo>
                    <a:cubicBezTo>
                      <a:pt x="183" y="23"/>
                      <a:pt x="180" y="20"/>
                      <a:pt x="175" y="17"/>
                    </a:cubicBezTo>
                    <a:cubicBezTo>
                      <a:pt x="171" y="15"/>
                      <a:pt x="164" y="12"/>
                      <a:pt x="156" y="8"/>
                    </a:cubicBezTo>
                    <a:cubicBezTo>
                      <a:pt x="151" y="7"/>
                      <a:pt x="149" y="5"/>
                      <a:pt x="149" y="4"/>
                    </a:cubicBezTo>
                    <a:cubicBezTo>
                      <a:pt x="149" y="2"/>
                      <a:pt x="152" y="1"/>
                      <a:pt x="159" y="0"/>
                    </a:cubicBezTo>
                    <a:cubicBezTo>
                      <a:pt x="166" y="0"/>
                      <a:pt x="172" y="1"/>
                      <a:pt x="179" y="3"/>
                    </a:cubicBezTo>
                    <a:cubicBezTo>
                      <a:pt x="184" y="4"/>
                      <a:pt x="190" y="6"/>
                      <a:pt x="197" y="8"/>
                    </a:cubicBezTo>
                    <a:cubicBezTo>
                      <a:pt x="200" y="9"/>
                      <a:pt x="201" y="10"/>
                      <a:pt x="202" y="12"/>
                    </a:cubicBezTo>
                    <a:cubicBezTo>
                      <a:pt x="202" y="13"/>
                      <a:pt x="202" y="14"/>
                      <a:pt x="202" y="17"/>
                    </a:cubicBezTo>
                    <a:cubicBezTo>
                      <a:pt x="201" y="22"/>
                      <a:pt x="201" y="22"/>
                      <a:pt x="201" y="22"/>
                    </a:cubicBezTo>
                    <a:cubicBezTo>
                      <a:pt x="201" y="134"/>
                      <a:pt x="201" y="134"/>
                      <a:pt x="201" y="134"/>
                    </a:cubicBezTo>
                    <a:cubicBezTo>
                      <a:pt x="213" y="134"/>
                      <a:pt x="213" y="134"/>
                      <a:pt x="213" y="134"/>
                    </a:cubicBezTo>
                    <a:cubicBezTo>
                      <a:pt x="217" y="134"/>
                      <a:pt x="220" y="133"/>
                      <a:pt x="223" y="132"/>
                    </a:cubicBezTo>
                    <a:cubicBezTo>
                      <a:pt x="224" y="131"/>
                      <a:pt x="226" y="131"/>
                      <a:pt x="228" y="129"/>
                    </a:cubicBezTo>
                    <a:cubicBezTo>
                      <a:pt x="230" y="128"/>
                      <a:pt x="232" y="127"/>
                      <a:pt x="234" y="127"/>
                    </a:cubicBezTo>
                    <a:cubicBezTo>
                      <a:pt x="237" y="126"/>
                      <a:pt x="242" y="126"/>
                      <a:pt x="248" y="126"/>
                    </a:cubicBezTo>
                    <a:cubicBezTo>
                      <a:pt x="252" y="126"/>
                      <a:pt x="254" y="127"/>
                      <a:pt x="257" y="128"/>
                    </a:cubicBezTo>
                    <a:cubicBezTo>
                      <a:pt x="259" y="130"/>
                      <a:pt x="260" y="132"/>
                      <a:pt x="260" y="133"/>
                    </a:cubicBezTo>
                    <a:cubicBezTo>
                      <a:pt x="260" y="135"/>
                      <a:pt x="260" y="137"/>
                      <a:pt x="258" y="138"/>
                    </a:cubicBezTo>
                    <a:cubicBezTo>
                      <a:pt x="256" y="140"/>
                      <a:pt x="254" y="141"/>
                      <a:pt x="251" y="141"/>
                    </a:cubicBezTo>
                    <a:cubicBezTo>
                      <a:pt x="201" y="142"/>
                      <a:pt x="201" y="142"/>
                      <a:pt x="201" y="142"/>
                    </a:cubicBezTo>
                    <a:cubicBezTo>
                      <a:pt x="201" y="193"/>
                      <a:pt x="201" y="193"/>
                      <a:pt x="201" y="193"/>
                    </a:cubicBezTo>
                    <a:cubicBezTo>
                      <a:pt x="201" y="217"/>
                      <a:pt x="200" y="233"/>
                      <a:pt x="199" y="242"/>
                    </a:cubicBezTo>
                    <a:cubicBezTo>
                      <a:pt x="198" y="250"/>
                      <a:pt x="197" y="258"/>
                      <a:pt x="194" y="264"/>
                    </a:cubicBezTo>
                    <a:cubicBezTo>
                      <a:pt x="191" y="269"/>
                      <a:pt x="189" y="270"/>
                      <a:pt x="187" y="269"/>
                    </a:cubicBezTo>
                    <a:cubicBezTo>
                      <a:pt x="185" y="268"/>
                      <a:pt x="184" y="264"/>
                      <a:pt x="183" y="257"/>
                    </a:cubicBezTo>
                    <a:cubicBezTo>
                      <a:pt x="183" y="145"/>
                      <a:pt x="183" y="145"/>
                      <a:pt x="183" y="145"/>
                    </a:cubicBezTo>
                    <a:cubicBezTo>
                      <a:pt x="166" y="155"/>
                      <a:pt x="142" y="164"/>
                      <a:pt x="114" y="173"/>
                    </a:cubicBezTo>
                    <a:cubicBezTo>
                      <a:pt x="83" y="183"/>
                      <a:pt x="59" y="188"/>
                      <a:pt x="43" y="189"/>
                    </a:cubicBezTo>
                    <a:cubicBezTo>
                      <a:pt x="40" y="189"/>
                      <a:pt x="37" y="187"/>
                      <a:pt x="34" y="182"/>
                    </a:cubicBezTo>
                    <a:cubicBezTo>
                      <a:pt x="31" y="177"/>
                      <a:pt x="29" y="172"/>
                      <a:pt x="29" y="166"/>
                    </a:cubicBezTo>
                    <a:cubicBezTo>
                      <a:pt x="28" y="74"/>
                      <a:pt x="28" y="74"/>
                      <a:pt x="28" y="74"/>
                    </a:cubicBezTo>
                    <a:cubicBezTo>
                      <a:pt x="27" y="71"/>
                      <a:pt x="25" y="68"/>
                      <a:pt x="21" y="6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1" name="Group 520">
              <a:extLst>
                <a:ext uri="{FF2B5EF4-FFF2-40B4-BE49-F238E27FC236}">
                  <a16:creationId xmlns:a16="http://schemas.microsoft.com/office/drawing/2014/main" id="{B0446443-F0A6-4ECB-9766-B60DFA5AF840}"/>
                </a:ext>
              </a:extLst>
            </p:cNvPr>
            <p:cNvGrpSpPr/>
            <p:nvPr/>
          </p:nvGrpSpPr>
          <p:grpSpPr bwMode="black">
            <a:xfrm>
              <a:off x="11559396" y="7564184"/>
              <a:ext cx="1484707" cy="572463"/>
              <a:chOff x="6651306" y="4916921"/>
              <a:chExt cx="760536" cy="303406"/>
            </a:xfrm>
            <a:solidFill>
              <a:srgbClr val="FFFFFF"/>
            </a:solidFill>
            <a:effectLst/>
          </p:grpSpPr>
          <p:sp>
            <p:nvSpPr>
              <p:cNvPr id="670" name="Freeform 18">
                <a:extLst>
                  <a:ext uri="{FF2B5EF4-FFF2-40B4-BE49-F238E27FC236}">
                    <a16:creationId xmlns:a16="http://schemas.microsoft.com/office/drawing/2014/main" id="{F0CA4DED-390B-4038-AEA9-F94BBD3AEDA6}"/>
                  </a:ext>
                </a:extLst>
              </p:cNvPr>
              <p:cNvSpPr>
                <a:spLocks/>
              </p:cNvSpPr>
              <p:nvPr/>
            </p:nvSpPr>
            <p:spPr bwMode="black">
              <a:xfrm>
                <a:off x="7311516" y="4916921"/>
                <a:ext cx="48005" cy="50163"/>
              </a:xfrm>
              <a:custGeom>
                <a:avLst/>
                <a:gdLst/>
                <a:ahLst/>
                <a:cxnLst>
                  <a:cxn ang="0">
                    <a:pos x="30" y="0"/>
                  </a:cxn>
                  <a:cxn ang="0">
                    <a:pos x="92" y="28"/>
                  </a:cxn>
                  <a:cxn ang="0">
                    <a:pos x="59" y="96"/>
                  </a:cxn>
                  <a:cxn ang="0">
                    <a:pos x="0" y="63"/>
                  </a:cxn>
                  <a:cxn ang="0">
                    <a:pos x="30" y="0"/>
                  </a:cxn>
                </a:cxnLst>
                <a:rect l="0" t="0" r="r" b="b"/>
                <a:pathLst>
                  <a:path w="92" h="96">
                    <a:moveTo>
                      <a:pt x="30" y="0"/>
                    </a:moveTo>
                    <a:cubicBezTo>
                      <a:pt x="51" y="9"/>
                      <a:pt x="71" y="19"/>
                      <a:pt x="92" y="28"/>
                    </a:cubicBezTo>
                    <a:cubicBezTo>
                      <a:pt x="81" y="51"/>
                      <a:pt x="70" y="73"/>
                      <a:pt x="59" y="96"/>
                    </a:cubicBezTo>
                    <a:cubicBezTo>
                      <a:pt x="39" y="85"/>
                      <a:pt x="19" y="74"/>
                      <a:pt x="0" y="63"/>
                    </a:cubicBezTo>
                    <a:cubicBezTo>
                      <a:pt x="10" y="42"/>
                      <a:pt x="20" y="21"/>
                      <a:pt x="30"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1" name="Freeform 19">
                <a:extLst>
                  <a:ext uri="{FF2B5EF4-FFF2-40B4-BE49-F238E27FC236}">
                    <a16:creationId xmlns:a16="http://schemas.microsoft.com/office/drawing/2014/main" id="{3173D573-3440-49D3-93E8-A890BC770C54}"/>
                  </a:ext>
                </a:extLst>
              </p:cNvPr>
              <p:cNvSpPr>
                <a:spLocks/>
              </p:cNvSpPr>
              <p:nvPr/>
            </p:nvSpPr>
            <p:spPr bwMode="black">
              <a:xfrm>
                <a:off x="6871106" y="4935800"/>
                <a:ext cx="540736" cy="284527"/>
              </a:xfrm>
              <a:custGeom>
                <a:avLst/>
                <a:gdLst/>
                <a:ahLst/>
                <a:cxnLst>
                  <a:cxn ang="0">
                    <a:pos x="741" y="202"/>
                  </a:cxn>
                  <a:cxn ang="0">
                    <a:pos x="762" y="204"/>
                  </a:cxn>
                  <a:cxn ang="0">
                    <a:pos x="837" y="294"/>
                  </a:cxn>
                  <a:cxn ang="0">
                    <a:pos x="898" y="284"/>
                  </a:cxn>
                  <a:cxn ang="0">
                    <a:pos x="946" y="202"/>
                  </a:cxn>
                  <a:cxn ang="0">
                    <a:pos x="944" y="280"/>
                  </a:cxn>
                  <a:cxn ang="0">
                    <a:pos x="998" y="294"/>
                  </a:cxn>
                  <a:cxn ang="0">
                    <a:pos x="998" y="284"/>
                  </a:cxn>
                  <a:cxn ang="0">
                    <a:pos x="985" y="232"/>
                  </a:cxn>
                  <a:cxn ang="0">
                    <a:pos x="1017" y="184"/>
                  </a:cxn>
                  <a:cxn ang="0">
                    <a:pos x="1021" y="186"/>
                  </a:cxn>
                  <a:cxn ang="0">
                    <a:pos x="1034" y="382"/>
                  </a:cxn>
                  <a:cxn ang="0">
                    <a:pos x="931" y="361"/>
                  </a:cxn>
                  <a:cxn ang="0">
                    <a:pos x="766" y="374"/>
                  </a:cxn>
                  <a:cxn ang="0">
                    <a:pos x="741" y="336"/>
                  </a:cxn>
                  <a:cxn ang="0">
                    <a:pos x="695" y="376"/>
                  </a:cxn>
                  <a:cxn ang="0">
                    <a:pos x="453" y="273"/>
                  </a:cxn>
                  <a:cxn ang="0">
                    <a:pos x="451" y="273"/>
                  </a:cxn>
                  <a:cxn ang="0">
                    <a:pos x="282" y="382"/>
                  </a:cxn>
                  <a:cxn ang="0">
                    <a:pos x="121" y="524"/>
                  </a:cxn>
                  <a:cxn ang="0">
                    <a:pos x="0" y="457"/>
                  </a:cxn>
                  <a:cxn ang="0">
                    <a:pos x="4" y="449"/>
                  </a:cxn>
                  <a:cxn ang="0">
                    <a:pos x="9" y="436"/>
                  </a:cxn>
                  <a:cxn ang="0">
                    <a:pos x="111" y="467"/>
                  </a:cxn>
                  <a:cxn ang="0">
                    <a:pos x="253" y="349"/>
                  </a:cxn>
                  <a:cxn ang="0">
                    <a:pos x="219" y="261"/>
                  </a:cxn>
                  <a:cxn ang="0">
                    <a:pos x="236" y="175"/>
                  </a:cxn>
                  <a:cxn ang="0">
                    <a:pos x="240" y="177"/>
                  </a:cxn>
                  <a:cxn ang="0">
                    <a:pos x="282" y="294"/>
                  </a:cxn>
                  <a:cxn ang="0">
                    <a:pos x="418" y="275"/>
                  </a:cxn>
                  <a:cxn ang="0">
                    <a:pos x="422" y="253"/>
                  </a:cxn>
                  <a:cxn ang="0">
                    <a:pos x="387" y="217"/>
                  </a:cxn>
                  <a:cxn ang="0">
                    <a:pos x="332" y="104"/>
                  </a:cxn>
                  <a:cxn ang="0">
                    <a:pos x="526" y="0"/>
                  </a:cxn>
                  <a:cxn ang="0">
                    <a:pos x="526" y="79"/>
                  </a:cxn>
                  <a:cxn ang="0">
                    <a:pos x="395" y="129"/>
                  </a:cxn>
                  <a:cxn ang="0">
                    <a:pos x="397" y="144"/>
                  </a:cxn>
                  <a:cxn ang="0">
                    <a:pos x="578" y="294"/>
                  </a:cxn>
                  <a:cxn ang="0">
                    <a:pos x="629" y="294"/>
                  </a:cxn>
                  <a:cxn ang="0">
                    <a:pos x="741" y="202"/>
                  </a:cxn>
                </a:cxnLst>
                <a:rect l="0" t="0" r="r" b="b"/>
                <a:pathLst>
                  <a:path w="1035" h="544">
                    <a:moveTo>
                      <a:pt x="741" y="202"/>
                    </a:moveTo>
                    <a:cubicBezTo>
                      <a:pt x="748" y="202"/>
                      <a:pt x="755" y="203"/>
                      <a:pt x="762" y="204"/>
                    </a:cubicBezTo>
                    <a:cubicBezTo>
                      <a:pt x="760" y="276"/>
                      <a:pt x="761" y="294"/>
                      <a:pt x="837" y="294"/>
                    </a:cubicBezTo>
                    <a:cubicBezTo>
                      <a:pt x="861" y="294"/>
                      <a:pt x="884" y="294"/>
                      <a:pt x="898" y="284"/>
                    </a:cubicBezTo>
                    <a:cubicBezTo>
                      <a:pt x="926" y="265"/>
                      <a:pt x="909" y="227"/>
                      <a:pt x="946" y="202"/>
                    </a:cubicBezTo>
                    <a:cubicBezTo>
                      <a:pt x="946" y="228"/>
                      <a:pt x="945" y="254"/>
                      <a:pt x="944" y="280"/>
                    </a:cubicBezTo>
                    <a:cubicBezTo>
                      <a:pt x="962" y="285"/>
                      <a:pt x="980" y="289"/>
                      <a:pt x="998" y="294"/>
                    </a:cubicBezTo>
                    <a:cubicBezTo>
                      <a:pt x="998" y="291"/>
                      <a:pt x="998" y="287"/>
                      <a:pt x="998" y="284"/>
                    </a:cubicBezTo>
                    <a:cubicBezTo>
                      <a:pt x="991" y="268"/>
                      <a:pt x="985" y="256"/>
                      <a:pt x="985" y="232"/>
                    </a:cubicBezTo>
                    <a:cubicBezTo>
                      <a:pt x="995" y="216"/>
                      <a:pt x="1006" y="200"/>
                      <a:pt x="1017" y="184"/>
                    </a:cubicBezTo>
                    <a:cubicBezTo>
                      <a:pt x="1018" y="185"/>
                      <a:pt x="1020" y="186"/>
                      <a:pt x="1021" y="186"/>
                    </a:cubicBezTo>
                    <a:cubicBezTo>
                      <a:pt x="1035" y="238"/>
                      <a:pt x="1035" y="312"/>
                      <a:pt x="1034" y="382"/>
                    </a:cubicBezTo>
                    <a:cubicBezTo>
                      <a:pt x="990" y="383"/>
                      <a:pt x="959" y="375"/>
                      <a:pt x="931" y="361"/>
                    </a:cubicBezTo>
                    <a:cubicBezTo>
                      <a:pt x="906" y="377"/>
                      <a:pt x="805" y="402"/>
                      <a:pt x="766" y="374"/>
                    </a:cubicBezTo>
                    <a:cubicBezTo>
                      <a:pt x="757" y="362"/>
                      <a:pt x="749" y="349"/>
                      <a:pt x="741" y="336"/>
                    </a:cubicBezTo>
                    <a:cubicBezTo>
                      <a:pt x="725" y="350"/>
                      <a:pt x="716" y="368"/>
                      <a:pt x="695" y="376"/>
                    </a:cubicBezTo>
                    <a:cubicBezTo>
                      <a:pt x="587" y="420"/>
                      <a:pt x="479" y="331"/>
                      <a:pt x="453" y="273"/>
                    </a:cubicBezTo>
                    <a:cubicBezTo>
                      <a:pt x="452" y="273"/>
                      <a:pt x="451" y="273"/>
                      <a:pt x="451" y="273"/>
                    </a:cubicBezTo>
                    <a:cubicBezTo>
                      <a:pt x="452" y="366"/>
                      <a:pt x="376" y="384"/>
                      <a:pt x="282" y="382"/>
                    </a:cubicBezTo>
                    <a:cubicBezTo>
                      <a:pt x="283" y="443"/>
                      <a:pt x="193" y="544"/>
                      <a:pt x="121" y="524"/>
                    </a:cubicBezTo>
                    <a:cubicBezTo>
                      <a:pt x="72" y="511"/>
                      <a:pt x="42" y="475"/>
                      <a:pt x="0" y="457"/>
                    </a:cubicBezTo>
                    <a:cubicBezTo>
                      <a:pt x="1" y="454"/>
                      <a:pt x="2" y="452"/>
                      <a:pt x="4" y="449"/>
                    </a:cubicBezTo>
                    <a:cubicBezTo>
                      <a:pt x="5" y="445"/>
                      <a:pt x="7" y="440"/>
                      <a:pt x="9" y="436"/>
                    </a:cubicBezTo>
                    <a:cubicBezTo>
                      <a:pt x="40" y="445"/>
                      <a:pt x="61" y="477"/>
                      <a:pt x="111" y="467"/>
                    </a:cubicBezTo>
                    <a:cubicBezTo>
                      <a:pt x="152" y="458"/>
                      <a:pt x="242" y="385"/>
                      <a:pt x="253" y="349"/>
                    </a:cubicBezTo>
                    <a:cubicBezTo>
                      <a:pt x="265" y="309"/>
                      <a:pt x="232" y="280"/>
                      <a:pt x="219" y="261"/>
                    </a:cubicBezTo>
                    <a:cubicBezTo>
                      <a:pt x="224" y="232"/>
                      <a:pt x="230" y="204"/>
                      <a:pt x="236" y="175"/>
                    </a:cubicBezTo>
                    <a:cubicBezTo>
                      <a:pt x="237" y="175"/>
                      <a:pt x="238" y="176"/>
                      <a:pt x="240" y="177"/>
                    </a:cubicBezTo>
                    <a:cubicBezTo>
                      <a:pt x="257" y="214"/>
                      <a:pt x="281" y="234"/>
                      <a:pt x="282" y="294"/>
                    </a:cubicBezTo>
                    <a:cubicBezTo>
                      <a:pt x="336" y="295"/>
                      <a:pt x="387" y="295"/>
                      <a:pt x="418" y="275"/>
                    </a:cubicBezTo>
                    <a:cubicBezTo>
                      <a:pt x="419" y="268"/>
                      <a:pt x="421" y="261"/>
                      <a:pt x="422" y="253"/>
                    </a:cubicBezTo>
                    <a:cubicBezTo>
                      <a:pt x="415" y="237"/>
                      <a:pt x="403" y="225"/>
                      <a:pt x="387" y="217"/>
                    </a:cubicBezTo>
                    <a:cubicBezTo>
                      <a:pt x="356" y="238"/>
                      <a:pt x="307" y="157"/>
                      <a:pt x="332" y="104"/>
                    </a:cubicBezTo>
                    <a:cubicBezTo>
                      <a:pt x="352" y="60"/>
                      <a:pt x="472" y="14"/>
                      <a:pt x="526" y="0"/>
                    </a:cubicBezTo>
                    <a:cubicBezTo>
                      <a:pt x="526" y="26"/>
                      <a:pt x="526" y="53"/>
                      <a:pt x="526" y="79"/>
                    </a:cubicBezTo>
                    <a:cubicBezTo>
                      <a:pt x="489" y="84"/>
                      <a:pt x="418" y="105"/>
                      <a:pt x="395" y="129"/>
                    </a:cubicBezTo>
                    <a:cubicBezTo>
                      <a:pt x="396" y="134"/>
                      <a:pt x="396" y="139"/>
                      <a:pt x="397" y="144"/>
                    </a:cubicBezTo>
                    <a:cubicBezTo>
                      <a:pt x="407" y="164"/>
                      <a:pt x="552" y="288"/>
                      <a:pt x="578" y="294"/>
                    </a:cubicBezTo>
                    <a:cubicBezTo>
                      <a:pt x="595" y="294"/>
                      <a:pt x="612" y="294"/>
                      <a:pt x="629" y="294"/>
                    </a:cubicBezTo>
                    <a:cubicBezTo>
                      <a:pt x="702" y="294"/>
                      <a:pt x="742" y="274"/>
                      <a:pt x="741" y="20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2" name="Freeform 20">
                <a:extLst>
                  <a:ext uri="{FF2B5EF4-FFF2-40B4-BE49-F238E27FC236}">
                    <a16:creationId xmlns:a16="http://schemas.microsoft.com/office/drawing/2014/main" id="{DB3AC298-6216-4189-8A46-2CE381C5E1D8}"/>
                  </a:ext>
                </a:extLst>
              </p:cNvPr>
              <p:cNvSpPr>
                <a:spLocks/>
              </p:cNvSpPr>
              <p:nvPr/>
            </p:nvSpPr>
            <p:spPr bwMode="black">
              <a:xfrm>
                <a:off x="7305313" y="4957645"/>
                <a:ext cx="87111" cy="63378"/>
              </a:xfrm>
              <a:custGeom>
                <a:avLst/>
                <a:gdLst/>
                <a:ahLst/>
                <a:cxnLst>
                  <a:cxn ang="0">
                    <a:pos x="107" y="0"/>
                  </a:cxn>
                  <a:cxn ang="0">
                    <a:pos x="167" y="33"/>
                  </a:cxn>
                  <a:cxn ang="0">
                    <a:pos x="131" y="96"/>
                  </a:cxn>
                  <a:cxn ang="0">
                    <a:pos x="83" y="73"/>
                  </a:cxn>
                  <a:cxn ang="0">
                    <a:pos x="56" y="121"/>
                  </a:cxn>
                  <a:cxn ang="0">
                    <a:pos x="0" y="91"/>
                  </a:cxn>
                  <a:cxn ang="0">
                    <a:pos x="35" y="25"/>
                  </a:cxn>
                  <a:cxn ang="0">
                    <a:pos x="84" y="46"/>
                  </a:cxn>
                  <a:cxn ang="0">
                    <a:pos x="107" y="0"/>
                  </a:cxn>
                </a:cxnLst>
                <a:rect l="0" t="0" r="r" b="b"/>
                <a:pathLst>
                  <a:path w="167" h="121">
                    <a:moveTo>
                      <a:pt x="107" y="0"/>
                    </a:moveTo>
                    <a:cubicBezTo>
                      <a:pt x="127" y="11"/>
                      <a:pt x="147" y="22"/>
                      <a:pt x="167" y="33"/>
                    </a:cubicBezTo>
                    <a:cubicBezTo>
                      <a:pt x="155" y="54"/>
                      <a:pt x="143" y="75"/>
                      <a:pt x="131" y="96"/>
                    </a:cubicBezTo>
                    <a:cubicBezTo>
                      <a:pt x="116" y="89"/>
                      <a:pt x="98" y="72"/>
                      <a:pt x="83" y="73"/>
                    </a:cubicBezTo>
                    <a:cubicBezTo>
                      <a:pt x="74" y="89"/>
                      <a:pt x="65" y="105"/>
                      <a:pt x="56" y="121"/>
                    </a:cubicBezTo>
                    <a:cubicBezTo>
                      <a:pt x="37" y="111"/>
                      <a:pt x="19" y="101"/>
                      <a:pt x="0" y="91"/>
                    </a:cubicBezTo>
                    <a:cubicBezTo>
                      <a:pt x="4" y="71"/>
                      <a:pt x="21" y="38"/>
                      <a:pt x="35" y="25"/>
                    </a:cubicBezTo>
                    <a:cubicBezTo>
                      <a:pt x="49" y="32"/>
                      <a:pt x="70" y="48"/>
                      <a:pt x="84" y="46"/>
                    </a:cubicBezTo>
                    <a:cubicBezTo>
                      <a:pt x="92" y="31"/>
                      <a:pt x="100" y="16"/>
                      <a:pt x="107"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3" name="Freeform 21">
                <a:extLst>
                  <a:ext uri="{FF2B5EF4-FFF2-40B4-BE49-F238E27FC236}">
                    <a16:creationId xmlns:a16="http://schemas.microsoft.com/office/drawing/2014/main" id="{709A126B-317C-4C0F-87B7-6980C1A6F438}"/>
                  </a:ext>
                </a:extLst>
              </p:cNvPr>
              <p:cNvSpPr>
                <a:spLocks/>
              </p:cNvSpPr>
              <p:nvPr/>
            </p:nvSpPr>
            <p:spPr bwMode="black">
              <a:xfrm>
                <a:off x="6651306" y="5016168"/>
                <a:ext cx="223576" cy="145365"/>
              </a:xfrm>
              <a:custGeom>
                <a:avLst/>
                <a:gdLst/>
                <a:ahLst/>
                <a:cxnLst>
                  <a:cxn ang="0">
                    <a:pos x="421" y="228"/>
                  </a:cxn>
                  <a:cxn ang="0">
                    <a:pos x="202" y="226"/>
                  </a:cxn>
                  <a:cxn ang="0">
                    <a:pos x="121" y="161"/>
                  </a:cxn>
                  <a:cxn ang="0">
                    <a:pos x="18" y="278"/>
                  </a:cxn>
                  <a:cxn ang="0">
                    <a:pos x="0" y="268"/>
                  </a:cxn>
                  <a:cxn ang="0">
                    <a:pos x="138" y="75"/>
                  </a:cxn>
                  <a:cxn ang="0">
                    <a:pos x="219" y="140"/>
                  </a:cxn>
                  <a:cxn ang="0">
                    <a:pos x="388" y="140"/>
                  </a:cxn>
                  <a:cxn ang="0">
                    <a:pos x="353" y="75"/>
                  </a:cxn>
                  <a:cxn ang="0">
                    <a:pos x="378" y="0"/>
                  </a:cxn>
                  <a:cxn ang="0">
                    <a:pos x="382" y="2"/>
                  </a:cxn>
                  <a:cxn ang="0">
                    <a:pos x="409" y="44"/>
                  </a:cxn>
                  <a:cxn ang="0">
                    <a:pos x="421" y="228"/>
                  </a:cxn>
                </a:cxnLst>
                <a:rect l="0" t="0" r="r" b="b"/>
                <a:pathLst>
                  <a:path w="428" h="278">
                    <a:moveTo>
                      <a:pt x="421" y="228"/>
                    </a:moveTo>
                    <a:cubicBezTo>
                      <a:pt x="348" y="227"/>
                      <a:pt x="275" y="227"/>
                      <a:pt x="202" y="226"/>
                    </a:cubicBezTo>
                    <a:cubicBezTo>
                      <a:pt x="165" y="214"/>
                      <a:pt x="154" y="175"/>
                      <a:pt x="121" y="161"/>
                    </a:cubicBezTo>
                    <a:cubicBezTo>
                      <a:pt x="69" y="148"/>
                      <a:pt x="40" y="248"/>
                      <a:pt x="18" y="278"/>
                    </a:cubicBezTo>
                    <a:cubicBezTo>
                      <a:pt x="12" y="275"/>
                      <a:pt x="6" y="272"/>
                      <a:pt x="0" y="268"/>
                    </a:cubicBezTo>
                    <a:cubicBezTo>
                      <a:pt x="10" y="215"/>
                      <a:pt x="80" y="75"/>
                      <a:pt x="138" y="75"/>
                    </a:cubicBezTo>
                    <a:cubicBezTo>
                      <a:pt x="169" y="90"/>
                      <a:pt x="187" y="130"/>
                      <a:pt x="219" y="140"/>
                    </a:cubicBezTo>
                    <a:cubicBezTo>
                      <a:pt x="275" y="140"/>
                      <a:pt x="332" y="140"/>
                      <a:pt x="388" y="140"/>
                    </a:cubicBezTo>
                    <a:cubicBezTo>
                      <a:pt x="384" y="109"/>
                      <a:pt x="367" y="95"/>
                      <a:pt x="353" y="75"/>
                    </a:cubicBezTo>
                    <a:cubicBezTo>
                      <a:pt x="362" y="50"/>
                      <a:pt x="370" y="25"/>
                      <a:pt x="378" y="0"/>
                    </a:cubicBezTo>
                    <a:cubicBezTo>
                      <a:pt x="380" y="0"/>
                      <a:pt x="381" y="1"/>
                      <a:pt x="382" y="2"/>
                    </a:cubicBezTo>
                    <a:cubicBezTo>
                      <a:pt x="391" y="16"/>
                      <a:pt x="400" y="30"/>
                      <a:pt x="409" y="44"/>
                    </a:cubicBezTo>
                    <a:cubicBezTo>
                      <a:pt x="428" y="89"/>
                      <a:pt x="421" y="166"/>
                      <a:pt x="421" y="22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74" name="Freeform 22">
                <a:extLst>
                  <a:ext uri="{FF2B5EF4-FFF2-40B4-BE49-F238E27FC236}">
                    <a16:creationId xmlns:a16="http://schemas.microsoft.com/office/drawing/2014/main" id="{E2796C12-AF62-411A-A5AD-84DCDC4BED29}"/>
                  </a:ext>
                </a:extLst>
              </p:cNvPr>
              <p:cNvSpPr>
                <a:spLocks/>
              </p:cNvSpPr>
              <p:nvPr/>
            </p:nvSpPr>
            <p:spPr bwMode="black">
              <a:xfrm>
                <a:off x="6780759" y="5149667"/>
                <a:ext cx="87111" cy="65266"/>
              </a:xfrm>
              <a:custGeom>
                <a:avLst/>
                <a:gdLst/>
                <a:ahLst/>
                <a:cxnLst>
                  <a:cxn ang="0">
                    <a:pos x="107" y="0"/>
                  </a:cxn>
                  <a:cxn ang="0">
                    <a:pos x="167" y="33"/>
                  </a:cxn>
                  <a:cxn ang="0">
                    <a:pos x="130" y="96"/>
                  </a:cxn>
                  <a:cxn ang="0">
                    <a:pos x="84" y="71"/>
                  </a:cxn>
                  <a:cxn ang="0">
                    <a:pos x="58" y="125"/>
                  </a:cxn>
                  <a:cxn ang="0">
                    <a:pos x="0" y="90"/>
                  </a:cxn>
                  <a:cxn ang="0">
                    <a:pos x="34" y="29"/>
                  </a:cxn>
                  <a:cxn ang="0">
                    <a:pos x="82" y="52"/>
                  </a:cxn>
                  <a:cxn ang="0">
                    <a:pos x="107" y="0"/>
                  </a:cxn>
                </a:cxnLst>
                <a:rect l="0" t="0" r="r" b="b"/>
                <a:pathLst>
                  <a:path w="167" h="125">
                    <a:moveTo>
                      <a:pt x="107" y="0"/>
                    </a:moveTo>
                    <a:cubicBezTo>
                      <a:pt x="127" y="11"/>
                      <a:pt x="147" y="22"/>
                      <a:pt x="167" y="33"/>
                    </a:cubicBezTo>
                    <a:cubicBezTo>
                      <a:pt x="155" y="54"/>
                      <a:pt x="143" y="75"/>
                      <a:pt x="130" y="96"/>
                    </a:cubicBezTo>
                    <a:cubicBezTo>
                      <a:pt x="115" y="88"/>
                      <a:pt x="100" y="79"/>
                      <a:pt x="84" y="71"/>
                    </a:cubicBezTo>
                    <a:cubicBezTo>
                      <a:pt x="75" y="89"/>
                      <a:pt x="66" y="107"/>
                      <a:pt x="58" y="125"/>
                    </a:cubicBezTo>
                    <a:cubicBezTo>
                      <a:pt x="38" y="113"/>
                      <a:pt x="19" y="102"/>
                      <a:pt x="0" y="90"/>
                    </a:cubicBezTo>
                    <a:cubicBezTo>
                      <a:pt x="11" y="70"/>
                      <a:pt x="23" y="49"/>
                      <a:pt x="34" y="29"/>
                    </a:cubicBezTo>
                    <a:cubicBezTo>
                      <a:pt x="50" y="36"/>
                      <a:pt x="66" y="44"/>
                      <a:pt x="82" y="52"/>
                    </a:cubicBezTo>
                    <a:cubicBezTo>
                      <a:pt x="91" y="35"/>
                      <a:pt x="99" y="17"/>
                      <a:pt x="107"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2" name="Group 521">
              <a:extLst>
                <a:ext uri="{FF2B5EF4-FFF2-40B4-BE49-F238E27FC236}">
                  <a16:creationId xmlns:a16="http://schemas.microsoft.com/office/drawing/2014/main" id="{48E0F5CF-724B-4698-BA81-DE61994EED94}"/>
                </a:ext>
              </a:extLst>
            </p:cNvPr>
            <p:cNvGrpSpPr/>
            <p:nvPr/>
          </p:nvGrpSpPr>
          <p:grpSpPr bwMode="black">
            <a:xfrm>
              <a:off x="6260910" y="9638917"/>
              <a:ext cx="2333102" cy="455903"/>
              <a:chOff x="3393928" y="4967561"/>
              <a:chExt cx="999744" cy="202126"/>
            </a:xfrm>
            <a:solidFill>
              <a:srgbClr val="FFFFFF"/>
            </a:solidFill>
            <a:effectLst/>
          </p:grpSpPr>
          <p:sp>
            <p:nvSpPr>
              <p:cNvPr id="661" name="Freeform 27">
                <a:extLst>
                  <a:ext uri="{FF2B5EF4-FFF2-40B4-BE49-F238E27FC236}">
                    <a16:creationId xmlns:a16="http://schemas.microsoft.com/office/drawing/2014/main" id="{3E463591-421B-46DF-B0B3-89868F5ED47F}"/>
                  </a:ext>
                </a:extLst>
              </p:cNvPr>
              <p:cNvSpPr>
                <a:spLocks/>
              </p:cNvSpPr>
              <p:nvPr/>
            </p:nvSpPr>
            <p:spPr bwMode="black">
              <a:xfrm>
                <a:off x="3393928" y="4976579"/>
                <a:ext cx="160146" cy="147396"/>
              </a:xfrm>
              <a:custGeom>
                <a:avLst/>
                <a:gdLst/>
                <a:ahLst/>
                <a:cxnLst>
                  <a:cxn ang="0">
                    <a:pos x="185" y="201"/>
                  </a:cxn>
                  <a:cxn ang="0">
                    <a:pos x="185" y="73"/>
                  </a:cxn>
                  <a:cxn ang="0">
                    <a:pos x="185" y="59"/>
                  </a:cxn>
                  <a:cxn ang="0">
                    <a:pos x="186" y="47"/>
                  </a:cxn>
                  <a:cxn ang="0">
                    <a:pos x="186" y="37"/>
                  </a:cxn>
                  <a:cxn ang="0">
                    <a:pos x="187" y="30"/>
                  </a:cxn>
                  <a:cxn ang="0">
                    <a:pos x="186" y="30"/>
                  </a:cxn>
                  <a:cxn ang="0">
                    <a:pos x="185" y="35"/>
                  </a:cxn>
                  <a:cxn ang="0">
                    <a:pos x="184" y="41"/>
                  </a:cxn>
                  <a:cxn ang="0">
                    <a:pos x="182" y="47"/>
                  </a:cxn>
                  <a:cxn ang="0">
                    <a:pos x="180" y="52"/>
                  </a:cxn>
                  <a:cxn ang="0">
                    <a:pos x="119" y="201"/>
                  </a:cxn>
                  <a:cxn ang="0">
                    <a:pos x="98" y="201"/>
                  </a:cxn>
                  <a:cxn ang="0">
                    <a:pos x="36" y="54"/>
                  </a:cxn>
                  <a:cxn ang="0">
                    <a:pos x="35" y="49"/>
                  </a:cxn>
                  <a:cxn ang="0">
                    <a:pos x="33" y="42"/>
                  </a:cxn>
                  <a:cxn ang="0">
                    <a:pos x="32" y="35"/>
                  </a:cxn>
                  <a:cxn ang="0">
                    <a:pos x="30" y="30"/>
                  </a:cxn>
                  <a:cxn ang="0">
                    <a:pos x="30" y="30"/>
                  </a:cxn>
                  <a:cxn ang="0">
                    <a:pos x="30" y="38"/>
                  </a:cxn>
                  <a:cxn ang="0">
                    <a:pos x="31" y="50"/>
                  </a:cxn>
                  <a:cxn ang="0">
                    <a:pos x="31" y="63"/>
                  </a:cxn>
                  <a:cxn ang="0">
                    <a:pos x="31" y="77"/>
                  </a:cxn>
                  <a:cxn ang="0">
                    <a:pos x="31" y="201"/>
                  </a:cxn>
                  <a:cxn ang="0">
                    <a:pos x="0" y="201"/>
                  </a:cxn>
                  <a:cxn ang="0">
                    <a:pos x="0" y="0"/>
                  </a:cxn>
                  <a:cxn ang="0">
                    <a:pos x="48" y="0"/>
                  </a:cxn>
                  <a:cxn ang="0">
                    <a:pos x="99" y="127"/>
                  </a:cxn>
                  <a:cxn ang="0">
                    <a:pos x="101" y="134"/>
                  </a:cxn>
                  <a:cxn ang="0">
                    <a:pos x="104" y="141"/>
                  </a:cxn>
                  <a:cxn ang="0">
                    <a:pos x="107" y="149"/>
                  </a:cxn>
                  <a:cxn ang="0">
                    <a:pos x="108" y="155"/>
                  </a:cxn>
                  <a:cxn ang="0">
                    <a:pos x="109" y="155"/>
                  </a:cxn>
                  <a:cxn ang="0">
                    <a:pos x="111" y="149"/>
                  </a:cxn>
                  <a:cxn ang="0">
                    <a:pos x="114" y="141"/>
                  </a:cxn>
                  <a:cxn ang="0">
                    <a:pos x="117" y="133"/>
                  </a:cxn>
                  <a:cxn ang="0">
                    <a:pos x="120" y="127"/>
                  </a:cxn>
                  <a:cxn ang="0">
                    <a:pos x="172" y="0"/>
                  </a:cxn>
                  <a:cxn ang="0">
                    <a:pos x="218" y="0"/>
                  </a:cxn>
                  <a:cxn ang="0">
                    <a:pos x="218" y="201"/>
                  </a:cxn>
                  <a:cxn ang="0">
                    <a:pos x="185" y="201"/>
                  </a:cxn>
                </a:cxnLst>
                <a:rect l="0" t="0" r="r" b="b"/>
                <a:pathLst>
                  <a:path w="218" h="201">
                    <a:moveTo>
                      <a:pt x="185" y="201"/>
                    </a:moveTo>
                    <a:cubicBezTo>
                      <a:pt x="185" y="73"/>
                      <a:pt x="185" y="73"/>
                      <a:pt x="185" y="73"/>
                    </a:cubicBezTo>
                    <a:cubicBezTo>
                      <a:pt x="185" y="68"/>
                      <a:pt x="185" y="64"/>
                      <a:pt x="185" y="59"/>
                    </a:cubicBezTo>
                    <a:cubicBezTo>
                      <a:pt x="185" y="55"/>
                      <a:pt x="185" y="51"/>
                      <a:pt x="186" y="47"/>
                    </a:cubicBezTo>
                    <a:cubicBezTo>
                      <a:pt x="186" y="43"/>
                      <a:pt x="186" y="39"/>
                      <a:pt x="186" y="37"/>
                    </a:cubicBezTo>
                    <a:cubicBezTo>
                      <a:pt x="186" y="34"/>
                      <a:pt x="186" y="31"/>
                      <a:pt x="187" y="30"/>
                    </a:cubicBezTo>
                    <a:cubicBezTo>
                      <a:pt x="186" y="30"/>
                      <a:pt x="186" y="30"/>
                      <a:pt x="186" y="30"/>
                    </a:cubicBezTo>
                    <a:cubicBezTo>
                      <a:pt x="186" y="31"/>
                      <a:pt x="185" y="33"/>
                      <a:pt x="185" y="35"/>
                    </a:cubicBezTo>
                    <a:cubicBezTo>
                      <a:pt x="185" y="37"/>
                      <a:pt x="184" y="39"/>
                      <a:pt x="184" y="41"/>
                    </a:cubicBezTo>
                    <a:cubicBezTo>
                      <a:pt x="183" y="43"/>
                      <a:pt x="183" y="45"/>
                      <a:pt x="182" y="47"/>
                    </a:cubicBezTo>
                    <a:cubicBezTo>
                      <a:pt x="181" y="49"/>
                      <a:pt x="181" y="51"/>
                      <a:pt x="180" y="52"/>
                    </a:cubicBezTo>
                    <a:cubicBezTo>
                      <a:pt x="119" y="201"/>
                      <a:pt x="119" y="201"/>
                      <a:pt x="119" y="201"/>
                    </a:cubicBezTo>
                    <a:cubicBezTo>
                      <a:pt x="98" y="201"/>
                      <a:pt x="98" y="201"/>
                      <a:pt x="98" y="201"/>
                    </a:cubicBezTo>
                    <a:cubicBezTo>
                      <a:pt x="36" y="54"/>
                      <a:pt x="36" y="54"/>
                      <a:pt x="36" y="54"/>
                    </a:cubicBezTo>
                    <a:cubicBezTo>
                      <a:pt x="36" y="52"/>
                      <a:pt x="35" y="51"/>
                      <a:pt x="35" y="49"/>
                    </a:cubicBezTo>
                    <a:cubicBezTo>
                      <a:pt x="34" y="47"/>
                      <a:pt x="34" y="44"/>
                      <a:pt x="33" y="42"/>
                    </a:cubicBezTo>
                    <a:cubicBezTo>
                      <a:pt x="33" y="40"/>
                      <a:pt x="32" y="37"/>
                      <a:pt x="32" y="35"/>
                    </a:cubicBezTo>
                    <a:cubicBezTo>
                      <a:pt x="31" y="33"/>
                      <a:pt x="31" y="31"/>
                      <a:pt x="30" y="30"/>
                    </a:cubicBezTo>
                    <a:cubicBezTo>
                      <a:pt x="30" y="30"/>
                      <a:pt x="30" y="30"/>
                      <a:pt x="30" y="30"/>
                    </a:cubicBezTo>
                    <a:cubicBezTo>
                      <a:pt x="30" y="31"/>
                      <a:pt x="30" y="34"/>
                      <a:pt x="30" y="38"/>
                    </a:cubicBezTo>
                    <a:cubicBezTo>
                      <a:pt x="30" y="41"/>
                      <a:pt x="30" y="45"/>
                      <a:pt x="31" y="50"/>
                    </a:cubicBezTo>
                    <a:cubicBezTo>
                      <a:pt x="31" y="54"/>
                      <a:pt x="31" y="59"/>
                      <a:pt x="31" y="63"/>
                    </a:cubicBezTo>
                    <a:cubicBezTo>
                      <a:pt x="31" y="68"/>
                      <a:pt x="31" y="73"/>
                      <a:pt x="31" y="77"/>
                    </a:cubicBezTo>
                    <a:cubicBezTo>
                      <a:pt x="31" y="201"/>
                      <a:pt x="31" y="201"/>
                      <a:pt x="31" y="201"/>
                    </a:cubicBezTo>
                    <a:cubicBezTo>
                      <a:pt x="0" y="201"/>
                      <a:pt x="0" y="201"/>
                      <a:pt x="0" y="201"/>
                    </a:cubicBezTo>
                    <a:cubicBezTo>
                      <a:pt x="0" y="0"/>
                      <a:pt x="0" y="0"/>
                      <a:pt x="0" y="0"/>
                    </a:cubicBezTo>
                    <a:cubicBezTo>
                      <a:pt x="48" y="0"/>
                      <a:pt x="48" y="0"/>
                      <a:pt x="48" y="0"/>
                    </a:cubicBezTo>
                    <a:cubicBezTo>
                      <a:pt x="99" y="127"/>
                      <a:pt x="99" y="127"/>
                      <a:pt x="99" y="127"/>
                    </a:cubicBezTo>
                    <a:cubicBezTo>
                      <a:pt x="100" y="129"/>
                      <a:pt x="101" y="131"/>
                      <a:pt x="101" y="134"/>
                    </a:cubicBezTo>
                    <a:cubicBezTo>
                      <a:pt x="102" y="136"/>
                      <a:pt x="103" y="139"/>
                      <a:pt x="104" y="141"/>
                    </a:cubicBezTo>
                    <a:cubicBezTo>
                      <a:pt x="105" y="144"/>
                      <a:pt x="106" y="147"/>
                      <a:pt x="107" y="149"/>
                    </a:cubicBezTo>
                    <a:cubicBezTo>
                      <a:pt x="107" y="151"/>
                      <a:pt x="108" y="153"/>
                      <a:pt x="108" y="155"/>
                    </a:cubicBezTo>
                    <a:cubicBezTo>
                      <a:pt x="109" y="155"/>
                      <a:pt x="109" y="155"/>
                      <a:pt x="109" y="155"/>
                    </a:cubicBezTo>
                    <a:cubicBezTo>
                      <a:pt x="109" y="153"/>
                      <a:pt x="110" y="151"/>
                      <a:pt x="111" y="149"/>
                    </a:cubicBezTo>
                    <a:cubicBezTo>
                      <a:pt x="112" y="146"/>
                      <a:pt x="113" y="144"/>
                      <a:pt x="114" y="141"/>
                    </a:cubicBezTo>
                    <a:cubicBezTo>
                      <a:pt x="115" y="139"/>
                      <a:pt x="116" y="136"/>
                      <a:pt x="117" y="133"/>
                    </a:cubicBezTo>
                    <a:cubicBezTo>
                      <a:pt x="118" y="131"/>
                      <a:pt x="119" y="129"/>
                      <a:pt x="120" y="127"/>
                    </a:cubicBezTo>
                    <a:cubicBezTo>
                      <a:pt x="172" y="0"/>
                      <a:pt x="172" y="0"/>
                      <a:pt x="172" y="0"/>
                    </a:cubicBezTo>
                    <a:cubicBezTo>
                      <a:pt x="218" y="0"/>
                      <a:pt x="218" y="0"/>
                      <a:pt x="218" y="0"/>
                    </a:cubicBezTo>
                    <a:cubicBezTo>
                      <a:pt x="218" y="201"/>
                      <a:pt x="218" y="201"/>
                      <a:pt x="218" y="201"/>
                    </a:cubicBezTo>
                    <a:lnTo>
                      <a:pt x="185" y="20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2" name="Freeform 28">
                <a:extLst>
                  <a:ext uri="{FF2B5EF4-FFF2-40B4-BE49-F238E27FC236}">
                    <a16:creationId xmlns:a16="http://schemas.microsoft.com/office/drawing/2014/main" id="{6CEF8C20-F148-416C-AFC1-3954C18C0365}"/>
                  </a:ext>
                </a:extLst>
              </p:cNvPr>
              <p:cNvSpPr>
                <a:spLocks/>
              </p:cNvSpPr>
              <p:nvPr/>
            </p:nvSpPr>
            <p:spPr bwMode="black">
              <a:xfrm>
                <a:off x="3582060" y="5018248"/>
                <a:ext cx="93911" cy="108837"/>
              </a:xfrm>
              <a:custGeom>
                <a:avLst/>
                <a:gdLst/>
                <a:ahLst/>
                <a:cxnLst>
                  <a:cxn ang="0">
                    <a:pos x="95" y="144"/>
                  </a:cxn>
                  <a:cxn ang="0">
                    <a:pos x="95" y="123"/>
                  </a:cxn>
                  <a:cxn ang="0">
                    <a:pos x="95" y="123"/>
                  </a:cxn>
                  <a:cxn ang="0">
                    <a:pos x="87" y="132"/>
                  </a:cxn>
                  <a:cxn ang="0">
                    <a:pos x="78" y="140"/>
                  </a:cxn>
                  <a:cxn ang="0">
                    <a:pos x="65" y="146"/>
                  </a:cxn>
                  <a:cxn ang="0">
                    <a:pos x="51" y="148"/>
                  </a:cxn>
                  <a:cxn ang="0">
                    <a:pos x="13" y="133"/>
                  </a:cxn>
                  <a:cxn ang="0">
                    <a:pos x="0" y="88"/>
                  </a:cxn>
                  <a:cxn ang="0">
                    <a:pos x="0" y="0"/>
                  </a:cxn>
                  <a:cxn ang="0">
                    <a:pos x="33" y="0"/>
                  </a:cxn>
                  <a:cxn ang="0">
                    <a:pos x="33" y="84"/>
                  </a:cxn>
                  <a:cxn ang="0">
                    <a:pos x="35" y="101"/>
                  </a:cxn>
                  <a:cxn ang="0">
                    <a:pos x="41" y="113"/>
                  </a:cxn>
                  <a:cxn ang="0">
                    <a:pos x="50" y="119"/>
                  </a:cxn>
                  <a:cxn ang="0">
                    <a:pos x="62" y="121"/>
                  </a:cxn>
                  <a:cxn ang="0">
                    <a:pos x="75" y="119"/>
                  </a:cxn>
                  <a:cxn ang="0">
                    <a:pos x="86" y="111"/>
                  </a:cxn>
                  <a:cxn ang="0">
                    <a:pos x="93" y="100"/>
                  </a:cxn>
                  <a:cxn ang="0">
                    <a:pos x="95" y="84"/>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7" y="132"/>
                    </a:cubicBezTo>
                    <a:cubicBezTo>
                      <a:pt x="85" y="135"/>
                      <a:pt x="81" y="138"/>
                      <a:pt x="78" y="140"/>
                    </a:cubicBezTo>
                    <a:cubicBezTo>
                      <a:pt x="74" y="143"/>
                      <a:pt x="70" y="144"/>
                      <a:pt x="65" y="146"/>
                    </a:cubicBezTo>
                    <a:cubicBezTo>
                      <a:pt x="61" y="147"/>
                      <a:pt x="56" y="148"/>
                      <a:pt x="51" y="148"/>
                    </a:cubicBezTo>
                    <a:cubicBezTo>
                      <a:pt x="35" y="148"/>
                      <a:pt x="22" y="143"/>
                      <a:pt x="13" y="133"/>
                    </a:cubicBezTo>
                    <a:cubicBezTo>
                      <a:pt x="4" y="123"/>
                      <a:pt x="0" y="108"/>
                      <a:pt x="0" y="88"/>
                    </a:cubicBezTo>
                    <a:cubicBezTo>
                      <a:pt x="0" y="0"/>
                      <a:pt x="0" y="0"/>
                      <a:pt x="0" y="0"/>
                    </a:cubicBezTo>
                    <a:cubicBezTo>
                      <a:pt x="33" y="0"/>
                      <a:pt x="33" y="0"/>
                      <a:pt x="33" y="0"/>
                    </a:cubicBezTo>
                    <a:cubicBezTo>
                      <a:pt x="33" y="84"/>
                      <a:pt x="33" y="84"/>
                      <a:pt x="33" y="84"/>
                    </a:cubicBezTo>
                    <a:cubicBezTo>
                      <a:pt x="33" y="90"/>
                      <a:pt x="33" y="96"/>
                      <a:pt x="35" y="101"/>
                    </a:cubicBezTo>
                    <a:cubicBezTo>
                      <a:pt x="36" y="106"/>
                      <a:pt x="38" y="110"/>
                      <a:pt x="41" y="113"/>
                    </a:cubicBezTo>
                    <a:cubicBezTo>
                      <a:pt x="44" y="116"/>
                      <a:pt x="47" y="118"/>
                      <a:pt x="50" y="119"/>
                    </a:cubicBezTo>
                    <a:cubicBezTo>
                      <a:pt x="54" y="120"/>
                      <a:pt x="58" y="121"/>
                      <a:pt x="62" y="121"/>
                    </a:cubicBezTo>
                    <a:cubicBezTo>
                      <a:pt x="67" y="121"/>
                      <a:pt x="71" y="120"/>
                      <a:pt x="75" y="119"/>
                    </a:cubicBezTo>
                    <a:cubicBezTo>
                      <a:pt x="79" y="117"/>
                      <a:pt x="83" y="115"/>
                      <a:pt x="86" y="111"/>
                    </a:cubicBezTo>
                    <a:cubicBezTo>
                      <a:pt x="88" y="108"/>
                      <a:pt x="91" y="104"/>
                      <a:pt x="93" y="100"/>
                    </a:cubicBezTo>
                    <a:cubicBezTo>
                      <a:pt x="94" y="95"/>
                      <a:pt x="95" y="89"/>
                      <a:pt x="95" y="84"/>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3" name="Rectangle 29">
                <a:extLst>
                  <a:ext uri="{FF2B5EF4-FFF2-40B4-BE49-F238E27FC236}">
                    <a16:creationId xmlns:a16="http://schemas.microsoft.com/office/drawing/2014/main" id="{B9EF7620-F75E-4FAC-9517-510C563C2D2A}"/>
                  </a:ext>
                </a:extLst>
              </p:cNvPr>
              <p:cNvSpPr>
                <a:spLocks noChangeArrowheads="1"/>
              </p:cNvSpPr>
              <p:nvPr/>
            </p:nvSpPr>
            <p:spPr bwMode="black">
              <a:xfrm>
                <a:off x="3703957" y="4967561"/>
                <a:ext cx="23633" cy="156414"/>
              </a:xfrm>
              <a:prstGeom prst="rect">
                <a:avLst/>
              </a:pr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4" name="Freeform 30">
                <a:extLst>
                  <a:ext uri="{FF2B5EF4-FFF2-40B4-BE49-F238E27FC236}">
                    <a16:creationId xmlns:a16="http://schemas.microsoft.com/office/drawing/2014/main" id="{714CDE2F-3E08-4392-8B08-1FEEBEB51A5C}"/>
                  </a:ext>
                </a:extLst>
              </p:cNvPr>
              <p:cNvSpPr>
                <a:spLocks/>
              </p:cNvSpPr>
              <p:nvPr/>
            </p:nvSpPr>
            <p:spPr bwMode="black">
              <a:xfrm>
                <a:off x="3744382" y="4986841"/>
                <a:ext cx="67479" cy="182846"/>
              </a:xfrm>
              <a:custGeom>
                <a:avLst/>
                <a:gdLst/>
                <a:ahLst/>
                <a:cxnLst>
                  <a:cxn ang="0">
                    <a:pos x="92" y="222"/>
                  </a:cxn>
                  <a:cxn ang="0">
                    <a:pos x="89" y="232"/>
                  </a:cxn>
                  <a:cxn ang="0">
                    <a:pos x="82" y="241"/>
                  </a:cxn>
                  <a:cxn ang="0">
                    <a:pos x="69" y="247"/>
                  </a:cxn>
                  <a:cxn ang="0">
                    <a:pos x="50" y="249"/>
                  </a:cxn>
                  <a:cxn ang="0">
                    <a:pos x="46" y="249"/>
                  </a:cxn>
                  <a:cxn ang="0">
                    <a:pos x="41" y="248"/>
                  </a:cxn>
                  <a:cxn ang="0">
                    <a:pos x="41" y="233"/>
                  </a:cxn>
                  <a:cxn ang="0">
                    <a:pos x="46" y="234"/>
                  </a:cxn>
                  <a:cxn ang="0">
                    <a:pos x="50" y="234"/>
                  </a:cxn>
                  <a:cxn ang="0">
                    <a:pos x="58" y="233"/>
                  </a:cxn>
                  <a:cxn ang="0">
                    <a:pos x="64" y="230"/>
                  </a:cxn>
                  <a:cxn ang="0">
                    <a:pos x="67" y="226"/>
                  </a:cxn>
                  <a:cxn ang="0">
                    <a:pos x="68" y="222"/>
                  </a:cxn>
                  <a:cxn ang="0">
                    <a:pos x="67" y="219"/>
                  </a:cxn>
                  <a:cxn ang="0">
                    <a:pos x="64" y="215"/>
                  </a:cxn>
                  <a:cxn ang="0">
                    <a:pos x="59" y="213"/>
                  </a:cxn>
                  <a:cxn ang="0">
                    <a:pos x="52" y="212"/>
                  </a:cxn>
                  <a:cxn ang="0">
                    <a:pos x="49" y="212"/>
                  </a:cxn>
                  <a:cxn ang="0">
                    <a:pos x="47" y="212"/>
                  </a:cxn>
                  <a:cxn ang="0">
                    <a:pos x="47" y="187"/>
                  </a:cxn>
                  <a:cxn ang="0">
                    <a:pos x="29" y="172"/>
                  </a:cxn>
                  <a:cxn ang="0">
                    <a:pos x="24" y="145"/>
                  </a:cxn>
                  <a:cxn ang="0">
                    <a:pos x="24" y="69"/>
                  </a:cxn>
                  <a:cxn ang="0">
                    <a:pos x="0" y="69"/>
                  </a:cxn>
                  <a:cxn ang="0">
                    <a:pos x="0" y="43"/>
                  </a:cxn>
                  <a:cxn ang="0">
                    <a:pos x="24" y="43"/>
                  </a:cxn>
                  <a:cxn ang="0">
                    <a:pos x="24" y="10"/>
                  </a:cxn>
                  <a:cxn ang="0">
                    <a:pos x="56" y="0"/>
                  </a:cxn>
                  <a:cxn ang="0">
                    <a:pos x="56" y="43"/>
                  </a:cxn>
                  <a:cxn ang="0">
                    <a:pos x="91" y="43"/>
                  </a:cxn>
                  <a:cxn ang="0">
                    <a:pos x="91" y="69"/>
                  </a:cxn>
                  <a:cxn ang="0">
                    <a:pos x="56" y="69"/>
                  </a:cxn>
                  <a:cxn ang="0">
                    <a:pos x="56" y="139"/>
                  </a:cxn>
                  <a:cxn ang="0">
                    <a:pos x="61" y="158"/>
                  </a:cxn>
                  <a:cxn ang="0">
                    <a:pos x="77" y="164"/>
                  </a:cxn>
                  <a:cxn ang="0">
                    <a:pos x="84" y="163"/>
                  </a:cxn>
                  <a:cxn ang="0">
                    <a:pos x="91" y="160"/>
                  </a:cxn>
                  <a:cxn ang="0">
                    <a:pos x="91" y="186"/>
                  </a:cxn>
                  <a:cxn ang="0">
                    <a:pos x="86" y="188"/>
                  </a:cxn>
                  <a:cxn ang="0">
                    <a:pos x="80" y="189"/>
                  </a:cxn>
                  <a:cxn ang="0">
                    <a:pos x="73" y="190"/>
                  </a:cxn>
                  <a:cxn ang="0">
                    <a:pos x="66" y="191"/>
                  </a:cxn>
                  <a:cxn ang="0">
                    <a:pos x="66" y="200"/>
                  </a:cxn>
                  <a:cxn ang="0">
                    <a:pos x="78" y="202"/>
                  </a:cxn>
                  <a:cxn ang="0">
                    <a:pos x="86" y="207"/>
                  </a:cxn>
                  <a:cxn ang="0">
                    <a:pos x="90" y="214"/>
                  </a:cxn>
                  <a:cxn ang="0">
                    <a:pos x="92" y="222"/>
                  </a:cxn>
                </a:cxnLst>
                <a:rect l="0" t="0" r="r" b="b"/>
                <a:pathLst>
                  <a:path w="92" h="249">
                    <a:moveTo>
                      <a:pt x="92" y="222"/>
                    </a:moveTo>
                    <a:cubicBezTo>
                      <a:pt x="92" y="226"/>
                      <a:pt x="91" y="229"/>
                      <a:pt x="89" y="232"/>
                    </a:cubicBezTo>
                    <a:cubicBezTo>
                      <a:pt x="88" y="236"/>
                      <a:pt x="85" y="239"/>
                      <a:pt x="82" y="241"/>
                    </a:cubicBezTo>
                    <a:cubicBezTo>
                      <a:pt x="79" y="243"/>
                      <a:pt x="74" y="245"/>
                      <a:pt x="69" y="247"/>
                    </a:cubicBezTo>
                    <a:cubicBezTo>
                      <a:pt x="64" y="248"/>
                      <a:pt x="58" y="249"/>
                      <a:pt x="50" y="249"/>
                    </a:cubicBezTo>
                    <a:cubicBezTo>
                      <a:pt x="49" y="249"/>
                      <a:pt x="47" y="249"/>
                      <a:pt x="46" y="249"/>
                    </a:cubicBezTo>
                    <a:cubicBezTo>
                      <a:pt x="44" y="249"/>
                      <a:pt x="42" y="249"/>
                      <a:pt x="41" y="248"/>
                    </a:cubicBezTo>
                    <a:cubicBezTo>
                      <a:pt x="41" y="233"/>
                      <a:pt x="41" y="233"/>
                      <a:pt x="41" y="233"/>
                    </a:cubicBezTo>
                    <a:cubicBezTo>
                      <a:pt x="42" y="234"/>
                      <a:pt x="44" y="234"/>
                      <a:pt x="46" y="234"/>
                    </a:cubicBezTo>
                    <a:cubicBezTo>
                      <a:pt x="47" y="234"/>
                      <a:pt x="49" y="234"/>
                      <a:pt x="50" y="234"/>
                    </a:cubicBezTo>
                    <a:cubicBezTo>
                      <a:pt x="53" y="234"/>
                      <a:pt x="56" y="233"/>
                      <a:pt x="58" y="233"/>
                    </a:cubicBezTo>
                    <a:cubicBezTo>
                      <a:pt x="61" y="232"/>
                      <a:pt x="63" y="231"/>
                      <a:pt x="64" y="230"/>
                    </a:cubicBezTo>
                    <a:cubicBezTo>
                      <a:pt x="65" y="229"/>
                      <a:pt x="66" y="228"/>
                      <a:pt x="67" y="226"/>
                    </a:cubicBezTo>
                    <a:cubicBezTo>
                      <a:pt x="68" y="225"/>
                      <a:pt x="68" y="223"/>
                      <a:pt x="68" y="222"/>
                    </a:cubicBezTo>
                    <a:cubicBezTo>
                      <a:pt x="68" y="221"/>
                      <a:pt x="68" y="220"/>
                      <a:pt x="67" y="219"/>
                    </a:cubicBezTo>
                    <a:cubicBezTo>
                      <a:pt x="67" y="217"/>
                      <a:pt x="66" y="216"/>
                      <a:pt x="64" y="215"/>
                    </a:cubicBezTo>
                    <a:cubicBezTo>
                      <a:pt x="63" y="214"/>
                      <a:pt x="61" y="214"/>
                      <a:pt x="59" y="213"/>
                    </a:cubicBezTo>
                    <a:cubicBezTo>
                      <a:pt x="57" y="212"/>
                      <a:pt x="55" y="212"/>
                      <a:pt x="52" y="212"/>
                    </a:cubicBezTo>
                    <a:cubicBezTo>
                      <a:pt x="51" y="212"/>
                      <a:pt x="50" y="212"/>
                      <a:pt x="49" y="212"/>
                    </a:cubicBezTo>
                    <a:cubicBezTo>
                      <a:pt x="48" y="212"/>
                      <a:pt x="47" y="212"/>
                      <a:pt x="47" y="212"/>
                    </a:cubicBezTo>
                    <a:cubicBezTo>
                      <a:pt x="47" y="187"/>
                      <a:pt x="47" y="187"/>
                      <a:pt x="47" y="187"/>
                    </a:cubicBezTo>
                    <a:cubicBezTo>
                      <a:pt x="39" y="184"/>
                      <a:pt x="33" y="179"/>
                      <a:pt x="29" y="172"/>
                    </a:cubicBezTo>
                    <a:cubicBezTo>
                      <a:pt x="26" y="165"/>
                      <a:pt x="24" y="156"/>
                      <a:pt x="24" y="145"/>
                    </a:cubicBezTo>
                    <a:cubicBezTo>
                      <a:pt x="24" y="69"/>
                      <a:pt x="24" y="69"/>
                      <a:pt x="24" y="69"/>
                    </a:cubicBezTo>
                    <a:cubicBezTo>
                      <a:pt x="0" y="69"/>
                      <a:pt x="0" y="69"/>
                      <a:pt x="0" y="69"/>
                    </a:cubicBezTo>
                    <a:cubicBezTo>
                      <a:pt x="0" y="43"/>
                      <a:pt x="0" y="43"/>
                      <a:pt x="0" y="43"/>
                    </a:cubicBezTo>
                    <a:cubicBezTo>
                      <a:pt x="24" y="43"/>
                      <a:pt x="24" y="43"/>
                      <a:pt x="24" y="43"/>
                    </a:cubicBezTo>
                    <a:cubicBezTo>
                      <a:pt x="24" y="10"/>
                      <a:pt x="24" y="10"/>
                      <a:pt x="24" y="10"/>
                    </a:cubicBezTo>
                    <a:cubicBezTo>
                      <a:pt x="56" y="0"/>
                      <a:pt x="56" y="0"/>
                      <a:pt x="56" y="0"/>
                    </a:cubicBezTo>
                    <a:cubicBezTo>
                      <a:pt x="56" y="43"/>
                      <a:pt x="56" y="43"/>
                      <a:pt x="56" y="43"/>
                    </a:cubicBezTo>
                    <a:cubicBezTo>
                      <a:pt x="91" y="43"/>
                      <a:pt x="91" y="43"/>
                      <a:pt x="91" y="43"/>
                    </a:cubicBezTo>
                    <a:cubicBezTo>
                      <a:pt x="91" y="69"/>
                      <a:pt x="91" y="69"/>
                      <a:pt x="91" y="69"/>
                    </a:cubicBezTo>
                    <a:cubicBezTo>
                      <a:pt x="56" y="69"/>
                      <a:pt x="56" y="69"/>
                      <a:pt x="56" y="69"/>
                    </a:cubicBezTo>
                    <a:cubicBezTo>
                      <a:pt x="56" y="139"/>
                      <a:pt x="56" y="139"/>
                      <a:pt x="56" y="139"/>
                    </a:cubicBezTo>
                    <a:cubicBezTo>
                      <a:pt x="56" y="148"/>
                      <a:pt x="58" y="155"/>
                      <a:pt x="61" y="158"/>
                    </a:cubicBezTo>
                    <a:cubicBezTo>
                      <a:pt x="64" y="162"/>
                      <a:pt x="70" y="164"/>
                      <a:pt x="77" y="164"/>
                    </a:cubicBezTo>
                    <a:cubicBezTo>
                      <a:pt x="79" y="164"/>
                      <a:pt x="81" y="164"/>
                      <a:pt x="84" y="163"/>
                    </a:cubicBezTo>
                    <a:cubicBezTo>
                      <a:pt x="87" y="162"/>
                      <a:pt x="89" y="161"/>
                      <a:pt x="91" y="160"/>
                    </a:cubicBezTo>
                    <a:cubicBezTo>
                      <a:pt x="91" y="186"/>
                      <a:pt x="91" y="186"/>
                      <a:pt x="91" y="186"/>
                    </a:cubicBezTo>
                    <a:cubicBezTo>
                      <a:pt x="90" y="186"/>
                      <a:pt x="88" y="187"/>
                      <a:pt x="86" y="188"/>
                    </a:cubicBezTo>
                    <a:cubicBezTo>
                      <a:pt x="85" y="188"/>
                      <a:pt x="83" y="189"/>
                      <a:pt x="80" y="189"/>
                    </a:cubicBezTo>
                    <a:cubicBezTo>
                      <a:pt x="78" y="189"/>
                      <a:pt x="76" y="190"/>
                      <a:pt x="73" y="190"/>
                    </a:cubicBezTo>
                    <a:cubicBezTo>
                      <a:pt x="71" y="191"/>
                      <a:pt x="69" y="191"/>
                      <a:pt x="66" y="191"/>
                    </a:cubicBezTo>
                    <a:cubicBezTo>
                      <a:pt x="66" y="200"/>
                      <a:pt x="66" y="200"/>
                      <a:pt x="66" y="200"/>
                    </a:cubicBezTo>
                    <a:cubicBezTo>
                      <a:pt x="71" y="200"/>
                      <a:pt x="74" y="201"/>
                      <a:pt x="78" y="202"/>
                    </a:cubicBezTo>
                    <a:cubicBezTo>
                      <a:pt x="81" y="203"/>
                      <a:pt x="83" y="205"/>
                      <a:pt x="86" y="207"/>
                    </a:cubicBezTo>
                    <a:cubicBezTo>
                      <a:pt x="88" y="209"/>
                      <a:pt x="89" y="211"/>
                      <a:pt x="90" y="214"/>
                    </a:cubicBezTo>
                    <a:cubicBezTo>
                      <a:pt x="91" y="216"/>
                      <a:pt x="92" y="219"/>
                      <a:pt x="92" y="22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5" name="Freeform 31">
                <a:extLst>
                  <a:ext uri="{FF2B5EF4-FFF2-40B4-BE49-F238E27FC236}">
                    <a16:creationId xmlns:a16="http://schemas.microsoft.com/office/drawing/2014/main" id="{44559B12-A86B-4E9A-A426-B6A0F95EFE31}"/>
                  </a:ext>
                </a:extLst>
              </p:cNvPr>
              <p:cNvSpPr>
                <a:spLocks/>
              </p:cNvSpPr>
              <p:nvPr/>
            </p:nvSpPr>
            <p:spPr bwMode="black">
              <a:xfrm>
                <a:off x="3825855" y="5018248"/>
                <a:ext cx="93911" cy="108837"/>
              </a:xfrm>
              <a:custGeom>
                <a:avLst/>
                <a:gdLst/>
                <a:ahLst/>
                <a:cxnLst>
                  <a:cxn ang="0">
                    <a:pos x="96" y="144"/>
                  </a:cxn>
                  <a:cxn ang="0">
                    <a:pos x="96" y="123"/>
                  </a:cxn>
                  <a:cxn ang="0">
                    <a:pos x="95" y="123"/>
                  </a:cxn>
                  <a:cxn ang="0">
                    <a:pos x="88" y="132"/>
                  </a:cxn>
                  <a:cxn ang="0">
                    <a:pos x="78" y="140"/>
                  </a:cxn>
                  <a:cxn ang="0">
                    <a:pos x="66" y="146"/>
                  </a:cxn>
                  <a:cxn ang="0">
                    <a:pos x="52" y="148"/>
                  </a:cxn>
                  <a:cxn ang="0">
                    <a:pos x="13" y="133"/>
                  </a:cxn>
                  <a:cxn ang="0">
                    <a:pos x="0" y="88"/>
                  </a:cxn>
                  <a:cxn ang="0">
                    <a:pos x="0" y="0"/>
                  </a:cxn>
                  <a:cxn ang="0">
                    <a:pos x="33" y="0"/>
                  </a:cxn>
                  <a:cxn ang="0">
                    <a:pos x="33" y="84"/>
                  </a:cxn>
                  <a:cxn ang="0">
                    <a:pos x="35" y="101"/>
                  </a:cxn>
                  <a:cxn ang="0">
                    <a:pos x="41" y="113"/>
                  </a:cxn>
                  <a:cxn ang="0">
                    <a:pos x="51" y="119"/>
                  </a:cxn>
                  <a:cxn ang="0">
                    <a:pos x="63" y="121"/>
                  </a:cxn>
                  <a:cxn ang="0">
                    <a:pos x="76" y="119"/>
                  </a:cxn>
                  <a:cxn ang="0">
                    <a:pos x="86" y="111"/>
                  </a:cxn>
                  <a:cxn ang="0">
                    <a:pos x="93" y="100"/>
                  </a:cxn>
                  <a:cxn ang="0">
                    <a:pos x="96" y="84"/>
                  </a:cxn>
                  <a:cxn ang="0">
                    <a:pos x="96" y="0"/>
                  </a:cxn>
                  <a:cxn ang="0">
                    <a:pos x="128" y="0"/>
                  </a:cxn>
                  <a:cxn ang="0">
                    <a:pos x="128" y="144"/>
                  </a:cxn>
                  <a:cxn ang="0">
                    <a:pos x="96" y="144"/>
                  </a:cxn>
                </a:cxnLst>
                <a:rect l="0" t="0" r="r" b="b"/>
                <a:pathLst>
                  <a:path w="128" h="148">
                    <a:moveTo>
                      <a:pt x="96" y="144"/>
                    </a:moveTo>
                    <a:cubicBezTo>
                      <a:pt x="96" y="123"/>
                      <a:pt x="96" y="123"/>
                      <a:pt x="96" y="123"/>
                    </a:cubicBezTo>
                    <a:cubicBezTo>
                      <a:pt x="95" y="123"/>
                      <a:pt x="95" y="123"/>
                      <a:pt x="95" y="123"/>
                    </a:cubicBezTo>
                    <a:cubicBezTo>
                      <a:pt x="93" y="126"/>
                      <a:pt x="91" y="129"/>
                      <a:pt x="88" y="132"/>
                    </a:cubicBezTo>
                    <a:cubicBezTo>
                      <a:pt x="85" y="135"/>
                      <a:pt x="82" y="138"/>
                      <a:pt x="78" y="140"/>
                    </a:cubicBezTo>
                    <a:cubicBezTo>
                      <a:pt x="74" y="143"/>
                      <a:pt x="70" y="144"/>
                      <a:pt x="66" y="146"/>
                    </a:cubicBezTo>
                    <a:cubicBezTo>
                      <a:pt x="62" y="147"/>
                      <a:pt x="57" y="148"/>
                      <a:pt x="52" y="148"/>
                    </a:cubicBezTo>
                    <a:cubicBezTo>
                      <a:pt x="35" y="148"/>
                      <a:pt x="22" y="143"/>
                      <a:pt x="13" y="133"/>
                    </a:cubicBezTo>
                    <a:cubicBezTo>
                      <a:pt x="5" y="123"/>
                      <a:pt x="0" y="108"/>
                      <a:pt x="0" y="88"/>
                    </a:cubicBezTo>
                    <a:cubicBezTo>
                      <a:pt x="0" y="0"/>
                      <a:pt x="0" y="0"/>
                      <a:pt x="0" y="0"/>
                    </a:cubicBezTo>
                    <a:cubicBezTo>
                      <a:pt x="33" y="0"/>
                      <a:pt x="33" y="0"/>
                      <a:pt x="33" y="0"/>
                    </a:cubicBezTo>
                    <a:cubicBezTo>
                      <a:pt x="33" y="84"/>
                      <a:pt x="33" y="84"/>
                      <a:pt x="33" y="84"/>
                    </a:cubicBezTo>
                    <a:cubicBezTo>
                      <a:pt x="33" y="90"/>
                      <a:pt x="34" y="96"/>
                      <a:pt x="35" y="101"/>
                    </a:cubicBezTo>
                    <a:cubicBezTo>
                      <a:pt x="37" y="106"/>
                      <a:pt x="39" y="110"/>
                      <a:pt x="41" y="113"/>
                    </a:cubicBezTo>
                    <a:cubicBezTo>
                      <a:pt x="44" y="116"/>
                      <a:pt x="47" y="118"/>
                      <a:pt x="51" y="119"/>
                    </a:cubicBezTo>
                    <a:cubicBezTo>
                      <a:pt x="55" y="120"/>
                      <a:pt x="59" y="121"/>
                      <a:pt x="63" y="121"/>
                    </a:cubicBezTo>
                    <a:cubicBezTo>
                      <a:pt x="67" y="121"/>
                      <a:pt x="72" y="120"/>
                      <a:pt x="76" y="119"/>
                    </a:cubicBezTo>
                    <a:cubicBezTo>
                      <a:pt x="80" y="117"/>
                      <a:pt x="83" y="115"/>
                      <a:pt x="86" y="111"/>
                    </a:cubicBezTo>
                    <a:cubicBezTo>
                      <a:pt x="89" y="108"/>
                      <a:pt x="91" y="104"/>
                      <a:pt x="93" y="100"/>
                    </a:cubicBezTo>
                    <a:cubicBezTo>
                      <a:pt x="95" y="95"/>
                      <a:pt x="96" y="89"/>
                      <a:pt x="96" y="84"/>
                    </a:cubicBezTo>
                    <a:cubicBezTo>
                      <a:pt x="96" y="0"/>
                      <a:pt x="96" y="0"/>
                      <a:pt x="96" y="0"/>
                    </a:cubicBezTo>
                    <a:cubicBezTo>
                      <a:pt x="128" y="0"/>
                      <a:pt x="128" y="0"/>
                      <a:pt x="128" y="0"/>
                    </a:cubicBezTo>
                    <a:cubicBezTo>
                      <a:pt x="128" y="144"/>
                      <a:pt x="128" y="144"/>
                      <a:pt x="128" y="144"/>
                    </a:cubicBezTo>
                    <a:lnTo>
                      <a:pt x="96"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6" name="Freeform 32">
                <a:extLst>
                  <a:ext uri="{FF2B5EF4-FFF2-40B4-BE49-F238E27FC236}">
                    <a16:creationId xmlns:a16="http://schemas.microsoft.com/office/drawing/2014/main" id="{3090EA3C-0BD1-457C-965A-532B8C954D62}"/>
                  </a:ext>
                </a:extLst>
              </p:cNvPr>
              <p:cNvSpPr>
                <a:spLocks/>
              </p:cNvSpPr>
              <p:nvPr/>
            </p:nvSpPr>
            <p:spPr bwMode="black">
              <a:xfrm>
                <a:off x="3947752" y="5016071"/>
                <a:ext cx="157969" cy="107904"/>
              </a:xfrm>
              <a:custGeom>
                <a:avLst/>
                <a:gdLst/>
                <a:ahLst/>
                <a:cxnLst>
                  <a:cxn ang="0">
                    <a:pos x="182" y="147"/>
                  </a:cxn>
                  <a:cxn ang="0">
                    <a:pos x="182" y="66"/>
                  </a:cxn>
                  <a:cxn ang="0">
                    <a:pos x="180" y="46"/>
                  </a:cxn>
                  <a:cxn ang="0">
                    <a:pos x="175" y="34"/>
                  </a:cxn>
                  <a:cxn ang="0">
                    <a:pos x="166" y="28"/>
                  </a:cxn>
                  <a:cxn ang="0">
                    <a:pos x="154" y="26"/>
                  </a:cxn>
                  <a:cxn ang="0">
                    <a:pos x="142" y="30"/>
                  </a:cxn>
                  <a:cxn ang="0">
                    <a:pos x="132" y="38"/>
                  </a:cxn>
                  <a:cxn ang="0">
                    <a:pos x="126" y="51"/>
                  </a:cxn>
                  <a:cxn ang="0">
                    <a:pos x="123" y="66"/>
                  </a:cxn>
                  <a:cxn ang="0">
                    <a:pos x="123" y="147"/>
                  </a:cxn>
                  <a:cxn ang="0">
                    <a:pos x="91" y="147"/>
                  </a:cxn>
                  <a:cxn ang="0">
                    <a:pos x="91" y="63"/>
                  </a:cxn>
                  <a:cxn ang="0">
                    <a:pos x="89" y="46"/>
                  </a:cxn>
                  <a:cxn ang="0">
                    <a:pos x="83" y="35"/>
                  </a:cxn>
                  <a:cxn ang="0">
                    <a:pos x="74" y="28"/>
                  </a:cxn>
                  <a:cxn ang="0">
                    <a:pos x="63" y="26"/>
                  </a:cxn>
                  <a:cxn ang="0">
                    <a:pos x="51" y="29"/>
                  </a:cxn>
                  <a:cxn ang="0">
                    <a:pos x="41" y="37"/>
                  </a:cxn>
                  <a:cxn ang="0">
                    <a:pos x="35" y="50"/>
                  </a:cxn>
                  <a:cxn ang="0">
                    <a:pos x="33" y="66"/>
                  </a:cxn>
                  <a:cxn ang="0">
                    <a:pos x="33" y="147"/>
                  </a:cxn>
                  <a:cxn ang="0">
                    <a:pos x="0" y="147"/>
                  </a:cxn>
                  <a:cxn ang="0">
                    <a:pos x="0" y="3"/>
                  </a:cxn>
                  <a:cxn ang="0">
                    <a:pos x="33" y="3"/>
                  </a:cxn>
                  <a:cxn ang="0">
                    <a:pos x="33" y="26"/>
                  </a:cxn>
                  <a:cxn ang="0">
                    <a:pos x="33" y="26"/>
                  </a:cxn>
                  <a:cxn ang="0">
                    <a:pos x="52" y="6"/>
                  </a:cxn>
                  <a:cxn ang="0">
                    <a:pos x="79" y="0"/>
                  </a:cxn>
                  <a:cxn ang="0">
                    <a:pos x="92" y="2"/>
                  </a:cxn>
                  <a:cxn ang="0">
                    <a:pos x="104" y="7"/>
                  </a:cxn>
                  <a:cxn ang="0">
                    <a:pos x="113" y="16"/>
                  </a:cxn>
                  <a:cxn ang="0">
                    <a:pos x="120" y="28"/>
                  </a:cxn>
                  <a:cxn ang="0">
                    <a:pos x="140" y="7"/>
                  </a:cxn>
                  <a:cxn ang="0">
                    <a:pos x="168" y="0"/>
                  </a:cxn>
                  <a:cxn ang="0">
                    <a:pos x="203" y="14"/>
                  </a:cxn>
                  <a:cxn ang="0">
                    <a:pos x="215" y="58"/>
                  </a:cxn>
                  <a:cxn ang="0">
                    <a:pos x="215" y="147"/>
                  </a:cxn>
                  <a:cxn ang="0">
                    <a:pos x="182" y="147"/>
                  </a:cxn>
                </a:cxnLst>
                <a:rect l="0" t="0" r="r" b="b"/>
                <a:pathLst>
                  <a:path w="215" h="147">
                    <a:moveTo>
                      <a:pt x="182" y="147"/>
                    </a:moveTo>
                    <a:cubicBezTo>
                      <a:pt x="182" y="66"/>
                      <a:pt x="182" y="66"/>
                      <a:pt x="182" y="66"/>
                    </a:cubicBezTo>
                    <a:cubicBezTo>
                      <a:pt x="182" y="58"/>
                      <a:pt x="182" y="52"/>
                      <a:pt x="180" y="46"/>
                    </a:cubicBezTo>
                    <a:cubicBezTo>
                      <a:pt x="179" y="41"/>
                      <a:pt x="177" y="37"/>
                      <a:pt x="175" y="34"/>
                    </a:cubicBezTo>
                    <a:cubicBezTo>
                      <a:pt x="172" y="31"/>
                      <a:pt x="169" y="29"/>
                      <a:pt x="166" y="28"/>
                    </a:cubicBezTo>
                    <a:cubicBezTo>
                      <a:pt x="162" y="27"/>
                      <a:pt x="158" y="26"/>
                      <a:pt x="154" y="26"/>
                    </a:cubicBezTo>
                    <a:cubicBezTo>
                      <a:pt x="149" y="26"/>
                      <a:pt x="145" y="27"/>
                      <a:pt x="142" y="30"/>
                    </a:cubicBezTo>
                    <a:cubicBezTo>
                      <a:pt x="138" y="32"/>
                      <a:pt x="135" y="35"/>
                      <a:pt x="132" y="38"/>
                    </a:cubicBezTo>
                    <a:cubicBezTo>
                      <a:pt x="129" y="42"/>
                      <a:pt x="127" y="46"/>
                      <a:pt x="126" y="51"/>
                    </a:cubicBezTo>
                    <a:cubicBezTo>
                      <a:pt x="124" y="56"/>
                      <a:pt x="123" y="61"/>
                      <a:pt x="123" y="66"/>
                    </a:cubicBezTo>
                    <a:cubicBezTo>
                      <a:pt x="123" y="147"/>
                      <a:pt x="123" y="147"/>
                      <a:pt x="123" y="147"/>
                    </a:cubicBezTo>
                    <a:cubicBezTo>
                      <a:pt x="91" y="147"/>
                      <a:pt x="91" y="147"/>
                      <a:pt x="91" y="147"/>
                    </a:cubicBezTo>
                    <a:cubicBezTo>
                      <a:pt x="91" y="63"/>
                      <a:pt x="91" y="63"/>
                      <a:pt x="91" y="63"/>
                    </a:cubicBezTo>
                    <a:cubicBezTo>
                      <a:pt x="91" y="56"/>
                      <a:pt x="90" y="51"/>
                      <a:pt x="89" y="46"/>
                    </a:cubicBezTo>
                    <a:cubicBezTo>
                      <a:pt x="88" y="41"/>
                      <a:pt x="86" y="38"/>
                      <a:pt x="83" y="35"/>
                    </a:cubicBezTo>
                    <a:cubicBezTo>
                      <a:pt x="81" y="32"/>
                      <a:pt x="78" y="30"/>
                      <a:pt x="74" y="28"/>
                    </a:cubicBezTo>
                    <a:cubicBezTo>
                      <a:pt x="71" y="27"/>
                      <a:pt x="67" y="26"/>
                      <a:pt x="63" y="26"/>
                    </a:cubicBezTo>
                    <a:cubicBezTo>
                      <a:pt x="59" y="26"/>
                      <a:pt x="55" y="27"/>
                      <a:pt x="51" y="29"/>
                    </a:cubicBezTo>
                    <a:cubicBezTo>
                      <a:pt x="47" y="31"/>
                      <a:pt x="44" y="34"/>
                      <a:pt x="41" y="37"/>
                    </a:cubicBezTo>
                    <a:cubicBezTo>
                      <a:pt x="39" y="41"/>
                      <a:pt x="36" y="45"/>
                      <a:pt x="35" y="50"/>
                    </a:cubicBezTo>
                    <a:cubicBezTo>
                      <a:pt x="33" y="55"/>
                      <a:pt x="33" y="60"/>
                      <a:pt x="33" y="66"/>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8" y="17"/>
                      <a:pt x="45" y="11"/>
                      <a:pt x="52" y="6"/>
                    </a:cubicBezTo>
                    <a:cubicBezTo>
                      <a:pt x="60" y="2"/>
                      <a:pt x="69" y="0"/>
                      <a:pt x="79" y="0"/>
                    </a:cubicBezTo>
                    <a:cubicBezTo>
                      <a:pt x="84" y="0"/>
                      <a:pt x="88" y="1"/>
                      <a:pt x="92" y="2"/>
                    </a:cubicBezTo>
                    <a:cubicBezTo>
                      <a:pt x="97" y="3"/>
                      <a:pt x="101" y="5"/>
                      <a:pt x="104" y="7"/>
                    </a:cubicBezTo>
                    <a:cubicBezTo>
                      <a:pt x="108" y="10"/>
                      <a:pt x="111" y="13"/>
                      <a:pt x="113" y="16"/>
                    </a:cubicBezTo>
                    <a:cubicBezTo>
                      <a:pt x="116" y="20"/>
                      <a:pt x="118" y="24"/>
                      <a:pt x="120" y="28"/>
                    </a:cubicBezTo>
                    <a:cubicBezTo>
                      <a:pt x="125" y="18"/>
                      <a:pt x="132" y="11"/>
                      <a:pt x="140" y="7"/>
                    </a:cubicBezTo>
                    <a:cubicBezTo>
                      <a:pt x="148" y="2"/>
                      <a:pt x="157" y="0"/>
                      <a:pt x="168" y="0"/>
                    </a:cubicBezTo>
                    <a:cubicBezTo>
                      <a:pt x="183" y="0"/>
                      <a:pt x="195" y="4"/>
                      <a:pt x="203" y="14"/>
                    </a:cubicBezTo>
                    <a:cubicBezTo>
                      <a:pt x="211" y="23"/>
                      <a:pt x="215" y="38"/>
                      <a:pt x="215" y="58"/>
                    </a:cubicBezTo>
                    <a:cubicBezTo>
                      <a:pt x="215" y="147"/>
                      <a:pt x="215" y="147"/>
                      <a:pt x="215" y="147"/>
                    </a:cubicBezTo>
                    <a:lnTo>
                      <a:pt x="182"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7" name="Freeform 33">
                <a:extLst>
                  <a:ext uri="{FF2B5EF4-FFF2-40B4-BE49-F238E27FC236}">
                    <a16:creationId xmlns:a16="http://schemas.microsoft.com/office/drawing/2014/main" id="{5433C7D5-8949-4F7D-895D-E6705E96127C}"/>
                  </a:ext>
                </a:extLst>
              </p:cNvPr>
              <p:cNvSpPr>
                <a:spLocks noEditPoints="1"/>
              </p:cNvSpPr>
              <p:nvPr/>
            </p:nvSpPr>
            <p:spPr bwMode="black">
              <a:xfrm>
                <a:off x="4123446" y="5016071"/>
                <a:ext cx="96087" cy="111014"/>
              </a:xfrm>
              <a:custGeom>
                <a:avLst/>
                <a:gdLst/>
                <a:ahLst/>
                <a:cxnLst>
                  <a:cxn ang="0">
                    <a:pos x="33" y="85"/>
                  </a:cxn>
                  <a:cxn ang="0">
                    <a:pos x="45" y="115"/>
                  </a:cxn>
                  <a:cxn ang="0">
                    <a:pos x="76" y="125"/>
                  </a:cxn>
                  <a:cxn ang="0">
                    <a:pos x="100" y="121"/>
                  </a:cxn>
                  <a:cxn ang="0">
                    <a:pos x="120" y="111"/>
                  </a:cxn>
                  <a:cxn ang="0">
                    <a:pos x="120" y="139"/>
                  </a:cxn>
                  <a:cxn ang="0">
                    <a:pos x="112" y="143"/>
                  </a:cxn>
                  <a:cxn ang="0">
                    <a:pos x="101" y="146"/>
                  </a:cxn>
                  <a:cxn ang="0">
                    <a:pos x="86" y="149"/>
                  </a:cxn>
                  <a:cxn ang="0">
                    <a:pos x="69" y="151"/>
                  </a:cxn>
                  <a:cxn ang="0">
                    <a:pos x="40" y="146"/>
                  </a:cxn>
                  <a:cxn ang="0">
                    <a:pos x="18" y="132"/>
                  </a:cxn>
                  <a:cxn ang="0">
                    <a:pos x="5"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5"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6" y="125"/>
                    </a:cubicBezTo>
                    <a:cubicBezTo>
                      <a:pt x="84" y="125"/>
                      <a:pt x="92" y="124"/>
                      <a:pt x="100" y="121"/>
                    </a:cubicBezTo>
                    <a:cubicBezTo>
                      <a:pt x="107" y="119"/>
                      <a:pt x="114" y="115"/>
                      <a:pt x="120" y="111"/>
                    </a:cubicBezTo>
                    <a:cubicBezTo>
                      <a:pt x="120" y="139"/>
                      <a:pt x="120" y="139"/>
                      <a:pt x="120" y="139"/>
                    </a:cubicBezTo>
                    <a:cubicBezTo>
                      <a:pt x="118" y="140"/>
                      <a:pt x="115" y="141"/>
                      <a:pt x="112" y="143"/>
                    </a:cubicBezTo>
                    <a:cubicBezTo>
                      <a:pt x="109" y="144"/>
                      <a:pt x="105" y="145"/>
                      <a:pt x="101" y="146"/>
                    </a:cubicBezTo>
                    <a:cubicBezTo>
                      <a:pt x="96" y="148"/>
                      <a:pt x="91" y="149"/>
                      <a:pt x="86" y="149"/>
                    </a:cubicBezTo>
                    <a:cubicBezTo>
                      <a:pt x="81" y="150"/>
                      <a:pt x="75" y="151"/>
                      <a:pt x="69" y="151"/>
                    </a:cubicBezTo>
                    <a:cubicBezTo>
                      <a:pt x="58" y="151"/>
                      <a:pt x="48" y="149"/>
                      <a:pt x="40" y="146"/>
                    </a:cubicBezTo>
                    <a:cubicBezTo>
                      <a:pt x="31" y="143"/>
                      <a:pt x="24" y="138"/>
                      <a:pt x="18" y="132"/>
                    </a:cubicBezTo>
                    <a:cubicBezTo>
                      <a:pt x="12" y="125"/>
                      <a:pt x="8" y="118"/>
                      <a:pt x="5" y="108"/>
                    </a:cubicBezTo>
                    <a:cubicBezTo>
                      <a:pt x="1" y="99"/>
                      <a:pt x="0" y="89"/>
                      <a:pt x="0" y="77"/>
                    </a:cubicBezTo>
                    <a:cubicBezTo>
                      <a:pt x="0" y="63"/>
                      <a:pt x="2" y="52"/>
                      <a:pt x="6" y="42"/>
                    </a:cubicBezTo>
                    <a:cubicBezTo>
                      <a:pt x="10" y="33"/>
                      <a:pt x="15" y="25"/>
                      <a:pt x="22" y="18"/>
                    </a:cubicBezTo>
                    <a:cubicBezTo>
                      <a:pt x="29" y="12"/>
                      <a:pt x="36" y="7"/>
                      <a:pt x="44" y="4"/>
                    </a:cubicBezTo>
                    <a:cubicBezTo>
                      <a:pt x="52" y="1"/>
                      <a:pt x="60" y="0"/>
                      <a:pt x="68" y="0"/>
                    </a:cubicBezTo>
                    <a:cubicBezTo>
                      <a:pt x="79" y="0"/>
                      <a:pt x="88" y="2"/>
                      <a:pt x="96" y="5"/>
                    </a:cubicBezTo>
                    <a:cubicBezTo>
                      <a:pt x="104" y="8"/>
                      <a:pt x="110" y="13"/>
                      <a:pt x="115"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8" y="26"/>
                      <a:pt x="74" y="25"/>
                      <a:pt x="68" y="25"/>
                    </a:cubicBezTo>
                    <a:cubicBezTo>
                      <a:pt x="64" y="25"/>
                      <a:pt x="60" y="26"/>
                      <a:pt x="56" y="28"/>
                    </a:cubicBezTo>
                    <a:cubicBezTo>
                      <a:pt x="52" y="29"/>
                      <a:pt x="48" y="32"/>
                      <a:pt x="45"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8" name="Freeform 34">
                <a:extLst>
                  <a:ext uri="{FF2B5EF4-FFF2-40B4-BE49-F238E27FC236}">
                    <a16:creationId xmlns:a16="http://schemas.microsoft.com/office/drawing/2014/main" id="{359DEB49-FBA9-4B6C-9061-CD54EE4563E5}"/>
                  </a:ext>
                </a:extLst>
              </p:cNvPr>
              <p:cNvSpPr>
                <a:spLocks/>
              </p:cNvSpPr>
              <p:nvPr/>
            </p:nvSpPr>
            <p:spPr bwMode="black">
              <a:xfrm>
                <a:off x="4231349" y="5016071"/>
                <a:ext cx="69656" cy="111014"/>
              </a:xfrm>
              <a:custGeom>
                <a:avLst/>
                <a:gdLst/>
                <a:ahLst/>
                <a:cxnLst>
                  <a:cxn ang="0">
                    <a:pos x="95" y="106"/>
                  </a:cxn>
                  <a:cxn ang="0">
                    <a:pos x="91" y="123"/>
                  </a:cxn>
                  <a:cxn ang="0">
                    <a:pos x="80" y="138"/>
                  </a:cxn>
                  <a:cxn ang="0">
                    <a:pos x="62" y="147"/>
                  </a:cxn>
                  <a:cxn ang="0">
                    <a:pos x="37" y="151"/>
                  </a:cxn>
                  <a:cxn ang="0">
                    <a:pos x="28" y="150"/>
                  </a:cxn>
                  <a:cxn ang="0">
                    <a:pos x="18" y="148"/>
                  </a:cxn>
                  <a:cxn ang="0">
                    <a:pos x="8" y="146"/>
                  </a:cxn>
                  <a:cxn ang="0">
                    <a:pos x="0" y="143"/>
                  </a:cxn>
                  <a:cxn ang="0">
                    <a:pos x="0" y="112"/>
                  </a:cxn>
                  <a:cxn ang="0">
                    <a:pos x="9" y="118"/>
                  </a:cxn>
                  <a:cxn ang="0">
                    <a:pos x="20" y="122"/>
                  </a:cxn>
                  <a:cxn ang="0">
                    <a:pos x="30" y="124"/>
                  </a:cxn>
                  <a:cxn ang="0">
                    <a:pos x="39" y="125"/>
                  </a:cxn>
                  <a:cxn ang="0">
                    <a:pos x="56" y="121"/>
                  </a:cxn>
                  <a:cxn ang="0">
                    <a:pos x="62" y="110"/>
                  </a:cxn>
                  <a:cxn ang="0">
                    <a:pos x="61" y="103"/>
                  </a:cxn>
                  <a:cxn ang="0">
                    <a:pos x="57" y="98"/>
                  </a:cxn>
                  <a:cxn ang="0">
                    <a:pos x="48" y="93"/>
                  </a:cxn>
                  <a:cxn ang="0">
                    <a:pos x="34" y="86"/>
                  </a:cxn>
                  <a:cxn ang="0">
                    <a:pos x="20" y="79"/>
                  </a:cxn>
                  <a:cxn ang="0">
                    <a:pos x="9" y="70"/>
                  </a:cxn>
                  <a:cxn ang="0">
                    <a:pos x="2" y="59"/>
                  </a:cxn>
                  <a:cxn ang="0">
                    <a:pos x="0" y="44"/>
                  </a:cxn>
                  <a:cxn ang="0">
                    <a:pos x="4" y="26"/>
                  </a:cxn>
                  <a:cxn ang="0">
                    <a:pos x="15" y="12"/>
                  </a:cxn>
                  <a:cxn ang="0">
                    <a:pos x="32" y="3"/>
                  </a:cxn>
                  <a:cxn ang="0">
                    <a:pos x="55" y="0"/>
                  </a:cxn>
                  <a:cxn ang="0">
                    <a:pos x="64" y="0"/>
                  </a:cxn>
                  <a:cxn ang="0">
                    <a:pos x="73" y="2"/>
                  </a:cxn>
                  <a:cxn ang="0">
                    <a:pos x="81" y="4"/>
                  </a:cxn>
                  <a:cxn ang="0">
                    <a:pos x="87" y="6"/>
                  </a:cxn>
                  <a:cxn ang="0">
                    <a:pos x="87" y="35"/>
                  </a:cxn>
                  <a:cxn ang="0">
                    <a:pos x="80" y="31"/>
                  </a:cxn>
                  <a:cxn ang="0">
                    <a:pos x="71" y="28"/>
                  </a:cxn>
                  <a:cxn ang="0">
                    <a:pos x="62" y="26"/>
                  </a:cxn>
                  <a:cxn ang="0">
                    <a:pos x="54" y="25"/>
                  </a:cxn>
                  <a:cxn ang="0">
                    <a:pos x="38" y="30"/>
                  </a:cxn>
                  <a:cxn ang="0">
                    <a:pos x="33" y="41"/>
                  </a:cxn>
                  <a:cxn ang="0">
                    <a:pos x="34" y="48"/>
                  </a:cxn>
                  <a:cxn ang="0">
                    <a:pos x="38" y="53"/>
                  </a:cxn>
                  <a:cxn ang="0">
                    <a:pos x="46" y="58"/>
                  </a:cxn>
                  <a:cxn ang="0">
                    <a:pos x="58" y="63"/>
                  </a:cxn>
                  <a:cxn ang="0">
                    <a:pos x="73" y="70"/>
                  </a:cxn>
                  <a:cxn ang="0">
                    <a:pos x="84" y="79"/>
                  </a:cxn>
                  <a:cxn ang="0">
                    <a:pos x="92" y="91"/>
                  </a:cxn>
                  <a:cxn ang="0">
                    <a:pos x="95" y="106"/>
                  </a:cxn>
                </a:cxnLst>
                <a:rect l="0" t="0" r="r" b="b"/>
                <a:pathLst>
                  <a:path w="95" h="151">
                    <a:moveTo>
                      <a:pt x="95" y="106"/>
                    </a:moveTo>
                    <a:cubicBezTo>
                      <a:pt x="95" y="112"/>
                      <a:pt x="93" y="118"/>
                      <a:pt x="91" y="123"/>
                    </a:cubicBezTo>
                    <a:cubicBezTo>
                      <a:pt x="89" y="129"/>
                      <a:pt x="85" y="134"/>
                      <a:pt x="80" y="138"/>
                    </a:cubicBezTo>
                    <a:cubicBezTo>
                      <a:pt x="75" y="142"/>
                      <a:pt x="70" y="145"/>
                      <a:pt x="62" y="147"/>
                    </a:cubicBezTo>
                    <a:cubicBezTo>
                      <a:pt x="55" y="150"/>
                      <a:pt x="47" y="151"/>
                      <a:pt x="37" y="151"/>
                    </a:cubicBezTo>
                    <a:cubicBezTo>
                      <a:pt x="35" y="151"/>
                      <a:pt x="32" y="150"/>
                      <a:pt x="28" y="150"/>
                    </a:cubicBezTo>
                    <a:cubicBezTo>
                      <a:pt x="25" y="150"/>
                      <a:pt x="22" y="149"/>
                      <a:pt x="18" y="148"/>
                    </a:cubicBezTo>
                    <a:cubicBezTo>
                      <a:pt x="15" y="148"/>
                      <a:pt x="11" y="147"/>
                      <a:pt x="8" y="146"/>
                    </a:cubicBezTo>
                    <a:cubicBezTo>
                      <a:pt x="5" y="145"/>
                      <a:pt x="2" y="144"/>
                      <a:pt x="0" y="143"/>
                    </a:cubicBezTo>
                    <a:cubicBezTo>
                      <a:pt x="0" y="112"/>
                      <a:pt x="0" y="112"/>
                      <a:pt x="0" y="112"/>
                    </a:cubicBezTo>
                    <a:cubicBezTo>
                      <a:pt x="3" y="114"/>
                      <a:pt x="6" y="116"/>
                      <a:pt x="9" y="118"/>
                    </a:cubicBezTo>
                    <a:cubicBezTo>
                      <a:pt x="13" y="119"/>
                      <a:pt x="16" y="121"/>
                      <a:pt x="20" y="122"/>
                    </a:cubicBezTo>
                    <a:cubicBezTo>
                      <a:pt x="23" y="123"/>
                      <a:pt x="26" y="124"/>
                      <a:pt x="30" y="124"/>
                    </a:cubicBezTo>
                    <a:cubicBezTo>
                      <a:pt x="33" y="125"/>
                      <a:pt x="36" y="125"/>
                      <a:pt x="39" y="125"/>
                    </a:cubicBezTo>
                    <a:cubicBezTo>
                      <a:pt x="47" y="125"/>
                      <a:pt x="53" y="124"/>
                      <a:pt x="56" y="121"/>
                    </a:cubicBezTo>
                    <a:cubicBezTo>
                      <a:pt x="60" y="118"/>
                      <a:pt x="62" y="115"/>
                      <a:pt x="62" y="110"/>
                    </a:cubicBezTo>
                    <a:cubicBezTo>
                      <a:pt x="62" y="107"/>
                      <a:pt x="62" y="105"/>
                      <a:pt x="61" y="103"/>
                    </a:cubicBezTo>
                    <a:cubicBezTo>
                      <a:pt x="60" y="102"/>
                      <a:pt x="59" y="100"/>
                      <a:pt x="57" y="98"/>
                    </a:cubicBezTo>
                    <a:cubicBezTo>
                      <a:pt x="55" y="96"/>
                      <a:pt x="52" y="95"/>
                      <a:pt x="48" y="93"/>
                    </a:cubicBezTo>
                    <a:cubicBezTo>
                      <a:pt x="45" y="91"/>
                      <a:pt x="40" y="89"/>
                      <a:pt x="34" y="86"/>
                    </a:cubicBezTo>
                    <a:cubicBezTo>
                      <a:pt x="29" y="84"/>
                      <a:pt x="24" y="82"/>
                      <a:pt x="20" y="79"/>
                    </a:cubicBezTo>
                    <a:cubicBezTo>
                      <a:pt x="16" y="77"/>
                      <a:pt x="12" y="74"/>
                      <a:pt x="9" y="70"/>
                    </a:cubicBezTo>
                    <a:cubicBezTo>
                      <a:pt x="6" y="67"/>
                      <a:pt x="4" y="63"/>
                      <a:pt x="2" y="59"/>
                    </a:cubicBezTo>
                    <a:cubicBezTo>
                      <a:pt x="1" y="55"/>
                      <a:pt x="0" y="50"/>
                      <a:pt x="0" y="44"/>
                    </a:cubicBezTo>
                    <a:cubicBezTo>
                      <a:pt x="0" y="37"/>
                      <a:pt x="1" y="32"/>
                      <a:pt x="4" y="26"/>
                    </a:cubicBezTo>
                    <a:cubicBezTo>
                      <a:pt x="6" y="21"/>
                      <a:pt x="10" y="16"/>
                      <a:pt x="15" y="12"/>
                    </a:cubicBezTo>
                    <a:cubicBezTo>
                      <a:pt x="19" y="9"/>
                      <a:pt x="25" y="5"/>
                      <a:pt x="32" y="3"/>
                    </a:cubicBezTo>
                    <a:cubicBezTo>
                      <a:pt x="39" y="1"/>
                      <a:pt x="46" y="0"/>
                      <a:pt x="55" y="0"/>
                    </a:cubicBezTo>
                    <a:cubicBezTo>
                      <a:pt x="58" y="0"/>
                      <a:pt x="61" y="0"/>
                      <a:pt x="64" y="0"/>
                    </a:cubicBezTo>
                    <a:cubicBezTo>
                      <a:pt x="67" y="1"/>
                      <a:pt x="70" y="1"/>
                      <a:pt x="73" y="2"/>
                    </a:cubicBezTo>
                    <a:cubicBezTo>
                      <a:pt x="75" y="2"/>
                      <a:pt x="78" y="3"/>
                      <a:pt x="81" y="4"/>
                    </a:cubicBezTo>
                    <a:cubicBezTo>
                      <a:pt x="83" y="4"/>
                      <a:pt x="85" y="5"/>
                      <a:pt x="87" y="6"/>
                    </a:cubicBezTo>
                    <a:cubicBezTo>
                      <a:pt x="87" y="35"/>
                      <a:pt x="87" y="35"/>
                      <a:pt x="87" y="35"/>
                    </a:cubicBezTo>
                    <a:cubicBezTo>
                      <a:pt x="85" y="34"/>
                      <a:pt x="82" y="32"/>
                      <a:pt x="80" y="31"/>
                    </a:cubicBezTo>
                    <a:cubicBezTo>
                      <a:pt x="77" y="30"/>
                      <a:pt x="74" y="29"/>
                      <a:pt x="71" y="28"/>
                    </a:cubicBezTo>
                    <a:cubicBezTo>
                      <a:pt x="68" y="27"/>
                      <a:pt x="65" y="26"/>
                      <a:pt x="62" y="26"/>
                    </a:cubicBezTo>
                    <a:cubicBezTo>
                      <a:pt x="59" y="26"/>
                      <a:pt x="56" y="25"/>
                      <a:pt x="54" y="25"/>
                    </a:cubicBezTo>
                    <a:cubicBezTo>
                      <a:pt x="47" y="25"/>
                      <a:pt x="42" y="27"/>
                      <a:pt x="38" y="30"/>
                    </a:cubicBezTo>
                    <a:cubicBezTo>
                      <a:pt x="35" y="33"/>
                      <a:pt x="33" y="36"/>
                      <a:pt x="33" y="41"/>
                    </a:cubicBezTo>
                    <a:cubicBezTo>
                      <a:pt x="33" y="44"/>
                      <a:pt x="33" y="46"/>
                      <a:pt x="34" y="48"/>
                    </a:cubicBezTo>
                    <a:cubicBezTo>
                      <a:pt x="35" y="50"/>
                      <a:pt x="36" y="52"/>
                      <a:pt x="38" y="53"/>
                    </a:cubicBezTo>
                    <a:cubicBezTo>
                      <a:pt x="40" y="55"/>
                      <a:pt x="43" y="57"/>
                      <a:pt x="46" y="58"/>
                    </a:cubicBezTo>
                    <a:cubicBezTo>
                      <a:pt x="49" y="60"/>
                      <a:pt x="53" y="62"/>
                      <a:pt x="58" y="63"/>
                    </a:cubicBezTo>
                    <a:cubicBezTo>
                      <a:pt x="63" y="66"/>
                      <a:pt x="68" y="68"/>
                      <a:pt x="73" y="70"/>
                    </a:cubicBezTo>
                    <a:cubicBezTo>
                      <a:pt x="77" y="73"/>
                      <a:pt x="81" y="76"/>
                      <a:pt x="84" y="79"/>
                    </a:cubicBezTo>
                    <a:cubicBezTo>
                      <a:pt x="88" y="83"/>
                      <a:pt x="90" y="86"/>
                      <a:pt x="92" y="91"/>
                    </a:cubicBezTo>
                    <a:cubicBezTo>
                      <a:pt x="94" y="95"/>
                      <a:pt x="95" y="100"/>
                      <a:pt x="95" y="10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9" name="Freeform 35">
                <a:extLst>
                  <a:ext uri="{FF2B5EF4-FFF2-40B4-BE49-F238E27FC236}">
                    <a16:creationId xmlns:a16="http://schemas.microsoft.com/office/drawing/2014/main" id="{B4B5558D-F060-4BD2-91C7-D5CD86BCC007}"/>
                  </a:ext>
                </a:extLst>
              </p:cNvPr>
              <p:cNvSpPr>
                <a:spLocks/>
              </p:cNvSpPr>
              <p:nvPr/>
            </p:nvSpPr>
            <p:spPr bwMode="black">
              <a:xfrm>
                <a:off x="4311267" y="5016071"/>
                <a:ext cx="82405" cy="111014"/>
              </a:xfrm>
              <a:custGeom>
                <a:avLst/>
                <a:gdLst/>
                <a:ahLst/>
                <a:cxnLst>
                  <a:cxn ang="0">
                    <a:pos x="95" y="148"/>
                  </a:cxn>
                  <a:cxn ang="0">
                    <a:pos x="72" y="151"/>
                  </a:cxn>
                  <a:cxn ang="0">
                    <a:pos x="42" y="145"/>
                  </a:cxn>
                  <a:cxn ang="0">
                    <a:pos x="20" y="130"/>
                  </a:cxn>
                  <a:cxn ang="0">
                    <a:pos x="5" y="108"/>
                  </a:cxn>
                  <a:cxn ang="0">
                    <a:pos x="0" y="79"/>
                  </a:cxn>
                  <a:cxn ang="0">
                    <a:pos x="6" y="46"/>
                  </a:cxn>
                  <a:cxn ang="0">
                    <a:pos x="21" y="22"/>
                  </a:cxn>
                  <a:cxn ang="0">
                    <a:pos x="46" y="6"/>
                  </a:cxn>
                  <a:cxn ang="0">
                    <a:pos x="78" y="0"/>
                  </a:cxn>
                  <a:cxn ang="0">
                    <a:pos x="89" y="1"/>
                  </a:cxn>
                  <a:cxn ang="0">
                    <a:pos x="98" y="2"/>
                  </a:cxn>
                  <a:cxn ang="0">
                    <a:pos x="107"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9"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0" y="151"/>
                      <a:pt x="72" y="151"/>
                    </a:cubicBezTo>
                    <a:cubicBezTo>
                      <a:pt x="61" y="151"/>
                      <a:pt x="51" y="149"/>
                      <a:pt x="42" y="145"/>
                    </a:cubicBezTo>
                    <a:cubicBezTo>
                      <a:pt x="33" y="142"/>
                      <a:pt x="26" y="137"/>
                      <a:pt x="20" y="130"/>
                    </a:cubicBezTo>
                    <a:cubicBezTo>
                      <a:pt x="13" y="124"/>
                      <a:pt x="9" y="116"/>
                      <a:pt x="5" y="108"/>
                    </a:cubicBezTo>
                    <a:cubicBezTo>
                      <a:pt x="2" y="99"/>
                      <a:pt x="0" y="89"/>
                      <a:pt x="0" y="79"/>
                    </a:cubicBezTo>
                    <a:cubicBezTo>
                      <a:pt x="0" y="67"/>
                      <a:pt x="2" y="56"/>
                      <a:pt x="6" y="46"/>
                    </a:cubicBezTo>
                    <a:cubicBezTo>
                      <a:pt x="9" y="37"/>
                      <a:pt x="14" y="28"/>
                      <a:pt x="21" y="22"/>
                    </a:cubicBezTo>
                    <a:cubicBezTo>
                      <a:pt x="28" y="15"/>
                      <a:pt x="36" y="9"/>
                      <a:pt x="46" y="6"/>
                    </a:cubicBezTo>
                    <a:cubicBezTo>
                      <a:pt x="55" y="2"/>
                      <a:pt x="66" y="0"/>
                      <a:pt x="78" y="0"/>
                    </a:cubicBezTo>
                    <a:cubicBezTo>
                      <a:pt x="82" y="0"/>
                      <a:pt x="85" y="0"/>
                      <a:pt x="89" y="1"/>
                    </a:cubicBezTo>
                    <a:cubicBezTo>
                      <a:pt x="92" y="1"/>
                      <a:pt x="95" y="2"/>
                      <a:pt x="98" y="2"/>
                    </a:cubicBezTo>
                    <a:cubicBezTo>
                      <a:pt x="101" y="3"/>
                      <a:pt x="104" y="4"/>
                      <a:pt x="107" y="5"/>
                    </a:cubicBezTo>
                    <a:cubicBezTo>
                      <a:pt x="109" y="5"/>
                      <a:pt x="111" y="6"/>
                      <a:pt x="112" y="7"/>
                    </a:cubicBezTo>
                    <a:cubicBezTo>
                      <a:pt x="112" y="38"/>
                      <a:pt x="112" y="38"/>
                      <a:pt x="112" y="38"/>
                    </a:cubicBezTo>
                    <a:cubicBezTo>
                      <a:pt x="108" y="34"/>
                      <a:pt x="103" y="32"/>
                      <a:pt x="97" y="30"/>
                    </a:cubicBezTo>
                    <a:cubicBezTo>
                      <a:pt x="92" y="27"/>
                      <a:pt x="86" y="26"/>
                      <a:pt x="79" y="26"/>
                    </a:cubicBezTo>
                    <a:cubicBezTo>
                      <a:pt x="73" y="26"/>
                      <a:pt x="67" y="27"/>
                      <a:pt x="61" y="30"/>
                    </a:cubicBezTo>
                    <a:cubicBezTo>
                      <a:pt x="56" y="32"/>
                      <a:pt x="51" y="35"/>
                      <a:pt x="47" y="39"/>
                    </a:cubicBezTo>
                    <a:cubicBezTo>
                      <a:pt x="43" y="44"/>
                      <a:pt x="40" y="49"/>
                      <a:pt x="37"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5" y="123"/>
                      <a:pt x="72" y="124"/>
                      <a:pt x="79" y="124"/>
                    </a:cubicBezTo>
                    <a:cubicBezTo>
                      <a:pt x="81" y="124"/>
                      <a:pt x="84" y="124"/>
                      <a:pt x="87" y="123"/>
                    </a:cubicBezTo>
                    <a:cubicBezTo>
                      <a:pt x="90" y="123"/>
                      <a:pt x="93" y="122"/>
                      <a:pt x="96" y="121"/>
                    </a:cubicBezTo>
                    <a:cubicBezTo>
                      <a:pt x="99" y="119"/>
                      <a:pt x="102" y="118"/>
                      <a:pt x="105" y="117"/>
                    </a:cubicBezTo>
                    <a:cubicBezTo>
                      <a:pt x="108" y="115"/>
                      <a:pt x="110" y="114"/>
                      <a:pt x="112" y="112"/>
                    </a:cubicBezTo>
                    <a:cubicBezTo>
                      <a:pt x="112" y="141"/>
                      <a:pt x="112" y="141"/>
                      <a:pt x="112" y="141"/>
                    </a:cubicBezTo>
                    <a:cubicBezTo>
                      <a:pt x="107" y="144"/>
                      <a:pt x="102" y="146"/>
                      <a:pt x="95" y="14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3" name="Group 522">
              <a:extLst>
                <a:ext uri="{FF2B5EF4-FFF2-40B4-BE49-F238E27FC236}">
                  <a16:creationId xmlns:a16="http://schemas.microsoft.com/office/drawing/2014/main" id="{D049F36F-FE0E-4357-858E-0CCA0050FF34}"/>
                </a:ext>
              </a:extLst>
            </p:cNvPr>
            <p:cNvGrpSpPr/>
            <p:nvPr/>
          </p:nvGrpSpPr>
          <p:grpSpPr bwMode="black">
            <a:xfrm>
              <a:off x="6260908" y="8722987"/>
              <a:ext cx="1096520" cy="351662"/>
              <a:chOff x="10238410" y="4967852"/>
              <a:chExt cx="561691" cy="186381"/>
            </a:xfrm>
            <a:solidFill>
              <a:srgbClr val="FFFFFF"/>
            </a:solidFill>
            <a:effectLst/>
          </p:grpSpPr>
          <p:sp>
            <p:nvSpPr>
              <p:cNvPr id="656" name="Freeform 34">
                <a:extLst>
                  <a:ext uri="{FF2B5EF4-FFF2-40B4-BE49-F238E27FC236}">
                    <a16:creationId xmlns:a16="http://schemas.microsoft.com/office/drawing/2014/main" id="{C157241C-ADF2-44A4-BD39-4B310A622FE7}"/>
                  </a:ext>
                </a:extLst>
              </p:cNvPr>
              <p:cNvSpPr>
                <a:spLocks/>
              </p:cNvSpPr>
              <p:nvPr/>
            </p:nvSpPr>
            <p:spPr bwMode="black">
              <a:xfrm>
                <a:off x="10238410" y="4978045"/>
                <a:ext cx="138330" cy="172912"/>
              </a:xfrm>
              <a:custGeom>
                <a:avLst/>
                <a:gdLst/>
                <a:ahLst/>
                <a:cxnLst>
                  <a:cxn ang="0">
                    <a:pos x="302" y="475"/>
                  </a:cxn>
                  <a:cxn ang="0">
                    <a:pos x="302" y="269"/>
                  </a:cxn>
                  <a:cxn ang="0">
                    <a:pos x="78" y="269"/>
                  </a:cxn>
                  <a:cxn ang="0">
                    <a:pos x="78" y="475"/>
                  </a:cxn>
                  <a:cxn ang="0">
                    <a:pos x="0" y="475"/>
                  </a:cxn>
                  <a:cxn ang="0">
                    <a:pos x="0" y="0"/>
                  </a:cxn>
                  <a:cxn ang="0">
                    <a:pos x="78" y="0"/>
                  </a:cxn>
                  <a:cxn ang="0">
                    <a:pos x="78" y="199"/>
                  </a:cxn>
                  <a:cxn ang="0">
                    <a:pos x="302" y="199"/>
                  </a:cxn>
                  <a:cxn ang="0">
                    <a:pos x="302" y="0"/>
                  </a:cxn>
                  <a:cxn ang="0">
                    <a:pos x="380" y="0"/>
                  </a:cxn>
                  <a:cxn ang="0">
                    <a:pos x="380" y="475"/>
                  </a:cxn>
                  <a:cxn ang="0">
                    <a:pos x="302" y="475"/>
                  </a:cxn>
                </a:cxnLst>
                <a:rect l="0" t="0" r="r" b="b"/>
                <a:pathLst>
                  <a:path w="380" h="475">
                    <a:moveTo>
                      <a:pt x="302" y="475"/>
                    </a:moveTo>
                    <a:lnTo>
                      <a:pt x="302" y="269"/>
                    </a:lnTo>
                    <a:lnTo>
                      <a:pt x="78" y="269"/>
                    </a:lnTo>
                    <a:lnTo>
                      <a:pt x="78" y="475"/>
                    </a:lnTo>
                    <a:lnTo>
                      <a:pt x="0" y="475"/>
                    </a:lnTo>
                    <a:lnTo>
                      <a:pt x="0" y="0"/>
                    </a:lnTo>
                    <a:lnTo>
                      <a:pt x="78" y="0"/>
                    </a:lnTo>
                    <a:lnTo>
                      <a:pt x="78" y="199"/>
                    </a:lnTo>
                    <a:lnTo>
                      <a:pt x="302" y="199"/>
                    </a:lnTo>
                    <a:lnTo>
                      <a:pt x="302" y="0"/>
                    </a:lnTo>
                    <a:lnTo>
                      <a:pt x="380" y="0"/>
                    </a:lnTo>
                    <a:lnTo>
                      <a:pt x="380" y="475"/>
                    </a:lnTo>
                    <a:lnTo>
                      <a:pt x="302" y="475"/>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7" name="Freeform 35">
                <a:extLst>
                  <a:ext uri="{FF2B5EF4-FFF2-40B4-BE49-F238E27FC236}">
                    <a16:creationId xmlns:a16="http://schemas.microsoft.com/office/drawing/2014/main" id="{77C38A20-A6A4-4D05-8688-CEABF254FD85}"/>
                  </a:ext>
                </a:extLst>
              </p:cNvPr>
              <p:cNvSpPr>
                <a:spLocks/>
              </p:cNvSpPr>
              <p:nvPr/>
            </p:nvSpPr>
            <p:spPr bwMode="black">
              <a:xfrm>
                <a:off x="10394941" y="5027188"/>
                <a:ext cx="123769" cy="123769"/>
              </a:xfrm>
              <a:custGeom>
                <a:avLst/>
                <a:gdLst/>
                <a:ahLst/>
                <a:cxnLst>
                  <a:cxn ang="0">
                    <a:pos x="88" y="144"/>
                  </a:cxn>
                  <a:cxn ang="0">
                    <a:pos x="53" y="144"/>
                  </a:cxn>
                  <a:cxn ang="0">
                    <a:pos x="0" y="0"/>
                  </a:cxn>
                  <a:cxn ang="0">
                    <a:pos x="35" y="0"/>
                  </a:cxn>
                  <a:cxn ang="0">
                    <a:pos x="66" y="97"/>
                  </a:cxn>
                  <a:cxn ang="0">
                    <a:pos x="68" y="103"/>
                  </a:cxn>
                  <a:cxn ang="0">
                    <a:pos x="70" y="109"/>
                  </a:cxn>
                  <a:cxn ang="0">
                    <a:pos x="71" y="115"/>
                  </a:cxn>
                  <a:cxn ang="0">
                    <a:pos x="71" y="120"/>
                  </a:cxn>
                  <a:cxn ang="0">
                    <a:pos x="72" y="120"/>
                  </a:cxn>
                  <a:cxn ang="0">
                    <a:pos x="73" y="116"/>
                  </a:cxn>
                  <a:cxn ang="0">
                    <a:pos x="74" y="110"/>
                  </a:cxn>
                  <a:cxn ang="0">
                    <a:pos x="75" y="103"/>
                  </a:cxn>
                  <a:cxn ang="0">
                    <a:pos x="77" y="97"/>
                  </a:cxn>
                  <a:cxn ang="0">
                    <a:pos x="109" y="0"/>
                  </a:cxn>
                  <a:cxn ang="0">
                    <a:pos x="144" y="0"/>
                  </a:cxn>
                  <a:cxn ang="0">
                    <a:pos x="88" y="144"/>
                  </a:cxn>
                </a:cxnLst>
                <a:rect l="0" t="0" r="r" b="b"/>
                <a:pathLst>
                  <a:path w="144" h="144">
                    <a:moveTo>
                      <a:pt x="88" y="144"/>
                    </a:moveTo>
                    <a:cubicBezTo>
                      <a:pt x="53" y="144"/>
                      <a:pt x="53" y="144"/>
                      <a:pt x="53" y="144"/>
                    </a:cubicBezTo>
                    <a:cubicBezTo>
                      <a:pt x="0" y="0"/>
                      <a:pt x="0" y="0"/>
                      <a:pt x="0" y="0"/>
                    </a:cubicBezTo>
                    <a:cubicBezTo>
                      <a:pt x="35" y="0"/>
                      <a:pt x="35" y="0"/>
                      <a:pt x="35" y="0"/>
                    </a:cubicBezTo>
                    <a:cubicBezTo>
                      <a:pt x="66" y="97"/>
                      <a:pt x="66" y="97"/>
                      <a:pt x="66" y="97"/>
                    </a:cubicBezTo>
                    <a:cubicBezTo>
                      <a:pt x="67" y="99"/>
                      <a:pt x="68" y="101"/>
                      <a:pt x="68" y="103"/>
                    </a:cubicBezTo>
                    <a:cubicBezTo>
                      <a:pt x="69" y="105"/>
                      <a:pt x="69" y="107"/>
                      <a:pt x="70" y="109"/>
                    </a:cubicBezTo>
                    <a:cubicBezTo>
                      <a:pt x="70" y="112"/>
                      <a:pt x="71" y="113"/>
                      <a:pt x="71" y="115"/>
                    </a:cubicBezTo>
                    <a:cubicBezTo>
                      <a:pt x="71" y="117"/>
                      <a:pt x="71" y="119"/>
                      <a:pt x="71" y="120"/>
                    </a:cubicBezTo>
                    <a:cubicBezTo>
                      <a:pt x="72" y="120"/>
                      <a:pt x="72" y="120"/>
                      <a:pt x="72" y="120"/>
                    </a:cubicBezTo>
                    <a:cubicBezTo>
                      <a:pt x="72" y="119"/>
                      <a:pt x="72" y="117"/>
                      <a:pt x="73" y="116"/>
                    </a:cubicBezTo>
                    <a:cubicBezTo>
                      <a:pt x="73" y="114"/>
                      <a:pt x="73" y="112"/>
                      <a:pt x="74" y="110"/>
                    </a:cubicBezTo>
                    <a:cubicBezTo>
                      <a:pt x="74" y="107"/>
                      <a:pt x="75" y="105"/>
                      <a:pt x="75" y="103"/>
                    </a:cubicBezTo>
                    <a:cubicBezTo>
                      <a:pt x="76" y="101"/>
                      <a:pt x="77" y="99"/>
                      <a:pt x="77" y="97"/>
                    </a:cubicBezTo>
                    <a:cubicBezTo>
                      <a:pt x="109" y="0"/>
                      <a:pt x="109" y="0"/>
                      <a:pt x="109" y="0"/>
                    </a:cubicBezTo>
                    <a:cubicBezTo>
                      <a:pt x="144" y="0"/>
                      <a:pt x="144" y="0"/>
                      <a:pt x="144" y="0"/>
                    </a:cubicBezTo>
                    <a:lnTo>
                      <a:pt x="88"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8" name="Freeform 36">
                <a:extLst>
                  <a:ext uri="{FF2B5EF4-FFF2-40B4-BE49-F238E27FC236}">
                    <a16:creationId xmlns:a16="http://schemas.microsoft.com/office/drawing/2014/main" id="{35C41135-2374-45F7-87D4-504C2A44A57A}"/>
                  </a:ext>
                </a:extLst>
              </p:cNvPr>
              <p:cNvSpPr>
                <a:spLocks noEditPoints="1"/>
              </p:cNvSpPr>
              <p:nvPr/>
            </p:nvSpPr>
            <p:spPr bwMode="black">
              <a:xfrm>
                <a:off x="10516161" y="5024640"/>
                <a:ext cx="104111" cy="129593"/>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2" y="110"/>
                      <a:pt x="34"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9" name="Rectangle 37">
                <a:extLst>
                  <a:ext uri="{FF2B5EF4-FFF2-40B4-BE49-F238E27FC236}">
                    <a16:creationId xmlns:a16="http://schemas.microsoft.com/office/drawing/2014/main" id="{066DFDF0-0CB5-4F2F-8D91-69E8C87BB5B3}"/>
                  </a:ext>
                </a:extLst>
              </p:cNvPr>
              <p:cNvSpPr>
                <a:spLocks noChangeArrowheads="1"/>
              </p:cNvSpPr>
              <p:nvPr/>
            </p:nvSpPr>
            <p:spPr bwMode="black">
              <a:xfrm>
                <a:off x="10646846" y="4967852"/>
                <a:ext cx="27666" cy="183105"/>
              </a:xfrm>
              <a:prstGeom prst="rect">
                <a:avLst/>
              </a:pr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60" name="Freeform 38">
                <a:extLst>
                  <a:ext uri="{FF2B5EF4-FFF2-40B4-BE49-F238E27FC236}">
                    <a16:creationId xmlns:a16="http://schemas.microsoft.com/office/drawing/2014/main" id="{0E358E9D-6246-4A63-9575-D84B469F73F5}"/>
                  </a:ext>
                </a:extLst>
              </p:cNvPr>
              <p:cNvSpPr>
                <a:spLocks noEditPoints="1"/>
              </p:cNvSpPr>
              <p:nvPr/>
            </p:nvSpPr>
            <p:spPr bwMode="black">
              <a:xfrm>
                <a:off x="10696718" y="5024640"/>
                <a:ext cx="103383" cy="129593"/>
              </a:xfrm>
              <a:custGeom>
                <a:avLst/>
                <a:gdLst/>
                <a:ahLst/>
                <a:cxnLst>
                  <a:cxn ang="0">
                    <a:pos x="88" y="147"/>
                  </a:cxn>
                  <a:cxn ang="0">
                    <a:pos x="88" y="127"/>
                  </a:cxn>
                  <a:cxn ang="0">
                    <a:pos x="88" y="127"/>
                  </a:cxn>
                  <a:cxn ang="0">
                    <a:pos x="70" y="145"/>
                  </a:cxn>
                  <a:cxn ang="0">
                    <a:pos x="45" y="151"/>
                  </a:cxn>
                  <a:cxn ang="0">
                    <a:pos x="26" y="148"/>
                  </a:cxn>
                  <a:cxn ang="0">
                    <a:pos x="11" y="139"/>
                  </a:cxn>
                  <a:cxn ang="0">
                    <a:pos x="3" y="125"/>
                  </a:cxn>
                  <a:cxn ang="0">
                    <a:pos x="0" y="108"/>
                  </a:cxn>
                  <a:cxn ang="0">
                    <a:pos x="2" y="91"/>
                  </a:cxn>
                  <a:cxn ang="0">
                    <a:pos x="11" y="76"/>
                  </a:cxn>
                  <a:cxn ang="0">
                    <a:pos x="25" y="66"/>
                  </a:cxn>
                  <a:cxn ang="0">
                    <a:pos x="47" y="60"/>
                  </a:cxn>
                  <a:cxn ang="0">
                    <a:pos x="89" y="55"/>
                  </a:cxn>
                  <a:cxn ang="0">
                    <a:pos x="82" y="32"/>
                  </a:cxn>
                  <a:cxn ang="0">
                    <a:pos x="61" y="25"/>
                  </a:cxn>
                  <a:cxn ang="0">
                    <a:pos x="36" y="30"/>
                  </a:cxn>
                  <a:cxn ang="0">
                    <a:pos x="14" y="41"/>
                  </a:cxn>
                  <a:cxn ang="0">
                    <a:pos x="14" y="13"/>
                  </a:cxn>
                  <a:cxn ang="0">
                    <a:pos x="22" y="8"/>
                  </a:cxn>
                  <a:cxn ang="0">
                    <a:pos x="35" y="4"/>
                  </a:cxn>
                  <a:cxn ang="0">
                    <a:pos x="50" y="1"/>
                  </a:cxn>
                  <a:cxn ang="0">
                    <a:pos x="65" y="0"/>
                  </a:cxn>
                  <a:cxn ang="0">
                    <a:pos x="90" y="4"/>
                  </a:cxn>
                  <a:cxn ang="0">
                    <a:pos x="107" y="15"/>
                  </a:cxn>
                  <a:cxn ang="0">
                    <a:pos x="117" y="32"/>
                  </a:cxn>
                  <a:cxn ang="0">
                    <a:pos x="120" y="56"/>
                  </a:cxn>
                  <a:cxn ang="0">
                    <a:pos x="120" y="147"/>
                  </a:cxn>
                  <a:cxn ang="0">
                    <a:pos x="88" y="147"/>
                  </a:cxn>
                  <a:cxn ang="0">
                    <a:pos x="58" y="81"/>
                  </a:cxn>
                  <a:cxn ang="0">
                    <a:pos x="45" y="84"/>
                  </a:cxn>
                  <a:cxn ang="0">
                    <a:pos x="37" y="89"/>
                  </a:cxn>
                  <a:cxn ang="0">
                    <a:pos x="33" y="96"/>
                  </a:cxn>
                  <a:cxn ang="0">
                    <a:pos x="32" y="105"/>
                  </a:cxn>
                  <a:cxn ang="0">
                    <a:pos x="33" y="113"/>
                  </a:cxn>
                  <a:cxn ang="0">
                    <a:pos x="38" y="119"/>
                  </a:cxn>
                  <a:cxn ang="0">
                    <a:pos x="46" y="123"/>
                  </a:cxn>
                  <a:cxn ang="0">
                    <a:pos x="55" y="125"/>
                  </a:cxn>
                  <a:cxn ang="0">
                    <a:pos x="69" y="122"/>
                  </a:cxn>
                  <a:cxn ang="0">
                    <a:pos x="80" y="115"/>
                  </a:cxn>
                  <a:cxn ang="0">
                    <a:pos x="86" y="104"/>
                  </a:cxn>
                  <a:cxn ang="0">
                    <a:pos x="89" y="90"/>
                  </a:cxn>
                  <a:cxn ang="0">
                    <a:pos x="89" y="77"/>
                  </a:cxn>
                  <a:cxn ang="0">
                    <a:pos x="58" y="81"/>
                  </a:cxn>
                </a:cxnLst>
                <a:rect l="0" t="0" r="r" b="b"/>
                <a:pathLst>
                  <a:path w="120" h="151">
                    <a:moveTo>
                      <a:pt x="88" y="147"/>
                    </a:moveTo>
                    <a:cubicBezTo>
                      <a:pt x="88" y="127"/>
                      <a:pt x="88" y="127"/>
                      <a:pt x="88" y="127"/>
                    </a:cubicBezTo>
                    <a:cubicBezTo>
                      <a:pt x="88" y="127"/>
                      <a:pt x="88" y="127"/>
                      <a:pt x="88" y="127"/>
                    </a:cubicBezTo>
                    <a:cubicBezTo>
                      <a:pt x="83" y="135"/>
                      <a:pt x="77" y="141"/>
                      <a:pt x="70" y="145"/>
                    </a:cubicBezTo>
                    <a:cubicBezTo>
                      <a:pt x="63" y="149"/>
                      <a:pt x="55" y="151"/>
                      <a:pt x="45" y="151"/>
                    </a:cubicBezTo>
                    <a:cubicBezTo>
                      <a:pt x="38" y="151"/>
                      <a:pt x="32" y="150"/>
                      <a:pt x="26" y="148"/>
                    </a:cubicBezTo>
                    <a:cubicBezTo>
                      <a:pt x="20" y="145"/>
                      <a:pt x="15" y="142"/>
                      <a:pt x="11" y="139"/>
                    </a:cubicBezTo>
                    <a:cubicBezTo>
                      <a:pt x="8" y="135"/>
                      <a:pt x="5" y="131"/>
                      <a:pt x="3" y="125"/>
                    </a:cubicBezTo>
                    <a:cubicBezTo>
                      <a:pt x="1" y="120"/>
                      <a:pt x="0" y="114"/>
                      <a:pt x="0" y="108"/>
                    </a:cubicBezTo>
                    <a:cubicBezTo>
                      <a:pt x="0" y="102"/>
                      <a:pt x="1" y="96"/>
                      <a:pt x="2" y="91"/>
                    </a:cubicBezTo>
                    <a:cubicBezTo>
                      <a:pt x="4" y="85"/>
                      <a:pt x="7" y="81"/>
                      <a:pt x="11" y="76"/>
                    </a:cubicBezTo>
                    <a:cubicBezTo>
                      <a:pt x="14" y="72"/>
                      <a:pt x="19" y="69"/>
                      <a:pt x="25" y="66"/>
                    </a:cubicBezTo>
                    <a:cubicBezTo>
                      <a:pt x="31" y="63"/>
                      <a:pt x="38" y="61"/>
                      <a:pt x="47" y="60"/>
                    </a:cubicBezTo>
                    <a:cubicBezTo>
                      <a:pt x="89" y="55"/>
                      <a:pt x="89" y="55"/>
                      <a:pt x="89" y="55"/>
                    </a:cubicBezTo>
                    <a:cubicBezTo>
                      <a:pt x="89" y="44"/>
                      <a:pt x="86" y="37"/>
                      <a:pt x="82" y="32"/>
                    </a:cubicBezTo>
                    <a:cubicBezTo>
                      <a:pt x="77" y="28"/>
                      <a:pt x="70" y="25"/>
                      <a:pt x="61" y="25"/>
                    </a:cubicBezTo>
                    <a:cubicBezTo>
                      <a:pt x="53" y="25"/>
                      <a:pt x="44" y="27"/>
                      <a:pt x="36" y="30"/>
                    </a:cubicBezTo>
                    <a:cubicBezTo>
                      <a:pt x="28" y="33"/>
                      <a:pt x="20" y="36"/>
                      <a:pt x="14" y="41"/>
                    </a:cubicBezTo>
                    <a:cubicBezTo>
                      <a:pt x="14" y="13"/>
                      <a:pt x="14" y="13"/>
                      <a:pt x="14" y="13"/>
                    </a:cubicBezTo>
                    <a:cubicBezTo>
                      <a:pt x="16" y="11"/>
                      <a:pt x="19" y="10"/>
                      <a:pt x="22" y="8"/>
                    </a:cubicBezTo>
                    <a:cubicBezTo>
                      <a:pt x="26" y="7"/>
                      <a:pt x="30" y="6"/>
                      <a:pt x="35" y="4"/>
                    </a:cubicBezTo>
                    <a:cubicBezTo>
                      <a:pt x="40" y="3"/>
                      <a:pt x="45" y="2"/>
                      <a:pt x="50" y="1"/>
                    </a:cubicBezTo>
                    <a:cubicBezTo>
                      <a:pt x="55" y="0"/>
                      <a:pt x="60" y="0"/>
                      <a:pt x="65" y="0"/>
                    </a:cubicBezTo>
                    <a:cubicBezTo>
                      <a:pt x="74" y="0"/>
                      <a:pt x="83" y="1"/>
                      <a:pt x="90" y="4"/>
                    </a:cubicBezTo>
                    <a:cubicBezTo>
                      <a:pt x="97" y="6"/>
                      <a:pt x="102" y="10"/>
                      <a:pt x="107" y="15"/>
                    </a:cubicBezTo>
                    <a:cubicBezTo>
                      <a:pt x="111" y="19"/>
                      <a:pt x="115" y="25"/>
                      <a:pt x="117" y="32"/>
                    </a:cubicBezTo>
                    <a:cubicBezTo>
                      <a:pt x="119" y="39"/>
                      <a:pt x="120" y="47"/>
                      <a:pt x="120" y="56"/>
                    </a:cubicBezTo>
                    <a:cubicBezTo>
                      <a:pt x="120" y="147"/>
                      <a:pt x="120" y="147"/>
                      <a:pt x="120" y="147"/>
                    </a:cubicBezTo>
                    <a:lnTo>
                      <a:pt x="88" y="147"/>
                    </a:lnTo>
                    <a:close/>
                    <a:moveTo>
                      <a:pt x="58" y="81"/>
                    </a:moveTo>
                    <a:cubicBezTo>
                      <a:pt x="52" y="82"/>
                      <a:pt x="48" y="83"/>
                      <a:pt x="45" y="84"/>
                    </a:cubicBezTo>
                    <a:cubicBezTo>
                      <a:pt x="41" y="86"/>
                      <a:pt x="39" y="87"/>
                      <a:pt x="37" y="89"/>
                    </a:cubicBezTo>
                    <a:cubicBezTo>
                      <a:pt x="35" y="91"/>
                      <a:pt x="33" y="93"/>
                      <a:pt x="33" y="96"/>
                    </a:cubicBezTo>
                    <a:cubicBezTo>
                      <a:pt x="32" y="98"/>
                      <a:pt x="32" y="101"/>
                      <a:pt x="32" y="105"/>
                    </a:cubicBezTo>
                    <a:cubicBezTo>
                      <a:pt x="32" y="108"/>
                      <a:pt x="32" y="110"/>
                      <a:pt x="33" y="113"/>
                    </a:cubicBezTo>
                    <a:cubicBezTo>
                      <a:pt x="34" y="115"/>
                      <a:pt x="36" y="117"/>
                      <a:pt x="38" y="119"/>
                    </a:cubicBezTo>
                    <a:cubicBezTo>
                      <a:pt x="40" y="121"/>
                      <a:pt x="43" y="122"/>
                      <a:pt x="46" y="123"/>
                    </a:cubicBezTo>
                    <a:cubicBezTo>
                      <a:pt x="48" y="124"/>
                      <a:pt x="52" y="125"/>
                      <a:pt x="55" y="125"/>
                    </a:cubicBezTo>
                    <a:cubicBezTo>
                      <a:pt x="60" y="125"/>
                      <a:pt x="65" y="124"/>
                      <a:pt x="69" y="122"/>
                    </a:cubicBezTo>
                    <a:cubicBezTo>
                      <a:pt x="73" y="120"/>
                      <a:pt x="77" y="118"/>
                      <a:pt x="80" y="115"/>
                    </a:cubicBezTo>
                    <a:cubicBezTo>
                      <a:pt x="82"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4" name="Group 523">
              <a:extLst>
                <a:ext uri="{FF2B5EF4-FFF2-40B4-BE49-F238E27FC236}">
                  <a16:creationId xmlns:a16="http://schemas.microsoft.com/office/drawing/2014/main" id="{880385DD-E224-4407-995E-91B17B5C6807}"/>
                </a:ext>
              </a:extLst>
            </p:cNvPr>
            <p:cNvGrpSpPr/>
            <p:nvPr/>
          </p:nvGrpSpPr>
          <p:grpSpPr bwMode="black">
            <a:xfrm>
              <a:off x="6260908" y="5519716"/>
              <a:ext cx="2146863" cy="428326"/>
              <a:chOff x="7682933" y="4955117"/>
              <a:chExt cx="1099718" cy="227012"/>
            </a:xfrm>
            <a:solidFill>
              <a:srgbClr val="FFFFFF"/>
            </a:solidFill>
            <a:effectLst/>
          </p:grpSpPr>
          <p:sp>
            <p:nvSpPr>
              <p:cNvPr id="647" name="Freeform 22">
                <a:extLst>
                  <a:ext uri="{FF2B5EF4-FFF2-40B4-BE49-F238E27FC236}">
                    <a16:creationId xmlns:a16="http://schemas.microsoft.com/office/drawing/2014/main" id="{BB382998-9555-4D0E-9C13-765D20567428}"/>
                  </a:ext>
                </a:extLst>
              </p:cNvPr>
              <p:cNvSpPr>
                <a:spLocks/>
              </p:cNvSpPr>
              <p:nvPr/>
            </p:nvSpPr>
            <p:spPr bwMode="black">
              <a:xfrm>
                <a:off x="7682933" y="5010511"/>
                <a:ext cx="90737" cy="121322"/>
              </a:xfrm>
              <a:custGeom>
                <a:avLst/>
                <a:gdLst/>
                <a:ahLst/>
                <a:cxnLst>
                  <a:cxn ang="0">
                    <a:pos x="102" y="146"/>
                  </a:cxn>
                  <a:cxn ang="0">
                    <a:pos x="89" y="148"/>
                  </a:cxn>
                  <a:cxn ang="0">
                    <a:pos x="75" y="150"/>
                  </a:cxn>
                  <a:cxn ang="0">
                    <a:pos x="61" y="151"/>
                  </a:cxn>
                  <a:cxn ang="0">
                    <a:pos x="35" y="148"/>
                  </a:cxn>
                  <a:cxn ang="0">
                    <a:pos x="16" y="140"/>
                  </a:cxn>
                  <a:cxn ang="0">
                    <a:pos x="4" y="126"/>
                  </a:cxn>
                  <a:cxn ang="0">
                    <a:pos x="0" y="109"/>
                  </a:cxn>
                  <a:cxn ang="0">
                    <a:pos x="3" y="95"/>
                  </a:cxn>
                  <a:cxn ang="0">
                    <a:pos x="10" y="84"/>
                  </a:cxn>
                  <a:cxn ang="0">
                    <a:pos x="21" y="76"/>
                  </a:cxn>
                  <a:cxn ang="0">
                    <a:pos x="35" y="72"/>
                  </a:cxn>
                  <a:cxn ang="0">
                    <a:pos x="35" y="71"/>
                  </a:cxn>
                  <a:cxn ang="0">
                    <a:pos x="24" y="68"/>
                  </a:cxn>
                  <a:cxn ang="0">
                    <a:pos x="15" y="61"/>
                  </a:cxn>
                  <a:cxn ang="0">
                    <a:pos x="8" y="51"/>
                  </a:cxn>
                  <a:cxn ang="0">
                    <a:pos x="6" y="39"/>
                  </a:cxn>
                  <a:cxn ang="0">
                    <a:pos x="10" y="22"/>
                  </a:cxn>
                  <a:cxn ang="0">
                    <a:pos x="23" y="10"/>
                  </a:cxn>
                  <a:cxn ang="0">
                    <a:pos x="42" y="2"/>
                  </a:cxn>
                  <a:cxn ang="0">
                    <a:pos x="65" y="0"/>
                  </a:cxn>
                  <a:cxn ang="0">
                    <a:pos x="86" y="2"/>
                  </a:cxn>
                  <a:cxn ang="0">
                    <a:pos x="107" y="6"/>
                  </a:cxn>
                  <a:cxn ang="0">
                    <a:pos x="107" y="33"/>
                  </a:cxn>
                  <a:cxn ang="0">
                    <a:pos x="97" y="30"/>
                  </a:cxn>
                  <a:cxn ang="0">
                    <a:pos x="87" y="27"/>
                  </a:cxn>
                  <a:cxn ang="0">
                    <a:pos x="77" y="25"/>
                  </a:cxn>
                  <a:cxn ang="0">
                    <a:pos x="68" y="25"/>
                  </a:cxn>
                  <a:cxn ang="0">
                    <a:pos x="56" y="26"/>
                  </a:cxn>
                  <a:cxn ang="0">
                    <a:pos x="47" y="29"/>
                  </a:cxn>
                  <a:cxn ang="0">
                    <a:pos x="41" y="35"/>
                  </a:cxn>
                  <a:cxn ang="0">
                    <a:pos x="39" y="42"/>
                  </a:cxn>
                  <a:cxn ang="0">
                    <a:pos x="42" y="51"/>
                  </a:cxn>
                  <a:cxn ang="0">
                    <a:pos x="49" y="57"/>
                  </a:cxn>
                  <a:cxn ang="0">
                    <a:pos x="60" y="61"/>
                  </a:cxn>
                  <a:cxn ang="0">
                    <a:pos x="73" y="62"/>
                  </a:cxn>
                  <a:cxn ang="0">
                    <a:pos x="78" y="62"/>
                  </a:cxn>
                  <a:cxn ang="0">
                    <a:pos x="84" y="62"/>
                  </a:cxn>
                  <a:cxn ang="0">
                    <a:pos x="90" y="62"/>
                  </a:cxn>
                  <a:cxn ang="0">
                    <a:pos x="94" y="61"/>
                  </a:cxn>
                  <a:cxn ang="0">
                    <a:pos x="94" y="86"/>
                  </a:cxn>
                  <a:cxn ang="0">
                    <a:pos x="87" y="85"/>
                  </a:cxn>
                  <a:cxn ang="0">
                    <a:pos x="74" y="85"/>
                  </a:cxn>
                  <a:cxn ang="0">
                    <a:pos x="44" y="90"/>
                  </a:cxn>
                  <a:cxn ang="0">
                    <a:pos x="34" y="105"/>
                  </a:cxn>
                  <a:cxn ang="0">
                    <a:pos x="36" y="113"/>
                  </a:cxn>
                  <a:cxn ang="0">
                    <a:pos x="42" y="120"/>
                  </a:cxn>
                  <a:cxn ang="0">
                    <a:pos x="53" y="124"/>
                  </a:cxn>
                  <a:cxn ang="0">
                    <a:pos x="68" y="126"/>
                  </a:cxn>
                  <a:cxn ang="0">
                    <a:pos x="80" y="125"/>
                  </a:cxn>
                  <a:cxn ang="0">
                    <a:pos x="91" y="123"/>
                  </a:cxn>
                  <a:cxn ang="0">
                    <a:pos x="103" y="120"/>
                  </a:cxn>
                  <a:cxn ang="0">
                    <a:pos x="113" y="117"/>
                  </a:cxn>
                  <a:cxn ang="0">
                    <a:pos x="113" y="143"/>
                  </a:cxn>
                  <a:cxn ang="0">
                    <a:pos x="102" y="146"/>
                  </a:cxn>
                </a:cxnLst>
                <a:rect l="0" t="0" r="r" b="b"/>
                <a:pathLst>
                  <a:path w="113" h="151">
                    <a:moveTo>
                      <a:pt x="102" y="146"/>
                    </a:moveTo>
                    <a:cubicBezTo>
                      <a:pt x="98" y="147"/>
                      <a:pt x="93" y="148"/>
                      <a:pt x="89" y="148"/>
                    </a:cubicBezTo>
                    <a:cubicBezTo>
                      <a:pt x="85" y="149"/>
                      <a:pt x="80" y="150"/>
                      <a:pt x="75" y="150"/>
                    </a:cubicBezTo>
                    <a:cubicBezTo>
                      <a:pt x="70" y="150"/>
                      <a:pt x="66" y="151"/>
                      <a:pt x="61" y="151"/>
                    </a:cubicBezTo>
                    <a:cubicBezTo>
                      <a:pt x="51" y="151"/>
                      <a:pt x="43" y="150"/>
                      <a:pt x="35" y="148"/>
                    </a:cubicBezTo>
                    <a:cubicBezTo>
                      <a:pt x="28" y="146"/>
                      <a:pt x="21" y="143"/>
                      <a:pt x="16" y="140"/>
                    </a:cubicBezTo>
                    <a:cubicBezTo>
                      <a:pt x="11" y="136"/>
                      <a:pt x="7" y="132"/>
                      <a:pt x="4" y="126"/>
                    </a:cubicBezTo>
                    <a:cubicBezTo>
                      <a:pt x="2" y="121"/>
                      <a:pt x="0" y="116"/>
                      <a:pt x="0" y="109"/>
                    </a:cubicBezTo>
                    <a:cubicBezTo>
                      <a:pt x="0" y="104"/>
                      <a:pt x="1" y="99"/>
                      <a:pt x="3" y="95"/>
                    </a:cubicBezTo>
                    <a:cubicBezTo>
                      <a:pt x="5" y="91"/>
                      <a:pt x="7" y="87"/>
                      <a:pt x="10" y="84"/>
                    </a:cubicBezTo>
                    <a:cubicBezTo>
                      <a:pt x="13" y="81"/>
                      <a:pt x="17" y="78"/>
                      <a:pt x="21" y="76"/>
                    </a:cubicBezTo>
                    <a:cubicBezTo>
                      <a:pt x="25" y="74"/>
                      <a:pt x="30" y="73"/>
                      <a:pt x="35" y="72"/>
                    </a:cubicBezTo>
                    <a:cubicBezTo>
                      <a:pt x="35" y="71"/>
                      <a:pt x="35" y="71"/>
                      <a:pt x="35" y="71"/>
                    </a:cubicBezTo>
                    <a:cubicBezTo>
                      <a:pt x="31" y="71"/>
                      <a:pt x="27" y="69"/>
                      <a:pt x="24" y="68"/>
                    </a:cubicBezTo>
                    <a:cubicBezTo>
                      <a:pt x="20" y="66"/>
                      <a:pt x="17" y="64"/>
                      <a:pt x="15" y="61"/>
                    </a:cubicBezTo>
                    <a:cubicBezTo>
                      <a:pt x="12" y="58"/>
                      <a:pt x="10" y="55"/>
                      <a:pt x="8" y="51"/>
                    </a:cubicBezTo>
                    <a:cubicBezTo>
                      <a:pt x="7" y="48"/>
                      <a:pt x="6" y="44"/>
                      <a:pt x="6" y="39"/>
                    </a:cubicBezTo>
                    <a:cubicBezTo>
                      <a:pt x="6" y="33"/>
                      <a:pt x="7" y="27"/>
                      <a:pt x="10" y="22"/>
                    </a:cubicBezTo>
                    <a:cubicBezTo>
                      <a:pt x="14" y="17"/>
                      <a:pt x="18" y="13"/>
                      <a:pt x="23" y="10"/>
                    </a:cubicBezTo>
                    <a:cubicBezTo>
                      <a:pt x="29" y="6"/>
                      <a:pt x="35" y="4"/>
                      <a:pt x="42" y="2"/>
                    </a:cubicBezTo>
                    <a:cubicBezTo>
                      <a:pt x="49" y="1"/>
                      <a:pt x="57" y="0"/>
                      <a:pt x="65" y="0"/>
                    </a:cubicBezTo>
                    <a:cubicBezTo>
                      <a:pt x="72" y="0"/>
                      <a:pt x="79" y="0"/>
                      <a:pt x="86" y="2"/>
                    </a:cubicBezTo>
                    <a:cubicBezTo>
                      <a:pt x="94" y="3"/>
                      <a:pt x="100" y="4"/>
                      <a:pt x="107" y="6"/>
                    </a:cubicBezTo>
                    <a:cubicBezTo>
                      <a:pt x="107" y="33"/>
                      <a:pt x="107" y="33"/>
                      <a:pt x="107" y="33"/>
                    </a:cubicBezTo>
                    <a:cubicBezTo>
                      <a:pt x="104" y="32"/>
                      <a:pt x="101" y="31"/>
                      <a:pt x="97" y="30"/>
                    </a:cubicBezTo>
                    <a:cubicBezTo>
                      <a:pt x="94" y="29"/>
                      <a:pt x="91" y="28"/>
                      <a:pt x="87" y="27"/>
                    </a:cubicBezTo>
                    <a:cubicBezTo>
                      <a:pt x="84" y="26"/>
                      <a:pt x="81" y="26"/>
                      <a:pt x="77" y="25"/>
                    </a:cubicBezTo>
                    <a:cubicBezTo>
                      <a:pt x="74" y="25"/>
                      <a:pt x="71" y="25"/>
                      <a:pt x="68" y="25"/>
                    </a:cubicBezTo>
                    <a:cubicBezTo>
                      <a:pt x="64" y="25"/>
                      <a:pt x="60" y="25"/>
                      <a:pt x="56" y="26"/>
                    </a:cubicBezTo>
                    <a:cubicBezTo>
                      <a:pt x="53" y="27"/>
                      <a:pt x="50" y="28"/>
                      <a:pt x="47" y="29"/>
                    </a:cubicBezTo>
                    <a:cubicBezTo>
                      <a:pt x="44" y="31"/>
                      <a:pt x="42" y="33"/>
                      <a:pt x="41" y="35"/>
                    </a:cubicBezTo>
                    <a:cubicBezTo>
                      <a:pt x="40" y="37"/>
                      <a:pt x="39" y="39"/>
                      <a:pt x="39" y="42"/>
                    </a:cubicBezTo>
                    <a:cubicBezTo>
                      <a:pt x="39" y="46"/>
                      <a:pt x="40" y="49"/>
                      <a:pt x="42" y="51"/>
                    </a:cubicBezTo>
                    <a:cubicBezTo>
                      <a:pt x="44" y="54"/>
                      <a:pt x="46" y="56"/>
                      <a:pt x="49" y="57"/>
                    </a:cubicBezTo>
                    <a:cubicBezTo>
                      <a:pt x="52" y="59"/>
                      <a:pt x="56" y="60"/>
                      <a:pt x="60" y="61"/>
                    </a:cubicBezTo>
                    <a:cubicBezTo>
                      <a:pt x="64" y="62"/>
                      <a:pt x="69" y="62"/>
                      <a:pt x="73" y="62"/>
                    </a:cubicBezTo>
                    <a:cubicBezTo>
                      <a:pt x="74" y="62"/>
                      <a:pt x="76" y="62"/>
                      <a:pt x="78" y="62"/>
                    </a:cubicBezTo>
                    <a:cubicBezTo>
                      <a:pt x="80" y="62"/>
                      <a:pt x="82" y="62"/>
                      <a:pt x="84" y="62"/>
                    </a:cubicBezTo>
                    <a:cubicBezTo>
                      <a:pt x="86" y="62"/>
                      <a:pt x="88" y="62"/>
                      <a:pt x="90" y="62"/>
                    </a:cubicBezTo>
                    <a:cubicBezTo>
                      <a:pt x="92" y="61"/>
                      <a:pt x="93" y="61"/>
                      <a:pt x="94" y="61"/>
                    </a:cubicBezTo>
                    <a:cubicBezTo>
                      <a:pt x="94" y="86"/>
                      <a:pt x="94" y="86"/>
                      <a:pt x="94" y="86"/>
                    </a:cubicBezTo>
                    <a:cubicBezTo>
                      <a:pt x="93" y="85"/>
                      <a:pt x="90" y="85"/>
                      <a:pt x="87" y="85"/>
                    </a:cubicBezTo>
                    <a:cubicBezTo>
                      <a:pt x="83" y="85"/>
                      <a:pt x="79" y="85"/>
                      <a:pt x="74" y="85"/>
                    </a:cubicBezTo>
                    <a:cubicBezTo>
                      <a:pt x="61" y="85"/>
                      <a:pt x="51" y="86"/>
                      <a:pt x="44" y="90"/>
                    </a:cubicBezTo>
                    <a:cubicBezTo>
                      <a:pt x="37" y="93"/>
                      <a:pt x="34" y="98"/>
                      <a:pt x="34" y="105"/>
                    </a:cubicBezTo>
                    <a:cubicBezTo>
                      <a:pt x="34" y="108"/>
                      <a:pt x="35" y="111"/>
                      <a:pt x="36" y="113"/>
                    </a:cubicBezTo>
                    <a:cubicBezTo>
                      <a:pt x="37" y="116"/>
                      <a:pt x="39" y="118"/>
                      <a:pt x="42" y="120"/>
                    </a:cubicBezTo>
                    <a:cubicBezTo>
                      <a:pt x="45" y="122"/>
                      <a:pt x="48" y="123"/>
                      <a:pt x="53" y="124"/>
                    </a:cubicBezTo>
                    <a:cubicBezTo>
                      <a:pt x="57" y="125"/>
                      <a:pt x="62" y="126"/>
                      <a:pt x="68" y="126"/>
                    </a:cubicBezTo>
                    <a:cubicBezTo>
                      <a:pt x="72" y="126"/>
                      <a:pt x="76" y="126"/>
                      <a:pt x="80" y="125"/>
                    </a:cubicBezTo>
                    <a:cubicBezTo>
                      <a:pt x="84" y="125"/>
                      <a:pt x="88" y="124"/>
                      <a:pt x="91" y="123"/>
                    </a:cubicBezTo>
                    <a:cubicBezTo>
                      <a:pt x="95" y="122"/>
                      <a:pt x="99" y="122"/>
                      <a:pt x="103" y="120"/>
                    </a:cubicBezTo>
                    <a:cubicBezTo>
                      <a:pt x="106" y="119"/>
                      <a:pt x="110" y="118"/>
                      <a:pt x="113" y="117"/>
                    </a:cubicBezTo>
                    <a:cubicBezTo>
                      <a:pt x="113" y="143"/>
                      <a:pt x="113" y="143"/>
                      <a:pt x="113" y="143"/>
                    </a:cubicBezTo>
                    <a:cubicBezTo>
                      <a:pt x="109" y="144"/>
                      <a:pt x="106" y="145"/>
                      <a:pt x="102" y="1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8" name="Freeform 23">
                <a:extLst>
                  <a:ext uri="{FF2B5EF4-FFF2-40B4-BE49-F238E27FC236}">
                    <a16:creationId xmlns:a16="http://schemas.microsoft.com/office/drawing/2014/main" id="{32382120-12E5-4CE5-8D0B-8C1CD0734E73}"/>
                  </a:ext>
                </a:extLst>
              </p:cNvPr>
              <p:cNvSpPr>
                <a:spLocks/>
              </p:cNvSpPr>
              <p:nvPr/>
            </p:nvSpPr>
            <p:spPr bwMode="black">
              <a:xfrm>
                <a:off x="7778428" y="5012890"/>
                <a:ext cx="123701" cy="118943"/>
              </a:xfrm>
              <a:custGeom>
                <a:avLst/>
                <a:gdLst/>
                <a:ahLst/>
                <a:cxnLst>
                  <a:cxn ang="0">
                    <a:pos x="20" y="0"/>
                  </a:cxn>
                  <a:cxn ang="0">
                    <a:pos x="44" y="8"/>
                  </a:cxn>
                  <a:cxn ang="0">
                    <a:pos x="51" y="35"/>
                  </a:cxn>
                  <a:cxn ang="0">
                    <a:pos x="51" y="79"/>
                  </a:cxn>
                  <a:cxn ang="0">
                    <a:pos x="60" y="111"/>
                  </a:cxn>
                  <a:cxn ang="0">
                    <a:pos x="87" y="121"/>
                  </a:cxn>
                  <a:cxn ang="0">
                    <a:pos x="101" y="118"/>
                  </a:cxn>
                  <a:cxn ang="0">
                    <a:pos x="112" y="110"/>
                  </a:cxn>
                  <a:cxn ang="0">
                    <a:pos x="119" y="97"/>
                  </a:cxn>
                  <a:cxn ang="0">
                    <a:pos x="121" y="77"/>
                  </a:cxn>
                  <a:cxn ang="0">
                    <a:pos x="117" y="38"/>
                  </a:cxn>
                  <a:cxn ang="0">
                    <a:pos x="104" y="0"/>
                  </a:cxn>
                  <a:cxn ang="0">
                    <a:pos x="138" y="0"/>
                  </a:cxn>
                  <a:cxn ang="0">
                    <a:pos x="150" y="37"/>
                  </a:cxn>
                  <a:cxn ang="0">
                    <a:pos x="154" y="75"/>
                  </a:cxn>
                  <a:cxn ang="0">
                    <a:pos x="150" y="106"/>
                  </a:cxn>
                  <a:cxn ang="0">
                    <a:pos x="136" y="129"/>
                  </a:cxn>
                  <a:cxn ang="0">
                    <a:pos x="114" y="143"/>
                  </a:cxn>
                  <a:cxn ang="0">
                    <a:pos x="86" y="148"/>
                  </a:cxn>
                  <a:cxn ang="0">
                    <a:pos x="54" y="142"/>
                  </a:cxn>
                  <a:cxn ang="0">
                    <a:pos x="34" y="128"/>
                  </a:cxn>
                  <a:cxn ang="0">
                    <a:pos x="22" y="107"/>
                  </a:cxn>
                  <a:cxn ang="0">
                    <a:pos x="18" y="82"/>
                  </a:cxn>
                  <a:cxn ang="0">
                    <a:pos x="18" y="45"/>
                  </a:cxn>
                  <a:cxn ang="0">
                    <a:pos x="16" y="30"/>
                  </a:cxn>
                  <a:cxn ang="0">
                    <a:pos x="8" y="25"/>
                  </a:cxn>
                  <a:cxn ang="0">
                    <a:pos x="4" y="26"/>
                  </a:cxn>
                  <a:cxn ang="0">
                    <a:pos x="0" y="26"/>
                  </a:cxn>
                  <a:cxn ang="0">
                    <a:pos x="0" y="3"/>
                  </a:cxn>
                  <a:cxn ang="0">
                    <a:pos x="8" y="0"/>
                  </a:cxn>
                  <a:cxn ang="0">
                    <a:pos x="20" y="0"/>
                  </a:cxn>
                </a:cxnLst>
                <a:rect l="0" t="0" r="r" b="b"/>
                <a:pathLst>
                  <a:path w="154" h="148">
                    <a:moveTo>
                      <a:pt x="20" y="0"/>
                    </a:moveTo>
                    <a:cubicBezTo>
                      <a:pt x="31" y="0"/>
                      <a:pt x="39" y="2"/>
                      <a:pt x="44" y="8"/>
                    </a:cubicBezTo>
                    <a:cubicBezTo>
                      <a:pt x="49" y="14"/>
                      <a:pt x="51" y="23"/>
                      <a:pt x="51" y="35"/>
                    </a:cubicBezTo>
                    <a:cubicBezTo>
                      <a:pt x="51" y="79"/>
                      <a:pt x="51" y="79"/>
                      <a:pt x="51" y="79"/>
                    </a:cubicBezTo>
                    <a:cubicBezTo>
                      <a:pt x="51" y="93"/>
                      <a:pt x="54" y="104"/>
                      <a:pt x="60" y="111"/>
                    </a:cubicBezTo>
                    <a:cubicBezTo>
                      <a:pt x="66" y="118"/>
                      <a:pt x="75" y="121"/>
                      <a:pt x="87" y="121"/>
                    </a:cubicBezTo>
                    <a:cubicBezTo>
                      <a:pt x="92" y="121"/>
                      <a:pt x="97" y="120"/>
                      <a:pt x="101" y="118"/>
                    </a:cubicBezTo>
                    <a:cubicBezTo>
                      <a:pt x="105" y="117"/>
                      <a:pt x="109" y="114"/>
                      <a:pt x="112" y="110"/>
                    </a:cubicBezTo>
                    <a:cubicBezTo>
                      <a:pt x="115" y="107"/>
                      <a:pt x="117" y="102"/>
                      <a:pt x="119" y="97"/>
                    </a:cubicBezTo>
                    <a:cubicBezTo>
                      <a:pt x="120" y="91"/>
                      <a:pt x="121" y="85"/>
                      <a:pt x="121" y="77"/>
                    </a:cubicBezTo>
                    <a:cubicBezTo>
                      <a:pt x="121" y="64"/>
                      <a:pt x="120" y="51"/>
                      <a:pt x="117" y="38"/>
                    </a:cubicBezTo>
                    <a:cubicBezTo>
                      <a:pt x="114" y="25"/>
                      <a:pt x="109" y="13"/>
                      <a:pt x="104" y="0"/>
                    </a:cubicBezTo>
                    <a:cubicBezTo>
                      <a:pt x="138" y="0"/>
                      <a:pt x="138" y="0"/>
                      <a:pt x="138" y="0"/>
                    </a:cubicBezTo>
                    <a:cubicBezTo>
                      <a:pt x="144" y="12"/>
                      <a:pt x="148" y="24"/>
                      <a:pt x="150" y="37"/>
                    </a:cubicBezTo>
                    <a:cubicBezTo>
                      <a:pt x="153" y="49"/>
                      <a:pt x="154" y="62"/>
                      <a:pt x="154" y="75"/>
                    </a:cubicBezTo>
                    <a:cubicBezTo>
                      <a:pt x="154" y="87"/>
                      <a:pt x="153" y="97"/>
                      <a:pt x="150" y="106"/>
                    </a:cubicBezTo>
                    <a:cubicBezTo>
                      <a:pt x="147" y="115"/>
                      <a:pt x="142" y="123"/>
                      <a:pt x="136" y="129"/>
                    </a:cubicBezTo>
                    <a:cubicBezTo>
                      <a:pt x="130" y="135"/>
                      <a:pt x="123" y="140"/>
                      <a:pt x="114" y="143"/>
                    </a:cubicBezTo>
                    <a:cubicBezTo>
                      <a:pt x="106" y="146"/>
                      <a:pt x="96" y="148"/>
                      <a:pt x="86" y="148"/>
                    </a:cubicBezTo>
                    <a:cubicBezTo>
                      <a:pt x="73" y="148"/>
                      <a:pt x="63" y="146"/>
                      <a:pt x="54" y="142"/>
                    </a:cubicBezTo>
                    <a:cubicBezTo>
                      <a:pt x="46" y="139"/>
                      <a:pt x="39" y="134"/>
                      <a:pt x="34" y="128"/>
                    </a:cubicBezTo>
                    <a:cubicBezTo>
                      <a:pt x="28" y="122"/>
                      <a:pt x="24" y="115"/>
                      <a:pt x="22" y="107"/>
                    </a:cubicBezTo>
                    <a:cubicBezTo>
                      <a:pt x="20" y="99"/>
                      <a:pt x="18" y="91"/>
                      <a:pt x="18" y="82"/>
                    </a:cubicBezTo>
                    <a:cubicBezTo>
                      <a:pt x="18" y="45"/>
                      <a:pt x="18" y="45"/>
                      <a:pt x="18" y="45"/>
                    </a:cubicBezTo>
                    <a:cubicBezTo>
                      <a:pt x="18" y="38"/>
                      <a:pt x="18" y="33"/>
                      <a:pt x="16" y="30"/>
                    </a:cubicBezTo>
                    <a:cubicBezTo>
                      <a:pt x="14" y="27"/>
                      <a:pt x="11" y="25"/>
                      <a:pt x="8" y="25"/>
                    </a:cubicBezTo>
                    <a:cubicBezTo>
                      <a:pt x="7" y="25"/>
                      <a:pt x="5" y="25"/>
                      <a:pt x="4" y="26"/>
                    </a:cubicBezTo>
                    <a:cubicBezTo>
                      <a:pt x="3" y="26"/>
                      <a:pt x="1" y="26"/>
                      <a:pt x="0" y="26"/>
                    </a:cubicBezTo>
                    <a:cubicBezTo>
                      <a:pt x="0" y="3"/>
                      <a:pt x="0" y="3"/>
                      <a:pt x="0" y="3"/>
                    </a:cubicBezTo>
                    <a:cubicBezTo>
                      <a:pt x="2" y="2"/>
                      <a:pt x="5" y="1"/>
                      <a:pt x="8" y="0"/>
                    </a:cubicBezTo>
                    <a:cubicBezTo>
                      <a:pt x="11" y="0"/>
                      <a:pt x="15" y="0"/>
                      <a:pt x="20"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9" name="Freeform 24">
                <a:extLst>
                  <a:ext uri="{FF2B5EF4-FFF2-40B4-BE49-F238E27FC236}">
                    <a16:creationId xmlns:a16="http://schemas.microsoft.com/office/drawing/2014/main" id="{5CCF428D-9513-4144-908C-2A4FD48AAFA2}"/>
                  </a:ext>
                </a:extLst>
              </p:cNvPr>
              <p:cNvSpPr>
                <a:spLocks/>
              </p:cNvSpPr>
              <p:nvPr/>
            </p:nvSpPr>
            <p:spPr bwMode="black">
              <a:xfrm>
                <a:off x="7904508" y="5010511"/>
                <a:ext cx="126080" cy="171618"/>
              </a:xfrm>
              <a:custGeom>
                <a:avLst/>
                <a:gdLst/>
                <a:ahLst/>
                <a:cxnLst>
                  <a:cxn ang="0">
                    <a:pos x="151" y="214"/>
                  </a:cxn>
                  <a:cxn ang="0">
                    <a:pos x="142" y="214"/>
                  </a:cxn>
                  <a:cxn ang="0">
                    <a:pos x="127" y="212"/>
                  </a:cxn>
                  <a:cxn ang="0">
                    <a:pos x="115" y="204"/>
                  </a:cxn>
                  <a:cxn ang="0">
                    <a:pos x="105" y="190"/>
                  </a:cxn>
                  <a:cxn ang="0">
                    <a:pos x="95" y="170"/>
                  </a:cxn>
                  <a:cxn ang="0">
                    <a:pos x="77" y="128"/>
                  </a:cxn>
                  <a:cxn ang="0">
                    <a:pos x="36" y="212"/>
                  </a:cxn>
                  <a:cxn ang="0">
                    <a:pos x="0" y="212"/>
                  </a:cxn>
                  <a:cxn ang="0">
                    <a:pos x="63" y="99"/>
                  </a:cxn>
                  <a:cxn ang="0">
                    <a:pos x="41" y="51"/>
                  </a:cxn>
                  <a:cxn ang="0">
                    <a:pos x="30" y="32"/>
                  </a:cxn>
                  <a:cxn ang="0">
                    <a:pos x="18" y="26"/>
                  </a:cxn>
                  <a:cxn ang="0">
                    <a:pos x="9" y="28"/>
                  </a:cxn>
                  <a:cxn ang="0">
                    <a:pos x="9" y="2"/>
                  </a:cxn>
                  <a:cxn ang="0">
                    <a:pos x="16" y="0"/>
                  </a:cxn>
                  <a:cxn ang="0">
                    <a:pos x="24" y="0"/>
                  </a:cxn>
                  <a:cxn ang="0">
                    <a:pos x="37" y="2"/>
                  </a:cxn>
                  <a:cxn ang="0">
                    <a:pos x="47" y="7"/>
                  </a:cxn>
                  <a:cxn ang="0">
                    <a:pos x="55" y="16"/>
                  </a:cxn>
                  <a:cxn ang="0">
                    <a:pos x="63" y="30"/>
                  </a:cxn>
                  <a:cxn ang="0">
                    <a:pos x="80" y="71"/>
                  </a:cxn>
                  <a:cxn ang="0">
                    <a:pos x="112" y="3"/>
                  </a:cxn>
                  <a:cxn ang="0">
                    <a:pos x="148" y="3"/>
                  </a:cxn>
                  <a:cxn ang="0">
                    <a:pos x="95" y="100"/>
                  </a:cxn>
                  <a:cxn ang="0">
                    <a:pos x="122" y="161"/>
                  </a:cxn>
                  <a:cxn ang="0">
                    <a:pos x="134" y="181"/>
                  </a:cxn>
                  <a:cxn ang="0">
                    <a:pos x="148" y="188"/>
                  </a:cxn>
                  <a:cxn ang="0">
                    <a:pos x="153" y="188"/>
                  </a:cxn>
                  <a:cxn ang="0">
                    <a:pos x="157" y="187"/>
                  </a:cxn>
                  <a:cxn ang="0">
                    <a:pos x="157" y="212"/>
                  </a:cxn>
                  <a:cxn ang="0">
                    <a:pos x="151" y="214"/>
                  </a:cxn>
                </a:cxnLst>
                <a:rect l="0" t="0" r="r" b="b"/>
                <a:pathLst>
                  <a:path w="157" h="214">
                    <a:moveTo>
                      <a:pt x="151" y="214"/>
                    </a:moveTo>
                    <a:cubicBezTo>
                      <a:pt x="148" y="214"/>
                      <a:pt x="145" y="214"/>
                      <a:pt x="142" y="214"/>
                    </a:cubicBezTo>
                    <a:cubicBezTo>
                      <a:pt x="137" y="214"/>
                      <a:pt x="132" y="214"/>
                      <a:pt x="127" y="212"/>
                    </a:cubicBezTo>
                    <a:cubicBezTo>
                      <a:pt x="123" y="210"/>
                      <a:pt x="119" y="208"/>
                      <a:pt x="115" y="204"/>
                    </a:cubicBezTo>
                    <a:cubicBezTo>
                      <a:pt x="112" y="200"/>
                      <a:pt x="108" y="196"/>
                      <a:pt x="105" y="190"/>
                    </a:cubicBezTo>
                    <a:cubicBezTo>
                      <a:pt x="102" y="185"/>
                      <a:pt x="98" y="178"/>
                      <a:pt x="95" y="170"/>
                    </a:cubicBezTo>
                    <a:cubicBezTo>
                      <a:pt x="77" y="128"/>
                      <a:pt x="77" y="128"/>
                      <a:pt x="77" y="128"/>
                    </a:cubicBezTo>
                    <a:cubicBezTo>
                      <a:pt x="36" y="212"/>
                      <a:pt x="36" y="212"/>
                      <a:pt x="36" y="212"/>
                    </a:cubicBezTo>
                    <a:cubicBezTo>
                      <a:pt x="0" y="212"/>
                      <a:pt x="0" y="212"/>
                      <a:pt x="0" y="212"/>
                    </a:cubicBezTo>
                    <a:cubicBezTo>
                      <a:pt x="63" y="99"/>
                      <a:pt x="63" y="99"/>
                      <a:pt x="63" y="99"/>
                    </a:cubicBezTo>
                    <a:cubicBezTo>
                      <a:pt x="41" y="51"/>
                      <a:pt x="41" y="51"/>
                      <a:pt x="41" y="51"/>
                    </a:cubicBezTo>
                    <a:cubicBezTo>
                      <a:pt x="37" y="42"/>
                      <a:pt x="33" y="36"/>
                      <a:pt x="30" y="32"/>
                    </a:cubicBezTo>
                    <a:cubicBezTo>
                      <a:pt x="27" y="28"/>
                      <a:pt x="23" y="26"/>
                      <a:pt x="18" y="26"/>
                    </a:cubicBezTo>
                    <a:cubicBezTo>
                      <a:pt x="15" y="26"/>
                      <a:pt x="12" y="26"/>
                      <a:pt x="9" y="28"/>
                    </a:cubicBezTo>
                    <a:cubicBezTo>
                      <a:pt x="9" y="2"/>
                      <a:pt x="9" y="2"/>
                      <a:pt x="9" y="2"/>
                    </a:cubicBezTo>
                    <a:cubicBezTo>
                      <a:pt x="11" y="1"/>
                      <a:pt x="13" y="1"/>
                      <a:pt x="16" y="0"/>
                    </a:cubicBezTo>
                    <a:cubicBezTo>
                      <a:pt x="19" y="0"/>
                      <a:pt x="21" y="0"/>
                      <a:pt x="24" y="0"/>
                    </a:cubicBezTo>
                    <a:cubicBezTo>
                      <a:pt x="29" y="0"/>
                      <a:pt x="33" y="0"/>
                      <a:pt x="37" y="2"/>
                    </a:cubicBezTo>
                    <a:cubicBezTo>
                      <a:pt x="40" y="3"/>
                      <a:pt x="44" y="5"/>
                      <a:pt x="47" y="7"/>
                    </a:cubicBezTo>
                    <a:cubicBezTo>
                      <a:pt x="50" y="10"/>
                      <a:pt x="53" y="13"/>
                      <a:pt x="55" y="16"/>
                    </a:cubicBezTo>
                    <a:cubicBezTo>
                      <a:pt x="58" y="20"/>
                      <a:pt x="60" y="25"/>
                      <a:pt x="63" y="30"/>
                    </a:cubicBezTo>
                    <a:cubicBezTo>
                      <a:pt x="80" y="71"/>
                      <a:pt x="80" y="71"/>
                      <a:pt x="80" y="71"/>
                    </a:cubicBezTo>
                    <a:cubicBezTo>
                      <a:pt x="112" y="3"/>
                      <a:pt x="112" y="3"/>
                      <a:pt x="112" y="3"/>
                    </a:cubicBezTo>
                    <a:cubicBezTo>
                      <a:pt x="148" y="3"/>
                      <a:pt x="148" y="3"/>
                      <a:pt x="148" y="3"/>
                    </a:cubicBezTo>
                    <a:cubicBezTo>
                      <a:pt x="95" y="100"/>
                      <a:pt x="95" y="100"/>
                      <a:pt x="95" y="100"/>
                    </a:cubicBezTo>
                    <a:cubicBezTo>
                      <a:pt x="122" y="161"/>
                      <a:pt x="122" y="161"/>
                      <a:pt x="122" y="161"/>
                    </a:cubicBezTo>
                    <a:cubicBezTo>
                      <a:pt x="126" y="169"/>
                      <a:pt x="130" y="176"/>
                      <a:pt x="134" y="181"/>
                    </a:cubicBezTo>
                    <a:cubicBezTo>
                      <a:pt x="138" y="186"/>
                      <a:pt x="143" y="188"/>
                      <a:pt x="148" y="188"/>
                    </a:cubicBezTo>
                    <a:cubicBezTo>
                      <a:pt x="150" y="188"/>
                      <a:pt x="152" y="188"/>
                      <a:pt x="153" y="188"/>
                    </a:cubicBezTo>
                    <a:cubicBezTo>
                      <a:pt x="154" y="188"/>
                      <a:pt x="155" y="187"/>
                      <a:pt x="157" y="187"/>
                    </a:cubicBezTo>
                    <a:cubicBezTo>
                      <a:pt x="157" y="212"/>
                      <a:pt x="157" y="212"/>
                      <a:pt x="157" y="212"/>
                    </a:cubicBezTo>
                    <a:cubicBezTo>
                      <a:pt x="155" y="213"/>
                      <a:pt x="153" y="213"/>
                      <a:pt x="151" y="21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0" name="Freeform 25">
                <a:extLst>
                  <a:ext uri="{FF2B5EF4-FFF2-40B4-BE49-F238E27FC236}">
                    <a16:creationId xmlns:a16="http://schemas.microsoft.com/office/drawing/2014/main" id="{241C1A12-F3E1-4ACD-953B-5952601A335E}"/>
                  </a:ext>
                </a:extLst>
              </p:cNvPr>
              <p:cNvSpPr>
                <a:spLocks noEditPoints="1"/>
              </p:cNvSpPr>
              <p:nvPr/>
            </p:nvSpPr>
            <p:spPr bwMode="black">
              <a:xfrm>
                <a:off x="8026510" y="5010511"/>
                <a:ext cx="131857" cy="121322"/>
              </a:xfrm>
              <a:custGeom>
                <a:avLst/>
                <a:gdLst/>
                <a:ahLst/>
                <a:cxnLst>
                  <a:cxn ang="0">
                    <a:pos x="156" y="148"/>
                  </a:cxn>
                  <a:cxn ang="0">
                    <a:pos x="145" y="149"/>
                  </a:cxn>
                  <a:cxn ang="0">
                    <a:pos x="134" y="147"/>
                  </a:cxn>
                  <a:cxn ang="0">
                    <a:pos x="126" y="140"/>
                  </a:cxn>
                  <a:cxn ang="0">
                    <a:pos x="120" y="128"/>
                  </a:cxn>
                  <a:cxn ang="0">
                    <a:pos x="114" y="109"/>
                  </a:cxn>
                  <a:cxn ang="0">
                    <a:pos x="114" y="109"/>
                  </a:cxn>
                  <a:cxn ang="0">
                    <a:pos x="102" y="128"/>
                  </a:cxn>
                  <a:cxn ang="0">
                    <a:pos x="90" y="141"/>
                  </a:cxn>
                  <a:cxn ang="0">
                    <a:pos x="74" y="148"/>
                  </a:cxn>
                  <a:cxn ang="0">
                    <a:pos x="56" y="151"/>
                  </a:cxn>
                  <a:cxn ang="0">
                    <a:pos x="32" y="145"/>
                  </a:cxn>
                  <a:cxn ang="0">
                    <a:pos x="15" y="131"/>
                  </a:cxn>
                  <a:cxn ang="0">
                    <a:pos x="3" y="109"/>
                  </a:cxn>
                  <a:cxn ang="0">
                    <a:pos x="0" y="80"/>
                  </a:cxn>
                  <a:cxn ang="0">
                    <a:pos x="4" y="48"/>
                  </a:cxn>
                  <a:cxn ang="0">
                    <a:pos x="17" y="23"/>
                  </a:cxn>
                  <a:cxn ang="0">
                    <a:pos x="37" y="6"/>
                  </a:cxn>
                  <a:cxn ang="0">
                    <a:pos x="65" y="0"/>
                  </a:cxn>
                  <a:cxn ang="0">
                    <a:pos x="83" y="2"/>
                  </a:cxn>
                  <a:cxn ang="0">
                    <a:pos x="97" y="10"/>
                  </a:cxn>
                  <a:cxn ang="0">
                    <a:pos x="108" y="21"/>
                  </a:cxn>
                  <a:cxn ang="0">
                    <a:pos x="116" y="37"/>
                  </a:cxn>
                  <a:cxn ang="0">
                    <a:pos x="117" y="37"/>
                  </a:cxn>
                  <a:cxn ang="0">
                    <a:pos x="128" y="3"/>
                  </a:cxn>
                  <a:cxn ang="0">
                    <a:pos x="162" y="3"/>
                  </a:cxn>
                  <a:cxn ang="0">
                    <a:pos x="158" y="12"/>
                  </a:cxn>
                  <a:cxn ang="0">
                    <a:pos x="153" y="24"/>
                  </a:cxn>
                  <a:cxn ang="0">
                    <a:pos x="147" y="39"/>
                  </a:cxn>
                  <a:cxn ang="0">
                    <a:pos x="141" y="54"/>
                  </a:cxn>
                  <a:cxn ang="0">
                    <a:pos x="135" y="67"/>
                  </a:cxn>
                  <a:cxn ang="0">
                    <a:pos x="132" y="76"/>
                  </a:cxn>
                  <a:cxn ang="0">
                    <a:pos x="138" y="99"/>
                  </a:cxn>
                  <a:cxn ang="0">
                    <a:pos x="143" y="114"/>
                  </a:cxn>
                  <a:cxn ang="0">
                    <a:pos x="148" y="121"/>
                  </a:cxn>
                  <a:cxn ang="0">
                    <a:pos x="154" y="123"/>
                  </a:cxn>
                  <a:cxn ang="0">
                    <a:pos x="159" y="123"/>
                  </a:cxn>
                  <a:cxn ang="0">
                    <a:pos x="164" y="121"/>
                  </a:cxn>
                  <a:cxn ang="0">
                    <a:pos x="164" y="146"/>
                  </a:cxn>
                  <a:cxn ang="0">
                    <a:pos x="156" y="148"/>
                  </a:cxn>
                  <a:cxn ang="0">
                    <a:pos x="33" y="78"/>
                  </a:cxn>
                  <a:cxn ang="0">
                    <a:pos x="41" y="113"/>
                  </a:cxn>
                  <a:cxn ang="0">
                    <a:pos x="64" y="125"/>
                  </a:cxn>
                  <a:cxn ang="0">
                    <a:pos x="77" y="121"/>
                  </a:cxn>
                  <a:cxn ang="0">
                    <a:pos x="87" y="112"/>
                  </a:cxn>
                  <a:cxn ang="0">
                    <a:pos x="95" y="98"/>
                  </a:cxn>
                  <a:cxn ang="0">
                    <a:pos x="102" y="82"/>
                  </a:cxn>
                  <a:cxn ang="0">
                    <a:pos x="105" y="74"/>
                  </a:cxn>
                  <a:cxn ang="0">
                    <a:pos x="99" y="54"/>
                  </a:cxn>
                  <a:cxn ang="0">
                    <a:pos x="91" y="39"/>
                  </a:cxn>
                  <a:cxn ang="0">
                    <a:pos x="82" y="29"/>
                  </a:cxn>
                  <a:cxn ang="0">
                    <a:pos x="69" y="26"/>
                  </a:cxn>
                  <a:cxn ang="0">
                    <a:pos x="54" y="29"/>
                  </a:cxn>
                  <a:cxn ang="0">
                    <a:pos x="43" y="40"/>
                  </a:cxn>
                  <a:cxn ang="0">
                    <a:pos x="36" y="57"/>
                  </a:cxn>
                  <a:cxn ang="0">
                    <a:pos x="33" y="78"/>
                  </a:cxn>
                </a:cxnLst>
                <a:rect l="0" t="0" r="r" b="b"/>
                <a:pathLst>
                  <a:path w="164" h="151">
                    <a:moveTo>
                      <a:pt x="156" y="148"/>
                    </a:moveTo>
                    <a:cubicBezTo>
                      <a:pt x="153" y="149"/>
                      <a:pt x="149" y="149"/>
                      <a:pt x="145" y="149"/>
                    </a:cubicBezTo>
                    <a:cubicBezTo>
                      <a:pt x="141" y="149"/>
                      <a:pt x="137" y="148"/>
                      <a:pt x="134" y="147"/>
                    </a:cubicBezTo>
                    <a:cubicBezTo>
                      <a:pt x="131" y="146"/>
                      <a:pt x="129" y="143"/>
                      <a:pt x="126" y="140"/>
                    </a:cubicBezTo>
                    <a:cubicBezTo>
                      <a:pt x="124" y="137"/>
                      <a:pt x="122" y="133"/>
                      <a:pt x="120" y="128"/>
                    </a:cubicBezTo>
                    <a:cubicBezTo>
                      <a:pt x="118" y="123"/>
                      <a:pt x="116" y="117"/>
                      <a:pt x="114" y="109"/>
                    </a:cubicBezTo>
                    <a:cubicBezTo>
                      <a:pt x="114" y="109"/>
                      <a:pt x="114" y="109"/>
                      <a:pt x="114" y="109"/>
                    </a:cubicBezTo>
                    <a:cubicBezTo>
                      <a:pt x="110" y="117"/>
                      <a:pt x="106" y="123"/>
                      <a:pt x="102" y="128"/>
                    </a:cubicBezTo>
                    <a:cubicBezTo>
                      <a:pt x="99" y="133"/>
                      <a:pt x="94" y="137"/>
                      <a:pt x="90" y="141"/>
                    </a:cubicBezTo>
                    <a:cubicBezTo>
                      <a:pt x="85" y="144"/>
                      <a:pt x="80" y="147"/>
                      <a:pt x="74" y="148"/>
                    </a:cubicBezTo>
                    <a:cubicBezTo>
                      <a:pt x="69" y="150"/>
                      <a:pt x="63" y="151"/>
                      <a:pt x="56" y="151"/>
                    </a:cubicBezTo>
                    <a:cubicBezTo>
                      <a:pt x="47" y="151"/>
                      <a:pt x="39" y="149"/>
                      <a:pt x="32" y="145"/>
                    </a:cubicBezTo>
                    <a:cubicBezTo>
                      <a:pt x="25" y="142"/>
                      <a:pt x="19" y="137"/>
                      <a:pt x="15" y="131"/>
                    </a:cubicBezTo>
                    <a:cubicBezTo>
                      <a:pt x="10" y="125"/>
                      <a:pt x="6" y="117"/>
                      <a:pt x="3" y="109"/>
                    </a:cubicBezTo>
                    <a:cubicBezTo>
                      <a:pt x="1" y="100"/>
                      <a:pt x="0" y="91"/>
                      <a:pt x="0" y="80"/>
                    </a:cubicBezTo>
                    <a:cubicBezTo>
                      <a:pt x="0" y="68"/>
                      <a:pt x="1" y="58"/>
                      <a:pt x="4" y="48"/>
                    </a:cubicBezTo>
                    <a:cubicBezTo>
                      <a:pt x="7" y="38"/>
                      <a:pt x="11" y="30"/>
                      <a:pt x="17" y="23"/>
                    </a:cubicBezTo>
                    <a:cubicBezTo>
                      <a:pt x="22" y="15"/>
                      <a:pt x="29" y="10"/>
                      <a:pt x="37" y="6"/>
                    </a:cubicBezTo>
                    <a:cubicBezTo>
                      <a:pt x="45" y="2"/>
                      <a:pt x="54" y="0"/>
                      <a:pt x="65" y="0"/>
                    </a:cubicBezTo>
                    <a:cubicBezTo>
                      <a:pt x="72" y="0"/>
                      <a:pt x="78" y="1"/>
                      <a:pt x="83" y="2"/>
                    </a:cubicBezTo>
                    <a:cubicBezTo>
                      <a:pt x="89" y="4"/>
                      <a:pt x="93" y="7"/>
                      <a:pt x="97" y="10"/>
                    </a:cubicBezTo>
                    <a:cubicBezTo>
                      <a:pt x="102" y="13"/>
                      <a:pt x="105" y="17"/>
                      <a:pt x="108" y="21"/>
                    </a:cubicBezTo>
                    <a:cubicBezTo>
                      <a:pt x="111" y="26"/>
                      <a:pt x="114" y="31"/>
                      <a:pt x="116" y="37"/>
                    </a:cubicBezTo>
                    <a:cubicBezTo>
                      <a:pt x="117" y="37"/>
                      <a:pt x="117" y="37"/>
                      <a:pt x="117" y="37"/>
                    </a:cubicBezTo>
                    <a:cubicBezTo>
                      <a:pt x="128" y="3"/>
                      <a:pt x="128" y="3"/>
                      <a:pt x="128" y="3"/>
                    </a:cubicBezTo>
                    <a:cubicBezTo>
                      <a:pt x="162" y="3"/>
                      <a:pt x="162" y="3"/>
                      <a:pt x="162" y="3"/>
                    </a:cubicBezTo>
                    <a:cubicBezTo>
                      <a:pt x="161" y="5"/>
                      <a:pt x="160" y="8"/>
                      <a:pt x="158" y="12"/>
                    </a:cubicBezTo>
                    <a:cubicBezTo>
                      <a:pt x="157" y="15"/>
                      <a:pt x="155" y="20"/>
                      <a:pt x="153" y="24"/>
                    </a:cubicBezTo>
                    <a:cubicBezTo>
                      <a:pt x="151" y="29"/>
                      <a:pt x="149" y="34"/>
                      <a:pt x="147" y="39"/>
                    </a:cubicBezTo>
                    <a:cubicBezTo>
                      <a:pt x="145" y="44"/>
                      <a:pt x="143" y="49"/>
                      <a:pt x="141" y="54"/>
                    </a:cubicBezTo>
                    <a:cubicBezTo>
                      <a:pt x="139" y="59"/>
                      <a:pt x="137" y="63"/>
                      <a:pt x="135" y="67"/>
                    </a:cubicBezTo>
                    <a:cubicBezTo>
                      <a:pt x="134" y="71"/>
                      <a:pt x="133" y="74"/>
                      <a:pt x="132" y="76"/>
                    </a:cubicBezTo>
                    <a:cubicBezTo>
                      <a:pt x="134" y="85"/>
                      <a:pt x="136" y="93"/>
                      <a:pt x="138" y="99"/>
                    </a:cubicBezTo>
                    <a:cubicBezTo>
                      <a:pt x="139" y="105"/>
                      <a:pt x="141" y="110"/>
                      <a:pt x="143" y="114"/>
                    </a:cubicBezTo>
                    <a:cubicBezTo>
                      <a:pt x="145" y="117"/>
                      <a:pt x="146" y="120"/>
                      <a:pt x="148" y="121"/>
                    </a:cubicBezTo>
                    <a:cubicBezTo>
                      <a:pt x="150" y="123"/>
                      <a:pt x="152" y="123"/>
                      <a:pt x="154" y="123"/>
                    </a:cubicBezTo>
                    <a:cubicBezTo>
                      <a:pt x="155" y="123"/>
                      <a:pt x="157" y="123"/>
                      <a:pt x="159" y="123"/>
                    </a:cubicBezTo>
                    <a:cubicBezTo>
                      <a:pt x="160" y="123"/>
                      <a:pt x="162" y="122"/>
                      <a:pt x="164" y="121"/>
                    </a:cubicBezTo>
                    <a:cubicBezTo>
                      <a:pt x="164" y="146"/>
                      <a:pt x="164" y="146"/>
                      <a:pt x="164" y="146"/>
                    </a:cubicBezTo>
                    <a:cubicBezTo>
                      <a:pt x="162" y="147"/>
                      <a:pt x="159" y="147"/>
                      <a:pt x="156" y="148"/>
                    </a:cubicBezTo>
                    <a:close/>
                    <a:moveTo>
                      <a:pt x="33" y="78"/>
                    </a:moveTo>
                    <a:cubicBezTo>
                      <a:pt x="33" y="94"/>
                      <a:pt x="36" y="105"/>
                      <a:pt x="41" y="113"/>
                    </a:cubicBezTo>
                    <a:cubicBezTo>
                      <a:pt x="47" y="121"/>
                      <a:pt x="55" y="125"/>
                      <a:pt x="64" y="125"/>
                    </a:cubicBezTo>
                    <a:cubicBezTo>
                      <a:pt x="69" y="125"/>
                      <a:pt x="73" y="123"/>
                      <a:pt x="77" y="121"/>
                    </a:cubicBezTo>
                    <a:cubicBezTo>
                      <a:pt x="80" y="119"/>
                      <a:pt x="84" y="116"/>
                      <a:pt x="87" y="112"/>
                    </a:cubicBezTo>
                    <a:cubicBezTo>
                      <a:pt x="90" y="108"/>
                      <a:pt x="93" y="103"/>
                      <a:pt x="95" y="98"/>
                    </a:cubicBezTo>
                    <a:cubicBezTo>
                      <a:pt x="98" y="93"/>
                      <a:pt x="100" y="88"/>
                      <a:pt x="102" y="82"/>
                    </a:cubicBezTo>
                    <a:cubicBezTo>
                      <a:pt x="105" y="74"/>
                      <a:pt x="105" y="74"/>
                      <a:pt x="105" y="74"/>
                    </a:cubicBezTo>
                    <a:cubicBezTo>
                      <a:pt x="103" y="67"/>
                      <a:pt x="101" y="60"/>
                      <a:pt x="99" y="54"/>
                    </a:cubicBezTo>
                    <a:cubicBezTo>
                      <a:pt x="97" y="48"/>
                      <a:pt x="94" y="43"/>
                      <a:pt x="91" y="39"/>
                    </a:cubicBezTo>
                    <a:cubicBezTo>
                      <a:pt x="89" y="35"/>
                      <a:pt x="85" y="32"/>
                      <a:pt x="82" y="29"/>
                    </a:cubicBezTo>
                    <a:cubicBezTo>
                      <a:pt x="78" y="27"/>
                      <a:pt x="74" y="26"/>
                      <a:pt x="69" y="26"/>
                    </a:cubicBezTo>
                    <a:cubicBezTo>
                      <a:pt x="64" y="26"/>
                      <a:pt x="59" y="27"/>
                      <a:pt x="54" y="29"/>
                    </a:cubicBezTo>
                    <a:cubicBezTo>
                      <a:pt x="50" y="32"/>
                      <a:pt x="46" y="35"/>
                      <a:pt x="43" y="40"/>
                    </a:cubicBezTo>
                    <a:cubicBezTo>
                      <a:pt x="40" y="44"/>
                      <a:pt x="37" y="50"/>
                      <a:pt x="36" y="57"/>
                    </a:cubicBezTo>
                    <a:cubicBezTo>
                      <a:pt x="34" y="63"/>
                      <a:pt x="33" y="70"/>
                      <a:pt x="33" y="7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1" name="Freeform 26">
                <a:extLst>
                  <a:ext uri="{FF2B5EF4-FFF2-40B4-BE49-F238E27FC236}">
                    <a16:creationId xmlns:a16="http://schemas.microsoft.com/office/drawing/2014/main" id="{15E456E0-A22E-4A66-B498-49539C00DA6D}"/>
                  </a:ext>
                </a:extLst>
              </p:cNvPr>
              <p:cNvSpPr>
                <a:spLocks noEditPoints="1"/>
              </p:cNvSpPr>
              <p:nvPr/>
            </p:nvSpPr>
            <p:spPr bwMode="black">
              <a:xfrm>
                <a:off x="8170941" y="5010511"/>
                <a:ext cx="113166" cy="162783"/>
              </a:xfrm>
              <a:custGeom>
                <a:avLst/>
                <a:gdLst/>
                <a:ahLst/>
                <a:cxnLst>
                  <a:cxn ang="0">
                    <a:pos x="141" y="73"/>
                  </a:cxn>
                  <a:cxn ang="0">
                    <a:pos x="136" y="105"/>
                  </a:cxn>
                  <a:cxn ang="0">
                    <a:pos x="123" y="129"/>
                  </a:cxn>
                  <a:cxn ang="0">
                    <a:pos x="103" y="145"/>
                  </a:cxn>
                  <a:cxn ang="0">
                    <a:pos x="76" y="151"/>
                  </a:cxn>
                  <a:cxn ang="0">
                    <a:pos x="50" y="146"/>
                  </a:cxn>
                  <a:cxn ang="0">
                    <a:pos x="32" y="135"/>
                  </a:cxn>
                  <a:cxn ang="0">
                    <a:pos x="32" y="135"/>
                  </a:cxn>
                  <a:cxn ang="0">
                    <a:pos x="32" y="203"/>
                  </a:cxn>
                  <a:cxn ang="0">
                    <a:pos x="0" y="203"/>
                  </a:cxn>
                  <a:cxn ang="0">
                    <a:pos x="0" y="74"/>
                  </a:cxn>
                  <a:cxn ang="0">
                    <a:pos x="4" y="44"/>
                  </a:cxn>
                  <a:cxn ang="0">
                    <a:pos x="17" y="20"/>
                  </a:cxn>
                  <a:cxn ang="0">
                    <a:pos x="39" y="5"/>
                  </a:cxn>
                  <a:cxn ang="0">
                    <a:pos x="70" y="0"/>
                  </a:cxn>
                  <a:cxn ang="0">
                    <a:pos x="100" y="5"/>
                  </a:cxn>
                  <a:cxn ang="0">
                    <a:pos x="123" y="21"/>
                  </a:cxn>
                  <a:cxn ang="0">
                    <a:pos x="136" y="44"/>
                  </a:cxn>
                  <a:cxn ang="0">
                    <a:pos x="141" y="73"/>
                  </a:cxn>
                  <a:cxn ang="0">
                    <a:pos x="107" y="73"/>
                  </a:cxn>
                  <a:cxn ang="0">
                    <a:pos x="105" y="54"/>
                  </a:cxn>
                  <a:cxn ang="0">
                    <a:pos x="97" y="39"/>
                  </a:cxn>
                  <a:cxn ang="0">
                    <a:pos x="85" y="30"/>
                  </a:cxn>
                  <a:cxn ang="0">
                    <a:pos x="69" y="26"/>
                  </a:cxn>
                  <a:cxn ang="0">
                    <a:pos x="52" y="30"/>
                  </a:cxn>
                  <a:cxn ang="0">
                    <a:pos x="40" y="40"/>
                  </a:cxn>
                  <a:cxn ang="0">
                    <a:pos x="34" y="53"/>
                  </a:cxn>
                  <a:cxn ang="0">
                    <a:pos x="32" y="70"/>
                  </a:cxn>
                  <a:cxn ang="0">
                    <a:pos x="32" y="108"/>
                  </a:cxn>
                  <a:cxn ang="0">
                    <a:pos x="39" y="114"/>
                  </a:cxn>
                  <a:cxn ang="0">
                    <a:pos x="48" y="120"/>
                  </a:cxn>
                  <a:cxn ang="0">
                    <a:pos x="58" y="123"/>
                  </a:cxn>
                  <a:cxn ang="0">
                    <a:pos x="68" y="124"/>
                  </a:cxn>
                  <a:cxn ang="0">
                    <a:pos x="97" y="111"/>
                  </a:cxn>
                  <a:cxn ang="0">
                    <a:pos x="107" y="73"/>
                  </a:cxn>
                </a:cxnLst>
                <a:rect l="0" t="0" r="r" b="b"/>
                <a:pathLst>
                  <a:path w="141" h="203">
                    <a:moveTo>
                      <a:pt x="141" y="73"/>
                    </a:moveTo>
                    <a:cubicBezTo>
                      <a:pt x="141" y="85"/>
                      <a:pt x="139" y="95"/>
                      <a:pt x="136" y="105"/>
                    </a:cubicBezTo>
                    <a:cubicBezTo>
                      <a:pt x="133" y="114"/>
                      <a:pt x="129" y="123"/>
                      <a:pt x="123" y="129"/>
                    </a:cubicBezTo>
                    <a:cubicBezTo>
                      <a:pt x="117" y="136"/>
                      <a:pt x="111" y="141"/>
                      <a:pt x="103" y="145"/>
                    </a:cubicBezTo>
                    <a:cubicBezTo>
                      <a:pt x="94" y="149"/>
                      <a:pt x="85" y="151"/>
                      <a:pt x="76" y="151"/>
                    </a:cubicBezTo>
                    <a:cubicBezTo>
                      <a:pt x="66" y="151"/>
                      <a:pt x="58" y="149"/>
                      <a:pt x="50" y="146"/>
                    </a:cubicBezTo>
                    <a:cubicBezTo>
                      <a:pt x="43" y="144"/>
                      <a:pt x="37" y="140"/>
                      <a:pt x="32" y="135"/>
                    </a:cubicBezTo>
                    <a:cubicBezTo>
                      <a:pt x="32" y="135"/>
                      <a:pt x="32" y="135"/>
                      <a:pt x="32" y="135"/>
                    </a:cubicBezTo>
                    <a:cubicBezTo>
                      <a:pt x="32" y="203"/>
                      <a:pt x="32" y="203"/>
                      <a:pt x="32" y="203"/>
                    </a:cubicBezTo>
                    <a:cubicBezTo>
                      <a:pt x="0" y="203"/>
                      <a:pt x="0" y="203"/>
                      <a:pt x="0" y="203"/>
                    </a:cubicBezTo>
                    <a:cubicBezTo>
                      <a:pt x="0" y="74"/>
                      <a:pt x="0" y="74"/>
                      <a:pt x="0" y="74"/>
                    </a:cubicBezTo>
                    <a:cubicBezTo>
                      <a:pt x="0" y="63"/>
                      <a:pt x="1" y="53"/>
                      <a:pt x="4" y="44"/>
                    </a:cubicBezTo>
                    <a:cubicBezTo>
                      <a:pt x="7" y="34"/>
                      <a:pt x="11" y="27"/>
                      <a:pt x="17" y="20"/>
                    </a:cubicBezTo>
                    <a:cubicBezTo>
                      <a:pt x="23" y="14"/>
                      <a:pt x="30" y="9"/>
                      <a:pt x="39" y="5"/>
                    </a:cubicBezTo>
                    <a:cubicBezTo>
                      <a:pt x="48" y="2"/>
                      <a:pt x="58" y="0"/>
                      <a:pt x="70" y="0"/>
                    </a:cubicBezTo>
                    <a:cubicBezTo>
                      <a:pt x="81" y="0"/>
                      <a:pt x="91" y="2"/>
                      <a:pt x="100" y="5"/>
                    </a:cubicBezTo>
                    <a:cubicBezTo>
                      <a:pt x="109" y="9"/>
                      <a:pt x="116" y="14"/>
                      <a:pt x="123" y="21"/>
                    </a:cubicBezTo>
                    <a:cubicBezTo>
                      <a:pt x="129" y="27"/>
                      <a:pt x="133" y="35"/>
                      <a:pt x="136" y="44"/>
                    </a:cubicBezTo>
                    <a:cubicBezTo>
                      <a:pt x="139" y="53"/>
                      <a:pt x="141" y="62"/>
                      <a:pt x="141" y="73"/>
                    </a:cubicBezTo>
                    <a:close/>
                    <a:moveTo>
                      <a:pt x="107" y="73"/>
                    </a:moveTo>
                    <a:cubicBezTo>
                      <a:pt x="107" y="66"/>
                      <a:pt x="106" y="60"/>
                      <a:pt x="105" y="54"/>
                    </a:cubicBezTo>
                    <a:cubicBezTo>
                      <a:pt x="103" y="48"/>
                      <a:pt x="101" y="44"/>
                      <a:pt x="97" y="39"/>
                    </a:cubicBezTo>
                    <a:cubicBezTo>
                      <a:pt x="94" y="35"/>
                      <a:pt x="90" y="32"/>
                      <a:pt x="85" y="30"/>
                    </a:cubicBezTo>
                    <a:cubicBezTo>
                      <a:pt x="81" y="28"/>
                      <a:pt x="75" y="26"/>
                      <a:pt x="69" y="26"/>
                    </a:cubicBezTo>
                    <a:cubicBezTo>
                      <a:pt x="62" y="26"/>
                      <a:pt x="56" y="28"/>
                      <a:pt x="52" y="30"/>
                    </a:cubicBezTo>
                    <a:cubicBezTo>
                      <a:pt x="47" y="32"/>
                      <a:pt x="43" y="36"/>
                      <a:pt x="40" y="40"/>
                    </a:cubicBezTo>
                    <a:cubicBezTo>
                      <a:pt x="37" y="44"/>
                      <a:pt x="35" y="48"/>
                      <a:pt x="34" y="53"/>
                    </a:cubicBezTo>
                    <a:cubicBezTo>
                      <a:pt x="33" y="59"/>
                      <a:pt x="32" y="64"/>
                      <a:pt x="32" y="70"/>
                    </a:cubicBezTo>
                    <a:cubicBezTo>
                      <a:pt x="32" y="108"/>
                      <a:pt x="32" y="108"/>
                      <a:pt x="32" y="108"/>
                    </a:cubicBezTo>
                    <a:cubicBezTo>
                      <a:pt x="34" y="110"/>
                      <a:pt x="36" y="112"/>
                      <a:pt x="39" y="114"/>
                    </a:cubicBezTo>
                    <a:cubicBezTo>
                      <a:pt x="42" y="116"/>
                      <a:pt x="45" y="118"/>
                      <a:pt x="48" y="120"/>
                    </a:cubicBezTo>
                    <a:cubicBezTo>
                      <a:pt x="51" y="121"/>
                      <a:pt x="54" y="122"/>
                      <a:pt x="58" y="123"/>
                    </a:cubicBezTo>
                    <a:cubicBezTo>
                      <a:pt x="61" y="124"/>
                      <a:pt x="65" y="124"/>
                      <a:pt x="68" y="124"/>
                    </a:cubicBezTo>
                    <a:cubicBezTo>
                      <a:pt x="80" y="124"/>
                      <a:pt x="90" y="120"/>
                      <a:pt x="97" y="111"/>
                    </a:cubicBezTo>
                    <a:cubicBezTo>
                      <a:pt x="104" y="103"/>
                      <a:pt x="107" y="90"/>
                      <a:pt x="107" y="7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2" name="Freeform 27">
                <a:extLst>
                  <a:ext uri="{FF2B5EF4-FFF2-40B4-BE49-F238E27FC236}">
                    <a16:creationId xmlns:a16="http://schemas.microsoft.com/office/drawing/2014/main" id="{EF6986CF-A346-4B89-B4C3-EA0EFD6966A1}"/>
                  </a:ext>
                </a:extLst>
              </p:cNvPr>
              <p:cNvSpPr>
                <a:spLocks/>
              </p:cNvSpPr>
              <p:nvPr/>
            </p:nvSpPr>
            <p:spPr bwMode="black">
              <a:xfrm>
                <a:off x="8305857" y="5012890"/>
                <a:ext cx="48257" cy="117924"/>
              </a:xfrm>
              <a:custGeom>
                <a:avLst/>
                <a:gdLst/>
                <a:ahLst/>
                <a:cxnLst>
                  <a:cxn ang="0">
                    <a:pos x="51" y="146"/>
                  </a:cxn>
                  <a:cxn ang="0">
                    <a:pos x="38" y="147"/>
                  </a:cxn>
                  <a:cxn ang="0">
                    <a:pos x="21" y="144"/>
                  </a:cxn>
                  <a:cxn ang="0">
                    <a:pos x="9" y="135"/>
                  </a:cxn>
                  <a:cxn ang="0">
                    <a:pos x="2" y="121"/>
                  </a:cxn>
                  <a:cxn ang="0">
                    <a:pos x="0" y="104"/>
                  </a:cxn>
                  <a:cxn ang="0">
                    <a:pos x="0" y="0"/>
                  </a:cxn>
                  <a:cxn ang="0">
                    <a:pos x="33" y="0"/>
                  </a:cxn>
                  <a:cxn ang="0">
                    <a:pos x="33" y="99"/>
                  </a:cxn>
                  <a:cxn ang="0">
                    <a:pos x="34" y="110"/>
                  </a:cxn>
                  <a:cxn ang="0">
                    <a:pos x="38" y="116"/>
                  </a:cxn>
                  <a:cxn ang="0">
                    <a:pos x="43" y="120"/>
                  </a:cxn>
                  <a:cxn ang="0">
                    <a:pos x="48" y="121"/>
                  </a:cxn>
                  <a:cxn ang="0">
                    <a:pos x="55" y="120"/>
                  </a:cxn>
                  <a:cxn ang="0">
                    <a:pos x="60" y="118"/>
                  </a:cxn>
                  <a:cxn ang="0">
                    <a:pos x="60" y="143"/>
                  </a:cxn>
                  <a:cxn ang="0">
                    <a:pos x="51" y="146"/>
                  </a:cxn>
                </a:cxnLst>
                <a:rect l="0" t="0" r="r" b="b"/>
                <a:pathLst>
                  <a:path w="60" h="147">
                    <a:moveTo>
                      <a:pt x="51" y="146"/>
                    </a:moveTo>
                    <a:cubicBezTo>
                      <a:pt x="47" y="146"/>
                      <a:pt x="43" y="147"/>
                      <a:pt x="38" y="147"/>
                    </a:cubicBezTo>
                    <a:cubicBezTo>
                      <a:pt x="31" y="147"/>
                      <a:pt x="25" y="146"/>
                      <a:pt x="21" y="144"/>
                    </a:cubicBezTo>
                    <a:cubicBezTo>
                      <a:pt x="16" y="141"/>
                      <a:pt x="12" y="138"/>
                      <a:pt x="9" y="135"/>
                    </a:cubicBezTo>
                    <a:cubicBezTo>
                      <a:pt x="6" y="131"/>
                      <a:pt x="3" y="126"/>
                      <a:pt x="2" y="121"/>
                    </a:cubicBezTo>
                    <a:cubicBezTo>
                      <a:pt x="1" y="116"/>
                      <a:pt x="0" y="110"/>
                      <a:pt x="0" y="104"/>
                    </a:cubicBezTo>
                    <a:cubicBezTo>
                      <a:pt x="0" y="0"/>
                      <a:pt x="0" y="0"/>
                      <a:pt x="0" y="0"/>
                    </a:cubicBezTo>
                    <a:cubicBezTo>
                      <a:pt x="33" y="0"/>
                      <a:pt x="33" y="0"/>
                      <a:pt x="33" y="0"/>
                    </a:cubicBezTo>
                    <a:cubicBezTo>
                      <a:pt x="33" y="99"/>
                      <a:pt x="33" y="99"/>
                      <a:pt x="33" y="99"/>
                    </a:cubicBezTo>
                    <a:cubicBezTo>
                      <a:pt x="33" y="103"/>
                      <a:pt x="33" y="107"/>
                      <a:pt x="34" y="110"/>
                    </a:cubicBezTo>
                    <a:cubicBezTo>
                      <a:pt x="35" y="113"/>
                      <a:pt x="37" y="115"/>
                      <a:pt x="38" y="116"/>
                    </a:cubicBezTo>
                    <a:cubicBezTo>
                      <a:pt x="39" y="118"/>
                      <a:pt x="41" y="119"/>
                      <a:pt x="43" y="120"/>
                    </a:cubicBezTo>
                    <a:cubicBezTo>
                      <a:pt x="45" y="120"/>
                      <a:pt x="47" y="121"/>
                      <a:pt x="48" y="121"/>
                    </a:cubicBezTo>
                    <a:cubicBezTo>
                      <a:pt x="51" y="121"/>
                      <a:pt x="53" y="120"/>
                      <a:pt x="55" y="120"/>
                    </a:cubicBezTo>
                    <a:cubicBezTo>
                      <a:pt x="56" y="120"/>
                      <a:pt x="58" y="119"/>
                      <a:pt x="60" y="118"/>
                    </a:cubicBezTo>
                    <a:cubicBezTo>
                      <a:pt x="60" y="143"/>
                      <a:pt x="60" y="143"/>
                      <a:pt x="60" y="143"/>
                    </a:cubicBezTo>
                    <a:cubicBezTo>
                      <a:pt x="57" y="144"/>
                      <a:pt x="54" y="145"/>
                      <a:pt x="51" y="1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3" name="Freeform 28">
                <a:extLst>
                  <a:ext uri="{FF2B5EF4-FFF2-40B4-BE49-F238E27FC236}">
                    <a16:creationId xmlns:a16="http://schemas.microsoft.com/office/drawing/2014/main" id="{A98A68A6-85B8-4F5D-80B9-C85A67A229FC}"/>
                  </a:ext>
                </a:extLst>
              </p:cNvPr>
              <p:cNvSpPr>
                <a:spLocks noEditPoints="1"/>
              </p:cNvSpPr>
              <p:nvPr/>
            </p:nvSpPr>
            <p:spPr bwMode="black">
              <a:xfrm>
                <a:off x="8362950" y="5012890"/>
                <a:ext cx="127440" cy="118943"/>
              </a:xfrm>
              <a:custGeom>
                <a:avLst/>
                <a:gdLst/>
                <a:ahLst/>
                <a:cxnLst>
                  <a:cxn ang="0">
                    <a:pos x="126" y="25"/>
                  </a:cxn>
                  <a:cxn ang="0">
                    <a:pos x="132" y="35"/>
                  </a:cxn>
                  <a:cxn ang="0">
                    <a:pos x="137" y="46"/>
                  </a:cxn>
                  <a:cxn ang="0">
                    <a:pos x="141" y="60"/>
                  </a:cxn>
                  <a:cxn ang="0">
                    <a:pos x="143" y="77"/>
                  </a:cxn>
                  <a:cxn ang="0">
                    <a:pos x="138" y="105"/>
                  </a:cxn>
                  <a:cxn ang="0">
                    <a:pos x="124" y="128"/>
                  </a:cxn>
                  <a:cxn ang="0">
                    <a:pos x="102" y="142"/>
                  </a:cxn>
                  <a:cxn ang="0">
                    <a:pos x="72" y="148"/>
                  </a:cxn>
                  <a:cxn ang="0">
                    <a:pos x="42" y="142"/>
                  </a:cxn>
                  <a:cxn ang="0">
                    <a:pos x="19" y="127"/>
                  </a:cxn>
                  <a:cxn ang="0">
                    <a:pos x="5" y="104"/>
                  </a:cxn>
                  <a:cxn ang="0">
                    <a:pos x="0" y="73"/>
                  </a:cxn>
                  <a:cxn ang="0">
                    <a:pos x="4" y="43"/>
                  </a:cxn>
                  <a:cxn ang="0">
                    <a:pos x="18" y="20"/>
                  </a:cxn>
                  <a:cxn ang="0">
                    <a:pos x="41" y="6"/>
                  </a:cxn>
                  <a:cxn ang="0">
                    <a:pos x="74" y="0"/>
                  </a:cxn>
                  <a:cxn ang="0">
                    <a:pos x="159" y="0"/>
                  </a:cxn>
                  <a:cxn ang="0">
                    <a:pos x="159" y="25"/>
                  </a:cxn>
                  <a:cxn ang="0">
                    <a:pos x="126" y="25"/>
                  </a:cxn>
                  <a:cxn ang="0">
                    <a:pos x="79" y="25"/>
                  </a:cxn>
                  <a:cxn ang="0">
                    <a:pos x="44" y="38"/>
                  </a:cxn>
                  <a:cxn ang="0">
                    <a:pos x="33" y="74"/>
                  </a:cxn>
                  <a:cxn ang="0">
                    <a:pos x="36" y="94"/>
                  </a:cxn>
                  <a:cxn ang="0">
                    <a:pos x="44" y="109"/>
                  </a:cxn>
                  <a:cxn ang="0">
                    <a:pos x="57" y="118"/>
                  </a:cxn>
                  <a:cxn ang="0">
                    <a:pos x="72" y="121"/>
                  </a:cxn>
                  <a:cxn ang="0">
                    <a:pos x="88" y="118"/>
                  </a:cxn>
                  <a:cxn ang="0">
                    <a:pos x="99" y="108"/>
                  </a:cxn>
                  <a:cxn ang="0">
                    <a:pos x="106" y="93"/>
                  </a:cxn>
                  <a:cxn ang="0">
                    <a:pos x="109" y="73"/>
                  </a:cxn>
                  <a:cxn ang="0">
                    <a:pos x="108" y="57"/>
                  </a:cxn>
                  <a:cxn ang="0">
                    <a:pos x="104" y="44"/>
                  </a:cxn>
                  <a:cxn ang="0">
                    <a:pos x="100" y="34"/>
                  </a:cxn>
                  <a:cxn ang="0">
                    <a:pos x="95" y="25"/>
                  </a:cxn>
                  <a:cxn ang="0">
                    <a:pos x="79" y="25"/>
                  </a:cxn>
                </a:cxnLst>
                <a:rect l="0" t="0" r="r" b="b"/>
                <a:pathLst>
                  <a:path w="159" h="148">
                    <a:moveTo>
                      <a:pt x="126" y="25"/>
                    </a:moveTo>
                    <a:cubicBezTo>
                      <a:pt x="128" y="28"/>
                      <a:pt x="130" y="31"/>
                      <a:pt x="132" y="35"/>
                    </a:cubicBezTo>
                    <a:cubicBezTo>
                      <a:pt x="134" y="38"/>
                      <a:pt x="136" y="42"/>
                      <a:pt x="137" y="46"/>
                    </a:cubicBezTo>
                    <a:cubicBezTo>
                      <a:pt x="139" y="50"/>
                      <a:pt x="140" y="55"/>
                      <a:pt x="141" y="60"/>
                    </a:cubicBezTo>
                    <a:cubicBezTo>
                      <a:pt x="142" y="65"/>
                      <a:pt x="143" y="71"/>
                      <a:pt x="143" y="77"/>
                    </a:cubicBezTo>
                    <a:cubicBezTo>
                      <a:pt x="143" y="87"/>
                      <a:pt x="141" y="97"/>
                      <a:pt x="138" y="105"/>
                    </a:cubicBezTo>
                    <a:cubicBezTo>
                      <a:pt x="135" y="114"/>
                      <a:pt x="130" y="121"/>
                      <a:pt x="124" y="128"/>
                    </a:cubicBezTo>
                    <a:cubicBezTo>
                      <a:pt x="119" y="134"/>
                      <a:pt x="111" y="139"/>
                      <a:pt x="102" y="142"/>
                    </a:cubicBezTo>
                    <a:cubicBezTo>
                      <a:pt x="94" y="146"/>
                      <a:pt x="84" y="148"/>
                      <a:pt x="72" y="148"/>
                    </a:cubicBezTo>
                    <a:cubicBezTo>
                      <a:pt x="61" y="148"/>
                      <a:pt x="51" y="146"/>
                      <a:pt x="42" y="142"/>
                    </a:cubicBezTo>
                    <a:cubicBezTo>
                      <a:pt x="33" y="139"/>
                      <a:pt x="26" y="134"/>
                      <a:pt x="19" y="127"/>
                    </a:cubicBezTo>
                    <a:cubicBezTo>
                      <a:pt x="13" y="121"/>
                      <a:pt x="8" y="113"/>
                      <a:pt x="5" y="104"/>
                    </a:cubicBezTo>
                    <a:cubicBezTo>
                      <a:pt x="1" y="94"/>
                      <a:pt x="0" y="84"/>
                      <a:pt x="0" y="73"/>
                    </a:cubicBezTo>
                    <a:cubicBezTo>
                      <a:pt x="0" y="62"/>
                      <a:pt x="1" y="52"/>
                      <a:pt x="4" y="43"/>
                    </a:cubicBezTo>
                    <a:cubicBezTo>
                      <a:pt x="7" y="34"/>
                      <a:pt x="12" y="27"/>
                      <a:pt x="18" y="20"/>
                    </a:cubicBezTo>
                    <a:cubicBezTo>
                      <a:pt x="24" y="14"/>
                      <a:pt x="32" y="9"/>
                      <a:pt x="41" y="6"/>
                    </a:cubicBezTo>
                    <a:cubicBezTo>
                      <a:pt x="50" y="2"/>
                      <a:pt x="62" y="0"/>
                      <a:pt x="74" y="0"/>
                    </a:cubicBezTo>
                    <a:cubicBezTo>
                      <a:pt x="159" y="0"/>
                      <a:pt x="159" y="0"/>
                      <a:pt x="159" y="0"/>
                    </a:cubicBezTo>
                    <a:cubicBezTo>
                      <a:pt x="159" y="25"/>
                      <a:pt x="159" y="25"/>
                      <a:pt x="159" y="25"/>
                    </a:cubicBezTo>
                    <a:lnTo>
                      <a:pt x="126" y="25"/>
                    </a:lnTo>
                    <a:close/>
                    <a:moveTo>
                      <a:pt x="79" y="25"/>
                    </a:moveTo>
                    <a:cubicBezTo>
                      <a:pt x="63" y="25"/>
                      <a:pt x="52" y="29"/>
                      <a:pt x="44" y="38"/>
                    </a:cubicBezTo>
                    <a:cubicBezTo>
                      <a:pt x="37" y="46"/>
                      <a:pt x="33" y="58"/>
                      <a:pt x="33" y="74"/>
                    </a:cubicBezTo>
                    <a:cubicBezTo>
                      <a:pt x="33" y="81"/>
                      <a:pt x="34" y="88"/>
                      <a:pt x="36" y="94"/>
                    </a:cubicBezTo>
                    <a:cubicBezTo>
                      <a:pt x="38" y="100"/>
                      <a:pt x="41" y="105"/>
                      <a:pt x="44" y="109"/>
                    </a:cubicBezTo>
                    <a:cubicBezTo>
                      <a:pt x="48" y="113"/>
                      <a:pt x="52" y="116"/>
                      <a:pt x="57" y="118"/>
                    </a:cubicBezTo>
                    <a:cubicBezTo>
                      <a:pt x="61" y="120"/>
                      <a:pt x="67" y="121"/>
                      <a:pt x="72" y="121"/>
                    </a:cubicBezTo>
                    <a:cubicBezTo>
                      <a:pt x="78" y="121"/>
                      <a:pt x="83" y="120"/>
                      <a:pt x="88" y="118"/>
                    </a:cubicBezTo>
                    <a:cubicBezTo>
                      <a:pt x="92" y="116"/>
                      <a:pt x="96" y="112"/>
                      <a:pt x="99" y="108"/>
                    </a:cubicBezTo>
                    <a:cubicBezTo>
                      <a:pt x="102" y="104"/>
                      <a:pt x="105" y="99"/>
                      <a:pt x="106" y="93"/>
                    </a:cubicBezTo>
                    <a:cubicBezTo>
                      <a:pt x="108" y="87"/>
                      <a:pt x="109" y="80"/>
                      <a:pt x="109" y="73"/>
                    </a:cubicBezTo>
                    <a:cubicBezTo>
                      <a:pt x="109" y="67"/>
                      <a:pt x="108" y="62"/>
                      <a:pt x="108" y="57"/>
                    </a:cubicBezTo>
                    <a:cubicBezTo>
                      <a:pt x="107" y="52"/>
                      <a:pt x="106" y="48"/>
                      <a:pt x="104" y="44"/>
                    </a:cubicBezTo>
                    <a:cubicBezTo>
                      <a:pt x="103" y="40"/>
                      <a:pt x="102" y="37"/>
                      <a:pt x="100" y="34"/>
                    </a:cubicBezTo>
                    <a:cubicBezTo>
                      <a:pt x="98" y="31"/>
                      <a:pt x="97" y="28"/>
                      <a:pt x="95" y="25"/>
                    </a:cubicBezTo>
                    <a:lnTo>
                      <a:pt x="79" y="25"/>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4" name="Freeform 29">
                <a:extLst>
                  <a:ext uri="{FF2B5EF4-FFF2-40B4-BE49-F238E27FC236}">
                    <a16:creationId xmlns:a16="http://schemas.microsoft.com/office/drawing/2014/main" id="{2820A778-CA15-49C1-967D-87C072A3EF48}"/>
                  </a:ext>
                </a:extLst>
              </p:cNvPr>
              <p:cNvSpPr>
                <a:spLocks/>
              </p:cNvSpPr>
              <p:nvPr/>
            </p:nvSpPr>
            <p:spPr bwMode="black">
              <a:xfrm>
                <a:off x="8496167" y="5012890"/>
                <a:ext cx="113166" cy="118943"/>
              </a:xfrm>
              <a:custGeom>
                <a:avLst/>
                <a:gdLst/>
                <a:ahLst/>
                <a:cxnLst>
                  <a:cxn ang="0">
                    <a:pos x="86" y="26"/>
                  </a:cxn>
                  <a:cxn ang="0">
                    <a:pos x="86" y="98"/>
                  </a:cxn>
                  <a:cxn ang="0">
                    <a:pos x="91" y="116"/>
                  </a:cxn>
                  <a:cxn ang="0">
                    <a:pos x="104" y="121"/>
                  </a:cxn>
                  <a:cxn ang="0">
                    <a:pos x="110" y="121"/>
                  </a:cxn>
                  <a:cxn ang="0">
                    <a:pos x="117" y="119"/>
                  </a:cxn>
                  <a:cxn ang="0">
                    <a:pos x="117" y="144"/>
                  </a:cxn>
                  <a:cxn ang="0">
                    <a:pos x="107" y="146"/>
                  </a:cxn>
                  <a:cxn ang="0">
                    <a:pos x="94" y="148"/>
                  </a:cxn>
                  <a:cxn ang="0">
                    <a:pos x="76" y="144"/>
                  </a:cxn>
                  <a:cxn ang="0">
                    <a:pos x="63" y="135"/>
                  </a:cxn>
                  <a:cxn ang="0">
                    <a:pos x="56" y="120"/>
                  </a:cxn>
                  <a:cxn ang="0">
                    <a:pos x="53" y="100"/>
                  </a:cxn>
                  <a:cxn ang="0">
                    <a:pos x="53" y="26"/>
                  </a:cxn>
                  <a:cxn ang="0">
                    <a:pos x="36" y="26"/>
                  </a:cxn>
                  <a:cxn ang="0">
                    <a:pos x="25" y="27"/>
                  </a:cxn>
                  <a:cxn ang="0">
                    <a:pos x="15" y="30"/>
                  </a:cxn>
                  <a:cxn ang="0">
                    <a:pos x="7" y="34"/>
                  </a:cxn>
                  <a:cxn ang="0">
                    <a:pos x="0" y="38"/>
                  </a:cxn>
                  <a:cxn ang="0">
                    <a:pos x="0" y="10"/>
                  </a:cxn>
                  <a:cxn ang="0">
                    <a:pos x="6" y="6"/>
                  </a:cxn>
                  <a:cxn ang="0">
                    <a:pos x="15" y="3"/>
                  </a:cxn>
                  <a:cxn ang="0">
                    <a:pos x="26" y="1"/>
                  </a:cxn>
                  <a:cxn ang="0">
                    <a:pos x="39" y="0"/>
                  </a:cxn>
                  <a:cxn ang="0">
                    <a:pos x="141" y="0"/>
                  </a:cxn>
                  <a:cxn ang="0">
                    <a:pos x="141" y="26"/>
                  </a:cxn>
                  <a:cxn ang="0">
                    <a:pos x="86" y="26"/>
                  </a:cxn>
                </a:cxnLst>
                <a:rect l="0" t="0" r="r" b="b"/>
                <a:pathLst>
                  <a:path w="141" h="148">
                    <a:moveTo>
                      <a:pt x="86" y="26"/>
                    </a:moveTo>
                    <a:cubicBezTo>
                      <a:pt x="86" y="98"/>
                      <a:pt x="86" y="98"/>
                      <a:pt x="86" y="98"/>
                    </a:cubicBezTo>
                    <a:cubicBezTo>
                      <a:pt x="86" y="106"/>
                      <a:pt x="88" y="112"/>
                      <a:pt x="91" y="116"/>
                    </a:cubicBezTo>
                    <a:cubicBezTo>
                      <a:pt x="95" y="119"/>
                      <a:pt x="99" y="121"/>
                      <a:pt x="104" y="121"/>
                    </a:cubicBezTo>
                    <a:cubicBezTo>
                      <a:pt x="106" y="121"/>
                      <a:pt x="108" y="121"/>
                      <a:pt x="110" y="121"/>
                    </a:cubicBezTo>
                    <a:cubicBezTo>
                      <a:pt x="113" y="120"/>
                      <a:pt x="115" y="120"/>
                      <a:pt x="117" y="119"/>
                    </a:cubicBezTo>
                    <a:cubicBezTo>
                      <a:pt x="117" y="144"/>
                      <a:pt x="117" y="144"/>
                      <a:pt x="117" y="144"/>
                    </a:cubicBezTo>
                    <a:cubicBezTo>
                      <a:pt x="115" y="145"/>
                      <a:pt x="111" y="146"/>
                      <a:pt x="107" y="146"/>
                    </a:cubicBezTo>
                    <a:cubicBezTo>
                      <a:pt x="104" y="147"/>
                      <a:pt x="99" y="148"/>
                      <a:pt x="94" y="148"/>
                    </a:cubicBezTo>
                    <a:cubicBezTo>
                      <a:pt x="87" y="148"/>
                      <a:pt x="81" y="146"/>
                      <a:pt x="76" y="144"/>
                    </a:cubicBezTo>
                    <a:cubicBezTo>
                      <a:pt x="71" y="142"/>
                      <a:pt x="66" y="139"/>
                      <a:pt x="63" y="135"/>
                    </a:cubicBezTo>
                    <a:cubicBezTo>
                      <a:pt x="60" y="130"/>
                      <a:pt x="57" y="125"/>
                      <a:pt x="56" y="120"/>
                    </a:cubicBezTo>
                    <a:cubicBezTo>
                      <a:pt x="54" y="114"/>
                      <a:pt x="53" y="108"/>
                      <a:pt x="53" y="100"/>
                    </a:cubicBezTo>
                    <a:cubicBezTo>
                      <a:pt x="53" y="26"/>
                      <a:pt x="53" y="26"/>
                      <a:pt x="53" y="26"/>
                    </a:cubicBezTo>
                    <a:cubicBezTo>
                      <a:pt x="36" y="26"/>
                      <a:pt x="36" y="26"/>
                      <a:pt x="36" y="26"/>
                    </a:cubicBezTo>
                    <a:cubicBezTo>
                      <a:pt x="32" y="26"/>
                      <a:pt x="29" y="27"/>
                      <a:pt x="25" y="27"/>
                    </a:cubicBezTo>
                    <a:cubicBezTo>
                      <a:pt x="22" y="28"/>
                      <a:pt x="18" y="29"/>
                      <a:pt x="15" y="30"/>
                    </a:cubicBezTo>
                    <a:cubicBezTo>
                      <a:pt x="12" y="31"/>
                      <a:pt x="9" y="32"/>
                      <a:pt x="7" y="34"/>
                    </a:cubicBezTo>
                    <a:cubicBezTo>
                      <a:pt x="4" y="35"/>
                      <a:pt x="2" y="36"/>
                      <a:pt x="0" y="38"/>
                    </a:cubicBezTo>
                    <a:cubicBezTo>
                      <a:pt x="0" y="10"/>
                      <a:pt x="0" y="10"/>
                      <a:pt x="0" y="10"/>
                    </a:cubicBezTo>
                    <a:cubicBezTo>
                      <a:pt x="2" y="9"/>
                      <a:pt x="4" y="7"/>
                      <a:pt x="6" y="6"/>
                    </a:cubicBezTo>
                    <a:cubicBezTo>
                      <a:pt x="9" y="5"/>
                      <a:pt x="12" y="4"/>
                      <a:pt x="15" y="3"/>
                    </a:cubicBezTo>
                    <a:cubicBezTo>
                      <a:pt x="18" y="2"/>
                      <a:pt x="22" y="2"/>
                      <a:pt x="26" y="1"/>
                    </a:cubicBezTo>
                    <a:cubicBezTo>
                      <a:pt x="30" y="1"/>
                      <a:pt x="34" y="0"/>
                      <a:pt x="39" y="0"/>
                    </a:cubicBezTo>
                    <a:cubicBezTo>
                      <a:pt x="141" y="0"/>
                      <a:pt x="141" y="0"/>
                      <a:pt x="141" y="0"/>
                    </a:cubicBezTo>
                    <a:cubicBezTo>
                      <a:pt x="141" y="26"/>
                      <a:pt x="141" y="26"/>
                      <a:pt x="141" y="26"/>
                    </a:cubicBezTo>
                    <a:lnTo>
                      <a:pt x="86" y="26"/>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55" name="Freeform 30">
                <a:extLst>
                  <a:ext uri="{FF2B5EF4-FFF2-40B4-BE49-F238E27FC236}">
                    <a16:creationId xmlns:a16="http://schemas.microsoft.com/office/drawing/2014/main" id="{94F44F81-1283-4441-9B3F-BAC398A44168}"/>
                  </a:ext>
                </a:extLst>
              </p:cNvPr>
              <p:cNvSpPr>
                <a:spLocks noEditPoints="1"/>
              </p:cNvSpPr>
              <p:nvPr/>
            </p:nvSpPr>
            <p:spPr bwMode="black">
              <a:xfrm>
                <a:off x="8614091" y="4955117"/>
                <a:ext cx="168560" cy="176716"/>
              </a:xfrm>
              <a:custGeom>
                <a:avLst/>
                <a:gdLst/>
                <a:ahLst/>
                <a:cxnLst>
                  <a:cxn ang="0">
                    <a:pos x="198" y="88"/>
                  </a:cxn>
                  <a:cxn ang="0">
                    <a:pos x="204" y="106"/>
                  </a:cxn>
                  <a:cxn ang="0">
                    <a:pos x="208" y="126"/>
                  </a:cxn>
                  <a:cxn ang="0">
                    <a:pos x="210" y="149"/>
                  </a:cxn>
                  <a:cxn ang="0">
                    <a:pos x="206" y="178"/>
                  </a:cxn>
                  <a:cxn ang="0">
                    <a:pos x="194" y="201"/>
                  </a:cxn>
                  <a:cxn ang="0">
                    <a:pos x="175" y="215"/>
                  </a:cxn>
                  <a:cxn ang="0">
                    <a:pos x="150" y="220"/>
                  </a:cxn>
                  <a:cxn ang="0">
                    <a:pos x="134" y="217"/>
                  </a:cxn>
                  <a:cxn ang="0">
                    <a:pos x="122" y="211"/>
                  </a:cxn>
                  <a:cxn ang="0">
                    <a:pos x="112" y="201"/>
                  </a:cxn>
                  <a:cxn ang="0">
                    <a:pos x="105" y="190"/>
                  </a:cxn>
                  <a:cxn ang="0">
                    <a:pos x="104" y="190"/>
                  </a:cxn>
                  <a:cxn ang="0">
                    <a:pos x="98" y="201"/>
                  </a:cxn>
                  <a:cxn ang="0">
                    <a:pos x="88" y="211"/>
                  </a:cxn>
                  <a:cxn ang="0">
                    <a:pos x="75" y="217"/>
                  </a:cxn>
                  <a:cxn ang="0">
                    <a:pos x="60" y="220"/>
                  </a:cxn>
                  <a:cxn ang="0">
                    <a:pos x="34" y="214"/>
                  </a:cxn>
                  <a:cxn ang="0">
                    <a:pos x="15" y="200"/>
                  </a:cxn>
                  <a:cxn ang="0">
                    <a:pos x="4" y="177"/>
                  </a:cxn>
                  <a:cxn ang="0">
                    <a:pos x="0" y="148"/>
                  </a:cxn>
                  <a:cxn ang="0">
                    <a:pos x="2" y="126"/>
                  </a:cxn>
                  <a:cxn ang="0">
                    <a:pos x="6" y="106"/>
                  </a:cxn>
                  <a:cxn ang="0">
                    <a:pos x="12" y="88"/>
                  </a:cxn>
                  <a:cxn ang="0">
                    <a:pos x="18" y="72"/>
                  </a:cxn>
                  <a:cxn ang="0">
                    <a:pos x="52" y="72"/>
                  </a:cxn>
                  <a:cxn ang="0">
                    <a:pos x="45" y="88"/>
                  </a:cxn>
                  <a:cxn ang="0">
                    <a:pos x="39" y="107"/>
                  </a:cxn>
                  <a:cxn ang="0">
                    <a:pos x="34" y="128"/>
                  </a:cxn>
                  <a:cxn ang="0">
                    <a:pos x="32" y="149"/>
                  </a:cxn>
                  <a:cxn ang="0">
                    <a:pos x="34" y="168"/>
                  </a:cxn>
                  <a:cxn ang="0">
                    <a:pos x="40" y="182"/>
                  </a:cxn>
                  <a:cxn ang="0">
                    <a:pos x="49" y="190"/>
                  </a:cxn>
                  <a:cxn ang="0">
                    <a:pos x="61" y="193"/>
                  </a:cxn>
                  <a:cxn ang="0">
                    <a:pos x="72" y="191"/>
                  </a:cxn>
                  <a:cxn ang="0">
                    <a:pos x="81" y="183"/>
                  </a:cxn>
                  <a:cxn ang="0">
                    <a:pos x="87" y="170"/>
                  </a:cxn>
                  <a:cxn ang="0">
                    <a:pos x="89" y="149"/>
                  </a:cxn>
                  <a:cxn ang="0">
                    <a:pos x="89" y="111"/>
                  </a:cxn>
                  <a:cxn ang="0">
                    <a:pos x="121" y="111"/>
                  </a:cxn>
                  <a:cxn ang="0">
                    <a:pos x="121" y="149"/>
                  </a:cxn>
                  <a:cxn ang="0">
                    <a:pos x="123" y="170"/>
                  </a:cxn>
                  <a:cxn ang="0">
                    <a:pos x="129" y="183"/>
                  </a:cxn>
                  <a:cxn ang="0">
                    <a:pos x="138" y="191"/>
                  </a:cxn>
                  <a:cxn ang="0">
                    <a:pos x="149" y="193"/>
                  </a:cxn>
                  <a:cxn ang="0">
                    <a:pos x="161" y="190"/>
                  </a:cxn>
                  <a:cxn ang="0">
                    <a:pos x="170" y="181"/>
                  </a:cxn>
                  <a:cxn ang="0">
                    <a:pos x="176" y="167"/>
                  </a:cxn>
                  <a:cxn ang="0">
                    <a:pos x="178" y="149"/>
                  </a:cxn>
                  <a:cxn ang="0">
                    <a:pos x="176" y="128"/>
                  </a:cxn>
                  <a:cxn ang="0">
                    <a:pos x="171" y="107"/>
                  </a:cxn>
                  <a:cxn ang="0">
                    <a:pos x="165" y="88"/>
                  </a:cxn>
                  <a:cxn ang="0">
                    <a:pos x="158" y="72"/>
                  </a:cxn>
                  <a:cxn ang="0">
                    <a:pos x="192" y="72"/>
                  </a:cxn>
                  <a:cxn ang="0">
                    <a:pos x="198" y="88"/>
                  </a:cxn>
                  <a:cxn ang="0">
                    <a:pos x="107" y="49"/>
                  </a:cxn>
                  <a:cxn ang="0">
                    <a:pos x="90" y="49"/>
                  </a:cxn>
                  <a:cxn ang="0">
                    <a:pos x="103" y="0"/>
                  </a:cxn>
                  <a:cxn ang="0">
                    <a:pos x="132" y="0"/>
                  </a:cxn>
                  <a:cxn ang="0">
                    <a:pos x="107" y="49"/>
                  </a:cxn>
                </a:cxnLst>
                <a:rect l="0" t="0" r="r" b="b"/>
                <a:pathLst>
                  <a:path w="210" h="220">
                    <a:moveTo>
                      <a:pt x="198" y="88"/>
                    </a:moveTo>
                    <a:cubicBezTo>
                      <a:pt x="200" y="93"/>
                      <a:pt x="202" y="99"/>
                      <a:pt x="204" y="106"/>
                    </a:cubicBezTo>
                    <a:cubicBezTo>
                      <a:pt x="206" y="112"/>
                      <a:pt x="207" y="119"/>
                      <a:pt x="208" y="126"/>
                    </a:cubicBezTo>
                    <a:cubicBezTo>
                      <a:pt x="210" y="133"/>
                      <a:pt x="210" y="141"/>
                      <a:pt x="210" y="149"/>
                    </a:cubicBezTo>
                    <a:cubicBezTo>
                      <a:pt x="210" y="160"/>
                      <a:pt x="209" y="169"/>
                      <a:pt x="206" y="178"/>
                    </a:cubicBezTo>
                    <a:cubicBezTo>
                      <a:pt x="203" y="187"/>
                      <a:pt x="199" y="195"/>
                      <a:pt x="194" y="201"/>
                    </a:cubicBezTo>
                    <a:cubicBezTo>
                      <a:pt x="189" y="207"/>
                      <a:pt x="182" y="211"/>
                      <a:pt x="175" y="215"/>
                    </a:cubicBezTo>
                    <a:cubicBezTo>
                      <a:pt x="167" y="218"/>
                      <a:pt x="159" y="220"/>
                      <a:pt x="150" y="220"/>
                    </a:cubicBezTo>
                    <a:cubicBezTo>
                      <a:pt x="144" y="220"/>
                      <a:pt x="139" y="219"/>
                      <a:pt x="134" y="217"/>
                    </a:cubicBezTo>
                    <a:cubicBezTo>
                      <a:pt x="130" y="216"/>
                      <a:pt x="125" y="214"/>
                      <a:pt x="122" y="211"/>
                    </a:cubicBezTo>
                    <a:cubicBezTo>
                      <a:pt x="118" y="208"/>
                      <a:pt x="115" y="205"/>
                      <a:pt x="112" y="201"/>
                    </a:cubicBezTo>
                    <a:cubicBezTo>
                      <a:pt x="109" y="198"/>
                      <a:pt x="107" y="194"/>
                      <a:pt x="105" y="190"/>
                    </a:cubicBezTo>
                    <a:cubicBezTo>
                      <a:pt x="104" y="190"/>
                      <a:pt x="104" y="190"/>
                      <a:pt x="104" y="190"/>
                    </a:cubicBezTo>
                    <a:cubicBezTo>
                      <a:pt x="103" y="194"/>
                      <a:pt x="101" y="198"/>
                      <a:pt x="98" y="201"/>
                    </a:cubicBezTo>
                    <a:cubicBezTo>
                      <a:pt x="95" y="205"/>
                      <a:pt x="92" y="208"/>
                      <a:pt x="88" y="211"/>
                    </a:cubicBezTo>
                    <a:cubicBezTo>
                      <a:pt x="84" y="213"/>
                      <a:pt x="80" y="216"/>
                      <a:pt x="75" y="217"/>
                    </a:cubicBezTo>
                    <a:cubicBezTo>
                      <a:pt x="70" y="219"/>
                      <a:pt x="65" y="220"/>
                      <a:pt x="60" y="220"/>
                    </a:cubicBezTo>
                    <a:cubicBezTo>
                      <a:pt x="50" y="220"/>
                      <a:pt x="41" y="218"/>
                      <a:pt x="34" y="214"/>
                    </a:cubicBezTo>
                    <a:cubicBezTo>
                      <a:pt x="26" y="211"/>
                      <a:pt x="20" y="206"/>
                      <a:pt x="15" y="200"/>
                    </a:cubicBezTo>
                    <a:cubicBezTo>
                      <a:pt x="10" y="193"/>
                      <a:pt x="6" y="186"/>
                      <a:pt x="4" y="177"/>
                    </a:cubicBezTo>
                    <a:cubicBezTo>
                      <a:pt x="1" y="168"/>
                      <a:pt x="0" y="159"/>
                      <a:pt x="0" y="148"/>
                    </a:cubicBezTo>
                    <a:cubicBezTo>
                      <a:pt x="0" y="141"/>
                      <a:pt x="1" y="133"/>
                      <a:pt x="2" y="126"/>
                    </a:cubicBezTo>
                    <a:cubicBezTo>
                      <a:pt x="3" y="119"/>
                      <a:pt x="4" y="112"/>
                      <a:pt x="6" y="106"/>
                    </a:cubicBezTo>
                    <a:cubicBezTo>
                      <a:pt x="8" y="99"/>
                      <a:pt x="10" y="93"/>
                      <a:pt x="12" y="88"/>
                    </a:cubicBezTo>
                    <a:cubicBezTo>
                      <a:pt x="14" y="82"/>
                      <a:pt x="16" y="77"/>
                      <a:pt x="18" y="72"/>
                    </a:cubicBezTo>
                    <a:cubicBezTo>
                      <a:pt x="52" y="72"/>
                      <a:pt x="52" y="72"/>
                      <a:pt x="52" y="72"/>
                    </a:cubicBezTo>
                    <a:cubicBezTo>
                      <a:pt x="50" y="77"/>
                      <a:pt x="48" y="82"/>
                      <a:pt x="45" y="88"/>
                    </a:cubicBezTo>
                    <a:cubicBezTo>
                      <a:pt x="43" y="94"/>
                      <a:pt x="41" y="100"/>
                      <a:pt x="39" y="107"/>
                    </a:cubicBezTo>
                    <a:cubicBezTo>
                      <a:pt x="37" y="114"/>
                      <a:pt x="35" y="121"/>
                      <a:pt x="34" y="128"/>
                    </a:cubicBezTo>
                    <a:cubicBezTo>
                      <a:pt x="32" y="135"/>
                      <a:pt x="32" y="142"/>
                      <a:pt x="32" y="149"/>
                    </a:cubicBezTo>
                    <a:cubicBezTo>
                      <a:pt x="32" y="156"/>
                      <a:pt x="33" y="162"/>
                      <a:pt x="34" y="168"/>
                    </a:cubicBezTo>
                    <a:cubicBezTo>
                      <a:pt x="35" y="174"/>
                      <a:pt x="37" y="178"/>
                      <a:pt x="40" y="182"/>
                    </a:cubicBezTo>
                    <a:cubicBezTo>
                      <a:pt x="42" y="186"/>
                      <a:pt x="46" y="188"/>
                      <a:pt x="49" y="190"/>
                    </a:cubicBezTo>
                    <a:cubicBezTo>
                      <a:pt x="53" y="192"/>
                      <a:pt x="56" y="193"/>
                      <a:pt x="61" y="193"/>
                    </a:cubicBezTo>
                    <a:cubicBezTo>
                      <a:pt x="65" y="193"/>
                      <a:pt x="69" y="192"/>
                      <a:pt x="72" y="191"/>
                    </a:cubicBezTo>
                    <a:cubicBezTo>
                      <a:pt x="76" y="189"/>
                      <a:pt x="79" y="187"/>
                      <a:pt x="81" y="183"/>
                    </a:cubicBezTo>
                    <a:cubicBezTo>
                      <a:pt x="84" y="180"/>
                      <a:pt x="86" y="175"/>
                      <a:pt x="87" y="170"/>
                    </a:cubicBezTo>
                    <a:cubicBezTo>
                      <a:pt x="89" y="164"/>
                      <a:pt x="89" y="158"/>
                      <a:pt x="89" y="149"/>
                    </a:cubicBezTo>
                    <a:cubicBezTo>
                      <a:pt x="89" y="111"/>
                      <a:pt x="89" y="111"/>
                      <a:pt x="89" y="111"/>
                    </a:cubicBezTo>
                    <a:cubicBezTo>
                      <a:pt x="121" y="111"/>
                      <a:pt x="121" y="111"/>
                      <a:pt x="121" y="111"/>
                    </a:cubicBezTo>
                    <a:cubicBezTo>
                      <a:pt x="121" y="149"/>
                      <a:pt x="121" y="149"/>
                      <a:pt x="121" y="149"/>
                    </a:cubicBezTo>
                    <a:cubicBezTo>
                      <a:pt x="121" y="158"/>
                      <a:pt x="122" y="164"/>
                      <a:pt x="123" y="170"/>
                    </a:cubicBezTo>
                    <a:cubicBezTo>
                      <a:pt x="124" y="175"/>
                      <a:pt x="126" y="180"/>
                      <a:pt x="129" y="183"/>
                    </a:cubicBezTo>
                    <a:cubicBezTo>
                      <a:pt x="131" y="187"/>
                      <a:pt x="134" y="189"/>
                      <a:pt x="138" y="191"/>
                    </a:cubicBezTo>
                    <a:cubicBezTo>
                      <a:pt x="141" y="192"/>
                      <a:pt x="145" y="193"/>
                      <a:pt x="149" y="193"/>
                    </a:cubicBezTo>
                    <a:cubicBezTo>
                      <a:pt x="153" y="193"/>
                      <a:pt x="157" y="192"/>
                      <a:pt x="161" y="190"/>
                    </a:cubicBezTo>
                    <a:cubicBezTo>
                      <a:pt x="164" y="188"/>
                      <a:pt x="167" y="185"/>
                      <a:pt x="170" y="181"/>
                    </a:cubicBezTo>
                    <a:cubicBezTo>
                      <a:pt x="173" y="178"/>
                      <a:pt x="175" y="173"/>
                      <a:pt x="176" y="167"/>
                    </a:cubicBezTo>
                    <a:cubicBezTo>
                      <a:pt x="177" y="162"/>
                      <a:pt x="178" y="156"/>
                      <a:pt x="178" y="149"/>
                    </a:cubicBezTo>
                    <a:cubicBezTo>
                      <a:pt x="178" y="142"/>
                      <a:pt x="177" y="135"/>
                      <a:pt x="176" y="128"/>
                    </a:cubicBezTo>
                    <a:cubicBezTo>
                      <a:pt x="175" y="121"/>
                      <a:pt x="173" y="114"/>
                      <a:pt x="171" y="107"/>
                    </a:cubicBezTo>
                    <a:cubicBezTo>
                      <a:pt x="169" y="100"/>
                      <a:pt x="167" y="94"/>
                      <a:pt x="165" y="88"/>
                    </a:cubicBezTo>
                    <a:cubicBezTo>
                      <a:pt x="162" y="82"/>
                      <a:pt x="160" y="77"/>
                      <a:pt x="158" y="72"/>
                    </a:cubicBezTo>
                    <a:cubicBezTo>
                      <a:pt x="192" y="72"/>
                      <a:pt x="192" y="72"/>
                      <a:pt x="192" y="72"/>
                    </a:cubicBezTo>
                    <a:cubicBezTo>
                      <a:pt x="194" y="77"/>
                      <a:pt x="196" y="82"/>
                      <a:pt x="198" y="88"/>
                    </a:cubicBezTo>
                    <a:close/>
                    <a:moveTo>
                      <a:pt x="107" y="49"/>
                    </a:moveTo>
                    <a:cubicBezTo>
                      <a:pt x="90" y="49"/>
                      <a:pt x="90" y="49"/>
                      <a:pt x="90" y="49"/>
                    </a:cubicBezTo>
                    <a:cubicBezTo>
                      <a:pt x="103" y="0"/>
                      <a:pt x="103" y="0"/>
                      <a:pt x="103" y="0"/>
                    </a:cubicBezTo>
                    <a:cubicBezTo>
                      <a:pt x="132" y="0"/>
                      <a:pt x="132" y="0"/>
                      <a:pt x="132" y="0"/>
                    </a:cubicBezTo>
                    <a:lnTo>
                      <a:pt x="107" y="4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5" name="Group 524">
              <a:extLst>
                <a:ext uri="{FF2B5EF4-FFF2-40B4-BE49-F238E27FC236}">
                  <a16:creationId xmlns:a16="http://schemas.microsoft.com/office/drawing/2014/main" id="{4CE295C3-B56D-4733-A511-68B3197E821F}"/>
                </a:ext>
              </a:extLst>
            </p:cNvPr>
            <p:cNvGrpSpPr/>
            <p:nvPr/>
          </p:nvGrpSpPr>
          <p:grpSpPr bwMode="black">
            <a:xfrm>
              <a:off x="10887085" y="8716948"/>
              <a:ext cx="683092" cy="357703"/>
              <a:chOff x="2772926" y="4973833"/>
              <a:chExt cx="349910" cy="189581"/>
            </a:xfrm>
            <a:solidFill>
              <a:srgbClr val="FFFFFF"/>
            </a:solidFill>
            <a:effectLst/>
          </p:grpSpPr>
          <p:sp>
            <p:nvSpPr>
              <p:cNvPr id="644" name="Freeform 21">
                <a:extLst>
                  <a:ext uri="{FF2B5EF4-FFF2-40B4-BE49-F238E27FC236}">
                    <a16:creationId xmlns:a16="http://schemas.microsoft.com/office/drawing/2014/main" id="{2B913CB0-F66C-447D-9E49-EE82C747F6FC}"/>
                  </a:ext>
                </a:extLst>
              </p:cNvPr>
              <p:cNvSpPr>
                <a:spLocks/>
              </p:cNvSpPr>
              <p:nvPr/>
            </p:nvSpPr>
            <p:spPr bwMode="black">
              <a:xfrm>
                <a:off x="2772926" y="4984201"/>
                <a:ext cx="130337" cy="175881"/>
              </a:xfrm>
              <a:custGeom>
                <a:avLst/>
                <a:gdLst/>
                <a:ahLst/>
                <a:cxnLst>
                  <a:cxn ang="0">
                    <a:pos x="218" y="69"/>
                  </a:cxn>
                  <a:cxn ang="0">
                    <a:pos x="218" y="475"/>
                  </a:cxn>
                  <a:cxn ang="0">
                    <a:pos x="137" y="475"/>
                  </a:cxn>
                  <a:cxn ang="0">
                    <a:pos x="137" y="69"/>
                  </a:cxn>
                  <a:cxn ang="0">
                    <a:pos x="0" y="69"/>
                  </a:cxn>
                  <a:cxn ang="0">
                    <a:pos x="0" y="0"/>
                  </a:cxn>
                  <a:cxn ang="0">
                    <a:pos x="352" y="0"/>
                  </a:cxn>
                  <a:cxn ang="0">
                    <a:pos x="352" y="69"/>
                  </a:cxn>
                  <a:cxn ang="0">
                    <a:pos x="218" y="69"/>
                  </a:cxn>
                </a:cxnLst>
                <a:rect l="0" t="0" r="r" b="b"/>
                <a:pathLst>
                  <a:path w="352" h="475">
                    <a:moveTo>
                      <a:pt x="218" y="69"/>
                    </a:moveTo>
                    <a:lnTo>
                      <a:pt x="218" y="475"/>
                    </a:lnTo>
                    <a:lnTo>
                      <a:pt x="137" y="475"/>
                    </a:lnTo>
                    <a:lnTo>
                      <a:pt x="137" y="69"/>
                    </a:lnTo>
                    <a:lnTo>
                      <a:pt x="0" y="69"/>
                    </a:lnTo>
                    <a:lnTo>
                      <a:pt x="0" y="0"/>
                    </a:lnTo>
                    <a:lnTo>
                      <a:pt x="352" y="0"/>
                    </a:lnTo>
                    <a:lnTo>
                      <a:pt x="352" y="69"/>
                    </a:lnTo>
                    <a:lnTo>
                      <a:pt x="218" y="6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5" name="Freeform 22">
                <a:extLst>
                  <a:ext uri="{FF2B5EF4-FFF2-40B4-BE49-F238E27FC236}">
                    <a16:creationId xmlns:a16="http://schemas.microsoft.com/office/drawing/2014/main" id="{3E7254C1-CBB7-4424-85A3-A7AD32882A1C}"/>
                  </a:ext>
                </a:extLst>
              </p:cNvPr>
              <p:cNvSpPr>
                <a:spLocks noEditPoints="1"/>
              </p:cNvSpPr>
              <p:nvPr/>
            </p:nvSpPr>
            <p:spPr bwMode="black">
              <a:xfrm>
                <a:off x="2874381" y="5031596"/>
                <a:ext cx="105899" cy="131818"/>
              </a:xfrm>
              <a:custGeom>
                <a:avLst/>
                <a:gdLst/>
                <a:ahLst/>
                <a:cxnLst>
                  <a:cxn ang="0">
                    <a:pos x="89" y="147"/>
                  </a:cxn>
                  <a:cxn ang="0">
                    <a:pos x="89" y="127"/>
                  </a:cxn>
                  <a:cxn ang="0">
                    <a:pos x="88" y="127"/>
                  </a:cxn>
                  <a:cxn ang="0">
                    <a:pos x="70" y="145"/>
                  </a:cxn>
                  <a:cxn ang="0">
                    <a:pos x="45" y="151"/>
                  </a:cxn>
                  <a:cxn ang="0">
                    <a:pos x="26" y="148"/>
                  </a:cxn>
                  <a:cxn ang="0">
                    <a:pos x="12" y="139"/>
                  </a:cxn>
                  <a:cxn ang="0">
                    <a:pos x="3" y="125"/>
                  </a:cxn>
                  <a:cxn ang="0">
                    <a:pos x="0" y="108"/>
                  </a:cxn>
                  <a:cxn ang="0">
                    <a:pos x="2" y="91"/>
                  </a:cxn>
                  <a:cxn ang="0">
                    <a:pos x="11" y="76"/>
                  </a:cxn>
                  <a:cxn ang="0">
                    <a:pos x="25"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6"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5" y="151"/>
                    </a:cubicBezTo>
                    <a:cubicBezTo>
                      <a:pt x="38" y="151"/>
                      <a:pt x="32" y="150"/>
                      <a:pt x="26" y="148"/>
                    </a:cubicBezTo>
                    <a:cubicBezTo>
                      <a:pt x="20" y="145"/>
                      <a:pt x="15" y="142"/>
                      <a:pt x="12" y="139"/>
                    </a:cubicBezTo>
                    <a:cubicBezTo>
                      <a:pt x="8" y="135"/>
                      <a:pt x="5" y="131"/>
                      <a:pt x="3" y="125"/>
                    </a:cubicBezTo>
                    <a:cubicBezTo>
                      <a:pt x="1" y="120"/>
                      <a:pt x="0" y="114"/>
                      <a:pt x="0" y="108"/>
                    </a:cubicBezTo>
                    <a:cubicBezTo>
                      <a:pt x="0" y="102"/>
                      <a:pt x="1" y="96"/>
                      <a:pt x="2" y="91"/>
                    </a:cubicBezTo>
                    <a:cubicBezTo>
                      <a:pt x="4" y="85"/>
                      <a:pt x="7" y="81"/>
                      <a:pt x="11" y="76"/>
                    </a:cubicBezTo>
                    <a:cubicBezTo>
                      <a:pt x="15" y="72"/>
                      <a:pt x="19" y="69"/>
                      <a:pt x="25" y="66"/>
                    </a:cubicBezTo>
                    <a:cubicBezTo>
                      <a:pt x="31" y="63"/>
                      <a:pt x="38" y="61"/>
                      <a:pt x="47" y="60"/>
                    </a:cubicBezTo>
                    <a:cubicBezTo>
                      <a:pt x="89" y="55"/>
                      <a:pt x="89" y="55"/>
                      <a:pt x="89" y="55"/>
                    </a:cubicBezTo>
                    <a:cubicBezTo>
                      <a:pt x="89" y="44"/>
                      <a:pt x="86"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0" y="6"/>
                      <a:pt x="35" y="4"/>
                    </a:cubicBezTo>
                    <a:cubicBezTo>
                      <a:pt x="40" y="3"/>
                      <a:pt x="45" y="2"/>
                      <a:pt x="50" y="1"/>
                    </a:cubicBezTo>
                    <a:cubicBezTo>
                      <a:pt x="55" y="0"/>
                      <a:pt x="60" y="0"/>
                      <a:pt x="65" y="0"/>
                    </a:cubicBezTo>
                    <a:cubicBezTo>
                      <a:pt x="74" y="0"/>
                      <a:pt x="83" y="1"/>
                      <a:pt x="90" y="4"/>
                    </a:cubicBezTo>
                    <a:cubicBezTo>
                      <a:pt x="97" y="6"/>
                      <a:pt x="102" y="10"/>
                      <a:pt x="107" y="15"/>
                    </a:cubicBezTo>
                    <a:cubicBezTo>
                      <a:pt x="112" y="19"/>
                      <a:pt x="115" y="25"/>
                      <a:pt x="117" y="32"/>
                    </a:cubicBezTo>
                    <a:cubicBezTo>
                      <a:pt x="119" y="39"/>
                      <a:pt x="121" y="47"/>
                      <a:pt x="121" y="56"/>
                    </a:cubicBezTo>
                    <a:cubicBezTo>
                      <a:pt x="121" y="147"/>
                      <a:pt x="121" y="147"/>
                      <a:pt x="121" y="147"/>
                    </a:cubicBezTo>
                    <a:lnTo>
                      <a:pt x="89" y="147"/>
                    </a:lnTo>
                    <a:close/>
                    <a:moveTo>
                      <a:pt x="58" y="81"/>
                    </a:moveTo>
                    <a:cubicBezTo>
                      <a:pt x="52"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4"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6"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6" name="Freeform 23">
                <a:extLst>
                  <a:ext uri="{FF2B5EF4-FFF2-40B4-BE49-F238E27FC236}">
                    <a16:creationId xmlns:a16="http://schemas.microsoft.com/office/drawing/2014/main" id="{82754E89-C09C-46F1-B9BC-EDF888770262}"/>
                  </a:ext>
                </a:extLst>
              </p:cNvPr>
              <p:cNvSpPr>
                <a:spLocks/>
              </p:cNvSpPr>
              <p:nvPr/>
            </p:nvSpPr>
            <p:spPr bwMode="black">
              <a:xfrm>
                <a:off x="3007310" y="4973833"/>
                <a:ext cx="115526" cy="186249"/>
              </a:xfrm>
              <a:custGeom>
                <a:avLst/>
                <a:gdLst/>
                <a:ahLst/>
                <a:cxnLst>
                  <a:cxn ang="0">
                    <a:pos x="210" y="503"/>
                  </a:cxn>
                  <a:cxn ang="0">
                    <a:pos x="78" y="340"/>
                  </a:cxn>
                  <a:cxn ang="0">
                    <a:pos x="76" y="340"/>
                  </a:cxn>
                  <a:cxn ang="0">
                    <a:pos x="76" y="503"/>
                  </a:cxn>
                  <a:cxn ang="0">
                    <a:pos x="0" y="503"/>
                  </a:cxn>
                  <a:cxn ang="0">
                    <a:pos x="0" y="0"/>
                  </a:cxn>
                  <a:cxn ang="0">
                    <a:pos x="76" y="0"/>
                  </a:cxn>
                  <a:cxn ang="0">
                    <a:pos x="76" y="319"/>
                  </a:cxn>
                  <a:cxn ang="0">
                    <a:pos x="78" y="319"/>
                  </a:cxn>
                  <a:cxn ang="0">
                    <a:pos x="203" y="163"/>
                  </a:cxn>
                  <a:cxn ang="0">
                    <a:pos x="300" y="163"/>
                  </a:cxn>
                  <a:cxn ang="0">
                    <a:pos x="156" y="326"/>
                  </a:cxn>
                  <a:cxn ang="0">
                    <a:pos x="312" y="503"/>
                  </a:cxn>
                  <a:cxn ang="0">
                    <a:pos x="210" y="503"/>
                  </a:cxn>
                </a:cxnLst>
                <a:rect l="0" t="0" r="r" b="b"/>
                <a:pathLst>
                  <a:path w="312" h="503">
                    <a:moveTo>
                      <a:pt x="210" y="503"/>
                    </a:moveTo>
                    <a:lnTo>
                      <a:pt x="78" y="340"/>
                    </a:lnTo>
                    <a:lnTo>
                      <a:pt x="76" y="340"/>
                    </a:lnTo>
                    <a:lnTo>
                      <a:pt x="76" y="503"/>
                    </a:lnTo>
                    <a:lnTo>
                      <a:pt x="0" y="503"/>
                    </a:lnTo>
                    <a:lnTo>
                      <a:pt x="0" y="0"/>
                    </a:lnTo>
                    <a:lnTo>
                      <a:pt x="76" y="0"/>
                    </a:lnTo>
                    <a:lnTo>
                      <a:pt x="76" y="319"/>
                    </a:lnTo>
                    <a:lnTo>
                      <a:pt x="78" y="319"/>
                    </a:lnTo>
                    <a:lnTo>
                      <a:pt x="203" y="163"/>
                    </a:lnTo>
                    <a:lnTo>
                      <a:pt x="300" y="163"/>
                    </a:lnTo>
                    <a:lnTo>
                      <a:pt x="156" y="326"/>
                    </a:lnTo>
                    <a:lnTo>
                      <a:pt x="312" y="503"/>
                    </a:lnTo>
                    <a:lnTo>
                      <a:pt x="210"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6" name="Group 525">
              <a:extLst>
                <a:ext uri="{FF2B5EF4-FFF2-40B4-BE49-F238E27FC236}">
                  <a16:creationId xmlns:a16="http://schemas.microsoft.com/office/drawing/2014/main" id="{32AF0081-6DAF-426C-8F01-6C3A3B6520D5}"/>
                </a:ext>
              </a:extLst>
            </p:cNvPr>
            <p:cNvGrpSpPr/>
            <p:nvPr/>
          </p:nvGrpSpPr>
          <p:grpSpPr bwMode="black">
            <a:xfrm>
              <a:off x="14407379" y="6557139"/>
              <a:ext cx="2120736" cy="406684"/>
              <a:chOff x="5953627" y="6205329"/>
              <a:chExt cx="1086337" cy="215543"/>
            </a:xfrm>
            <a:solidFill>
              <a:srgbClr val="FFFFFF"/>
            </a:solidFill>
            <a:effectLst/>
          </p:grpSpPr>
          <p:sp>
            <p:nvSpPr>
              <p:cNvPr id="633" name="Freeform 24">
                <a:extLst>
                  <a:ext uri="{FF2B5EF4-FFF2-40B4-BE49-F238E27FC236}">
                    <a16:creationId xmlns:a16="http://schemas.microsoft.com/office/drawing/2014/main" id="{BF63B6DD-788E-4CF9-9F12-1F3CEC3E4371}"/>
                  </a:ext>
                </a:extLst>
              </p:cNvPr>
              <p:cNvSpPr>
                <a:spLocks/>
              </p:cNvSpPr>
              <p:nvPr/>
            </p:nvSpPr>
            <p:spPr bwMode="black">
              <a:xfrm>
                <a:off x="5953627" y="6214946"/>
                <a:ext cx="116725" cy="157181"/>
              </a:xfrm>
              <a:custGeom>
                <a:avLst/>
                <a:gdLst/>
                <a:ahLst/>
                <a:cxnLst>
                  <a:cxn ang="0">
                    <a:pos x="215" y="68"/>
                  </a:cxn>
                  <a:cxn ang="0">
                    <a:pos x="215" y="474"/>
                  </a:cxn>
                  <a:cxn ang="0">
                    <a:pos x="134" y="474"/>
                  </a:cxn>
                  <a:cxn ang="0">
                    <a:pos x="134" y="68"/>
                  </a:cxn>
                  <a:cxn ang="0">
                    <a:pos x="0" y="68"/>
                  </a:cxn>
                  <a:cxn ang="0">
                    <a:pos x="0" y="0"/>
                  </a:cxn>
                  <a:cxn ang="0">
                    <a:pos x="352" y="0"/>
                  </a:cxn>
                  <a:cxn ang="0">
                    <a:pos x="352" y="68"/>
                  </a:cxn>
                  <a:cxn ang="0">
                    <a:pos x="215" y="68"/>
                  </a:cxn>
                </a:cxnLst>
                <a:rect l="0" t="0" r="r" b="b"/>
                <a:pathLst>
                  <a:path w="352" h="474">
                    <a:moveTo>
                      <a:pt x="215" y="68"/>
                    </a:moveTo>
                    <a:lnTo>
                      <a:pt x="215" y="474"/>
                    </a:lnTo>
                    <a:lnTo>
                      <a:pt x="134" y="474"/>
                    </a:lnTo>
                    <a:lnTo>
                      <a:pt x="134" y="68"/>
                    </a:lnTo>
                    <a:lnTo>
                      <a:pt x="0" y="68"/>
                    </a:lnTo>
                    <a:lnTo>
                      <a:pt x="0" y="0"/>
                    </a:lnTo>
                    <a:lnTo>
                      <a:pt x="352" y="0"/>
                    </a:lnTo>
                    <a:lnTo>
                      <a:pt x="352" y="68"/>
                    </a:lnTo>
                    <a:lnTo>
                      <a:pt x="215" y="68"/>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4" name="Freeform 25">
                <a:extLst>
                  <a:ext uri="{FF2B5EF4-FFF2-40B4-BE49-F238E27FC236}">
                    <a16:creationId xmlns:a16="http://schemas.microsoft.com/office/drawing/2014/main" id="{0499FB00-7856-4302-B7BE-476471F16AFF}"/>
                  </a:ext>
                </a:extLst>
              </p:cNvPr>
              <p:cNvSpPr>
                <a:spLocks noEditPoints="1"/>
              </p:cNvSpPr>
              <p:nvPr/>
            </p:nvSpPr>
            <p:spPr bwMode="black">
              <a:xfrm>
                <a:off x="6046808" y="6257059"/>
                <a:ext cx="102466" cy="118383"/>
              </a:xfrm>
              <a:custGeom>
                <a:avLst/>
                <a:gdLst/>
                <a:ahLst/>
                <a:cxnLst>
                  <a:cxn ang="0">
                    <a:pos x="33" y="85"/>
                  </a:cxn>
                  <a:cxn ang="0">
                    <a:pos x="45" y="115"/>
                  </a:cxn>
                  <a:cxn ang="0">
                    <a:pos x="76" y="125"/>
                  </a:cxn>
                  <a:cxn ang="0">
                    <a:pos x="100" y="121"/>
                  </a:cxn>
                  <a:cxn ang="0">
                    <a:pos x="119" y="111"/>
                  </a:cxn>
                  <a:cxn ang="0">
                    <a:pos x="119" y="139"/>
                  </a:cxn>
                  <a:cxn ang="0">
                    <a:pos x="112" y="143"/>
                  </a:cxn>
                  <a:cxn ang="0">
                    <a:pos x="100" y="146"/>
                  </a:cxn>
                  <a:cxn ang="0">
                    <a:pos x="86" y="149"/>
                  </a:cxn>
                  <a:cxn ang="0">
                    <a:pos x="68" y="151"/>
                  </a:cxn>
                  <a:cxn ang="0">
                    <a:pos x="40" y="146"/>
                  </a:cxn>
                  <a:cxn ang="0">
                    <a:pos x="18" y="132"/>
                  </a:cxn>
                  <a:cxn ang="0">
                    <a:pos x="4"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1" y="35"/>
                  </a:cxn>
                  <a:cxn ang="0">
                    <a:pos x="82" y="28"/>
                  </a:cxn>
                  <a:cxn ang="0">
                    <a:pos x="68" y="25"/>
                  </a:cxn>
                  <a:cxn ang="0">
                    <a:pos x="56" y="28"/>
                  </a:cxn>
                  <a:cxn ang="0">
                    <a:pos x="45" y="35"/>
                  </a:cxn>
                  <a:cxn ang="0">
                    <a:pos x="37" y="46"/>
                  </a:cxn>
                  <a:cxn ang="0">
                    <a:pos x="33" y="60"/>
                  </a:cxn>
                  <a:cxn ang="0">
                    <a:pos x="99" y="60"/>
                  </a:cxn>
                  <a:cxn ang="0">
                    <a:pos x="97" y="46"/>
                  </a:cxn>
                </a:cxnLst>
                <a:rect l="0" t="0" r="r" b="b"/>
                <a:pathLst>
                  <a:path w="131" h="151">
                    <a:moveTo>
                      <a:pt x="33" y="85"/>
                    </a:moveTo>
                    <a:cubicBezTo>
                      <a:pt x="34" y="98"/>
                      <a:pt x="38" y="108"/>
                      <a:pt x="45" y="115"/>
                    </a:cubicBezTo>
                    <a:cubicBezTo>
                      <a:pt x="52" y="122"/>
                      <a:pt x="63" y="125"/>
                      <a:pt x="76" y="125"/>
                    </a:cubicBezTo>
                    <a:cubicBezTo>
                      <a:pt x="84" y="125"/>
                      <a:pt x="92" y="124"/>
                      <a:pt x="100" y="121"/>
                    </a:cubicBezTo>
                    <a:cubicBezTo>
                      <a:pt x="107" y="119"/>
                      <a:pt x="114" y="115"/>
                      <a:pt x="119" y="111"/>
                    </a:cubicBezTo>
                    <a:cubicBezTo>
                      <a:pt x="119" y="139"/>
                      <a:pt x="119" y="139"/>
                      <a:pt x="119" y="139"/>
                    </a:cubicBezTo>
                    <a:cubicBezTo>
                      <a:pt x="117" y="140"/>
                      <a:pt x="115" y="141"/>
                      <a:pt x="112" y="143"/>
                    </a:cubicBezTo>
                    <a:cubicBezTo>
                      <a:pt x="109" y="144"/>
                      <a:pt x="105" y="145"/>
                      <a:pt x="100" y="146"/>
                    </a:cubicBezTo>
                    <a:cubicBezTo>
                      <a:pt x="96" y="148"/>
                      <a:pt x="91" y="149"/>
                      <a:pt x="86" y="149"/>
                    </a:cubicBezTo>
                    <a:cubicBezTo>
                      <a:pt x="80" y="150"/>
                      <a:pt x="75" y="151"/>
                      <a:pt x="68" y="151"/>
                    </a:cubicBezTo>
                    <a:cubicBezTo>
                      <a:pt x="58" y="151"/>
                      <a:pt x="48" y="149"/>
                      <a:pt x="40" y="146"/>
                    </a:cubicBezTo>
                    <a:cubicBezTo>
                      <a:pt x="31" y="143"/>
                      <a:pt x="24" y="138"/>
                      <a:pt x="18" y="132"/>
                    </a:cubicBezTo>
                    <a:cubicBezTo>
                      <a:pt x="12" y="125"/>
                      <a:pt x="8" y="118"/>
                      <a:pt x="4" y="108"/>
                    </a:cubicBezTo>
                    <a:cubicBezTo>
                      <a:pt x="1" y="99"/>
                      <a:pt x="0" y="89"/>
                      <a:pt x="0" y="77"/>
                    </a:cubicBezTo>
                    <a:cubicBezTo>
                      <a:pt x="0" y="63"/>
                      <a:pt x="2" y="52"/>
                      <a:pt x="6" y="42"/>
                    </a:cubicBezTo>
                    <a:cubicBezTo>
                      <a:pt x="10" y="33"/>
                      <a:pt x="15" y="25"/>
                      <a:pt x="22" y="18"/>
                    </a:cubicBezTo>
                    <a:cubicBezTo>
                      <a:pt x="28" y="12"/>
                      <a:pt x="36" y="7"/>
                      <a:pt x="44" y="4"/>
                    </a:cubicBezTo>
                    <a:cubicBezTo>
                      <a:pt x="52" y="1"/>
                      <a:pt x="60" y="0"/>
                      <a:pt x="68" y="0"/>
                    </a:cubicBezTo>
                    <a:cubicBezTo>
                      <a:pt x="79" y="0"/>
                      <a:pt x="88" y="2"/>
                      <a:pt x="96" y="5"/>
                    </a:cubicBezTo>
                    <a:cubicBezTo>
                      <a:pt x="103" y="8"/>
                      <a:pt x="110" y="13"/>
                      <a:pt x="115" y="19"/>
                    </a:cubicBezTo>
                    <a:cubicBezTo>
                      <a:pt x="120" y="25"/>
                      <a:pt x="124" y="32"/>
                      <a:pt x="127" y="41"/>
                    </a:cubicBezTo>
                    <a:cubicBezTo>
                      <a:pt x="130" y="49"/>
                      <a:pt x="131" y="59"/>
                      <a:pt x="131" y="69"/>
                    </a:cubicBezTo>
                    <a:cubicBezTo>
                      <a:pt x="131" y="85"/>
                      <a:pt x="131" y="85"/>
                      <a:pt x="131" y="85"/>
                    </a:cubicBezTo>
                    <a:lnTo>
                      <a:pt x="33" y="85"/>
                    </a:lnTo>
                    <a:close/>
                    <a:moveTo>
                      <a:pt x="97" y="46"/>
                    </a:moveTo>
                    <a:cubicBezTo>
                      <a:pt x="96" y="42"/>
                      <a:pt x="94" y="38"/>
                      <a:pt x="91" y="35"/>
                    </a:cubicBezTo>
                    <a:cubicBezTo>
                      <a:pt x="89" y="32"/>
                      <a:pt x="86" y="30"/>
                      <a:pt x="82" y="28"/>
                    </a:cubicBezTo>
                    <a:cubicBezTo>
                      <a:pt x="78" y="26"/>
                      <a:pt x="73" y="25"/>
                      <a:pt x="68" y="25"/>
                    </a:cubicBezTo>
                    <a:cubicBezTo>
                      <a:pt x="64" y="25"/>
                      <a:pt x="60" y="26"/>
                      <a:pt x="56" y="28"/>
                    </a:cubicBezTo>
                    <a:cubicBezTo>
                      <a:pt x="52" y="29"/>
                      <a:pt x="48" y="32"/>
                      <a:pt x="45" y="35"/>
                    </a:cubicBezTo>
                    <a:cubicBezTo>
                      <a:pt x="42" y="38"/>
                      <a:pt x="39" y="42"/>
                      <a:pt x="37" y="46"/>
                    </a:cubicBezTo>
                    <a:cubicBezTo>
                      <a:pt x="35"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5" name="Freeform 26">
                <a:extLst>
                  <a:ext uri="{FF2B5EF4-FFF2-40B4-BE49-F238E27FC236}">
                    <a16:creationId xmlns:a16="http://schemas.microsoft.com/office/drawing/2014/main" id="{68C157FD-6139-4F5E-9CB0-819E614ED68C}"/>
                  </a:ext>
                </a:extLst>
              </p:cNvPr>
              <p:cNvSpPr>
                <a:spLocks/>
              </p:cNvSpPr>
              <p:nvPr/>
            </p:nvSpPr>
            <p:spPr bwMode="black">
              <a:xfrm>
                <a:off x="6161875" y="6257059"/>
                <a:ext cx="73616" cy="163813"/>
              </a:xfrm>
              <a:custGeom>
                <a:avLst/>
                <a:gdLst/>
                <a:ahLst/>
                <a:cxnLst>
                  <a:cxn ang="0">
                    <a:pos x="73" y="192"/>
                  </a:cxn>
                  <a:cxn ang="0">
                    <a:pos x="53" y="207"/>
                  </a:cxn>
                  <a:cxn ang="0">
                    <a:pos x="29" y="209"/>
                  </a:cxn>
                  <a:cxn ang="0">
                    <a:pos x="24" y="193"/>
                  </a:cxn>
                  <a:cxn ang="0">
                    <a:pos x="34" y="194"/>
                  </a:cxn>
                  <a:cxn ang="0">
                    <a:pos x="48" y="190"/>
                  </a:cxn>
                  <a:cxn ang="0">
                    <a:pos x="52" y="182"/>
                  </a:cxn>
                  <a:cxn ang="0">
                    <a:pos x="48" y="175"/>
                  </a:cxn>
                  <a:cxn ang="0">
                    <a:pos x="35" y="172"/>
                  </a:cxn>
                  <a:cxn ang="0">
                    <a:pos x="30" y="172"/>
                  </a:cxn>
                  <a:cxn ang="0">
                    <a:pos x="22" y="149"/>
                  </a:cxn>
                  <a:cxn ang="0">
                    <a:pos x="6" y="145"/>
                  </a:cxn>
                  <a:cxn ang="0">
                    <a:pos x="0" y="112"/>
                  </a:cxn>
                  <a:cxn ang="0">
                    <a:pos x="19" y="122"/>
                  </a:cxn>
                  <a:cxn ang="0">
                    <a:pos x="38" y="125"/>
                  </a:cxn>
                  <a:cxn ang="0">
                    <a:pos x="62" y="110"/>
                  </a:cxn>
                  <a:cxn ang="0">
                    <a:pos x="57" y="98"/>
                  </a:cxn>
                  <a:cxn ang="0">
                    <a:pos x="34" y="86"/>
                  </a:cxn>
                  <a:cxn ang="0">
                    <a:pos x="9" y="70"/>
                  </a:cxn>
                  <a:cxn ang="0">
                    <a:pos x="0" y="44"/>
                  </a:cxn>
                  <a:cxn ang="0">
                    <a:pos x="14" y="12"/>
                  </a:cxn>
                  <a:cxn ang="0">
                    <a:pos x="54" y="0"/>
                  </a:cxn>
                  <a:cxn ang="0">
                    <a:pos x="72" y="2"/>
                  </a:cxn>
                  <a:cxn ang="0">
                    <a:pos x="87" y="6"/>
                  </a:cxn>
                  <a:cxn ang="0">
                    <a:pos x="79" y="31"/>
                  </a:cxn>
                  <a:cxn ang="0">
                    <a:pos x="62" y="26"/>
                  </a:cxn>
                  <a:cxn ang="0">
                    <a:pos x="38" y="30"/>
                  </a:cxn>
                  <a:cxn ang="0">
                    <a:pos x="34" y="48"/>
                  </a:cxn>
                  <a:cxn ang="0">
                    <a:pos x="46" y="58"/>
                  </a:cxn>
                  <a:cxn ang="0">
                    <a:pos x="72" y="70"/>
                  </a:cxn>
                  <a:cxn ang="0">
                    <a:pos x="92" y="91"/>
                  </a:cxn>
                  <a:cxn ang="0">
                    <a:pos x="92" y="121"/>
                  </a:cxn>
                  <a:cxn ang="0">
                    <a:pos x="69" y="144"/>
                  </a:cxn>
                  <a:cxn ang="0">
                    <a:pos x="50" y="160"/>
                  </a:cxn>
                  <a:cxn ang="0">
                    <a:pos x="69" y="167"/>
                  </a:cxn>
                  <a:cxn ang="0">
                    <a:pos x="75" y="182"/>
                  </a:cxn>
                </a:cxnLst>
                <a:rect l="0" t="0" r="r" b="b"/>
                <a:pathLst>
                  <a:path w="94" h="209">
                    <a:moveTo>
                      <a:pt x="75" y="182"/>
                    </a:moveTo>
                    <a:cubicBezTo>
                      <a:pt x="75" y="186"/>
                      <a:pt x="75" y="189"/>
                      <a:pt x="73" y="192"/>
                    </a:cubicBezTo>
                    <a:cubicBezTo>
                      <a:pt x="72" y="196"/>
                      <a:pt x="69" y="199"/>
                      <a:pt x="66" y="201"/>
                    </a:cubicBezTo>
                    <a:cubicBezTo>
                      <a:pt x="63" y="203"/>
                      <a:pt x="58" y="205"/>
                      <a:pt x="53" y="207"/>
                    </a:cubicBezTo>
                    <a:cubicBezTo>
                      <a:pt x="48" y="208"/>
                      <a:pt x="42" y="209"/>
                      <a:pt x="34" y="209"/>
                    </a:cubicBezTo>
                    <a:cubicBezTo>
                      <a:pt x="33" y="209"/>
                      <a:pt x="31" y="209"/>
                      <a:pt x="29" y="209"/>
                    </a:cubicBezTo>
                    <a:cubicBezTo>
                      <a:pt x="28" y="209"/>
                      <a:pt x="26" y="209"/>
                      <a:pt x="24" y="208"/>
                    </a:cubicBezTo>
                    <a:cubicBezTo>
                      <a:pt x="24" y="193"/>
                      <a:pt x="24" y="193"/>
                      <a:pt x="24" y="193"/>
                    </a:cubicBezTo>
                    <a:cubicBezTo>
                      <a:pt x="26" y="194"/>
                      <a:pt x="28" y="194"/>
                      <a:pt x="29" y="194"/>
                    </a:cubicBezTo>
                    <a:cubicBezTo>
                      <a:pt x="31" y="194"/>
                      <a:pt x="32" y="194"/>
                      <a:pt x="34" y="194"/>
                    </a:cubicBezTo>
                    <a:cubicBezTo>
                      <a:pt x="37" y="194"/>
                      <a:pt x="40" y="193"/>
                      <a:pt x="42" y="193"/>
                    </a:cubicBezTo>
                    <a:cubicBezTo>
                      <a:pt x="44" y="192"/>
                      <a:pt x="46" y="191"/>
                      <a:pt x="48" y="190"/>
                    </a:cubicBezTo>
                    <a:cubicBezTo>
                      <a:pt x="49" y="189"/>
                      <a:pt x="50" y="188"/>
                      <a:pt x="51" y="186"/>
                    </a:cubicBezTo>
                    <a:cubicBezTo>
                      <a:pt x="51" y="185"/>
                      <a:pt x="52" y="183"/>
                      <a:pt x="52" y="182"/>
                    </a:cubicBezTo>
                    <a:cubicBezTo>
                      <a:pt x="52" y="181"/>
                      <a:pt x="52" y="180"/>
                      <a:pt x="51" y="179"/>
                    </a:cubicBezTo>
                    <a:cubicBezTo>
                      <a:pt x="50" y="177"/>
                      <a:pt x="49" y="176"/>
                      <a:pt x="48" y="175"/>
                    </a:cubicBezTo>
                    <a:cubicBezTo>
                      <a:pt x="47" y="174"/>
                      <a:pt x="45" y="174"/>
                      <a:pt x="43" y="173"/>
                    </a:cubicBezTo>
                    <a:cubicBezTo>
                      <a:pt x="41" y="172"/>
                      <a:pt x="38" y="172"/>
                      <a:pt x="35" y="172"/>
                    </a:cubicBezTo>
                    <a:cubicBezTo>
                      <a:pt x="35" y="172"/>
                      <a:pt x="34" y="172"/>
                      <a:pt x="33" y="172"/>
                    </a:cubicBezTo>
                    <a:cubicBezTo>
                      <a:pt x="32" y="172"/>
                      <a:pt x="31" y="172"/>
                      <a:pt x="30" y="172"/>
                    </a:cubicBezTo>
                    <a:cubicBezTo>
                      <a:pt x="30" y="150"/>
                      <a:pt x="30" y="150"/>
                      <a:pt x="30" y="150"/>
                    </a:cubicBezTo>
                    <a:cubicBezTo>
                      <a:pt x="28" y="150"/>
                      <a:pt x="25" y="150"/>
                      <a:pt x="22" y="149"/>
                    </a:cubicBezTo>
                    <a:cubicBezTo>
                      <a:pt x="19" y="149"/>
                      <a:pt x="17" y="148"/>
                      <a:pt x="14" y="147"/>
                    </a:cubicBezTo>
                    <a:cubicBezTo>
                      <a:pt x="11" y="147"/>
                      <a:pt x="9" y="146"/>
                      <a:pt x="6" y="145"/>
                    </a:cubicBezTo>
                    <a:cubicBezTo>
                      <a:pt x="4" y="144"/>
                      <a:pt x="1" y="144"/>
                      <a:pt x="0" y="143"/>
                    </a:cubicBezTo>
                    <a:cubicBezTo>
                      <a:pt x="0" y="112"/>
                      <a:pt x="0" y="112"/>
                      <a:pt x="0" y="112"/>
                    </a:cubicBezTo>
                    <a:cubicBezTo>
                      <a:pt x="3" y="114"/>
                      <a:pt x="6" y="116"/>
                      <a:pt x="9" y="118"/>
                    </a:cubicBezTo>
                    <a:cubicBezTo>
                      <a:pt x="12" y="119"/>
                      <a:pt x="16" y="121"/>
                      <a:pt x="19" y="122"/>
                    </a:cubicBezTo>
                    <a:cubicBezTo>
                      <a:pt x="23" y="123"/>
                      <a:pt x="26" y="124"/>
                      <a:pt x="29" y="124"/>
                    </a:cubicBezTo>
                    <a:cubicBezTo>
                      <a:pt x="33" y="125"/>
                      <a:pt x="36" y="125"/>
                      <a:pt x="38" y="125"/>
                    </a:cubicBezTo>
                    <a:cubicBezTo>
                      <a:pt x="47" y="125"/>
                      <a:pt x="53" y="124"/>
                      <a:pt x="56" y="121"/>
                    </a:cubicBezTo>
                    <a:cubicBezTo>
                      <a:pt x="60" y="118"/>
                      <a:pt x="62" y="115"/>
                      <a:pt x="62" y="110"/>
                    </a:cubicBezTo>
                    <a:cubicBezTo>
                      <a:pt x="62" y="107"/>
                      <a:pt x="61" y="105"/>
                      <a:pt x="61" y="103"/>
                    </a:cubicBezTo>
                    <a:cubicBezTo>
                      <a:pt x="60" y="102"/>
                      <a:pt x="59" y="100"/>
                      <a:pt x="57" y="98"/>
                    </a:cubicBezTo>
                    <a:cubicBezTo>
                      <a:pt x="55" y="96"/>
                      <a:pt x="52" y="95"/>
                      <a:pt x="48" y="93"/>
                    </a:cubicBezTo>
                    <a:cubicBezTo>
                      <a:pt x="44" y="91"/>
                      <a:pt x="40" y="89"/>
                      <a:pt x="34" y="86"/>
                    </a:cubicBezTo>
                    <a:cubicBezTo>
                      <a:pt x="29" y="84"/>
                      <a:pt x="24" y="82"/>
                      <a:pt x="20" y="79"/>
                    </a:cubicBezTo>
                    <a:cubicBezTo>
                      <a:pt x="15" y="77"/>
                      <a:pt x="12" y="74"/>
                      <a:pt x="9" y="70"/>
                    </a:cubicBezTo>
                    <a:cubicBezTo>
                      <a:pt x="6" y="67"/>
                      <a:pt x="4" y="63"/>
                      <a:pt x="2" y="59"/>
                    </a:cubicBezTo>
                    <a:cubicBezTo>
                      <a:pt x="0" y="55"/>
                      <a:pt x="0" y="50"/>
                      <a:pt x="0" y="44"/>
                    </a:cubicBezTo>
                    <a:cubicBezTo>
                      <a:pt x="0" y="37"/>
                      <a:pt x="1" y="32"/>
                      <a:pt x="3" y="26"/>
                    </a:cubicBezTo>
                    <a:cubicBezTo>
                      <a:pt x="6" y="21"/>
                      <a:pt x="10" y="16"/>
                      <a:pt x="14" y="12"/>
                    </a:cubicBezTo>
                    <a:cubicBezTo>
                      <a:pt x="19" y="9"/>
                      <a:pt x="25" y="5"/>
                      <a:pt x="32" y="3"/>
                    </a:cubicBezTo>
                    <a:cubicBezTo>
                      <a:pt x="38" y="1"/>
                      <a:pt x="46" y="0"/>
                      <a:pt x="54" y="0"/>
                    </a:cubicBezTo>
                    <a:cubicBezTo>
                      <a:pt x="57" y="0"/>
                      <a:pt x="60" y="0"/>
                      <a:pt x="64" y="0"/>
                    </a:cubicBezTo>
                    <a:cubicBezTo>
                      <a:pt x="67" y="1"/>
                      <a:pt x="70" y="1"/>
                      <a:pt x="72" y="2"/>
                    </a:cubicBezTo>
                    <a:cubicBezTo>
                      <a:pt x="75" y="2"/>
                      <a:pt x="78" y="3"/>
                      <a:pt x="80" y="4"/>
                    </a:cubicBezTo>
                    <a:cubicBezTo>
                      <a:pt x="83" y="4"/>
                      <a:pt x="85" y="5"/>
                      <a:pt x="87" y="6"/>
                    </a:cubicBezTo>
                    <a:cubicBezTo>
                      <a:pt x="87" y="35"/>
                      <a:pt x="87" y="35"/>
                      <a:pt x="87" y="35"/>
                    </a:cubicBezTo>
                    <a:cubicBezTo>
                      <a:pt x="85" y="34"/>
                      <a:pt x="82" y="32"/>
                      <a:pt x="79" y="31"/>
                    </a:cubicBezTo>
                    <a:cubicBezTo>
                      <a:pt x="77" y="30"/>
                      <a:pt x="74" y="29"/>
                      <a:pt x="71" y="28"/>
                    </a:cubicBezTo>
                    <a:cubicBezTo>
                      <a:pt x="68" y="27"/>
                      <a:pt x="65" y="26"/>
                      <a:pt x="62" y="26"/>
                    </a:cubicBezTo>
                    <a:cubicBezTo>
                      <a:pt x="59" y="26"/>
                      <a:pt x="56" y="25"/>
                      <a:pt x="53" y="25"/>
                    </a:cubicBezTo>
                    <a:cubicBezTo>
                      <a:pt x="47" y="25"/>
                      <a:pt x="42" y="27"/>
                      <a:pt x="38" y="30"/>
                    </a:cubicBezTo>
                    <a:cubicBezTo>
                      <a:pt x="34" y="33"/>
                      <a:pt x="32" y="36"/>
                      <a:pt x="32" y="41"/>
                    </a:cubicBezTo>
                    <a:cubicBezTo>
                      <a:pt x="32" y="44"/>
                      <a:pt x="33" y="46"/>
                      <a:pt x="34" y="48"/>
                    </a:cubicBezTo>
                    <a:cubicBezTo>
                      <a:pt x="34" y="50"/>
                      <a:pt x="36" y="52"/>
                      <a:pt x="38" y="53"/>
                    </a:cubicBezTo>
                    <a:cubicBezTo>
                      <a:pt x="40" y="55"/>
                      <a:pt x="42" y="57"/>
                      <a:pt x="46" y="58"/>
                    </a:cubicBezTo>
                    <a:cubicBezTo>
                      <a:pt x="49" y="60"/>
                      <a:pt x="53" y="62"/>
                      <a:pt x="58" y="63"/>
                    </a:cubicBezTo>
                    <a:cubicBezTo>
                      <a:pt x="63" y="66"/>
                      <a:pt x="68" y="68"/>
                      <a:pt x="72" y="70"/>
                    </a:cubicBezTo>
                    <a:cubicBezTo>
                      <a:pt x="77" y="73"/>
                      <a:pt x="81" y="76"/>
                      <a:pt x="84" y="79"/>
                    </a:cubicBezTo>
                    <a:cubicBezTo>
                      <a:pt x="87" y="83"/>
                      <a:pt x="90" y="86"/>
                      <a:pt x="92" y="91"/>
                    </a:cubicBezTo>
                    <a:cubicBezTo>
                      <a:pt x="94" y="95"/>
                      <a:pt x="94" y="100"/>
                      <a:pt x="94" y="106"/>
                    </a:cubicBezTo>
                    <a:cubicBezTo>
                      <a:pt x="94" y="111"/>
                      <a:pt x="94" y="117"/>
                      <a:pt x="92" y="121"/>
                    </a:cubicBezTo>
                    <a:cubicBezTo>
                      <a:pt x="90" y="126"/>
                      <a:pt x="87" y="131"/>
                      <a:pt x="83" y="135"/>
                    </a:cubicBezTo>
                    <a:cubicBezTo>
                      <a:pt x="80" y="138"/>
                      <a:pt x="75" y="142"/>
                      <a:pt x="69" y="144"/>
                    </a:cubicBezTo>
                    <a:cubicBezTo>
                      <a:pt x="64" y="147"/>
                      <a:pt x="58" y="149"/>
                      <a:pt x="50" y="150"/>
                    </a:cubicBezTo>
                    <a:cubicBezTo>
                      <a:pt x="50" y="160"/>
                      <a:pt x="50" y="160"/>
                      <a:pt x="50" y="160"/>
                    </a:cubicBezTo>
                    <a:cubicBezTo>
                      <a:pt x="55" y="160"/>
                      <a:pt x="58" y="161"/>
                      <a:pt x="61" y="162"/>
                    </a:cubicBezTo>
                    <a:cubicBezTo>
                      <a:pt x="65" y="163"/>
                      <a:pt x="67" y="165"/>
                      <a:pt x="69" y="167"/>
                    </a:cubicBezTo>
                    <a:cubicBezTo>
                      <a:pt x="71" y="169"/>
                      <a:pt x="73" y="171"/>
                      <a:pt x="74" y="174"/>
                    </a:cubicBezTo>
                    <a:cubicBezTo>
                      <a:pt x="75" y="176"/>
                      <a:pt x="75" y="179"/>
                      <a:pt x="75" y="18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6" name="Freeform 27">
                <a:extLst>
                  <a:ext uri="{FF2B5EF4-FFF2-40B4-BE49-F238E27FC236}">
                    <a16:creationId xmlns:a16="http://schemas.microsoft.com/office/drawing/2014/main" id="{B9329426-852E-41A3-9569-0CD58ED3CE59}"/>
                  </a:ext>
                </a:extLst>
              </p:cNvPr>
              <p:cNvSpPr>
                <a:spLocks noEditPoints="1"/>
              </p:cNvSpPr>
              <p:nvPr/>
            </p:nvSpPr>
            <p:spPr bwMode="black">
              <a:xfrm>
                <a:off x="6247097" y="6257059"/>
                <a:ext cx="102797" cy="118383"/>
              </a:xfrm>
              <a:custGeom>
                <a:avLst/>
                <a:gdLst/>
                <a:ahLst/>
                <a:cxnLst>
                  <a:cxn ang="0">
                    <a:pos x="33" y="85"/>
                  </a:cxn>
                  <a:cxn ang="0">
                    <a:pos x="45" y="115"/>
                  </a:cxn>
                  <a:cxn ang="0">
                    <a:pos x="76" y="125"/>
                  </a:cxn>
                  <a:cxn ang="0">
                    <a:pos x="100" y="121"/>
                  </a:cxn>
                  <a:cxn ang="0">
                    <a:pos x="120" y="111"/>
                  </a:cxn>
                  <a:cxn ang="0">
                    <a:pos x="120" y="139"/>
                  </a:cxn>
                  <a:cxn ang="0">
                    <a:pos x="112" y="143"/>
                  </a:cxn>
                  <a:cxn ang="0">
                    <a:pos x="101" y="146"/>
                  </a:cxn>
                  <a:cxn ang="0">
                    <a:pos x="86" y="149"/>
                  </a:cxn>
                  <a:cxn ang="0">
                    <a:pos x="69" y="151"/>
                  </a:cxn>
                  <a:cxn ang="0">
                    <a:pos x="40" y="146"/>
                  </a:cxn>
                  <a:cxn ang="0">
                    <a:pos x="18" y="132"/>
                  </a:cxn>
                  <a:cxn ang="0">
                    <a:pos x="5"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2" y="35"/>
                  </a:cxn>
                  <a:cxn ang="0">
                    <a:pos x="82" y="28"/>
                  </a:cxn>
                  <a:cxn ang="0">
                    <a:pos x="68" y="25"/>
                  </a:cxn>
                  <a:cxn ang="0">
                    <a:pos x="56" y="28"/>
                  </a:cxn>
                  <a:cxn ang="0">
                    <a:pos x="45"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6" y="125"/>
                    </a:cubicBezTo>
                    <a:cubicBezTo>
                      <a:pt x="85" y="125"/>
                      <a:pt x="92" y="124"/>
                      <a:pt x="100" y="121"/>
                    </a:cubicBezTo>
                    <a:cubicBezTo>
                      <a:pt x="108" y="119"/>
                      <a:pt x="114" y="115"/>
                      <a:pt x="120" y="111"/>
                    </a:cubicBezTo>
                    <a:cubicBezTo>
                      <a:pt x="120" y="139"/>
                      <a:pt x="120" y="139"/>
                      <a:pt x="120" y="139"/>
                    </a:cubicBezTo>
                    <a:cubicBezTo>
                      <a:pt x="118" y="140"/>
                      <a:pt x="115" y="141"/>
                      <a:pt x="112" y="143"/>
                    </a:cubicBezTo>
                    <a:cubicBezTo>
                      <a:pt x="109" y="144"/>
                      <a:pt x="105" y="145"/>
                      <a:pt x="101" y="146"/>
                    </a:cubicBezTo>
                    <a:cubicBezTo>
                      <a:pt x="96" y="148"/>
                      <a:pt x="91" y="149"/>
                      <a:pt x="86" y="149"/>
                    </a:cubicBezTo>
                    <a:cubicBezTo>
                      <a:pt x="81" y="150"/>
                      <a:pt x="75" y="151"/>
                      <a:pt x="69" y="151"/>
                    </a:cubicBezTo>
                    <a:cubicBezTo>
                      <a:pt x="58" y="151"/>
                      <a:pt x="48" y="149"/>
                      <a:pt x="40" y="146"/>
                    </a:cubicBezTo>
                    <a:cubicBezTo>
                      <a:pt x="31" y="143"/>
                      <a:pt x="24" y="138"/>
                      <a:pt x="18" y="132"/>
                    </a:cubicBezTo>
                    <a:cubicBezTo>
                      <a:pt x="12" y="125"/>
                      <a:pt x="8" y="118"/>
                      <a:pt x="5" y="108"/>
                    </a:cubicBezTo>
                    <a:cubicBezTo>
                      <a:pt x="2" y="99"/>
                      <a:pt x="0" y="89"/>
                      <a:pt x="0" y="77"/>
                    </a:cubicBezTo>
                    <a:cubicBezTo>
                      <a:pt x="0" y="63"/>
                      <a:pt x="2" y="52"/>
                      <a:pt x="6" y="42"/>
                    </a:cubicBezTo>
                    <a:cubicBezTo>
                      <a:pt x="10" y="33"/>
                      <a:pt x="15" y="25"/>
                      <a:pt x="22" y="18"/>
                    </a:cubicBezTo>
                    <a:cubicBezTo>
                      <a:pt x="29" y="12"/>
                      <a:pt x="36" y="7"/>
                      <a:pt x="44" y="4"/>
                    </a:cubicBezTo>
                    <a:cubicBezTo>
                      <a:pt x="52" y="1"/>
                      <a:pt x="60" y="0"/>
                      <a:pt x="68" y="0"/>
                    </a:cubicBezTo>
                    <a:cubicBezTo>
                      <a:pt x="79" y="0"/>
                      <a:pt x="88" y="2"/>
                      <a:pt x="96" y="5"/>
                    </a:cubicBezTo>
                    <a:cubicBezTo>
                      <a:pt x="104" y="8"/>
                      <a:pt x="110" y="13"/>
                      <a:pt x="115"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8" y="26"/>
                      <a:pt x="74" y="25"/>
                      <a:pt x="68" y="25"/>
                    </a:cubicBezTo>
                    <a:cubicBezTo>
                      <a:pt x="64" y="25"/>
                      <a:pt x="60" y="26"/>
                      <a:pt x="56" y="28"/>
                    </a:cubicBezTo>
                    <a:cubicBezTo>
                      <a:pt x="52" y="29"/>
                      <a:pt x="49" y="32"/>
                      <a:pt x="45" y="35"/>
                    </a:cubicBezTo>
                    <a:cubicBezTo>
                      <a:pt x="42"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7" name="Freeform 28">
                <a:extLst>
                  <a:ext uri="{FF2B5EF4-FFF2-40B4-BE49-F238E27FC236}">
                    <a16:creationId xmlns:a16="http://schemas.microsoft.com/office/drawing/2014/main" id="{A84C4922-54FA-4BD2-90F8-55D6C5D498E3}"/>
                  </a:ext>
                </a:extLst>
              </p:cNvPr>
              <p:cNvSpPr>
                <a:spLocks/>
              </p:cNvSpPr>
              <p:nvPr/>
            </p:nvSpPr>
            <p:spPr bwMode="black">
              <a:xfrm>
                <a:off x="6369459" y="6205329"/>
                <a:ext cx="103461" cy="166797"/>
              </a:xfrm>
              <a:custGeom>
                <a:avLst/>
                <a:gdLst/>
                <a:ahLst/>
                <a:cxnLst>
                  <a:cxn ang="0">
                    <a:pos x="212" y="503"/>
                  </a:cxn>
                  <a:cxn ang="0">
                    <a:pos x="78" y="340"/>
                  </a:cxn>
                  <a:cxn ang="0">
                    <a:pos x="78" y="340"/>
                  </a:cxn>
                  <a:cxn ang="0">
                    <a:pos x="78" y="503"/>
                  </a:cxn>
                  <a:cxn ang="0">
                    <a:pos x="0" y="503"/>
                  </a:cxn>
                  <a:cxn ang="0">
                    <a:pos x="0" y="0"/>
                  </a:cxn>
                  <a:cxn ang="0">
                    <a:pos x="78" y="0"/>
                  </a:cxn>
                  <a:cxn ang="0">
                    <a:pos x="78" y="319"/>
                  </a:cxn>
                  <a:cxn ang="0">
                    <a:pos x="78" y="319"/>
                  </a:cxn>
                  <a:cxn ang="0">
                    <a:pos x="205" y="163"/>
                  </a:cxn>
                  <a:cxn ang="0">
                    <a:pos x="302" y="163"/>
                  </a:cxn>
                  <a:cxn ang="0">
                    <a:pos x="156" y="326"/>
                  </a:cxn>
                  <a:cxn ang="0">
                    <a:pos x="312" y="503"/>
                  </a:cxn>
                  <a:cxn ang="0">
                    <a:pos x="212" y="503"/>
                  </a:cxn>
                </a:cxnLst>
                <a:rect l="0" t="0" r="r" b="b"/>
                <a:pathLst>
                  <a:path w="312" h="503">
                    <a:moveTo>
                      <a:pt x="212" y="503"/>
                    </a:moveTo>
                    <a:lnTo>
                      <a:pt x="78" y="340"/>
                    </a:lnTo>
                    <a:lnTo>
                      <a:pt x="78" y="340"/>
                    </a:lnTo>
                    <a:lnTo>
                      <a:pt x="78" y="503"/>
                    </a:lnTo>
                    <a:lnTo>
                      <a:pt x="0" y="503"/>
                    </a:lnTo>
                    <a:lnTo>
                      <a:pt x="0" y="0"/>
                    </a:lnTo>
                    <a:lnTo>
                      <a:pt x="78" y="0"/>
                    </a:lnTo>
                    <a:lnTo>
                      <a:pt x="78" y="319"/>
                    </a:lnTo>
                    <a:lnTo>
                      <a:pt x="78" y="319"/>
                    </a:lnTo>
                    <a:lnTo>
                      <a:pt x="205" y="163"/>
                    </a:lnTo>
                    <a:lnTo>
                      <a:pt x="302" y="163"/>
                    </a:lnTo>
                    <a:lnTo>
                      <a:pt x="156" y="326"/>
                    </a:lnTo>
                    <a:lnTo>
                      <a:pt x="312" y="503"/>
                    </a:lnTo>
                    <a:lnTo>
                      <a:pt x="212"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8" name="Freeform 29">
                <a:extLst>
                  <a:ext uri="{FF2B5EF4-FFF2-40B4-BE49-F238E27FC236}">
                    <a16:creationId xmlns:a16="http://schemas.microsoft.com/office/drawing/2014/main" id="{769A252F-1EC2-46B5-A364-0BF0DC88F366}"/>
                  </a:ext>
                </a:extLst>
              </p:cNvPr>
              <p:cNvSpPr>
                <a:spLocks/>
              </p:cNvSpPr>
              <p:nvPr/>
            </p:nvSpPr>
            <p:spPr bwMode="black">
              <a:xfrm>
                <a:off x="6484526" y="6205329"/>
                <a:ext cx="104124" cy="166797"/>
              </a:xfrm>
              <a:custGeom>
                <a:avLst/>
                <a:gdLst/>
                <a:ahLst/>
                <a:cxnLst>
                  <a:cxn ang="0">
                    <a:pos x="213" y="503"/>
                  </a:cxn>
                  <a:cxn ang="0">
                    <a:pos x="78" y="340"/>
                  </a:cxn>
                  <a:cxn ang="0">
                    <a:pos x="78" y="340"/>
                  </a:cxn>
                  <a:cxn ang="0">
                    <a:pos x="78" y="503"/>
                  </a:cxn>
                  <a:cxn ang="0">
                    <a:pos x="0" y="503"/>
                  </a:cxn>
                  <a:cxn ang="0">
                    <a:pos x="0" y="0"/>
                  </a:cxn>
                  <a:cxn ang="0">
                    <a:pos x="78" y="0"/>
                  </a:cxn>
                  <a:cxn ang="0">
                    <a:pos x="78" y="319"/>
                  </a:cxn>
                  <a:cxn ang="0">
                    <a:pos x="78" y="319"/>
                  </a:cxn>
                  <a:cxn ang="0">
                    <a:pos x="206" y="163"/>
                  </a:cxn>
                  <a:cxn ang="0">
                    <a:pos x="302" y="163"/>
                  </a:cxn>
                  <a:cxn ang="0">
                    <a:pos x="158" y="326"/>
                  </a:cxn>
                  <a:cxn ang="0">
                    <a:pos x="314" y="503"/>
                  </a:cxn>
                  <a:cxn ang="0">
                    <a:pos x="213" y="503"/>
                  </a:cxn>
                </a:cxnLst>
                <a:rect l="0" t="0" r="r" b="b"/>
                <a:pathLst>
                  <a:path w="314" h="503">
                    <a:moveTo>
                      <a:pt x="213" y="503"/>
                    </a:moveTo>
                    <a:lnTo>
                      <a:pt x="78" y="340"/>
                    </a:lnTo>
                    <a:lnTo>
                      <a:pt x="78" y="340"/>
                    </a:lnTo>
                    <a:lnTo>
                      <a:pt x="78" y="503"/>
                    </a:lnTo>
                    <a:lnTo>
                      <a:pt x="0" y="503"/>
                    </a:lnTo>
                    <a:lnTo>
                      <a:pt x="0" y="0"/>
                    </a:lnTo>
                    <a:lnTo>
                      <a:pt x="78" y="0"/>
                    </a:lnTo>
                    <a:lnTo>
                      <a:pt x="78" y="319"/>
                    </a:lnTo>
                    <a:lnTo>
                      <a:pt x="78" y="319"/>
                    </a:lnTo>
                    <a:lnTo>
                      <a:pt x="206" y="163"/>
                    </a:lnTo>
                    <a:lnTo>
                      <a:pt x="302" y="163"/>
                    </a:lnTo>
                    <a:lnTo>
                      <a:pt x="158" y="326"/>
                    </a:lnTo>
                    <a:lnTo>
                      <a:pt x="314" y="503"/>
                    </a:lnTo>
                    <a:lnTo>
                      <a:pt x="213"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9" name="Freeform 30">
                <a:extLst>
                  <a:ext uri="{FF2B5EF4-FFF2-40B4-BE49-F238E27FC236}">
                    <a16:creationId xmlns:a16="http://schemas.microsoft.com/office/drawing/2014/main" id="{39F7D72C-5EEF-43E8-958B-899F0F948829}"/>
                  </a:ext>
                </a:extLst>
              </p:cNvPr>
              <p:cNvSpPr>
                <a:spLocks noEditPoints="1"/>
              </p:cNvSpPr>
              <p:nvPr/>
            </p:nvSpPr>
            <p:spPr bwMode="black">
              <a:xfrm>
                <a:off x="6597272" y="6212293"/>
                <a:ext cx="100476" cy="163149"/>
              </a:xfrm>
              <a:custGeom>
                <a:avLst/>
                <a:gdLst/>
                <a:ahLst/>
                <a:cxnLst>
                  <a:cxn ang="0">
                    <a:pos x="95" y="204"/>
                  </a:cxn>
                  <a:cxn ang="0">
                    <a:pos x="95" y="183"/>
                  </a:cxn>
                  <a:cxn ang="0">
                    <a:pos x="95" y="183"/>
                  </a:cxn>
                  <a:cxn ang="0">
                    <a:pos x="88" y="192"/>
                  </a:cxn>
                  <a:cxn ang="0">
                    <a:pos x="78" y="200"/>
                  </a:cxn>
                  <a:cxn ang="0">
                    <a:pos x="66" y="206"/>
                  </a:cxn>
                  <a:cxn ang="0">
                    <a:pos x="51" y="208"/>
                  </a:cxn>
                  <a:cxn ang="0">
                    <a:pos x="13" y="193"/>
                  </a:cxn>
                  <a:cxn ang="0">
                    <a:pos x="0" y="148"/>
                  </a:cxn>
                  <a:cxn ang="0">
                    <a:pos x="0" y="60"/>
                  </a:cxn>
                  <a:cxn ang="0">
                    <a:pos x="33" y="60"/>
                  </a:cxn>
                  <a:cxn ang="0">
                    <a:pos x="33" y="144"/>
                  </a:cxn>
                  <a:cxn ang="0">
                    <a:pos x="35" y="161"/>
                  </a:cxn>
                  <a:cxn ang="0">
                    <a:pos x="41" y="173"/>
                  </a:cxn>
                  <a:cxn ang="0">
                    <a:pos x="51" y="179"/>
                  </a:cxn>
                  <a:cxn ang="0">
                    <a:pos x="63" y="181"/>
                  </a:cxn>
                  <a:cxn ang="0">
                    <a:pos x="75" y="179"/>
                  </a:cxn>
                  <a:cxn ang="0">
                    <a:pos x="86" y="171"/>
                  </a:cxn>
                  <a:cxn ang="0">
                    <a:pos x="93" y="160"/>
                  </a:cxn>
                  <a:cxn ang="0">
                    <a:pos x="95" y="144"/>
                  </a:cxn>
                  <a:cxn ang="0">
                    <a:pos x="95" y="60"/>
                  </a:cxn>
                  <a:cxn ang="0">
                    <a:pos x="128" y="60"/>
                  </a:cxn>
                  <a:cxn ang="0">
                    <a:pos x="128" y="204"/>
                  </a:cxn>
                  <a:cxn ang="0">
                    <a:pos x="95" y="204"/>
                  </a:cxn>
                  <a:cxn ang="0">
                    <a:pos x="53" y="17"/>
                  </a:cxn>
                  <a:cxn ang="0">
                    <a:pos x="52" y="23"/>
                  </a:cxn>
                  <a:cxn ang="0">
                    <a:pos x="48" y="28"/>
                  </a:cxn>
                  <a:cxn ang="0">
                    <a:pos x="43" y="32"/>
                  </a:cxn>
                  <a:cxn ang="0">
                    <a:pos x="36" y="33"/>
                  </a:cxn>
                  <a:cxn ang="0">
                    <a:pos x="29" y="32"/>
                  </a:cxn>
                  <a:cxn ang="0">
                    <a:pos x="23" y="28"/>
                  </a:cxn>
                  <a:cxn ang="0">
                    <a:pos x="20" y="23"/>
                  </a:cxn>
                  <a:cxn ang="0">
                    <a:pos x="18" y="17"/>
                  </a:cxn>
                  <a:cxn ang="0">
                    <a:pos x="20" y="10"/>
                  </a:cxn>
                  <a:cxn ang="0">
                    <a:pos x="23" y="5"/>
                  </a:cxn>
                  <a:cxn ang="0">
                    <a:pos x="29" y="1"/>
                  </a:cxn>
                  <a:cxn ang="0">
                    <a:pos x="36" y="0"/>
                  </a:cxn>
                  <a:cxn ang="0">
                    <a:pos x="43" y="1"/>
                  </a:cxn>
                  <a:cxn ang="0">
                    <a:pos x="48" y="5"/>
                  </a:cxn>
                  <a:cxn ang="0">
                    <a:pos x="52" y="10"/>
                  </a:cxn>
                  <a:cxn ang="0">
                    <a:pos x="53" y="17"/>
                  </a:cxn>
                  <a:cxn ang="0">
                    <a:pos x="113" y="17"/>
                  </a:cxn>
                  <a:cxn ang="0">
                    <a:pos x="111" y="23"/>
                  </a:cxn>
                  <a:cxn ang="0">
                    <a:pos x="108" y="28"/>
                  </a:cxn>
                  <a:cxn ang="0">
                    <a:pos x="102" y="32"/>
                  </a:cxn>
                  <a:cxn ang="0">
                    <a:pos x="95" y="33"/>
                  </a:cxn>
                  <a:cxn ang="0">
                    <a:pos x="88" y="32"/>
                  </a:cxn>
                  <a:cxn ang="0">
                    <a:pos x="83" y="28"/>
                  </a:cxn>
                  <a:cxn ang="0">
                    <a:pos x="79" y="23"/>
                  </a:cxn>
                  <a:cxn ang="0">
                    <a:pos x="78" y="17"/>
                  </a:cxn>
                  <a:cxn ang="0">
                    <a:pos x="79" y="10"/>
                  </a:cxn>
                  <a:cxn ang="0">
                    <a:pos x="83" y="5"/>
                  </a:cxn>
                  <a:cxn ang="0">
                    <a:pos x="88" y="1"/>
                  </a:cxn>
                  <a:cxn ang="0">
                    <a:pos x="95" y="0"/>
                  </a:cxn>
                  <a:cxn ang="0">
                    <a:pos x="102" y="1"/>
                  </a:cxn>
                  <a:cxn ang="0">
                    <a:pos x="108" y="5"/>
                  </a:cxn>
                  <a:cxn ang="0">
                    <a:pos x="111" y="10"/>
                  </a:cxn>
                  <a:cxn ang="0">
                    <a:pos x="113" y="17"/>
                  </a:cxn>
                </a:cxnLst>
                <a:rect l="0" t="0" r="r" b="b"/>
                <a:pathLst>
                  <a:path w="128" h="208">
                    <a:moveTo>
                      <a:pt x="95" y="204"/>
                    </a:moveTo>
                    <a:cubicBezTo>
                      <a:pt x="95" y="183"/>
                      <a:pt x="95" y="183"/>
                      <a:pt x="95" y="183"/>
                    </a:cubicBezTo>
                    <a:cubicBezTo>
                      <a:pt x="95" y="183"/>
                      <a:pt x="95" y="183"/>
                      <a:pt x="95" y="183"/>
                    </a:cubicBezTo>
                    <a:cubicBezTo>
                      <a:pt x="93" y="186"/>
                      <a:pt x="90" y="189"/>
                      <a:pt x="88" y="192"/>
                    </a:cubicBezTo>
                    <a:cubicBezTo>
                      <a:pt x="85" y="195"/>
                      <a:pt x="82" y="198"/>
                      <a:pt x="78" y="200"/>
                    </a:cubicBezTo>
                    <a:cubicBezTo>
                      <a:pt x="74" y="203"/>
                      <a:pt x="70" y="204"/>
                      <a:pt x="66" y="206"/>
                    </a:cubicBezTo>
                    <a:cubicBezTo>
                      <a:pt x="61" y="207"/>
                      <a:pt x="57" y="208"/>
                      <a:pt x="51" y="208"/>
                    </a:cubicBezTo>
                    <a:cubicBezTo>
                      <a:pt x="35" y="208"/>
                      <a:pt x="22" y="203"/>
                      <a:pt x="13" y="193"/>
                    </a:cubicBezTo>
                    <a:cubicBezTo>
                      <a:pt x="4" y="183"/>
                      <a:pt x="0" y="168"/>
                      <a:pt x="0" y="148"/>
                    </a:cubicBezTo>
                    <a:cubicBezTo>
                      <a:pt x="0" y="60"/>
                      <a:pt x="0" y="60"/>
                      <a:pt x="0" y="60"/>
                    </a:cubicBezTo>
                    <a:cubicBezTo>
                      <a:pt x="33" y="60"/>
                      <a:pt x="33" y="60"/>
                      <a:pt x="33" y="60"/>
                    </a:cubicBezTo>
                    <a:cubicBezTo>
                      <a:pt x="33" y="144"/>
                      <a:pt x="33" y="144"/>
                      <a:pt x="33" y="144"/>
                    </a:cubicBezTo>
                    <a:cubicBezTo>
                      <a:pt x="33" y="150"/>
                      <a:pt x="34" y="156"/>
                      <a:pt x="35" y="161"/>
                    </a:cubicBezTo>
                    <a:cubicBezTo>
                      <a:pt x="36" y="166"/>
                      <a:pt x="38" y="170"/>
                      <a:pt x="41" y="173"/>
                    </a:cubicBezTo>
                    <a:cubicBezTo>
                      <a:pt x="44" y="176"/>
                      <a:pt x="47" y="178"/>
                      <a:pt x="51" y="179"/>
                    </a:cubicBezTo>
                    <a:cubicBezTo>
                      <a:pt x="54" y="180"/>
                      <a:pt x="58" y="181"/>
                      <a:pt x="63" y="181"/>
                    </a:cubicBezTo>
                    <a:cubicBezTo>
                      <a:pt x="67" y="181"/>
                      <a:pt x="71" y="180"/>
                      <a:pt x="75" y="179"/>
                    </a:cubicBezTo>
                    <a:cubicBezTo>
                      <a:pt x="79" y="177"/>
                      <a:pt x="83" y="175"/>
                      <a:pt x="86" y="171"/>
                    </a:cubicBezTo>
                    <a:cubicBezTo>
                      <a:pt x="89" y="168"/>
                      <a:pt x="91" y="164"/>
                      <a:pt x="93" y="160"/>
                    </a:cubicBezTo>
                    <a:cubicBezTo>
                      <a:pt x="95" y="155"/>
                      <a:pt x="95" y="149"/>
                      <a:pt x="95" y="144"/>
                    </a:cubicBezTo>
                    <a:cubicBezTo>
                      <a:pt x="95" y="60"/>
                      <a:pt x="95" y="60"/>
                      <a:pt x="95" y="60"/>
                    </a:cubicBezTo>
                    <a:cubicBezTo>
                      <a:pt x="128" y="60"/>
                      <a:pt x="128" y="60"/>
                      <a:pt x="128" y="60"/>
                    </a:cubicBezTo>
                    <a:cubicBezTo>
                      <a:pt x="128" y="204"/>
                      <a:pt x="128" y="204"/>
                      <a:pt x="128" y="204"/>
                    </a:cubicBezTo>
                    <a:lnTo>
                      <a:pt x="95" y="204"/>
                    </a:lnTo>
                    <a:close/>
                    <a:moveTo>
                      <a:pt x="53" y="17"/>
                    </a:moveTo>
                    <a:cubicBezTo>
                      <a:pt x="53" y="19"/>
                      <a:pt x="53" y="21"/>
                      <a:pt x="52" y="23"/>
                    </a:cubicBezTo>
                    <a:cubicBezTo>
                      <a:pt x="51" y="25"/>
                      <a:pt x="50" y="27"/>
                      <a:pt x="48" y="28"/>
                    </a:cubicBezTo>
                    <a:cubicBezTo>
                      <a:pt x="47" y="30"/>
                      <a:pt x="45" y="31"/>
                      <a:pt x="43" y="32"/>
                    </a:cubicBezTo>
                    <a:cubicBezTo>
                      <a:pt x="41" y="33"/>
                      <a:pt x="38" y="33"/>
                      <a:pt x="36" y="33"/>
                    </a:cubicBezTo>
                    <a:cubicBezTo>
                      <a:pt x="33" y="33"/>
                      <a:pt x="31" y="33"/>
                      <a:pt x="29" y="32"/>
                    </a:cubicBezTo>
                    <a:cubicBezTo>
                      <a:pt x="27" y="31"/>
                      <a:pt x="25" y="30"/>
                      <a:pt x="23" y="28"/>
                    </a:cubicBezTo>
                    <a:cubicBezTo>
                      <a:pt x="22" y="27"/>
                      <a:pt x="21" y="25"/>
                      <a:pt x="20" y="23"/>
                    </a:cubicBezTo>
                    <a:cubicBezTo>
                      <a:pt x="19" y="21"/>
                      <a:pt x="18" y="19"/>
                      <a:pt x="18" y="17"/>
                    </a:cubicBezTo>
                    <a:cubicBezTo>
                      <a:pt x="18" y="14"/>
                      <a:pt x="19" y="12"/>
                      <a:pt x="20" y="10"/>
                    </a:cubicBezTo>
                    <a:cubicBezTo>
                      <a:pt x="21" y="8"/>
                      <a:pt x="22" y="6"/>
                      <a:pt x="23" y="5"/>
                    </a:cubicBezTo>
                    <a:cubicBezTo>
                      <a:pt x="25" y="3"/>
                      <a:pt x="27" y="2"/>
                      <a:pt x="29" y="1"/>
                    </a:cubicBezTo>
                    <a:cubicBezTo>
                      <a:pt x="31" y="0"/>
                      <a:pt x="33" y="0"/>
                      <a:pt x="36" y="0"/>
                    </a:cubicBezTo>
                    <a:cubicBezTo>
                      <a:pt x="38" y="0"/>
                      <a:pt x="41" y="0"/>
                      <a:pt x="43" y="1"/>
                    </a:cubicBezTo>
                    <a:cubicBezTo>
                      <a:pt x="45" y="2"/>
                      <a:pt x="47" y="3"/>
                      <a:pt x="48" y="5"/>
                    </a:cubicBezTo>
                    <a:cubicBezTo>
                      <a:pt x="50" y="6"/>
                      <a:pt x="51" y="8"/>
                      <a:pt x="52" y="10"/>
                    </a:cubicBezTo>
                    <a:cubicBezTo>
                      <a:pt x="53" y="12"/>
                      <a:pt x="53" y="14"/>
                      <a:pt x="53" y="17"/>
                    </a:cubicBezTo>
                    <a:close/>
                    <a:moveTo>
                      <a:pt x="113" y="17"/>
                    </a:moveTo>
                    <a:cubicBezTo>
                      <a:pt x="113" y="19"/>
                      <a:pt x="112" y="21"/>
                      <a:pt x="111" y="23"/>
                    </a:cubicBezTo>
                    <a:cubicBezTo>
                      <a:pt x="110" y="25"/>
                      <a:pt x="109" y="27"/>
                      <a:pt x="108" y="28"/>
                    </a:cubicBezTo>
                    <a:cubicBezTo>
                      <a:pt x="106" y="30"/>
                      <a:pt x="104" y="31"/>
                      <a:pt x="102" y="32"/>
                    </a:cubicBezTo>
                    <a:cubicBezTo>
                      <a:pt x="100" y="33"/>
                      <a:pt x="98" y="33"/>
                      <a:pt x="95" y="33"/>
                    </a:cubicBezTo>
                    <a:cubicBezTo>
                      <a:pt x="93" y="33"/>
                      <a:pt x="90" y="33"/>
                      <a:pt x="88" y="32"/>
                    </a:cubicBezTo>
                    <a:cubicBezTo>
                      <a:pt x="86" y="31"/>
                      <a:pt x="84" y="30"/>
                      <a:pt x="83" y="28"/>
                    </a:cubicBezTo>
                    <a:cubicBezTo>
                      <a:pt x="81" y="27"/>
                      <a:pt x="80" y="25"/>
                      <a:pt x="79" y="23"/>
                    </a:cubicBezTo>
                    <a:cubicBezTo>
                      <a:pt x="78" y="21"/>
                      <a:pt x="78" y="19"/>
                      <a:pt x="78" y="17"/>
                    </a:cubicBezTo>
                    <a:cubicBezTo>
                      <a:pt x="78" y="14"/>
                      <a:pt x="78" y="12"/>
                      <a:pt x="79" y="10"/>
                    </a:cubicBezTo>
                    <a:cubicBezTo>
                      <a:pt x="80" y="8"/>
                      <a:pt x="81" y="6"/>
                      <a:pt x="83" y="5"/>
                    </a:cubicBezTo>
                    <a:cubicBezTo>
                      <a:pt x="84" y="3"/>
                      <a:pt x="86" y="2"/>
                      <a:pt x="88" y="1"/>
                    </a:cubicBezTo>
                    <a:cubicBezTo>
                      <a:pt x="90" y="0"/>
                      <a:pt x="93" y="0"/>
                      <a:pt x="95" y="0"/>
                    </a:cubicBezTo>
                    <a:cubicBezTo>
                      <a:pt x="98" y="0"/>
                      <a:pt x="100" y="0"/>
                      <a:pt x="102" y="1"/>
                    </a:cubicBezTo>
                    <a:cubicBezTo>
                      <a:pt x="104" y="2"/>
                      <a:pt x="106" y="3"/>
                      <a:pt x="108" y="5"/>
                    </a:cubicBezTo>
                    <a:cubicBezTo>
                      <a:pt x="109" y="6"/>
                      <a:pt x="110" y="8"/>
                      <a:pt x="111" y="10"/>
                    </a:cubicBezTo>
                    <a:cubicBezTo>
                      <a:pt x="112" y="12"/>
                      <a:pt x="113" y="14"/>
                      <a:pt x="113" y="1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0" name="Freeform 31">
                <a:extLst>
                  <a:ext uri="{FF2B5EF4-FFF2-40B4-BE49-F238E27FC236}">
                    <a16:creationId xmlns:a16="http://schemas.microsoft.com/office/drawing/2014/main" id="{135DDA94-C234-4EAB-BC82-8C3D7050C568}"/>
                  </a:ext>
                </a:extLst>
              </p:cNvPr>
              <p:cNvSpPr>
                <a:spLocks/>
              </p:cNvSpPr>
              <p:nvPr/>
            </p:nvSpPr>
            <p:spPr bwMode="black">
              <a:xfrm>
                <a:off x="6727261" y="6257723"/>
                <a:ext cx="64995" cy="114403"/>
              </a:xfrm>
              <a:custGeom>
                <a:avLst/>
                <a:gdLst/>
                <a:ahLst/>
                <a:cxnLst>
                  <a:cxn ang="0">
                    <a:pos x="79" y="32"/>
                  </a:cxn>
                  <a:cxn ang="0">
                    <a:pos x="74" y="31"/>
                  </a:cxn>
                  <a:cxn ang="0">
                    <a:pos x="69" y="29"/>
                  </a:cxn>
                  <a:cxn ang="0">
                    <a:pos x="64" y="29"/>
                  </a:cxn>
                  <a:cxn ang="0">
                    <a:pos x="51" y="32"/>
                  </a:cxn>
                  <a:cxn ang="0">
                    <a:pos x="41" y="41"/>
                  </a:cxn>
                  <a:cxn ang="0">
                    <a:pos x="35" y="54"/>
                  </a:cxn>
                  <a:cxn ang="0">
                    <a:pos x="32" y="73"/>
                  </a:cxn>
                  <a:cxn ang="0">
                    <a:pos x="32" y="146"/>
                  </a:cxn>
                  <a:cxn ang="0">
                    <a:pos x="0" y="146"/>
                  </a:cxn>
                  <a:cxn ang="0">
                    <a:pos x="0" y="2"/>
                  </a:cxn>
                  <a:cxn ang="0">
                    <a:pos x="32" y="2"/>
                  </a:cxn>
                  <a:cxn ang="0">
                    <a:pos x="32" y="30"/>
                  </a:cxn>
                  <a:cxn ang="0">
                    <a:pos x="33" y="30"/>
                  </a:cxn>
                  <a:cxn ang="0">
                    <a:pos x="40" y="17"/>
                  </a:cxn>
                  <a:cxn ang="0">
                    <a:pos x="48" y="7"/>
                  </a:cxn>
                  <a:cxn ang="0">
                    <a:pos x="59" y="2"/>
                  </a:cxn>
                  <a:cxn ang="0">
                    <a:pos x="70" y="0"/>
                  </a:cxn>
                  <a:cxn ang="0">
                    <a:pos x="77" y="0"/>
                  </a:cxn>
                  <a:cxn ang="0">
                    <a:pos x="83" y="2"/>
                  </a:cxn>
                  <a:cxn ang="0">
                    <a:pos x="83" y="34"/>
                  </a:cxn>
                  <a:cxn ang="0">
                    <a:pos x="79" y="32"/>
                  </a:cxn>
                </a:cxnLst>
                <a:rect l="0" t="0" r="r" b="b"/>
                <a:pathLst>
                  <a:path w="83" h="146">
                    <a:moveTo>
                      <a:pt x="79" y="32"/>
                    </a:moveTo>
                    <a:cubicBezTo>
                      <a:pt x="78" y="32"/>
                      <a:pt x="76" y="31"/>
                      <a:pt x="74" y="31"/>
                    </a:cubicBezTo>
                    <a:cubicBezTo>
                      <a:pt x="73" y="30"/>
                      <a:pt x="71" y="30"/>
                      <a:pt x="69" y="29"/>
                    </a:cubicBezTo>
                    <a:cubicBezTo>
                      <a:pt x="67" y="29"/>
                      <a:pt x="66" y="29"/>
                      <a:pt x="64" y="29"/>
                    </a:cubicBezTo>
                    <a:cubicBezTo>
                      <a:pt x="59" y="29"/>
                      <a:pt x="55" y="30"/>
                      <a:pt x="51" y="32"/>
                    </a:cubicBezTo>
                    <a:cubicBezTo>
                      <a:pt x="48" y="34"/>
                      <a:pt x="44" y="37"/>
                      <a:pt x="41" y="41"/>
                    </a:cubicBezTo>
                    <a:cubicBezTo>
                      <a:pt x="39" y="44"/>
                      <a:pt x="36" y="49"/>
                      <a:pt x="35" y="54"/>
                    </a:cubicBezTo>
                    <a:cubicBezTo>
                      <a:pt x="33" y="60"/>
                      <a:pt x="32" y="66"/>
                      <a:pt x="32" y="73"/>
                    </a:cubicBezTo>
                    <a:cubicBezTo>
                      <a:pt x="32" y="146"/>
                      <a:pt x="32" y="146"/>
                      <a:pt x="32" y="146"/>
                    </a:cubicBezTo>
                    <a:cubicBezTo>
                      <a:pt x="0" y="146"/>
                      <a:pt x="0" y="146"/>
                      <a:pt x="0" y="146"/>
                    </a:cubicBezTo>
                    <a:cubicBezTo>
                      <a:pt x="0" y="2"/>
                      <a:pt x="0" y="2"/>
                      <a:pt x="0" y="2"/>
                    </a:cubicBezTo>
                    <a:cubicBezTo>
                      <a:pt x="32" y="2"/>
                      <a:pt x="32" y="2"/>
                      <a:pt x="32" y="2"/>
                    </a:cubicBezTo>
                    <a:cubicBezTo>
                      <a:pt x="32" y="30"/>
                      <a:pt x="32" y="30"/>
                      <a:pt x="32" y="30"/>
                    </a:cubicBezTo>
                    <a:cubicBezTo>
                      <a:pt x="33" y="30"/>
                      <a:pt x="33" y="30"/>
                      <a:pt x="33" y="30"/>
                    </a:cubicBezTo>
                    <a:cubicBezTo>
                      <a:pt x="35" y="25"/>
                      <a:pt x="37" y="20"/>
                      <a:pt x="40" y="17"/>
                    </a:cubicBezTo>
                    <a:cubicBezTo>
                      <a:pt x="42" y="13"/>
                      <a:pt x="45" y="10"/>
                      <a:pt x="48" y="7"/>
                    </a:cubicBezTo>
                    <a:cubicBezTo>
                      <a:pt x="52" y="5"/>
                      <a:pt x="55" y="3"/>
                      <a:pt x="59" y="2"/>
                    </a:cubicBezTo>
                    <a:cubicBezTo>
                      <a:pt x="62" y="0"/>
                      <a:pt x="66" y="0"/>
                      <a:pt x="70" y="0"/>
                    </a:cubicBezTo>
                    <a:cubicBezTo>
                      <a:pt x="72" y="0"/>
                      <a:pt x="74" y="0"/>
                      <a:pt x="77" y="0"/>
                    </a:cubicBezTo>
                    <a:cubicBezTo>
                      <a:pt x="79" y="1"/>
                      <a:pt x="81" y="1"/>
                      <a:pt x="83" y="2"/>
                    </a:cubicBezTo>
                    <a:cubicBezTo>
                      <a:pt x="83" y="34"/>
                      <a:pt x="83" y="34"/>
                      <a:pt x="83" y="34"/>
                    </a:cubicBezTo>
                    <a:cubicBezTo>
                      <a:pt x="82" y="33"/>
                      <a:pt x="81" y="33"/>
                      <a:pt x="79" y="3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1" name="Rectangle 32">
                <a:extLst>
                  <a:ext uri="{FF2B5EF4-FFF2-40B4-BE49-F238E27FC236}">
                    <a16:creationId xmlns:a16="http://schemas.microsoft.com/office/drawing/2014/main" id="{C68D8D06-9C3E-484B-BEFB-6094FDFF3578}"/>
                  </a:ext>
                </a:extLst>
              </p:cNvPr>
              <p:cNvSpPr>
                <a:spLocks noChangeArrowheads="1"/>
              </p:cNvSpPr>
              <p:nvPr/>
            </p:nvSpPr>
            <p:spPr bwMode="black">
              <a:xfrm>
                <a:off x="6805851" y="6205329"/>
                <a:ext cx="25534" cy="166797"/>
              </a:xfrm>
              <a:prstGeom prst="rect">
                <a:avLst/>
              </a:pr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2" name="Freeform 33">
                <a:extLst>
                  <a:ext uri="{FF2B5EF4-FFF2-40B4-BE49-F238E27FC236}">
                    <a16:creationId xmlns:a16="http://schemas.microsoft.com/office/drawing/2014/main" id="{B745A07B-B4F1-46C7-A57E-C477CF5DB1C8}"/>
                  </a:ext>
                </a:extLst>
              </p:cNvPr>
              <p:cNvSpPr>
                <a:spLocks noEditPoints="1"/>
              </p:cNvSpPr>
              <p:nvPr/>
            </p:nvSpPr>
            <p:spPr bwMode="black">
              <a:xfrm>
                <a:off x="6852607" y="6257059"/>
                <a:ext cx="102797" cy="118383"/>
              </a:xfrm>
              <a:custGeom>
                <a:avLst/>
                <a:gdLst/>
                <a:ahLst/>
                <a:cxnLst>
                  <a:cxn ang="0">
                    <a:pos x="33" y="85"/>
                  </a:cxn>
                  <a:cxn ang="0">
                    <a:pos x="45"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9" y="132"/>
                  </a:cxn>
                  <a:cxn ang="0">
                    <a:pos x="5" y="108"/>
                  </a:cxn>
                  <a:cxn ang="0">
                    <a:pos x="0" y="77"/>
                  </a:cxn>
                  <a:cxn ang="0">
                    <a:pos x="6" y="42"/>
                  </a:cxn>
                  <a:cxn ang="0">
                    <a:pos x="22" y="18"/>
                  </a:cxn>
                  <a:cxn ang="0">
                    <a:pos x="44" y="4"/>
                  </a:cxn>
                  <a:cxn ang="0">
                    <a:pos x="69" y="0"/>
                  </a:cxn>
                  <a:cxn ang="0">
                    <a:pos x="96" y="5"/>
                  </a:cxn>
                  <a:cxn ang="0">
                    <a:pos x="116" y="19"/>
                  </a:cxn>
                  <a:cxn ang="0">
                    <a:pos x="127" y="41"/>
                  </a:cxn>
                  <a:cxn ang="0">
                    <a:pos x="131" y="69"/>
                  </a:cxn>
                  <a:cxn ang="0">
                    <a:pos x="131" y="85"/>
                  </a:cxn>
                  <a:cxn ang="0">
                    <a:pos x="33" y="85"/>
                  </a:cxn>
                  <a:cxn ang="0">
                    <a:pos x="97" y="46"/>
                  </a:cxn>
                  <a:cxn ang="0">
                    <a:pos x="92" y="35"/>
                  </a:cxn>
                  <a:cxn ang="0">
                    <a:pos x="82" y="28"/>
                  </a:cxn>
                  <a:cxn ang="0">
                    <a:pos x="69" y="25"/>
                  </a:cxn>
                  <a:cxn ang="0">
                    <a:pos x="56" y="28"/>
                  </a:cxn>
                  <a:cxn ang="0">
                    <a:pos x="46" y="35"/>
                  </a:cxn>
                  <a:cxn ang="0">
                    <a:pos x="38" y="46"/>
                  </a:cxn>
                  <a:cxn ang="0">
                    <a:pos x="33" y="60"/>
                  </a:cxn>
                  <a:cxn ang="0">
                    <a:pos x="99" y="60"/>
                  </a:cxn>
                  <a:cxn ang="0">
                    <a:pos x="97" y="46"/>
                  </a:cxn>
                </a:cxnLst>
                <a:rect l="0" t="0" r="r" b="b"/>
                <a:pathLst>
                  <a:path w="131" h="151">
                    <a:moveTo>
                      <a:pt x="33" y="85"/>
                    </a:moveTo>
                    <a:cubicBezTo>
                      <a:pt x="34" y="98"/>
                      <a:pt x="38" y="108"/>
                      <a:pt x="45" y="115"/>
                    </a:cubicBezTo>
                    <a:cubicBezTo>
                      <a:pt x="53" y="122"/>
                      <a:pt x="63" y="125"/>
                      <a:pt x="77" y="125"/>
                    </a:cubicBezTo>
                    <a:cubicBezTo>
                      <a:pt x="85" y="125"/>
                      <a:pt x="93" y="124"/>
                      <a:pt x="100" y="121"/>
                    </a:cubicBezTo>
                    <a:cubicBezTo>
                      <a:pt x="108" y="119"/>
                      <a:pt x="114" y="115"/>
                      <a:pt x="120" y="111"/>
                    </a:cubicBezTo>
                    <a:cubicBezTo>
                      <a:pt x="120" y="139"/>
                      <a:pt x="120" y="139"/>
                      <a:pt x="120" y="139"/>
                    </a:cubicBezTo>
                    <a:cubicBezTo>
                      <a:pt x="118" y="140"/>
                      <a:pt x="115" y="141"/>
                      <a:pt x="112" y="143"/>
                    </a:cubicBezTo>
                    <a:cubicBezTo>
                      <a:pt x="109" y="144"/>
                      <a:pt x="105" y="145"/>
                      <a:pt x="101" y="146"/>
                    </a:cubicBezTo>
                    <a:cubicBezTo>
                      <a:pt x="97" y="148"/>
                      <a:pt x="92" y="149"/>
                      <a:pt x="86" y="149"/>
                    </a:cubicBezTo>
                    <a:cubicBezTo>
                      <a:pt x="81" y="150"/>
                      <a:pt x="75" y="151"/>
                      <a:pt x="69" y="151"/>
                    </a:cubicBezTo>
                    <a:cubicBezTo>
                      <a:pt x="58" y="151"/>
                      <a:pt x="49" y="149"/>
                      <a:pt x="40" y="146"/>
                    </a:cubicBezTo>
                    <a:cubicBezTo>
                      <a:pt x="32" y="143"/>
                      <a:pt x="24" y="138"/>
                      <a:pt x="19" y="132"/>
                    </a:cubicBezTo>
                    <a:cubicBezTo>
                      <a:pt x="13" y="125"/>
                      <a:pt x="8" y="118"/>
                      <a:pt x="5" y="108"/>
                    </a:cubicBezTo>
                    <a:cubicBezTo>
                      <a:pt x="2" y="99"/>
                      <a:pt x="0" y="89"/>
                      <a:pt x="0" y="77"/>
                    </a:cubicBezTo>
                    <a:cubicBezTo>
                      <a:pt x="0" y="63"/>
                      <a:pt x="2" y="52"/>
                      <a:pt x="6" y="42"/>
                    </a:cubicBezTo>
                    <a:cubicBezTo>
                      <a:pt x="10" y="33"/>
                      <a:pt x="16" y="25"/>
                      <a:pt x="22" y="18"/>
                    </a:cubicBezTo>
                    <a:cubicBezTo>
                      <a:pt x="29" y="12"/>
                      <a:pt x="36" y="7"/>
                      <a:pt x="44" y="4"/>
                    </a:cubicBezTo>
                    <a:cubicBezTo>
                      <a:pt x="52" y="1"/>
                      <a:pt x="60" y="0"/>
                      <a:pt x="69" y="0"/>
                    </a:cubicBezTo>
                    <a:cubicBezTo>
                      <a:pt x="79" y="0"/>
                      <a:pt x="88" y="2"/>
                      <a:pt x="96" y="5"/>
                    </a:cubicBezTo>
                    <a:cubicBezTo>
                      <a:pt x="104" y="8"/>
                      <a:pt x="110" y="13"/>
                      <a:pt x="116" y="19"/>
                    </a:cubicBezTo>
                    <a:cubicBezTo>
                      <a:pt x="121" y="25"/>
                      <a:pt x="125" y="32"/>
                      <a:pt x="127" y="41"/>
                    </a:cubicBezTo>
                    <a:cubicBezTo>
                      <a:pt x="130" y="49"/>
                      <a:pt x="131" y="59"/>
                      <a:pt x="131" y="69"/>
                    </a:cubicBezTo>
                    <a:cubicBezTo>
                      <a:pt x="131" y="85"/>
                      <a:pt x="131" y="85"/>
                      <a:pt x="131" y="85"/>
                    </a:cubicBezTo>
                    <a:lnTo>
                      <a:pt x="33" y="85"/>
                    </a:lnTo>
                    <a:close/>
                    <a:moveTo>
                      <a:pt x="97" y="46"/>
                    </a:moveTo>
                    <a:cubicBezTo>
                      <a:pt x="96" y="42"/>
                      <a:pt x="94" y="38"/>
                      <a:pt x="92" y="35"/>
                    </a:cubicBezTo>
                    <a:cubicBezTo>
                      <a:pt x="89" y="32"/>
                      <a:pt x="86" y="30"/>
                      <a:pt x="82" y="28"/>
                    </a:cubicBezTo>
                    <a:cubicBezTo>
                      <a:pt x="79" y="26"/>
                      <a:pt x="74" y="25"/>
                      <a:pt x="69" y="25"/>
                    </a:cubicBezTo>
                    <a:cubicBezTo>
                      <a:pt x="64" y="25"/>
                      <a:pt x="60" y="26"/>
                      <a:pt x="56" y="28"/>
                    </a:cubicBezTo>
                    <a:cubicBezTo>
                      <a:pt x="52" y="29"/>
                      <a:pt x="49" y="32"/>
                      <a:pt x="46" y="35"/>
                    </a:cubicBezTo>
                    <a:cubicBezTo>
                      <a:pt x="43" y="38"/>
                      <a:pt x="40" y="42"/>
                      <a:pt x="38" y="46"/>
                    </a:cubicBezTo>
                    <a:cubicBezTo>
                      <a:pt x="36" y="50"/>
                      <a:pt x="34" y="55"/>
                      <a:pt x="33" y="60"/>
                    </a:cubicBezTo>
                    <a:cubicBezTo>
                      <a:pt x="99" y="60"/>
                      <a:pt x="99" y="60"/>
                      <a:pt x="99" y="60"/>
                    </a:cubicBezTo>
                    <a:cubicBezTo>
                      <a:pt x="99"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43" name="Freeform 34">
                <a:extLst>
                  <a:ext uri="{FF2B5EF4-FFF2-40B4-BE49-F238E27FC236}">
                    <a16:creationId xmlns:a16="http://schemas.microsoft.com/office/drawing/2014/main" id="{65EC4941-BF5B-48FB-A855-5C199BD7A8D2}"/>
                  </a:ext>
                </a:extLst>
              </p:cNvPr>
              <p:cNvSpPr>
                <a:spLocks/>
              </p:cNvSpPr>
              <p:nvPr/>
            </p:nvSpPr>
            <p:spPr bwMode="black">
              <a:xfrm>
                <a:off x="6974969" y="6257723"/>
                <a:ext cx="64995" cy="114403"/>
              </a:xfrm>
              <a:custGeom>
                <a:avLst/>
                <a:gdLst/>
                <a:ahLst/>
                <a:cxnLst>
                  <a:cxn ang="0">
                    <a:pos x="80" y="32"/>
                  </a:cxn>
                  <a:cxn ang="0">
                    <a:pos x="75" y="31"/>
                  </a:cxn>
                  <a:cxn ang="0">
                    <a:pos x="70" y="29"/>
                  </a:cxn>
                  <a:cxn ang="0">
                    <a:pos x="64" y="29"/>
                  </a:cxn>
                  <a:cxn ang="0">
                    <a:pos x="52" y="32"/>
                  </a:cxn>
                  <a:cxn ang="0">
                    <a:pos x="42" y="41"/>
                  </a:cxn>
                  <a:cxn ang="0">
                    <a:pos x="35" y="54"/>
                  </a:cxn>
                  <a:cxn ang="0">
                    <a:pos x="33" y="73"/>
                  </a:cxn>
                  <a:cxn ang="0">
                    <a:pos x="33" y="146"/>
                  </a:cxn>
                  <a:cxn ang="0">
                    <a:pos x="0" y="146"/>
                  </a:cxn>
                  <a:cxn ang="0">
                    <a:pos x="0" y="2"/>
                  </a:cxn>
                  <a:cxn ang="0">
                    <a:pos x="33" y="2"/>
                  </a:cxn>
                  <a:cxn ang="0">
                    <a:pos x="33" y="30"/>
                  </a:cxn>
                  <a:cxn ang="0">
                    <a:pos x="33" y="30"/>
                  </a:cxn>
                  <a:cxn ang="0">
                    <a:pos x="40" y="17"/>
                  </a:cxn>
                  <a:cxn ang="0">
                    <a:pos x="49" y="7"/>
                  </a:cxn>
                  <a:cxn ang="0">
                    <a:pos x="59" y="2"/>
                  </a:cxn>
                  <a:cxn ang="0">
                    <a:pos x="70" y="0"/>
                  </a:cxn>
                  <a:cxn ang="0">
                    <a:pos x="77" y="0"/>
                  </a:cxn>
                  <a:cxn ang="0">
                    <a:pos x="83" y="2"/>
                  </a:cxn>
                  <a:cxn ang="0">
                    <a:pos x="83" y="34"/>
                  </a:cxn>
                  <a:cxn ang="0">
                    <a:pos x="80" y="32"/>
                  </a:cxn>
                </a:cxnLst>
                <a:rect l="0" t="0" r="r" b="b"/>
                <a:pathLst>
                  <a:path w="83" h="146">
                    <a:moveTo>
                      <a:pt x="80" y="32"/>
                    </a:moveTo>
                    <a:cubicBezTo>
                      <a:pt x="78" y="32"/>
                      <a:pt x="77" y="31"/>
                      <a:pt x="75" y="31"/>
                    </a:cubicBezTo>
                    <a:cubicBezTo>
                      <a:pt x="73" y="30"/>
                      <a:pt x="71" y="30"/>
                      <a:pt x="70" y="29"/>
                    </a:cubicBezTo>
                    <a:cubicBezTo>
                      <a:pt x="68" y="29"/>
                      <a:pt x="66" y="29"/>
                      <a:pt x="64" y="29"/>
                    </a:cubicBezTo>
                    <a:cubicBezTo>
                      <a:pt x="60" y="29"/>
                      <a:pt x="56" y="30"/>
                      <a:pt x="52" y="32"/>
                    </a:cubicBezTo>
                    <a:cubicBezTo>
                      <a:pt x="48" y="34"/>
                      <a:pt x="45" y="37"/>
                      <a:pt x="42" y="41"/>
                    </a:cubicBezTo>
                    <a:cubicBezTo>
                      <a:pt x="39" y="44"/>
                      <a:pt x="37" y="49"/>
                      <a:pt x="35" y="54"/>
                    </a:cubicBezTo>
                    <a:cubicBezTo>
                      <a:pt x="34" y="60"/>
                      <a:pt x="33" y="66"/>
                      <a:pt x="33" y="73"/>
                    </a:cubicBezTo>
                    <a:cubicBezTo>
                      <a:pt x="33" y="146"/>
                      <a:pt x="33" y="146"/>
                      <a:pt x="33" y="146"/>
                    </a:cubicBezTo>
                    <a:cubicBezTo>
                      <a:pt x="0" y="146"/>
                      <a:pt x="0" y="146"/>
                      <a:pt x="0" y="146"/>
                    </a:cubicBezTo>
                    <a:cubicBezTo>
                      <a:pt x="0" y="2"/>
                      <a:pt x="0" y="2"/>
                      <a:pt x="0" y="2"/>
                    </a:cubicBezTo>
                    <a:cubicBezTo>
                      <a:pt x="33" y="2"/>
                      <a:pt x="33" y="2"/>
                      <a:pt x="33" y="2"/>
                    </a:cubicBezTo>
                    <a:cubicBezTo>
                      <a:pt x="33" y="30"/>
                      <a:pt x="33" y="30"/>
                      <a:pt x="33" y="30"/>
                    </a:cubicBezTo>
                    <a:cubicBezTo>
                      <a:pt x="33" y="30"/>
                      <a:pt x="33" y="30"/>
                      <a:pt x="33" y="30"/>
                    </a:cubicBezTo>
                    <a:cubicBezTo>
                      <a:pt x="35" y="25"/>
                      <a:pt x="37" y="20"/>
                      <a:pt x="40" y="17"/>
                    </a:cubicBezTo>
                    <a:cubicBezTo>
                      <a:pt x="43" y="13"/>
                      <a:pt x="46" y="10"/>
                      <a:pt x="49" y="7"/>
                    </a:cubicBezTo>
                    <a:cubicBezTo>
                      <a:pt x="52" y="5"/>
                      <a:pt x="55" y="3"/>
                      <a:pt x="59" y="2"/>
                    </a:cubicBezTo>
                    <a:cubicBezTo>
                      <a:pt x="63" y="0"/>
                      <a:pt x="66" y="0"/>
                      <a:pt x="70" y="0"/>
                    </a:cubicBezTo>
                    <a:cubicBezTo>
                      <a:pt x="73" y="0"/>
                      <a:pt x="75" y="0"/>
                      <a:pt x="77" y="0"/>
                    </a:cubicBezTo>
                    <a:cubicBezTo>
                      <a:pt x="79" y="1"/>
                      <a:pt x="81" y="1"/>
                      <a:pt x="83" y="2"/>
                    </a:cubicBezTo>
                    <a:cubicBezTo>
                      <a:pt x="83" y="34"/>
                      <a:pt x="83" y="34"/>
                      <a:pt x="83" y="34"/>
                    </a:cubicBezTo>
                    <a:cubicBezTo>
                      <a:pt x="82" y="33"/>
                      <a:pt x="81" y="33"/>
                      <a:pt x="80" y="3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7" name="Group 526">
              <a:extLst>
                <a:ext uri="{FF2B5EF4-FFF2-40B4-BE49-F238E27FC236}">
                  <a16:creationId xmlns:a16="http://schemas.microsoft.com/office/drawing/2014/main" id="{87C84525-CBEF-4B87-98B0-5E51310BAF84}"/>
                </a:ext>
              </a:extLst>
            </p:cNvPr>
            <p:cNvGrpSpPr/>
            <p:nvPr/>
          </p:nvGrpSpPr>
          <p:grpSpPr bwMode="black">
            <a:xfrm>
              <a:off x="12234519" y="5416473"/>
              <a:ext cx="1794309" cy="634807"/>
              <a:chOff x="7376591" y="6134773"/>
              <a:chExt cx="919129" cy="336446"/>
            </a:xfrm>
            <a:solidFill>
              <a:srgbClr val="FFFFFF"/>
            </a:solidFill>
            <a:effectLst/>
          </p:grpSpPr>
          <p:sp>
            <p:nvSpPr>
              <p:cNvPr id="626" name="Freeform 24">
                <a:extLst>
                  <a:ext uri="{FF2B5EF4-FFF2-40B4-BE49-F238E27FC236}">
                    <a16:creationId xmlns:a16="http://schemas.microsoft.com/office/drawing/2014/main" id="{F2025159-41CA-474B-A98C-26D227FD1FFF}"/>
                  </a:ext>
                </a:extLst>
              </p:cNvPr>
              <p:cNvSpPr>
                <a:spLocks/>
              </p:cNvSpPr>
              <p:nvPr/>
            </p:nvSpPr>
            <p:spPr bwMode="black">
              <a:xfrm>
                <a:off x="7984332" y="6141379"/>
                <a:ext cx="40319" cy="39180"/>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6"/>
                      <a:pt x="75" y="25"/>
                    </a:cubicBezTo>
                    <a:cubicBezTo>
                      <a:pt x="66" y="41"/>
                      <a:pt x="58" y="57"/>
                      <a:pt x="50" y="73"/>
                    </a:cubicBezTo>
                    <a:cubicBezTo>
                      <a:pt x="33" y="64"/>
                      <a:pt x="16" y="56"/>
                      <a:pt x="0" y="48"/>
                    </a:cubicBezTo>
                    <a:cubicBezTo>
                      <a:pt x="7" y="32"/>
                      <a:pt x="14" y="16"/>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7" name="Freeform 25">
                <a:extLst>
                  <a:ext uri="{FF2B5EF4-FFF2-40B4-BE49-F238E27FC236}">
                    <a16:creationId xmlns:a16="http://schemas.microsoft.com/office/drawing/2014/main" id="{ABEBDA8F-D08E-4F83-A00E-BD03724929BF}"/>
                  </a:ext>
                </a:extLst>
              </p:cNvPr>
              <p:cNvSpPr>
                <a:spLocks/>
              </p:cNvSpPr>
              <p:nvPr/>
            </p:nvSpPr>
            <p:spPr bwMode="black">
              <a:xfrm>
                <a:off x="8116906" y="6158463"/>
                <a:ext cx="39863" cy="39408"/>
              </a:xfrm>
              <a:custGeom>
                <a:avLst/>
                <a:gdLst/>
                <a:ahLst/>
                <a:cxnLst>
                  <a:cxn ang="0">
                    <a:pos x="21" y="0"/>
                  </a:cxn>
                  <a:cxn ang="0">
                    <a:pos x="74" y="25"/>
                  </a:cxn>
                  <a:cxn ang="0">
                    <a:pos x="49" y="73"/>
                  </a:cxn>
                  <a:cxn ang="0">
                    <a:pos x="0" y="44"/>
                  </a:cxn>
                  <a:cxn ang="0">
                    <a:pos x="21" y="0"/>
                  </a:cxn>
                </a:cxnLst>
                <a:rect l="0" t="0" r="r" b="b"/>
                <a:pathLst>
                  <a:path w="74" h="73">
                    <a:moveTo>
                      <a:pt x="21" y="0"/>
                    </a:moveTo>
                    <a:cubicBezTo>
                      <a:pt x="39" y="9"/>
                      <a:pt x="56" y="17"/>
                      <a:pt x="74" y="25"/>
                    </a:cubicBezTo>
                    <a:cubicBezTo>
                      <a:pt x="66" y="41"/>
                      <a:pt x="58" y="57"/>
                      <a:pt x="49" y="73"/>
                    </a:cubicBezTo>
                    <a:cubicBezTo>
                      <a:pt x="33" y="64"/>
                      <a:pt x="16" y="54"/>
                      <a:pt x="0" y="44"/>
                    </a:cubicBezTo>
                    <a:cubicBezTo>
                      <a:pt x="7" y="30"/>
                      <a:pt x="14" y="15"/>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8" name="Freeform 26">
                <a:extLst>
                  <a:ext uri="{FF2B5EF4-FFF2-40B4-BE49-F238E27FC236}">
                    <a16:creationId xmlns:a16="http://schemas.microsoft.com/office/drawing/2014/main" id="{8E0862F1-2D0E-43E9-8544-11A415338FF5}"/>
                  </a:ext>
                </a:extLst>
              </p:cNvPr>
              <p:cNvSpPr>
                <a:spLocks/>
              </p:cNvSpPr>
              <p:nvPr/>
            </p:nvSpPr>
            <p:spPr bwMode="black">
              <a:xfrm>
                <a:off x="8017134" y="6172131"/>
                <a:ext cx="40319" cy="39180"/>
              </a:xfrm>
              <a:custGeom>
                <a:avLst/>
                <a:gdLst/>
                <a:ahLst/>
                <a:cxnLst>
                  <a:cxn ang="0">
                    <a:pos x="21" y="0"/>
                  </a:cxn>
                  <a:cxn ang="0">
                    <a:pos x="75" y="25"/>
                  </a:cxn>
                  <a:cxn ang="0">
                    <a:pos x="50" y="73"/>
                  </a:cxn>
                  <a:cxn ang="0">
                    <a:pos x="0" y="44"/>
                  </a:cxn>
                  <a:cxn ang="0">
                    <a:pos x="21" y="0"/>
                  </a:cxn>
                </a:cxnLst>
                <a:rect l="0" t="0" r="r" b="b"/>
                <a:pathLst>
                  <a:path w="75" h="73">
                    <a:moveTo>
                      <a:pt x="21" y="0"/>
                    </a:moveTo>
                    <a:cubicBezTo>
                      <a:pt x="39" y="9"/>
                      <a:pt x="57" y="17"/>
                      <a:pt x="75" y="25"/>
                    </a:cubicBezTo>
                    <a:cubicBezTo>
                      <a:pt x="67" y="41"/>
                      <a:pt x="58" y="57"/>
                      <a:pt x="50" y="73"/>
                    </a:cubicBezTo>
                    <a:cubicBezTo>
                      <a:pt x="34" y="64"/>
                      <a:pt x="17" y="54"/>
                      <a:pt x="0" y="44"/>
                    </a:cubicBezTo>
                    <a:cubicBezTo>
                      <a:pt x="7" y="30"/>
                      <a:pt x="14" y="15"/>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9" name="Freeform 27">
                <a:extLst>
                  <a:ext uri="{FF2B5EF4-FFF2-40B4-BE49-F238E27FC236}">
                    <a16:creationId xmlns:a16="http://schemas.microsoft.com/office/drawing/2014/main" id="{CE72D185-CA89-477D-834E-9594094230F5}"/>
                  </a:ext>
                </a:extLst>
              </p:cNvPr>
              <p:cNvSpPr>
                <a:spLocks/>
              </p:cNvSpPr>
              <p:nvPr/>
            </p:nvSpPr>
            <p:spPr bwMode="black">
              <a:xfrm>
                <a:off x="8077498" y="6174181"/>
                <a:ext cx="39863" cy="39408"/>
              </a:xfrm>
              <a:custGeom>
                <a:avLst/>
                <a:gdLst/>
                <a:ahLst/>
                <a:cxnLst>
                  <a:cxn ang="0">
                    <a:pos x="21" y="0"/>
                  </a:cxn>
                  <a:cxn ang="0">
                    <a:pos x="74" y="25"/>
                  </a:cxn>
                  <a:cxn ang="0">
                    <a:pos x="50" y="73"/>
                  </a:cxn>
                  <a:cxn ang="0">
                    <a:pos x="0" y="48"/>
                  </a:cxn>
                  <a:cxn ang="0">
                    <a:pos x="21" y="0"/>
                  </a:cxn>
                </a:cxnLst>
                <a:rect l="0" t="0" r="r" b="b"/>
                <a:pathLst>
                  <a:path w="74" h="73">
                    <a:moveTo>
                      <a:pt x="21" y="0"/>
                    </a:moveTo>
                    <a:cubicBezTo>
                      <a:pt x="39" y="8"/>
                      <a:pt x="57" y="17"/>
                      <a:pt x="74" y="25"/>
                    </a:cubicBezTo>
                    <a:cubicBezTo>
                      <a:pt x="66" y="41"/>
                      <a:pt x="58" y="57"/>
                      <a:pt x="50" y="73"/>
                    </a:cubicBezTo>
                    <a:cubicBezTo>
                      <a:pt x="33" y="65"/>
                      <a:pt x="16" y="56"/>
                      <a:pt x="0" y="48"/>
                    </a:cubicBezTo>
                    <a:cubicBezTo>
                      <a:pt x="7" y="32"/>
                      <a:pt x="14" y="16"/>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0" name="Freeform 28">
                <a:extLst>
                  <a:ext uri="{FF2B5EF4-FFF2-40B4-BE49-F238E27FC236}">
                    <a16:creationId xmlns:a16="http://schemas.microsoft.com/office/drawing/2014/main" id="{CA47A7EF-415D-4A38-92B7-FA8BC0A829AE}"/>
                  </a:ext>
                </a:extLst>
              </p:cNvPr>
              <p:cNvSpPr>
                <a:spLocks/>
              </p:cNvSpPr>
              <p:nvPr/>
            </p:nvSpPr>
            <p:spPr bwMode="black">
              <a:xfrm>
                <a:off x="7977726" y="6187620"/>
                <a:ext cx="40546" cy="39408"/>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7"/>
                      <a:pt x="75" y="25"/>
                    </a:cubicBezTo>
                    <a:cubicBezTo>
                      <a:pt x="67" y="41"/>
                      <a:pt x="59" y="57"/>
                      <a:pt x="50" y="73"/>
                    </a:cubicBezTo>
                    <a:cubicBezTo>
                      <a:pt x="34" y="65"/>
                      <a:pt x="17" y="56"/>
                      <a:pt x="0" y="48"/>
                    </a:cubicBezTo>
                    <a:cubicBezTo>
                      <a:pt x="7" y="32"/>
                      <a:pt x="14" y="16"/>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1" name="Freeform 29">
                <a:extLst>
                  <a:ext uri="{FF2B5EF4-FFF2-40B4-BE49-F238E27FC236}">
                    <a16:creationId xmlns:a16="http://schemas.microsoft.com/office/drawing/2014/main" id="{23E93F5F-2ACD-4C52-ADBF-BE7A9BDD38A4}"/>
                  </a:ext>
                </a:extLst>
              </p:cNvPr>
              <p:cNvSpPr>
                <a:spLocks/>
              </p:cNvSpPr>
              <p:nvPr/>
            </p:nvSpPr>
            <p:spPr bwMode="black">
              <a:xfrm>
                <a:off x="7376591" y="6239329"/>
                <a:ext cx="159452" cy="231890"/>
              </a:xfrm>
              <a:custGeom>
                <a:avLst/>
                <a:gdLst/>
                <a:ahLst/>
                <a:cxnLst>
                  <a:cxn ang="0">
                    <a:pos x="293" y="196"/>
                  </a:cxn>
                  <a:cxn ang="0">
                    <a:pos x="114" y="236"/>
                  </a:cxn>
                  <a:cxn ang="0">
                    <a:pos x="131" y="430"/>
                  </a:cxn>
                  <a:cxn ang="0">
                    <a:pos x="129" y="430"/>
                  </a:cxn>
                  <a:cxn ang="0">
                    <a:pos x="237" y="142"/>
                  </a:cxn>
                  <a:cxn ang="0">
                    <a:pos x="237" y="140"/>
                  </a:cxn>
                  <a:cxn ang="0">
                    <a:pos x="218" y="119"/>
                  </a:cxn>
                  <a:cxn ang="0">
                    <a:pos x="170" y="104"/>
                  </a:cxn>
                  <a:cxn ang="0">
                    <a:pos x="135" y="123"/>
                  </a:cxn>
                  <a:cxn ang="0">
                    <a:pos x="126" y="119"/>
                  </a:cxn>
                  <a:cxn ang="0">
                    <a:pos x="293" y="196"/>
                  </a:cxn>
                </a:cxnLst>
                <a:rect l="0" t="0" r="r" b="b"/>
                <a:pathLst>
                  <a:path w="296" h="430">
                    <a:moveTo>
                      <a:pt x="293" y="196"/>
                    </a:moveTo>
                    <a:cubicBezTo>
                      <a:pt x="222" y="194"/>
                      <a:pt x="147" y="199"/>
                      <a:pt x="114" y="236"/>
                    </a:cubicBezTo>
                    <a:cubicBezTo>
                      <a:pt x="114" y="300"/>
                      <a:pt x="163" y="369"/>
                      <a:pt x="131" y="430"/>
                    </a:cubicBezTo>
                    <a:cubicBezTo>
                      <a:pt x="131" y="430"/>
                      <a:pt x="130" y="430"/>
                      <a:pt x="129" y="430"/>
                    </a:cubicBezTo>
                    <a:cubicBezTo>
                      <a:pt x="107" y="295"/>
                      <a:pt x="0" y="144"/>
                      <a:pt x="237" y="142"/>
                    </a:cubicBezTo>
                    <a:cubicBezTo>
                      <a:pt x="237" y="141"/>
                      <a:pt x="237" y="141"/>
                      <a:pt x="237" y="140"/>
                    </a:cubicBezTo>
                    <a:cubicBezTo>
                      <a:pt x="231" y="133"/>
                      <a:pt x="224" y="126"/>
                      <a:pt x="218" y="119"/>
                    </a:cubicBezTo>
                    <a:cubicBezTo>
                      <a:pt x="202" y="112"/>
                      <a:pt x="196" y="104"/>
                      <a:pt x="170" y="104"/>
                    </a:cubicBezTo>
                    <a:cubicBezTo>
                      <a:pt x="159" y="110"/>
                      <a:pt x="143" y="127"/>
                      <a:pt x="135" y="123"/>
                    </a:cubicBezTo>
                    <a:cubicBezTo>
                      <a:pt x="132" y="122"/>
                      <a:pt x="129" y="120"/>
                      <a:pt x="126" y="119"/>
                    </a:cubicBezTo>
                    <a:cubicBezTo>
                      <a:pt x="179" y="0"/>
                      <a:pt x="296" y="71"/>
                      <a:pt x="293" y="19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32" name="Freeform 30">
                <a:extLst>
                  <a:ext uri="{FF2B5EF4-FFF2-40B4-BE49-F238E27FC236}">
                    <a16:creationId xmlns:a16="http://schemas.microsoft.com/office/drawing/2014/main" id="{48699808-2AC1-4DA4-816E-A1E39CCDBF03}"/>
                  </a:ext>
                </a:extLst>
              </p:cNvPr>
              <p:cNvSpPr>
                <a:spLocks noEditPoints="1"/>
              </p:cNvSpPr>
              <p:nvPr/>
            </p:nvSpPr>
            <p:spPr bwMode="black">
              <a:xfrm>
                <a:off x="7545838" y="6134773"/>
                <a:ext cx="749882" cy="298633"/>
              </a:xfrm>
              <a:custGeom>
                <a:avLst/>
                <a:gdLst/>
                <a:ahLst/>
                <a:cxnLst>
                  <a:cxn ang="0">
                    <a:pos x="981" y="334"/>
                  </a:cxn>
                  <a:cxn ang="0">
                    <a:pos x="1113" y="334"/>
                  </a:cxn>
                  <a:cxn ang="0">
                    <a:pos x="1102" y="184"/>
                  </a:cxn>
                  <a:cxn ang="0">
                    <a:pos x="1102" y="188"/>
                  </a:cxn>
                  <a:cxn ang="0">
                    <a:pos x="1136" y="334"/>
                  </a:cxn>
                  <a:cxn ang="0">
                    <a:pos x="1344" y="213"/>
                  </a:cxn>
                  <a:cxn ang="0">
                    <a:pos x="1392" y="390"/>
                  </a:cxn>
                  <a:cxn ang="0">
                    <a:pos x="1253" y="351"/>
                  </a:cxn>
                  <a:cxn ang="0">
                    <a:pos x="1000" y="390"/>
                  </a:cxn>
                  <a:cxn ang="0">
                    <a:pos x="894" y="369"/>
                  </a:cxn>
                  <a:cxn ang="0">
                    <a:pos x="850" y="390"/>
                  </a:cxn>
                  <a:cxn ang="0">
                    <a:pos x="739" y="371"/>
                  </a:cxn>
                  <a:cxn ang="0">
                    <a:pos x="645" y="390"/>
                  </a:cxn>
                  <a:cxn ang="0">
                    <a:pos x="453" y="267"/>
                  </a:cxn>
                  <a:cxn ang="0">
                    <a:pos x="297" y="390"/>
                  </a:cxn>
                  <a:cxn ang="0">
                    <a:pos x="155" y="545"/>
                  </a:cxn>
                  <a:cxn ang="0">
                    <a:pos x="52" y="526"/>
                  </a:cxn>
                  <a:cxn ang="0">
                    <a:pos x="0" y="505"/>
                  </a:cxn>
                  <a:cxn ang="0">
                    <a:pos x="4" y="493"/>
                  </a:cxn>
                  <a:cxn ang="0">
                    <a:pos x="113" y="507"/>
                  </a:cxn>
                  <a:cxn ang="0">
                    <a:pos x="272" y="326"/>
                  </a:cxn>
                  <a:cxn ang="0">
                    <a:pos x="226" y="252"/>
                  </a:cxn>
                  <a:cxn ang="0">
                    <a:pos x="246" y="202"/>
                  </a:cxn>
                  <a:cxn ang="0">
                    <a:pos x="257" y="211"/>
                  </a:cxn>
                  <a:cxn ang="0">
                    <a:pos x="297" y="334"/>
                  </a:cxn>
                  <a:cxn ang="0">
                    <a:pos x="424" y="302"/>
                  </a:cxn>
                  <a:cxn ang="0">
                    <a:pos x="384" y="221"/>
                  </a:cxn>
                  <a:cxn ang="0">
                    <a:pos x="376" y="230"/>
                  </a:cxn>
                  <a:cxn ang="0">
                    <a:pos x="318" y="181"/>
                  </a:cxn>
                  <a:cxn ang="0">
                    <a:pos x="522" y="0"/>
                  </a:cxn>
                  <a:cxn ang="0">
                    <a:pos x="522" y="56"/>
                  </a:cxn>
                  <a:cxn ang="0">
                    <a:pos x="359" y="121"/>
                  </a:cxn>
                  <a:cxn ang="0">
                    <a:pos x="420" y="177"/>
                  </a:cxn>
                  <a:cxn ang="0">
                    <a:pos x="582" y="334"/>
                  </a:cxn>
                  <a:cxn ang="0">
                    <a:pos x="712" y="328"/>
                  </a:cxn>
                  <a:cxn ang="0">
                    <a:pos x="731" y="242"/>
                  </a:cxn>
                  <a:cxn ang="0">
                    <a:pos x="735" y="244"/>
                  </a:cxn>
                  <a:cxn ang="0">
                    <a:pos x="825" y="334"/>
                  </a:cxn>
                  <a:cxn ang="0">
                    <a:pos x="866" y="328"/>
                  </a:cxn>
                  <a:cxn ang="0">
                    <a:pos x="885" y="242"/>
                  </a:cxn>
                  <a:cxn ang="0">
                    <a:pos x="887" y="246"/>
                  </a:cxn>
                  <a:cxn ang="0">
                    <a:pos x="954" y="332"/>
                  </a:cxn>
                  <a:cxn ang="0">
                    <a:pos x="935" y="257"/>
                  </a:cxn>
                  <a:cxn ang="0">
                    <a:pos x="956" y="221"/>
                  </a:cxn>
                  <a:cxn ang="0">
                    <a:pos x="958" y="221"/>
                  </a:cxn>
                  <a:cxn ang="0">
                    <a:pos x="981" y="334"/>
                  </a:cxn>
                  <a:cxn ang="0">
                    <a:pos x="1357" y="330"/>
                  </a:cxn>
                  <a:cxn ang="0">
                    <a:pos x="1324" y="259"/>
                  </a:cxn>
                  <a:cxn ang="0">
                    <a:pos x="1284" y="298"/>
                  </a:cxn>
                  <a:cxn ang="0">
                    <a:pos x="1357" y="330"/>
                  </a:cxn>
                </a:cxnLst>
                <a:rect l="0" t="0" r="r" b="b"/>
                <a:pathLst>
                  <a:path w="1392" h="554">
                    <a:moveTo>
                      <a:pt x="981" y="334"/>
                    </a:moveTo>
                    <a:cubicBezTo>
                      <a:pt x="1025" y="334"/>
                      <a:pt x="1069" y="334"/>
                      <a:pt x="1113" y="334"/>
                    </a:cubicBezTo>
                    <a:cubicBezTo>
                      <a:pt x="1113" y="258"/>
                      <a:pt x="1048" y="238"/>
                      <a:pt x="1102" y="184"/>
                    </a:cubicBezTo>
                    <a:cubicBezTo>
                      <a:pt x="1102" y="186"/>
                      <a:pt x="1102" y="187"/>
                      <a:pt x="1102" y="188"/>
                    </a:cubicBezTo>
                    <a:cubicBezTo>
                      <a:pt x="1136" y="217"/>
                      <a:pt x="1137" y="270"/>
                      <a:pt x="1136" y="334"/>
                    </a:cubicBezTo>
                    <a:cubicBezTo>
                      <a:pt x="1259" y="335"/>
                      <a:pt x="1246" y="228"/>
                      <a:pt x="1344" y="213"/>
                    </a:cubicBezTo>
                    <a:cubicBezTo>
                      <a:pt x="1367" y="281"/>
                      <a:pt x="1392" y="283"/>
                      <a:pt x="1392" y="390"/>
                    </a:cubicBezTo>
                    <a:cubicBezTo>
                      <a:pt x="1314" y="391"/>
                      <a:pt x="1302" y="366"/>
                      <a:pt x="1253" y="351"/>
                    </a:cubicBezTo>
                    <a:cubicBezTo>
                      <a:pt x="1213" y="406"/>
                      <a:pt x="1094" y="390"/>
                      <a:pt x="1000" y="390"/>
                    </a:cubicBezTo>
                    <a:cubicBezTo>
                      <a:pt x="959" y="390"/>
                      <a:pt x="910" y="394"/>
                      <a:pt x="894" y="369"/>
                    </a:cubicBezTo>
                    <a:cubicBezTo>
                      <a:pt x="881" y="377"/>
                      <a:pt x="869" y="386"/>
                      <a:pt x="850" y="390"/>
                    </a:cubicBezTo>
                    <a:cubicBezTo>
                      <a:pt x="805" y="400"/>
                      <a:pt x="763" y="383"/>
                      <a:pt x="739" y="371"/>
                    </a:cubicBezTo>
                    <a:cubicBezTo>
                      <a:pt x="714" y="387"/>
                      <a:pt x="690" y="390"/>
                      <a:pt x="645" y="390"/>
                    </a:cubicBezTo>
                    <a:cubicBezTo>
                      <a:pt x="509" y="390"/>
                      <a:pt x="525" y="322"/>
                      <a:pt x="453" y="267"/>
                    </a:cubicBezTo>
                    <a:cubicBezTo>
                      <a:pt x="454" y="357"/>
                      <a:pt x="389" y="392"/>
                      <a:pt x="297" y="390"/>
                    </a:cubicBezTo>
                    <a:cubicBezTo>
                      <a:pt x="298" y="458"/>
                      <a:pt x="211" y="533"/>
                      <a:pt x="155" y="545"/>
                    </a:cubicBezTo>
                    <a:cubicBezTo>
                      <a:pt x="115" y="554"/>
                      <a:pt x="77" y="536"/>
                      <a:pt x="52" y="526"/>
                    </a:cubicBezTo>
                    <a:cubicBezTo>
                      <a:pt x="34" y="519"/>
                      <a:pt x="17" y="512"/>
                      <a:pt x="0" y="505"/>
                    </a:cubicBezTo>
                    <a:cubicBezTo>
                      <a:pt x="1" y="501"/>
                      <a:pt x="2" y="497"/>
                      <a:pt x="4" y="493"/>
                    </a:cubicBezTo>
                    <a:cubicBezTo>
                      <a:pt x="31" y="502"/>
                      <a:pt x="76" y="515"/>
                      <a:pt x="113" y="507"/>
                    </a:cubicBezTo>
                    <a:cubicBezTo>
                      <a:pt x="179" y="493"/>
                      <a:pt x="290" y="419"/>
                      <a:pt x="272" y="326"/>
                    </a:cubicBezTo>
                    <a:cubicBezTo>
                      <a:pt x="267" y="297"/>
                      <a:pt x="242" y="272"/>
                      <a:pt x="226" y="252"/>
                    </a:cubicBezTo>
                    <a:cubicBezTo>
                      <a:pt x="233" y="235"/>
                      <a:pt x="239" y="218"/>
                      <a:pt x="246" y="202"/>
                    </a:cubicBezTo>
                    <a:cubicBezTo>
                      <a:pt x="249" y="205"/>
                      <a:pt x="253" y="208"/>
                      <a:pt x="257" y="211"/>
                    </a:cubicBezTo>
                    <a:cubicBezTo>
                      <a:pt x="276" y="251"/>
                      <a:pt x="297" y="267"/>
                      <a:pt x="297" y="334"/>
                    </a:cubicBezTo>
                    <a:cubicBezTo>
                      <a:pt x="347" y="336"/>
                      <a:pt x="404" y="329"/>
                      <a:pt x="424" y="302"/>
                    </a:cubicBezTo>
                    <a:cubicBezTo>
                      <a:pt x="451" y="266"/>
                      <a:pt x="412" y="228"/>
                      <a:pt x="384" y="221"/>
                    </a:cubicBezTo>
                    <a:cubicBezTo>
                      <a:pt x="381" y="224"/>
                      <a:pt x="379" y="227"/>
                      <a:pt x="376" y="230"/>
                    </a:cubicBezTo>
                    <a:cubicBezTo>
                      <a:pt x="354" y="217"/>
                      <a:pt x="335" y="200"/>
                      <a:pt x="318" y="181"/>
                    </a:cubicBezTo>
                    <a:cubicBezTo>
                      <a:pt x="317" y="59"/>
                      <a:pt x="430" y="25"/>
                      <a:pt x="522" y="0"/>
                    </a:cubicBezTo>
                    <a:cubicBezTo>
                      <a:pt x="522" y="19"/>
                      <a:pt x="522" y="37"/>
                      <a:pt x="522" y="56"/>
                    </a:cubicBezTo>
                    <a:cubicBezTo>
                      <a:pt x="482" y="65"/>
                      <a:pt x="381" y="95"/>
                      <a:pt x="359" y="121"/>
                    </a:cubicBezTo>
                    <a:cubicBezTo>
                      <a:pt x="364" y="147"/>
                      <a:pt x="402" y="162"/>
                      <a:pt x="420" y="177"/>
                    </a:cubicBezTo>
                    <a:cubicBezTo>
                      <a:pt x="460" y="207"/>
                      <a:pt x="546" y="325"/>
                      <a:pt x="582" y="334"/>
                    </a:cubicBezTo>
                    <a:cubicBezTo>
                      <a:pt x="603" y="340"/>
                      <a:pt x="701" y="336"/>
                      <a:pt x="712" y="328"/>
                    </a:cubicBezTo>
                    <a:cubicBezTo>
                      <a:pt x="729" y="317"/>
                      <a:pt x="723" y="263"/>
                      <a:pt x="731" y="242"/>
                    </a:cubicBezTo>
                    <a:cubicBezTo>
                      <a:pt x="733" y="243"/>
                      <a:pt x="734" y="243"/>
                      <a:pt x="735" y="244"/>
                    </a:cubicBezTo>
                    <a:cubicBezTo>
                      <a:pt x="743" y="294"/>
                      <a:pt x="764" y="334"/>
                      <a:pt x="825" y="334"/>
                    </a:cubicBezTo>
                    <a:cubicBezTo>
                      <a:pt x="841" y="334"/>
                      <a:pt x="856" y="335"/>
                      <a:pt x="866" y="328"/>
                    </a:cubicBezTo>
                    <a:cubicBezTo>
                      <a:pt x="883" y="317"/>
                      <a:pt x="877" y="263"/>
                      <a:pt x="885" y="242"/>
                    </a:cubicBezTo>
                    <a:cubicBezTo>
                      <a:pt x="885" y="243"/>
                      <a:pt x="886" y="245"/>
                      <a:pt x="887" y="246"/>
                    </a:cubicBezTo>
                    <a:cubicBezTo>
                      <a:pt x="899" y="274"/>
                      <a:pt x="903" y="354"/>
                      <a:pt x="954" y="332"/>
                    </a:cubicBezTo>
                    <a:cubicBezTo>
                      <a:pt x="983" y="318"/>
                      <a:pt x="946" y="266"/>
                      <a:pt x="935" y="257"/>
                    </a:cubicBezTo>
                    <a:cubicBezTo>
                      <a:pt x="942" y="245"/>
                      <a:pt x="949" y="233"/>
                      <a:pt x="956" y="221"/>
                    </a:cubicBezTo>
                    <a:cubicBezTo>
                      <a:pt x="957" y="221"/>
                      <a:pt x="957" y="221"/>
                      <a:pt x="958" y="221"/>
                    </a:cubicBezTo>
                    <a:cubicBezTo>
                      <a:pt x="970" y="255"/>
                      <a:pt x="981" y="280"/>
                      <a:pt x="981" y="334"/>
                    </a:cubicBezTo>
                    <a:close/>
                    <a:moveTo>
                      <a:pt x="1357" y="330"/>
                    </a:moveTo>
                    <a:cubicBezTo>
                      <a:pt x="1356" y="303"/>
                      <a:pt x="1340" y="274"/>
                      <a:pt x="1324" y="259"/>
                    </a:cubicBezTo>
                    <a:cubicBezTo>
                      <a:pt x="1311" y="262"/>
                      <a:pt x="1274" y="291"/>
                      <a:pt x="1284" y="298"/>
                    </a:cubicBezTo>
                    <a:cubicBezTo>
                      <a:pt x="1298" y="316"/>
                      <a:pt x="1327" y="329"/>
                      <a:pt x="1357" y="33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8" name="Group 527">
              <a:extLst>
                <a:ext uri="{FF2B5EF4-FFF2-40B4-BE49-F238E27FC236}">
                  <a16:creationId xmlns:a16="http://schemas.microsoft.com/office/drawing/2014/main" id="{8FB6C269-E2A0-4E04-8BCB-0B1FE08AB153}"/>
                </a:ext>
              </a:extLst>
            </p:cNvPr>
            <p:cNvGrpSpPr/>
            <p:nvPr/>
          </p:nvGrpSpPr>
          <p:grpSpPr bwMode="black">
            <a:xfrm>
              <a:off x="14404487" y="9689967"/>
              <a:ext cx="1395578" cy="353802"/>
              <a:chOff x="420233" y="6191684"/>
              <a:chExt cx="714879" cy="187513"/>
            </a:xfrm>
            <a:solidFill>
              <a:srgbClr val="FFFFFF"/>
            </a:solidFill>
            <a:effectLst/>
          </p:grpSpPr>
          <p:sp>
            <p:nvSpPr>
              <p:cNvPr id="614" name="Freeform 20">
                <a:extLst>
                  <a:ext uri="{FF2B5EF4-FFF2-40B4-BE49-F238E27FC236}">
                    <a16:creationId xmlns:a16="http://schemas.microsoft.com/office/drawing/2014/main" id="{49ED9434-32C5-4ECA-A1B0-FFC447BCB795}"/>
                  </a:ext>
                </a:extLst>
              </p:cNvPr>
              <p:cNvSpPr>
                <a:spLocks/>
              </p:cNvSpPr>
              <p:nvPr/>
            </p:nvSpPr>
            <p:spPr bwMode="black">
              <a:xfrm>
                <a:off x="420233" y="6223203"/>
                <a:ext cx="114883" cy="155994"/>
              </a:xfrm>
              <a:custGeom>
                <a:avLst/>
                <a:gdLst/>
                <a:ahLst/>
                <a:cxnLst>
                  <a:cxn ang="0">
                    <a:pos x="253" y="323"/>
                  </a:cxn>
                  <a:cxn ang="0">
                    <a:pos x="253" y="271"/>
                  </a:cxn>
                  <a:cxn ang="0">
                    <a:pos x="214" y="289"/>
                  </a:cxn>
                  <a:cxn ang="0">
                    <a:pos x="168" y="295"/>
                  </a:cxn>
                  <a:cxn ang="0">
                    <a:pos x="123" y="286"/>
                  </a:cxn>
                  <a:cxn ang="0">
                    <a:pos x="88" y="263"/>
                  </a:cxn>
                  <a:cxn ang="0">
                    <a:pos x="66" y="225"/>
                  </a:cxn>
                  <a:cxn ang="0">
                    <a:pos x="58" y="175"/>
                  </a:cxn>
                  <a:cxn ang="0">
                    <a:pos x="67" y="121"/>
                  </a:cxn>
                  <a:cxn ang="0">
                    <a:pos x="92" y="82"/>
                  </a:cxn>
                  <a:cxn ang="0">
                    <a:pos x="129" y="57"/>
                  </a:cxn>
                  <a:cxn ang="0">
                    <a:pos x="174" y="49"/>
                  </a:cxn>
                  <a:cxn ang="0">
                    <a:pos x="216" y="55"/>
                  </a:cxn>
                  <a:cxn ang="0">
                    <a:pos x="253" y="70"/>
                  </a:cxn>
                  <a:cxn ang="0">
                    <a:pos x="253" y="14"/>
                  </a:cxn>
                  <a:cxn ang="0">
                    <a:pos x="238" y="8"/>
                  </a:cxn>
                  <a:cxn ang="0">
                    <a:pos x="218" y="4"/>
                  </a:cxn>
                  <a:cxn ang="0">
                    <a:pos x="196" y="1"/>
                  </a:cxn>
                  <a:cxn ang="0">
                    <a:pos x="173" y="0"/>
                  </a:cxn>
                  <a:cxn ang="0">
                    <a:pos x="105" y="13"/>
                  </a:cxn>
                  <a:cxn ang="0">
                    <a:pos x="50" y="48"/>
                  </a:cxn>
                  <a:cxn ang="0">
                    <a:pos x="13" y="105"/>
                  </a:cxn>
                  <a:cxn ang="0">
                    <a:pos x="0" y="178"/>
                  </a:cxn>
                  <a:cxn ang="0">
                    <a:pos x="10" y="244"/>
                  </a:cxn>
                  <a:cxn ang="0">
                    <a:pos x="41" y="297"/>
                  </a:cxn>
                  <a:cxn ang="0">
                    <a:pos x="91" y="331"/>
                  </a:cxn>
                  <a:cxn ang="0">
                    <a:pos x="159" y="343"/>
                  </a:cxn>
                  <a:cxn ang="0">
                    <a:pos x="185" y="342"/>
                  </a:cxn>
                  <a:cxn ang="0">
                    <a:pos x="211" y="338"/>
                  </a:cxn>
                  <a:cxn ang="0">
                    <a:pos x="234" y="332"/>
                  </a:cxn>
                  <a:cxn ang="0">
                    <a:pos x="253" y="323"/>
                  </a:cxn>
                </a:cxnLst>
                <a:rect l="0" t="0" r="r" b="b"/>
                <a:pathLst>
                  <a:path w="253" h="343">
                    <a:moveTo>
                      <a:pt x="253" y="323"/>
                    </a:moveTo>
                    <a:cubicBezTo>
                      <a:pt x="253" y="271"/>
                      <a:pt x="253" y="271"/>
                      <a:pt x="253" y="271"/>
                    </a:cubicBezTo>
                    <a:cubicBezTo>
                      <a:pt x="241" y="279"/>
                      <a:pt x="228" y="285"/>
                      <a:pt x="214" y="289"/>
                    </a:cubicBezTo>
                    <a:cubicBezTo>
                      <a:pt x="200" y="293"/>
                      <a:pt x="184" y="295"/>
                      <a:pt x="168" y="295"/>
                    </a:cubicBezTo>
                    <a:cubicBezTo>
                      <a:pt x="151" y="295"/>
                      <a:pt x="136" y="292"/>
                      <a:pt x="123" y="286"/>
                    </a:cubicBezTo>
                    <a:cubicBezTo>
                      <a:pt x="109" y="281"/>
                      <a:pt x="98" y="273"/>
                      <a:pt x="88" y="263"/>
                    </a:cubicBezTo>
                    <a:cubicBezTo>
                      <a:pt x="78" y="252"/>
                      <a:pt x="71" y="240"/>
                      <a:pt x="66" y="225"/>
                    </a:cubicBezTo>
                    <a:cubicBezTo>
                      <a:pt x="60" y="210"/>
                      <a:pt x="58" y="194"/>
                      <a:pt x="58" y="175"/>
                    </a:cubicBezTo>
                    <a:cubicBezTo>
                      <a:pt x="58" y="155"/>
                      <a:pt x="61" y="137"/>
                      <a:pt x="67" y="121"/>
                    </a:cubicBezTo>
                    <a:cubicBezTo>
                      <a:pt x="73" y="106"/>
                      <a:pt x="81" y="92"/>
                      <a:pt x="92" y="82"/>
                    </a:cubicBezTo>
                    <a:cubicBezTo>
                      <a:pt x="102" y="71"/>
                      <a:pt x="114" y="63"/>
                      <a:pt x="129" y="57"/>
                    </a:cubicBezTo>
                    <a:cubicBezTo>
                      <a:pt x="143" y="52"/>
                      <a:pt x="158" y="49"/>
                      <a:pt x="174" y="49"/>
                    </a:cubicBezTo>
                    <a:cubicBezTo>
                      <a:pt x="189" y="49"/>
                      <a:pt x="203" y="51"/>
                      <a:pt x="216" y="55"/>
                    </a:cubicBezTo>
                    <a:cubicBezTo>
                      <a:pt x="230" y="58"/>
                      <a:pt x="242" y="63"/>
                      <a:pt x="253" y="70"/>
                    </a:cubicBezTo>
                    <a:cubicBezTo>
                      <a:pt x="253" y="14"/>
                      <a:pt x="253" y="14"/>
                      <a:pt x="253" y="14"/>
                    </a:cubicBezTo>
                    <a:cubicBezTo>
                      <a:pt x="249" y="12"/>
                      <a:pt x="244" y="10"/>
                      <a:pt x="238" y="8"/>
                    </a:cubicBezTo>
                    <a:cubicBezTo>
                      <a:pt x="232" y="7"/>
                      <a:pt x="225" y="5"/>
                      <a:pt x="218" y="4"/>
                    </a:cubicBezTo>
                    <a:cubicBezTo>
                      <a:pt x="211" y="3"/>
                      <a:pt x="204" y="2"/>
                      <a:pt x="196" y="1"/>
                    </a:cubicBezTo>
                    <a:cubicBezTo>
                      <a:pt x="188" y="1"/>
                      <a:pt x="180" y="0"/>
                      <a:pt x="173" y="0"/>
                    </a:cubicBezTo>
                    <a:cubicBezTo>
                      <a:pt x="149" y="0"/>
                      <a:pt x="126" y="5"/>
                      <a:pt x="105" y="13"/>
                    </a:cubicBezTo>
                    <a:cubicBezTo>
                      <a:pt x="84" y="21"/>
                      <a:pt x="66" y="33"/>
                      <a:pt x="50" y="48"/>
                    </a:cubicBezTo>
                    <a:cubicBezTo>
                      <a:pt x="35" y="64"/>
                      <a:pt x="22" y="83"/>
                      <a:pt x="13" y="105"/>
                    </a:cubicBezTo>
                    <a:cubicBezTo>
                      <a:pt x="4" y="127"/>
                      <a:pt x="0" y="151"/>
                      <a:pt x="0" y="178"/>
                    </a:cubicBezTo>
                    <a:cubicBezTo>
                      <a:pt x="0" y="202"/>
                      <a:pt x="3" y="224"/>
                      <a:pt x="10" y="244"/>
                    </a:cubicBezTo>
                    <a:cubicBezTo>
                      <a:pt x="18" y="265"/>
                      <a:pt x="28" y="282"/>
                      <a:pt x="41" y="297"/>
                    </a:cubicBezTo>
                    <a:cubicBezTo>
                      <a:pt x="55" y="311"/>
                      <a:pt x="72" y="323"/>
                      <a:pt x="91" y="331"/>
                    </a:cubicBezTo>
                    <a:cubicBezTo>
                      <a:pt x="111" y="339"/>
                      <a:pt x="134" y="343"/>
                      <a:pt x="159" y="343"/>
                    </a:cubicBezTo>
                    <a:cubicBezTo>
                      <a:pt x="168" y="343"/>
                      <a:pt x="176" y="343"/>
                      <a:pt x="185" y="342"/>
                    </a:cubicBezTo>
                    <a:cubicBezTo>
                      <a:pt x="194" y="341"/>
                      <a:pt x="203" y="340"/>
                      <a:pt x="211" y="338"/>
                    </a:cubicBezTo>
                    <a:cubicBezTo>
                      <a:pt x="219" y="336"/>
                      <a:pt x="227" y="334"/>
                      <a:pt x="234" y="332"/>
                    </a:cubicBezTo>
                    <a:cubicBezTo>
                      <a:pt x="241" y="329"/>
                      <a:pt x="248" y="327"/>
                      <a:pt x="253" y="32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5" name="Freeform 21">
                <a:extLst>
                  <a:ext uri="{FF2B5EF4-FFF2-40B4-BE49-F238E27FC236}">
                    <a16:creationId xmlns:a16="http://schemas.microsoft.com/office/drawing/2014/main" id="{C8D4DF8C-2194-43F8-93C4-F7B2C627B09C}"/>
                  </a:ext>
                </a:extLst>
              </p:cNvPr>
              <p:cNvSpPr>
                <a:spLocks/>
              </p:cNvSpPr>
              <p:nvPr/>
            </p:nvSpPr>
            <p:spPr bwMode="black">
              <a:xfrm>
                <a:off x="659820" y="6266369"/>
                <a:ext cx="160334" cy="110544"/>
              </a:xfrm>
              <a:custGeom>
                <a:avLst/>
                <a:gdLst/>
                <a:ahLst/>
                <a:cxnLst>
                  <a:cxn ang="0">
                    <a:pos x="353" y="243"/>
                  </a:cxn>
                  <a:cxn ang="0">
                    <a:pos x="353" y="96"/>
                  </a:cxn>
                  <a:cxn ang="0">
                    <a:pos x="333" y="23"/>
                  </a:cxn>
                  <a:cxn ang="0">
                    <a:pos x="276" y="0"/>
                  </a:cxn>
                  <a:cxn ang="0">
                    <a:pos x="230" y="11"/>
                  </a:cxn>
                  <a:cxn ang="0">
                    <a:pos x="196" y="46"/>
                  </a:cxn>
                  <a:cxn ang="0">
                    <a:pos x="186" y="27"/>
                  </a:cxn>
                  <a:cxn ang="0">
                    <a:pos x="171" y="12"/>
                  </a:cxn>
                  <a:cxn ang="0">
                    <a:pos x="152" y="3"/>
                  </a:cxn>
                  <a:cxn ang="0">
                    <a:pos x="129" y="0"/>
                  </a:cxn>
                  <a:cxn ang="0">
                    <a:pos x="86" y="11"/>
                  </a:cxn>
                  <a:cxn ang="0">
                    <a:pos x="54" y="42"/>
                  </a:cxn>
                  <a:cxn ang="0">
                    <a:pos x="53" y="42"/>
                  </a:cxn>
                  <a:cxn ang="0">
                    <a:pos x="53" y="6"/>
                  </a:cxn>
                  <a:cxn ang="0">
                    <a:pos x="0" y="6"/>
                  </a:cxn>
                  <a:cxn ang="0">
                    <a:pos x="0" y="243"/>
                  </a:cxn>
                  <a:cxn ang="0">
                    <a:pos x="53" y="243"/>
                  </a:cxn>
                  <a:cxn ang="0">
                    <a:pos x="53" y="110"/>
                  </a:cxn>
                  <a:cxn ang="0">
                    <a:pos x="57" y="82"/>
                  </a:cxn>
                  <a:cxn ang="0">
                    <a:pos x="67" y="61"/>
                  </a:cxn>
                  <a:cxn ang="0">
                    <a:pos x="83" y="48"/>
                  </a:cxn>
                  <a:cxn ang="0">
                    <a:pos x="103" y="44"/>
                  </a:cxn>
                  <a:cxn ang="0">
                    <a:pos x="122" y="47"/>
                  </a:cxn>
                  <a:cxn ang="0">
                    <a:pos x="137" y="57"/>
                  </a:cxn>
                  <a:cxn ang="0">
                    <a:pos x="146" y="76"/>
                  </a:cxn>
                  <a:cxn ang="0">
                    <a:pos x="149" y="104"/>
                  </a:cxn>
                  <a:cxn ang="0">
                    <a:pos x="149" y="243"/>
                  </a:cxn>
                  <a:cxn ang="0">
                    <a:pos x="203" y="243"/>
                  </a:cxn>
                  <a:cxn ang="0">
                    <a:pos x="203" y="110"/>
                  </a:cxn>
                  <a:cxn ang="0">
                    <a:pos x="207" y="84"/>
                  </a:cxn>
                  <a:cxn ang="0">
                    <a:pos x="217" y="63"/>
                  </a:cxn>
                  <a:cxn ang="0">
                    <a:pos x="233" y="49"/>
                  </a:cxn>
                  <a:cxn ang="0">
                    <a:pos x="253" y="44"/>
                  </a:cxn>
                  <a:cxn ang="0">
                    <a:pos x="272" y="47"/>
                  </a:cxn>
                  <a:cxn ang="0">
                    <a:pos x="287" y="57"/>
                  </a:cxn>
                  <a:cxn ang="0">
                    <a:pos x="296" y="77"/>
                  </a:cxn>
                  <a:cxn ang="0">
                    <a:pos x="300" y="109"/>
                  </a:cxn>
                  <a:cxn ang="0">
                    <a:pos x="300" y="243"/>
                  </a:cxn>
                  <a:cxn ang="0">
                    <a:pos x="353" y="243"/>
                  </a:cxn>
                </a:cxnLst>
                <a:rect l="0" t="0" r="r" b="b"/>
                <a:pathLst>
                  <a:path w="353" h="243">
                    <a:moveTo>
                      <a:pt x="353" y="243"/>
                    </a:moveTo>
                    <a:cubicBezTo>
                      <a:pt x="353" y="96"/>
                      <a:pt x="353" y="96"/>
                      <a:pt x="353" y="96"/>
                    </a:cubicBezTo>
                    <a:cubicBezTo>
                      <a:pt x="353" y="63"/>
                      <a:pt x="347" y="38"/>
                      <a:pt x="333" y="23"/>
                    </a:cubicBezTo>
                    <a:cubicBezTo>
                      <a:pt x="320" y="8"/>
                      <a:pt x="301" y="0"/>
                      <a:pt x="276" y="0"/>
                    </a:cubicBezTo>
                    <a:cubicBezTo>
                      <a:pt x="259" y="0"/>
                      <a:pt x="243" y="4"/>
                      <a:pt x="230" y="11"/>
                    </a:cubicBezTo>
                    <a:cubicBezTo>
                      <a:pt x="217" y="18"/>
                      <a:pt x="206" y="30"/>
                      <a:pt x="196" y="46"/>
                    </a:cubicBezTo>
                    <a:cubicBezTo>
                      <a:pt x="194" y="39"/>
                      <a:pt x="191" y="33"/>
                      <a:pt x="186" y="27"/>
                    </a:cubicBezTo>
                    <a:cubicBezTo>
                      <a:pt x="182" y="21"/>
                      <a:pt x="177" y="16"/>
                      <a:pt x="171" y="12"/>
                    </a:cubicBezTo>
                    <a:cubicBezTo>
                      <a:pt x="165" y="8"/>
                      <a:pt x="159" y="5"/>
                      <a:pt x="152" y="3"/>
                    </a:cubicBezTo>
                    <a:cubicBezTo>
                      <a:pt x="145" y="1"/>
                      <a:pt x="137" y="0"/>
                      <a:pt x="129" y="0"/>
                    </a:cubicBezTo>
                    <a:cubicBezTo>
                      <a:pt x="113" y="0"/>
                      <a:pt x="98" y="4"/>
                      <a:pt x="86" y="11"/>
                    </a:cubicBezTo>
                    <a:cubicBezTo>
                      <a:pt x="73" y="18"/>
                      <a:pt x="62" y="28"/>
                      <a:pt x="54" y="42"/>
                    </a:cubicBezTo>
                    <a:cubicBezTo>
                      <a:pt x="53" y="42"/>
                      <a:pt x="53" y="42"/>
                      <a:pt x="53" y="42"/>
                    </a:cubicBezTo>
                    <a:cubicBezTo>
                      <a:pt x="53" y="6"/>
                      <a:pt x="53" y="6"/>
                      <a:pt x="53" y="6"/>
                    </a:cubicBezTo>
                    <a:cubicBezTo>
                      <a:pt x="0" y="6"/>
                      <a:pt x="0" y="6"/>
                      <a:pt x="0" y="6"/>
                    </a:cubicBezTo>
                    <a:cubicBezTo>
                      <a:pt x="0" y="243"/>
                      <a:pt x="0" y="243"/>
                      <a:pt x="0" y="243"/>
                    </a:cubicBezTo>
                    <a:cubicBezTo>
                      <a:pt x="53" y="243"/>
                      <a:pt x="53" y="243"/>
                      <a:pt x="53" y="243"/>
                    </a:cubicBezTo>
                    <a:cubicBezTo>
                      <a:pt x="53" y="110"/>
                      <a:pt x="53" y="110"/>
                      <a:pt x="53" y="110"/>
                    </a:cubicBezTo>
                    <a:cubicBezTo>
                      <a:pt x="53" y="99"/>
                      <a:pt x="54" y="90"/>
                      <a:pt x="57" y="82"/>
                    </a:cubicBezTo>
                    <a:cubicBezTo>
                      <a:pt x="60" y="74"/>
                      <a:pt x="63" y="67"/>
                      <a:pt x="67" y="61"/>
                    </a:cubicBezTo>
                    <a:cubicBezTo>
                      <a:pt x="72" y="56"/>
                      <a:pt x="77" y="51"/>
                      <a:pt x="83" y="48"/>
                    </a:cubicBezTo>
                    <a:cubicBezTo>
                      <a:pt x="89" y="45"/>
                      <a:pt x="96" y="44"/>
                      <a:pt x="103" y="44"/>
                    </a:cubicBezTo>
                    <a:cubicBezTo>
                      <a:pt x="110" y="44"/>
                      <a:pt x="116" y="45"/>
                      <a:pt x="122" y="47"/>
                    </a:cubicBezTo>
                    <a:cubicBezTo>
                      <a:pt x="128" y="49"/>
                      <a:pt x="133" y="53"/>
                      <a:pt x="137" y="57"/>
                    </a:cubicBezTo>
                    <a:cubicBezTo>
                      <a:pt x="141" y="62"/>
                      <a:pt x="144" y="68"/>
                      <a:pt x="146" y="76"/>
                    </a:cubicBezTo>
                    <a:cubicBezTo>
                      <a:pt x="148" y="84"/>
                      <a:pt x="149" y="93"/>
                      <a:pt x="149" y="104"/>
                    </a:cubicBezTo>
                    <a:cubicBezTo>
                      <a:pt x="149" y="243"/>
                      <a:pt x="149" y="243"/>
                      <a:pt x="149" y="243"/>
                    </a:cubicBezTo>
                    <a:cubicBezTo>
                      <a:pt x="203" y="243"/>
                      <a:pt x="203" y="243"/>
                      <a:pt x="203" y="243"/>
                    </a:cubicBezTo>
                    <a:cubicBezTo>
                      <a:pt x="203" y="110"/>
                      <a:pt x="203" y="110"/>
                      <a:pt x="203" y="110"/>
                    </a:cubicBezTo>
                    <a:cubicBezTo>
                      <a:pt x="203" y="101"/>
                      <a:pt x="204" y="92"/>
                      <a:pt x="207" y="84"/>
                    </a:cubicBezTo>
                    <a:cubicBezTo>
                      <a:pt x="209" y="76"/>
                      <a:pt x="212" y="69"/>
                      <a:pt x="217" y="63"/>
                    </a:cubicBezTo>
                    <a:cubicBezTo>
                      <a:pt x="221" y="57"/>
                      <a:pt x="227" y="53"/>
                      <a:pt x="233" y="49"/>
                    </a:cubicBezTo>
                    <a:cubicBezTo>
                      <a:pt x="239" y="45"/>
                      <a:pt x="245" y="44"/>
                      <a:pt x="253" y="44"/>
                    </a:cubicBezTo>
                    <a:cubicBezTo>
                      <a:pt x="260" y="44"/>
                      <a:pt x="267" y="45"/>
                      <a:pt x="272" y="47"/>
                    </a:cubicBezTo>
                    <a:cubicBezTo>
                      <a:pt x="278" y="48"/>
                      <a:pt x="283" y="52"/>
                      <a:pt x="287" y="57"/>
                    </a:cubicBezTo>
                    <a:cubicBezTo>
                      <a:pt x="291" y="62"/>
                      <a:pt x="294" y="68"/>
                      <a:pt x="296" y="77"/>
                    </a:cubicBezTo>
                    <a:cubicBezTo>
                      <a:pt x="298" y="85"/>
                      <a:pt x="300" y="96"/>
                      <a:pt x="300" y="109"/>
                    </a:cubicBezTo>
                    <a:cubicBezTo>
                      <a:pt x="300" y="243"/>
                      <a:pt x="300" y="243"/>
                      <a:pt x="300" y="243"/>
                    </a:cubicBezTo>
                    <a:lnTo>
                      <a:pt x="353" y="24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6" name="Freeform 22">
                <a:extLst>
                  <a:ext uri="{FF2B5EF4-FFF2-40B4-BE49-F238E27FC236}">
                    <a16:creationId xmlns:a16="http://schemas.microsoft.com/office/drawing/2014/main" id="{000A3396-13F7-4CCE-B00A-8B1E32FA671D}"/>
                  </a:ext>
                </a:extLst>
              </p:cNvPr>
              <p:cNvSpPr>
                <a:spLocks/>
              </p:cNvSpPr>
              <p:nvPr/>
            </p:nvSpPr>
            <p:spPr bwMode="black">
              <a:xfrm>
                <a:off x="1039643" y="6266369"/>
                <a:ext cx="95469" cy="110544"/>
              </a:xfrm>
              <a:custGeom>
                <a:avLst/>
                <a:gdLst/>
                <a:ahLst/>
                <a:cxnLst>
                  <a:cxn ang="0">
                    <a:pos x="210" y="243"/>
                  </a:cxn>
                  <a:cxn ang="0">
                    <a:pos x="210" y="97"/>
                  </a:cxn>
                  <a:cxn ang="0">
                    <a:pos x="189" y="24"/>
                  </a:cxn>
                  <a:cxn ang="0">
                    <a:pos x="131" y="0"/>
                  </a:cxn>
                  <a:cxn ang="0">
                    <a:pos x="88" y="10"/>
                  </a:cxn>
                  <a:cxn ang="0">
                    <a:pos x="54" y="44"/>
                  </a:cxn>
                  <a:cxn ang="0">
                    <a:pos x="53" y="44"/>
                  </a:cxn>
                  <a:cxn ang="0">
                    <a:pos x="53" y="6"/>
                  </a:cxn>
                  <a:cxn ang="0">
                    <a:pos x="0" y="6"/>
                  </a:cxn>
                  <a:cxn ang="0">
                    <a:pos x="0" y="243"/>
                  </a:cxn>
                  <a:cxn ang="0">
                    <a:pos x="53" y="243"/>
                  </a:cxn>
                  <a:cxn ang="0">
                    <a:pos x="53" y="108"/>
                  </a:cxn>
                  <a:cxn ang="0">
                    <a:pos x="57" y="82"/>
                  </a:cxn>
                  <a:cxn ang="0">
                    <a:pos x="69" y="62"/>
                  </a:cxn>
                  <a:cxn ang="0">
                    <a:pos x="87" y="48"/>
                  </a:cxn>
                  <a:cxn ang="0">
                    <a:pos x="109" y="44"/>
                  </a:cxn>
                  <a:cxn ang="0">
                    <a:pos x="145" y="60"/>
                  </a:cxn>
                  <a:cxn ang="0">
                    <a:pos x="156" y="110"/>
                  </a:cxn>
                  <a:cxn ang="0">
                    <a:pos x="156" y="243"/>
                  </a:cxn>
                  <a:cxn ang="0">
                    <a:pos x="210" y="243"/>
                  </a:cxn>
                </a:cxnLst>
                <a:rect l="0" t="0" r="r" b="b"/>
                <a:pathLst>
                  <a:path w="210" h="243">
                    <a:moveTo>
                      <a:pt x="210" y="243"/>
                    </a:moveTo>
                    <a:cubicBezTo>
                      <a:pt x="210" y="97"/>
                      <a:pt x="210" y="97"/>
                      <a:pt x="210" y="97"/>
                    </a:cubicBezTo>
                    <a:cubicBezTo>
                      <a:pt x="210" y="64"/>
                      <a:pt x="203" y="40"/>
                      <a:pt x="189" y="24"/>
                    </a:cubicBezTo>
                    <a:cubicBezTo>
                      <a:pt x="175" y="8"/>
                      <a:pt x="156" y="0"/>
                      <a:pt x="131" y="0"/>
                    </a:cubicBezTo>
                    <a:cubicBezTo>
                      <a:pt x="115" y="0"/>
                      <a:pt x="100" y="3"/>
                      <a:pt x="88" y="10"/>
                    </a:cubicBezTo>
                    <a:cubicBezTo>
                      <a:pt x="75" y="17"/>
                      <a:pt x="63" y="28"/>
                      <a:pt x="54" y="44"/>
                    </a:cubicBezTo>
                    <a:cubicBezTo>
                      <a:pt x="53" y="44"/>
                      <a:pt x="53" y="44"/>
                      <a:pt x="53" y="44"/>
                    </a:cubicBezTo>
                    <a:cubicBezTo>
                      <a:pt x="53" y="6"/>
                      <a:pt x="53" y="6"/>
                      <a:pt x="53" y="6"/>
                    </a:cubicBezTo>
                    <a:cubicBezTo>
                      <a:pt x="0" y="6"/>
                      <a:pt x="0" y="6"/>
                      <a:pt x="0" y="6"/>
                    </a:cubicBezTo>
                    <a:cubicBezTo>
                      <a:pt x="0" y="243"/>
                      <a:pt x="0" y="243"/>
                      <a:pt x="0" y="243"/>
                    </a:cubicBezTo>
                    <a:cubicBezTo>
                      <a:pt x="53" y="243"/>
                      <a:pt x="53" y="243"/>
                      <a:pt x="53" y="243"/>
                    </a:cubicBezTo>
                    <a:cubicBezTo>
                      <a:pt x="53" y="108"/>
                      <a:pt x="53" y="108"/>
                      <a:pt x="53" y="108"/>
                    </a:cubicBezTo>
                    <a:cubicBezTo>
                      <a:pt x="53" y="99"/>
                      <a:pt x="54" y="90"/>
                      <a:pt x="57" y="82"/>
                    </a:cubicBezTo>
                    <a:cubicBezTo>
                      <a:pt x="60" y="74"/>
                      <a:pt x="64" y="67"/>
                      <a:pt x="69" y="62"/>
                    </a:cubicBezTo>
                    <a:cubicBezTo>
                      <a:pt x="74" y="56"/>
                      <a:pt x="80" y="52"/>
                      <a:pt x="87" y="48"/>
                    </a:cubicBezTo>
                    <a:cubicBezTo>
                      <a:pt x="94" y="45"/>
                      <a:pt x="101" y="44"/>
                      <a:pt x="109" y="44"/>
                    </a:cubicBezTo>
                    <a:cubicBezTo>
                      <a:pt x="126" y="44"/>
                      <a:pt x="138" y="49"/>
                      <a:pt x="145" y="60"/>
                    </a:cubicBezTo>
                    <a:cubicBezTo>
                      <a:pt x="153" y="71"/>
                      <a:pt x="156" y="87"/>
                      <a:pt x="156" y="110"/>
                    </a:cubicBezTo>
                    <a:cubicBezTo>
                      <a:pt x="156" y="243"/>
                      <a:pt x="156" y="243"/>
                      <a:pt x="156" y="243"/>
                    </a:cubicBezTo>
                    <a:lnTo>
                      <a:pt x="210" y="24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7" name="Freeform 25">
                <a:extLst>
                  <a:ext uri="{FF2B5EF4-FFF2-40B4-BE49-F238E27FC236}">
                    <a16:creationId xmlns:a16="http://schemas.microsoft.com/office/drawing/2014/main" id="{6931CACC-AA57-4EB5-9D5A-79B3931A4F5F}"/>
                  </a:ext>
                </a:extLst>
              </p:cNvPr>
              <p:cNvSpPr>
                <a:spLocks/>
              </p:cNvSpPr>
              <p:nvPr/>
            </p:nvSpPr>
            <p:spPr bwMode="black">
              <a:xfrm>
                <a:off x="611629" y="6191684"/>
                <a:ext cx="37229" cy="28778"/>
              </a:xfrm>
              <a:custGeom>
                <a:avLst/>
                <a:gdLst/>
                <a:ahLst/>
                <a:cxnLst>
                  <a:cxn ang="0">
                    <a:pos x="53" y="0"/>
                  </a:cxn>
                  <a:cxn ang="0">
                    <a:pos x="163" y="0"/>
                  </a:cxn>
                  <a:cxn ang="0">
                    <a:pos x="63" y="126"/>
                  </a:cxn>
                  <a:cxn ang="0">
                    <a:pos x="0" y="126"/>
                  </a:cxn>
                  <a:cxn ang="0">
                    <a:pos x="53" y="0"/>
                  </a:cxn>
                </a:cxnLst>
                <a:rect l="0" t="0" r="r" b="b"/>
                <a:pathLst>
                  <a:path w="163" h="126">
                    <a:moveTo>
                      <a:pt x="53" y="0"/>
                    </a:moveTo>
                    <a:lnTo>
                      <a:pt x="163" y="0"/>
                    </a:lnTo>
                    <a:lnTo>
                      <a:pt x="63" y="126"/>
                    </a:lnTo>
                    <a:lnTo>
                      <a:pt x="0" y="126"/>
                    </a:lnTo>
                    <a:lnTo>
                      <a:pt x="53" y="0"/>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8" name="Freeform 26">
                <a:extLst>
                  <a:ext uri="{FF2B5EF4-FFF2-40B4-BE49-F238E27FC236}">
                    <a16:creationId xmlns:a16="http://schemas.microsoft.com/office/drawing/2014/main" id="{2357F612-9E95-4434-8D02-142DDC4773AE}"/>
                  </a:ext>
                </a:extLst>
              </p:cNvPr>
              <p:cNvSpPr>
                <a:spLocks/>
              </p:cNvSpPr>
              <p:nvPr/>
            </p:nvSpPr>
            <p:spPr bwMode="black">
              <a:xfrm>
                <a:off x="998760" y="6266826"/>
                <a:ext cx="20099" cy="50019"/>
              </a:xfrm>
              <a:custGeom>
                <a:avLst/>
                <a:gdLst/>
                <a:ahLst/>
                <a:cxnLst>
                  <a:cxn ang="0">
                    <a:pos x="0" y="0"/>
                  </a:cxn>
                  <a:cxn ang="0">
                    <a:pos x="44" y="0"/>
                  </a:cxn>
                  <a:cxn ang="0">
                    <a:pos x="44" y="28"/>
                  </a:cxn>
                  <a:cxn ang="0">
                    <a:pos x="39" y="63"/>
                  </a:cxn>
                  <a:cxn ang="0">
                    <a:pos x="26" y="93"/>
                  </a:cxn>
                  <a:cxn ang="0">
                    <a:pos x="7" y="110"/>
                  </a:cxn>
                  <a:cxn ang="0">
                    <a:pos x="6" y="97"/>
                  </a:cxn>
                  <a:cxn ang="0">
                    <a:pos x="4" y="86"/>
                  </a:cxn>
                  <a:cxn ang="0">
                    <a:pos x="11" y="78"/>
                  </a:cxn>
                  <a:cxn ang="0">
                    <a:pos x="20" y="58"/>
                  </a:cxn>
                  <a:cxn ang="0">
                    <a:pos x="21" y="46"/>
                  </a:cxn>
                  <a:cxn ang="0">
                    <a:pos x="0" y="46"/>
                  </a:cxn>
                  <a:cxn ang="0">
                    <a:pos x="0" y="0"/>
                  </a:cxn>
                </a:cxnLst>
                <a:rect l="0" t="0" r="r" b="b"/>
                <a:pathLst>
                  <a:path w="44" h="110">
                    <a:moveTo>
                      <a:pt x="0" y="0"/>
                    </a:moveTo>
                    <a:cubicBezTo>
                      <a:pt x="44" y="0"/>
                      <a:pt x="44" y="0"/>
                      <a:pt x="44" y="0"/>
                    </a:cubicBezTo>
                    <a:cubicBezTo>
                      <a:pt x="44" y="28"/>
                      <a:pt x="44" y="28"/>
                      <a:pt x="44" y="28"/>
                    </a:cubicBezTo>
                    <a:cubicBezTo>
                      <a:pt x="44" y="28"/>
                      <a:pt x="43" y="47"/>
                      <a:pt x="39" y="63"/>
                    </a:cubicBezTo>
                    <a:cubicBezTo>
                      <a:pt x="35" y="78"/>
                      <a:pt x="34" y="84"/>
                      <a:pt x="26" y="93"/>
                    </a:cubicBezTo>
                    <a:cubicBezTo>
                      <a:pt x="18" y="102"/>
                      <a:pt x="7" y="110"/>
                      <a:pt x="7" y="110"/>
                    </a:cubicBezTo>
                    <a:cubicBezTo>
                      <a:pt x="7" y="110"/>
                      <a:pt x="7" y="103"/>
                      <a:pt x="6" y="97"/>
                    </a:cubicBezTo>
                    <a:cubicBezTo>
                      <a:pt x="5" y="91"/>
                      <a:pt x="4" y="86"/>
                      <a:pt x="4" y="86"/>
                    </a:cubicBezTo>
                    <a:cubicBezTo>
                      <a:pt x="4" y="86"/>
                      <a:pt x="6" y="84"/>
                      <a:pt x="11" y="78"/>
                    </a:cubicBezTo>
                    <a:cubicBezTo>
                      <a:pt x="15" y="72"/>
                      <a:pt x="19" y="62"/>
                      <a:pt x="20" y="58"/>
                    </a:cubicBezTo>
                    <a:cubicBezTo>
                      <a:pt x="21" y="54"/>
                      <a:pt x="21" y="46"/>
                      <a:pt x="21" y="46"/>
                    </a:cubicBezTo>
                    <a:cubicBezTo>
                      <a:pt x="0" y="46"/>
                      <a:pt x="0" y="46"/>
                      <a:pt x="0" y="46"/>
                    </a:cubicBezTo>
                    <a:lnTo>
                      <a:pt x="0" y="0"/>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9" name="Freeform 36">
                <a:extLst>
                  <a:ext uri="{FF2B5EF4-FFF2-40B4-BE49-F238E27FC236}">
                    <a16:creationId xmlns:a16="http://schemas.microsoft.com/office/drawing/2014/main" id="{E5EC9A44-AC6E-41FE-BAB4-77F81CCD6CDD}"/>
                  </a:ext>
                </a:extLst>
              </p:cNvPr>
              <p:cNvSpPr>
                <a:spLocks/>
              </p:cNvSpPr>
              <p:nvPr/>
            </p:nvSpPr>
            <p:spPr bwMode="black">
              <a:xfrm>
                <a:off x="420233" y="6223203"/>
                <a:ext cx="114883" cy="155994"/>
              </a:xfrm>
              <a:custGeom>
                <a:avLst/>
                <a:gdLst/>
                <a:ahLst/>
                <a:cxnLst>
                  <a:cxn ang="0">
                    <a:pos x="253" y="323"/>
                  </a:cxn>
                  <a:cxn ang="0">
                    <a:pos x="253" y="271"/>
                  </a:cxn>
                  <a:cxn ang="0">
                    <a:pos x="214" y="289"/>
                  </a:cxn>
                  <a:cxn ang="0">
                    <a:pos x="168" y="295"/>
                  </a:cxn>
                  <a:cxn ang="0">
                    <a:pos x="123" y="286"/>
                  </a:cxn>
                  <a:cxn ang="0">
                    <a:pos x="88" y="263"/>
                  </a:cxn>
                  <a:cxn ang="0">
                    <a:pos x="66" y="225"/>
                  </a:cxn>
                  <a:cxn ang="0">
                    <a:pos x="58" y="175"/>
                  </a:cxn>
                  <a:cxn ang="0">
                    <a:pos x="67" y="121"/>
                  </a:cxn>
                  <a:cxn ang="0">
                    <a:pos x="92" y="82"/>
                  </a:cxn>
                  <a:cxn ang="0">
                    <a:pos x="129" y="57"/>
                  </a:cxn>
                  <a:cxn ang="0">
                    <a:pos x="174" y="49"/>
                  </a:cxn>
                  <a:cxn ang="0">
                    <a:pos x="216" y="55"/>
                  </a:cxn>
                  <a:cxn ang="0">
                    <a:pos x="253" y="70"/>
                  </a:cxn>
                  <a:cxn ang="0">
                    <a:pos x="253" y="14"/>
                  </a:cxn>
                  <a:cxn ang="0">
                    <a:pos x="238" y="8"/>
                  </a:cxn>
                  <a:cxn ang="0">
                    <a:pos x="218" y="4"/>
                  </a:cxn>
                  <a:cxn ang="0">
                    <a:pos x="196" y="1"/>
                  </a:cxn>
                  <a:cxn ang="0">
                    <a:pos x="173" y="0"/>
                  </a:cxn>
                  <a:cxn ang="0">
                    <a:pos x="105" y="13"/>
                  </a:cxn>
                  <a:cxn ang="0">
                    <a:pos x="50" y="48"/>
                  </a:cxn>
                  <a:cxn ang="0">
                    <a:pos x="13" y="105"/>
                  </a:cxn>
                  <a:cxn ang="0">
                    <a:pos x="0" y="178"/>
                  </a:cxn>
                  <a:cxn ang="0">
                    <a:pos x="10" y="244"/>
                  </a:cxn>
                  <a:cxn ang="0">
                    <a:pos x="41" y="297"/>
                  </a:cxn>
                  <a:cxn ang="0">
                    <a:pos x="91" y="331"/>
                  </a:cxn>
                  <a:cxn ang="0">
                    <a:pos x="159" y="343"/>
                  </a:cxn>
                  <a:cxn ang="0">
                    <a:pos x="185" y="342"/>
                  </a:cxn>
                  <a:cxn ang="0">
                    <a:pos x="211" y="338"/>
                  </a:cxn>
                  <a:cxn ang="0">
                    <a:pos x="234" y="332"/>
                  </a:cxn>
                  <a:cxn ang="0">
                    <a:pos x="253" y="323"/>
                  </a:cxn>
                </a:cxnLst>
                <a:rect l="0" t="0" r="r" b="b"/>
                <a:pathLst>
                  <a:path w="253" h="343">
                    <a:moveTo>
                      <a:pt x="253" y="323"/>
                    </a:moveTo>
                    <a:cubicBezTo>
                      <a:pt x="253" y="271"/>
                      <a:pt x="253" y="271"/>
                      <a:pt x="253" y="271"/>
                    </a:cubicBezTo>
                    <a:cubicBezTo>
                      <a:pt x="241" y="279"/>
                      <a:pt x="228" y="285"/>
                      <a:pt x="214" y="289"/>
                    </a:cubicBezTo>
                    <a:cubicBezTo>
                      <a:pt x="200" y="293"/>
                      <a:pt x="184" y="295"/>
                      <a:pt x="168" y="295"/>
                    </a:cubicBezTo>
                    <a:cubicBezTo>
                      <a:pt x="151" y="295"/>
                      <a:pt x="136" y="292"/>
                      <a:pt x="123" y="286"/>
                    </a:cubicBezTo>
                    <a:cubicBezTo>
                      <a:pt x="109" y="281"/>
                      <a:pt x="98" y="273"/>
                      <a:pt x="88" y="263"/>
                    </a:cubicBezTo>
                    <a:cubicBezTo>
                      <a:pt x="78" y="252"/>
                      <a:pt x="71" y="240"/>
                      <a:pt x="66" y="225"/>
                    </a:cubicBezTo>
                    <a:cubicBezTo>
                      <a:pt x="60" y="210"/>
                      <a:pt x="58" y="194"/>
                      <a:pt x="58" y="175"/>
                    </a:cubicBezTo>
                    <a:cubicBezTo>
                      <a:pt x="58" y="155"/>
                      <a:pt x="61" y="137"/>
                      <a:pt x="67" y="121"/>
                    </a:cubicBezTo>
                    <a:cubicBezTo>
                      <a:pt x="73" y="106"/>
                      <a:pt x="81" y="92"/>
                      <a:pt x="92" y="82"/>
                    </a:cubicBezTo>
                    <a:cubicBezTo>
                      <a:pt x="102" y="71"/>
                      <a:pt x="114" y="63"/>
                      <a:pt x="129" y="57"/>
                    </a:cubicBezTo>
                    <a:cubicBezTo>
                      <a:pt x="143" y="52"/>
                      <a:pt x="158" y="49"/>
                      <a:pt x="174" y="49"/>
                    </a:cubicBezTo>
                    <a:cubicBezTo>
                      <a:pt x="189" y="49"/>
                      <a:pt x="203" y="51"/>
                      <a:pt x="216" y="55"/>
                    </a:cubicBezTo>
                    <a:cubicBezTo>
                      <a:pt x="230" y="58"/>
                      <a:pt x="242" y="63"/>
                      <a:pt x="253" y="70"/>
                    </a:cubicBezTo>
                    <a:cubicBezTo>
                      <a:pt x="253" y="14"/>
                      <a:pt x="253" y="14"/>
                      <a:pt x="253" y="14"/>
                    </a:cubicBezTo>
                    <a:cubicBezTo>
                      <a:pt x="249" y="12"/>
                      <a:pt x="244" y="10"/>
                      <a:pt x="238" y="8"/>
                    </a:cubicBezTo>
                    <a:cubicBezTo>
                      <a:pt x="232" y="7"/>
                      <a:pt x="225" y="5"/>
                      <a:pt x="218" y="4"/>
                    </a:cubicBezTo>
                    <a:cubicBezTo>
                      <a:pt x="211" y="3"/>
                      <a:pt x="204" y="2"/>
                      <a:pt x="196" y="1"/>
                    </a:cubicBezTo>
                    <a:cubicBezTo>
                      <a:pt x="188" y="1"/>
                      <a:pt x="180" y="0"/>
                      <a:pt x="173" y="0"/>
                    </a:cubicBezTo>
                    <a:cubicBezTo>
                      <a:pt x="149" y="0"/>
                      <a:pt x="126" y="5"/>
                      <a:pt x="105" y="13"/>
                    </a:cubicBezTo>
                    <a:cubicBezTo>
                      <a:pt x="84" y="21"/>
                      <a:pt x="66" y="33"/>
                      <a:pt x="50" y="48"/>
                    </a:cubicBezTo>
                    <a:cubicBezTo>
                      <a:pt x="35" y="64"/>
                      <a:pt x="22" y="83"/>
                      <a:pt x="13" y="105"/>
                    </a:cubicBezTo>
                    <a:cubicBezTo>
                      <a:pt x="4" y="127"/>
                      <a:pt x="0" y="151"/>
                      <a:pt x="0" y="178"/>
                    </a:cubicBezTo>
                    <a:cubicBezTo>
                      <a:pt x="0" y="202"/>
                      <a:pt x="3" y="224"/>
                      <a:pt x="10" y="244"/>
                    </a:cubicBezTo>
                    <a:cubicBezTo>
                      <a:pt x="18" y="265"/>
                      <a:pt x="28" y="282"/>
                      <a:pt x="41" y="297"/>
                    </a:cubicBezTo>
                    <a:cubicBezTo>
                      <a:pt x="55" y="311"/>
                      <a:pt x="72" y="323"/>
                      <a:pt x="91" y="331"/>
                    </a:cubicBezTo>
                    <a:cubicBezTo>
                      <a:pt x="111" y="339"/>
                      <a:pt x="134" y="343"/>
                      <a:pt x="159" y="343"/>
                    </a:cubicBezTo>
                    <a:cubicBezTo>
                      <a:pt x="168" y="343"/>
                      <a:pt x="176" y="343"/>
                      <a:pt x="185" y="342"/>
                    </a:cubicBezTo>
                    <a:cubicBezTo>
                      <a:pt x="194" y="341"/>
                      <a:pt x="203" y="340"/>
                      <a:pt x="211" y="338"/>
                    </a:cubicBezTo>
                    <a:cubicBezTo>
                      <a:pt x="219" y="336"/>
                      <a:pt x="227" y="334"/>
                      <a:pt x="234" y="332"/>
                    </a:cubicBezTo>
                    <a:cubicBezTo>
                      <a:pt x="241" y="329"/>
                      <a:pt x="248" y="327"/>
                      <a:pt x="253" y="32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0" name="Freeform 37">
                <a:extLst>
                  <a:ext uri="{FF2B5EF4-FFF2-40B4-BE49-F238E27FC236}">
                    <a16:creationId xmlns:a16="http://schemas.microsoft.com/office/drawing/2014/main" id="{E499842D-92E8-4DC8-A757-63C35CE23B17}"/>
                  </a:ext>
                </a:extLst>
              </p:cNvPr>
              <p:cNvSpPr>
                <a:spLocks noEditPoints="1"/>
              </p:cNvSpPr>
              <p:nvPr/>
            </p:nvSpPr>
            <p:spPr bwMode="black">
              <a:xfrm>
                <a:off x="546993" y="6266369"/>
                <a:ext cx="90445" cy="112828"/>
              </a:xfrm>
              <a:custGeom>
                <a:avLst/>
                <a:gdLst/>
                <a:ahLst/>
                <a:cxnLst>
                  <a:cxn ang="0">
                    <a:pos x="193" y="53"/>
                  </a:cxn>
                  <a:cxn ang="0">
                    <a:pos x="176" y="24"/>
                  </a:cxn>
                  <a:cxn ang="0">
                    <a:pos x="148" y="6"/>
                  </a:cxn>
                  <a:cxn ang="0">
                    <a:pos x="107" y="0"/>
                  </a:cxn>
                  <a:cxn ang="0">
                    <a:pos x="82" y="2"/>
                  </a:cxn>
                  <a:cxn ang="0">
                    <a:pos x="58" y="7"/>
                  </a:cxn>
                  <a:cxn ang="0">
                    <a:pos x="37" y="14"/>
                  </a:cxn>
                  <a:cxn ang="0">
                    <a:pos x="23" y="21"/>
                  </a:cxn>
                  <a:cxn ang="0">
                    <a:pos x="23" y="68"/>
                  </a:cxn>
                  <a:cxn ang="0">
                    <a:pos x="59" y="49"/>
                  </a:cxn>
                  <a:cxn ang="0">
                    <a:pos x="101" y="42"/>
                  </a:cxn>
                  <a:cxn ang="0">
                    <a:pos x="135" y="53"/>
                  </a:cxn>
                  <a:cxn ang="0">
                    <a:pos x="146" y="90"/>
                  </a:cxn>
                  <a:cxn ang="0">
                    <a:pos x="77" y="100"/>
                  </a:cxn>
                  <a:cxn ang="0">
                    <a:pos x="42" y="109"/>
                  </a:cxn>
                  <a:cxn ang="0">
                    <a:pos x="18" y="126"/>
                  </a:cxn>
                  <a:cxn ang="0">
                    <a:pos x="4" y="150"/>
                  </a:cxn>
                  <a:cxn ang="0">
                    <a:pos x="0" y="178"/>
                  </a:cxn>
                  <a:cxn ang="0">
                    <a:pos x="5" y="207"/>
                  </a:cxn>
                  <a:cxn ang="0">
                    <a:pos x="19" y="229"/>
                  </a:cxn>
                  <a:cxn ang="0">
                    <a:pos x="43" y="243"/>
                  </a:cxn>
                  <a:cxn ang="0">
                    <a:pos x="75" y="248"/>
                  </a:cxn>
                  <a:cxn ang="0">
                    <a:pos x="115" y="239"/>
                  </a:cxn>
                  <a:cxn ang="0">
                    <a:pos x="145" y="210"/>
                  </a:cxn>
                  <a:cxn ang="0">
                    <a:pos x="146" y="210"/>
                  </a:cxn>
                  <a:cxn ang="0">
                    <a:pos x="146" y="243"/>
                  </a:cxn>
                  <a:cxn ang="0">
                    <a:pos x="199" y="243"/>
                  </a:cxn>
                  <a:cxn ang="0">
                    <a:pos x="199" y="92"/>
                  </a:cxn>
                  <a:cxn ang="0">
                    <a:pos x="193" y="53"/>
                  </a:cxn>
                  <a:cxn ang="0">
                    <a:pos x="146" y="149"/>
                  </a:cxn>
                  <a:cxn ang="0">
                    <a:pos x="142" y="171"/>
                  </a:cxn>
                  <a:cxn ang="0">
                    <a:pos x="131" y="189"/>
                  </a:cxn>
                  <a:cxn ang="0">
                    <a:pos x="114" y="202"/>
                  </a:cxn>
                  <a:cxn ang="0">
                    <a:pos x="91" y="206"/>
                  </a:cxn>
                  <a:cxn ang="0">
                    <a:pos x="75" y="204"/>
                  </a:cxn>
                  <a:cxn ang="0">
                    <a:pos x="63" y="197"/>
                  </a:cxn>
                  <a:cxn ang="0">
                    <a:pos x="55" y="186"/>
                  </a:cxn>
                  <a:cxn ang="0">
                    <a:pos x="52" y="173"/>
                  </a:cxn>
                  <a:cxn ang="0">
                    <a:pos x="54" y="158"/>
                  </a:cxn>
                  <a:cxn ang="0">
                    <a:pos x="61" y="147"/>
                  </a:cxn>
                  <a:cxn ang="0">
                    <a:pos x="74" y="139"/>
                  </a:cxn>
                  <a:cxn ang="0">
                    <a:pos x="95" y="134"/>
                  </a:cxn>
                  <a:cxn ang="0">
                    <a:pos x="146" y="127"/>
                  </a:cxn>
                  <a:cxn ang="0">
                    <a:pos x="146" y="149"/>
                  </a:cxn>
                </a:cxnLst>
                <a:rect l="0" t="0" r="r" b="b"/>
                <a:pathLst>
                  <a:path w="199" h="248">
                    <a:moveTo>
                      <a:pt x="193" y="53"/>
                    </a:moveTo>
                    <a:cubicBezTo>
                      <a:pt x="189" y="42"/>
                      <a:pt x="184" y="32"/>
                      <a:pt x="176" y="24"/>
                    </a:cubicBezTo>
                    <a:cubicBezTo>
                      <a:pt x="169" y="16"/>
                      <a:pt x="159" y="10"/>
                      <a:pt x="148" y="6"/>
                    </a:cubicBezTo>
                    <a:cubicBezTo>
                      <a:pt x="136" y="2"/>
                      <a:pt x="123" y="0"/>
                      <a:pt x="107" y="0"/>
                    </a:cubicBezTo>
                    <a:cubicBezTo>
                      <a:pt x="99" y="0"/>
                      <a:pt x="91" y="1"/>
                      <a:pt x="82" y="2"/>
                    </a:cubicBezTo>
                    <a:cubicBezTo>
                      <a:pt x="74" y="3"/>
                      <a:pt x="66" y="5"/>
                      <a:pt x="58" y="7"/>
                    </a:cubicBezTo>
                    <a:cubicBezTo>
                      <a:pt x="50" y="9"/>
                      <a:pt x="43" y="12"/>
                      <a:pt x="37" y="14"/>
                    </a:cubicBezTo>
                    <a:cubicBezTo>
                      <a:pt x="31" y="17"/>
                      <a:pt x="26" y="19"/>
                      <a:pt x="23" y="21"/>
                    </a:cubicBezTo>
                    <a:cubicBezTo>
                      <a:pt x="23" y="68"/>
                      <a:pt x="23" y="68"/>
                      <a:pt x="23" y="68"/>
                    </a:cubicBezTo>
                    <a:cubicBezTo>
                      <a:pt x="33" y="60"/>
                      <a:pt x="46" y="54"/>
                      <a:pt x="59" y="49"/>
                    </a:cubicBezTo>
                    <a:cubicBezTo>
                      <a:pt x="73" y="44"/>
                      <a:pt x="87" y="42"/>
                      <a:pt x="101" y="42"/>
                    </a:cubicBezTo>
                    <a:cubicBezTo>
                      <a:pt x="116" y="42"/>
                      <a:pt x="127" y="46"/>
                      <a:pt x="135" y="53"/>
                    </a:cubicBezTo>
                    <a:cubicBezTo>
                      <a:pt x="142" y="61"/>
                      <a:pt x="146" y="73"/>
                      <a:pt x="146" y="90"/>
                    </a:cubicBezTo>
                    <a:cubicBezTo>
                      <a:pt x="77" y="100"/>
                      <a:pt x="77" y="100"/>
                      <a:pt x="77" y="100"/>
                    </a:cubicBezTo>
                    <a:cubicBezTo>
                      <a:pt x="63" y="101"/>
                      <a:pt x="52" y="104"/>
                      <a:pt x="42" y="109"/>
                    </a:cubicBezTo>
                    <a:cubicBezTo>
                      <a:pt x="32" y="114"/>
                      <a:pt x="24" y="119"/>
                      <a:pt x="18" y="126"/>
                    </a:cubicBezTo>
                    <a:cubicBezTo>
                      <a:pt x="12" y="133"/>
                      <a:pt x="7" y="141"/>
                      <a:pt x="4" y="150"/>
                    </a:cubicBezTo>
                    <a:cubicBezTo>
                      <a:pt x="1" y="158"/>
                      <a:pt x="0" y="168"/>
                      <a:pt x="0" y="178"/>
                    </a:cubicBezTo>
                    <a:cubicBezTo>
                      <a:pt x="0" y="188"/>
                      <a:pt x="1" y="198"/>
                      <a:pt x="5" y="207"/>
                    </a:cubicBezTo>
                    <a:cubicBezTo>
                      <a:pt x="8" y="215"/>
                      <a:pt x="13" y="223"/>
                      <a:pt x="19" y="229"/>
                    </a:cubicBezTo>
                    <a:cubicBezTo>
                      <a:pt x="25" y="235"/>
                      <a:pt x="33" y="240"/>
                      <a:pt x="43" y="243"/>
                    </a:cubicBezTo>
                    <a:cubicBezTo>
                      <a:pt x="52" y="247"/>
                      <a:pt x="63" y="248"/>
                      <a:pt x="75" y="248"/>
                    </a:cubicBezTo>
                    <a:cubicBezTo>
                      <a:pt x="90" y="248"/>
                      <a:pt x="104" y="245"/>
                      <a:pt x="115" y="239"/>
                    </a:cubicBezTo>
                    <a:cubicBezTo>
                      <a:pt x="127" y="232"/>
                      <a:pt x="137" y="222"/>
                      <a:pt x="145" y="210"/>
                    </a:cubicBezTo>
                    <a:cubicBezTo>
                      <a:pt x="146" y="210"/>
                      <a:pt x="146" y="210"/>
                      <a:pt x="146" y="210"/>
                    </a:cubicBezTo>
                    <a:cubicBezTo>
                      <a:pt x="146" y="243"/>
                      <a:pt x="146" y="243"/>
                      <a:pt x="146" y="243"/>
                    </a:cubicBezTo>
                    <a:cubicBezTo>
                      <a:pt x="199" y="243"/>
                      <a:pt x="199" y="243"/>
                      <a:pt x="199" y="243"/>
                    </a:cubicBezTo>
                    <a:cubicBezTo>
                      <a:pt x="199" y="92"/>
                      <a:pt x="199" y="92"/>
                      <a:pt x="199" y="92"/>
                    </a:cubicBezTo>
                    <a:cubicBezTo>
                      <a:pt x="199" y="78"/>
                      <a:pt x="197" y="65"/>
                      <a:pt x="193" y="53"/>
                    </a:cubicBezTo>
                    <a:close/>
                    <a:moveTo>
                      <a:pt x="146" y="149"/>
                    </a:moveTo>
                    <a:cubicBezTo>
                      <a:pt x="146" y="157"/>
                      <a:pt x="145" y="164"/>
                      <a:pt x="142" y="171"/>
                    </a:cubicBezTo>
                    <a:cubicBezTo>
                      <a:pt x="140" y="178"/>
                      <a:pt x="136" y="184"/>
                      <a:pt x="131" y="189"/>
                    </a:cubicBezTo>
                    <a:cubicBezTo>
                      <a:pt x="126" y="194"/>
                      <a:pt x="121" y="199"/>
                      <a:pt x="114" y="202"/>
                    </a:cubicBezTo>
                    <a:cubicBezTo>
                      <a:pt x="107" y="205"/>
                      <a:pt x="100" y="206"/>
                      <a:pt x="91" y="206"/>
                    </a:cubicBezTo>
                    <a:cubicBezTo>
                      <a:pt x="85" y="206"/>
                      <a:pt x="80" y="205"/>
                      <a:pt x="75" y="204"/>
                    </a:cubicBezTo>
                    <a:cubicBezTo>
                      <a:pt x="70" y="202"/>
                      <a:pt x="66" y="199"/>
                      <a:pt x="63" y="197"/>
                    </a:cubicBezTo>
                    <a:cubicBezTo>
                      <a:pt x="59" y="194"/>
                      <a:pt x="57" y="190"/>
                      <a:pt x="55" y="186"/>
                    </a:cubicBezTo>
                    <a:cubicBezTo>
                      <a:pt x="53" y="182"/>
                      <a:pt x="52" y="177"/>
                      <a:pt x="52" y="173"/>
                    </a:cubicBezTo>
                    <a:cubicBezTo>
                      <a:pt x="52" y="167"/>
                      <a:pt x="53" y="162"/>
                      <a:pt x="54" y="158"/>
                    </a:cubicBezTo>
                    <a:cubicBezTo>
                      <a:pt x="55" y="154"/>
                      <a:pt x="57" y="150"/>
                      <a:pt x="61" y="147"/>
                    </a:cubicBezTo>
                    <a:cubicBezTo>
                      <a:pt x="64" y="144"/>
                      <a:pt x="68" y="141"/>
                      <a:pt x="74" y="139"/>
                    </a:cubicBezTo>
                    <a:cubicBezTo>
                      <a:pt x="79" y="137"/>
                      <a:pt x="86" y="135"/>
                      <a:pt x="95" y="134"/>
                    </a:cubicBezTo>
                    <a:cubicBezTo>
                      <a:pt x="146" y="127"/>
                      <a:pt x="146" y="127"/>
                      <a:pt x="146" y="127"/>
                    </a:cubicBezTo>
                    <a:lnTo>
                      <a:pt x="146" y="14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1" name="Freeform 38">
                <a:extLst>
                  <a:ext uri="{FF2B5EF4-FFF2-40B4-BE49-F238E27FC236}">
                    <a16:creationId xmlns:a16="http://schemas.microsoft.com/office/drawing/2014/main" id="{19547A63-0DE4-40DD-B669-ED5585673D4D}"/>
                  </a:ext>
                </a:extLst>
              </p:cNvPr>
              <p:cNvSpPr>
                <a:spLocks/>
              </p:cNvSpPr>
              <p:nvPr/>
            </p:nvSpPr>
            <p:spPr bwMode="black">
              <a:xfrm>
                <a:off x="659820" y="6266369"/>
                <a:ext cx="160334" cy="110544"/>
              </a:xfrm>
              <a:custGeom>
                <a:avLst/>
                <a:gdLst/>
                <a:ahLst/>
                <a:cxnLst>
                  <a:cxn ang="0">
                    <a:pos x="353" y="243"/>
                  </a:cxn>
                  <a:cxn ang="0">
                    <a:pos x="353" y="96"/>
                  </a:cxn>
                  <a:cxn ang="0">
                    <a:pos x="333" y="23"/>
                  </a:cxn>
                  <a:cxn ang="0">
                    <a:pos x="276" y="0"/>
                  </a:cxn>
                  <a:cxn ang="0">
                    <a:pos x="230" y="11"/>
                  </a:cxn>
                  <a:cxn ang="0">
                    <a:pos x="196" y="46"/>
                  </a:cxn>
                  <a:cxn ang="0">
                    <a:pos x="186" y="27"/>
                  </a:cxn>
                  <a:cxn ang="0">
                    <a:pos x="171" y="12"/>
                  </a:cxn>
                  <a:cxn ang="0">
                    <a:pos x="152" y="3"/>
                  </a:cxn>
                  <a:cxn ang="0">
                    <a:pos x="129" y="0"/>
                  </a:cxn>
                  <a:cxn ang="0">
                    <a:pos x="86" y="11"/>
                  </a:cxn>
                  <a:cxn ang="0">
                    <a:pos x="54" y="42"/>
                  </a:cxn>
                  <a:cxn ang="0">
                    <a:pos x="53" y="42"/>
                  </a:cxn>
                  <a:cxn ang="0">
                    <a:pos x="53" y="6"/>
                  </a:cxn>
                  <a:cxn ang="0">
                    <a:pos x="0" y="6"/>
                  </a:cxn>
                  <a:cxn ang="0">
                    <a:pos x="0" y="243"/>
                  </a:cxn>
                  <a:cxn ang="0">
                    <a:pos x="53" y="243"/>
                  </a:cxn>
                  <a:cxn ang="0">
                    <a:pos x="53" y="110"/>
                  </a:cxn>
                  <a:cxn ang="0">
                    <a:pos x="57" y="82"/>
                  </a:cxn>
                  <a:cxn ang="0">
                    <a:pos x="67" y="61"/>
                  </a:cxn>
                  <a:cxn ang="0">
                    <a:pos x="83" y="48"/>
                  </a:cxn>
                  <a:cxn ang="0">
                    <a:pos x="103" y="44"/>
                  </a:cxn>
                  <a:cxn ang="0">
                    <a:pos x="122" y="47"/>
                  </a:cxn>
                  <a:cxn ang="0">
                    <a:pos x="137" y="57"/>
                  </a:cxn>
                  <a:cxn ang="0">
                    <a:pos x="146" y="76"/>
                  </a:cxn>
                  <a:cxn ang="0">
                    <a:pos x="149" y="104"/>
                  </a:cxn>
                  <a:cxn ang="0">
                    <a:pos x="149" y="243"/>
                  </a:cxn>
                  <a:cxn ang="0">
                    <a:pos x="203" y="243"/>
                  </a:cxn>
                  <a:cxn ang="0">
                    <a:pos x="203" y="110"/>
                  </a:cxn>
                  <a:cxn ang="0">
                    <a:pos x="207" y="84"/>
                  </a:cxn>
                  <a:cxn ang="0">
                    <a:pos x="217" y="63"/>
                  </a:cxn>
                  <a:cxn ang="0">
                    <a:pos x="233" y="49"/>
                  </a:cxn>
                  <a:cxn ang="0">
                    <a:pos x="253" y="44"/>
                  </a:cxn>
                  <a:cxn ang="0">
                    <a:pos x="272" y="47"/>
                  </a:cxn>
                  <a:cxn ang="0">
                    <a:pos x="287" y="57"/>
                  </a:cxn>
                  <a:cxn ang="0">
                    <a:pos x="296" y="77"/>
                  </a:cxn>
                  <a:cxn ang="0">
                    <a:pos x="300" y="109"/>
                  </a:cxn>
                  <a:cxn ang="0">
                    <a:pos x="300" y="243"/>
                  </a:cxn>
                  <a:cxn ang="0">
                    <a:pos x="353" y="243"/>
                  </a:cxn>
                </a:cxnLst>
                <a:rect l="0" t="0" r="r" b="b"/>
                <a:pathLst>
                  <a:path w="353" h="243">
                    <a:moveTo>
                      <a:pt x="353" y="243"/>
                    </a:moveTo>
                    <a:cubicBezTo>
                      <a:pt x="353" y="96"/>
                      <a:pt x="353" y="96"/>
                      <a:pt x="353" y="96"/>
                    </a:cubicBezTo>
                    <a:cubicBezTo>
                      <a:pt x="353" y="63"/>
                      <a:pt x="347" y="38"/>
                      <a:pt x="333" y="23"/>
                    </a:cubicBezTo>
                    <a:cubicBezTo>
                      <a:pt x="320" y="8"/>
                      <a:pt x="301" y="0"/>
                      <a:pt x="276" y="0"/>
                    </a:cubicBezTo>
                    <a:cubicBezTo>
                      <a:pt x="259" y="0"/>
                      <a:pt x="243" y="4"/>
                      <a:pt x="230" y="11"/>
                    </a:cubicBezTo>
                    <a:cubicBezTo>
                      <a:pt x="217" y="18"/>
                      <a:pt x="206" y="30"/>
                      <a:pt x="196" y="46"/>
                    </a:cubicBezTo>
                    <a:cubicBezTo>
                      <a:pt x="194" y="39"/>
                      <a:pt x="191" y="33"/>
                      <a:pt x="186" y="27"/>
                    </a:cubicBezTo>
                    <a:cubicBezTo>
                      <a:pt x="182" y="21"/>
                      <a:pt x="177" y="16"/>
                      <a:pt x="171" y="12"/>
                    </a:cubicBezTo>
                    <a:cubicBezTo>
                      <a:pt x="165" y="8"/>
                      <a:pt x="159" y="5"/>
                      <a:pt x="152" y="3"/>
                    </a:cubicBezTo>
                    <a:cubicBezTo>
                      <a:pt x="145" y="1"/>
                      <a:pt x="137" y="0"/>
                      <a:pt x="129" y="0"/>
                    </a:cubicBezTo>
                    <a:cubicBezTo>
                      <a:pt x="113" y="0"/>
                      <a:pt x="98" y="4"/>
                      <a:pt x="86" y="11"/>
                    </a:cubicBezTo>
                    <a:cubicBezTo>
                      <a:pt x="73" y="18"/>
                      <a:pt x="62" y="28"/>
                      <a:pt x="54" y="42"/>
                    </a:cubicBezTo>
                    <a:cubicBezTo>
                      <a:pt x="53" y="42"/>
                      <a:pt x="53" y="42"/>
                      <a:pt x="53" y="42"/>
                    </a:cubicBezTo>
                    <a:cubicBezTo>
                      <a:pt x="53" y="6"/>
                      <a:pt x="53" y="6"/>
                      <a:pt x="53" y="6"/>
                    </a:cubicBezTo>
                    <a:cubicBezTo>
                      <a:pt x="0" y="6"/>
                      <a:pt x="0" y="6"/>
                      <a:pt x="0" y="6"/>
                    </a:cubicBezTo>
                    <a:cubicBezTo>
                      <a:pt x="0" y="243"/>
                      <a:pt x="0" y="243"/>
                      <a:pt x="0" y="243"/>
                    </a:cubicBezTo>
                    <a:cubicBezTo>
                      <a:pt x="53" y="243"/>
                      <a:pt x="53" y="243"/>
                      <a:pt x="53" y="243"/>
                    </a:cubicBezTo>
                    <a:cubicBezTo>
                      <a:pt x="53" y="110"/>
                      <a:pt x="53" y="110"/>
                      <a:pt x="53" y="110"/>
                    </a:cubicBezTo>
                    <a:cubicBezTo>
                      <a:pt x="53" y="99"/>
                      <a:pt x="54" y="90"/>
                      <a:pt x="57" y="82"/>
                    </a:cubicBezTo>
                    <a:cubicBezTo>
                      <a:pt x="60" y="74"/>
                      <a:pt x="63" y="67"/>
                      <a:pt x="67" y="61"/>
                    </a:cubicBezTo>
                    <a:cubicBezTo>
                      <a:pt x="72" y="56"/>
                      <a:pt x="77" y="51"/>
                      <a:pt x="83" y="48"/>
                    </a:cubicBezTo>
                    <a:cubicBezTo>
                      <a:pt x="89" y="45"/>
                      <a:pt x="96" y="44"/>
                      <a:pt x="103" y="44"/>
                    </a:cubicBezTo>
                    <a:cubicBezTo>
                      <a:pt x="110" y="44"/>
                      <a:pt x="116" y="45"/>
                      <a:pt x="122" y="47"/>
                    </a:cubicBezTo>
                    <a:cubicBezTo>
                      <a:pt x="128" y="49"/>
                      <a:pt x="133" y="53"/>
                      <a:pt x="137" y="57"/>
                    </a:cubicBezTo>
                    <a:cubicBezTo>
                      <a:pt x="141" y="62"/>
                      <a:pt x="144" y="68"/>
                      <a:pt x="146" y="76"/>
                    </a:cubicBezTo>
                    <a:cubicBezTo>
                      <a:pt x="148" y="84"/>
                      <a:pt x="149" y="93"/>
                      <a:pt x="149" y="104"/>
                    </a:cubicBezTo>
                    <a:cubicBezTo>
                      <a:pt x="149" y="243"/>
                      <a:pt x="149" y="243"/>
                      <a:pt x="149" y="243"/>
                    </a:cubicBezTo>
                    <a:cubicBezTo>
                      <a:pt x="203" y="243"/>
                      <a:pt x="203" y="243"/>
                      <a:pt x="203" y="243"/>
                    </a:cubicBezTo>
                    <a:cubicBezTo>
                      <a:pt x="203" y="110"/>
                      <a:pt x="203" y="110"/>
                      <a:pt x="203" y="110"/>
                    </a:cubicBezTo>
                    <a:cubicBezTo>
                      <a:pt x="203" y="101"/>
                      <a:pt x="204" y="92"/>
                      <a:pt x="207" y="84"/>
                    </a:cubicBezTo>
                    <a:cubicBezTo>
                      <a:pt x="209" y="76"/>
                      <a:pt x="212" y="69"/>
                      <a:pt x="217" y="63"/>
                    </a:cubicBezTo>
                    <a:cubicBezTo>
                      <a:pt x="221" y="57"/>
                      <a:pt x="227" y="53"/>
                      <a:pt x="233" y="49"/>
                    </a:cubicBezTo>
                    <a:cubicBezTo>
                      <a:pt x="239" y="45"/>
                      <a:pt x="245" y="44"/>
                      <a:pt x="253" y="44"/>
                    </a:cubicBezTo>
                    <a:cubicBezTo>
                      <a:pt x="260" y="44"/>
                      <a:pt x="267" y="45"/>
                      <a:pt x="272" y="47"/>
                    </a:cubicBezTo>
                    <a:cubicBezTo>
                      <a:pt x="278" y="48"/>
                      <a:pt x="283" y="52"/>
                      <a:pt x="287" y="57"/>
                    </a:cubicBezTo>
                    <a:cubicBezTo>
                      <a:pt x="291" y="62"/>
                      <a:pt x="294" y="68"/>
                      <a:pt x="296" y="77"/>
                    </a:cubicBezTo>
                    <a:cubicBezTo>
                      <a:pt x="298" y="85"/>
                      <a:pt x="300" y="96"/>
                      <a:pt x="300" y="109"/>
                    </a:cubicBezTo>
                    <a:cubicBezTo>
                      <a:pt x="300" y="243"/>
                      <a:pt x="300" y="243"/>
                      <a:pt x="300" y="243"/>
                    </a:cubicBezTo>
                    <a:lnTo>
                      <a:pt x="353" y="24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2" name="Freeform 39">
                <a:extLst>
                  <a:ext uri="{FF2B5EF4-FFF2-40B4-BE49-F238E27FC236}">
                    <a16:creationId xmlns:a16="http://schemas.microsoft.com/office/drawing/2014/main" id="{4B855E7F-8E15-47B3-9406-97BEB3DF8E97}"/>
                  </a:ext>
                </a:extLst>
              </p:cNvPr>
              <p:cNvSpPr>
                <a:spLocks/>
              </p:cNvSpPr>
              <p:nvPr/>
            </p:nvSpPr>
            <p:spPr bwMode="black">
              <a:xfrm>
                <a:off x="1039643" y="6266369"/>
                <a:ext cx="95469" cy="110544"/>
              </a:xfrm>
              <a:custGeom>
                <a:avLst/>
                <a:gdLst/>
                <a:ahLst/>
                <a:cxnLst>
                  <a:cxn ang="0">
                    <a:pos x="210" y="243"/>
                  </a:cxn>
                  <a:cxn ang="0">
                    <a:pos x="210" y="97"/>
                  </a:cxn>
                  <a:cxn ang="0">
                    <a:pos x="189" y="24"/>
                  </a:cxn>
                  <a:cxn ang="0">
                    <a:pos x="131" y="0"/>
                  </a:cxn>
                  <a:cxn ang="0">
                    <a:pos x="88" y="10"/>
                  </a:cxn>
                  <a:cxn ang="0">
                    <a:pos x="54" y="44"/>
                  </a:cxn>
                  <a:cxn ang="0">
                    <a:pos x="53" y="44"/>
                  </a:cxn>
                  <a:cxn ang="0">
                    <a:pos x="53" y="6"/>
                  </a:cxn>
                  <a:cxn ang="0">
                    <a:pos x="0" y="6"/>
                  </a:cxn>
                  <a:cxn ang="0">
                    <a:pos x="0" y="243"/>
                  </a:cxn>
                  <a:cxn ang="0">
                    <a:pos x="53" y="243"/>
                  </a:cxn>
                  <a:cxn ang="0">
                    <a:pos x="53" y="108"/>
                  </a:cxn>
                  <a:cxn ang="0">
                    <a:pos x="57" y="82"/>
                  </a:cxn>
                  <a:cxn ang="0">
                    <a:pos x="69" y="62"/>
                  </a:cxn>
                  <a:cxn ang="0">
                    <a:pos x="87" y="48"/>
                  </a:cxn>
                  <a:cxn ang="0">
                    <a:pos x="109" y="44"/>
                  </a:cxn>
                  <a:cxn ang="0">
                    <a:pos x="145" y="60"/>
                  </a:cxn>
                  <a:cxn ang="0">
                    <a:pos x="156" y="110"/>
                  </a:cxn>
                  <a:cxn ang="0">
                    <a:pos x="156" y="243"/>
                  </a:cxn>
                  <a:cxn ang="0">
                    <a:pos x="210" y="243"/>
                  </a:cxn>
                </a:cxnLst>
                <a:rect l="0" t="0" r="r" b="b"/>
                <a:pathLst>
                  <a:path w="210" h="243">
                    <a:moveTo>
                      <a:pt x="210" y="243"/>
                    </a:moveTo>
                    <a:cubicBezTo>
                      <a:pt x="210" y="97"/>
                      <a:pt x="210" y="97"/>
                      <a:pt x="210" y="97"/>
                    </a:cubicBezTo>
                    <a:cubicBezTo>
                      <a:pt x="210" y="64"/>
                      <a:pt x="203" y="40"/>
                      <a:pt x="189" y="24"/>
                    </a:cubicBezTo>
                    <a:cubicBezTo>
                      <a:pt x="175" y="8"/>
                      <a:pt x="156" y="0"/>
                      <a:pt x="131" y="0"/>
                    </a:cubicBezTo>
                    <a:cubicBezTo>
                      <a:pt x="115" y="0"/>
                      <a:pt x="100" y="3"/>
                      <a:pt x="88" y="10"/>
                    </a:cubicBezTo>
                    <a:cubicBezTo>
                      <a:pt x="75" y="17"/>
                      <a:pt x="63" y="28"/>
                      <a:pt x="54" y="44"/>
                    </a:cubicBezTo>
                    <a:cubicBezTo>
                      <a:pt x="53" y="44"/>
                      <a:pt x="53" y="44"/>
                      <a:pt x="53" y="44"/>
                    </a:cubicBezTo>
                    <a:cubicBezTo>
                      <a:pt x="53" y="6"/>
                      <a:pt x="53" y="6"/>
                      <a:pt x="53" y="6"/>
                    </a:cubicBezTo>
                    <a:cubicBezTo>
                      <a:pt x="0" y="6"/>
                      <a:pt x="0" y="6"/>
                      <a:pt x="0" y="6"/>
                    </a:cubicBezTo>
                    <a:cubicBezTo>
                      <a:pt x="0" y="243"/>
                      <a:pt x="0" y="243"/>
                      <a:pt x="0" y="243"/>
                    </a:cubicBezTo>
                    <a:cubicBezTo>
                      <a:pt x="53" y="243"/>
                      <a:pt x="53" y="243"/>
                      <a:pt x="53" y="243"/>
                    </a:cubicBezTo>
                    <a:cubicBezTo>
                      <a:pt x="53" y="108"/>
                      <a:pt x="53" y="108"/>
                      <a:pt x="53" y="108"/>
                    </a:cubicBezTo>
                    <a:cubicBezTo>
                      <a:pt x="53" y="99"/>
                      <a:pt x="54" y="90"/>
                      <a:pt x="57" y="82"/>
                    </a:cubicBezTo>
                    <a:cubicBezTo>
                      <a:pt x="60" y="74"/>
                      <a:pt x="64" y="67"/>
                      <a:pt x="69" y="62"/>
                    </a:cubicBezTo>
                    <a:cubicBezTo>
                      <a:pt x="74" y="56"/>
                      <a:pt x="80" y="52"/>
                      <a:pt x="87" y="48"/>
                    </a:cubicBezTo>
                    <a:cubicBezTo>
                      <a:pt x="94" y="45"/>
                      <a:pt x="101" y="44"/>
                      <a:pt x="109" y="44"/>
                    </a:cubicBezTo>
                    <a:cubicBezTo>
                      <a:pt x="126" y="44"/>
                      <a:pt x="138" y="49"/>
                      <a:pt x="145" y="60"/>
                    </a:cubicBezTo>
                    <a:cubicBezTo>
                      <a:pt x="153" y="71"/>
                      <a:pt x="156" y="87"/>
                      <a:pt x="156" y="110"/>
                    </a:cubicBezTo>
                    <a:cubicBezTo>
                      <a:pt x="156" y="243"/>
                      <a:pt x="156" y="243"/>
                      <a:pt x="156" y="243"/>
                    </a:cubicBezTo>
                    <a:lnTo>
                      <a:pt x="210" y="24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3" name="Freeform 42">
                <a:extLst>
                  <a:ext uri="{FF2B5EF4-FFF2-40B4-BE49-F238E27FC236}">
                    <a16:creationId xmlns:a16="http://schemas.microsoft.com/office/drawing/2014/main" id="{5FCDDF41-142A-451F-9582-6CFFC4A1A0F2}"/>
                  </a:ext>
                </a:extLst>
              </p:cNvPr>
              <p:cNvSpPr>
                <a:spLocks/>
              </p:cNvSpPr>
              <p:nvPr/>
            </p:nvSpPr>
            <p:spPr bwMode="black">
              <a:xfrm>
                <a:off x="611629" y="6191684"/>
                <a:ext cx="37229" cy="28778"/>
              </a:xfrm>
              <a:custGeom>
                <a:avLst/>
                <a:gdLst/>
                <a:ahLst/>
                <a:cxnLst>
                  <a:cxn ang="0">
                    <a:pos x="53" y="0"/>
                  </a:cxn>
                  <a:cxn ang="0">
                    <a:pos x="163" y="0"/>
                  </a:cxn>
                  <a:cxn ang="0">
                    <a:pos x="63" y="126"/>
                  </a:cxn>
                  <a:cxn ang="0">
                    <a:pos x="0" y="126"/>
                  </a:cxn>
                  <a:cxn ang="0">
                    <a:pos x="53" y="0"/>
                  </a:cxn>
                </a:cxnLst>
                <a:rect l="0" t="0" r="r" b="b"/>
                <a:pathLst>
                  <a:path w="163" h="126">
                    <a:moveTo>
                      <a:pt x="53" y="0"/>
                    </a:moveTo>
                    <a:lnTo>
                      <a:pt x="163" y="0"/>
                    </a:lnTo>
                    <a:lnTo>
                      <a:pt x="63" y="126"/>
                    </a:lnTo>
                    <a:lnTo>
                      <a:pt x="0" y="126"/>
                    </a:lnTo>
                    <a:lnTo>
                      <a:pt x="53" y="0"/>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4" name="Freeform 43">
                <a:extLst>
                  <a:ext uri="{FF2B5EF4-FFF2-40B4-BE49-F238E27FC236}">
                    <a16:creationId xmlns:a16="http://schemas.microsoft.com/office/drawing/2014/main" id="{70E0471C-84C9-42D0-9A31-17229EF575B4}"/>
                  </a:ext>
                </a:extLst>
              </p:cNvPr>
              <p:cNvSpPr>
                <a:spLocks noEditPoints="1"/>
              </p:cNvSpPr>
              <p:nvPr/>
            </p:nvSpPr>
            <p:spPr bwMode="black">
              <a:xfrm>
                <a:off x="891414" y="6266369"/>
                <a:ext cx="111000" cy="112828"/>
              </a:xfrm>
              <a:custGeom>
                <a:avLst/>
                <a:gdLst/>
                <a:ahLst/>
                <a:cxnLst>
                  <a:cxn ang="0">
                    <a:pos x="236" y="72"/>
                  </a:cxn>
                  <a:cxn ang="0">
                    <a:pos x="213" y="34"/>
                  </a:cxn>
                  <a:cxn ang="0">
                    <a:pos x="176" y="9"/>
                  </a:cxn>
                  <a:cxn ang="0">
                    <a:pos x="126" y="0"/>
                  </a:cxn>
                  <a:cxn ang="0">
                    <a:pos x="75" y="8"/>
                  </a:cxn>
                  <a:cxn ang="0">
                    <a:pos x="35" y="32"/>
                  </a:cxn>
                  <a:cxn ang="0">
                    <a:pos x="9" y="72"/>
                  </a:cxn>
                  <a:cxn ang="0">
                    <a:pos x="0" y="127"/>
                  </a:cxn>
                  <a:cxn ang="0">
                    <a:pos x="8" y="177"/>
                  </a:cxn>
                  <a:cxn ang="0">
                    <a:pos x="32" y="215"/>
                  </a:cxn>
                  <a:cxn ang="0">
                    <a:pos x="70" y="240"/>
                  </a:cxn>
                  <a:cxn ang="0">
                    <a:pos x="120" y="248"/>
                  </a:cxn>
                  <a:cxn ang="0">
                    <a:pos x="171" y="240"/>
                  </a:cxn>
                  <a:cxn ang="0">
                    <a:pos x="210" y="215"/>
                  </a:cxn>
                  <a:cxn ang="0">
                    <a:pos x="235" y="175"/>
                  </a:cxn>
                  <a:cxn ang="0">
                    <a:pos x="244" y="122"/>
                  </a:cxn>
                  <a:cxn ang="0">
                    <a:pos x="236" y="72"/>
                  </a:cxn>
                  <a:cxn ang="0">
                    <a:pos x="171" y="184"/>
                  </a:cxn>
                  <a:cxn ang="0">
                    <a:pos x="123" y="205"/>
                  </a:cxn>
                  <a:cxn ang="0">
                    <a:pos x="96" y="200"/>
                  </a:cxn>
                  <a:cxn ang="0">
                    <a:pos x="74" y="185"/>
                  </a:cxn>
                  <a:cxn ang="0">
                    <a:pos x="60" y="160"/>
                  </a:cxn>
                  <a:cxn ang="0">
                    <a:pos x="55" y="125"/>
                  </a:cxn>
                  <a:cxn ang="0">
                    <a:pos x="61" y="89"/>
                  </a:cxn>
                  <a:cxn ang="0">
                    <a:pos x="75" y="63"/>
                  </a:cxn>
                  <a:cxn ang="0">
                    <a:pos x="96" y="49"/>
                  </a:cxn>
                  <a:cxn ang="0">
                    <a:pos x="123" y="44"/>
                  </a:cxn>
                  <a:cxn ang="0">
                    <a:pos x="171" y="64"/>
                  </a:cxn>
                  <a:cxn ang="0">
                    <a:pos x="188" y="124"/>
                  </a:cxn>
                  <a:cxn ang="0">
                    <a:pos x="171" y="184"/>
                  </a:cxn>
                </a:cxnLst>
                <a:rect l="0" t="0" r="r" b="b"/>
                <a:pathLst>
                  <a:path w="244" h="248">
                    <a:moveTo>
                      <a:pt x="236" y="72"/>
                    </a:moveTo>
                    <a:cubicBezTo>
                      <a:pt x="231" y="57"/>
                      <a:pt x="223" y="44"/>
                      <a:pt x="213" y="34"/>
                    </a:cubicBezTo>
                    <a:cubicBezTo>
                      <a:pt x="203" y="23"/>
                      <a:pt x="191" y="15"/>
                      <a:pt x="176" y="9"/>
                    </a:cubicBezTo>
                    <a:cubicBezTo>
                      <a:pt x="162" y="3"/>
                      <a:pt x="145" y="0"/>
                      <a:pt x="126" y="0"/>
                    </a:cubicBezTo>
                    <a:cubicBezTo>
                      <a:pt x="107" y="0"/>
                      <a:pt x="90" y="3"/>
                      <a:pt x="75" y="8"/>
                    </a:cubicBezTo>
                    <a:cubicBezTo>
                      <a:pt x="59" y="13"/>
                      <a:pt x="46" y="22"/>
                      <a:pt x="35" y="32"/>
                    </a:cubicBezTo>
                    <a:cubicBezTo>
                      <a:pt x="24" y="43"/>
                      <a:pt x="15" y="56"/>
                      <a:pt x="9" y="72"/>
                    </a:cubicBezTo>
                    <a:cubicBezTo>
                      <a:pt x="3" y="88"/>
                      <a:pt x="0" y="106"/>
                      <a:pt x="0" y="127"/>
                    </a:cubicBezTo>
                    <a:cubicBezTo>
                      <a:pt x="0" y="145"/>
                      <a:pt x="3" y="162"/>
                      <a:pt x="8" y="177"/>
                    </a:cubicBezTo>
                    <a:cubicBezTo>
                      <a:pt x="14" y="192"/>
                      <a:pt x="22" y="205"/>
                      <a:pt x="32" y="215"/>
                    </a:cubicBezTo>
                    <a:cubicBezTo>
                      <a:pt x="43" y="226"/>
                      <a:pt x="55" y="234"/>
                      <a:pt x="70" y="240"/>
                    </a:cubicBezTo>
                    <a:cubicBezTo>
                      <a:pt x="85" y="246"/>
                      <a:pt x="101" y="248"/>
                      <a:pt x="120" y="248"/>
                    </a:cubicBezTo>
                    <a:cubicBezTo>
                      <a:pt x="138" y="248"/>
                      <a:pt x="155" y="245"/>
                      <a:pt x="171" y="240"/>
                    </a:cubicBezTo>
                    <a:cubicBezTo>
                      <a:pt x="186" y="234"/>
                      <a:pt x="199" y="226"/>
                      <a:pt x="210" y="215"/>
                    </a:cubicBezTo>
                    <a:cubicBezTo>
                      <a:pt x="220" y="204"/>
                      <a:pt x="229" y="190"/>
                      <a:pt x="235" y="175"/>
                    </a:cubicBezTo>
                    <a:cubicBezTo>
                      <a:pt x="241" y="159"/>
                      <a:pt x="244" y="141"/>
                      <a:pt x="244" y="122"/>
                    </a:cubicBezTo>
                    <a:cubicBezTo>
                      <a:pt x="244" y="104"/>
                      <a:pt x="241" y="87"/>
                      <a:pt x="236" y="72"/>
                    </a:cubicBezTo>
                    <a:close/>
                    <a:moveTo>
                      <a:pt x="171" y="184"/>
                    </a:moveTo>
                    <a:cubicBezTo>
                      <a:pt x="160" y="198"/>
                      <a:pt x="144" y="205"/>
                      <a:pt x="123" y="205"/>
                    </a:cubicBezTo>
                    <a:cubicBezTo>
                      <a:pt x="113" y="205"/>
                      <a:pt x="104" y="203"/>
                      <a:pt x="96" y="200"/>
                    </a:cubicBezTo>
                    <a:cubicBezTo>
                      <a:pt x="88" y="197"/>
                      <a:pt x="80" y="192"/>
                      <a:pt x="74" y="185"/>
                    </a:cubicBezTo>
                    <a:cubicBezTo>
                      <a:pt x="68" y="178"/>
                      <a:pt x="64" y="170"/>
                      <a:pt x="60" y="160"/>
                    </a:cubicBezTo>
                    <a:cubicBezTo>
                      <a:pt x="57" y="150"/>
                      <a:pt x="55" y="139"/>
                      <a:pt x="55" y="125"/>
                    </a:cubicBezTo>
                    <a:cubicBezTo>
                      <a:pt x="55" y="111"/>
                      <a:pt x="57" y="99"/>
                      <a:pt x="61" y="89"/>
                    </a:cubicBezTo>
                    <a:cubicBezTo>
                      <a:pt x="64" y="79"/>
                      <a:pt x="69" y="70"/>
                      <a:pt x="75" y="63"/>
                    </a:cubicBezTo>
                    <a:cubicBezTo>
                      <a:pt x="81" y="57"/>
                      <a:pt x="88" y="52"/>
                      <a:pt x="96" y="49"/>
                    </a:cubicBezTo>
                    <a:cubicBezTo>
                      <a:pt x="104" y="45"/>
                      <a:pt x="113" y="44"/>
                      <a:pt x="123" y="44"/>
                    </a:cubicBezTo>
                    <a:cubicBezTo>
                      <a:pt x="143" y="44"/>
                      <a:pt x="159" y="50"/>
                      <a:pt x="171" y="64"/>
                    </a:cubicBezTo>
                    <a:cubicBezTo>
                      <a:pt x="182" y="78"/>
                      <a:pt x="188" y="97"/>
                      <a:pt x="188" y="124"/>
                    </a:cubicBezTo>
                    <a:cubicBezTo>
                      <a:pt x="188" y="150"/>
                      <a:pt x="182" y="170"/>
                      <a:pt x="171" y="18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25" name="Freeform 44">
                <a:extLst>
                  <a:ext uri="{FF2B5EF4-FFF2-40B4-BE49-F238E27FC236}">
                    <a16:creationId xmlns:a16="http://schemas.microsoft.com/office/drawing/2014/main" id="{01B709DC-7440-4D7F-811D-968513565327}"/>
                  </a:ext>
                </a:extLst>
              </p:cNvPr>
              <p:cNvSpPr>
                <a:spLocks/>
              </p:cNvSpPr>
              <p:nvPr/>
            </p:nvSpPr>
            <p:spPr bwMode="black">
              <a:xfrm>
                <a:off x="998760" y="6266826"/>
                <a:ext cx="20099" cy="50019"/>
              </a:xfrm>
              <a:custGeom>
                <a:avLst/>
                <a:gdLst/>
                <a:ahLst/>
                <a:cxnLst>
                  <a:cxn ang="0">
                    <a:pos x="0" y="0"/>
                  </a:cxn>
                  <a:cxn ang="0">
                    <a:pos x="44" y="0"/>
                  </a:cxn>
                  <a:cxn ang="0">
                    <a:pos x="44" y="28"/>
                  </a:cxn>
                  <a:cxn ang="0">
                    <a:pos x="39" y="63"/>
                  </a:cxn>
                  <a:cxn ang="0">
                    <a:pos x="26" y="93"/>
                  </a:cxn>
                  <a:cxn ang="0">
                    <a:pos x="7" y="110"/>
                  </a:cxn>
                  <a:cxn ang="0">
                    <a:pos x="6" y="97"/>
                  </a:cxn>
                  <a:cxn ang="0">
                    <a:pos x="4" y="86"/>
                  </a:cxn>
                  <a:cxn ang="0">
                    <a:pos x="11" y="78"/>
                  </a:cxn>
                  <a:cxn ang="0">
                    <a:pos x="20" y="58"/>
                  </a:cxn>
                  <a:cxn ang="0">
                    <a:pos x="21" y="46"/>
                  </a:cxn>
                  <a:cxn ang="0">
                    <a:pos x="0" y="46"/>
                  </a:cxn>
                  <a:cxn ang="0">
                    <a:pos x="0" y="0"/>
                  </a:cxn>
                </a:cxnLst>
                <a:rect l="0" t="0" r="r" b="b"/>
                <a:pathLst>
                  <a:path w="44" h="110">
                    <a:moveTo>
                      <a:pt x="0" y="0"/>
                    </a:moveTo>
                    <a:cubicBezTo>
                      <a:pt x="44" y="0"/>
                      <a:pt x="44" y="0"/>
                      <a:pt x="44" y="0"/>
                    </a:cubicBezTo>
                    <a:cubicBezTo>
                      <a:pt x="44" y="28"/>
                      <a:pt x="44" y="28"/>
                      <a:pt x="44" y="28"/>
                    </a:cubicBezTo>
                    <a:cubicBezTo>
                      <a:pt x="44" y="28"/>
                      <a:pt x="43" y="47"/>
                      <a:pt x="39" y="63"/>
                    </a:cubicBezTo>
                    <a:cubicBezTo>
                      <a:pt x="35" y="78"/>
                      <a:pt x="34" y="84"/>
                      <a:pt x="26" y="93"/>
                    </a:cubicBezTo>
                    <a:cubicBezTo>
                      <a:pt x="18" y="102"/>
                      <a:pt x="7" y="110"/>
                      <a:pt x="7" y="110"/>
                    </a:cubicBezTo>
                    <a:cubicBezTo>
                      <a:pt x="7" y="110"/>
                      <a:pt x="7" y="103"/>
                      <a:pt x="6" y="97"/>
                    </a:cubicBezTo>
                    <a:cubicBezTo>
                      <a:pt x="5" y="91"/>
                      <a:pt x="4" y="86"/>
                      <a:pt x="4" y="86"/>
                    </a:cubicBezTo>
                    <a:cubicBezTo>
                      <a:pt x="4" y="86"/>
                      <a:pt x="6" y="84"/>
                      <a:pt x="11" y="78"/>
                    </a:cubicBezTo>
                    <a:cubicBezTo>
                      <a:pt x="15" y="72"/>
                      <a:pt x="19" y="62"/>
                      <a:pt x="20" y="58"/>
                    </a:cubicBezTo>
                    <a:cubicBezTo>
                      <a:pt x="21" y="54"/>
                      <a:pt x="21" y="46"/>
                      <a:pt x="21" y="46"/>
                    </a:cubicBezTo>
                    <a:cubicBezTo>
                      <a:pt x="0" y="46"/>
                      <a:pt x="0" y="46"/>
                      <a:pt x="0" y="46"/>
                    </a:cubicBezTo>
                    <a:lnTo>
                      <a:pt x="0" y="0"/>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29" name="Group 528">
              <a:extLst>
                <a:ext uri="{FF2B5EF4-FFF2-40B4-BE49-F238E27FC236}">
                  <a16:creationId xmlns:a16="http://schemas.microsoft.com/office/drawing/2014/main" id="{187DB281-1BCD-4336-88BE-8CDF7E48F071}"/>
                </a:ext>
              </a:extLst>
            </p:cNvPr>
            <p:cNvGrpSpPr/>
            <p:nvPr/>
          </p:nvGrpSpPr>
          <p:grpSpPr bwMode="black">
            <a:xfrm>
              <a:off x="6260908" y="7472993"/>
              <a:ext cx="2723745" cy="754853"/>
              <a:chOff x="2649884" y="6146155"/>
              <a:chExt cx="1395225" cy="400069"/>
            </a:xfrm>
            <a:solidFill>
              <a:srgbClr val="FFFFFF"/>
            </a:solidFill>
            <a:effectLst/>
          </p:grpSpPr>
          <p:sp>
            <p:nvSpPr>
              <p:cNvPr id="603" name="Line 6">
                <a:extLst>
                  <a:ext uri="{FF2B5EF4-FFF2-40B4-BE49-F238E27FC236}">
                    <a16:creationId xmlns:a16="http://schemas.microsoft.com/office/drawing/2014/main" id="{E57F239C-7208-43E2-9D90-6538AF81DFAD}"/>
                  </a:ext>
                </a:extLst>
              </p:cNvPr>
              <p:cNvSpPr>
                <a:spLocks noChangeShapeType="1"/>
              </p:cNvSpPr>
              <p:nvPr/>
            </p:nvSpPr>
            <p:spPr bwMode="black">
              <a:xfrm>
                <a:off x="2649884" y="6545967"/>
                <a:ext cx="257" cy="257"/>
              </a:xfrm>
              <a:prstGeom prst="line">
                <a:avLst/>
              </a:pr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4" name="Freeform 7">
                <a:extLst>
                  <a:ext uri="{FF2B5EF4-FFF2-40B4-BE49-F238E27FC236}">
                    <a16:creationId xmlns:a16="http://schemas.microsoft.com/office/drawing/2014/main" id="{F6085D7B-B731-4657-A5BA-3336E9C28266}"/>
                  </a:ext>
                </a:extLst>
              </p:cNvPr>
              <p:cNvSpPr>
                <a:spLocks noEditPoints="1"/>
              </p:cNvSpPr>
              <p:nvPr/>
            </p:nvSpPr>
            <p:spPr bwMode="black">
              <a:xfrm>
                <a:off x="3268640" y="6412953"/>
                <a:ext cx="69723" cy="81043"/>
              </a:xfrm>
              <a:custGeom>
                <a:avLst/>
                <a:gdLst/>
                <a:ahLst/>
                <a:cxnLst>
                  <a:cxn ang="0">
                    <a:pos x="283" y="342"/>
                  </a:cxn>
                  <a:cxn ang="0">
                    <a:pos x="219" y="346"/>
                  </a:cxn>
                  <a:cxn ang="0">
                    <a:pos x="235" y="206"/>
                  </a:cxn>
                  <a:cxn ang="0">
                    <a:pos x="139" y="22"/>
                  </a:cxn>
                  <a:cxn ang="0">
                    <a:pos x="279" y="86"/>
                  </a:cxn>
                  <a:cxn ang="0">
                    <a:pos x="283" y="342"/>
                  </a:cxn>
                  <a:cxn ang="0">
                    <a:pos x="139" y="162"/>
                  </a:cxn>
                  <a:cxn ang="0">
                    <a:pos x="211" y="82"/>
                  </a:cxn>
                  <a:cxn ang="0">
                    <a:pos x="139" y="162"/>
                  </a:cxn>
                </a:cxnLst>
                <a:rect l="0" t="0" r="r" b="b"/>
                <a:pathLst>
                  <a:path w="301" h="350">
                    <a:moveTo>
                      <a:pt x="283" y="342"/>
                    </a:moveTo>
                    <a:cubicBezTo>
                      <a:pt x="269" y="350"/>
                      <a:pt x="240" y="344"/>
                      <a:pt x="219" y="346"/>
                    </a:cubicBezTo>
                    <a:cubicBezTo>
                      <a:pt x="222" y="297"/>
                      <a:pt x="209" y="232"/>
                      <a:pt x="235" y="206"/>
                    </a:cubicBezTo>
                    <a:cubicBezTo>
                      <a:pt x="101" y="301"/>
                      <a:pt x="0" y="67"/>
                      <a:pt x="139" y="22"/>
                    </a:cubicBezTo>
                    <a:cubicBezTo>
                      <a:pt x="205" y="0"/>
                      <a:pt x="264" y="37"/>
                      <a:pt x="279" y="86"/>
                    </a:cubicBezTo>
                    <a:cubicBezTo>
                      <a:pt x="301" y="157"/>
                      <a:pt x="271" y="257"/>
                      <a:pt x="283" y="342"/>
                    </a:cubicBezTo>
                    <a:close/>
                    <a:moveTo>
                      <a:pt x="139" y="162"/>
                    </a:moveTo>
                    <a:cubicBezTo>
                      <a:pt x="194" y="204"/>
                      <a:pt x="259" y="130"/>
                      <a:pt x="211" y="82"/>
                    </a:cubicBezTo>
                    <a:cubicBezTo>
                      <a:pt x="150" y="55"/>
                      <a:pt x="110" y="111"/>
                      <a:pt x="139" y="16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5" name="Freeform 8">
                <a:extLst>
                  <a:ext uri="{FF2B5EF4-FFF2-40B4-BE49-F238E27FC236}">
                    <a16:creationId xmlns:a16="http://schemas.microsoft.com/office/drawing/2014/main" id="{26DA298D-963A-4DE9-8F0E-DB8C385ED332}"/>
                  </a:ext>
                </a:extLst>
              </p:cNvPr>
              <p:cNvSpPr>
                <a:spLocks noEditPoints="1"/>
              </p:cNvSpPr>
              <p:nvPr/>
            </p:nvSpPr>
            <p:spPr bwMode="black">
              <a:xfrm>
                <a:off x="3766475" y="6217679"/>
                <a:ext cx="120664" cy="196304"/>
              </a:xfrm>
              <a:custGeom>
                <a:avLst/>
                <a:gdLst/>
                <a:ahLst/>
                <a:cxnLst>
                  <a:cxn ang="0">
                    <a:pos x="492" y="322"/>
                  </a:cxn>
                  <a:cxn ang="0">
                    <a:pos x="428" y="322"/>
                  </a:cxn>
                  <a:cxn ang="0">
                    <a:pos x="112" y="282"/>
                  </a:cxn>
                  <a:cxn ang="0">
                    <a:pos x="356" y="274"/>
                  </a:cxn>
                  <a:cxn ang="0">
                    <a:pos x="356" y="718"/>
                  </a:cxn>
                  <a:cxn ang="0">
                    <a:pos x="148" y="778"/>
                  </a:cxn>
                  <a:cxn ang="0">
                    <a:pos x="288" y="590"/>
                  </a:cxn>
                  <a:cxn ang="0">
                    <a:pos x="288" y="342"/>
                  </a:cxn>
                  <a:cxn ang="0">
                    <a:pos x="52" y="338"/>
                  </a:cxn>
                  <a:cxn ang="0">
                    <a:pos x="492" y="322"/>
                  </a:cxn>
                  <a:cxn ang="0">
                    <a:pos x="196" y="734"/>
                  </a:cxn>
                  <a:cxn ang="0">
                    <a:pos x="276" y="738"/>
                  </a:cxn>
                  <a:cxn ang="0">
                    <a:pos x="272" y="646"/>
                  </a:cxn>
                  <a:cxn ang="0">
                    <a:pos x="196" y="734"/>
                  </a:cxn>
                </a:cxnLst>
                <a:rect l="0" t="0" r="r" b="b"/>
                <a:pathLst>
                  <a:path w="521" h="848">
                    <a:moveTo>
                      <a:pt x="492" y="322"/>
                    </a:moveTo>
                    <a:cubicBezTo>
                      <a:pt x="471" y="322"/>
                      <a:pt x="449" y="322"/>
                      <a:pt x="428" y="322"/>
                    </a:cubicBezTo>
                    <a:cubicBezTo>
                      <a:pt x="459" y="112"/>
                      <a:pt x="119" y="90"/>
                      <a:pt x="112" y="282"/>
                    </a:cubicBezTo>
                    <a:cubicBezTo>
                      <a:pt x="176" y="264"/>
                      <a:pt x="281" y="268"/>
                      <a:pt x="356" y="274"/>
                    </a:cubicBezTo>
                    <a:cubicBezTo>
                      <a:pt x="342" y="394"/>
                      <a:pt x="374" y="598"/>
                      <a:pt x="356" y="718"/>
                    </a:cubicBezTo>
                    <a:cubicBezTo>
                      <a:pt x="343" y="804"/>
                      <a:pt x="209" y="848"/>
                      <a:pt x="148" y="778"/>
                    </a:cubicBezTo>
                    <a:cubicBezTo>
                      <a:pt x="69" y="687"/>
                      <a:pt x="172" y="524"/>
                      <a:pt x="288" y="590"/>
                    </a:cubicBezTo>
                    <a:cubicBezTo>
                      <a:pt x="288" y="507"/>
                      <a:pt x="288" y="425"/>
                      <a:pt x="288" y="342"/>
                    </a:cubicBezTo>
                    <a:cubicBezTo>
                      <a:pt x="217" y="333"/>
                      <a:pt x="129" y="341"/>
                      <a:pt x="52" y="338"/>
                    </a:cubicBezTo>
                    <a:cubicBezTo>
                      <a:pt x="0" y="21"/>
                      <a:pt x="521" y="0"/>
                      <a:pt x="492" y="322"/>
                    </a:cubicBezTo>
                    <a:close/>
                    <a:moveTo>
                      <a:pt x="196" y="734"/>
                    </a:moveTo>
                    <a:cubicBezTo>
                      <a:pt x="213" y="750"/>
                      <a:pt x="254" y="749"/>
                      <a:pt x="276" y="738"/>
                    </a:cubicBezTo>
                    <a:cubicBezTo>
                      <a:pt x="297" y="716"/>
                      <a:pt x="296" y="664"/>
                      <a:pt x="272" y="646"/>
                    </a:cubicBezTo>
                    <a:cubicBezTo>
                      <a:pt x="204" y="618"/>
                      <a:pt x="162" y="685"/>
                      <a:pt x="196" y="73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6" name="Freeform 9">
                <a:extLst>
                  <a:ext uri="{FF2B5EF4-FFF2-40B4-BE49-F238E27FC236}">
                    <a16:creationId xmlns:a16="http://schemas.microsoft.com/office/drawing/2014/main" id="{296A8176-DF33-414A-A596-E4560A3841D3}"/>
                  </a:ext>
                </a:extLst>
              </p:cNvPr>
              <p:cNvSpPr>
                <a:spLocks noEditPoints="1"/>
              </p:cNvSpPr>
              <p:nvPr/>
            </p:nvSpPr>
            <p:spPr bwMode="black">
              <a:xfrm>
                <a:off x="3361775" y="6220251"/>
                <a:ext cx="243901" cy="203250"/>
              </a:xfrm>
              <a:custGeom>
                <a:avLst/>
                <a:gdLst/>
                <a:ahLst/>
                <a:cxnLst>
                  <a:cxn ang="0">
                    <a:pos x="552" y="699"/>
                  </a:cxn>
                  <a:cxn ang="0">
                    <a:pos x="844" y="535"/>
                  </a:cxn>
                  <a:cxn ang="0">
                    <a:pos x="844" y="83"/>
                  </a:cxn>
                  <a:cxn ang="0">
                    <a:pos x="912" y="83"/>
                  </a:cxn>
                  <a:cxn ang="0">
                    <a:pos x="912" y="539"/>
                  </a:cxn>
                  <a:cxn ang="0">
                    <a:pos x="980" y="599"/>
                  </a:cxn>
                  <a:cxn ang="0">
                    <a:pos x="760" y="767"/>
                  </a:cxn>
                  <a:cxn ang="0">
                    <a:pos x="740" y="639"/>
                  </a:cxn>
                  <a:cxn ang="0">
                    <a:pos x="544" y="791"/>
                  </a:cxn>
                  <a:cxn ang="0">
                    <a:pos x="484" y="791"/>
                  </a:cxn>
                  <a:cxn ang="0">
                    <a:pos x="484" y="255"/>
                  </a:cxn>
                  <a:cxn ang="0">
                    <a:pos x="108" y="191"/>
                  </a:cxn>
                  <a:cxn ang="0">
                    <a:pos x="240" y="263"/>
                  </a:cxn>
                  <a:cxn ang="0">
                    <a:pos x="128" y="583"/>
                  </a:cxn>
                  <a:cxn ang="0">
                    <a:pos x="284" y="731"/>
                  </a:cxn>
                  <a:cxn ang="0">
                    <a:pos x="68" y="735"/>
                  </a:cxn>
                  <a:cxn ang="0">
                    <a:pos x="60" y="683"/>
                  </a:cxn>
                  <a:cxn ang="0">
                    <a:pos x="60" y="359"/>
                  </a:cxn>
                  <a:cxn ang="0">
                    <a:pos x="140" y="263"/>
                  </a:cxn>
                  <a:cxn ang="0">
                    <a:pos x="0" y="211"/>
                  </a:cxn>
                  <a:cxn ang="0">
                    <a:pos x="552" y="247"/>
                  </a:cxn>
                  <a:cxn ang="0">
                    <a:pos x="552" y="699"/>
                  </a:cxn>
                  <a:cxn ang="0">
                    <a:pos x="128" y="647"/>
                  </a:cxn>
                  <a:cxn ang="0">
                    <a:pos x="216" y="727"/>
                  </a:cxn>
                  <a:cxn ang="0">
                    <a:pos x="208" y="635"/>
                  </a:cxn>
                  <a:cxn ang="0">
                    <a:pos x="128" y="647"/>
                  </a:cxn>
                  <a:cxn ang="0">
                    <a:pos x="916" y="727"/>
                  </a:cxn>
                  <a:cxn ang="0">
                    <a:pos x="908" y="603"/>
                  </a:cxn>
                  <a:cxn ang="0">
                    <a:pos x="836" y="599"/>
                  </a:cxn>
                  <a:cxn ang="0">
                    <a:pos x="916" y="727"/>
                  </a:cxn>
                </a:cxnLst>
                <a:rect l="0" t="0" r="r" b="b"/>
                <a:pathLst>
                  <a:path w="1053" h="878">
                    <a:moveTo>
                      <a:pt x="552" y="699"/>
                    </a:moveTo>
                    <a:cubicBezTo>
                      <a:pt x="629" y="640"/>
                      <a:pt x="712" y="553"/>
                      <a:pt x="844" y="535"/>
                    </a:cubicBezTo>
                    <a:cubicBezTo>
                      <a:pt x="844" y="384"/>
                      <a:pt x="844" y="234"/>
                      <a:pt x="844" y="83"/>
                    </a:cubicBezTo>
                    <a:cubicBezTo>
                      <a:pt x="867" y="83"/>
                      <a:pt x="889" y="83"/>
                      <a:pt x="912" y="83"/>
                    </a:cubicBezTo>
                    <a:cubicBezTo>
                      <a:pt x="912" y="235"/>
                      <a:pt x="912" y="387"/>
                      <a:pt x="912" y="539"/>
                    </a:cubicBezTo>
                    <a:cubicBezTo>
                      <a:pt x="940" y="567"/>
                      <a:pt x="965" y="571"/>
                      <a:pt x="980" y="599"/>
                    </a:cubicBezTo>
                    <a:cubicBezTo>
                      <a:pt x="1053" y="735"/>
                      <a:pt x="865" y="878"/>
                      <a:pt x="760" y="767"/>
                    </a:cubicBezTo>
                    <a:cubicBezTo>
                      <a:pt x="737" y="742"/>
                      <a:pt x="721" y="686"/>
                      <a:pt x="740" y="639"/>
                    </a:cubicBezTo>
                    <a:cubicBezTo>
                      <a:pt x="678" y="677"/>
                      <a:pt x="603" y="736"/>
                      <a:pt x="544" y="791"/>
                    </a:cubicBezTo>
                    <a:cubicBezTo>
                      <a:pt x="524" y="791"/>
                      <a:pt x="504" y="791"/>
                      <a:pt x="484" y="791"/>
                    </a:cubicBezTo>
                    <a:cubicBezTo>
                      <a:pt x="466" y="623"/>
                      <a:pt x="509" y="408"/>
                      <a:pt x="484" y="255"/>
                    </a:cubicBezTo>
                    <a:cubicBezTo>
                      <a:pt x="462" y="117"/>
                      <a:pt x="210" y="106"/>
                      <a:pt x="108" y="191"/>
                    </a:cubicBezTo>
                    <a:cubicBezTo>
                      <a:pt x="155" y="212"/>
                      <a:pt x="210" y="225"/>
                      <a:pt x="240" y="263"/>
                    </a:cubicBezTo>
                    <a:cubicBezTo>
                      <a:pt x="117" y="283"/>
                      <a:pt x="121" y="423"/>
                      <a:pt x="128" y="583"/>
                    </a:cubicBezTo>
                    <a:cubicBezTo>
                      <a:pt x="214" y="537"/>
                      <a:pt x="323" y="629"/>
                      <a:pt x="284" y="731"/>
                    </a:cubicBezTo>
                    <a:cubicBezTo>
                      <a:pt x="252" y="814"/>
                      <a:pt x="102" y="828"/>
                      <a:pt x="68" y="735"/>
                    </a:cubicBezTo>
                    <a:cubicBezTo>
                      <a:pt x="65" y="727"/>
                      <a:pt x="61" y="699"/>
                      <a:pt x="60" y="683"/>
                    </a:cubicBezTo>
                    <a:cubicBezTo>
                      <a:pt x="53" y="599"/>
                      <a:pt x="51" y="438"/>
                      <a:pt x="60" y="359"/>
                    </a:cubicBezTo>
                    <a:cubicBezTo>
                      <a:pt x="66" y="310"/>
                      <a:pt x="94" y="283"/>
                      <a:pt x="140" y="263"/>
                    </a:cubicBezTo>
                    <a:cubicBezTo>
                      <a:pt x="104" y="235"/>
                      <a:pt x="50" y="225"/>
                      <a:pt x="0" y="211"/>
                    </a:cubicBezTo>
                    <a:cubicBezTo>
                      <a:pt x="82" y="46"/>
                      <a:pt x="522" y="0"/>
                      <a:pt x="552" y="247"/>
                    </a:cubicBezTo>
                    <a:cubicBezTo>
                      <a:pt x="569" y="385"/>
                      <a:pt x="539" y="542"/>
                      <a:pt x="552" y="699"/>
                    </a:cubicBezTo>
                    <a:close/>
                    <a:moveTo>
                      <a:pt x="128" y="647"/>
                    </a:moveTo>
                    <a:cubicBezTo>
                      <a:pt x="90" y="699"/>
                      <a:pt x="163" y="780"/>
                      <a:pt x="216" y="727"/>
                    </a:cubicBezTo>
                    <a:cubicBezTo>
                      <a:pt x="236" y="707"/>
                      <a:pt x="231" y="653"/>
                      <a:pt x="208" y="635"/>
                    </a:cubicBezTo>
                    <a:cubicBezTo>
                      <a:pt x="169" y="627"/>
                      <a:pt x="141" y="630"/>
                      <a:pt x="128" y="647"/>
                    </a:cubicBezTo>
                    <a:close/>
                    <a:moveTo>
                      <a:pt x="916" y="727"/>
                    </a:moveTo>
                    <a:cubicBezTo>
                      <a:pt x="944" y="704"/>
                      <a:pt x="940" y="622"/>
                      <a:pt x="908" y="603"/>
                    </a:cubicBezTo>
                    <a:cubicBezTo>
                      <a:pt x="891" y="593"/>
                      <a:pt x="862" y="593"/>
                      <a:pt x="836" y="599"/>
                    </a:cubicBezTo>
                    <a:cubicBezTo>
                      <a:pt x="722" y="627"/>
                      <a:pt x="823" y="805"/>
                      <a:pt x="916" y="72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7" name="Freeform 10">
                <a:extLst>
                  <a:ext uri="{FF2B5EF4-FFF2-40B4-BE49-F238E27FC236}">
                    <a16:creationId xmlns:a16="http://schemas.microsoft.com/office/drawing/2014/main" id="{364E7239-0207-490B-9DD2-9369C8AB6087}"/>
                  </a:ext>
                </a:extLst>
              </p:cNvPr>
              <p:cNvSpPr>
                <a:spLocks noEditPoints="1"/>
              </p:cNvSpPr>
              <p:nvPr/>
            </p:nvSpPr>
            <p:spPr bwMode="black">
              <a:xfrm>
                <a:off x="2849790" y="6233887"/>
                <a:ext cx="132499" cy="169547"/>
              </a:xfrm>
              <a:custGeom>
                <a:avLst/>
                <a:gdLst/>
                <a:ahLst/>
                <a:cxnLst>
                  <a:cxn ang="0">
                    <a:pos x="556" y="732"/>
                  </a:cxn>
                  <a:cxn ang="0">
                    <a:pos x="136" y="732"/>
                  </a:cxn>
                  <a:cxn ang="0">
                    <a:pos x="136" y="496"/>
                  </a:cxn>
                  <a:cxn ang="0">
                    <a:pos x="144" y="268"/>
                  </a:cxn>
                  <a:cxn ang="0">
                    <a:pos x="364" y="272"/>
                  </a:cxn>
                  <a:cxn ang="0">
                    <a:pos x="204" y="420"/>
                  </a:cxn>
                  <a:cxn ang="0">
                    <a:pos x="204" y="660"/>
                  </a:cxn>
                  <a:cxn ang="0">
                    <a:pos x="488" y="664"/>
                  </a:cxn>
                  <a:cxn ang="0">
                    <a:pos x="484" y="224"/>
                  </a:cxn>
                  <a:cxn ang="0">
                    <a:pos x="212" y="92"/>
                  </a:cxn>
                  <a:cxn ang="0">
                    <a:pos x="76" y="352"/>
                  </a:cxn>
                  <a:cxn ang="0">
                    <a:pos x="8" y="356"/>
                  </a:cxn>
                  <a:cxn ang="0">
                    <a:pos x="252" y="16"/>
                  </a:cxn>
                  <a:cxn ang="0">
                    <a:pos x="556" y="232"/>
                  </a:cxn>
                  <a:cxn ang="0">
                    <a:pos x="556" y="732"/>
                  </a:cxn>
                  <a:cxn ang="0">
                    <a:pos x="284" y="268"/>
                  </a:cxn>
                  <a:cxn ang="0">
                    <a:pos x="288" y="364"/>
                  </a:cxn>
                  <a:cxn ang="0">
                    <a:pos x="300" y="352"/>
                  </a:cxn>
                  <a:cxn ang="0">
                    <a:pos x="284" y="268"/>
                  </a:cxn>
                </a:cxnLst>
                <a:rect l="0" t="0" r="r" b="b"/>
                <a:pathLst>
                  <a:path w="572" h="732">
                    <a:moveTo>
                      <a:pt x="556" y="732"/>
                    </a:moveTo>
                    <a:cubicBezTo>
                      <a:pt x="416" y="732"/>
                      <a:pt x="276" y="732"/>
                      <a:pt x="136" y="732"/>
                    </a:cubicBezTo>
                    <a:cubicBezTo>
                      <a:pt x="136" y="657"/>
                      <a:pt x="136" y="580"/>
                      <a:pt x="136" y="496"/>
                    </a:cubicBezTo>
                    <a:cubicBezTo>
                      <a:pt x="136" y="421"/>
                      <a:pt x="122" y="324"/>
                      <a:pt x="144" y="268"/>
                    </a:cubicBezTo>
                    <a:cubicBezTo>
                      <a:pt x="180" y="175"/>
                      <a:pt x="334" y="182"/>
                      <a:pt x="364" y="272"/>
                    </a:cubicBezTo>
                    <a:cubicBezTo>
                      <a:pt x="400" y="381"/>
                      <a:pt x="297" y="467"/>
                      <a:pt x="204" y="420"/>
                    </a:cubicBezTo>
                    <a:cubicBezTo>
                      <a:pt x="204" y="500"/>
                      <a:pt x="204" y="580"/>
                      <a:pt x="204" y="660"/>
                    </a:cubicBezTo>
                    <a:cubicBezTo>
                      <a:pt x="291" y="669"/>
                      <a:pt x="395" y="661"/>
                      <a:pt x="488" y="664"/>
                    </a:cubicBezTo>
                    <a:cubicBezTo>
                      <a:pt x="471" y="524"/>
                      <a:pt x="512" y="351"/>
                      <a:pt x="484" y="224"/>
                    </a:cubicBezTo>
                    <a:cubicBezTo>
                      <a:pt x="459" y="113"/>
                      <a:pt x="334" y="47"/>
                      <a:pt x="212" y="92"/>
                    </a:cubicBezTo>
                    <a:cubicBezTo>
                      <a:pt x="120" y="126"/>
                      <a:pt x="69" y="210"/>
                      <a:pt x="76" y="352"/>
                    </a:cubicBezTo>
                    <a:cubicBezTo>
                      <a:pt x="60" y="360"/>
                      <a:pt x="30" y="354"/>
                      <a:pt x="8" y="356"/>
                    </a:cubicBezTo>
                    <a:cubicBezTo>
                      <a:pt x="0" y="157"/>
                      <a:pt x="89" y="33"/>
                      <a:pt x="252" y="16"/>
                    </a:cubicBezTo>
                    <a:cubicBezTo>
                      <a:pt x="409" y="0"/>
                      <a:pt x="540" y="91"/>
                      <a:pt x="556" y="232"/>
                    </a:cubicBezTo>
                    <a:cubicBezTo>
                      <a:pt x="572" y="376"/>
                      <a:pt x="544" y="560"/>
                      <a:pt x="556" y="732"/>
                    </a:cubicBezTo>
                    <a:close/>
                    <a:moveTo>
                      <a:pt x="284" y="268"/>
                    </a:moveTo>
                    <a:cubicBezTo>
                      <a:pt x="172" y="208"/>
                      <a:pt x="175" y="423"/>
                      <a:pt x="288" y="364"/>
                    </a:cubicBezTo>
                    <a:cubicBezTo>
                      <a:pt x="289" y="363"/>
                      <a:pt x="292" y="354"/>
                      <a:pt x="300" y="352"/>
                    </a:cubicBezTo>
                    <a:cubicBezTo>
                      <a:pt x="310" y="317"/>
                      <a:pt x="305" y="279"/>
                      <a:pt x="284" y="26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8" name="Freeform 11">
                <a:extLst>
                  <a:ext uri="{FF2B5EF4-FFF2-40B4-BE49-F238E27FC236}">
                    <a16:creationId xmlns:a16="http://schemas.microsoft.com/office/drawing/2014/main" id="{BF29CF25-387D-4477-9162-DFEC5504E671}"/>
                  </a:ext>
                </a:extLst>
              </p:cNvPr>
              <p:cNvSpPr>
                <a:spLocks noEditPoints="1"/>
              </p:cNvSpPr>
              <p:nvPr/>
            </p:nvSpPr>
            <p:spPr bwMode="black">
              <a:xfrm>
                <a:off x="3617254" y="6233630"/>
                <a:ext cx="129669" cy="169804"/>
              </a:xfrm>
              <a:custGeom>
                <a:avLst/>
                <a:gdLst/>
                <a:ahLst/>
                <a:cxnLst>
                  <a:cxn ang="0">
                    <a:pos x="541" y="733"/>
                  </a:cxn>
                  <a:cxn ang="0">
                    <a:pos x="477" y="733"/>
                  </a:cxn>
                  <a:cxn ang="0">
                    <a:pos x="465" y="209"/>
                  </a:cxn>
                  <a:cxn ang="0">
                    <a:pos x="145" y="125"/>
                  </a:cxn>
                  <a:cxn ang="0">
                    <a:pos x="69" y="577"/>
                  </a:cxn>
                  <a:cxn ang="0">
                    <a:pos x="133" y="381"/>
                  </a:cxn>
                  <a:cxn ang="0">
                    <a:pos x="209" y="201"/>
                  </a:cxn>
                  <a:cxn ang="0">
                    <a:pos x="297" y="413"/>
                  </a:cxn>
                  <a:cxn ang="0">
                    <a:pos x="193" y="373"/>
                  </a:cxn>
                  <a:cxn ang="0">
                    <a:pos x="77" y="733"/>
                  </a:cxn>
                  <a:cxn ang="0">
                    <a:pos x="5" y="733"/>
                  </a:cxn>
                  <a:cxn ang="0">
                    <a:pos x="5" y="321"/>
                  </a:cxn>
                  <a:cxn ang="0">
                    <a:pos x="241" y="17"/>
                  </a:cxn>
                  <a:cxn ang="0">
                    <a:pos x="541" y="225"/>
                  </a:cxn>
                  <a:cxn ang="0">
                    <a:pos x="541" y="733"/>
                  </a:cxn>
                  <a:cxn ang="0">
                    <a:pos x="241" y="341"/>
                  </a:cxn>
                  <a:cxn ang="0">
                    <a:pos x="317" y="345"/>
                  </a:cxn>
                  <a:cxn ang="0">
                    <a:pos x="241" y="341"/>
                  </a:cxn>
                </a:cxnLst>
                <a:rect l="0" t="0" r="r" b="b"/>
                <a:pathLst>
                  <a:path w="560" h="733">
                    <a:moveTo>
                      <a:pt x="541" y="733"/>
                    </a:moveTo>
                    <a:cubicBezTo>
                      <a:pt x="520" y="733"/>
                      <a:pt x="498" y="733"/>
                      <a:pt x="477" y="733"/>
                    </a:cubicBezTo>
                    <a:cubicBezTo>
                      <a:pt x="458" y="568"/>
                      <a:pt x="507" y="346"/>
                      <a:pt x="465" y="209"/>
                    </a:cubicBezTo>
                    <a:cubicBezTo>
                      <a:pt x="429" y="91"/>
                      <a:pt x="253" y="30"/>
                      <a:pt x="145" y="125"/>
                    </a:cubicBezTo>
                    <a:cubicBezTo>
                      <a:pt x="50" y="208"/>
                      <a:pt x="68" y="391"/>
                      <a:pt x="69" y="577"/>
                    </a:cubicBezTo>
                    <a:cubicBezTo>
                      <a:pt x="91" y="512"/>
                      <a:pt x="113" y="450"/>
                      <a:pt x="133" y="381"/>
                    </a:cubicBezTo>
                    <a:cubicBezTo>
                      <a:pt x="153" y="314"/>
                      <a:pt x="162" y="238"/>
                      <a:pt x="209" y="201"/>
                    </a:cubicBezTo>
                    <a:cubicBezTo>
                      <a:pt x="368" y="76"/>
                      <a:pt x="492" y="389"/>
                      <a:pt x="297" y="413"/>
                    </a:cubicBezTo>
                    <a:cubicBezTo>
                      <a:pt x="249" y="419"/>
                      <a:pt x="218" y="401"/>
                      <a:pt x="193" y="373"/>
                    </a:cubicBezTo>
                    <a:cubicBezTo>
                      <a:pt x="159" y="498"/>
                      <a:pt x="114" y="611"/>
                      <a:pt x="77" y="733"/>
                    </a:cubicBezTo>
                    <a:cubicBezTo>
                      <a:pt x="53" y="733"/>
                      <a:pt x="29" y="733"/>
                      <a:pt x="5" y="733"/>
                    </a:cubicBezTo>
                    <a:cubicBezTo>
                      <a:pt x="8" y="582"/>
                      <a:pt x="0" y="440"/>
                      <a:pt x="5" y="321"/>
                    </a:cubicBezTo>
                    <a:cubicBezTo>
                      <a:pt x="11" y="169"/>
                      <a:pt x="84" y="33"/>
                      <a:pt x="241" y="17"/>
                    </a:cubicBezTo>
                    <a:cubicBezTo>
                      <a:pt x="401" y="0"/>
                      <a:pt x="524" y="91"/>
                      <a:pt x="541" y="225"/>
                    </a:cubicBezTo>
                    <a:cubicBezTo>
                      <a:pt x="560" y="379"/>
                      <a:pt x="527" y="557"/>
                      <a:pt x="541" y="733"/>
                    </a:cubicBezTo>
                    <a:close/>
                    <a:moveTo>
                      <a:pt x="241" y="341"/>
                    </a:moveTo>
                    <a:cubicBezTo>
                      <a:pt x="260" y="350"/>
                      <a:pt x="294" y="352"/>
                      <a:pt x="317" y="345"/>
                    </a:cubicBezTo>
                    <a:cubicBezTo>
                      <a:pt x="414" y="228"/>
                      <a:pt x="155" y="200"/>
                      <a:pt x="241" y="341"/>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9" name="Freeform 12">
                <a:extLst>
                  <a:ext uri="{FF2B5EF4-FFF2-40B4-BE49-F238E27FC236}">
                    <a16:creationId xmlns:a16="http://schemas.microsoft.com/office/drawing/2014/main" id="{021F4636-DAE2-4D78-AE19-1B4DFB138A0A}"/>
                  </a:ext>
                </a:extLst>
              </p:cNvPr>
              <p:cNvSpPr>
                <a:spLocks noEditPoints="1"/>
              </p:cNvSpPr>
              <p:nvPr/>
            </p:nvSpPr>
            <p:spPr bwMode="black">
              <a:xfrm>
                <a:off x="3200461" y="6233630"/>
                <a:ext cx="129669" cy="169804"/>
              </a:xfrm>
              <a:custGeom>
                <a:avLst/>
                <a:gdLst/>
                <a:ahLst/>
                <a:cxnLst>
                  <a:cxn ang="0">
                    <a:pos x="541" y="733"/>
                  </a:cxn>
                  <a:cxn ang="0">
                    <a:pos x="477" y="733"/>
                  </a:cxn>
                  <a:cxn ang="0">
                    <a:pos x="465" y="209"/>
                  </a:cxn>
                  <a:cxn ang="0">
                    <a:pos x="145" y="125"/>
                  </a:cxn>
                  <a:cxn ang="0">
                    <a:pos x="69" y="577"/>
                  </a:cxn>
                  <a:cxn ang="0">
                    <a:pos x="133" y="381"/>
                  </a:cxn>
                  <a:cxn ang="0">
                    <a:pos x="209" y="201"/>
                  </a:cxn>
                  <a:cxn ang="0">
                    <a:pos x="297" y="413"/>
                  </a:cxn>
                  <a:cxn ang="0">
                    <a:pos x="193" y="373"/>
                  </a:cxn>
                  <a:cxn ang="0">
                    <a:pos x="77" y="733"/>
                  </a:cxn>
                  <a:cxn ang="0">
                    <a:pos x="5" y="733"/>
                  </a:cxn>
                  <a:cxn ang="0">
                    <a:pos x="5" y="321"/>
                  </a:cxn>
                  <a:cxn ang="0">
                    <a:pos x="241" y="17"/>
                  </a:cxn>
                  <a:cxn ang="0">
                    <a:pos x="541" y="225"/>
                  </a:cxn>
                  <a:cxn ang="0">
                    <a:pos x="541" y="733"/>
                  </a:cxn>
                  <a:cxn ang="0">
                    <a:pos x="241" y="341"/>
                  </a:cxn>
                  <a:cxn ang="0">
                    <a:pos x="317" y="345"/>
                  </a:cxn>
                  <a:cxn ang="0">
                    <a:pos x="241" y="341"/>
                  </a:cxn>
                </a:cxnLst>
                <a:rect l="0" t="0" r="r" b="b"/>
                <a:pathLst>
                  <a:path w="560" h="733">
                    <a:moveTo>
                      <a:pt x="541" y="733"/>
                    </a:moveTo>
                    <a:cubicBezTo>
                      <a:pt x="520" y="733"/>
                      <a:pt x="498" y="733"/>
                      <a:pt x="477" y="733"/>
                    </a:cubicBezTo>
                    <a:cubicBezTo>
                      <a:pt x="458" y="568"/>
                      <a:pt x="507" y="346"/>
                      <a:pt x="465" y="209"/>
                    </a:cubicBezTo>
                    <a:cubicBezTo>
                      <a:pt x="429" y="91"/>
                      <a:pt x="253" y="30"/>
                      <a:pt x="145" y="125"/>
                    </a:cubicBezTo>
                    <a:cubicBezTo>
                      <a:pt x="50" y="208"/>
                      <a:pt x="68" y="391"/>
                      <a:pt x="69" y="577"/>
                    </a:cubicBezTo>
                    <a:cubicBezTo>
                      <a:pt x="91" y="512"/>
                      <a:pt x="113" y="450"/>
                      <a:pt x="133" y="381"/>
                    </a:cubicBezTo>
                    <a:cubicBezTo>
                      <a:pt x="153" y="314"/>
                      <a:pt x="162" y="238"/>
                      <a:pt x="209" y="201"/>
                    </a:cubicBezTo>
                    <a:cubicBezTo>
                      <a:pt x="368" y="76"/>
                      <a:pt x="492" y="389"/>
                      <a:pt x="297" y="413"/>
                    </a:cubicBezTo>
                    <a:cubicBezTo>
                      <a:pt x="249" y="419"/>
                      <a:pt x="218" y="401"/>
                      <a:pt x="193" y="373"/>
                    </a:cubicBezTo>
                    <a:cubicBezTo>
                      <a:pt x="159" y="498"/>
                      <a:pt x="114" y="611"/>
                      <a:pt x="77" y="733"/>
                    </a:cubicBezTo>
                    <a:cubicBezTo>
                      <a:pt x="53" y="733"/>
                      <a:pt x="29" y="733"/>
                      <a:pt x="5" y="733"/>
                    </a:cubicBezTo>
                    <a:cubicBezTo>
                      <a:pt x="8" y="582"/>
                      <a:pt x="0" y="440"/>
                      <a:pt x="5" y="321"/>
                    </a:cubicBezTo>
                    <a:cubicBezTo>
                      <a:pt x="11" y="169"/>
                      <a:pt x="84" y="33"/>
                      <a:pt x="241" y="17"/>
                    </a:cubicBezTo>
                    <a:cubicBezTo>
                      <a:pt x="401" y="0"/>
                      <a:pt x="524" y="91"/>
                      <a:pt x="541" y="225"/>
                    </a:cubicBezTo>
                    <a:cubicBezTo>
                      <a:pt x="560" y="379"/>
                      <a:pt x="527" y="557"/>
                      <a:pt x="541" y="733"/>
                    </a:cubicBezTo>
                    <a:close/>
                    <a:moveTo>
                      <a:pt x="241" y="341"/>
                    </a:moveTo>
                    <a:cubicBezTo>
                      <a:pt x="260" y="350"/>
                      <a:pt x="294" y="352"/>
                      <a:pt x="317" y="345"/>
                    </a:cubicBezTo>
                    <a:cubicBezTo>
                      <a:pt x="414" y="228"/>
                      <a:pt x="155" y="200"/>
                      <a:pt x="241" y="341"/>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0" name="Freeform 13">
                <a:extLst>
                  <a:ext uri="{FF2B5EF4-FFF2-40B4-BE49-F238E27FC236}">
                    <a16:creationId xmlns:a16="http://schemas.microsoft.com/office/drawing/2014/main" id="{5DCBD818-0B79-4E5B-A556-6EB285CD289C}"/>
                  </a:ext>
                </a:extLst>
              </p:cNvPr>
              <p:cNvSpPr>
                <a:spLocks noEditPoints="1"/>
              </p:cNvSpPr>
              <p:nvPr/>
            </p:nvSpPr>
            <p:spPr bwMode="black">
              <a:xfrm>
                <a:off x="2690020" y="6219480"/>
                <a:ext cx="130183" cy="183955"/>
              </a:xfrm>
              <a:custGeom>
                <a:avLst/>
                <a:gdLst/>
                <a:ahLst/>
                <a:cxnLst>
                  <a:cxn ang="0">
                    <a:pos x="354" y="722"/>
                  </a:cxn>
                  <a:cxn ang="0">
                    <a:pos x="490" y="726"/>
                  </a:cxn>
                  <a:cxn ang="0">
                    <a:pos x="494" y="86"/>
                  </a:cxn>
                  <a:cxn ang="0">
                    <a:pos x="562" y="86"/>
                  </a:cxn>
                  <a:cxn ang="0">
                    <a:pos x="562" y="794"/>
                  </a:cxn>
                  <a:cxn ang="0">
                    <a:pos x="198" y="794"/>
                  </a:cxn>
                  <a:cxn ang="0">
                    <a:pos x="202" y="726"/>
                  </a:cxn>
                  <a:cxn ang="0">
                    <a:pos x="286" y="726"/>
                  </a:cxn>
                  <a:cxn ang="0">
                    <a:pos x="286" y="394"/>
                  </a:cxn>
                  <a:cxn ang="0">
                    <a:pos x="346" y="218"/>
                  </a:cxn>
                  <a:cxn ang="0">
                    <a:pos x="154" y="158"/>
                  </a:cxn>
                  <a:cxn ang="0">
                    <a:pos x="246" y="198"/>
                  </a:cxn>
                  <a:cxn ang="0">
                    <a:pos x="90" y="378"/>
                  </a:cxn>
                  <a:cxn ang="0">
                    <a:pos x="34" y="290"/>
                  </a:cxn>
                  <a:cxn ang="0">
                    <a:pos x="418" y="222"/>
                  </a:cxn>
                  <a:cxn ang="0">
                    <a:pos x="354" y="398"/>
                  </a:cxn>
                  <a:cxn ang="0">
                    <a:pos x="354" y="722"/>
                  </a:cxn>
                  <a:cxn ang="0">
                    <a:pos x="114" y="318"/>
                  </a:cxn>
                  <a:cxn ang="0">
                    <a:pos x="186" y="222"/>
                  </a:cxn>
                  <a:cxn ang="0">
                    <a:pos x="114" y="318"/>
                  </a:cxn>
                </a:cxnLst>
                <a:rect l="0" t="0" r="r" b="b"/>
                <a:pathLst>
                  <a:path w="562" h="794">
                    <a:moveTo>
                      <a:pt x="354" y="722"/>
                    </a:moveTo>
                    <a:cubicBezTo>
                      <a:pt x="391" y="731"/>
                      <a:pt x="446" y="723"/>
                      <a:pt x="490" y="726"/>
                    </a:cubicBezTo>
                    <a:cubicBezTo>
                      <a:pt x="499" y="521"/>
                      <a:pt x="491" y="298"/>
                      <a:pt x="494" y="86"/>
                    </a:cubicBezTo>
                    <a:cubicBezTo>
                      <a:pt x="517" y="86"/>
                      <a:pt x="539" y="86"/>
                      <a:pt x="562" y="86"/>
                    </a:cubicBezTo>
                    <a:cubicBezTo>
                      <a:pt x="562" y="322"/>
                      <a:pt x="562" y="558"/>
                      <a:pt x="562" y="794"/>
                    </a:cubicBezTo>
                    <a:cubicBezTo>
                      <a:pt x="441" y="794"/>
                      <a:pt x="319" y="794"/>
                      <a:pt x="198" y="794"/>
                    </a:cubicBezTo>
                    <a:cubicBezTo>
                      <a:pt x="200" y="772"/>
                      <a:pt x="194" y="742"/>
                      <a:pt x="202" y="726"/>
                    </a:cubicBezTo>
                    <a:cubicBezTo>
                      <a:pt x="230" y="726"/>
                      <a:pt x="258" y="726"/>
                      <a:pt x="286" y="726"/>
                    </a:cubicBezTo>
                    <a:cubicBezTo>
                      <a:pt x="297" y="618"/>
                      <a:pt x="272" y="509"/>
                      <a:pt x="286" y="394"/>
                    </a:cubicBezTo>
                    <a:cubicBezTo>
                      <a:pt x="295" y="319"/>
                      <a:pt x="349" y="283"/>
                      <a:pt x="346" y="218"/>
                    </a:cubicBezTo>
                    <a:cubicBezTo>
                      <a:pt x="342" y="133"/>
                      <a:pt x="237" y="126"/>
                      <a:pt x="154" y="158"/>
                    </a:cubicBezTo>
                    <a:cubicBezTo>
                      <a:pt x="192" y="171"/>
                      <a:pt x="226" y="173"/>
                      <a:pt x="246" y="198"/>
                    </a:cubicBezTo>
                    <a:cubicBezTo>
                      <a:pt x="326" y="296"/>
                      <a:pt x="201" y="438"/>
                      <a:pt x="90" y="378"/>
                    </a:cubicBezTo>
                    <a:cubicBezTo>
                      <a:pt x="65" y="364"/>
                      <a:pt x="39" y="327"/>
                      <a:pt x="34" y="290"/>
                    </a:cubicBezTo>
                    <a:cubicBezTo>
                      <a:pt x="0" y="40"/>
                      <a:pt x="420" y="0"/>
                      <a:pt x="418" y="222"/>
                    </a:cubicBezTo>
                    <a:cubicBezTo>
                      <a:pt x="417" y="288"/>
                      <a:pt x="365" y="328"/>
                      <a:pt x="354" y="398"/>
                    </a:cubicBezTo>
                    <a:cubicBezTo>
                      <a:pt x="339" y="500"/>
                      <a:pt x="365" y="597"/>
                      <a:pt x="354" y="722"/>
                    </a:cubicBezTo>
                    <a:close/>
                    <a:moveTo>
                      <a:pt x="114" y="318"/>
                    </a:moveTo>
                    <a:cubicBezTo>
                      <a:pt x="172" y="360"/>
                      <a:pt x="243" y="273"/>
                      <a:pt x="186" y="222"/>
                    </a:cubicBezTo>
                    <a:cubicBezTo>
                      <a:pt x="109" y="182"/>
                      <a:pt x="66" y="283"/>
                      <a:pt x="114" y="31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1" name="Freeform 14">
                <a:extLst>
                  <a:ext uri="{FF2B5EF4-FFF2-40B4-BE49-F238E27FC236}">
                    <a16:creationId xmlns:a16="http://schemas.microsoft.com/office/drawing/2014/main" id="{4A90FA1B-105C-45ED-AE8E-1E1A0D794FC8}"/>
                  </a:ext>
                </a:extLst>
              </p:cNvPr>
              <p:cNvSpPr>
                <a:spLocks noEditPoints="1"/>
              </p:cNvSpPr>
              <p:nvPr/>
            </p:nvSpPr>
            <p:spPr bwMode="black">
              <a:xfrm>
                <a:off x="3881737" y="6232086"/>
                <a:ext cx="163372" cy="171348"/>
              </a:xfrm>
              <a:custGeom>
                <a:avLst/>
                <a:gdLst/>
                <a:ahLst/>
                <a:cxnLst>
                  <a:cxn ang="0">
                    <a:pos x="290" y="672"/>
                  </a:cxn>
                  <a:cxn ang="0">
                    <a:pos x="638" y="672"/>
                  </a:cxn>
                  <a:cxn ang="0">
                    <a:pos x="638" y="32"/>
                  </a:cxn>
                  <a:cxn ang="0">
                    <a:pos x="706" y="32"/>
                  </a:cxn>
                  <a:cxn ang="0">
                    <a:pos x="706" y="740"/>
                  </a:cxn>
                  <a:cxn ang="0">
                    <a:pos x="138" y="740"/>
                  </a:cxn>
                  <a:cxn ang="0">
                    <a:pos x="138" y="676"/>
                  </a:cxn>
                  <a:cxn ang="0">
                    <a:pos x="222" y="672"/>
                  </a:cxn>
                  <a:cxn ang="0">
                    <a:pos x="222" y="248"/>
                  </a:cxn>
                  <a:cxn ang="0">
                    <a:pos x="154" y="24"/>
                  </a:cxn>
                  <a:cxn ang="0">
                    <a:pos x="290" y="380"/>
                  </a:cxn>
                  <a:cxn ang="0">
                    <a:pos x="290" y="672"/>
                  </a:cxn>
                  <a:cxn ang="0">
                    <a:pos x="126" y="104"/>
                  </a:cxn>
                  <a:cxn ang="0">
                    <a:pos x="218" y="180"/>
                  </a:cxn>
                  <a:cxn ang="0">
                    <a:pos x="126" y="104"/>
                  </a:cxn>
                </a:cxnLst>
                <a:rect l="0" t="0" r="r" b="b"/>
                <a:pathLst>
                  <a:path w="706" h="740">
                    <a:moveTo>
                      <a:pt x="290" y="672"/>
                    </a:moveTo>
                    <a:cubicBezTo>
                      <a:pt x="406" y="672"/>
                      <a:pt x="522" y="672"/>
                      <a:pt x="638" y="672"/>
                    </a:cubicBezTo>
                    <a:cubicBezTo>
                      <a:pt x="638" y="459"/>
                      <a:pt x="638" y="245"/>
                      <a:pt x="638" y="32"/>
                    </a:cubicBezTo>
                    <a:cubicBezTo>
                      <a:pt x="661" y="32"/>
                      <a:pt x="683" y="32"/>
                      <a:pt x="706" y="32"/>
                    </a:cubicBezTo>
                    <a:cubicBezTo>
                      <a:pt x="706" y="268"/>
                      <a:pt x="706" y="504"/>
                      <a:pt x="706" y="740"/>
                    </a:cubicBezTo>
                    <a:cubicBezTo>
                      <a:pt x="517" y="740"/>
                      <a:pt x="327" y="740"/>
                      <a:pt x="138" y="740"/>
                    </a:cubicBezTo>
                    <a:cubicBezTo>
                      <a:pt x="138" y="719"/>
                      <a:pt x="138" y="697"/>
                      <a:pt x="138" y="676"/>
                    </a:cubicBezTo>
                    <a:cubicBezTo>
                      <a:pt x="159" y="667"/>
                      <a:pt x="195" y="674"/>
                      <a:pt x="222" y="672"/>
                    </a:cubicBezTo>
                    <a:cubicBezTo>
                      <a:pt x="222" y="531"/>
                      <a:pt x="222" y="389"/>
                      <a:pt x="222" y="248"/>
                    </a:cubicBezTo>
                    <a:cubicBezTo>
                      <a:pt x="40" y="312"/>
                      <a:pt x="0" y="45"/>
                      <a:pt x="154" y="24"/>
                    </a:cubicBezTo>
                    <a:cubicBezTo>
                      <a:pt x="326" y="0"/>
                      <a:pt x="290" y="215"/>
                      <a:pt x="290" y="380"/>
                    </a:cubicBezTo>
                    <a:cubicBezTo>
                      <a:pt x="290" y="485"/>
                      <a:pt x="290" y="585"/>
                      <a:pt x="290" y="672"/>
                    </a:cubicBezTo>
                    <a:close/>
                    <a:moveTo>
                      <a:pt x="126" y="104"/>
                    </a:moveTo>
                    <a:cubicBezTo>
                      <a:pt x="88" y="173"/>
                      <a:pt x="167" y="221"/>
                      <a:pt x="218" y="180"/>
                    </a:cubicBezTo>
                    <a:cubicBezTo>
                      <a:pt x="267" y="112"/>
                      <a:pt x="175" y="53"/>
                      <a:pt x="126" y="10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2" name="Freeform 15">
                <a:extLst>
                  <a:ext uri="{FF2B5EF4-FFF2-40B4-BE49-F238E27FC236}">
                    <a16:creationId xmlns:a16="http://schemas.microsoft.com/office/drawing/2014/main" id="{1D0C775D-7FA8-4639-8E30-31F3F99BAE25}"/>
                  </a:ext>
                </a:extLst>
              </p:cNvPr>
              <p:cNvSpPr>
                <a:spLocks noEditPoints="1"/>
              </p:cNvSpPr>
              <p:nvPr/>
            </p:nvSpPr>
            <p:spPr bwMode="black">
              <a:xfrm>
                <a:off x="2994638" y="6232086"/>
                <a:ext cx="163630" cy="171348"/>
              </a:xfrm>
              <a:custGeom>
                <a:avLst/>
                <a:gdLst/>
                <a:ahLst/>
                <a:cxnLst>
                  <a:cxn ang="0">
                    <a:pos x="290" y="672"/>
                  </a:cxn>
                  <a:cxn ang="0">
                    <a:pos x="638" y="672"/>
                  </a:cxn>
                  <a:cxn ang="0">
                    <a:pos x="638" y="32"/>
                  </a:cxn>
                  <a:cxn ang="0">
                    <a:pos x="706" y="32"/>
                  </a:cxn>
                  <a:cxn ang="0">
                    <a:pos x="706" y="740"/>
                  </a:cxn>
                  <a:cxn ang="0">
                    <a:pos x="138" y="740"/>
                  </a:cxn>
                  <a:cxn ang="0">
                    <a:pos x="138" y="676"/>
                  </a:cxn>
                  <a:cxn ang="0">
                    <a:pos x="222" y="672"/>
                  </a:cxn>
                  <a:cxn ang="0">
                    <a:pos x="222" y="248"/>
                  </a:cxn>
                  <a:cxn ang="0">
                    <a:pos x="154" y="24"/>
                  </a:cxn>
                  <a:cxn ang="0">
                    <a:pos x="290" y="380"/>
                  </a:cxn>
                  <a:cxn ang="0">
                    <a:pos x="290" y="672"/>
                  </a:cxn>
                  <a:cxn ang="0">
                    <a:pos x="126" y="104"/>
                  </a:cxn>
                  <a:cxn ang="0">
                    <a:pos x="218" y="180"/>
                  </a:cxn>
                  <a:cxn ang="0">
                    <a:pos x="126" y="104"/>
                  </a:cxn>
                </a:cxnLst>
                <a:rect l="0" t="0" r="r" b="b"/>
                <a:pathLst>
                  <a:path w="706" h="740">
                    <a:moveTo>
                      <a:pt x="290" y="672"/>
                    </a:moveTo>
                    <a:cubicBezTo>
                      <a:pt x="406" y="672"/>
                      <a:pt x="522" y="672"/>
                      <a:pt x="638" y="672"/>
                    </a:cubicBezTo>
                    <a:cubicBezTo>
                      <a:pt x="638" y="459"/>
                      <a:pt x="638" y="245"/>
                      <a:pt x="638" y="32"/>
                    </a:cubicBezTo>
                    <a:cubicBezTo>
                      <a:pt x="661" y="32"/>
                      <a:pt x="683" y="32"/>
                      <a:pt x="706" y="32"/>
                    </a:cubicBezTo>
                    <a:cubicBezTo>
                      <a:pt x="706" y="268"/>
                      <a:pt x="706" y="504"/>
                      <a:pt x="706" y="740"/>
                    </a:cubicBezTo>
                    <a:cubicBezTo>
                      <a:pt x="517" y="740"/>
                      <a:pt x="327" y="740"/>
                      <a:pt x="138" y="740"/>
                    </a:cubicBezTo>
                    <a:cubicBezTo>
                      <a:pt x="138" y="719"/>
                      <a:pt x="138" y="697"/>
                      <a:pt x="138" y="676"/>
                    </a:cubicBezTo>
                    <a:cubicBezTo>
                      <a:pt x="159" y="667"/>
                      <a:pt x="195" y="674"/>
                      <a:pt x="222" y="672"/>
                    </a:cubicBezTo>
                    <a:cubicBezTo>
                      <a:pt x="222" y="531"/>
                      <a:pt x="222" y="389"/>
                      <a:pt x="222" y="248"/>
                    </a:cubicBezTo>
                    <a:cubicBezTo>
                      <a:pt x="40" y="312"/>
                      <a:pt x="0" y="45"/>
                      <a:pt x="154" y="24"/>
                    </a:cubicBezTo>
                    <a:cubicBezTo>
                      <a:pt x="326" y="0"/>
                      <a:pt x="290" y="215"/>
                      <a:pt x="290" y="380"/>
                    </a:cubicBezTo>
                    <a:cubicBezTo>
                      <a:pt x="290" y="485"/>
                      <a:pt x="290" y="585"/>
                      <a:pt x="290" y="672"/>
                    </a:cubicBezTo>
                    <a:close/>
                    <a:moveTo>
                      <a:pt x="126" y="104"/>
                    </a:moveTo>
                    <a:cubicBezTo>
                      <a:pt x="88" y="173"/>
                      <a:pt x="167" y="221"/>
                      <a:pt x="218" y="180"/>
                    </a:cubicBezTo>
                    <a:cubicBezTo>
                      <a:pt x="267" y="112"/>
                      <a:pt x="175" y="53"/>
                      <a:pt x="126" y="10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13" name="Freeform 16">
                <a:extLst>
                  <a:ext uri="{FF2B5EF4-FFF2-40B4-BE49-F238E27FC236}">
                    <a16:creationId xmlns:a16="http://schemas.microsoft.com/office/drawing/2014/main" id="{32026353-ACA9-4EAD-B86D-D7B5CDB8BE03}"/>
                  </a:ext>
                </a:extLst>
              </p:cNvPr>
              <p:cNvSpPr>
                <a:spLocks noEditPoints="1"/>
              </p:cNvSpPr>
              <p:nvPr/>
            </p:nvSpPr>
            <p:spPr bwMode="black">
              <a:xfrm>
                <a:off x="3781912" y="6146155"/>
                <a:ext cx="128125" cy="69208"/>
              </a:xfrm>
              <a:custGeom>
                <a:avLst/>
                <a:gdLst/>
                <a:ahLst/>
                <a:cxnLst>
                  <a:cxn ang="0">
                    <a:pos x="554" y="67"/>
                  </a:cxn>
                  <a:cxn ang="0">
                    <a:pos x="234" y="287"/>
                  </a:cxn>
                  <a:cxn ang="0">
                    <a:pos x="30" y="191"/>
                  </a:cxn>
                  <a:cxn ang="0">
                    <a:pos x="246" y="179"/>
                  </a:cxn>
                  <a:cxn ang="0">
                    <a:pos x="222" y="227"/>
                  </a:cxn>
                  <a:cxn ang="0">
                    <a:pos x="502" y="27"/>
                  </a:cxn>
                  <a:cxn ang="0">
                    <a:pos x="554" y="67"/>
                  </a:cxn>
                  <a:cxn ang="0">
                    <a:pos x="182" y="131"/>
                  </a:cxn>
                  <a:cxn ang="0">
                    <a:pos x="94" y="195"/>
                  </a:cxn>
                  <a:cxn ang="0">
                    <a:pos x="182" y="131"/>
                  </a:cxn>
                </a:cxnLst>
                <a:rect l="0" t="0" r="r" b="b"/>
                <a:pathLst>
                  <a:path w="554" h="299">
                    <a:moveTo>
                      <a:pt x="554" y="67"/>
                    </a:moveTo>
                    <a:cubicBezTo>
                      <a:pt x="480" y="153"/>
                      <a:pt x="377" y="270"/>
                      <a:pt x="234" y="287"/>
                    </a:cubicBezTo>
                    <a:cubicBezTo>
                      <a:pt x="135" y="299"/>
                      <a:pt x="43" y="264"/>
                      <a:pt x="30" y="191"/>
                    </a:cubicBezTo>
                    <a:cubicBezTo>
                      <a:pt x="0" y="23"/>
                      <a:pt x="272" y="0"/>
                      <a:pt x="246" y="179"/>
                    </a:cubicBezTo>
                    <a:cubicBezTo>
                      <a:pt x="243" y="200"/>
                      <a:pt x="238" y="205"/>
                      <a:pt x="222" y="227"/>
                    </a:cubicBezTo>
                    <a:cubicBezTo>
                      <a:pt x="347" y="192"/>
                      <a:pt x="439" y="124"/>
                      <a:pt x="502" y="27"/>
                    </a:cubicBezTo>
                    <a:cubicBezTo>
                      <a:pt x="525" y="34"/>
                      <a:pt x="537" y="53"/>
                      <a:pt x="554" y="67"/>
                    </a:cubicBezTo>
                    <a:close/>
                    <a:moveTo>
                      <a:pt x="182" y="131"/>
                    </a:moveTo>
                    <a:cubicBezTo>
                      <a:pt x="152" y="84"/>
                      <a:pt x="58" y="117"/>
                      <a:pt x="94" y="195"/>
                    </a:cubicBezTo>
                    <a:cubicBezTo>
                      <a:pt x="146" y="242"/>
                      <a:pt x="217" y="185"/>
                      <a:pt x="182" y="131"/>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0" name="Group 529">
              <a:extLst>
                <a:ext uri="{FF2B5EF4-FFF2-40B4-BE49-F238E27FC236}">
                  <a16:creationId xmlns:a16="http://schemas.microsoft.com/office/drawing/2014/main" id="{36BCBEEC-D333-4933-B7D7-8938DEEAFD85}"/>
                </a:ext>
              </a:extLst>
            </p:cNvPr>
            <p:cNvGrpSpPr/>
            <p:nvPr/>
          </p:nvGrpSpPr>
          <p:grpSpPr bwMode="black">
            <a:xfrm>
              <a:off x="6260910" y="10648038"/>
              <a:ext cx="1640287" cy="513076"/>
              <a:chOff x="8632347" y="6167032"/>
              <a:chExt cx="840228" cy="271928"/>
            </a:xfrm>
            <a:solidFill>
              <a:srgbClr val="FFFFFF"/>
            </a:solidFill>
            <a:effectLst/>
          </p:grpSpPr>
          <p:sp>
            <p:nvSpPr>
              <p:cNvPr id="600" name="Freeform 17">
                <a:extLst>
                  <a:ext uri="{FF2B5EF4-FFF2-40B4-BE49-F238E27FC236}">
                    <a16:creationId xmlns:a16="http://schemas.microsoft.com/office/drawing/2014/main" id="{3C4444D8-A13C-4031-93AA-EDD2F0F46B31}"/>
                  </a:ext>
                </a:extLst>
              </p:cNvPr>
              <p:cNvSpPr>
                <a:spLocks noEditPoints="1"/>
              </p:cNvSpPr>
              <p:nvPr/>
            </p:nvSpPr>
            <p:spPr bwMode="black">
              <a:xfrm>
                <a:off x="8632347" y="6169214"/>
                <a:ext cx="243121" cy="269746"/>
              </a:xfrm>
              <a:custGeom>
                <a:avLst/>
                <a:gdLst/>
                <a:ahLst/>
                <a:cxnLst>
                  <a:cxn ang="0">
                    <a:pos x="128" y="112"/>
                  </a:cxn>
                  <a:cxn ang="0">
                    <a:pos x="147" y="130"/>
                  </a:cxn>
                  <a:cxn ang="0">
                    <a:pos x="136" y="133"/>
                  </a:cxn>
                  <a:cxn ang="0">
                    <a:pos x="118" y="148"/>
                  </a:cxn>
                  <a:cxn ang="0">
                    <a:pos x="206" y="148"/>
                  </a:cxn>
                  <a:cxn ang="0">
                    <a:pos x="217" y="136"/>
                  </a:cxn>
                  <a:cxn ang="0">
                    <a:pos x="236" y="155"/>
                  </a:cxn>
                  <a:cxn ang="0">
                    <a:pos x="224" y="161"/>
                  </a:cxn>
                  <a:cxn ang="0">
                    <a:pos x="113" y="239"/>
                  </a:cxn>
                  <a:cxn ang="0">
                    <a:pos x="0" y="262"/>
                  </a:cxn>
                  <a:cxn ang="0">
                    <a:pos x="0" y="258"/>
                  </a:cxn>
                  <a:cxn ang="0">
                    <a:pos x="114" y="226"/>
                  </a:cxn>
                  <a:cxn ang="0">
                    <a:pos x="206" y="154"/>
                  </a:cxn>
                  <a:cxn ang="0">
                    <a:pos x="113" y="154"/>
                  </a:cxn>
                  <a:cxn ang="0">
                    <a:pos x="19" y="203"/>
                  </a:cxn>
                  <a:cxn ang="0">
                    <a:pos x="17" y="198"/>
                  </a:cxn>
                  <a:cxn ang="0">
                    <a:pos x="78" y="162"/>
                  </a:cxn>
                  <a:cxn ang="0">
                    <a:pos x="128" y="112"/>
                  </a:cxn>
                  <a:cxn ang="0">
                    <a:pos x="99" y="45"/>
                  </a:cxn>
                  <a:cxn ang="0">
                    <a:pos x="86" y="53"/>
                  </a:cxn>
                  <a:cxn ang="0">
                    <a:pos x="114" y="75"/>
                  </a:cxn>
                  <a:cxn ang="0">
                    <a:pos x="111" y="93"/>
                  </a:cxn>
                  <a:cxn ang="0">
                    <a:pos x="100" y="90"/>
                  </a:cxn>
                  <a:cxn ang="0">
                    <a:pos x="82" y="55"/>
                  </a:cxn>
                  <a:cxn ang="0">
                    <a:pos x="50" y="73"/>
                  </a:cxn>
                  <a:cxn ang="0">
                    <a:pos x="10" y="91"/>
                  </a:cxn>
                  <a:cxn ang="0">
                    <a:pos x="8" y="87"/>
                  </a:cxn>
                  <a:cxn ang="0">
                    <a:pos x="79" y="41"/>
                  </a:cxn>
                  <a:cxn ang="0">
                    <a:pos x="117" y="0"/>
                  </a:cxn>
                  <a:cxn ang="0">
                    <a:pos x="136" y="17"/>
                  </a:cxn>
                  <a:cxn ang="0">
                    <a:pos x="126" y="21"/>
                  </a:cxn>
                  <a:cxn ang="0">
                    <a:pos x="105" y="39"/>
                  </a:cxn>
                  <a:cxn ang="0">
                    <a:pos x="191" y="39"/>
                  </a:cxn>
                  <a:cxn ang="0">
                    <a:pos x="204" y="26"/>
                  </a:cxn>
                  <a:cxn ang="0">
                    <a:pos x="224" y="46"/>
                  </a:cxn>
                  <a:cxn ang="0">
                    <a:pos x="211" y="51"/>
                  </a:cxn>
                  <a:cxn ang="0">
                    <a:pos x="132" y="108"/>
                  </a:cxn>
                  <a:cxn ang="0">
                    <a:pos x="2" y="145"/>
                  </a:cxn>
                  <a:cxn ang="0">
                    <a:pos x="1" y="141"/>
                  </a:cxn>
                  <a:cxn ang="0">
                    <a:pos x="104" y="109"/>
                  </a:cxn>
                  <a:cxn ang="0">
                    <a:pos x="191" y="45"/>
                  </a:cxn>
                  <a:cxn ang="0">
                    <a:pos x="99" y="45"/>
                  </a:cxn>
                  <a:cxn ang="0">
                    <a:pos x="93" y="169"/>
                  </a:cxn>
                  <a:cxn ang="0">
                    <a:pos x="119" y="195"/>
                  </a:cxn>
                  <a:cxn ang="0">
                    <a:pos x="114" y="216"/>
                  </a:cxn>
                  <a:cxn ang="0">
                    <a:pos x="102" y="209"/>
                  </a:cxn>
                  <a:cxn ang="0">
                    <a:pos x="90" y="172"/>
                  </a:cxn>
                  <a:cxn ang="0">
                    <a:pos x="93" y="169"/>
                  </a:cxn>
                </a:cxnLst>
                <a:rect l="0" t="0" r="r" b="b"/>
                <a:pathLst>
                  <a:path w="236" h="262">
                    <a:moveTo>
                      <a:pt x="128" y="112"/>
                    </a:moveTo>
                    <a:cubicBezTo>
                      <a:pt x="147" y="130"/>
                      <a:pt x="147" y="130"/>
                      <a:pt x="147" y="130"/>
                    </a:cubicBezTo>
                    <a:cubicBezTo>
                      <a:pt x="136" y="133"/>
                      <a:pt x="136" y="133"/>
                      <a:pt x="136" y="133"/>
                    </a:cubicBezTo>
                    <a:cubicBezTo>
                      <a:pt x="134" y="135"/>
                      <a:pt x="128" y="140"/>
                      <a:pt x="118" y="148"/>
                    </a:cubicBezTo>
                    <a:cubicBezTo>
                      <a:pt x="206" y="148"/>
                      <a:pt x="206" y="148"/>
                      <a:pt x="206" y="148"/>
                    </a:cubicBezTo>
                    <a:cubicBezTo>
                      <a:pt x="217" y="136"/>
                      <a:pt x="217" y="136"/>
                      <a:pt x="217" y="136"/>
                    </a:cubicBezTo>
                    <a:cubicBezTo>
                      <a:pt x="236" y="155"/>
                      <a:pt x="236" y="155"/>
                      <a:pt x="236" y="155"/>
                    </a:cubicBezTo>
                    <a:cubicBezTo>
                      <a:pt x="224" y="161"/>
                      <a:pt x="224" y="161"/>
                      <a:pt x="224" y="161"/>
                    </a:cubicBezTo>
                    <a:cubicBezTo>
                      <a:pt x="186" y="200"/>
                      <a:pt x="149" y="226"/>
                      <a:pt x="113" y="239"/>
                    </a:cubicBezTo>
                    <a:cubicBezTo>
                      <a:pt x="76" y="251"/>
                      <a:pt x="38" y="259"/>
                      <a:pt x="0" y="262"/>
                    </a:cubicBezTo>
                    <a:cubicBezTo>
                      <a:pt x="0" y="258"/>
                      <a:pt x="0" y="258"/>
                      <a:pt x="0" y="258"/>
                    </a:cubicBezTo>
                    <a:cubicBezTo>
                      <a:pt x="42" y="252"/>
                      <a:pt x="80" y="241"/>
                      <a:pt x="114" y="226"/>
                    </a:cubicBezTo>
                    <a:cubicBezTo>
                      <a:pt x="148" y="211"/>
                      <a:pt x="179" y="187"/>
                      <a:pt x="206" y="154"/>
                    </a:cubicBezTo>
                    <a:cubicBezTo>
                      <a:pt x="113" y="154"/>
                      <a:pt x="113" y="154"/>
                      <a:pt x="113" y="154"/>
                    </a:cubicBezTo>
                    <a:cubicBezTo>
                      <a:pt x="86" y="174"/>
                      <a:pt x="55" y="190"/>
                      <a:pt x="19" y="203"/>
                    </a:cubicBezTo>
                    <a:cubicBezTo>
                      <a:pt x="17" y="198"/>
                      <a:pt x="17" y="198"/>
                      <a:pt x="17" y="198"/>
                    </a:cubicBezTo>
                    <a:cubicBezTo>
                      <a:pt x="40" y="187"/>
                      <a:pt x="60" y="175"/>
                      <a:pt x="78" y="162"/>
                    </a:cubicBezTo>
                    <a:cubicBezTo>
                      <a:pt x="97" y="148"/>
                      <a:pt x="113" y="132"/>
                      <a:pt x="128" y="112"/>
                    </a:cubicBezTo>
                    <a:close/>
                    <a:moveTo>
                      <a:pt x="99" y="45"/>
                    </a:moveTo>
                    <a:cubicBezTo>
                      <a:pt x="86" y="53"/>
                      <a:pt x="86" y="53"/>
                      <a:pt x="86" y="53"/>
                    </a:cubicBezTo>
                    <a:cubicBezTo>
                      <a:pt x="101" y="62"/>
                      <a:pt x="111" y="69"/>
                      <a:pt x="114" y="75"/>
                    </a:cubicBezTo>
                    <a:cubicBezTo>
                      <a:pt x="118" y="81"/>
                      <a:pt x="117" y="87"/>
                      <a:pt x="111" y="93"/>
                    </a:cubicBezTo>
                    <a:cubicBezTo>
                      <a:pt x="106" y="99"/>
                      <a:pt x="102" y="98"/>
                      <a:pt x="100" y="90"/>
                    </a:cubicBezTo>
                    <a:cubicBezTo>
                      <a:pt x="98" y="81"/>
                      <a:pt x="92" y="70"/>
                      <a:pt x="82" y="55"/>
                    </a:cubicBezTo>
                    <a:cubicBezTo>
                      <a:pt x="73" y="61"/>
                      <a:pt x="62" y="67"/>
                      <a:pt x="50" y="73"/>
                    </a:cubicBezTo>
                    <a:cubicBezTo>
                      <a:pt x="39" y="79"/>
                      <a:pt x="25" y="85"/>
                      <a:pt x="10" y="91"/>
                    </a:cubicBezTo>
                    <a:cubicBezTo>
                      <a:pt x="8" y="87"/>
                      <a:pt x="8" y="87"/>
                      <a:pt x="8" y="87"/>
                    </a:cubicBezTo>
                    <a:cubicBezTo>
                      <a:pt x="37" y="73"/>
                      <a:pt x="61" y="57"/>
                      <a:pt x="79" y="41"/>
                    </a:cubicBezTo>
                    <a:cubicBezTo>
                      <a:pt x="98" y="25"/>
                      <a:pt x="110" y="12"/>
                      <a:pt x="117" y="0"/>
                    </a:cubicBezTo>
                    <a:cubicBezTo>
                      <a:pt x="136" y="17"/>
                      <a:pt x="136" y="17"/>
                      <a:pt x="136" y="17"/>
                    </a:cubicBezTo>
                    <a:cubicBezTo>
                      <a:pt x="126" y="21"/>
                      <a:pt x="126" y="21"/>
                      <a:pt x="126" y="21"/>
                    </a:cubicBezTo>
                    <a:cubicBezTo>
                      <a:pt x="105" y="39"/>
                      <a:pt x="105" y="39"/>
                      <a:pt x="105" y="39"/>
                    </a:cubicBezTo>
                    <a:cubicBezTo>
                      <a:pt x="191" y="39"/>
                      <a:pt x="191" y="39"/>
                      <a:pt x="191" y="39"/>
                    </a:cubicBezTo>
                    <a:cubicBezTo>
                      <a:pt x="204" y="26"/>
                      <a:pt x="204" y="26"/>
                      <a:pt x="204" y="26"/>
                    </a:cubicBezTo>
                    <a:cubicBezTo>
                      <a:pt x="224" y="46"/>
                      <a:pt x="224" y="46"/>
                      <a:pt x="224" y="46"/>
                    </a:cubicBezTo>
                    <a:cubicBezTo>
                      <a:pt x="211" y="51"/>
                      <a:pt x="211" y="51"/>
                      <a:pt x="211" y="51"/>
                    </a:cubicBezTo>
                    <a:cubicBezTo>
                      <a:pt x="190" y="71"/>
                      <a:pt x="163" y="90"/>
                      <a:pt x="132" y="108"/>
                    </a:cubicBezTo>
                    <a:cubicBezTo>
                      <a:pt x="101" y="125"/>
                      <a:pt x="58" y="138"/>
                      <a:pt x="2" y="145"/>
                    </a:cubicBezTo>
                    <a:cubicBezTo>
                      <a:pt x="1" y="141"/>
                      <a:pt x="1" y="141"/>
                      <a:pt x="1" y="141"/>
                    </a:cubicBezTo>
                    <a:cubicBezTo>
                      <a:pt x="38" y="134"/>
                      <a:pt x="72" y="124"/>
                      <a:pt x="104" y="109"/>
                    </a:cubicBezTo>
                    <a:cubicBezTo>
                      <a:pt x="135" y="95"/>
                      <a:pt x="164" y="74"/>
                      <a:pt x="191" y="45"/>
                    </a:cubicBezTo>
                    <a:lnTo>
                      <a:pt x="99" y="45"/>
                    </a:lnTo>
                    <a:close/>
                    <a:moveTo>
                      <a:pt x="93" y="169"/>
                    </a:moveTo>
                    <a:cubicBezTo>
                      <a:pt x="107" y="179"/>
                      <a:pt x="115" y="188"/>
                      <a:pt x="119" y="195"/>
                    </a:cubicBezTo>
                    <a:cubicBezTo>
                      <a:pt x="122" y="202"/>
                      <a:pt x="121" y="209"/>
                      <a:pt x="114" y="216"/>
                    </a:cubicBezTo>
                    <a:cubicBezTo>
                      <a:pt x="108" y="222"/>
                      <a:pt x="104" y="220"/>
                      <a:pt x="102" y="209"/>
                    </a:cubicBezTo>
                    <a:cubicBezTo>
                      <a:pt x="101" y="199"/>
                      <a:pt x="97" y="186"/>
                      <a:pt x="90" y="172"/>
                    </a:cubicBezTo>
                    <a:lnTo>
                      <a:pt x="93" y="16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1" name="Freeform 18">
                <a:extLst>
                  <a:ext uri="{FF2B5EF4-FFF2-40B4-BE49-F238E27FC236}">
                    <a16:creationId xmlns:a16="http://schemas.microsoft.com/office/drawing/2014/main" id="{64D37B71-00DA-4FF2-9B04-F37F39F1BB3F}"/>
                  </a:ext>
                </a:extLst>
              </p:cNvPr>
              <p:cNvSpPr>
                <a:spLocks noEditPoints="1"/>
              </p:cNvSpPr>
              <p:nvPr/>
            </p:nvSpPr>
            <p:spPr bwMode="black">
              <a:xfrm>
                <a:off x="8908640" y="6167032"/>
                <a:ext cx="273238" cy="270182"/>
              </a:xfrm>
              <a:custGeom>
                <a:avLst/>
                <a:gdLst/>
                <a:ahLst/>
                <a:cxnLst>
                  <a:cxn ang="0">
                    <a:pos x="28" y="7"/>
                  </a:cxn>
                  <a:cxn ang="0">
                    <a:pos x="52" y="50"/>
                  </a:cxn>
                  <a:cxn ang="0">
                    <a:pos x="81" y="38"/>
                  </a:cxn>
                  <a:cxn ang="0">
                    <a:pos x="32" y="56"/>
                  </a:cxn>
                  <a:cxn ang="0">
                    <a:pos x="0" y="50"/>
                  </a:cxn>
                  <a:cxn ang="0">
                    <a:pos x="42" y="34"/>
                  </a:cxn>
                  <a:cxn ang="0">
                    <a:pos x="10" y="87"/>
                  </a:cxn>
                  <a:cxn ang="0">
                    <a:pos x="72" y="77"/>
                  </a:cxn>
                  <a:cxn ang="0">
                    <a:pos x="42" y="93"/>
                  </a:cxn>
                  <a:cxn ang="0">
                    <a:pos x="10" y="87"/>
                  </a:cxn>
                  <a:cxn ang="0">
                    <a:pos x="62" y="128"/>
                  </a:cxn>
                  <a:cxn ang="0">
                    <a:pos x="89" y="135"/>
                  </a:cxn>
                  <a:cxn ang="0">
                    <a:pos x="23" y="138"/>
                  </a:cxn>
                  <a:cxn ang="0">
                    <a:pos x="16" y="159"/>
                  </a:cxn>
                  <a:cxn ang="0">
                    <a:pos x="67" y="168"/>
                  </a:cxn>
                  <a:cxn ang="0">
                    <a:pos x="88" y="170"/>
                  </a:cxn>
                  <a:cxn ang="0">
                    <a:pos x="82" y="234"/>
                  </a:cxn>
                  <a:cxn ang="0">
                    <a:pos x="68" y="229"/>
                  </a:cxn>
                  <a:cxn ang="0">
                    <a:pos x="31" y="245"/>
                  </a:cxn>
                  <a:cxn ang="0">
                    <a:pos x="17" y="206"/>
                  </a:cxn>
                  <a:cxn ang="0">
                    <a:pos x="31" y="174"/>
                  </a:cxn>
                  <a:cxn ang="0">
                    <a:pos x="68" y="223"/>
                  </a:cxn>
                  <a:cxn ang="0">
                    <a:pos x="31" y="174"/>
                  </a:cxn>
                  <a:cxn ang="0">
                    <a:pos x="104" y="35"/>
                  </a:cxn>
                  <a:cxn ang="0">
                    <a:pos x="126" y="43"/>
                  </a:cxn>
                  <a:cxn ang="0">
                    <a:pos x="154" y="10"/>
                  </a:cxn>
                  <a:cxn ang="0">
                    <a:pos x="132" y="43"/>
                  </a:cxn>
                  <a:cxn ang="0">
                    <a:pos x="164" y="33"/>
                  </a:cxn>
                  <a:cxn ang="0">
                    <a:pos x="172" y="52"/>
                  </a:cxn>
                  <a:cxn ang="0">
                    <a:pos x="152" y="261"/>
                  </a:cxn>
                  <a:cxn ang="0">
                    <a:pos x="125" y="236"/>
                  </a:cxn>
                  <a:cxn ang="0">
                    <a:pos x="159" y="229"/>
                  </a:cxn>
                  <a:cxn ang="0">
                    <a:pos x="69" y="257"/>
                  </a:cxn>
                  <a:cxn ang="0">
                    <a:pos x="143" y="161"/>
                  </a:cxn>
                  <a:cxn ang="0">
                    <a:pos x="95" y="164"/>
                  </a:cxn>
                  <a:cxn ang="0">
                    <a:pos x="104" y="154"/>
                  </a:cxn>
                  <a:cxn ang="0">
                    <a:pos x="117" y="80"/>
                  </a:cxn>
                  <a:cxn ang="0">
                    <a:pos x="159" y="50"/>
                  </a:cxn>
                  <a:cxn ang="0">
                    <a:pos x="117" y="87"/>
                  </a:cxn>
                  <a:cxn ang="0">
                    <a:pos x="159" y="116"/>
                  </a:cxn>
                  <a:cxn ang="0">
                    <a:pos x="117" y="87"/>
                  </a:cxn>
                  <a:cxn ang="0">
                    <a:pos x="117" y="154"/>
                  </a:cxn>
                  <a:cxn ang="0">
                    <a:pos x="159" y="123"/>
                  </a:cxn>
                  <a:cxn ang="0">
                    <a:pos x="238" y="79"/>
                  </a:cxn>
                  <a:cxn ang="0">
                    <a:pos x="265" y="87"/>
                  </a:cxn>
                  <a:cxn ang="0">
                    <a:pos x="238" y="237"/>
                  </a:cxn>
                  <a:cxn ang="0">
                    <a:pos x="187" y="238"/>
                  </a:cxn>
                  <a:cxn ang="0">
                    <a:pos x="218" y="237"/>
                  </a:cxn>
                  <a:cxn ang="0">
                    <a:pos x="225" y="87"/>
                  </a:cxn>
                  <a:cxn ang="0">
                    <a:pos x="186" y="90"/>
                  </a:cxn>
                  <a:cxn ang="0">
                    <a:pos x="225" y="80"/>
                  </a:cxn>
                  <a:cxn ang="0">
                    <a:pos x="246" y="16"/>
                  </a:cxn>
                  <a:cxn ang="0">
                    <a:pos x="238" y="79"/>
                  </a:cxn>
                  <a:cxn ang="0">
                    <a:pos x="212" y="140"/>
                  </a:cxn>
                  <a:cxn ang="0">
                    <a:pos x="206" y="166"/>
                  </a:cxn>
                  <a:cxn ang="0">
                    <a:pos x="179" y="118"/>
                  </a:cxn>
                </a:cxnLst>
                <a:rect l="0" t="0" r="r" b="b"/>
                <a:pathLst>
                  <a:path w="265" h="262">
                    <a:moveTo>
                      <a:pt x="26" y="10"/>
                    </a:moveTo>
                    <a:cubicBezTo>
                      <a:pt x="28" y="7"/>
                      <a:pt x="28" y="7"/>
                      <a:pt x="28" y="7"/>
                    </a:cubicBezTo>
                    <a:cubicBezTo>
                      <a:pt x="46" y="15"/>
                      <a:pt x="57" y="23"/>
                      <a:pt x="60" y="29"/>
                    </a:cubicBezTo>
                    <a:cubicBezTo>
                      <a:pt x="63" y="36"/>
                      <a:pt x="60" y="43"/>
                      <a:pt x="52" y="50"/>
                    </a:cubicBezTo>
                    <a:cubicBezTo>
                      <a:pt x="70" y="50"/>
                      <a:pt x="70" y="50"/>
                      <a:pt x="70" y="50"/>
                    </a:cubicBezTo>
                    <a:cubicBezTo>
                      <a:pt x="81" y="38"/>
                      <a:pt x="81" y="38"/>
                      <a:pt x="81" y="38"/>
                    </a:cubicBezTo>
                    <a:cubicBezTo>
                      <a:pt x="99" y="56"/>
                      <a:pt x="99" y="56"/>
                      <a:pt x="99" y="56"/>
                    </a:cubicBezTo>
                    <a:cubicBezTo>
                      <a:pt x="32" y="56"/>
                      <a:pt x="32" y="56"/>
                      <a:pt x="32" y="56"/>
                    </a:cubicBezTo>
                    <a:cubicBezTo>
                      <a:pt x="26" y="56"/>
                      <a:pt x="19" y="57"/>
                      <a:pt x="10" y="60"/>
                    </a:cubicBezTo>
                    <a:cubicBezTo>
                      <a:pt x="0" y="50"/>
                      <a:pt x="0" y="50"/>
                      <a:pt x="0" y="50"/>
                    </a:cubicBezTo>
                    <a:cubicBezTo>
                      <a:pt x="46" y="50"/>
                      <a:pt x="46" y="50"/>
                      <a:pt x="46" y="50"/>
                    </a:cubicBezTo>
                    <a:cubicBezTo>
                      <a:pt x="46" y="45"/>
                      <a:pt x="44" y="40"/>
                      <a:pt x="42" y="34"/>
                    </a:cubicBezTo>
                    <a:cubicBezTo>
                      <a:pt x="40" y="28"/>
                      <a:pt x="34" y="20"/>
                      <a:pt x="26" y="10"/>
                    </a:cubicBezTo>
                    <a:close/>
                    <a:moveTo>
                      <a:pt x="10" y="87"/>
                    </a:moveTo>
                    <a:cubicBezTo>
                      <a:pt x="61" y="87"/>
                      <a:pt x="61" y="87"/>
                      <a:pt x="61" y="87"/>
                    </a:cubicBezTo>
                    <a:cubicBezTo>
                      <a:pt x="72" y="77"/>
                      <a:pt x="72" y="77"/>
                      <a:pt x="72" y="77"/>
                    </a:cubicBezTo>
                    <a:cubicBezTo>
                      <a:pt x="89" y="93"/>
                      <a:pt x="89" y="93"/>
                      <a:pt x="89" y="93"/>
                    </a:cubicBezTo>
                    <a:cubicBezTo>
                      <a:pt x="42" y="93"/>
                      <a:pt x="42" y="93"/>
                      <a:pt x="42" y="93"/>
                    </a:cubicBezTo>
                    <a:cubicBezTo>
                      <a:pt x="36" y="93"/>
                      <a:pt x="29" y="94"/>
                      <a:pt x="21" y="97"/>
                    </a:cubicBezTo>
                    <a:lnTo>
                      <a:pt x="10" y="87"/>
                    </a:lnTo>
                    <a:close/>
                    <a:moveTo>
                      <a:pt x="13" y="128"/>
                    </a:moveTo>
                    <a:cubicBezTo>
                      <a:pt x="62" y="128"/>
                      <a:pt x="62" y="128"/>
                      <a:pt x="62" y="128"/>
                    </a:cubicBezTo>
                    <a:cubicBezTo>
                      <a:pt x="73" y="117"/>
                      <a:pt x="73" y="117"/>
                      <a:pt x="73" y="117"/>
                    </a:cubicBezTo>
                    <a:cubicBezTo>
                      <a:pt x="89" y="135"/>
                      <a:pt x="89" y="135"/>
                      <a:pt x="89" y="135"/>
                    </a:cubicBezTo>
                    <a:cubicBezTo>
                      <a:pt x="44" y="135"/>
                      <a:pt x="44" y="135"/>
                      <a:pt x="44" y="135"/>
                    </a:cubicBezTo>
                    <a:cubicBezTo>
                      <a:pt x="38" y="135"/>
                      <a:pt x="31" y="136"/>
                      <a:pt x="23" y="138"/>
                    </a:cubicBezTo>
                    <a:lnTo>
                      <a:pt x="13" y="128"/>
                    </a:lnTo>
                    <a:close/>
                    <a:moveTo>
                      <a:pt x="16" y="159"/>
                    </a:moveTo>
                    <a:cubicBezTo>
                      <a:pt x="33" y="168"/>
                      <a:pt x="33" y="168"/>
                      <a:pt x="33" y="168"/>
                    </a:cubicBezTo>
                    <a:cubicBezTo>
                      <a:pt x="67" y="168"/>
                      <a:pt x="67" y="168"/>
                      <a:pt x="67" y="168"/>
                    </a:cubicBezTo>
                    <a:cubicBezTo>
                      <a:pt x="73" y="157"/>
                      <a:pt x="73" y="157"/>
                      <a:pt x="73" y="157"/>
                    </a:cubicBezTo>
                    <a:cubicBezTo>
                      <a:pt x="88" y="170"/>
                      <a:pt x="88" y="170"/>
                      <a:pt x="88" y="170"/>
                    </a:cubicBezTo>
                    <a:cubicBezTo>
                      <a:pt x="81" y="178"/>
                      <a:pt x="81" y="178"/>
                      <a:pt x="81" y="178"/>
                    </a:cubicBezTo>
                    <a:cubicBezTo>
                      <a:pt x="81" y="202"/>
                      <a:pt x="82" y="221"/>
                      <a:pt x="82" y="234"/>
                    </a:cubicBezTo>
                    <a:cubicBezTo>
                      <a:pt x="68" y="242"/>
                      <a:pt x="68" y="242"/>
                      <a:pt x="68" y="242"/>
                    </a:cubicBezTo>
                    <a:cubicBezTo>
                      <a:pt x="68" y="229"/>
                      <a:pt x="68" y="229"/>
                      <a:pt x="68" y="229"/>
                    </a:cubicBezTo>
                    <a:cubicBezTo>
                      <a:pt x="31" y="229"/>
                      <a:pt x="31" y="229"/>
                      <a:pt x="31" y="229"/>
                    </a:cubicBezTo>
                    <a:cubicBezTo>
                      <a:pt x="31" y="245"/>
                      <a:pt x="31" y="245"/>
                      <a:pt x="31" y="245"/>
                    </a:cubicBezTo>
                    <a:cubicBezTo>
                      <a:pt x="16" y="252"/>
                      <a:pt x="16" y="252"/>
                      <a:pt x="16" y="252"/>
                    </a:cubicBezTo>
                    <a:cubicBezTo>
                      <a:pt x="17" y="244"/>
                      <a:pt x="17" y="229"/>
                      <a:pt x="17" y="206"/>
                    </a:cubicBezTo>
                    <a:cubicBezTo>
                      <a:pt x="17" y="183"/>
                      <a:pt x="17" y="167"/>
                      <a:pt x="16" y="159"/>
                    </a:cubicBezTo>
                    <a:close/>
                    <a:moveTo>
                      <a:pt x="31" y="174"/>
                    </a:moveTo>
                    <a:cubicBezTo>
                      <a:pt x="31" y="223"/>
                      <a:pt x="31" y="223"/>
                      <a:pt x="31" y="223"/>
                    </a:cubicBezTo>
                    <a:cubicBezTo>
                      <a:pt x="68" y="223"/>
                      <a:pt x="68" y="223"/>
                      <a:pt x="68" y="223"/>
                    </a:cubicBezTo>
                    <a:cubicBezTo>
                      <a:pt x="68" y="174"/>
                      <a:pt x="68" y="174"/>
                      <a:pt x="68" y="174"/>
                    </a:cubicBezTo>
                    <a:lnTo>
                      <a:pt x="31" y="174"/>
                    </a:lnTo>
                    <a:close/>
                    <a:moveTo>
                      <a:pt x="104" y="154"/>
                    </a:moveTo>
                    <a:cubicBezTo>
                      <a:pt x="104" y="35"/>
                      <a:pt x="104" y="35"/>
                      <a:pt x="104" y="35"/>
                    </a:cubicBezTo>
                    <a:cubicBezTo>
                      <a:pt x="117" y="43"/>
                      <a:pt x="117" y="43"/>
                      <a:pt x="117" y="43"/>
                    </a:cubicBezTo>
                    <a:cubicBezTo>
                      <a:pt x="126" y="43"/>
                      <a:pt x="126" y="43"/>
                      <a:pt x="126" y="43"/>
                    </a:cubicBezTo>
                    <a:cubicBezTo>
                      <a:pt x="131" y="25"/>
                      <a:pt x="134" y="11"/>
                      <a:pt x="135" y="0"/>
                    </a:cubicBezTo>
                    <a:cubicBezTo>
                      <a:pt x="154" y="10"/>
                      <a:pt x="154" y="10"/>
                      <a:pt x="154" y="10"/>
                    </a:cubicBezTo>
                    <a:cubicBezTo>
                      <a:pt x="151" y="12"/>
                      <a:pt x="148" y="16"/>
                      <a:pt x="144" y="23"/>
                    </a:cubicBezTo>
                    <a:cubicBezTo>
                      <a:pt x="139" y="29"/>
                      <a:pt x="136" y="36"/>
                      <a:pt x="132" y="43"/>
                    </a:cubicBezTo>
                    <a:cubicBezTo>
                      <a:pt x="158" y="43"/>
                      <a:pt x="158" y="43"/>
                      <a:pt x="158" y="43"/>
                    </a:cubicBezTo>
                    <a:cubicBezTo>
                      <a:pt x="164" y="33"/>
                      <a:pt x="164" y="33"/>
                      <a:pt x="164" y="33"/>
                    </a:cubicBezTo>
                    <a:cubicBezTo>
                      <a:pt x="179" y="44"/>
                      <a:pt x="179" y="44"/>
                      <a:pt x="179" y="44"/>
                    </a:cubicBezTo>
                    <a:cubicBezTo>
                      <a:pt x="172" y="52"/>
                      <a:pt x="172" y="52"/>
                      <a:pt x="172" y="52"/>
                    </a:cubicBezTo>
                    <a:cubicBezTo>
                      <a:pt x="172" y="237"/>
                      <a:pt x="172" y="237"/>
                      <a:pt x="172" y="237"/>
                    </a:cubicBezTo>
                    <a:cubicBezTo>
                      <a:pt x="173" y="248"/>
                      <a:pt x="166" y="256"/>
                      <a:pt x="152" y="261"/>
                    </a:cubicBezTo>
                    <a:cubicBezTo>
                      <a:pt x="150" y="251"/>
                      <a:pt x="141" y="244"/>
                      <a:pt x="125" y="241"/>
                    </a:cubicBezTo>
                    <a:cubicBezTo>
                      <a:pt x="125" y="236"/>
                      <a:pt x="125" y="236"/>
                      <a:pt x="125" y="236"/>
                    </a:cubicBezTo>
                    <a:cubicBezTo>
                      <a:pt x="139" y="238"/>
                      <a:pt x="147" y="238"/>
                      <a:pt x="152" y="238"/>
                    </a:cubicBezTo>
                    <a:cubicBezTo>
                      <a:pt x="156" y="237"/>
                      <a:pt x="159" y="235"/>
                      <a:pt x="159" y="229"/>
                    </a:cubicBezTo>
                    <a:cubicBezTo>
                      <a:pt x="159" y="162"/>
                      <a:pt x="159" y="162"/>
                      <a:pt x="159" y="162"/>
                    </a:cubicBezTo>
                    <a:cubicBezTo>
                      <a:pt x="138" y="205"/>
                      <a:pt x="108" y="237"/>
                      <a:pt x="69" y="257"/>
                    </a:cubicBezTo>
                    <a:cubicBezTo>
                      <a:pt x="68" y="254"/>
                      <a:pt x="68" y="254"/>
                      <a:pt x="68" y="254"/>
                    </a:cubicBezTo>
                    <a:cubicBezTo>
                      <a:pt x="102" y="229"/>
                      <a:pt x="127" y="198"/>
                      <a:pt x="143" y="161"/>
                    </a:cubicBezTo>
                    <a:cubicBezTo>
                      <a:pt x="116" y="161"/>
                      <a:pt x="116" y="161"/>
                      <a:pt x="116" y="161"/>
                    </a:cubicBezTo>
                    <a:cubicBezTo>
                      <a:pt x="110" y="161"/>
                      <a:pt x="103" y="162"/>
                      <a:pt x="95" y="164"/>
                    </a:cubicBezTo>
                    <a:cubicBezTo>
                      <a:pt x="85" y="154"/>
                      <a:pt x="85" y="154"/>
                      <a:pt x="85" y="154"/>
                    </a:cubicBezTo>
                    <a:lnTo>
                      <a:pt x="104" y="154"/>
                    </a:lnTo>
                    <a:close/>
                    <a:moveTo>
                      <a:pt x="117" y="50"/>
                    </a:moveTo>
                    <a:cubicBezTo>
                      <a:pt x="117" y="80"/>
                      <a:pt x="117" y="80"/>
                      <a:pt x="117" y="80"/>
                    </a:cubicBezTo>
                    <a:cubicBezTo>
                      <a:pt x="159" y="80"/>
                      <a:pt x="159" y="80"/>
                      <a:pt x="159" y="80"/>
                    </a:cubicBezTo>
                    <a:cubicBezTo>
                      <a:pt x="159" y="50"/>
                      <a:pt x="159" y="50"/>
                      <a:pt x="159" y="50"/>
                    </a:cubicBezTo>
                    <a:lnTo>
                      <a:pt x="117" y="50"/>
                    </a:lnTo>
                    <a:close/>
                    <a:moveTo>
                      <a:pt x="117" y="87"/>
                    </a:moveTo>
                    <a:cubicBezTo>
                      <a:pt x="117" y="116"/>
                      <a:pt x="117" y="116"/>
                      <a:pt x="117" y="116"/>
                    </a:cubicBezTo>
                    <a:cubicBezTo>
                      <a:pt x="159" y="116"/>
                      <a:pt x="159" y="116"/>
                      <a:pt x="159" y="116"/>
                    </a:cubicBezTo>
                    <a:cubicBezTo>
                      <a:pt x="159" y="87"/>
                      <a:pt x="159" y="87"/>
                      <a:pt x="159" y="87"/>
                    </a:cubicBezTo>
                    <a:lnTo>
                      <a:pt x="117" y="87"/>
                    </a:lnTo>
                    <a:close/>
                    <a:moveTo>
                      <a:pt x="117" y="123"/>
                    </a:moveTo>
                    <a:cubicBezTo>
                      <a:pt x="117" y="154"/>
                      <a:pt x="117" y="154"/>
                      <a:pt x="117" y="154"/>
                    </a:cubicBezTo>
                    <a:cubicBezTo>
                      <a:pt x="159" y="154"/>
                      <a:pt x="159" y="154"/>
                      <a:pt x="159" y="154"/>
                    </a:cubicBezTo>
                    <a:cubicBezTo>
                      <a:pt x="159" y="123"/>
                      <a:pt x="159" y="123"/>
                      <a:pt x="159" y="123"/>
                    </a:cubicBezTo>
                    <a:lnTo>
                      <a:pt x="117" y="123"/>
                    </a:lnTo>
                    <a:close/>
                    <a:moveTo>
                      <a:pt x="238" y="79"/>
                    </a:moveTo>
                    <a:cubicBezTo>
                      <a:pt x="250" y="69"/>
                      <a:pt x="250" y="69"/>
                      <a:pt x="250" y="69"/>
                    </a:cubicBezTo>
                    <a:cubicBezTo>
                      <a:pt x="265" y="87"/>
                      <a:pt x="265" y="87"/>
                      <a:pt x="265" y="87"/>
                    </a:cubicBezTo>
                    <a:cubicBezTo>
                      <a:pt x="238" y="87"/>
                      <a:pt x="238" y="87"/>
                      <a:pt x="238" y="87"/>
                    </a:cubicBezTo>
                    <a:cubicBezTo>
                      <a:pt x="238" y="237"/>
                      <a:pt x="238" y="237"/>
                      <a:pt x="238" y="237"/>
                    </a:cubicBezTo>
                    <a:cubicBezTo>
                      <a:pt x="238" y="247"/>
                      <a:pt x="231" y="255"/>
                      <a:pt x="217" y="262"/>
                    </a:cubicBezTo>
                    <a:cubicBezTo>
                      <a:pt x="216" y="252"/>
                      <a:pt x="206" y="244"/>
                      <a:pt x="187" y="238"/>
                    </a:cubicBezTo>
                    <a:cubicBezTo>
                      <a:pt x="188" y="234"/>
                      <a:pt x="188" y="234"/>
                      <a:pt x="188" y="234"/>
                    </a:cubicBezTo>
                    <a:cubicBezTo>
                      <a:pt x="204" y="236"/>
                      <a:pt x="214" y="237"/>
                      <a:pt x="218" y="237"/>
                    </a:cubicBezTo>
                    <a:cubicBezTo>
                      <a:pt x="222" y="236"/>
                      <a:pt x="224" y="234"/>
                      <a:pt x="225" y="230"/>
                    </a:cubicBezTo>
                    <a:cubicBezTo>
                      <a:pt x="225" y="87"/>
                      <a:pt x="225" y="87"/>
                      <a:pt x="225" y="87"/>
                    </a:cubicBezTo>
                    <a:cubicBezTo>
                      <a:pt x="207" y="87"/>
                      <a:pt x="207" y="87"/>
                      <a:pt x="207" y="87"/>
                    </a:cubicBezTo>
                    <a:cubicBezTo>
                      <a:pt x="201" y="87"/>
                      <a:pt x="194" y="88"/>
                      <a:pt x="186" y="90"/>
                    </a:cubicBezTo>
                    <a:cubicBezTo>
                      <a:pt x="176" y="80"/>
                      <a:pt x="176" y="80"/>
                      <a:pt x="176" y="80"/>
                    </a:cubicBezTo>
                    <a:cubicBezTo>
                      <a:pt x="225" y="80"/>
                      <a:pt x="225" y="80"/>
                      <a:pt x="225" y="80"/>
                    </a:cubicBezTo>
                    <a:cubicBezTo>
                      <a:pt x="225" y="43"/>
                      <a:pt x="225" y="18"/>
                      <a:pt x="224" y="6"/>
                    </a:cubicBezTo>
                    <a:cubicBezTo>
                      <a:pt x="246" y="16"/>
                      <a:pt x="246" y="16"/>
                      <a:pt x="246" y="16"/>
                    </a:cubicBezTo>
                    <a:cubicBezTo>
                      <a:pt x="238" y="24"/>
                      <a:pt x="238" y="24"/>
                      <a:pt x="238" y="24"/>
                    </a:cubicBezTo>
                    <a:lnTo>
                      <a:pt x="238" y="79"/>
                    </a:lnTo>
                    <a:close/>
                    <a:moveTo>
                      <a:pt x="182" y="115"/>
                    </a:moveTo>
                    <a:cubicBezTo>
                      <a:pt x="199" y="126"/>
                      <a:pt x="209" y="134"/>
                      <a:pt x="212" y="140"/>
                    </a:cubicBezTo>
                    <a:cubicBezTo>
                      <a:pt x="215" y="146"/>
                      <a:pt x="215" y="151"/>
                      <a:pt x="213" y="155"/>
                    </a:cubicBezTo>
                    <a:cubicBezTo>
                      <a:pt x="211" y="160"/>
                      <a:pt x="209" y="163"/>
                      <a:pt x="206" y="166"/>
                    </a:cubicBezTo>
                    <a:cubicBezTo>
                      <a:pt x="203" y="168"/>
                      <a:pt x="200" y="165"/>
                      <a:pt x="198" y="155"/>
                    </a:cubicBezTo>
                    <a:cubicBezTo>
                      <a:pt x="196" y="144"/>
                      <a:pt x="189" y="132"/>
                      <a:pt x="179" y="118"/>
                    </a:cubicBezTo>
                    <a:lnTo>
                      <a:pt x="182" y="115"/>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602" name="Freeform 19">
                <a:extLst>
                  <a:ext uri="{FF2B5EF4-FFF2-40B4-BE49-F238E27FC236}">
                    <a16:creationId xmlns:a16="http://schemas.microsoft.com/office/drawing/2014/main" id="{14721E8D-28A8-425A-B5BB-33AE5C00CF54}"/>
                  </a:ext>
                </a:extLst>
              </p:cNvPr>
              <p:cNvSpPr>
                <a:spLocks noEditPoints="1"/>
              </p:cNvSpPr>
              <p:nvPr/>
            </p:nvSpPr>
            <p:spPr bwMode="black">
              <a:xfrm>
                <a:off x="9210686" y="6177071"/>
                <a:ext cx="261889" cy="257088"/>
              </a:xfrm>
              <a:custGeom>
                <a:avLst/>
                <a:gdLst/>
                <a:ahLst/>
                <a:cxnLst>
                  <a:cxn ang="0">
                    <a:pos x="1" y="122"/>
                  </a:cxn>
                  <a:cxn ang="0">
                    <a:pos x="16" y="27"/>
                  </a:cxn>
                  <a:cxn ang="0">
                    <a:pos x="70" y="17"/>
                  </a:cxn>
                  <a:cxn ang="0">
                    <a:pos x="78" y="38"/>
                  </a:cxn>
                  <a:cxn ang="0">
                    <a:pos x="63" y="211"/>
                  </a:cxn>
                  <a:cxn ang="0">
                    <a:pos x="16" y="190"/>
                  </a:cxn>
                  <a:cxn ang="0">
                    <a:pos x="0" y="222"/>
                  </a:cxn>
                  <a:cxn ang="0">
                    <a:pos x="16" y="105"/>
                  </a:cxn>
                  <a:cxn ang="0">
                    <a:pos x="63" y="34"/>
                  </a:cxn>
                  <a:cxn ang="0">
                    <a:pos x="16" y="111"/>
                  </a:cxn>
                  <a:cxn ang="0">
                    <a:pos x="63" y="183"/>
                  </a:cxn>
                  <a:cxn ang="0">
                    <a:pos x="16" y="111"/>
                  </a:cxn>
                  <a:cxn ang="0">
                    <a:pos x="96" y="160"/>
                  </a:cxn>
                  <a:cxn ang="0">
                    <a:pos x="110" y="72"/>
                  </a:cxn>
                  <a:cxn ang="0">
                    <a:pos x="139" y="22"/>
                  </a:cxn>
                  <a:cxn ang="0">
                    <a:pos x="90" y="24"/>
                  </a:cxn>
                  <a:cxn ang="0">
                    <a:pos x="218" y="15"/>
                  </a:cxn>
                  <a:cxn ang="0">
                    <a:pos x="254" y="22"/>
                  </a:cxn>
                  <a:cxn ang="0">
                    <a:pos x="190" y="72"/>
                  </a:cxn>
                  <a:cxn ang="0">
                    <a:pos x="229" y="62"/>
                  </a:cxn>
                  <a:cxn ang="0">
                    <a:pos x="236" y="83"/>
                  </a:cxn>
                  <a:cxn ang="0">
                    <a:pos x="221" y="245"/>
                  </a:cxn>
                  <a:cxn ang="0">
                    <a:pos x="110" y="224"/>
                  </a:cxn>
                  <a:cxn ang="0">
                    <a:pos x="94" y="249"/>
                  </a:cxn>
                  <a:cxn ang="0">
                    <a:pos x="144" y="143"/>
                  </a:cxn>
                  <a:cxn ang="0">
                    <a:pos x="110" y="217"/>
                  </a:cxn>
                  <a:cxn ang="0">
                    <a:pos x="221" y="79"/>
                  </a:cxn>
                  <a:cxn ang="0">
                    <a:pos x="190" y="144"/>
                  </a:cxn>
                  <a:cxn ang="0">
                    <a:pos x="211" y="151"/>
                  </a:cxn>
                  <a:cxn ang="0">
                    <a:pos x="203" y="168"/>
                  </a:cxn>
                  <a:cxn ang="0">
                    <a:pos x="176" y="152"/>
                  </a:cxn>
                  <a:cxn ang="0">
                    <a:pos x="153" y="79"/>
                  </a:cxn>
                  <a:cxn ang="0">
                    <a:pos x="110" y="181"/>
                  </a:cxn>
                  <a:cxn ang="0">
                    <a:pos x="139" y="79"/>
                  </a:cxn>
                  <a:cxn ang="0">
                    <a:pos x="153" y="22"/>
                  </a:cxn>
                  <a:cxn ang="0">
                    <a:pos x="176" y="72"/>
                  </a:cxn>
                  <a:cxn ang="0">
                    <a:pos x="153" y="22"/>
                  </a:cxn>
                </a:cxnLst>
                <a:rect l="0" t="0" r="r" b="b"/>
                <a:pathLst>
                  <a:path w="254" h="249">
                    <a:moveTo>
                      <a:pt x="0" y="222"/>
                    </a:moveTo>
                    <a:cubicBezTo>
                      <a:pt x="1" y="208"/>
                      <a:pt x="1" y="175"/>
                      <a:pt x="1" y="122"/>
                    </a:cubicBezTo>
                    <a:cubicBezTo>
                      <a:pt x="1" y="69"/>
                      <a:pt x="1" y="35"/>
                      <a:pt x="0" y="18"/>
                    </a:cubicBezTo>
                    <a:cubicBezTo>
                      <a:pt x="16" y="27"/>
                      <a:pt x="16" y="27"/>
                      <a:pt x="16" y="27"/>
                    </a:cubicBezTo>
                    <a:cubicBezTo>
                      <a:pt x="61" y="27"/>
                      <a:pt x="61" y="27"/>
                      <a:pt x="61" y="27"/>
                    </a:cubicBezTo>
                    <a:cubicBezTo>
                      <a:pt x="70" y="17"/>
                      <a:pt x="70" y="17"/>
                      <a:pt x="70" y="17"/>
                    </a:cubicBezTo>
                    <a:cubicBezTo>
                      <a:pt x="87" y="32"/>
                      <a:pt x="87" y="32"/>
                      <a:pt x="87" y="32"/>
                    </a:cubicBezTo>
                    <a:cubicBezTo>
                      <a:pt x="78" y="38"/>
                      <a:pt x="78" y="38"/>
                      <a:pt x="78" y="38"/>
                    </a:cubicBezTo>
                    <a:cubicBezTo>
                      <a:pt x="78" y="139"/>
                      <a:pt x="78" y="194"/>
                      <a:pt x="79" y="204"/>
                    </a:cubicBezTo>
                    <a:cubicBezTo>
                      <a:pt x="63" y="211"/>
                      <a:pt x="63" y="211"/>
                      <a:pt x="63" y="211"/>
                    </a:cubicBezTo>
                    <a:cubicBezTo>
                      <a:pt x="63" y="190"/>
                      <a:pt x="63" y="190"/>
                      <a:pt x="63" y="190"/>
                    </a:cubicBezTo>
                    <a:cubicBezTo>
                      <a:pt x="16" y="190"/>
                      <a:pt x="16" y="190"/>
                      <a:pt x="16" y="190"/>
                    </a:cubicBezTo>
                    <a:cubicBezTo>
                      <a:pt x="16" y="214"/>
                      <a:pt x="16" y="214"/>
                      <a:pt x="16" y="214"/>
                    </a:cubicBezTo>
                    <a:lnTo>
                      <a:pt x="0" y="222"/>
                    </a:lnTo>
                    <a:close/>
                    <a:moveTo>
                      <a:pt x="16" y="34"/>
                    </a:moveTo>
                    <a:cubicBezTo>
                      <a:pt x="16" y="105"/>
                      <a:pt x="16" y="105"/>
                      <a:pt x="16" y="105"/>
                    </a:cubicBezTo>
                    <a:cubicBezTo>
                      <a:pt x="63" y="105"/>
                      <a:pt x="63" y="105"/>
                      <a:pt x="63" y="105"/>
                    </a:cubicBezTo>
                    <a:cubicBezTo>
                      <a:pt x="63" y="34"/>
                      <a:pt x="63" y="34"/>
                      <a:pt x="63" y="34"/>
                    </a:cubicBezTo>
                    <a:lnTo>
                      <a:pt x="16" y="34"/>
                    </a:lnTo>
                    <a:close/>
                    <a:moveTo>
                      <a:pt x="16" y="111"/>
                    </a:moveTo>
                    <a:cubicBezTo>
                      <a:pt x="16" y="183"/>
                      <a:pt x="16" y="183"/>
                      <a:pt x="16" y="183"/>
                    </a:cubicBezTo>
                    <a:cubicBezTo>
                      <a:pt x="63" y="183"/>
                      <a:pt x="63" y="183"/>
                      <a:pt x="63" y="183"/>
                    </a:cubicBezTo>
                    <a:cubicBezTo>
                      <a:pt x="63" y="111"/>
                      <a:pt x="63" y="111"/>
                      <a:pt x="63" y="111"/>
                    </a:cubicBezTo>
                    <a:lnTo>
                      <a:pt x="16" y="111"/>
                    </a:lnTo>
                    <a:close/>
                    <a:moveTo>
                      <a:pt x="94" y="249"/>
                    </a:moveTo>
                    <a:cubicBezTo>
                      <a:pt x="95" y="224"/>
                      <a:pt x="96" y="194"/>
                      <a:pt x="96" y="160"/>
                    </a:cubicBezTo>
                    <a:cubicBezTo>
                      <a:pt x="96" y="125"/>
                      <a:pt x="95" y="93"/>
                      <a:pt x="94" y="63"/>
                    </a:cubicBezTo>
                    <a:cubicBezTo>
                      <a:pt x="110" y="72"/>
                      <a:pt x="110" y="72"/>
                      <a:pt x="110" y="72"/>
                    </a:cubicBezTo>
                    <a:cubicBezTo>
                      <a:pt x="139" y="72"/>
                      <a:pt x="139" y="72"/>
                      <a:pt x="139" y="72"/>
                    </a:cubicBezTo>
                    <a:cubicBezTo>
                      <a:pt x="139" y="22"/>
                      <a:pt x="139" y="22"/>
                      <a:pt x="139" y="22"/>
                    </a:cubicBezTo>
                    <a:cubicBezTo>
                      <a:pt x="105" y="22"/>
                      <a:pt x="105" y="22"/>
                      <a:pt x="105" y="22"/>
                    </a:cubicBezTo>
                    <a:cubicBezTo>
                      <a:pt x="90" y="24"/>
                      <a:pt x="90" y="24"/>
                      <a:pt x="90" y="24"/>
                    </a:cubicBezTo>
                    <a:cubicBezTo>
                      <a:pt x="81" y="15"/>
                      <a:pt x="81" y="15"/>
                      <a:pt x="81" y="15"/>
                    </a:cubicBezTo>
                    <a:cubicBezTo>
                      <a:pt x="218" y="15"/>
                      <a:pt x="218" y="15"/>
                      <a:pt x="218" y="15"/>
                    </a:cubicBezTo>
                    <a:cubicBezTo>
                      <a:pt x="233" y="0"/>
                      <a:pt x="233" y="0"/>
                      <a:pt x="233" y="0"/>
                    </a:cubicBezTo>
                    <a:cubicBezTo>
                      <a:pt x="254" y="22"/>
                      <a:pt x="254" y="22"/>
                      <a:pt x="254" y="22"/>
                    </a:cubicBezTo>
                    <a:cubicBezTo>
                      <a:pt x="190" y="22"/>
                      <a:pt x="190" y="22"/>
                      <a:pt x="190" y="22"/>
                    </a:cubicBezTo>
                    <a:cubicBezTo>
                      <a:pt x="190" y="72"/>
                      <a:pt x="190" y="72"/>
                      <a:pt x="190" y="72"/>
                    </a:cubicBezTo>
                    <a:cubicBezTo>
                      <a:pt x="219" y="72"/>
                      <a:pt x="219" y="72"/>
                      <a:pt x="219" y="72"/>
                    </a:cubicBezTo>
                    <a:cubicBezTo>
                      <a:pt x="229" y="62"/>
                      <a:pt x="229" y="62"/>
                      <a:pt x="229" y="62"/>
                    </a:cubicBezTo>
                    <a:cubicBezTo>
                      <a:pt x="246" y="77"/>
                      <a:pt x="246" y="77"/>
                      <a:pt x="246" y="77"/>
                    </a:cubicBezTo>
                    <a:cubicBezTo>
                      <a:pt x="236" y="83"/>
                      <a:pt x="236" y="83"/>
                      <a:pt x="236" y="83"/>
                    </a:cubicBezTo>
                    <a:cubicBezTo>
                      <a:pt x="236" y="160"/>
                      <a:pt x="236" y="211"/>
                      <a:pt x="237" y="237"/>
                    </a:cubicBezTo>
                    <a:cubicBezTo>
                      <a:pt x="221" y="245"/>
                      <a:pt x="221" y="245"/>
                      <a:pt x="221" y="245"/>
                    </a:cubicBezTo>
                    <a:cubicBezTo>
                      <a:pt x="221" y="224"/>
                      <a:pt x="221" y="224"/>
                      <a:pt x="221" y="224"/>
                    </a:cubicBezTo>
                    <a:cubicBezTo>
                      <a:pt x="110" y="224"/>
                      <a:pt x="110" y="224"/>
                      <a:pt x="110" y="224"/>
                    </a:cubicBezTo>
                    <a:cubicBezTo>
                      <a:pt x="110" y="241"/>
                      <a:pt x="110" y="241"/>
                      <a:pt x="110" y="241"/>
                    </a:cubicBezTo>
                    <a:lnTo>
                      <a:pt x="94" y="249"/>
                    </a:lnTo>
                    <a:close/>
                    <a:moveTo>
                      <a:pt x="153" y="79"/>
                    </a:moveTo>
                    <a:cubicBezTo>
                      <a:pt x="153" y="105"/>
                      <a:pt x="150" y="127"/>
                      <a:pt x="144" y="143"/>
                    </a:cubicBezTo>
                    <a:cubicBezTo>
                      <a:pt x="139" y="160"/>
                      <a:pt x="127" y="175"/>
                      <a:pt x="110" y="188"/>
                    </a:cubicBezTo>
                    <a:cubicBezTo>
                      <a:pt x="110" y="217"/>
                      <a:pt x="110" y="217"/>
                      <a:pt x="110" y="217"/>
                    </a:cubicBezTo>
                    <a:cubicBezTo>
                      <a:pt x="221" y="217"/>
                      <a:pt x="221" y="217"/>
                      <a:pt x="221" y="217"/>
                    </a:cubicBezTo>
                    <a:cubicBezTo>
                      <a:pt x="221" y="79"/>
                      <a:pt x="221" y="79"/>
                      <a:pt x="221" y="79"/>
                    </a:cubicBezTo>
                    <a:cubicBezTo>
                      <a:pt x="190" y="79"/>
                      <a:pt x="190" y="79"/>
                      <a:pt x="190" y="79"/>
                    </a:cubicBezTo>
                    <a:cubicBezTo>
                      <a:pt x="190" y="144"/>
                      <a:pt x="190" y="144"/>
                      <a:pt x="190" y="144"/>
                    </a:cubicBezTo>
                    <a:cubicBezTo>
                      <a:pt x="190" y="152"/>
                      <a:pt x="193" y="155"/>
                      <a:pt x="199" y="154"/>
                    </a:cubicBezTo>
                    <a:cubicBezTo>
                      <a:pt x="203" y="154"/>
                      <a:pt x="207" y="153"/>
                      <a:pt x="211" y="151"/>
                    </a:cubicBezTo>
                    <a:cubicBezTo>
                      <a:pt x="214" y="149"/>
                      <a:pt x="217" y="152"/>
                      <a:pt x="220" y="159"/>
                    </a:cubicBezTo>
                    <a:cubicBezTo>
                      <a:pt x="222" y="165"/>
                      <a:pt x="217" y="168"/>
                      <a:pt x="203" y="168"/>
                    </a:cubicBezTo>
                    <a:cubicBezTo>
                      <a:pt x="193" y="168"/>
                      <a:pt x="193" y="168"/>
                      <a:pt x="193" y="168"/>
                    </a:cubicBezTo>
                    <a:cubicBezTo>
                      <a:pt x="182" y="168"/>
                      <a:pt x="176" y="163"/>
                      <a:pt x="176" y="152"/>
                    </a:cubicBezTo>
                    <a:cubicBezTo>
                      <a:pt x="176" y="79"/>
                      <a:pt x="176" y="79"/>
                      <a:pt x="176" y="79"/>
                    </a:cubicBezTo>
                    <a:lnTo>
                      <a:pt x="153" y="79"/>
                    </a:lnTo>
                    <a:close/>
                    <a:moveTo>
                      <a:pt x="110" y="79"/>
                    </a:moveTo>
                    <a:cubicBezTo>
                      <a:pt x="110" y="181"/>
                      <a:pt x="110" y="181"/>
                      <a:pt x="110" y="181"/>
                    </a:cubicBezTo>
                    <a:cubicBezTo>
                      <a:pt x="122" y="167"/>
                      <a:pt x="130" y="152"/>
                      <a:pt x="133" y="137"/>
                    </a:cubicBezTo>
                    <a:cubicBezTo>
                      <a:pt x="137" y="121"/>
                      <a:pt x="139" y="102"/>
                      <a:pt x="139" y="79"/>
                    </a:cubicBezTo>
                    <a:lnTo>
                      <a:pt x="110" y="79"/>
                    </a:lnTo>
                    <a:close/>
                    <a:moveTo>
                      <a:pt x="153" y="22"/>
                    </a:moveTo>
                    <a:cubicBezTo>
                      <a:pt x="153" y="72"/>
                      <a:pt x="153" y="72"/>
                      <a:pt x="153" y="72"/>
                    </a:cubicBezTo>
                    <a:cubicBezTo>
                      <a:pt x="176" y="72"/>
                      <a:pt x="176" y="72"/>
                      <a:pt x="176" y="72"/>
                    </a:cubicBezTo>
                    <a:cubicBezTo>
                      <a:pt x="176" y="22"/>
                      <a:pt x="176" y="22"/>
                      <a:pt x="176" y="22"/>
                    </a:cubicBezTo>
                    <a:lnTo>
                      <a:pt x="153" y="22"/>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1" name="Group 530">
              <a:extLst>
                <a:ext uri="{FF2B5EF4-FFF2-40B4-BE49-F238E27FC236}">
                  <a16:creationId xmlns:a16="http://schemas.microsoft.com/office/drawing/2014/main" id="{EB245589-15BD-4D30-9C1F-E01F0C79878D}"/>
                </a:ext>
              </a:extLst>
            </p:cNvPr>
            <p:cNvGrpSpPr/>
            <p:nvPr/>
          </p:nvGrpSpPr>
          <p:grpSpPr bwMode="black">
            <a:xfrm>
              <a:off x="8075576" y="8743946"/>
              <a:ext cx="2093363" cy="330704"/>
              <a:chOff x="9809204" y="6215358"/>
              <a:chExt cx="1072317" cy="175273"/>
            </a:xfrm>
            <a:solidFill>
              <a:srgbClr val="FFFFFF"/>
            </a:solidFill>
            <a:effectLst/>
          </p:grpSpPr>
          <p:sp>
            <p:nvSpPr>
              <p:cNvPr id="592" name="Freeform 23">
                <a:extLst>
                  <a:ext uri="{FF2B5EF4-FFF2-40B4-BE49-F238E27FC236}">
                    <a16:creationId xmlns:a16="http://schemas.microsoft.com/office/drawing/2014/main" id="{5AD1F79C-8EFA-4A98-A2ED-2A958E8EA306}"/>
                  </a:ext>
                </a:extLst>
              </p:cNvPr>
              <p:cNvSpPr>
                <a:spLocks/>
              </p:cNvSpPr>
              <p:nvPr/>
            </p:nvSpPr>
            <p:spPr bwMode="black">
              <a:xfrm>
                <a:off x="9809204" y="6217861"/>
                <a:ext cx="129935" cy="169558"/>
              </a:xfrm>
              <a:custGeom>
                <a:avLst/>
                <a:gdLst/>
                <a:ahLst/>
                <a:cxnLst>
                  <a:cxn ang="0">
                    <a:pos x="109" y="201"/>
                  </a:cxn>
                  <a:cxn ang="0">
                    <a:pos x="40" y="112"/>
                  </a:cxn>
                  <a:cxn ang="0">
                    <a:pos x="37" y="107"/>
                  </a:cxn>
                  <a:cxn ang="0">
                    <a:pos x="34" y="103"/>
                  </a:cxn>
                  <a:cxn ang="0">
                    <a:pos x="34" y="103"/>
                  </a:cxn>
                  <a:cxn ang="0">
                    <a:pos x="34" y="201"/>
                  </a:cxn>
                  <a:cxn ang="0">
                    <a:pos x="0" y="201"/>
                  </a:cxn>
                  <a:cxn ang="0">
                    <a:pos x="0" y="0"/>
                  </a:cxn>
                  <a:cxn ang="0">
                    <a:pos x="34" y="0"/>
                  </a:cxn>
                  <a:cxn ang="0">
                    <a:pos x="34" y="95"/>
                  </a:cxn>
                  <a:cxn ang="0">
                    <a:pos x="34" y="95"/>
                  </a:cxn>
                  <a:cxn ang="0">
                    <a:pos x="37" y="90"/>
                  </a:cxn>
                  <a:cxn ang="0">
                    <a:pos x="40" y="86"/>
                  </a:cxn>
                  <a:cxn ang="0">
                    <a:pos x="107" y="0"/>
                  </a:cxn>
                  <a:cxn ang="0">
                    <a:pos x="148" y="0"/>
                  </a:cxn>
                  <a:cxn ang="0">
                    <a:pos x="67" y="96"/>
                  </a:cxn>
                  <a:cxn ang="0">
                    <a:pos x="154" y="201"/>
                  </a:cxn>
                  <a:cxn ang="0">
                    <a:pos x="109" y="201"/>
                  </a:cxn>
                </a:cxnLst>
                <a:rect l="0" t="0" r="r" b="b"/>
                <a:pathLst>
                  <a:path w="154" h="201">
                    <a:moveTo>
                      <a:pt x="109" y="201"/>
                    </a:moveTo>
                    <a:cubicBezTo>
                      <a:pt x="40" y="112"/>
                      <a:pt x="40" y="112"/>
                      <a:pt x="40" y="112"/>
                    </a:cubicBezTo>
                    <a:cubicBezTo>
                      <a:pt x="39" y="110"/>
                      <a:pt x="38" y="109"/>
                      <a:pt x="37" y="107"/>
                    </a:cubicBezTo>
                    <a:cubicBezTo>
                      <a:pt x="36" y="106"/>
                      <a:pt x="35" y="104"/>
                      <a:pt x="34" y="103"/>
                    </a:cubicBezTo>
                    <a:cubicBezTo>
                      <a:pt x="34" y="103"/>
                      <a:pt x="34" y="103"/>
                      <a:pt x="34" y="103"/>
                    </a:cubicBezTo>
                    <a:cubicBezTo>
                      <a:pt x="34" y="201"/>
                      <a:pt x="34" y="201"/>
                      <a:pt x="34" y="201"/>
                    </a:cubicBezTo>
                    <a:cubicBezTo>
                      <a:pt x="0" y="201"/>
                      <a:pt x="0" y="201"/>
                      <a:pt x="0" y="201"/>
                    </a:cubicBezTo>
                    <a:cubicBezTo>
                      <a:pt x="0" y="0"/>
                      <a:pt x="0" y="0"/>
                      <a:pt x="0" y="0"/>
                    </a:cubicBezTo>
                    <a:cubicBezTo>
                      <a:pt x="34" y="0"/>
                      <a:pt x="34" y="0"/>
                      <a:pt x="34" y="0"/>
                    </a:cubicBezTo>
                    <a:cubicBezTo>
                      <a:pt x="34" y="95"/>
                      <a:pt x="34" y="95"/>
                      <a:pt x="34" y="95"/>
                    </a:cubicBezTo>
                    <a:cubicBezTo>
                      <a:pt x="34" y="95"/>
                      <a:pt x="34" y="95"/>
                      <a:pt x="34" y="95"/>
                    </a:cubicBezTo>
                    <a:cubicBezTo>
                      <a:pt x="35" y="93"/>
                      <a:pt x="36" y="92"/>
                      <a:pt x="37" y="90"/>
                    </a:cubicBezTo>
                    <a:cubicBezTo>
                      <a:pt x="38" y="89"/>
                      <a:pt x="39" y="87"/>
                      <a:pt x="40" y="86"/>
                    </a:cubicBezTo>
                    <a:cubicBezTo>
                      <a:pt x="107" y="0"/>
                      <a:pt x="107" y="0"/>
                      <a:pt x="107" y="0"/>
                    </a:cubicBezTo>
                    <a:cubicBezTo>
                      <a:pt x="148" y="0"/>
                      <a:pt x="148" y="0"/>
                      <a:pt x="148" y="0"/>
                    </a:cubicBezTo>
                    <a:cubicBezTo>
                      <a:pt x="67" y="96"/>
                      <a:pt x="67" y="96"/>
                      <a:pt x="67" y="96"/>
                    </a:cubicBezTo>
                    <a:cubicBezTo>
                      <a:pt x="154" y="201"/>
                      <a:pt x="154" y="201"/>
                      <a:pt x="154" y="201"/>
                    </a:cubicBezTo>
                    <a:lnTo>
                      <a:pt x="109" y="20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3" name="Freeform 24">
                <a:extLst>
                  <a:ext uri="{FF2B5EF4-FFF2-40B4-BE49-F238E27FC236}">
                    <a16:creationId xmlns:a16="http://schemas.microsoft.com/office/drawing/2014/main" id="{76B9CE36-A6FD-433F-AC74-0406F66A8AA0}"/>
                  </a:ext>
                </a:extLst>
              </p:cNvPr>
              <p:cNvSpPr>
                <a:spLocks noEditPoints="1"/>
              </p:cNvSpPr>
              <p:nvPr/>
            </p:nvSpPr>
            <p:spPr bwMode="black">
              <a:xfrm>
                <a:off x="9938068" y="6215362"/>
                <a:ext cx="124937" cy="175269"/>
              </a:xfrm>
              <a:custGeom>
                <a:avLst/>
                <a:gdLst/>
                <a:ahLst/>
                <a:cxnLst>
                  <a:cxn ang="0">
                    <a:pos x="142" y="163"/>
                  </a:cxn>
                  <a:cxn ang="0">
                    <a:pos x="103" y="202"/>
                  </a:cxn>
                  <a:cxn ang="0">
                    <a:pos x="42" y="202"/>
                  </a:cxn>
                  <a:cxn ang="0">
                    <a:pos x="5" y="164"/>
                  </a:cxn>
                  <a:cxn ang="0">
                    <a:pos x="5" y="101"/>
                  </a:cxn>
                  <a:cxn ang="0">
                    <a:pos x="45" y="62"/>
                  </a:cxn>
                  <a:cxn ang="0">
                    <a:pos x="107" y="62"/>
                  </a:cxn>
                  <a:cxn ang="0">
                    <a:pos x="143" y="101"/>
                  </a:cxn>
                  <a:cxn ang="0">
                    <a:pos x="61" y="17"/>
                  </a:cxn>
                  <a:cxn ang="0">
                    <a:pos x="56" y="28"/>
                  </a:cxn>
                  <a:cxn ang="0">
                    <a:pos x="44" y="33"/>
                  </a:cxn>
                  <a:cxn ang="0">
                    <a:pos x="32" y="28"/>
                  </a:cxn>
                  <a:cxn ang="0">
                    <a:pos x="26" y="17"/>
                  </a:cxn>
                  <a:cxn ang="0">
                    <a:pos x="32" y="5"/>
                  </a:cxn>
                  <a:cxn ang="0">
                    <a:pos x="44" y="0"/>
                  </a:cxn>
                  <a:cxn ang="0">
                    <a:pos x="56" y="5"/>
                  </a:cxn>
                  <a:cxn ang="0">
                    <a:pos x="61" y="17"/>
                  </a:cxn>
                  <a:cxn ang="0">
                    <a:pos x="103" y="96"/>
                  </a:cxn>
                  <a:cxn ang="0">
                    <a:pos x="58" y="86"/>
                  </a:cxn>
                  <a:cxn ang="0">
                    <a:pos x="37" y="111"/>
                  </a:cxn>
                  <a:cxn ang="0">
                    <a:pos x="37" y="154"/>
                  </a:cxn>
                  <a:cxn ang="0">
                    <a:pos x="58" y="178"/>
                  </a:cxn>
                  <a:cxn ang="0">
                    <a:pos x="104" y="169"/>
                  </a:cxn>
                  <a:cxn ang="0">
                    <a:pos x="121" y="17"/>
                  </a:cxn>
                  <a:cxn ang="0">
                    <a:pos x="116" y="28"/>
                  </a:cxn>
                  <a:cxn ang="0">
                    <a:pos x="103" y="33"/>
                  </a:cxn>
                  <a:cxn ang="0">
                    <a:pos x="91" y="28"/>
                  </a:cxn>
                  <a:cxn ang="0">
                    <a:pos x="86" y="17"/>
                  </a:cxn>
                  <a:cxn ang="0">
                    <a:pos x="91" y="5"/>
                  </a:cxn>
                  <a:cxn ang="0">
                    <a:pos x="103" y="0"/>
                  </a:cxn>
                  <a:cxn ang="0">
                    <a:pos x="116" y="5"/>
                  </a:cxn>
                  <a:cxn ang="0">
                    <a:pos x="121" y="17"/>
                  </a:cxn>
                </a:cxnLst>
                <a:rect l="0" t="0" r="r" b="b"/>
                <a:pathLst>
                  <a:path w="148" h="208">
                    <a:moveTo>
                      <a:pt x="148" y="131"/>
                    </a:moveTo>
                    <a:cubicBezTo>
                      <a:pt x="148" y="143"/>
                      <a:pt x="146" y="153"/>
                      <a:pt x="142" y="163"/>
                    </a:cubicBezTo>
                    <a:cubicBezTo>
                      <a:pt x="139" y="172"/>
                      <a:pt x="134" y="181"/>
                      <a:pt x="127" y="187"/>
                    </a:cubicBezTo>
                    <a:cubicBezTo>
                      <a:pt x="120" y="194"/>
                      <a:pt x="113" y="199"/>
                      <a:pt x="103" y="202"/>
                    </a:cubicBezTo>
                    <a:cubicBezTo>
                      <a:pt x="94" y="206"/>
                      <a:pt x="84" y="208"/>
                      <a:pt x="73" y="208"/>
                    </a:cubicBezTo>
                    <a:cubicBezTo>
                      <a:pt x="61" y="208"/>
                      <a:pt x="51" y="206"/>
                      <a:pt x="42" y="202"/>
                    </a:cubicBezTo>
                    <a:cubicBezTo>
                      <a:pt x="33" y="199"/>
                      <a:pt x="26" y="194"/>
                      <a:pt x="19" y="188"/>
                    </a:cubicBezTo>
                    <a:cubicBezTo>
                      <a:pt x="13" y="181"/>
                      <a:pt x="8" y="174"/>
                      <a:pt x="5" y="164"/>
                    </a:cubicBezTo>
                    <a:cubicBezTo>
                      <a:pt x="1" y="155"/>
                      <a:pt x="0" y="145"/>
                      <a:pt x="0" y="134"/>
                    </a:cubicBezTo>
                    <a:cubicBezTo>
                      <a:pt x="0" y="121"/>
                      <a:pt x="2" y="110"/>
                      <a:pt x="5" y="101"/>
                    </a:cubicBezTo>
                    <a:cubicBezTo>
                      <a:pt x="9" y="91"/>
                      <a:pt x="14" y="83"/>
                      <a:pt x="21" y="76"/>
                    </a:cubicBezTo>
                    <a:cubicBezTo>
                      <a:pt x="28" y="70"/>
                      <a:pt x="36" y="65"/>
                      <a:pt x="45" y="62"/>
                    </a:cubicBezTo>
                    <a:cubicBezTo>
                      <a:pt x="55" y="58"/>
                      <a:pt x="65" y="57"/>
                      <a:pt x="76" y="57"/>
                    </a:cubicBezTo>
                    <a:cubicBezTo>
                      <a:pt x="88" y="57"/>
                      <a:pt x="98" y="59"/>
                      <a:pt x="107" y="62"/>
                    </a:cubicBezTo>
                    <a:cubicBezTo>
                      <a:pt x="116" y="66"/>
                      <a:pt x="123" y="71"/>
                      <a:pt x="129" y="77"/>
                    </a:cubicBezTo>
                    <a:cubicBezTo>
                      <a:pt x="135" y="84"/>
                      <a:pt x="140" y="92"/>
                      <a:pt x="143" y="101"/>
                    </a:cubicBezTo>
                    <a:cubicBezTo>
                      <a:pt x="146" y="110"/>
                      <a:pt x="148" y="120"/>
                      <a:pt x="148" y="131"/>
                    </a:cubicBezTo>
                    <a:close/>
                    <a:moveTo>
                      <a:pt x="61" y="17"/>
                    </a:moveTo>
                    <a:cubicBezTo>
                      <a:pt x="61" y="19"/>
                      <a:pt x="61" y="21"/>
                      <a:pt x="60" y="23"/>
                    </a:cubicBezTo>
                    <a:cubicBezTo>
                      <a:pt x="59" y="25"/>
                      <a:pt x="58" y="27"/>
                      <a:pt x="56" y="28"/>
                    </a:cubicBezTo>
                    <a:cubicBezTo>
                      <a:pt x="55" y="30"/>
                      <a:pt x="53" y="31"/>
                      <a:pt x="51" y="32"/>
                    </a:cubicBezTo>
                    <a:cubicBezTo>
                      <a:pt x="49" y="33"/>
                      <a:pt x="47" y="33"/>
                      <a:pt x="44" y="33"/>
                    </a:cubicBezTo>
                    <a:cubicBezTo>
                      <a:pt x="41" y="33"/>
                      <a:pt x="39" y="33"/>
                      <a:pt x="37" y="32"/>
                    </a:cubicBezTo>
                    <a:cubicBezTo>
                      <a:pt x="35" y="31"/>
                      <a:pt x="33" y="30"/>
                      <a:pt x="32" y="28"/>
                    </a:cubicBezTo>
                    <a:cubicBezTo>
                      <a:pt x="30" y="27"/>
                      <a:pt x="29" y="25"/>
                      <a:pt x="28" y="23"/>
                    </a:cubicBezTo>
                    <a:cubicBezTo>
                      <a:pt x="27" y="21"/>
                      <a:pt x="26" y="19"/>
                      <a:pt x="26" y="17"/>
                    </a:cubicBezTo>
                    <a:cubicBezTo>
                      <a:pt x="26" y="14"/>
                      <a:pt x="27" y="12"/>
                      <a:pt x="28" y="10"/>
                    </a:cubicBezTo>
                    <a:cubicBezTo>
                      <a:pt x="29" y="8"/>
                      <a:pt x="30" y="6"/>
                      <a:pt x="32" y="5"/>
                    </a:cubicBezTo>
                    <a:cubicBezTo>
                      <a:pt x="33" y="3"/>
                      <a:pt x="35" y="2"/>
                      <a:pt x="37" y="1"/>
                    </a:cubicBezTo>
                    <a:cubicBezTo>
                      <a:pt x="39" y="0"/>
                      <a:pt x="41" y="0"/>
                      <a:pt x="44" y="0"/>
                    </a:cubicBezTo>
                    <a:cubicBezTo>
                      <a:pt x="46" y="0"/>
                      <a:pt x="49" y="0"/>
                      <a:pt x="51" y="1"/>
                    </a:cubicBezTo>
                    <a:cubicBezTo>
                      <a:pt x="53" y="2"/>
                      <a:pt x="55" y="3"/>
                      <a:pt x="56" y="5"/>
                    </a:cubicBezTo>
                    <a:cubicBezTo>
                      <a:pt x="58" y="6"/>
                      <a:pt x="59" y="8"/>
                      <a:pt x="60" y="10"/>
                    </a:cubicBezTo>
                    <a:cubicBezTo>
                      <a:pt x="61" y="12"/>
                      <a:pt x="61" y="14"/>
                      <a:pt x="61" y="17"/>
                    </a:cubicBezTo>
                    <a:close/>
                    <a:moveTo>
                      <a:pt x="114" y="132"/>
                    </a:moveTo>
                    <a:cubicBezTo>
                      <a:pt x="114" y="116"/>
                      <a:pt x="110" y="104"/>
                      <a:pt x="103" y="96"/>
                    </a:cubicBezTo>
                    <a:cubicBezTo>
                      <a:pt x="96" y="88"/>
                      <a:pt x="87" y="83"/>
                      <a:pt x="74" y="83"/>
                    </a:cubicBezTo>
                    <a:cubicBezTo>
                      <a:pt x="68" y="83"/>
                      <a:pt x="63" y="84"/>
                      <a:pt x="58" y="86"/>
                    </a:cubicBezTo>
                    <a:cubicBezTo>
                      <a:pt x="53" y="88"/>
                      <a:pt x="49" y="91"/>
                      <a:pt x="45" y="95"/>
                    </a:cubicBezTo>
                    <a:cubicBezTo>
                      <a:pt x="41" y="99"/>
                      <a:pt x="39" y="105"/>
                      <a:pt x="37" y="111"/>
                    </a:cubicBezTo>
                    <a:cubicBezTo>
                      <a:pt x="35" y="117"/>
                      <a:pt x="33" y="124"/>
                      <a:pt x="33" y="133"/>
                    </a:cubicBezTo>
                    <a:cubicBezTo>
                      <a:pt x="33" y="141"/>
                      <a:pt x="35" y="148"/>
                      <a:pt x="37" y="154"/>
                    </a:cubicBezTo>
                    <a:cubicBezTo>
                      <a:pt x="39" y="160"/>
                      <a:pt x="41" y="165"/>
                      <a:pt x="45" y="169"/>
                    </a:cubicBezTo>
                    <a:cubicBezTo>
                      <a:pt x="49" y="173"/>
                      <a:pt x="53" y="176"/>
                      <a:pt x="58" y="178"/>
                    </a:cubicBezTo>
                    <a:cubicBezTo>
                      <a:pt x="63" y="180"/>
                      <a:pt x="69" y="181"/>
                      <a:pt x="74" y="181"/>
                    </a:cubicBezTo>
                    <a:cubicBezTo>
                      <a:pt x="87" y="181"/>
                      <a:pt x="97" y="177"/>
                      <a:pt x="104" y="169"/>
                    </a:cubicBezTo>
                    <a:cubicBezTo>
                      <a:pt x="111" y="160"/>
                      <a:pt x="114" y="148"/>
                      <a:pt x="114" y="132"/>
                    </a:cubicBezTo>
                    <a:close/>
                    <a:moveTo>
                      <a:pt x="121" y="17"/>
                    </a:moveTo>
                    <a:cubicBezTo>
                      <a:pt x="121" y="19"/>
                      <a:pt x="120" y="21"/>
                      <a:pt x="120" y="23"/>
                    </a:cubicBezTo>
                    <a:cubicBezTo>
                      <a:pt x="119" y="25"/>
                      <a:pt x="117" y="27"/>
                      <a:pt x="116" y="28"/>
                    </a:cubicBezTo>
                    <a:cubicBezTo>
                      <a:pt x="114" y="30"/>
                      <a:pt x="112" y="31"/>
                      <a:pt x="110" y="32"/>
                    </a:cubicBezTo>
                    <a:cubicBezTo>
                      <a:pt x="108" y="33"/>
                      <a:pt x="106" y="33"/>
                      <a:pt x="103" y="33"/>
                    </a:cubicBezTo>
                    <a:cubicBezTo>
                      <a:pt x="101" y="33"/>
                      <a:pt x="98" y="33"/>
                      <a:pt x="96" y="32"/>
                    </a:cubicBezTo>
                    <a:cubicBezTo>
                      <a:pt x="94" y="31"/>
                      <a:pt x="92" y="30"/>
                      <a:pt x="91" y="28"/>
                    </a:cubicBezTo>
                    <a:cubicBezTo>
                      <a:pt x="89" y="27"/>
                      <a:pt x="88" y="25"/>
                      <a:pt x="87" y="23"/>
                    </a:cubicBezTo>
                    <a:cubicBezTo>
                      <a:pt x="86" y="21"/>
                      <a:pt x="86" y="19"/>
                      <a:pt x="86" y="17"/>
                    </a:cubicBezTo>
                    <a:cubicBezTo>
                      <a:pt x="86" y="14"/>
                      <a:pt x="86" y="12"/>
                      <a:pt x="87" y="10"/>
                    </a:cubicBezTo>
                    <a:cubicBezTo>
                      <a:pt x="88" y="8"/>
                      <a:pt x="89" y="6"/>
                      <a:pt x="91" y="5"/>
                    </a:cubicBezTo>
                    <a:cubicBezTo>
                      <a:pt x="93" y="3"/>
                      <a:pt x="94" y="2"/>
                      <a:pt x="96" y="1"/>
                    </a:cubicBezTo>
                    <a:cubicBezTo>
                      <a:pt x="99" y="0"/>
                      <a:pt x="101" y="0"/>
                      <a:pt x="103" y="0"/>
                    </a:cubicBezTo>
                    <a:cubicBezTo>
                      <a:pt x="106" y="0"/>
                      <a:pt x="108" y="0"/>
                      <a:pt x="110" y="1"/>
                    </a:cubicBezTo>
                    <a:cubicBezTo>
                      <a:pt x="112" y="2"/>
                      <a:pt x="114" y="3"/>
                      <a:pt x="116" y="5"/>
                    </a:cubicBezTo>
                    <a:cubicBezTo>
                      <a:pt x="117" y="6"/>
                      <a:pt x="119" y="8"/>
                      <a:pt x="120" y="10"/>
                    </a:cubicBezTo>
                    <a:cubicBezTo>
                      <a:pt x="120" y="12"/>
                      <a:pt x="121" y="14"/>
                      <a:pt x="121" y="1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4" name="Freeform 25">
                <a:extLst>
                  <a:ext uri="{FF2B5EF4-FFF2-40B4-BE49-F238E27FC236}">
                    <a16:creationId xmlns:a16="http://schemas.microsoft.com/office/drawing/2014/main" id="{800474B6-340C-4C82-B684-B103E684A114}"/>
                  </a:ext>
                </a:extLst>
              </p:cNvPr>
              <p:cNvSpPr>
                <a:spLocks/>
              </p:cNvSpPr>
              <p:nvPr/>
            </p:nvSpPr>
            <p:spPr bwMode="black">
              <a:xfrm>
                <a:off x="10077997" y="6263552"/>
                <a:ext cx="80317" cy="127079"/>
              </a:xfrm>
              <a:custGeom>
                <a:avLst/>
                <a:gdLst/>
                <a:ahLst/>
                <a:cxnLst>
                  <a:cxn ang="0">
                    <a:pos x="95" y="106"/>
                  </a:cxn>
                  <a:cxn ang="0">
                    <a:pos x="92" y="123"/>
                  </a:cxn>
                  <a:cxn ang="0">
                    <a:pos x="81" y="138"/>
                  </a:cxn>
                  <a:cxn ang="0">
                    <a:pos x="63" y="147"/>
                  </a:cxn>
                  <a:cxn ang="0">
                    <a:pos x="38" y="151"/>
                  </a:cxn>
                  <a:cxn ang="0">
                    <a:pos x="29" y="150"/>
                  </a:cxn>
                  <a:cxn ang="0">
                    <a:pos x="19" y="148"/>
                  </a:cxn>
                  <a:cxn ang="0">
                    <a:pos x="9" y="146"/>
                  </a:cxn>
                  <a:cxn ang="0">
                    <a:pos x="0" y="143"/>
                  </a:cxn>
                  <a:cxn ang="0">
                    <a:pos x="0" y="112"/>
                  </a:cxn>
                  <a:cxn ang="0">
                    <a:pos x="10" y="118"/>
                  </a:cxn>
                  <a:cxn ang="0">
                    <a:pos x="20" y="122"/>
                  </a:cxn>
                  <a:cxn ang="0">
                    <a:pos x="30" y="124"/>
                  </a:cxn>
                  <a:cxn ang="0">
                    <a:pos x="39" y="125"/>
                  </a:cxn>
                  <a:cxn ang="0">
                    <a:pos x="57" y="121"/>
                  </a:cxn>
                  <a:cxn ang="0">
                    <a:pos x="63" y="110"/>
                  </a:cxn>
                  <a:cxn ang="0">
                    <a:pos x="62" y="103"/>
                  </a:cxn>
                  <a:cxn ang="0">
                    <a:pos x="57" y="98"/>
                  </a:cxn>
                  <a:cxn ang="0">
                    <a:pos x="49" y="93"/>
                  </a:cxn>
                  <a:cxn ang="0">
                    <a:pos x="35" y="86"/>
                  </a:cxn>
                  <a:cxn ang="0">
                    <a:pos x="20" y="79"/>
                  </a:cxn>
                  <a:cxn ang="0">
                    <a:pos x="10" y="70"/>
                  </a:cxn>
                  <a:cxn ang="0">
                    <a:pos x="3" y="59"/>
                  </a:cxn>
                  <a:cxn ang="0">
                    <a:pos x="0" y="44"/>
                  </a:cxn>
                  <a:cxn ang="0">
                    <a:pos x="4" y="26"/>
                  </a:cxn>
                  <a:cxn ang="0">
                    <a:pos x="15" y="12"/>
                  </a:cxn>
                  <a:cxn ang="0">
                    <a:pos x="32" y="3"/>
                  </a:cxn>
                  <a:cxn ang="0">
                    <a:pos x="55" y="0"/>
                  </a:cxn>
                  <a:cxn ang="0">
                    <a:pos x="64" y="0"/>
                  </a:cxn>
                  <a:cxn ang="0">
                    <a:pos x="73" y="2"/>
                  </a:cxn>
                  <a:cxn ang="0">
                    <a:pos x="81" y="4"/>
                  </a:cxn>
                  <a:cxn ang="0">
                    <a:pos x="88" y="6"/>
                  </a:cxn>
                  <a:cxn ang="0">
                    <a:pos x="88" y="35"/>
                  </a:cxn>
                  <a:cxn ang="0">
                    <a:pos x="80" y="31"/>
                  </a:cxn>
                  <a:cxn ang="0">
                    <a:pos x="72" y="28"/>
                  </a:cxn>
                  <a:cxn ang="0">
                    <a:pos x="63" y="26"/>
                  </a:cxn>
                  <a:cxn ang="0">
                    <a:pos x="54" y="25"/>
                  </a:cxn>
                  <a:cxn ang="0">
                    <a:pos x="39" y="30"/>
                  </a:cxn>
                  <a:cxn ang="0">
                    <a:pos x="33" y="41"/>
                  </a:cxn>
                  <a:cxn ang="0">
                    <a:pos x="34" y="48"/>
                  </a:cxn>
                  <a:cxn ang="0">
                    <a:pos x="39" y="53"/>
                  </a:cxn>
                  <a:cxn ang="0">
                    <a:pos x="46" y="58"/>
                  </a:cxn>
                  <a:cxn ang="0">
                    <a:pos x="58" y="63"/>
                  </a:cxn>
                  <a:cxn ang="0">
                    <a:pos x="73" y="70"/>
                  </a:cxn>
                  <a:cxn ang="0">
                    <a:pos x="85" y="79"/>
                  </a:cxn>
                  <a:cxn ang="0">
                    <a:pos x="93" y="91"/>
                  </a:cxn>
                  <a:cxn ang="0">
                    <a:pos x="95" y="106"/>
                  </a:cxn>
                </a:cxnLst>
                <a:rect l="0" t="0" r="r" b="b"/>
                <a:pathLst>
                  <a:path w="95" h="151">
                    <a:moveTo>
                      <a:pt x="95" y="106"/>
                    </a:moveTo>
                    <a:cubicBezTo>
                      <a:pt x="95" y="112"/>
                      <a:pt x="94" y="118"/>
                      <a:pt x="92" y="123"/>
                    </a:cubicBezTo>
                    <a:cubicBezTo>
                      <a:pt x="89" y="129"/>
                      <a:pt x="86" y="134"/>
                      <a:pt x="81" y="138"/>
                    </a:cubicBezTo>
                    <a:cubicBezTo>
                      <a:pt x="76" y="142"/>
                      <a:pt x="70" y="145"/>
                      <a:pt x="63" y="147"/>
                    </a:cubicBezTo>
                    <a:cubicBezTo>
                      <a:pt x="56" y="150"/>
                      <a:pt x="47" y="151"/>
                      <a:pt x="38" y="151"/>
                    </a:cubicBezTo>
                    <a:cubicBezTo>
                      <a:pt x="35" y="151"/>
                      <a:pt x="32" y="150"/>
                      <a:pt x="29" y="150"/>
                    </a:cubicBezTo>
                    <a:cubicBezTo>
                      <a:pt x="26" y="150"/>
                      <a:pt x="22" y="149"/>
                      <a:pt x="19" y="148"/>
                    </a:cubicBezTo>
                    <a:cubicBezTo>
                      <a:pt x="15" y="148"/>
                      <a:pt x="12" y="147"/>
                      <a:pt x="9" y="146"/>
                    </a:cubicBezTo>
                    <a:cubicBezTo>
                      <a:pt x="5" y="145"/>
                      <a:pt x="3" y="144"/>
                      <a:pt x="0" y="143"/>
                    </a:cubicBezTo>
                    <a:cubicBezTo>
                      <a:pt x="0" y="112"/>
                      <a:pt x="0" y="112"/>
                      <a:pt x="0" y="112"/>
                    </a:cubicBezTo>
                    <a:cubicBezTo>
                      <a:pt x="3" y="114"/>
                      <a:pt x="7" y="116"/>
                      <a:pt x="10" y="118"/>
                    </a:cubicBezTo>
                    <a:cubicBezTo>
                      <a:pt x="13" y="119"/>
                      <a:pt x="17" y="121"/>
                      <a:pt x="20" y="122"/>
                    </a:cubicBezTo>
                    <a:cubicBezTo>
                      <a:pt x="24" y="123"/>
                      <a:pt x="27" y="124"/>
                      <a:pt x="30" y="124"/>
                    </a:cubicBezTo>
                    <a:cubicBezTo>
                      <a:pt x="34" y="125"/>
                      <a:pt x="37" y="125"/>
                      <a:pt x="39" y="125"/>
                    </a:cubicBezTo>
                    <a:cubicBezTo>
                      <a:pt x="47" y="125"/>
                      <a:pt x="53" y="124"/>
                      <a:pt x="57" y="121"/>
                    </a:cubicBezTo>
                    <a:cubicBezTo>
                      <a:pt x="61" y="118"/>
                      <a:pt x="63" y="115"/>
                      <a:pt x="63" y="110"/>
                    </a:cubicBezTo>
                    <a:cubicBezTo>
                      <a:pt x="63" y="107"/>
                      <a:pt x="62" y="105"/>
                      <a:pt x="62" y="103"/>
                    </a:cubicBezTo>
                    <a:cubicBezTo>
                      <a:pt x="61" y="102"/>
                      <a:pt x="59" y="100"/>
                      <a:pt x="57" y="98"/>
                    </a:cubicBezTo>
                    <a:cubicBezTo>
                      <a:pt x="55" y="96"/>
                      <a:pt x="53" y="95"/>
                      <a:pt x="49" y="93"/>
                    </a:cubicBezTo>
                    <a:cubicBezTo>
                      <a:pt x="45" y="91"/>
                      <a:pt x="41" y="89"/>
                      <a:pt x="35" y="86"/>
                    </a:cubicBezTo>
                    <a:cubicBezTo>
                      <a:pt x="29" y="84"/>
                      <a:pt x="25" y="82"/>
                      <a:pt x="20" y="79"/>
                    </a:cubicBezTo>
                    <a:cubicBezTo>
                      <a:pt x="16" y="77"/>
                      <a:pt x="12" y="74"/>
                      <a:pt x="10" y="70"/>
                    </a:cubicBezTo>
                    <a:cubicBezTo>
                      <a:pt x="7" y="67"/>
                      <a:pt x="4" y="63"/>
                      <a:pt x="3" y="59"/>
                    </a:cubicBezTo>
                    <a:cubicBezTo>
                      <a:pt x="1" y="55"/>
                      <a:pt x="0" y="50"/>
                      <a:pt x="0" y="44"/>
                    </a:cubicBezTo>
                    <a:cubicBezTo>
                      <a:pt x="0" y="37"/>
                      <a:pt x="2" y="32"/>
                      <a:pt x="4" y="26"/>
                    </a:cubicBezTo>
                    <a:cubicBezTo>
                      <a:pt x="7" y="21"/>
                      <a:pt x="10" y="16"/>
                      <a:pt x="15" y="12"/>
                    </a:cubicBezTo>
                    <a:cubicBezTo>
                      <a:pt x="20" y="9"/>
                      <a:pt x="26" y="5"/>
                      <a:pt x="32" y="3"/>
                    </a:cubicBezTo>
                    <a:cubicBezTo>
                      <a:pt x="39" y="1"/>
                      <a:pt x="47" y="0"/>
                      <a:pt x="55" y="0"/>
                    </a:cubicBezTo>
                    <a:cubicBezTo>
                      <a:pt x="58" y="0"/>
                      <a:pt x="61" y="0"/>
                      <a:pt x="64" y="0"/>
                    </a:cubicBezTo>
                    <a:cubicBezTo>
                      <a:pt x="67" y="1"/>
                      <a:pt x="70" y="1"/>
                      <a:pt x="73" y="2"/>
                    </a:cubicBezTo>
                    <a:cubicBezTo>
                      <a:pt x="76" y="2"/>
                      <a:pt x="79" y="3"/>
                      <a:pt x="81" y="4"/>
                    </a:cubicBezTo>
                    <a:cubicBezTo>
                      <a:pt x="84" y="4"/>
                      <a:pt x="86" y="5"/>
                      <a:pt x="88" y="6"/>
                    </a:cubicBezTo>
                    <a:cubicBezTo>
                      <a:pt x="88" y="35"/>
                      <a:pt x="88" y="35"/>
                      <a:pt x="88" y="35"/>
                    </a:cubicBezTo>
                    <a:cubicBezTo>
                      <a:pt x="85" y="34"/>
                      <a:pt x="83" y="32"/>
                      <a:pt x="80" y="31"/>
                    </a:cubicBezTo>
                    <a:cubicBezTo>
                      <a:pt x="78" y="30"/>
                      <a:pt x="75" y="29"/>
                      <a:pt x="72" y="28"/>
                    </a:cubicBezTo>
                    <a:cubicBezTo>
                      <a:pt x="69" y="27"/>
                      <a:pt x="66" y="26"/>
                      <a:pt x="63" y="26"/>
                    </a:cubicBezTo>
                    <a:cubicBezTo>
                      <a:pt x="60" y="26"/>
                      <a:pt x="57" y="25"/>
                      <a:pt x="54" y="25"/>
                    </a:cubicBezTo>
                    <a:cubicBezTo>
                      <a:pt x="48" y="25"/>
                      <a:pt x="43" y="27"/>
                      <a:pt x="39" y="30"/>
                    </a:cubicBezTo>
                    <a:cubicBezTo>
                      <a:pt x="35" y="33"/>
                      <a:pt x="33" y="36"/>
                      <a:pt x="33" y="41"/>
                    </a:cubicBezTo>
                    <a:cubicBezTo>
                      <a:pt x="33" y="44"/>
                      <a:pt x="34" y="46"/>
                      <a:pt x="34" y="48"/>
                    </a:cubicBezTo>
                    <a:cubicBezTo>
                      <a:pt x="35" y="50"/>
                      <a:pt x="37" y="52"/>
                      <a:pt x="39" y="53"/>
                    </a:cubicBezTo>
                    <a:cubicBezTo>
                      <a:pt x="41" y="55"/>
                      <a:pt x="43" y="57"/>
                      <a:pt x="46" y="58"/>
                    </a:cubicBezTo>
                    <a:cubicBezTo>
                      <a:pt x="50" y="60"/>
                      <a:pt x="54" y="62"/>
                      <a:pt x="58" y="63"/>
                    </a:cubicBezTo>
                    <a:cubicBezTo>
                      <a:pt x="64" y="66"/>
                      <a:pt x="69" y="68"/>
                      <a:pt x="73" y="70"/>
                    </a:cubicBezTo>
                    <a:cubicBezTo>
                      <a:pt x="78" y="73"/>
                      <a:pt x="82" y="76"/>
                      <a:pt x="85" y="79"/>
                    </a:cubicBezTo>
                    <a:cubicBezTo>
                      <a:pt x="88" y="83"/>
                      <a:pt x="91" y="86"/>
                      <a:pt x="93" y="91"/>
                    </a:cubicBezTo>
                    <a:cubicBezTo>
                      <a:pt x="94" y="95"/>
                      <a:pt x="95" y="100"/>
                      <a:pt x="95" y="10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5" name="Freeform 26">
                <a:extLst>
                  <a:ext uri="{FF2B5EF4-FFF2-40B4-BE49-F238E27FC236}">
                    <a16:creationId xmlns:a16="http://schemas.microsoft.com/office/drawing/2014/main" id="{9AE9876D-2021-4E49-8FB2-E5C553AC098E}"/>
                  </a:ext>
                </a:extLst>
              </p:cNvPr>
              <p:cNvSpPr>
                <a:spLocks/>
              </p:cNvSpPr>
              <p:nvPr/>
            </p:nvSpPr>
            <p:spPr bwMode="black">
              <a:xfrm>
                <a:off x="10163311" y="6266051"/>
                <a:ext cx="103519" cy="121367"/>
              </a:xfrm>
              <a:custGeom>
                <a:avLst/>
                <a:gdLst/>
                <a:ahLst/>
                <a:cxnLst>
                  <a:cxn ang="0">
                    <a:pos x="109" y="279"/>
                  </a:cxn>
                  <a:cxn ang="0">
                    <a:pos x="290" y="279"/>
                  </a:cxn>
                  <a:cxn ang="0">
                    <a:pos x="290" y="340"/>
                  </a:cxn>
                  <a:cxn ang="0">
                    <a:pos x="0" y="340"/>
                  </a:cxn>
                  <a:cxn ang="0">
                    <a:pos x="0" y="314"/>
                  </a:cxn>
                  <a:cxn ang="0">
                    <a:pos x="187" y="61"/>
                  </a:cxn>
                  <a:cxn ang="0">
                    <a:pos x="21" y="61"/>
                  </a:cxn>
                  <a:cxn ang="0">
                    <a:pos x="21" y="0"/>
                  </a:cxn>
                  <a:cxn ang="0">
                    <a:pos x="290" y="0"/>
                  </a:cxn>
                  <a:cxn ang="0">
                    <a:pos x="290" y="30"/>
                  </a:cxn>
                  <a:cxn ang="0">
                    <a:pos x="109" y="279"/>
                  </a:cxn>
                </a:cxnLst>
                <a:rect l="0" t="0" r="r" b="b"/>
                <a:pathLst>
                  <a:path w="290" h="340">
                    <a:moveTo>
                      <a:pt x="109" y="279"/>
                    </a:moveTo>
                    <a:lnTo>
                      <a:pt x="290" y="279"/>
                    </a:lnTo>
                    <a:lnTo>
                      <a:pt x="290" y="340"/>
                    </a:lnTo>
                    <a:lnTo>
                      <a:pt x="0" y="340"/>
                    </a:lnTo>
                    <a:lnTo>
                      <a:pt x="0" y="314"/>
                    </a:lnTo>
                    <a:lnTo>
                      <a:pt x="187" y="61"/>
                    </a:lnTo>
                    <a:lnTo>
                      <a:pt x="21" y="61"/>
                    </a:lnTo>
                    <a:lnTo>
                      <a:pt x="21" y="0"/>
                    </a:lnTo>
                    <a:lnTo>
                      <a:pt x="290" y="0"/>
                    </a:lnTo>
                    <a:lnTo>
                      <a:pt x="290" y="30"/>
                    </a:lnTo>
                    <a:lnTo>
                      <a:pt x="109" y="27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6" name="Freeform 27">
                <a:extLst>
                  <a:ext uri="{FF2B5EF4-FFF2-40B4-BE49-F238E27FC236}">
                    <a16:creationId xmlns:a16="http://schemas.microsoft.com/office/drawing/2014/main" id="{38CAB561-C81E-46FA-86A7-0004A3471772}"/>
                  </a:ext>
                </a:extLst>
              </p:cNvPr>
              <p:cNvSpPr>
                <a:spLocks noEditPoints="1"/>
              </p:cNvSpPr>
              <p:nvPr/>
            </p:nvSpPr>
            <p:spPr bwMode="black">
              <a:xfrm>
                <a:off x="10276112" y="6215362"/>
                <a:ext cx="124937" cy="175269"/>
              </a:xfrm>
              <a:custGeom>
                <a:avLst/>
                <a:gdLst/>
                <a:ahLst/>
                <a:cxnLst>
                  <a:cxn ang="0">
                    <a:pos x="143" y="163"/>
                  </a:cxn>
                  <a:cxn ang="0">
                    <a:pos x="104" y="202"/>
                  </a:cxn>
                  <a:cxn ang="0">
                    <a:pos x="43" y="202"/>
                  </a:cxn>
                  <a:cxn ang="0">
                    <a:pos x="5" y="164"/>
                  </a:cxn>
                  <a:cxn ang="0">
                    <a:pos x="6" y="101"/>
                  </a:cxn>
                  <a:cxn ang="0">
                    <a:pos x="46" y="62"/>
                  </a:cxn>
                  <a:cxn ang="0">
                    <a:pos x="107" y="62"/>
                  </a:cxn>
                  <a:cxn ang="0">
                    <a:pos x="144" y="101"/>
                  </a:cxn>
                  <a:cxn ang="0">
                    <a:pos x="62" y="17"/>
                  </a:cxn>
                  <a:cxn ang="0">
                    <a:pos x="57" y="28"/>
                  </a:cxn>
                  <a:cxn ang="0">
                    <a:pos x="45" y="33"/>
                  </a:cxn>
                  <a:cxn ang="0">
                    <a:pos x="32" y="28"/>
                  </a:cxn>
                  <a:cxn ang="0">
                    <a:pos x="27" y="17"/>
                  </a:cxn>
                  <a:cxn ang="0">
                    <a:pos x="32" y="5"/>
                  </a:cxn>
                  <a:cxn ang="0">
                    <a:pos x="45" y="0"/>
                  </a:cxn>
                  <a:cxn ang="0">
                    <a:pos x="57" y="5"/>
                  </a:cxn>
                  <a:cxn ang="0">
                    <a:pos x="62" y="17"/>
                  </a:cxn>
                  <a:cxn ang="0">
                    <a:pos x="104" y="96"/>
                  </a:cxn>
                  <a:cxn ang="0">
                    <a:pos x="59" y="86"/>
                  </a:cxn>
                  <a:cxn ang="0">
                    <a:pos x="37" y="111"/>
                  </a:cxn>
                  <a:cxn ang="0">
                    <a:pos x="37" y="154"/>
                  </a:cxn>
                  <a:cxn ang="0">
                    <a:pos x="59" y="178"/>
                  </a:cxn>
                  <a:cxn ang="0">
                    <a:pos x="105" y="169"/>
                  </a:cxn>
                  <a:cxn ang="0">
                    <a:pos x="121" y="17"/>
                  </a:cxn>
                  <a:cxn ang="0">
                    <a:pos x="116" y="28"/>
                  </a:cxn>
                  <a:cxn ang="0">
                    <a:pos x="104" y="33"/>
                  </a:cxn>
                  <a:cxn ang="0">
                    <a:pos x="91" y="28"/>
                  </a:cxn>
                  <a:cxn ang="0">
                    <a:pos x="87" y="17"/>
                  </a:cxn>
                  <a:cxn ang="0">
                    <a:pos x="92" y="5"/>
                  </a:cxn>
                  <a:cxn ang="0">
                    <a:pos x="104" y="0"/>
                  </a:cxn>
                  <a:cxn ang="0">
                    <a:pos x="116" y="5"/>
                  </a:cxn>
                  <a:cxn ang="0">
                    <a:pos x="121" y="17"/>
                  </a:cxn>
                </a:cxnLst>
                <a:rect l="0" t="0" r="r" b="b"/>
                <a:pathLst>
                  <a:path w="148" h="208">
                    <a:moveTo>
                      <a:pt x="148" y="131"/>
                    </a:moveTo>
                    <a:cubicBezTo>
                      <a:pt x="148" y="143"/>
                      <a:pt x="146" y="153"/>
                      <a:pt x="143" y="163"/>
                    </a:cubicBezTo>
                    <a:cubicBezTo>
                      <a:pt x="139" y="172"/>
                      <a:pt x="134" y="181"/>
                      <a:pt x="128" y="187"/>
                    </a:cubicBezTo>
                    <a:cubicBezTo>
                      <a:pt x="121" y="194"/>
                      <a:pt x="113" y="199"/>
                      <a:pt x="104" y="202"/>
                    </a:cubicBezTo>
                    <a:cubicBezTo>
                      <a:pt x="95" y="206"/>
                      <a:pt x="84" y="208"/>
                      <a:pt x="73" y="208"/>
                    </a:cubicBezTo>
                    <a:cubicBezTo>
                      <a:pt x="62" y="208"/>
                      <a:pt x="52" y="206"/>
                      <a:pt x="43" y="202"/>
                    </a:cubicBezTo>
                    <a:cubicBezTo>
                      <a:pt x="34" y="199"/>
                      <a:pt x="26" y="194"/>
                      <a:pt x="20" y="188"/>
                    </a:cubicBezTo>
                    <a:cubicBezTo>
                      <a:pt x="14" y="181"/>
                      <a:pt x="9" y="174"/>
                      <a:pt x="5" y="164"/>
                    </a:cubicBezTo>
                    <a:cubicBezTo>
                      <a:pt x="2" y="155"/>
                      <a:pt x="0" y="145"/>
                      <a:pt x="0" y="134"/>
                    </a:cubicBezTo>
                    <a:cubicBezTo>
                      <a:pt x="0" y="121"/>
                      <a:pt x="2" y="110"/>
                      <a:pt x="6" y="101"/>
                    </a:cubicBezTo>
                    <a:cubicBezTo>
                      <a:pt x="10" y="91"/>
                      <a:pt x="15" y="83"/>
                      <a:pt x="22" y="76"/>
                    </a:cubicBezTo>
                    <a:cubicBezTo>
                      <a:pt x="28" y="70"/>
                      <a:pt x="36" y="65"/>
                      <a:pt x="46" y="62"/>
                    </a:cubicBezTo>
                    <a:cubicBezTo>
                      <a:pt x="55" y="58"/>
                      <a:pt x="65" y="57"/>
                      <a:pt x="77" y="57"/>
                    </a:cubicBezTo>
                    <a:cubicBezTo>
                      <a:pt x="88" y="57"/>
                      <a:pt x="99" y="59"/>
                      <a:pt x="107" y="62"/>
                    </a:cubicBezTo>
                    <a:cubicBezTo>
                      <a:pt x="116" y="66"/>
                      <a:pt x="124" y="71"/>
                      <a:pt x="130" y="77"/>
                    </a:cubicBezTo>
                    <a:cubicBezTo>
                      <a:pt x="136" y="84"/>
                      <a:pt x="141" y="92"/>
                      <a:pt x="144" y="101"/>
                    </a:cubicBezTo>
                    <a:cubicBezTo>
                      <a:pt x="147" y="110"/>
                      <a:pt x="148" y="120"/>
                      <a:pt x="148" y="131"/>
                    </a:cubicBezTo>
                    <a:close/>
                    <a:moveTo>
                      <a:pt x="62" y="17"/>
                    </a:moveTo>
                    <a:cubicBezTo>
                      <a:pt x="62" y="19"/>
                      <a:pt x="61" y="21"/>
                      <a:pt x="61" y="23"/>
                    </a:cubicBezTo>
                    <a:cubicBezTo>
                      <a:pt x="60" y="25"/>
                      <a:pt x="59" y="27"/>
                      <a:pt x="57" y="28"/>
                    </a:cubicBezTo>
                    <a:cubicBezTo>
                      <a:pt x="56" y="30"/>
                      <a:pt x="54" y="31"/>
                      <a:pt x="52" y="32"/>
                    </a:cubicBezTo>
                    <a:cubicBezTo>
                      <a:pt x="49" y="33"/>
                      <a:pt x="47" y="33"/>
                      <a:pt x="45" y="33"/>
                    </a:cubicBezTo>
                    <a:cubicBezTo>
                      <a:pt x="42" y="33"/>
                      <a:pt x="40" y="33"/>
                      <a:pt x="38" y="32"/>
                    </a:cubicBezTo>
                    <a:cubicBezTo>
                      <a:pt x="36" y="31"/>
                      <a:pt x="34" y="30"/>
                      <a:pt x="32" y="28"/>
                    </a:cubicBezTo>
                    <a:cubicBezTo>
                      <a:pt x="31" y="27"/>
                      <a:pt x="29" y="25"/>
                      <a:pt x="28" y="23"/>
                    </a:cubicBezTo>
                    <a:cubicBezTo>
                      <a:pt x="28" y="21"/>
                      <a:pt x="27" y="19"/>
                      <a:pt x="27" y="17"/>
                    </a:cubicBezTo>
                    <a:cubicBezTo>
                      <a:pt x="27" y="14"/>
                      <a:pt x="28" y="12"/>
                      <a:pt x="28" y="10"/>
                    </a:cubicBezTo>
                    <a:cubicBezTo>
                      <a:pt x="29" y="8"/>
                      <a:pt x="31" y="6"/>
                      <a:pt x="32" y="5"/>
                    </a:cubicBezTo>
                    <a:cubicBezTo>
                      <a:pt x="34" y="3"/>
                      <a:pt x="36" y="2"/>
                      <a:pt x="38" y="1"/>
                    </a:cubicBezTo>
                    <a:cubicBezTo>
                      <a:pt x="40" y="0"/>
                      <a:pt x="42" y="0"/>
                      <a:pt x="45" y="0"/>
                    </a:cubicBezTo>
                    <a:cubicBezTo>
                      <a:pt x="47" y="0"/>
                      <a:pt x="49" y="0"/>
                      <a:pt x="51" y="1"/>
                    </a:cubicBezTo>
                    <a:cubicBezTo>
                      <a:pt x="54" y="2"/>
                      <a:pt x="55" y="3"/>
                      <a:pt x="57" y="5"/>
                    </a:cubicBezTo>
                    <a:cubicBezTo>
                      <a:pt x="58" y="6"/>
                      <a:pt x="60" y="8"/>
                      <a:pt x="61" y="10"/>
                    </a:cubicBezTo>
                    <a:cubicBezTo>
                      <a:pt x="61" y="12"/>
                      <a:pt x="62" y="14"/>
                      <a:pt x="62" y="17"/>
                    </a:cubicBezTo>
                    <a:close/>
                    <a:moveTo>
                      <a:pt x="115" y="132"/>
                    </a:moveTo>
                    <a:cubicBezTo>
                      <a:pt x="115" y="116"/>
                      <a:pt x="111" y="104"/>
                      <a:pt x="104" y="96"/>
                    </a:cubicBezTo>
                    <a:cubicBezTo>
                      <a:pt x="97" y="88"/>
                      <a:pt x="87" y="83"/>
                      <a:pt x="75" y="83"/>
                    </a:cubicBezTo>
                    <a:cubicBezTo>
                      <a:pt x="69" y="83"/>
                      <a:pt x="64" y="84"/>
                      <a:pt x="59" y="86"/>
                    </a:cubicBezTo>
                    <a:cubicBezTo>
                      <a:pt x="54" y="88"/>
                      <a:pt x="49" y="91"/>
                      <a:pt x="46" y="95"/>
                    </a:cubicBezTo>
                    <a:cubicBezTo>
                      <a:pt x="42" y="99"/>
                      <a:pt x="39" y="105"/>
                      <a:pt x="37" y="111"/>
                    </a:cubicBezTo>
                    <a:cubicBezTo>
                      <a:pt x="35" y="117"/>
                      <a:pt x="34" y="124"/>
                      <a:pt x="34" y="133"/>
                    </a:cubicBezTo>
                    <a:cubicBezTo>
                      <a:pt x="34" y="141"/>
                      <a:pt x="35" y="148"/>
                      <a:pt x="37" y="154"/>
                    </a:cubicBezTo>
                    <a:cubicBezTo>
                      <a:pt x="39" y="160"/>
                      <a:pt x="42" y="165"/>
                      <a:pt x="46" y="169"/>
                    </a:cubicBezTo>
                    <a:cubicBezTo>
                      <a:pt x="49" y="173"/>
                      <a:pt x="54" y="176"/>
                      <a:pt x="59" y="178"/>
                    </a:cubicBezTo>
                    <a:cubicBezTo>
                      <a:pt x="64" y="180"/>
                      <a:pt x="69" y="181"/>
                      <a:pt x="75" y="181"/>
                    </a:cubicBezTo>
                    <a:cubicBezTo>
                      <a:pt x="88" y="181"/>
                      <a:pt x="98" y="177"/>
                      <a:pt x="105" y="169"/>
                    </a:cubicBezTo>
                    <a:cubicBezTo>
                      <a:pt x="111" y="160"/>
                      <a:pt x="115" y="148"/>
                      <a:pt x="115" y="132"/>
                    </a:cubicBezTo>
                    <a:close/>
                    <a:moveTo>
                      <a:pt x="121" y="17"/>
                    </a:moveTo>
                    <a:cubicBezTo>
                      <a:pt x="121" y="19"/>
                      <a:pt x="121" y="21"/>
                      <a:pt x="120" y="23"/>
                    </a:cubicBezTo>
                    <a:cubicBezTo>
                      <a:pt x="119" y="25"/>
                      <a:pt x="118" y="27"/>
                      <a:pt x="116" y="28"/>
                    </a:cubicBezTo>
                    <a:cubicBezTo>
                      <a:pt x="115" y="30"/>
                      <a:pt x="113" y="31"/>
                      <a:pt x="111" y="32"/>
                    </a:cubicBezTo>
                    <a:cubicBezTo>
                      <a:pt x="109" y="33"/>
                      <a:pt x="106" y="33"/>
                      <a:pt x="104" y="33"/>
                    </a:cubicBezTo>
                    <a:cubicBezTo>
                      <a:pt x="101" y="33"/>
                      <a:pt x="99" y="33"/>
                      <a:pt x="97" y="32"/>
                    </a:cubicBezTo>
                    <a:cubicBezTo>
                      <a:pt x="95" y="31"/>
                      <a:pt x="93" y="30"/>
                      <a:pt x="91" y="28"/>
                    </a:cubicBezTo>
                    <a:cubicBezTo>
                      <a:pt x="90" y="27"/>
                      <a:pt x="89" y="25"/>
                      <a:pt x="88" y="23"/>
                    </a:cubicBezTo>
                    <a:cubicBezTo>
                      <a:pt x="87" y="21"/>
                      <a:pt x="87" y="19"/>
                      <a:pt x="87" y="17"/>
                    </a:cubicBezTo>
                    <a:cubicBezTo>
                      <a:pt x="87" y="14"/>
                      <a:pt x="87" y="12"/>
                      <a:pt x="88" y="10"/>
                    </a:cubicBezTo>
                    <a:cubicBezTo>
                      <a:pt x="89" y="8"/>
                      <a:pt x="90" y="6"/>
                      <a:pt x="92" y="5"/>
                    </a:cubicBezTo>
                    <a:cubicBezTo>
                      <a:pt x="93" y="3"/>
                      <a:pt x="95" y="2"/>
                      <a:pt x="97" y="1"/>
                    </a:cubicBezTo>
                    <a:cubicBezTo>
                      <a:pt x="99" y="0"/>
                      <a:pt x="101" y="0"/>
                      <a:pt x="104" y="0"/>
                    </a:cubicBezTo>
                    <a:cubicBezTo>
                      <a:pt x="106" y="0"/>
                      <a:pt x="109" y="0"/>
                      <a:pt x="111" y="1"/>
                    </a:cubicBezTo>
                    <a:cubicBezTo>
                      <a:pt x="113" y="2"/>
                      <a:pt x="115" y="3"/>
                      <a:pt x="116" y="5"/>
                    </a:cubicBezTo>
                    <a:cubicBezTo>
                      <a:pt x="118" y="6"/>
                      <a:pt x="119" y="8"/>
                      <a:pt x="120" y="10"/>
                    </a:cubicBezTo>
                    <a:cubicBezTo>
                      <a:pt x="121" y="12"/>
                      <a:pt x="121" y="14"/>
                      <a:pt x="121" y="1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7" name="Freeform 28">
                <a:extLst>
                  <a:ext uri="{FF2B5EF4-FFF2-40B4-BE49-F238E27FC236}">
                    <a16:creationId xmlns:a16="http://schemas.microsoft.com/office/drawing/2014/main" id="{9FCAE7C4-5AB3-4024-849D-77E23AD9C0DF}"/>
                  </a:ext>
                </a:extLst>
              </p:cNvPr>
              <p:cNvSpPr>
                <a:spLocks/>
              </p:cNvSpPr>
              <p:nvPr/>
            </p:nvSpPr>
            <p:spPr bwMode="black">
              <a:xfrm>
                <a:off x="10424608" y="6263552"/>
                <a:ext cx="107803" cy="123866"/>
              </a:xfrm>
              <a:custGeom>
                <a:avLst/>
                <a:gdLst/>
                <a:ahLst/>
                <a:cxnLst>
                  <a:cxn ang="0">
                    <a:pos x="95" y="147"/>
                  </a:cxn>
                  <a:cxn ang="0">
                    <a:pos x="95" y="66"/>
                  </a:cxn>
                  <a:cxn ang="0">
                    <a:pos x="89" y="36"/>
                  </a:cxn>
                  <a:cxn ang="0">
                    <a:pos x="67" y="26"/>
                  </a:cxn>
                  <a:cxn ang="0">
                    <a:pos x="53" y="29"/>
                  </a:cxn>
                  <a:cxn ang="0">
                    <a:pos x="42" y="37"/>
                  </a:cxn>
                  <a:cxn ang="0">
                    <a:pos x="35" y="50"/>
                  </a:cxn>
                  <a:cxn ang="0">
                    <a:pos x="33" y="65"/>
                  </a:cxn>
                  <a:cxn ang="0">
                    <a:pos x="33" y="147"/>
                  </a:cxn>
                  <a:cxn ang="0">
                    <a:pos x="0" y="147"/>
                  </a:cxn>
                  <a:cxn ang="0">
                    <a:pos x="0" y="3"/>
                  </a:cxn>
                  <a:cxn ang="0">
                    <a:pos x="33" y="3"/>
                  </a:cxn>
                  <a:cxn ang="0">
                    <a:pos x="33" y="26"/>
                  </a:cxn>
                  <a:cxn ang="0">
                    <a:pos x="33" y="26"/>
                  </a:cxn>
                  <a:cxn ang="0">
                    <a:pos x="54" y="6"/>
                  </a:cxn>
                  <a:cxn ang="0">
                    <a:pos x="80" y="0"/>
                  </a:cxn>
                  <a:cxn ang="0">
                    <a:pos x="115" y="14"/>
                  </a:cxn>
                  <a:cxn ang="0">
                    <a:pos x="128" y="59"/>
                  </a:cxn>
                  <a:cxn ang="0">
                    <a:pos x="128" y="147"/>
                  </a:cxn>
                  <a:cxn ang="0">
                    <a:pos x="95" y="147"/>
                  </a:cxn>
                </a:cxnLst>
                <a:rect l="0" t="0" r="r" b="b"/>
                <a:pathLst>
                  <a:path w="128" h="147">
                    <a:moveTo>
                      <a:pt x="95" y="147"/>
                    </a:moveTo>
                    <a:cubicBezTo>
                      <a:pt x="95" y="66"/>
                      <a:pt x="95" y="66"/>
                      <a:pt x="95" y="66"/>
                    </a:cubicBezTo>
                    <a:cubicBezTo>
                      <a:pt x="95" y="53"/>
                      <a:pt x="93" y="43"/>
                      <a:pt x="89" y="36"/>
                    </a:cubicBezTo>
                    <a:cubicBezTo>
                      <a:pt x="84" y="30"/>
                      <a:pt x="77" y="26"/>
                      <a:pt x="67" y="26"/>
                    </a:cubicBezTo>
                    <a:cubicBezTo>
                      <a:pt x="62" y="26"/>
                      <a:pt x="57" y="27"/>
                      <a:pt x="53" y="29"/>
                    </a:cubicBezTo>
                    <a:cubicBezTo>
                      <a:pt x="49" y="31"/>
                      <a:pt x="45" y="34"/>
                      <a:pt x="42" y="37"/>
                    </a:cubicBezTo>
                    <a:cubicBezTo>
                      <a:pt x="39" y="41"/>
                      <a:pt x="37" y="45"/>
                      <a:pt x="35" y="50"/>
                    </a:cubicBezTo>
                    <a:cubicBezTo>
                      <a:pt x="34" y="54"/>
                      <a:pt x="33" y="60"/>
                      <a:pt x="33" y="65"/>
                    </a:cubicBezTo>
                    <a:cubicBezTo>
                      <a:pt x="33" y="147"/>
                      <a:pt x="33" y="147"/>
                      <a:pt x="33" y="147"/>
                    </a:cubicBezTo>
                    <a:cubicBezTo>
                      <a:pt x="0" y="147"/>
                      <a:pt x="0" y="147"/>
                      <a:pt x="0" y="147"/>
                    </a:cubicBezTo>
                    <a:cubicBezTo>
                      <a:pt x="0" y="3"/>
                      <a:pt x="0" y="3"/>
                      <a:pt x="0" y="3"/>
                    </a:cubicBezTo>
                    <a:cubicBezTo>
                      <a:pt x="33" y="3"/>
                      <a:pt x="33" y="3"/>
                      <a:pt x="33" y="3"/>
                    </a:cubicBezTo>
                    <a:cubicBezTo>
                      <a:pt x="33" y="26"/>
                      <a:pt x="33" y="26"/>
                      <a:pt x="33" y="26"/>
                    </a:cubicBezTo>
                    <a:cubicBezTo>
                      <a:pt x="33" y="26"/>
                      <a:pt x="33" y="26"/>
                      <a:pt x="33" y="26"/>
                    </a:cubicBezTo>
                    <a:cubicBezTo>
                      <a:pt x="39" y="17"/>
                      <a:pt x="46" y="10"/>
                      <a:pt x="54" y="6"/>
                    </a:cubicBezTo>
                    <a:cubicBezTo>
                      <a:pt x="61" y="2"/>
                      <a:pt x="70" y="0"/>
                      <a:pt x="80" y="0"/>
                    </a:cubicBezTo>
                    <a:cubicBezTo>
                      <a:pt x="95" y="0"/>
                      <a:pt x="107" y="5"/>
                      <a:pt x="115" y="14"/>
                    </a:cubicBezTo>
                    <a:cubicBezTo>
                      <a:pt x="124" y="24"/>
                      <a:pt x="128" y="39"/>
                      <a:pt x="128" y="59"/>
                    </a:cubicBezTo>
                    <a:cubicBezTo>
                      <a:pt x="128" y="147"/>
                      <a:pt x="128" y="147"/>
                      <a:pt x="128" y="147"/>
                    </a:cubicBezTo>
                    <a:lnTo>
                      <a:pt x="95"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8" name="Freeform 29">
                <a:extLst>
                  <a:ext uri="{FF2B5EF4-FFF2-40B4-BE49-F238E27FC236}">
                    <a16:creationId xmlns:a16="http://schemas.microsoft.com/office/drawing/2014/main" id="{387A51EE-A59F-4EAD-9841-CDE433663E19}"/>
                  </a:ext>
                </a:extLst>
              </p:cNvPr>
              <p:cNvSpPr>
                <a:spLocks noEditPoints="1"/>
              </p:cNvSpPr>
              <p:nvPr/>
            </p:nvSpPr>
            <p:spPr bwMode="black">
              <a:xfrm>
                <a:off x="10552761" y="6215358"/>
                <a:ext cx="124937" cy="175269"/>
              </a:xfrm>
              <a:custGeom>
                <a:avLst/>
                <a:gdLst/>
                <a:ahLst/>
                <a:cxnLst>
                  <a:cxn ang="0">
                    <a:pos x="142" y="163"/>
                  </a:cxn>
                  <a:cxn ang="0">
                    <a:pos x="103" y="202"/>
                  </a:cxn>
                  <a:cxn ang="0">
                    <a:pos x="42" y="202"/>
                  </a:cxn>
                  <a:cxn ang="0">
                    <a:pos x="5" y="164"/>
                  </a:cxn>
                  <a:cxn ang="0">
                    <a:pos x="5" y="101"/>
                  </a:cxn>
                  <a:cxn ang="0">
                    <a:pos x="45" y="62"/>
                  </a:cxn>
                  <a:cxn ang="0">
                    <a:pos x="107" y="62"/>
                  </a:cxn>
                  <a:cxn ang="0">
                    <a:pos x="143" y="101"/>
                  </a:cxn>
                  <a:cxn ang="0">
                    <a:pos x="61" y="17"/>
                  </a:cxn>
                  <a:cxn ang="0">
                    <a:pos x="56" y="28"/>
                  </a:cxn>
                  <a:cxn ang="0">
                    <a:pos x="44" y="33"/>
                  </a:cxn>
                  <a:cxn ang="0">
                    <a:pos x="31" y="28"/>
                  </a:cxn>
                  <a:cxn ang="0">
                    <a:pos x="26" y="17"/>
                  </a:cxn>
                  <a:cxn ang="0">
                    <a:pos x="31" y="5"/>
                  </a:cxn>
                  <a:cxn ang="0">
                    <a:pos x="44" y="0"/>
                  </a:cxn>
                  <a:cxn ang="0">
                    <a:pos x="56" y="5"/>
                  </a:cxn>
                  <a:cxn ang="0">
                    <a:pos x="61" y="17"/>
                  </a:cxn>
                  <a:cxn ang="0">
                    <a:pos x="103" y="96"/>
                  </a:cxn>
                  <a:cxn ang="0">
                    <a:pos x="58" y="86"/>
                  </a:cxn>
                  <a:cxn ang="0">
                    <a:pos x="37" y="111"/>
                  </a:cxn>
                  <a:cxn ang="0">
                    <a:pos x="36" y="154"/>
                  </a:cxn>
                  <a:cxn ang="0">
                    <a:pos x="58" y="178"/>
                  </a:cxn>
                  <a:cxn ang="0">
                    <a:pos x="104" y="169"/>
                  </a:cxn>
                  <a:cxn ang="0">
                    <a:pos x="121" y="17"/>
                  </a:cxn>
                  <a:cxn ang="0">
                    <a:pos x="116" y="28"/>
                  </a:cxn>
                  <a:cxn ang="0">
                    <a:pos x="103" y="33"/>
                  </a:cxn>
                  <a:cxn ang="0">
                    <a:pos x="91" y="28"/>
                  </a:cxn>
                  <a:cxn ang="0">
                    <a:pos x="86" y="17"/>
                  </a:cxn>
                  <a:cxn ang="0">
                    <a:pos x="91" y="5"/>
                  </a:cxn>
                  <a:cxn ang="0">
                    <a:pos x="103" y="0"/>
                  </a:cxn>
                  <a:cxn ang="0">
                    <a:pos x="116" y="5"/>
                  </a:cxn>
                  <a:cxn ang="0">
                    <a:pos x="121" y="17"/>
                  </a:cxn>
                </a:cxnLst>
                <a:rect l="0" t="0" r="r" b="b"/>
                <a:pathLst>
                  <a:path w="148" h="208">
                    <a:moveTo>
                      <a:pt x="148" y="131"/>
                    </a:moveTo>
                    <a:cubicBezTo>
                      <a:pt x="148" y="143"/>
                      <a:pt x="146" y="153"/>
                      <a:pt x="142" y="163"/>
                    </a:cubicBezTo>
                    <a:cubicBezTo>
                      <a:pt x="139" y="172"/>
                      <a:pt x="134" y="181"/>
                      <a:pt x="127" y="187"/>
                    </a:cubicBezTo>
                    <a:cubicBezTo>
                      <a:pt x="120" y="194"/>
                      <a:pt x="113" y="199"/>
                      <a:pt x="103" y="202"/>
                    </a:cubicBezTo>
                    <a:cubicBezTo>
                      <a:pt x="94" y="206"/>
                      <a:pt x="84" y="208"/>
                      <a:pt x="72" y="208"/>
                    </a:cubicBezTo>
                    <a:cubicBezTo>
                      <a:pt x="61" y="208"/>
                      <a:pt x="51" y="206"/>
                      <a:pt x="42" y="202"/>
                    </a:cubicBezTo>
                    <a:cubicBezTo>
                      <a:pt x="33" y="199"/>
                      <a:pt x="26" y="194"/>
                      <a:pt x="19" y="188"/>
                    </a:cubicBezTo>
                    <a:cubicBezTo>
                      <a:pt x="13" y="181"/>
                      <a:pt x="8" y="174"/>
                      <a:pt x="5" y="164"/>
                    </a:cubicBezTo>
                    <a:cubicBezTo>
                      <a:pt x="1" y="155"/>
                      <a:pt x="0" y="145"/>
                      <a:pt x="0" y="134"/>
                    </a:cubicBezTo>
                    <a:cubicBezTo>
                      <a:pt x="0" y="121"/>
                      <a:pt x="2" y="110"/>
                      <a:pt x="5" y="101"/>
                    </a:cubicBezTo>
                    <a:cubicBezTo>
                      <a:pt x="9" y="91"/>
                      <a:pt x="14" y="83"/>
                      <a:pt x="21" y="76"/>
                    </a:cubicBezTo>
                    <a:cubicBezTo>
                      <a:pt x="28" y="70"/>
                      <a:pt x="36" y="65"/>
                      <a:pt x="45" y="62"/>
                    </a:cubicBezTo>
                    <a:cubicBezTo>
                      <a:pt x="54" y="58"/>
                      <a:pt x="65" y="57"/>
                      <a:pt x="76" y="57"/>
                    </a:cubicBezTo>
                    <a:cubicBezTo>
                      <a:pt x="88" y="57"/>
                      <a:pt x="98" y="59"/>
                      <a:pt x="107" y="62"/>
                    </a:cubicBezTo>
                    <a:cubicBezTo>
                      <a:pt x="116" y="66"/>
                      <a:pt x="123" y="71"/>
                      <a:pt x="129" y="77"/>
                    </a:cubicBezTo>
                    <a:cubicBezTo>
                      <a:pt x="135" y="84"/>
                      <a:pt x="140" y="92"/>
                      <a:pt x="143" y="101"/>
                    </a:cubicBezTo>
                    <a:cubicBezTo>
                      <a:pt x="146" y="110"/>
                      <a:pt x="148" y="120"/>
                      <a:pt x="148" y="131"/>
                    </a:cubicBezTo>
                    <a:close/>
                    <a:moveTo>
                      <a:pt x="61" y="17"/>
                    </a:moveTo>
                    <a:cubicBezTo>
                      <a:pt x="61" y="19"/>
                      <a:pt x="61" y="21"/>
                      <a:pt x="60" y="23"/>
                    </a:cubicBezTo>
                    <a:cubicBezTo>
                      <a:pt x="59" y="25"/>
                      <a:pt x="58" y="27"/>
                      <a:pt x="56" y="28"/>
                    </a:cubicBezTo>
                    <a:cubicBezTo>
                      <a:pt x="55" y="30"/>
                      <a:pt x="53" y="31"/>
                      <a:pt x="51" y="32"/>
                    </a:cubicBezTo>
                    <a:cubicBezTo>
                      <a:pt x="49" y="33"/>
                      <a:pt x="47" y="33"/>
                      <a:pt x="44" y="33"/>
                    </a:cubicBezTo>
                    <a:cubicBezTo>
                      <a:pt x="41" y="33"/>
                      <a:pt x="39" y="33"/>
                      <a:pt x="37" y="32"/>
                    </a:cubicBezTo>
                    <a:cubicBezTo>
                      <a:pt x="35" y="31"/>
                      <a:pt x="33" y="30"/>
                      <a:pt x="31" y="28"/>
                    </a:cubicBezTo>
                    <a:cubicBezTo>
                      <a:pt x="30" y="27"/>
                      <a:pt x="29" y="25"/>
                      <a:pt x="28" y="23"/>
                    </a:cubicBezTo>
                    <a:cubicBezTo>
                      <a:pt x="27" y="21"/>
                      <a:pt x="26" y="19"/>
                      <a:pt x="26" y="17"/>
                    </a:cubicBezTo>
                    <a:cubicBezTo>
                      <a:pt x="26" y="14"/>
                      <a:pt x="27" y="12"/>
                      <a:pt x="28" y="10"/>
                    </a:cubicBezTo>
                    <a:cubicBezTo>
                      <a:pt x="29" y="8"/>
                      <a:pt x="30" y="6"/>
                      <a:pt x="31" y="5"/>
                    </a:cubicBezTo>
                    <a:cubicBezTo>
                      <a:pt x="33" y="3"/>
                      <a:pt x="35" y="2"/>
                      <a:pt x="37" y="1"/>
                    </a:cubicBezTo>
                    <a:cubicBezTo>
                      <a:pt x="39" y="0"/>
                      <a:pt x="41" y="0"/>
                      <a:pt x="44" y="0"/>
                    </a:cubicBezTo>
                    <a:cubicBezTo>
                      <a:pt x="46" y="0"/>
                      <a:pt x="49" y="0"/>
                      <a:pt x="51" y="1"/>
                    </a:cubicBezTo>
                    <a:cubicBezTo>
                      <a:pt x="53" y="2"/>
                      <a:pt x="55" y="3"/>
                      <a:pt x="56" y="5"/>
                    </a:cubicBezTo>
                    <a:cubicBezTo>
                      <a:pt x="58" y="6"/>
                      <a:pt x="59" y="8"/>
                      <a:pt x="60" y="10"/>
                    </a:cubicBezTo>
                    <a:cubicBezTo>
                      <a:pt x="61" y="12"/>
                      <a:pt x="61" y="14"/>
                      <a:pt x="61" y="17"/>
                    </a:cubicBezTo>
                    <a:close/>
                    <a:moveTo>
                      <a:pt x="114" y="132"/>
                    </a:moveTo>
                    <a:cubicBezTo>
                      <a:pt x="114" y="116"/>
                      <a:pt x="110" y="104"/>
                      <a:pt x="103" y="96"/>
                    </a:cubicBezTo>
                    <a:cubicBezTo>
                      <a:pt x="96" y="88"/>
                      <a:pt x="87" y="83"/>
                      <a:pt x="74" y="83"/>
                    </a:cubicBezTo>
                    <a:cubicBezTo>
                      <a:pt x="68" y="83"/>
                      <a:pt x="63" y="84"/>
                      <a:pt x="58" y="86"/>
                    </a:cubicBezTo>
                    <a:cubicBezTo>
                      <a:pt x="53" y="88"/>
                      <a:pt x="49" y="91"/>
                      <a:pt x="45" y="95"/>
                    </a:cubicBezTo>
                    <a:cubicBezTo>
                      <a:pt x="41" y="99"/>
                      <a:pt x="39" y="105"/>
                      <a:pt x="37" y="111"/>
                    </a:cubicBezTo>
                    <a:cubicBezTo>
                      <a:pt x="34" y="117"/>
                      <a:pt x="33" y="124"/>
                      <a:pt x="33" y="133"/>
                    </a:cubicBezTo>
                    <a:cubicBezTo>
                      <a:pt x="33" y="141"/>
                      <a:pt x="34" y="148"/>
                      <a:pt x="36" y="154"/>
                    </a:cubicBezTo>
                    <a:cubicBezTo>
                      <a:pt x="38" y="160"/>
                      <a:pt x="41" y="165"/>
                      <a:pt x="45" y="169"/>
                    </a:cubicBezTo>
                    <a:cubicBezTo>
                      <a:pt x="49" y="173"/>
                      <a:pt x="53" y="176"/>
                      <a:pt x="58" y="178"/>
                    </a:cubicBezTo>
                    <a:cubicBezTo>
                      <a:pt x="63" y="180"/>
                      <a:pt x="68" y="181"/>
                      <a:pt x="74" y="181"/>
                    </a:cubicBezTo>
                    <a:cubicBezTo>
                      <a:pt x="87" y="181"/>
                      <a:pt x="97" y="177"/>
                      <a:pt x="104" y="169"/>
                    </a:cubicBezTo>
                    <a:cubicBezTo>
                      <a:pt x="111" y="160"/>
                      <a:pt x="114" y="148"/>
                      <a:pt x="114" y="132"/>
                    </a:cubicBezTo>
                    <a:close/>
                    <a:moveTo>
                      <a:pt x="121" y="17"/>
                    </a:moveTo>
                    <a:cubicBezTo>
                      <a:pt x="121" y="19"/>
                      <a:pt x="120" y="21"/>
                      <a:pt x="119" y="23"/>
                    </a:cubicBezTo>
                    <a:cubicBezTo>
                      <a:pt x="119" y="25"/>
                      <a:pt x="117" y="27"/>
                      <a:pt x="116" y="28"/>
                    </a:cubicBezTo>
                    <a:cubicBezTo>
                      <a:pt x="114" y="30"/>
                      <a:pt x="112" y="31"/>
                      <a:pt x="110" y="32"/>
                    </a:cubicBezTo>
                    <a:cubicBezTo>
                      <a:pt x="108" y="33"/>
                      <a:pt x="106" y="33"/>
                      <a:pt x="103" y="33"/>
                    </a:cubicBezTo>
                    <a:cubicBezTo>
                      <a:pt x="101" y="33"/>
                      <a:pt x="98" y="33"/>
                      <a:pt x="96" y="32"/>
                    </a:cubicBezTo>
                    <a:cubicBezTo>
                      <a:pt x="94" y="31"/>
                      <a:pt x="92" y="30"/>
                      <a:pt x="91" y="28"/>
                    </a:cubicBezTo>
                    <a:cubicBezTo>
                      <a:pt x="89" y="27"/>
                      <a:pt x="88" y="25"/>
                      <a:pt x="87" y="23"/>
                    </a:cubicBezTo>
                    <a:cubicBezTo>
                      <a:pt x="86" y="21"/>
                      <a:pt x="86" y="19"/>
                      <a:pt x="86" y="17"/>
                    </a:cubicBezTo>
                    <a:cubicBezTo>
                      <a:pt x="86" y="14"/>
                      <a:pt x="86" y="12"/>
                      <a:pt x="87" y="10"/>
                    </a:cubicBezTo>
                    <a:cubicBezTo>
                      <a:pt x="88" y="8"/>
                      <a:pt x="89" y="6"/>
                      <a:pt x="91" y="5"/>
                    </a:cubicBezTo>
                    <a:cubicBezTo>
                      <a:pt x="92" y="3"/>
                      <a:pt x="94" y="2"/>
                      <a:pt x="96" y="1"/>
                    </a:cubicBezTo>
                    <a:cubicBezTo>
                      <a:pt x="99" y="0"/>
                      <a:pt x="101" y="0"/>
                      <a:pt x="103" y="0"/>
                    </a:cubicBezTo>
                    <a:cubicBezTo>
                      <a:pt x="106" y="0"/>
                      <a:pt x="108" y="0"/>
                      <a:pt x="110" y="1"/>
                    </a:cubicBezTo>
                    <a:cubicBezTo>
                      <a:pt x="112" y="2"/>
                      <a:pt x="114" y="3"/>
                      <a:pt x="116" y="5"/>
                    </a:cubicBezTo>
                    <a:cubicBezTo>
                      <a:pt x="117" y="6"/>
                      <a:pt x="119" y="8"/>
                      <a:pt x="119" y="10"/>
                    </a:cubicBezTo>
                    <a:cubicBezTo>
                      <a:pt x="120" y="12"/>
                      <a:pt x="121" y="14"/>
                      <a:pt x="121" y="17"/>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9" name="Freeform 30">
                <a:extLst>
                  <a:ext uri="{FF2B5EF4-FFF2-40B4-BE49-F238E27FC236}">
                    <a16:creationId xmlns:a16="http://schemas.microsoft.com/office/drawing/2014/main" id="{53553EDD-2EF2-42F1-AC6B-8DAD985583B6}"/>
                  </a:ext>
                </a:extLst>
              </p:cNvPr>
              <p:cNvSpPr>
                <a:spLocks/>
              </p:cNvSpPr>
              <p:nvPr/>
            </p:nvSpPr>
            <p:spPr bwMode="black">
              <a:xfrm>
                <a:off x="10701255" y="6263552"/>
                <a:ext cx="180266" cy="123866"/>
              </a:xfrm>
              <a:custGeom>
                <a:avLst/>
                <a:gdLst/>
                <a:ahLst/>
                <a:cxnLst>
                  <a:cxn ang="0">
                    <a:pos x="182" y="147"/>
                  </a:cxn>
                  <a:cxn ang="0">
                    <a:pos x="182" y="66"/>
                  </a:cxn>
                  <a:cxn ang="0">
                    <a:pos x="180" y="46"/>
                  </a:cxn>
                  <a:cxn ang="0">
                    <a:pos x="174" y="34"/>
                  </a:cxn>
                  <a:cxn ang="0">
                    <a:pos x="165" y="28"/>
                  </a:cxn>
                  <a:cxn ang="0">
                    <a:pos x="153" y="26"/>
                  </a:cxn>
                  <a:cxn ang="0">
                    <a:pos x="141" y="30"/>
                  </a:cxn>
                  <a:cxn ang="0">
                    <a:pos x="131" y="38"/>
                  </a:cxn>
                  <a:cxn ang="0">
                    <a:pos x="125" y="51"/>
                  </a:cxn>
                  <a:cxn ang="0">
                    <a:pos x="123" y="66"/>
                  </a:cxn>
                  <a:cxn ang="0">
                    <a:pos x="123" y="147"/>
                  </a:cxn>
                  <a:cxn ang="0">
                    <a:pos x="90" y="147"/>
                  </a:cxn>
                  <a:cxn ang="0">
                    <a:pos x="90" y="63"/>
                  </a:cxn>
                  <a:cxn ang="0">
                    <a:pos x="88" y="46"/>
                  </a:cxn>
                  <a:cxn ang="0">
                    <a:pos x="83" y="35"/>
                  </a:cxn>
                  <a:cxn ang="0">
                    <a:pos x="74" y="28"/>
                  </a:cxn>
                  <a:cxn ang="0">
                    <a:pos x="62" y="26"/>
                  </a:cxn>
                  <a:cxn ang="0">
                    <a:pos x="50" y="29"/>
                  </a:cxn>
                  <a:cxn ang="0">
                    <a:pos x="41" y="37"/>
                  </a:cxn>
                  <a:cxn ang="0">
                    <a:pos x="34" y="50"/>
                  </a:cxn>
                  <a:cxn ang="0">
                    <a:pos x="32" y="66"/>
                  </a:cxn>
                  <a:cxn ang="0">
                    <a:pos x="32" y="147"/>
                  </a:cxn>
                  <a:cxn ang="0">
                    <a:pos x="0" y="147"/>
                  </a:cxn>
                  <a:cxn ang="0">
                    <a:pos x="0" y="3"/>
                  </a:cxn>
                  <a:cxn ang="0">
                    <a:pos x="32" y="3"/>
                  </a:cxn>
                  <a:cxn ang="0">
                    <a:pos x="32" y="26"/>
                  </a:cxn>
                  <a:cxn ang="0">
                    <a:pos x="33" y="26"/>
                  </a:cxn>
                  <a:cxn ang="0">
                    <a:pos x="52" y="6"/>
                  </a:cxn>
                  <a:cxn ang="0">
                    <a:pos x="78" y="0"/>
                  </a:cxn>
                  <a:cxn ang="0">
                    <a:pos x="92" y="2"/>
                  </a:cxn>
                  <a:cxn ang="0">
                    <a:pos x="104" y="7"/>
                  </a:cxn>
                  <a:cxn ang="0">
                    <a:pos x="113" y="16"/>
                  </a:cxn>
                  <a:cxn ang="0">
                    <a:pos x="119" y="28"/>
                  </a:cxn>
                  <a:cxn ang="0">
                    <a:pos x="140" y="7"/>
                  </a:cxn>
                  <a:cxn ang="0">
                    <a:pos x="167" y="0"/>
                  </a:cxn>
                  <a:cxn ang="0">
                    <a:pos x="202" y="14"/>
                  </a:cxn>
                  <a:cxn ang="0">
                    <a:pos x="214" y="58"/>
                  </a:cxn>
                  <a:cxn ang="0">
                    <a:pos x="214" y="147"/>
                  </a:cxn>
                  <a:cxn ang="0">
                    <a:pos x="182" y="147"/>
                  </a:cxn>
                </a:cxnLst>
                <a:rect l="0" t="0" r="r" b="b"/>
                <a:pathLst>
                  <a:path w="214" h="147">
                    <a:moveTo>
                      <a:pt x="182" y="147"/>
                    </a:moveTo>
                    <a:cubicBezTo>
                      <a:pt x="182" y="66"/>
                      <a:pt x="182" y="66"/>
                      <a:pt x="182" y="66"/>
                    </a:cubicBezTo>
                    <a:cubicBezTo>
                      <a:pt x="182" y="58"/>
                      <a:pt x="181" y="52"/>
                      <a:pt x="180" y="46"/>
                    </a:cubicBezTo>
                    <a:cubicBezTo>
                      <a:pt x="178" y="41"/>
                      <a:pt x="176" y="37"/>
                      <a:pt x="174" y="34"/>
                    </a:cubicBezTo>
                    <a:cubicBezTo>
                      <a:pt x="172" y="31"/>
                      <a:pt x="169" y="29"/>
                      <a:pt x="165" y="28"/>
                    </a:cubicBezTo>
                    <a:cubicBezTo>
                      <a:pt x="162" y="27"/>
                      <a:pt x="158" y="26"/>
                      <a:pt x="153" y="26"/>
                    </a:cubicBezTo>
                    <a:cubicBezTo>
                      <a:pt x="149" y="26"/>
                      <a:pt x="145" y="27"/>
                      <a:pt x="141" y="30"/>
                    </a:cubicBezTo>
                    <a:cubicBezTo>
                      <a:pt x="137" y="32"/>
                      <a:pt x="134" y="35"/>
                      <a:pt x="131" y="38"/>
                    </a:cubicBezTo>
                    <a:cubicBezTo>
                      <a:pt x="129" y="42"/>
                      <a:pt x="127" y="46"/>
                      <a:pt x="125" y="51"/>
                    </a:cubicBezTo>
                    <a:cubicBezTo>
                      <a:pt x="124" y="56"/>
                      <a:pt x="123" y="61"/>
                      <a:pt x="123" y="66"/>
                    </a:cubicBezTo>
                    <a:cubicBezTo>
                      <a:pt x="123" y="147"/>
                      <a:pt x="123" y="147"/>
                      <a:pt x="123" y="147"/>
                    </a:cubicBezTo>
                    <a:cubicBezTo>
                      <a:pt x="90" y="147"/>
                      <a:pt x="90" y="147"/>
                      <a:pt x="90" y="147"/>
                    </a:cubicBezTo>
                    <a:cubicBezTo>
                      <a:pt x="90" y="63"/>
                      <a:pt x="90" y="63"/>
                      <a:pt x="90" y="63"/>
                    </a:cubicBezTo>
                    <a:cubicBezTo>
                      <a:pt x="90" y="56"/>
                      <a:pt x="90" y="51"/>
                      <a:pt x="88" y="46"/>
                    </a:cubicBezTo>
                    <a:cubicBezTo>
                      <a:pt x="87" y="41"/>
                      <a:pt x="85" y="38"/>
                      <a:pt x="83" y="35"/>
                    </a:cubicBezTo>
                    <a:cubicBezTo>
                      <a:pt x="80" y="32"/>
                      <a:pt x="77" y="30"/>
                      <a:pt x="74" y="28"/>
                    </a:cubicBezTo>
                    <a:cubicBezTo>
                      <a:pt x="70" y="27"/>
                      <a:pt x="67" y="26"/>
                      <a:pt x="62" y="26"/>
                    </a:cubicBezTo>
                    <a:cubicBezTo>
                      <a:pt x="58" y="26"/>
                      <a:pt x="54" y="27"/>
                      <a:pt x="50" y="29"/>
                    </a:cubicBezTo>
                    <a:cubicBezTo>
                      <a:pt x="46" y="31"/>
                      <a:pt x="43" y="34"/>
                      <a:pt x="41" y="37"/>
                    </a:cubicBezTo>
                    <a:cubicBezTo>
                      <a:pt x="38" y="41"/>
                      <a:pt x="36" y="45"/>
                      <a:pt x="34" y="50"/>
                    </a:cubicBezTo>
                    <a:cubicBezTo>
                      <a:pt x="33" y="55"/>
                      <a:pt x="32" y="60"/>
                      <a:pt x="32" y="66"/>
                    </a:cubicBezTo>
                    <a:cubicBezTo>
                      <a:pt x="32" y="147"/>
                      <a:pt x="32" y="147"/>
                      <a:pt x="32" y="147"/>
                    </a:cubicBezTo>
                    <a:cubicBezTo>
                      <a:pt x="0" y="147"/>
                      <a:pt x="0" y="147"/>
                      <a:pt x="0" y="147"/>
                    </a:cubicBezTo>
                    <a:cubicBezTo>
                      <a:pt x="0" y="3"/>
                      <a:pt x="0" y="3"/>
                      <a:pt x="0" y="3"/>
                    </a:cubicBezTo>
                    <a:cubicBezTo>
                      <a:pt x="32" y="3"/>
                      <a:pt x="32" y="3"/>
                      <a:pt x="32" y="3"/>
                    </a:cubicBezTo>
                    <a:cubicBezTo>
                      <a:pt x="32" y="26"/>
                      <a:pt x="32" y="26"/>
                      <a:pt x="32" y="26"/>
                    </a:cubicBezTo>
                    <a:cubicBezTo>
                      <a:pt x="33" y="26"/>
                      <a:pt x="33" y="26"/>
                      <a:pt x="33" y="26"/>
                    </a:cubicBezTo>
                    <a:cubicBezTo>
                      <a:pt x="38" y="17"/>
                      <a:pt x="44" y="11"/>
                      <a:pt x="52" y="6"/>
                    </a:cubicBezTo>
                    <a:cubicBezTo>
                      <a:pt x="59" y="2"/>
                      <a:pt x="68" y="0"/>
                      <a:pt x="78" y="0"/>
                    </a:cubicBezTo>
                    <a:cubicBezTo>
                      <a:pt x="83" y="0"/>
                      <a:pt x="88" y="1"/>
                      <a:pt x="92" y="2"/>
                    </a:cubicBezTo>
                    <a:cubicBezTo>
                      <a:pt x="96" y="3"/>
                      <a:pt x="100" y="5"/>
                      <a:pt x="104" y="7"/>
                    </a:cubicBezTo>
                    <a:cubicBezTo>
                      <a:pt x="107" y="10"/>
                      <a:pt x="110" y="13"/>
                      <a:pt x="113" y="16"/>
                    </a:cubicBezTo>
                    <a:cubicBezTo>
                      <a:pt x="115" y="20"/>
                      <a:pt x="117" y="24"/>
                      <a:pt x="119" y="28"/>
                    </a:cubicBezTo>
                    <a:cubicBezTo>
                      <a:pt x="125" y="18"/>
                      <a:pt x="132" y="11"/>
                      <a:pt x="140" y="7"/>
                    </a:cubicBezTo>
                    <a:cubicBezTo>
                      <a:pt x="147" y="2"/>
                      <a:pt x="157" y="0"/>
                      <a:pt x="167" y="0"/>
                    </a:cubicBezTo>
                    <a:cubicBezTo>
                      <a:pt x="182" y="0"/>
                      <a:pt x="194" y="4"/>
                      <a:pt x="202" y="14"/>
                    </a:cubicBezTo>
                    <a:cubicBezTo>
                      <a:pt x="210" y="23"/>
                      <a:pt x="214" y="38"/>
                      <a:pt x="214" y="58"/>
                    </a:cubicBezTo>
                    <a:cubicBezTo>
                      <a:pt x="214" y="147"/>
                      <a:pt x="214" y="147"/>
                      <a:pt x="214" y="147"/>
                    </a:cubicBezTo>
                    <a:lnTo>
                      <a:pt x="182"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2" name="Group 531">
              <a:extLst>
                <a:ext uri="{FF2B5EF4-FFF2-40B4-BE49-F238E27FC236}">
                  <a16:creationId xmlns:a16="http://schemas.microsoft.com/office/drawing/2014/main" id="{F1BEE11D-1811-4005-95A9-052EFD2D4E0F}"/>
                </a:ext>
              </a:extLst>
            </p:cNvPr>
            <p:cNvGrpSpPr/>
            <p:nvPr/>
          </p:nvGrpSpPr>
          <p:grpSpPr bwMode="black">
            <a:xfrm>
              <a:off x="6260907" y="6520319"/>
              <a:ext cx="2411468" cy="480325"/>
              <a:chOff x="4381738" y="6174707"/>
              <a:chExt cx="1235264" cy="254570"/>
            </a:xfrm>
            <a:solidFill>
              <a:srgbClr val="FFFFFF"/>
            </a:solidFill>
            <a:effectLst/>
          </p:grpSpPr>
          <p:sp>
            <p:nvSpPr>
              <p:cNvPr id="583" name="Freeform 5">
                <a:extLst>
                  <a:ext uri="{FF2B5EF4-FFF2-40B4-BE49-F238E27FC236}">
                    <a16:creationId xmlns:a16="http://schemas.microsoft.com/office/drawing/2014/main" id="{F252EA58-430C-438C-B81E-63DD204FCFA4}"/>
                  </a:ext>
                </a:extLst>
              </p:cNvPr>
              <p:cNvSpPr>
                <a:spLocks noEditPoints="1"/>
              </p:cNvSpPr>
              <p:nvPr/>
            </p:nvSpPr>
            <p:spPr bwMode="black">
              <a:xfrm>
                <a:off x="5494268" y="6226972"/>
                <a:ext cx="122734" cy="148573"/>
              </a:xfrm>
              <a:custGeom>
                <a:avLst/>
                <a:gdLst/>
                <a:ahLst/>
                <a:cxnLst>
                  <a:cxn ang="0">
                    <a:pos x="372" y="102"/>
                  </a:cxn>
                  <a:cxn ang="0">
                    <a:pos x="372" y="278"/>
                  </a:cxn>
                  <a:cxn ang="0">
                    <a:pos x="136" y="238"/>
                  </a:cxn>
                  <a:cxn ang="0">
                    <a:pos x="148" y="122"/>
                  </a:cxn>
                  <a:cxn ang="0">
                    <a:pos x="372" y="102"/>
                  </a:cxn>
                  <a:cxn ang="0">
                    <a:pos x="32" y="210"/>
                  </a:cxn>
                  <a:cxn ang="0">
                    <a:pos x="176" y="346"/>
                  </a:cxn>
                  <a:cxn ang="0">
                    <a:pos x="0" y="562"/>
                  </a:cxn>
                  <a:cxn ang="0">
                    <a:pos x="108" y="562"/>
                  </a:cxn>
                  <a:cxn ang="0">
                    <a:pos x="372" y="358"/>
                  </a:cxn>
                  <a:cxn ang="0">
                    <a:pos x="372" y="562"/>
                  </a:cxn>
                  <a:cxn ang="0">
                    <a:pos x="464" y="562"/>
                  </a:cxn>
                  <a:cxn ang="0">
                    <a:pos x="464" y="26"/>
                  </a:cxn>
                  <a:cxn ang="0">
                    <a:pos x="32" y="210"/>
                  </a:cxn>
                </a:cxnLst>
                <a:rect l="0" t="0" r="r" b="b"/>
                <a:pathLst>
                  <a:path w="464" h="562">
                    <a:moveTo>
                      <a:pt x="372" y="102"/>
                    </a:moveTo>
                    <a:cubicBezTo>
                      <a:pt x="372" y="161"/>
                      <a:pt x="372" y="219"/>
                      <a:pt x="372" y="278"/>
                    </a:cubicBezTo>
                    <a:cubicBezTo>
                      <a:pt x="292" y="274"/>
                      <a:pt x="171" y="291"/>
                      <a:pt x="136" y="238"/>
                    </a:cubicBezTo>
                    <a:cubicBezTo>
                      <a:pt x="115" y="206"/>
                      <a:pt x="117" y="148"/>
                      <a:pt x="148" y="122"/>
                    </a:cubicBezTo>
                    <a:cubicBezTo>
                      <a:pt x="193" y="83"/>
                      <a:pt x="291" y="111"/>
                      <a:pt x="372" y="102"/>
                    </a:cubicBezTo>
                    <a:close/>
                    <a:moveTo>
                      <a:pt x="32" y="210"/>
                    </a:moveTo>
                    <a:cubicBezTo>
                      <a:pt x="41" y="280"/>
                      <a:pt x="103" y="335"/>
                      <a:pt x="176" y="346"/>
                    </a:cubicBezTo>
                    <a:cubicBezTo>
                      <a:pt x="86" y="387"/>
                      <a:pt x="56" y="487"/>
                      <a:pt x="0" y="562"/>
                    </a:cubicBezTo>
                    <a:cubicBezTo>
                      <a:pt x="36" y="562"/>
                      <a:pt x="72" y="562"/>
                      <a:pt x="108" y="562"/>
                    </a:cubicBezTo>
                    <a:cubicBezTo>
                      <a:pt x="182" y="482"/>
                      <a:pt x="197" y="323"/>
                      <a:pt x="372" y="358"/>
                    </a:cubicBezTo>
                    <a:cubicBezTo>
                      <a:pt x="372" y="426"/>
                      <a:pt x="372" y="494"/>
                      <a:pt x="372" y="562"/>
                    </a:cubicBezTo>
                    <a:cubicBezTo>
                      <a:pt x="403" y="562"/>
                      <a:pt x="433" y="562"/>
                      <a:pt x="464" y="562"/>
                    </a:cubicBezTo>
                    <a:cubicBezTo>
                      <a:pt x="464" y="383"/>
                      <a:pt x="464" y="205"/>
                      <a:pt x="464" y="26"/>
                    </a:cubicBezTo>
                    <a:cubicBezTo>
                      <a:pt x="257" y="19"/>
                      <a:pt x="4" y="0"/>
                      <a:pt x="32" y="21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4" name="Freeform 6">
                <a:extLst>
                  <a:ext uri="{FF2B5EF4-FFF2-40B4-BE49-F238E27FC236}">
                    <a16:creationId xmlns:a16="http://schemas.microsoft.com/office/drawing/2014/main" id="{B2BF416D-86A0-4F2B-B857-C426DB3D846A}"/>
                  </a:ext>
                </a:extLst>
              </p:cNvPr>
              <p:cNvSpPr>
                <a:spLocks noEditPoints="1"/>
              </p:cNvSpPr>
              <p:nvPr/>
            </p:nvSpPr>
            <p:spPr bwMode="black">
              <a:xfrm>
                <a:off x="5044147" y="6233725"/>
                <a:ext cx="149160" cy="181752"/>
              </a:xfrm>
              <a:custGeom>
                <a:avLst/>
                <a:gdLst/>
                <a:ahLst/>
                <a:cxnLst>
                  <a:cxn ang="0">
                    <a:pos x="412" y="76"/>
                  </a:cxn>
                  <a:cxn ang="0">
                    <a:pos x="412" y="460"/>
                  </a:cxn>
                  <a:cxn ang="0">
                    <a:pos x="136" y="460"/>
                  </a:cxn>
                  <a:cxn ang="0">
                    <a:pos x="216" y="76"/>
                  </a:cxn>
                  <a:cxn ang="0">
                    <a:pos x="412" y="76"/>
                  </a:cxn>
                  <a:cxn ang="0">
                    <a:pos x="140" y="0"/>
                  </a:cxn>
                  <a:cxn ang="0">
                    <a:pos x="44" y="460"/>
                  </a:cxn>
                  <a:cxn ang="0">
                    <a:pos x="0" y="460"/>
                  </a:cxn>
                  <a:cxn ang="0">
                    <a:pos x="0" y="688"/>
                  </a:cxn>
                  <a:cxn ang="0">
                    <a:pos x="76" y="688"/>
                  </a:cxn>
                  <a:cxn ang="0">
                    <a:pos x="76" y="536"/>
                  </a:cxn>
                  <a:cxn ang="0">
                    <a:pos x="488" y="540"/>
                  </a:cxn>
                  <a:cxn ang="0">
                    <a:pos x="488" y="688"/>
                  </a:cxn>
                  <a:cxn ang="0">
                    <a:pos x="564" y="688"/>
                  </a:cxn>
                  <a:cxn ang="0">
                    <a:pos x="564" y="460"/>
                  </a:cxn>
                  <a:cxn ang="0">
                    <a:pos x="504" y="456"/>
                  </a:cxn>
                  <a:cxn ang="0">
                    <a:pos x="504" y="0"/>
                  </a:cxn>
                  <a:cxn ang="0">
                    <a:pos x="140" y="0"/>
                  </a:cxn>
                </a:cxnLst>
                <a:rect l="0" t="0" r="r" b="b"/>
                <a:pathLst>
                  <a:path w="564" h="688">
                    <a:moveTo>
                      <a:pt x="412" y="76"/>
                    </a:moveTo>
                    <a:cubicBezTo>
                      <a:pt x="412" y="204"/>
                      <a:pt x="412" y="332"/>
                      <a:pt x="412" y="460"/>
                    </a:cubicBezTo>
                    <a:cubicBezTo>
                      <a:pt x="320" y="460"/>
                      <a:pt x="228" y="460"/>
                      <a:pt x="136" y="460"/>
                    </a:cubicBezTo>
                    <a:cubicBezTo>
                      <a:pt x="190" y="360"/>
                      <a:pt x="211" y="226"/>
                      <a:pt x="216" y="76"/>
                    </a:cubicBezTo>
                    <a:cubicBezTo>
                      <a:pt x="281" y="76"/>
                      <a:pt x="347" y="76"/>
                      <a:pt x="412" y="76"/>
                    </a:cubicBezTo>
                    <a:close/>
                    <a:moveTo>
                      <a:pt x="140" y="0"/>
                    </a:moveTo>
                    <a:cubicBezTo>
                      <a:pt x="139" y="184"/>
                      <a:pt x="127" y="358"/>
                      <a:pt x="44" y="460"/>
                    </a:cubicBezTo>
                    <a:cubicBezTo>
                      <a:pt x="29" y="460"/>
                      <a:pt x="15" y="460"/>
                      <a:pt x="0" y="460"/>
                    </a:cubicBezTo>
                    <a:cubicBezTo>
                      <a:pt x="0" y="536"/>
                      <a:pt x="0" y="612"/>
                      <a:pt x="0" y="688"/>
                    </a:cubicBezTo>
                    <a:cubicBezTo>
                      <a:pt x="25" y="688"/>
                      <a:pt x="51" y="688"/>
                      <a:pt x="76" y="688"/>
                    </a:cubicBezTo>
                    <a:cubicBezTo>
                      <a:pt x="76" y="637"/>
                      <a:pt x="76" y="587"/>
                      <a:pt x="76" y="536"/>
                    </a:cubicBezTo>
                    <a:cubicBezTo>
                      <a:pt x="212" y="539"/>
                      <a:pt x="359" y="531"/>
                      <a:pt x="488" y="540"/>
                    </a:cubicBezTo>
                    <a:cubicBezTo>
                      <a:pt x="488" y="589"/>
                      <a:pt x="488" y="639"/>
                      <a:pt x="488" y="688"/>
                    </a:cubicBezTo>
                    <a:cubicBezTo>
                      <a:pt x="513" y="688"/>
                      <a:pt x="539" y="688"/>
                      <a:pt x="564" y="688"/>
                    </a:cubicBezTo>
                    <a:cubicBezTo>
                      <a:pt x="564" y="612"/>
                      <a:pt x="564" y="536"/>
                      <a:pt x="564" y="460"/>
                    </a:cubicBezTo>
                    <a:cubicBezTo>
                      <a:pt x="545" y="457"/>
                      <a:pt x="516" y="465"/>
                      <a:pt x="504" y="456"/>
                    </a:cubicBezTo>
                    <a:cubicBezTo>
                      <a:pt x="504" y="304"/>
                      <a:pt x="504" y="152"/>
                      <a:pt x="504" y="0"/>
                    </a:cubicBezTo>
                    <a:cubicBezTo>
                      <a:pt x="383" y="0"/>
                      <a:pt x="261" y="0"/>
                      <a:pt x="140"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5" name="Freeform 7">
                <a:extLst>
                  <a:ext uri="{FF2B5EF4-FFF2-40B4-BE49-F238E27FC236}">
                    <a16:creationId xmlns:a16="http://schemas.microsoft.com/office/drawing/2014/main" id="{7D31787E-1C33-4450-AD65-7933381860E6}"/>
                  </a:ext>
                </a:extLst>
              </p:cNvPr>
              <p:cNvSpPr>
                <a:spLocks/>
              </p:cNvSpPr>
              <p:nvPr/>
            </p:nvSpPr>
            <p:spPr bwMode="black">
              <a:xfrm>
                <a:off x="4831566" y="6233725"/>
                <a:ext cx="81627" cy="141819"/>
              </a:xfrm>
              <a:custGeom>
                <a:avLst/>
                <a:gdLst/>
                <a:ahLst/>
                <a:cxnLst>
                  <a:cxn ang="0">
                    <a:pos x="309" y="0"/>
                  </a:cxn>
                  <a:cxn ang="0">
                    <a:pos x="309" y="76"/>
                  </a:cxn>
                  <a:cxn ang="0">
                    <a:pos x="101" y="76"/>
                  </a:cxn>
                  <a:cxn ang="0">
                    <a:pos x="97" y="536"/>
                  </a:cxn>
                  <a:cxn ang="0">
                    <a:pos x="5" y="536"/>
                  </a:cxn>
                  <a:cxn ang="0">
                    <a:pos x="9" y="0"/>
                  </a:cxn>
                  <a:cxn ang="0">
                    <a:pos x="309" y="0"/>
                  </a:cxn>
                </a:cxnLst>
                <a:rect l="0" t="0" r="r" b="b"/>
                <a:pathLst>
                  <a:path w="309" h="536">
                    <a:moveTo>
                      <a:pt x="309" y="0"/>
                    </a:moveTo>
                    <a:cubicBezTo>
                      <a:pt x="309" y="25"/>
                      <a:pt x="309" y="51"/>
                      <a:pt x="309" y="76"/>
                    </a:cubicBezTo>
                    <a:cubicBezTo>
                      <a:pt x="240" y="76"/>
                      <a:pt x="170" y="76"/>
                      <a:pt x="101" y="76"/>
                    </a:cubicBezTo>
                    <a:cubicBezTo>
                      <a:pt x="92" y="221"/>
                      <a:pt x="100" y="384"/>
                      <a:pt x="97" y="536"/>
                    </a:cubicBezTo>
                    <a:cubicBezTo>
                      <a:pt x="66" y="536"/>
                      <a:pt x="36" y="536"/>
                      <a:pt x="5" y="536"/>
                    </a:cubicBezTo>
                    <a:cubicBezTo>
                      <a:pt x="8" y="359"/>
                      <a:pt x="0" y="171"/>
                      <a:pt x="9" y="0"/>
                    </a:cubicBezTo>
                    <a:cubicBezTo>
                      <a:pt x="109" y="0"/>
                      <a:pt x="209" y="0"/>
                      <a:pt x="309"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6" name="Freeform 8">
                <a:extLst>
                  <a:ext uri="{FF2B5EF4-FFF2-40B4-BE49-F238E27FC236}">
                    <a16:creationId xmlns:a16="http://schemas.microsoft.com/office/drawing/2014/main" id="{846C9452-9ED9-4A6F-B785-B53C89ED35A7}"/>
                  </a:ext>
                </a:extLst>
              </p:cNvPr>
              <p:cNvSpPr>
                <a:spLocks/>
              </p:cNvSpPr>
              <p:nvPr/>
            </p:nvSpPr>
            <p:spPr bwMode="black">
              <a:xfrm>
                <a:off x="4517097" y="6233725"/>
                <a:ext cx="135066" cy="160611"/>
              </a:xfrm>
              <a:custGeom>
                <a:avLst/>
                <a:gdLst/>
                <a:ahLst/>
                <a:cxnLst>
                  <a:cxn ang="0">
                    <a:pos x="512" y="0"/>
                  </a:cxn>
                  <a:cxn ang="0">
                    <a:pos x="512" y="540"/>
                  </a:cxn>
                  <a:cxn ang="0">
                    <a:pos x="420" y="540"/>
                  </a:cxn>
                  <a:cxn ang="0">
                    <a:pos x="420" y="76"/>
                  </a:cxn>
                  <a:cxn ang="0">
                    <a:pos x="192" y="76"/>
                  </a:cxn>
                  <a:cxn ang="0">
                    <a:pos x="0" y="532"/>
                  </a:cxn>
                  <a:cxn ang="0">
                    <a:pos x="0" y="456"/>
                  </a:cxn>
                  <a:cxn ang="0">
                    <a:pos x="88" y="448"/>
                  </a:cxn>
                  <a:cxn ang="0">
                    <a:pos x="104" y="0"/>
                  </a:cxn>
                  <a:cxn ang="0">
                    <a:pos x="512" y="0"/>
                  </a:cxn>
                </a:cxnLst>
                <a:rect l="0" t="0" r="r" b="b"/>
                <a:pathLst>
                  <a:path w="512" h="608">
                    <a:moveTo>
                      <a:pt x="512" y="0"/>
                    </a:moveTo>
                    <a:cubicBezTo>
                      <a:pt x="512" y="180"/>
                      <a:pt x="512" y="360"/>
                      <a:pt x="512" y="540"/>
                    </a:cubicBezTo>
                    <a:cubicBezTo>
                      <a:pt x="481" y="540"/>
                      <a:pt x="451" y="540"/>
                      <a:pt x="420" y="540"/>
                    </a:cubicBezTo>
                    <a:cubicBezTo>
                      <a:pt x="420" y="385"/>
                      <a:pt x="420" y="231"/>
                      <a:pt x="420" y="76"/>
                    </a:cubicBezTo>
                    <a:cubicBezTo>
                      <a:pt x="344" y="76"/>
                      <a:pt x="268" y="76"/>
                      <a:pt x="192" y="76"/>
                    </a:cubicBezTo>
                    <a:cubicBezTo>
                      <a:pt x="172" y="270"/>
                      <a:pt x="277" y="608"/>
                      <a:pt x="0" y="532"/>
                    </a:cubicBezTo>
                    <a:cubicBezTo>
                      <a:pt x="0" y="507"/>
                      <a:pt x="0" y="481"/>
                      <a:pt x="0" y="456"/>
                    </a:cubicBezTo>
                    <a:cubicBezTo>
                      <a:pt x="33" y="457"/>
                      <a:pt x="65" y="457"/>
                      <a:pt x="88" y="448"/>
                    </a:cubicBezTo>
                    <a:cubicBezTo>
                      <a:pt x="117" y="323"/>
                      <a:pt x="88" y="138"/>
                      <a:pt x="104" y="0"/>
                    </a:cubicBezTo>
                    <a:cubicBezTo>
                      <a:pt x="240" y="0"/>
                      <a:pt x="376" y="0"/>
                      <a:pt x="512"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7" name="Freeform 9">
                <a:extLst>
                  <a:ext uri="{FF2B5EF4-FFF2-40B4-BE49-F238E27FC236}">
                    <a16:creationId xmlns:a16="http://schemas.microsoft.com/office/drawing/2014/main" id="{82A7B719-A25F-461A-92F6-0AA51FC1BEE3}"/>
                  </a:ext>
                </a:extLst>
              </p:cNvPr>
              <p:cNvSpPr>
                <a:spLocks noEditPoints="1"/>
              </p:cNvSpPr>
              <p:nvPr/>
            </p:nvSpPr>
            <p:spPr bwMode="black">
              <a:xfrm>
                <a:off x="5362432" y="6222861"/>
                <a:ext cx="143287" cy="206416"/>
              </a:xfrm>
              <a:custGeom>
                <a:avLst/>
                <a:gdLst/>
                <a:ahLst/>
                <a:cxnLst>
                  <a:cxn ang="0">
                    <a:pos x="208" y="105"/>
                  </a:cxn>
                  <a:cxn ang="0">
                    <a:pos x="348" y="437"/>
                  </a:cxn>
                  <a:cxn ang="0">
                    <a:pos x="224" y="513"/>
                  </a:cxn>
                  <a:cxn ang="0">
                    <a:pos x="112" y="169"/>
                  </a:cxn>
                  <a:cxn ang="0">
                    <a:pos x="208" y="105"/>
                  </a:cxn>
                  <a:cxn ang="0">
                    <a:pos x="208" y="589"/>
                  </a:cxn>
                  <a:cxn ang="0">
                    <a:pos x="392" y="89"/>
                  </a:cxn>
                  <a:cxn ang="0">
                    <a:pos x="152" y="45"/>
                  </a:cxn>
                  <a:cxn ang="0">
                    <a:pos x="84" y="105"/>
                  </a:cxn>
                  <a:cxn ang="0">
                    <a:pos x="84" y="41"/>
                  </a:cxn>
                  <a:cxn ang="0">
                    <a:pos x="0" y="41"/>
                  </a:cxn>
                  <a:cxn ang="0">
                    <a:pos x="0" y="781"/>
                  </a:cxn>
                  <a:cxn ang="0">
                    <a:pos x="92" y="781"/>
                  </a:cxn>
                  <a:cxn ang="0">
                    <a:pos x="92" y="525"/>
                  </a:cxn>
                  <a:cxn ang="0">
                    <a:pos x="208" y="589"/>
                  </a:cxn>
                </a:cxnLst>
                <a:rect l="0" t="0" r="r" b="b"/>
                <a:pathLst>
                  <a:path w="543" h="781">
                    <a:moveTo>
                      <a:pt x="208" y="105"/>
                    </a:moveTo>
                    <a:cubicBezTo>
                      <a:pt x="358" y="80"/>
                      <a:pt x="415" y="310"/>
                      <a:pt x="348" y="437"/>
                    </a:cubicBezTo>
                    <a:cubicBezTo>
                      <a:pt x="325" y="480"/>
                      <a:pt x="274" y="513"/>
                      <a:pt x="224" y="513"/>
                    </a:cubicBezTo>
                    <a:cubicBezTo>
                      <a:pt x="75" y="512"/>
                      <a:pt x="42" y="279"/>
                      <a:pt x="112" y="169"/>
                    </a:cubicBezTo>
                    <a:cubicBezTo>
                      <a:pt x="131" y="139"/>
                      <a:pt x="161" y="113"/>
                      <a:pt x="208" y="105"/>
                    </a:cubicBezTo>
                    <a:close/>
                    <a:moveTo>
                      <a:pt x="208" y="589"/>
                    </a:moveTo>
                    <a:cubicBezTo>
                      <a:pt x="461" y="617"/>
                      <a:pt x="543" y="244"/>
                      <a:pt x="392" y="89"/>
                    </a:cubicBezTo>
                    <a:cubicBezTo>
                      <a:pt x="348" y="44"/>
                      <a:pt x="242" y="0"/>
                      <a:pt x="152" y="45"/>
                    </a:cubicBezTo>
                    <a:cubicBezTo>
                      <a:pt x="126" y="58"/>
                      <a:pt x="105" y="92"/>
                      <a:pt x="84" y="105"/>
                    </a:cubicBezTo>
                    <a:cubicBezTo>
                      <a:pt x="84" y="84"/>
                      <a:pt x="84" y="62"/>
                      <a:pt x="84" y="41"/>
                    </a:cubicBezTo>
                    <a:cubicBezTo>
                      <a:pt x="56" y="41"/>
                      <a:pt x="28" y="41"/>
                      <a:pt x="0" y="41"/>
                    </a:cubicBezTo>
                    <a:cubicBezTo>
                      <a:pt x="0" y="288"/>
                      <a:pt x="0" y="534"/>
                      <a:pt x="0" y="781"/>
                    </a:cubicBezTo>
                    <a:cubicBezTo>
                      <a:pt x="31" y="781"/>
                      <a:pt x="61" y="781"/>
                      <a:pt x="92" y="781"/>
                    </a:cubicBezTo>
                    <a:cubicBezTo>
                      <a:pt x="92" y="696"/>
                      <a:pt x="92" y="610"/>
                      <a:pt x="92" y="525"/>
                    </a:cubicBezTo>
                    <a:cubicBezTo>
                      <a:pt x="135" y="560"/>
                      <a:pt x="154" y="583"/>
                      <a:pt x="208" y="58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8" name="Freeform 10">
                <a:extLst>
                  <a:ext uri="{FF2B5EF4-FFF2-40B4-BE49-F238E27FC236}">
                    <a16:creationId xmlns:a16="http://schemas.microsoft.com/office/drawing/2014/main" id="{974D85F0-9B00-45F3-A0B7-75A0179C3AB4}"/>
                  </a:ext>
                </a:extLst>
              </p:cNvPr>
              <p:cNvSpPr>
                <a:spLocks noEditPoints="1"/>
              </p:cNvSpPr>
              <p:nvPr/>
            </p:nvSpPr>
            <p:spPr bwMode="black">
              <a:xfrm>
                <a:off x="5201822" y="6218457"/>
                <a:ext cx="136240" cy="168832"/>
              </a:xfrm>
              <a:custGeom>
                <a:avLst/>
                <a:gdLst/>
                <a:ahLst/>
                <a:cxnLst>
                  <a:cxn ang="0">
                    <a:pos x="395" y="326"/>
                  </a:cxn>
                  <a:cxn ang="0">
                    <a:pos x="383" y="454"/>
                  </a:cxn>
                  <a:cxn ang="0">
                    <a:pos x="139" y="502"/>
                  </a:cxn>
                  <a:cxn ang="0">
                    <a:pos x="143" y="394"/>
                  </a:cxn>
                  <a:cxn ang="0">
                    <a:pos x="395" y="326"/>
                  </a:cxn>
                  <a:cxn ang="0">
                    <a:pos x="487" y="182"/>
                  </a:cxn>
                  <a:cxn ang="0">
                    <a:pos x="91" y="102"/>
                  </a:cxn>
                  <a:cxn ang="0">
                    <a:pos x="39" y="210"/>
                  </a:cxn>
                  <a:cxn ang="0">
                    <a:pos x="131" y="222"/>
                  </a:cxn>
                  <a:cxn ang="0">
                    <a:pos x="399" y="254"/>
                  </a:cxn>
                  <a:cxn ang="0">
                    <a:pos x="27" y="478"/>
                  </a:cxn>
                  <a:cxn ang="0">
                    <a:pos x="403" y="530"/>
                  </a:cxn>
                  <a:cxn ang="0">
                    <a:pos x="423" y="594"/>
                  </a:cxn>
                  <a:cxn ang="0">
                    <a:pos x="515" y="590"/>
                  </a:cxn>
                  <a:cxn ang="0">
                    <a:pos x="487" y="182"/>
                  </a:cxn>
                </a:cxnLst>
                <a:rect l="0" t="0" r="r" b="b"/>
                <a:pathLst>
                  <a:path w="515" h="639">
                    <a:moveTo>
                      <a:pt x="395" y="326"/>
                    </a:moveTo>
                    <a:cubicBezTo>
                      <a:pt x="404" y="352"/>
                      <a:pt x="398" y="423"/>
                      <a:pt x="383" y="454"/>
                    </a:cubicBezTo>
                    <a:cubicBezTo>
                      <a:pt x="344" y="534"/>
                      <a:pt x="192" y="567"/>
                      <a:pt x="139" y="502"/>
                    </a:cubicBezTo>
                    <a:cubicBezTo>
                      <a:pt x="116" y="474"/>
                      <a:pt x="117" y="421"/>
                      <a:pt x="143" y="394"/>
                    </a:cubicBezTo>
                    <a:cubicBezTo>
                      <a:pt x="196" y="339"/>
                      <a:pt x="327" y="372"/>
                      <a:pt x="395" y="326"/>
                    </a:cubicBezTo>
                    <a:close/>
                    <a:moveTo>
                      <a:pt x="487" y="182"/>
                    </a:moveTo>
                    <a:cubicBezTo>
                      <a:pt x="468" y="26"/>
                      <a:pt x="199" y="0"/>
                      <a:pt x="91" y="102"/>
                    </a:cubicBezTo>
                    <a:cubicBezTo>
                      <a:pt x="62" y="130"/>
                      <a:pt x="54" y="156"/>
                      <a:pt x="39" y="210"/>
                    </a:cubicBezTo>
                    <a:cubicBezTo>
                      <a:pt x="70" y="214"/>
                      <a:pt x="99" y="219"/>
                      <a:pt x="131" y="222"/>
                    </a:cubicBezTo>
                    <a:cubicBezTo>
                      <a:pt x="132" y="86"/>
                      <a:pt x="437" y="77"/>
                      <a:pt x="399" y="254"/>
                    </a:cubicBezTo>
                    <a:cubicBezTo>
                      <a:pt x="250" y="300"/>
                      <a:pt x="0" y="265"/>
                      <a:pt x="27" y="478"/>
                    </a:cubicBezTo>
                    <a:cubicBezTo>
                      <a:pt x="48" y="639"/>
                      <a:pt x="318" y="632"/>
                      <a:pt x="403" y="530"/>
                    </a:cubicBezTo>
                    <a:cubicBezTo>
                      <a:pt x="407" y="554"/>
                      <a:pt x="412" y="577"/>
                      <a:pt x="423" y="594"/>
                    </a:cubicBezTo>
                    <a:cubicBezTo>
                      <a:pt x="452" y="591"/>
                      <a:pt x="492" y="599"/>
                      <a:pt x="515" y="590"/>
                    </a:cubicBezTo>
                    <a:cubicBezTo>
                      <a:pt x="460" y="498"/>
                      <a:pt x="502" y="313"/>
                      <a:pt x="487" y="18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9" name="Freeform 11">
                <a:extLst>
                  <a:ext uri="{FF2B5EF4-FFF2-40B4-BE49-F238E27FC236}">
                    <a16:creationId xmlns:a16="http://schemas.microsoft.com/office/drawing/2014/main" id="{6FFF9D95-0883-4A91-ABDC-E8150F67136A}"/>
                  </a:ext>
                </a:extLst>
              </p:cNvPr>
              <p:cNvSpPr>
                <a:spLocks noEditPoints="1"/>
              </p:cNvSpPr>
              <p:nvPr/>
            </p:nvSpPr>
            <p:spPr bwMode="black">
              <a:xfrm>
                <a:off x="4907613" y="6227559"/>
                <a:ext cx="141232" cy="161786"/>
              </a:xfrm>
              <a:custGeom>
                <a:avLst/>
                <a:gdLst/>
                <a:ahLst/>
                <a:cxnLst>
                  <a:cxn ang="0">
                    <a:pos x="245" y="92"/>
                  </a:cxn>
                  <a:cxn ang="0">
                    <a:pos x="377" y="448"/>
                  </a:cxn>
                  <a:cxn ang="0">
                    <a:pos x="137" y="420"/>
                  </a:cxn>
                  <a:cxn ang="0">
                    <a:pos x="245" y="92"/>
                  </a:cxn>
                  <a:cxn ang="0">
                    <a:pos x="61" y="116"/>
                  </a:cxn>
                  <a:cxn ang="0">
                    <a:pos x="57" y="460"/>
                  </a:cxn>
                  <a:cxn ang="0">
                    <a:pos x="485" y="448"/>
                  </a:cxn>
                  <a:cxn ang="0">
                    <a:pos x="477" y="124"/>
                  </a:cxn>
                  <a:cxn ang="0">
                    <a:pos x="229" y="16"/>
                  </a:cxn>
                  <a:cxn ang="0">
                    <a:pos x="61" y="116"/>
                  </a:cxn>
                </a:cxnLst>
                <a:rect l="0" t="0" r="r" b="b"/>
                <a:pathLst>
                  <a:path w="534" h="613">
                    <a:moveTo>
                      <a:pt x="245" y="92"/>
                    </a:moveTo>
                    <a:cubicBezTo>
                      <a:pt x="414" y="67"/>
                      <a:pt x="479" y="328"/>
                      <a:pt x="377" y="448"/>
                    </a:cubicBezTo>
                    <a:cubicBezTo>
                      <a:pt x="306" y="532"/>
                      <a:pt x="182" y="504"/>
                      <a:pt x="137" y="420"/>
                    </a:cubicBezTo>
                    <a:cubicBezTo>
                      <a:pt x="69" y="292"/>
                      <a:pt x="123" y="110"/>
                      <a:pt x="245" y="92"/>
                    </a:cubicBezTo>
                    <a:close/>
                    <a:moveTo>
                      <a:pt x="61" y="116"/>
                    </a:moveTo>
                    <a:cubicBezTo>
                      <a:pt x="19" y="181"/>
                      <a:pt x="0" y="361"/>
                      <a:pt x="57" y="460"/>
                    </a:cubicBezTo>
                    <a:cubicBezTo>
                      <a:pt x="146" y="613"/>
                      <a:pt x="405" y="609"/>
                      <a:pt x="485" y="448"/>
                    </a:cubicBezTo>
                    <a:cubicBezTo>
                      <a:pt x="534" y="350"/>
                      <a:pt x="522" y="201"/>
                      <a:pt x="477" y="124"/>
                    </a:cubicBezTo>
                    <a:cubicBezTo>
                      <a:pt x="440" y="61"/>
                      <a:pt x="351" y="0"/>
                      <a:pt x="229" y="16"/>
                    </a:cubicBezTo>
                    <a:cubicBezTo>
                      <a:pt x="150" y="26"/>
                      <a:pt x="93" y="67"/>
                      <a:pt x="61" y="11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0" name="Freeform 12">
                <a:extLst>
                  <a:ext uri="{FF2B5EF4-FFF2-40B4-BE49-F238E27FC236}">
                    <a16:creationId xmlns:a16="http://schemas.microsoft.com/office/drawing/2014/main" id="{2A219474-F4B4-4F10-9F67-394A206D096C}"/>
                  </a:ext>
                </a:extLst>
              </p:cNvPr>
              <p:cNvSpPr>
                <a:spLocks noEditPoints="1"/>
              </p:cNvSpPr>
              <p:nvPr/>
            </p:nvSpPr>
            <p:spPr bwMode="black">
              <a:xfrm>
                <a:off x="4671542" y="6218457"/>
                <a:ext cx="135947" cy="168832"/>
              </a:xfrm>
              <a:custGeom>
                <a:avLst/>
                <a:gdLst/>
                <a:ahLst/>
                <a:cxnLst>
                  <a:cxn ang="0">
                    <a:pos x="395" y="326"/>
                  </a:cxn>
                  <a:cxn ang="0">
                    <a:pos x="383" y="454"/>
                  </a:cxn>
                  <a:cxn ang="0">
                    <a:pos x="139" y="502"/>
                  </a:cxn>
                  <a:cxn ang="0">
                    <a:pos x="143" y="394"/>
                  </a:cxn>
                  <a:cxn ang="0">
                    <a:pos x="395" y="326"/>
                  </a:cxn>
                  <a:cxn ang="0">
                    <a:pos x="487" y="182"/>
                  </a:cxn>
                  <a:cxn ang="0">
                    <a:pos x="91" y="102"/>
                  </a:cxn>
                  <a:cxn ang="0">
                    <a:pos x="39" y="210"/>
                  </a:cxn>
                  <a:cxn ang="0">
                    <a:pos x="131" y="222"/>
                  </a:cxn>
                  <a:cxn ang="0">
                    <a:pos x="399" y="254"/>
                  </a:cxn>
                  <a:cxn ang="0">
                    <a:pos x="27" y="478"/>
                  </a:cxn>
                  <a:cxn ang="0">
                    <a:pos x="403" y="530"/>
                  </a:cxn>
                  <a:cxn ang="0">
                    <a:pos x="423" y="594"/>
                  </a:cxn>
                  <a:cxn ang="0">
                    <a:pos x="515" y="590"/>
                  </a:cxn>
                  <a:cxn ang="0">
                    <a:pos x="487" y="182"/>
                  </a:cxn>
                </a:cxnLst>
                <a:rect l="0" t="0" r="r" b="b"/>
                <a:pathLst>
                  <a:path w="515" h="639">
                    <a:moveTo>
                      <a:pt x="395" y="326"/>
                    </a:moveTo>
                    <a:cubicBezTo>
                      <a:pt x="404" y="352"/>
                      <a:pt x="398" y="423"/>
                      <a:pt x="383" y="454"/>
                    </a:cubicBezTo>
                    <a:cubicBezTo>
                      <a:pt x="344" y="534"/>
                      <a:pt x="192" y="567"/>
                      <a:pt x="139" y="502"/>
                    </a:cubicBezTo>
                    <a:cubicBezTo>
                      <a:pt x="116" y="474"/>
                      <a:pt x="117" y="421"/>
                      <a:pt x="143" y="394"/>
                    </a:cubicBezTo>
                    <a:cubicBezTo>
                      <a:pt x="196" y="339"/>
                      <a:pt x="327" y="372"/>
                      <a:pt x="395" y="326"/>
                    </a:cubicBezTo>
                    <a:close/>
                    <a:moveTo>
                      <a:pt x="487" y="182"/>
                    </a:moveTo>
                    <a:cubicBezTo>
                      <a:pt x="468" y="26"/>
                      <a:pt x="199" y="0"/>
                      <a:pt x="91" y="102"/>
                    </a:cubicBezTo>
                    <a:cubicBezTo>
                      <a:pt x="62" y="130"/>
                      <a:pt x="54" y="156"/>
                      <a:pt x="39" y="210"/>
                    </a:cubicBezTo>
                    <a:cubicBezTo>
                      <a:pt x="70" y="214"/>
                      <a:pt x="99" y="219"/>
                      <a:pt x="131" y="222"/>
                    </a:cubicBezTo>
                    <a:cubicBezTo>
                      <a:pt x="132" y="86"/>
                      <a:pt x="437" y="77"/>
                      <a:pt x="399" y="254"/>
                    </a:cubicBezTo>
                    <a:cubicBezTo>
                      <a:pt x="250" y="300"/>
                      <a:pt x="0" y="265"/>
                      <a:pt x="27" y="478"/>
                    </a:cubicBezTo>
                    <a:cubicBezTo>
                      <a:pt x="48" y="639"/>
                      <a:pt x="318" y="632"/>
                      <a:pt x="403" y="530"/>
                    </a:cubicBezTo>
                    <a:cubicBezTo>
                      <a:pt x="407" y="554"/>
                      <a:pt x="412" y="577"/>
                      <a:pt x="423" y="594"/>
                    </a:cubicBezTo>
                    <a:cubicBezTo>
                      <a:pt x="452" y="591"/>
                      <a:pt x="492" y="599"/>
                      <a:pt x="515" y="590"/>
                    </a:cubicBezTo>
                    <a:cubicBezTo>
                      <a:pt x="460" y="498"/>
                      <a:pt x="502" y="313"/>
                      <a:pt x="487" y="18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91" name="Freeform 13">
                <a:extLst>
                  <a:ext uri="{FF2B5EF4-FFF2-40B4-BE49-F238E27FC236}">
                    <a16:creationId xmlns:a16="http://schemas.microsoft.com/office/drawing/2014/main" id="{45F62D17-6856-4844-BADA-D1B6858F9BEB}"/>
                  </a:ext>
                </a:extLst>
              </p:cNvPr>
              <p:cNvSpPr>
                <a:spLocks noEditPoints="1"/>
              </p:cNvSpPr>
              <p:nvPr/>
            </p:nvSpPr>
            <p:spPr bwMode="black">
              <a:xfrm>
                <a:off x="4381738" y="6174707"/>
                <a:ext cx="150040" cy="211408"/>
              </a:xfrm>
              <a:custGeom>
                <a:avLst/>
                <a:gdLst/>
                <a:ahLst/>
                <a:cxnLst>
                  <a:cxn ang="0">
                    <a:pos x="244" y="307"/>
                  </a:cxn>
                  <a:cxn ang="0">
                    <a:pos x="288" y="699"/>
                  </a:cxn>
                  <a:cxn ang="0">
                    <a:pos x="244" y="307"/>
                  </a:cxn>
                  <a:cxn ang="0">
                    <a:pos x="432" y="3"/>
                  </a:cxn>
                  <a:cxn ang="0">
                    <a:pos x="260" y="23"/>
                  </a:cxn>
                  <a:cxn ang="0">
                    <a:pos x="8" y="439"/>
                  </a:cxn>
                  <a:cxn ang="0">
                    <a:pos x="100" y="715"/>
                  </a:cxn>
                  <a:cxn ang="0">
                    <a:pos x="388" y="747"/>
                  </a:cxn>
                  <a:cxn ang="0">
                    <a:pos x="408" y="263"/>
                  </a:cxn>
                  <a:cxn ang="0">
                    <a:pos x="164" y="251"/>
                  </a:cxn>
                  <a:cxn ang="0">
                    <a:pos x="84" y="323"/>
                  </a:cxn>
                  <a:cxn ang="0">
                    <a:pos x="148" y="143"/>
                  </a:cxn>
                  <a:cxn ang="0">
                    <a:pos x="504" y="7"/>
                  </a:cxn>
                  <a:cxn ang="0">
                    <a:pos x="432" y="3"/>
                  </a:cxn>
                </a:cxnLst>
                <a:rect l="0" t="0" r="r" b="b"/>
                <a:pathLst>
                  <a:path w="568" h="799">
                    <a:moveTo>
                      <a:pt x="244" y="307"/>
                    </a:moveTo>
                    <a:cubicBezTo>
                      <a:pt x="485" y="274"/>
                      <a:pt x="471" y="678"/>
                      <a:pt x="288" y="699"/>
                    </a:cubicBezTo>
                    <a:cubicBezTo>
                      <a:pt x="63" y="725"/>
                      <a:pt x="46" y="334"/>
                      <a:pt x="244" y="307"/>
                    </a:cubicBezTo>
                    <a:close/>
                    <a:moveTo>
                      <a:pt x="432" y="3"/>
                    </a:moveTo>
                    <a:cubicBezTo>
                      <a:pt x="406" y="36"/>
                      <a:pt x="317" y="19"/>
                      <a:pt x="260" y="23"/>
                    </a:cubicBezTo>
                    <a:cubicBezTo>
                      <a:pt x="39" y="40"/>
                      <a:pt x="0" y="201"/>
                      <a:pt x="8" y="439"/>
                    </a:cubicBezTo>
                    <a:cubicBezTo>
                      <a:pt x="12" y="559"/>
                      <a:pt x="40" y="658"/>
                      <a:pt x="100" y="715"/>
                    </a:cubicBezTo>
                    <a:cubicBezTo>
                      <a:pt x="156" y="768"/>
                      <a:pt x="292" y="799"/>
                      <a:pt x="388" y="747"/>
                    </a:cubicBezTo>
                    <a:cubicBezTo>
                      <a:pt x="541" y="665"/>
                      <a:pt x="568" y="367"/>
                      <a:pt x="408" y="263"/>
                    </a:cubicBezTo>
                    <a:cubicBezTo>
                      <a:pt x="354" y="228"/>
                      <a:pt x="246" y="206"/>
                      <a:pt x="164" y="251"/>
                    </a:cubicBezTo>
                    <a:cubicBezTo>
                      <a:pt x="131" y="270"/>
                      <a:pt x="118" y="292"/>
                      <a:pt x="84" y="323"/>
                    </a:cubicBezTo>
                    <a:cubicBezTo>
                      <a:pt x="95" y="231"/>
                      <a:pt x="96" y="181"/>
                      <a:pt x="148" y="143"/>
                    </a:cubicBezTo>
                    <a:cubicBezTo>
                      <a:pt x="254" y="66"/>
                      <a:pt x="517" y="178"/>
                      <a:pt x="504" y="7"/>
                    </a:cubicBezTo>
                    <a:cubicBezTo>
                      <a:pt x="478" y="8"/>
                      <a:pt x="460" y="0"/>
                      <a:pt x="432" y="3"/>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3" name="Group 532">
              <a:extLst>
                <a:ext uri="{FF2B5EF4-FFF2-40B4-BE49-F238E27FC236}">
                  <a16:creationId xmlns:a16="http://schemas.microsoft.com/office/drawing/2014/main" id="{ED59B2AE-F699-4E74-A344-925D4E913702}"/>
                </a:ext>
              </a:extLst>
            </p:cNvPr>
            <p:cNvGrpSpPr/>
            <p:nvPr/>
          </p:nvGrpSpPr>
          <p:grpSpPr bwMode="black">
            <a:xfrm>
              <a:off x="14486529" y="10691599"/>
              <a:ext cx="1295902" cy="469514"/>
              <a:chOff x="11218145" y="6191686"/>
              <a:chExt cx="663815" cy="248839"/>
            </a:xfrm>
            <a:solidFill>
              <a:srgbClr val="FFFFFF"/>
            </a:solidFill>
            <a:effectLst/>
          </p:grpSpPr>
          <p:sp>
            <p:nvSpPr>
              <p:cNvPr id="577" name="Freeform 18">
                <a:extLst>
                  <a:ext uri="{FF2B5EF4-FFF2-40B4-BE49-F238E27FC236}">
                    <a16:creationId xmlns:a16="http://schemas.microsoft.com/office/drawing/2014/main" id="{2FD5A385-C8E0-4DE3-BC79-83ED97DE28F7}"/>
                  </a:ext>
                </a:extLst>
              </p:cNvPr>
              <p:cNvSpPr>
                <a:spLocks noEditPoints="1"/>
              </p:cNvSpPr>
              <p:nvPr/>
            </p:nvSpPr>
            <p:spPr bwMode="black">
              <a:xfrm>
                <a:off x="11218145" y="6205715"/>
                <a:ext cx="148048" cy="175369"/>
              </a:xfrm>
              <a:custGeom>
                <a:avLst/>
                <a:gdLst/>
                <a:ahLst/>
                <a:cxnLst>
                  <a:cxn ang="0">
                    <a:pos x="170" y="98"/>
                  </a:cxn>
                  <a:cxn ang="0">
                    <a:pos x="163" y="140"/>
                  </a:cxn>
                  <a:cxn ang="0">
                    <a:pos x="141" y="173"/>
                  </a:cxn>
                  <a:cxn ang="0">
                    <a:pos x="106" y="194"/>
                  </a:cxn>
                  <a:cxn ang="0">
                    <a:pos x="61" y="201"/>
                  </a:cxn>
                  <a:cxn ang="0">
                    <a:pos x="0" y="201"/>
                  </a:cxn>
                  <a:cxn ang="0">
                    <a:pos x="0" y="0"/>
                  </a:cxn>
                  <a:cxn ang="0">
                    <a:pos x="62" y="0"/>
                  </a:cxn>
                  <a:cxn ang="0">
                    <a:pos x="143" y="25"/>
                  </a:cxn>
                  <a:cxn ang="0">
                    <a:pos x="170" y="98"/>
                  </a:cxn>
                  <a:cxn ang="0">
                    <a:pos x="135" y="99"/>
                  </a:cxn>
                  <a:cxn ang="0">
                    <a:pos x="130" y="69"/>
                  </a:cxn>
                  <a:cxn ang="0">
                    <a:pos x="116" y="47"/>
                  </a:cxn>
                  <a:cxn ang="0">
                    <a:pos x="93" y="33"/>
                  </a:cxn>
                  <a:cxn ang="0">
                    <a:pos x="61" y="29"/>
                  </a:cxn>
                  <a:cxn ang="0">
                    <a:pos x="34" y="29"/>
                  </a:cxn>
                  <a:cxn ang="0">
                    <a:pos x="34" y="172"/>
                  </a:cxn>
                  <a:cxn ang="0">
                    <a:pos x="61" y="172"/>
                  </a:cxn>
                  <a:cxn ang="0">
                    <a:pos x="93" y="167"/>
                  </a:cxn>
                  <a:cxn ang="0">
                    <a:pos x="116" y="152"/>
                  </a:cxn>
                  <a:cxn ang="0">
                    <a:pos x="130" y="129"/>
                  </a:cxn>
                  <a:cxn ang="0">
                    <a:pos x="135" y="99"/>
                  </a:cxn>
                </a:cxnLst>
                <a:rect l="0" t="0" r="r" b="b"/>
                <a:pathLst>
                  <a:path w="170" h="201">
                    <a:moveTo>
                      <a:pt x="170" y="98"/>
                    </a:moveTo>
                    <a:cubicBezTo>
                      <a:pt x="170" y="113"/>
                      <a:pt x="168" y="128"/>
                      <a:pt x="163" y="140"/>
                    </a:cubicBezTo>
                    <a:cubicBezTo>
                      <a:pt x="157" y="153"/>
                      <a:pt x="150" y="164"/>
                      <a:pt x="141" y="173"/>
                    </a:cubicBezTo>
                    <a:cubicBezTo>
                      <a:pt x="131" y="182"/>
                      <a:pt x="119" y="189"/>
                      <a:pt x="106" y="194"/>
                    </a:cubicBezTo>
                    <a:cubicBezTo>
                      <a:pt x="92" y="199"/>
                      <a:pt x="77" y="201"/>
                      <a:pt x="61" y="201"/>
                    </a:cubicBezTo>
                    <a:cubicBezTo>
                      <a:pt x="0" y="201"/>
                      <a:pt x="0" y="201"/>
                      <a:pt x="0" y="201"/>
                    </a:cubicBezTo>
                    <a:cubicBezTo>
                      <a:pt x="0" y="0"/>
                      <a:pt x="0" y="0"/>
                      <a:pt x="0" y="0"/>
                    </a:cubicBezTo>
                    <a:cubicBezTo>
                      <a:pt x="62" y="0"/>
                      <a:pt x="62" y="0"/>
                      <a:pt x="62" y="0"/>
                    </a:cubicBezTo>
                    <a:cubicBezTo>
                      <a:pt x="98" y="0"/>
                      <a:pt x="125" y="8"/>
                      <a:pt x="143" y="25"/>
                    </a:cubicBezTo>
                    <a:cubicBezTo>
                      <a:pt x="161" y="41"/>
                      <a:pt x="170" y="66"/>
                      <a:pt x="170" y="98"/>
                    </a:cubicBezTo>
                    <a:close/>
                    <a:moveTo>
                      <a:pt x="135" y="99"/>
                    </a:moveTo>
                    <a:cubicBezTo>
                      <a:pt x="135" y="87"/>
                      <a:pt x="133" y="77"/>
                      <a:pt x="130" y="69"/>
                    </a:cubicBezTo>
                    <a:cubicBezTo>
                      <a:pt x="127" y="60"/>
                      <a:pt x="122" y="53"/>
                      <a:pt x="116" y="47"/>
                    </a:cubicBezTo>
                    <a:cubicBezTo>
                      <a:pt x="110" y="41"/>
                      <a:pt x="102" y="36"/>
                      <a:pt x="93" y="33"/>
                    </a:cubicBezTo>
                    <a:cubicBezTo>
                      <a:pt x="84" y="30"/>
                      <a:pt x="73" y="29"/>
                      <a:pt x="61" y="29"/>
                    </a:cubicBezTo>
                    <a:cubicBezTo>
                      <a:pt x="34" y="29"/>
                      <a:pt x="34" y="29"/>
                      <a:pt x="34" y="29"/>
                    </a:cubicBezTo>
                    <a:cubicBezTo>
                      <a:pt x="34" y="172"/>
                      <a:pt x="34" y="172"/>
                      <a:pt x="34" y="172"/>
                    </a:cubicBezTo>
                    <a:cubicBezTo>
                      <a:pt x="61" y="172"/>
                      <a:pt x="61" y="172"/>
                      <a:pt x="61" y="172"/>
                    </a:cubicBezTo>
                    <a:cubicBezTo>
                      <a:pt x="73" y="172"/>
                      <a:pt x="83" y="171"/>
                      <a:pt x="93" y="167"/>
                    </a:cubicBezTo>
                    <a:cubicBezTo>
                      <a:pt x="102" y="164"/>
                      <a:pt x="110" y="159"/>
                      <a:pt x="116" y="152"/>
                    </a:cubicBezTo>
                    <a:cubicBezTo>
                      <a:pt x="122" y="146"/>
                      <a:pt x="127" y="138"/>
                      <a:pt x="130" y="129"/>
                    </a:cubicBezTo>
                    <a:cubicBezTo>
                      <a:pt x="133" y="120"/>
                      <a:pt x="135" y="110"/>
                      <a:pt x="135" y="99"/>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8" name="Freeform 19">
                <a:extLst>
                  <a:ext uri="{FF2B5EF4-FFF2-40B4-BE49-F238E27FC236}">
                    <a16:creationId xmlns:a16="http://schemas.microsoft.com/office/drawing/2014/main" id="{5EA7E3F6-D581-412D-9763-44AACEF5F96F}"/>
                  </a:ext>
                </a:extLst>
              </p:cNvPr>
              <p:cNvSpPr>
                <a:spLocks noEditPoints="1"/>
              </p:cNvSpPr>
              <p:nvPr/>
            </p:nvSpPr>
            <p:spPr bwMode="black">
              <a:xfrm>
                <a:off x="11382068" y="6191686"/>
                <a:ext cx="114451" cy="192721"/>
              </a:xfrm>
              <a:custGeom>
                <a:avLst/>
                <a:gdLst/>
                <a:ahLst/>
                <a:cxnLst>
                  <a:cxn ang="0">
                    <a:pos x="33" y="155"/>
                  </a:cxn>
                  <a:cxn ang="0">
                    <a:pos x="45" y="185"/>
                  </a:cxn>
                  <a:cxn ang="0">
                    <a:pos x="76" y="195"/>
                  </a:cxn>
                  <a:cxn ang="0">
                    <a:pos x="100" y="191"/>
                  </a:cxn>
                  <a:cxn ang="0">
                    <a:pos x="119" y="181"/>
                  </a:cxn>
                  <a:cxn ang="0">
                    <a:pos x="119" y="209"/>
                  </a:cxn>
                  <a:cxn ang="0">
                    <a:pos x="112" y="213"/>
                  </a:cxn>
                  <a:cxn ang="0">
                    <a:pos x="100" y="216"/>
                  </a:cxn>
                  <a:cxn ang="0">
                    <a:pos x="86" y="219"/>
                  </a:cxn>
                  <a:cxn ang="0">
                    <a:pos x="68" y="221"/>
                  </a:cxn>
                  <a:cxn ang="0">
                    <a:pos x="40" y="216"/>
                  </a:cxn>
                  <a:cxn ang="0">
                    <a:pos x="18" y="202"/>
                  </a:cxn>
                  <a:cxn ang="0">
                    <a:pos x="4" y="178"/>
                  </a:cxn>
                  <a:cxn ang="0">
                    <a:pos x="0" y="147"/>
                  </a:cxn>
                  <a:cxn ang="0">
                    <a:pos x="6" y="112"/>
                  </a:cxn>
                  <a:cxn ang="0">
                    <a:pos x="22" y="88"/>
                  </a:cxn>
                  <a:cxn ang="0">
                    <a:pos x="44" y="74"/>
                  </a:cxn>
                  <a:cxn ang="0">
                    <a:pos x="68" y="70"/>
                  </a:cxn>
                  <a:cxn ang="0">
                    <a:pos x="95" y="75"/>
                  </a:cxn>
                  <a:cxn ang="0">
                    <a:pos x="115" y="89"/>
                  </a:cxn>
                  <a:cxn ang="0">
                    <a:pos x="127" y="111"/>
                  </a:cxn>
                  <a:cxn ang="0">
                    <a:pos x="131" y="139"/>
                  </a:cxn>
                  <a:cxn ang="0">
                    <a:pos x="131" y="155"/>
                  </a:cxn>
                  <a:cxn ang="0">
                    <a:pos x="33" y="155"/>
                  </a:cxn>
                  <a:cxn ang="0">
                    <a:pos x="83" y="46"/>
                  </a:cxn>
                  <a:cxn ang="0">
                    <a:pos x="55" y="46"/>
                  </a:cxn>
                  <a:cxn ang="0">
                    <a:pos x="24" y="0"/>
                  </a:cxn>
                  <a:cxn ang="0">
                    <a:pos x="46" y="0"/>
                  </a:cxn>
                  <a:cxn ang="0">
                    <a:pos x="69" y="30"/>
                  </a:cxn>
                  <a:cxn ang="0">
                    <a:pos x="92" y="0"/>
                  </a:cxn>
                  <a:cxn ang="0">
                    <a:pos x="114" y="0"/>
                  </a:cxn>
                  <a:cxn ang="0">
                    <a:pos x="83" y="46"/>
                  </a:cxn>
                  <a:cxn ang="0">
                    <a:pos x="97" y="116"/>
                  </a:cxn>
                  <a:cxn ang="0">
                    <a:pos x="91" y="105"/>
                  </a:cxn>
                  <a:cxn ang="0">
                    <a:pos x="82" y="98"/>
                  </a:cxn>
                  <a:cxn ang="0">
                    <a:pos x="68" y="95"/>
                  </a:cxn>
                  <a:cxn ang="0">
                    <a:pos x="56" y="98"/>
                  </a:cxn>
                  <a:cxn ang="0">
                    <a:pos x="45" y="105"/>
                  </a:cxn>
                  <a:cxn ang="0">
                    <a:pos x="37" y="116"/>
                  </a:cxn>
                  <a:cxn ang="0">
                    <a:pos x="33" y="130"/>
                  </a:cxn>
                  <a:cxn ang="0">
                    <a:pos x="98" y="130"/>
                  </a:cxn>
                  <a:cxn ang="0">
                    <a:pos x="97" y="116"/>
                  </a:cxn>
                </a:cxnLst>
                <a:rect l="0" t="0" r="r" b="b"/>
                <a:pathLst>
                  <a:path w="131" h="221">
                    <a:moveTo>
                      <a:pt x="33" y="155"/>
                    </a:moveTo>
                    <a:cubicBezTo>
                      <a:pt x="33" y="168"/>
                      <a:pt x="38" y="178"/>
                      <a:pt x="45" y="185"/>
                    </a:cubicBezTo>
                    <a:cubicBezTo>
                      <a:pt x="52" y="192"/>
                      <a:pt x="63" y="195"/>
                      <a:pt x="76" y="195"/>
                    </a:cubicBezTo>
                    <a:cubicBezTo>
                      <a:pt x="84" y="195"/>
                      <a:pt x="92" y="194"/>
                      <a:pt x="100" y="191"/>
                    </a:cubicBezTo>
                    <a:cubicBezTo>
                      <a:pt x="107" y="189"/>
                      <a:pt x="114" y="185"/>
                      <a:pt x="119" y="181"/>
                    </a:cubicBezTo>
                    <a:cubicBezTo>
                      <a:pt x="119" y="209"/>
                      <a:pt x="119" y="209"/>
                      <a:pt x="119" y="209"/>
                    </a:cubicBezTo>
                    <a:cubicBezTo>
                      <a:pt x="117" y="210"/>
                      <a:pt x="115" y="211"/>
                      <a:pt x="112" y="213"/>
                    </a:cubicBezTo>
                    <a:cubicBezTo>
                      <a:pt x="108" y="214"/>
                      <a:pt x="105" y="215"/>
                      <a:pt x="100" y="216"/>
                    </a:cubicBezTo>
                    <a:cubicBezTo>
                      <a:pt x="96" y="218"/>
                      <a:pt x="91" y="219"/>
                      <a:pt x="86" y="219"/>
                    </a:cubicBezTo>
                    <a:cubicBezTo>
                      <a:pt x="80" y="220"/>
                      <a:pt x="74" y="221"/>
                      <a:pt x="68" y="221"/>
                    </a:cubicBezTo>
                    <a:cubicBezTo>
                      <a:pt x="58" y="221"/>
                      <a:pt x="48" y="219"/>
                      <a:pt x="40" y="216"/>
                    </a:cubicBezTo>
                    <a:cubicBezTo>
                      <a:pt x="31" y="213"/>
                      <a:pt x="24" y="208"/>
                      <a:pt x="18" y="202"/>
                    </a:cubicBezTo>
                    <a:cubicBezTo>
                      <a:pt x="12" y="195"/>
                      <a:pt x="8" y="188"/>
                      <a:pt x="4" y="178"/>
                    </a:cubicBezTo>
                    <a:cubicBezTo>
                      <a:pt x="1" y="169"/>
                      <a:pt x="0" y="159"/>
                      <a:pt x="0" y="147"/>
                    </a:cubicBezTo>
                    <a:cubicBezTo>
                      <a:pt x="0" y="133"/>
                      <a:pt x="2" y="122"/>
                      <a:pt x="6" y="112"/>
                    </a:cubicBezTo>
                    <a:cubicBezTo>
                      <a:pt x="10" y="103"/>
                      <a:pt x="15" y="95"/>
                      <a:pt x="22" y="88"/>
                    </a:cubicBezTo>
                    <a:cubicBezTo>
                      <a:pt x="28" y="82"/>
                      <a:pt x="35" y="77"/>
                      <a:pt x="44" y="74"/>
                    </a:cubicBezTo>
                    <a:cubicBezTo>
                      <a:pt x="52" y="71"/>
                      <a:pt x="60" y="70"/>
                      <a:pt x="68" y="70"/>
                    </a:cubicBezTo>
                    <a:cubicBezTo>
                      <a:pt x="78" y="70"/>
                      <a:pt x="88" y="72"/>
                      <a:pt x="95" y="75"/>
                    </a:cubicBezTo>
                    <a:cubicBezTo>
                      <a:pt x="103" y="78"/>
                      <a:pt x="110" y="83"/>
                      <a:pt x="115" y="89"/>
                    </a:cubicBezTo>
                    <a:cubicBezTo>
                      <a:pt x="120" y="95"/>
                      <a:pt x="124" y="102"/>
                      <a:pt x="127" y="111"/>
                    </a:cubicBezTo>
                    <a:cubicBezTo>
                      <a:pt x="129" y="119"/>
                      <a:pt x="131" y="129"/>
                      <a:pt x="131" y="139"/>
                    </a:cubicBezTo>
                    <a:cubicBezTo>
                      <a:pt x="131" y="155"/>
                      <a:pt x="131" y="155"/>
                      <a:pt x="131" y="155"/>
                    </a:cubicBezTo>
                    <a:lnTo>
                      <a:pt x="33" y="155"/>
                    </a:lnTo>
                    <a:close/>
                    <a:moveTo>
                      <a:pt x="83" y="46"/>
                    </a:moveTo>
                    <a:cubicBezTo>
                      <a:pt x="55" y="46"/>
                      <a:pt x="55" y="46"/>
                      <a:pt x="55" y="46"/>
                    </a:cubicBezTo>
                    <a:cubicBezTo>
                      <a:pt x="24" y="0"/>
                      <a:pt x="24" y="0"/>
                      <a:pt x="24" y="0"/>
                    </a:cubicBezTo>
                    <a:cubicBezTo>
                      <a:pt x="46" y="0"/>
                      <a:pt x="46" y="0"/>
                      <a:pt x="46" y="0"/>
                    </a:cubicBezTo>
                    <a:cubicBezTo>
                      <a:pt x="69" y="30"/>
                      <a:pt x="69" y="30"/>
                      <a:pt x="69" y="30"/>
                    </a:cubicBezTo>
                    <a:cubicBezTo>
                      <a:pt x="92" y="0"/>
                      <a:pt x="92" y="0"/>
                      <a:pt x="92" y="0"/>
                    </a:cubicBezTo>
                    <a:cubicBezTo>
                      <a:pt x="114" y="0"/>
                      <a:pt x="114" y="0"/>
                      <a:pt x="114" y="0"/>
                    </a:cubicBezTo>
                    <a:lnTo>
                      <a:pt x="83" y="46"/>
                    </a:lnTo>
                    <a:close/>
                    <a:moveTo>
                      <a:pt x="97" y="116"/>
                    </a:moveTo>
                    <a:cubicBezTo>
                      <a:pt x="96" y="112"/>
                      <a:pt x="94" y="108"/>
                      <a:pt x="91" y="105"/>
                    </a:cubicBezTo>
                    <a:cubicBezTo>
                      <a:pt x="89" y="102"/>
                      <a:pt x="86" y="100"/>
                      <a:pt x="82" y="98"/>
                    </a:cubicBezTo>
                    <a:cubicBezTo>
                      <a:pt x="78" y="96"/>
                      <a:pt x="73" y="95"/>
                      <a:pt x="68" y="95"/>
                    </a:cubicBezTo>
                    <a:cubicBezTo>
                      <a:pt x="64" y="95"/>
                      <a:pt x="59" y="96"/>
                      <a:pt x="56" y="98"/>
                    </a:cubicBezTo>
                    <a:cubicBezTo>
                      <a:pt x="52" y="99"/>
                      <a:pt x="48" y="102"/>
                      <a:pt x="45" y="105"/>
                    </a:cubicBezTo>
                    <a:cubicBezTo>
                      <a:pt x="42" y="108"/>
                      <a:pt x="39" y="112"/>
                      <a:pt x="37" y="116"/>
                    </a:cubicBezTo>
                    <a:cubicBezTo>
                      <a:pt x="35" y="120"/>
                      <a:pt x="34" y="125"/>
                      <a:pt x="33" y="130"/>
                    </a:cubicBezTo>
                    <a:cubicBezTo>
                      <a:pt x="98" y="130"/>
                      <a:pt x="98" y="130"/>
                      <a:pt x="98" y="130"/>
                    </a:cubicBezTo>
                    <a:cubicBezTo>
                      <a:pt x="98" y="125"/>
                      <a:pt x="98" y="121"/>
                      <a:pt x="97" y="11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9" name="Freeform 20">
                <a:extLst>
                  <a:ext uri="{FF2B5EF4-FFF2-40B4-BE49-F238E27FC236}">
                    <a16:creationId xmlns:a16="http://schemas.microsoft.com/office/drawing/2014/main" id="{04369DF5-9EC6-4F23-AB2E-52F7A780026C}"/>
                  </a:ext>
                </a:extLst>
              </p:cNvPr>
              <p:cNvSpPr>
                <a:spLocks/>
              </p:cNvSpPr>
              <p:nvPr/>
            </p:nvSpPr>
            <p:spPr bwMode="black">
              <a:xfrm>
                <a:off x="11518302" y="6195378"/>
                <a:ext cx="114820" cy="185706"/>
              </a:xfrm>
              <a:custGeom>
                <a:avLst/>
                <a:gdLst/>
                <a:ahLst/>
                <a:cxnLst>
                  <a:cxn ang="0">
                    <a:pos x="210" y="503"/>
                  </a:cxn>
                  <a:cxn ang="0">
                    <a:pos x="78" y="340"/>
                  </a:cxn>
                  <a:cxn ang="0">
                    <a:pos x="75" y="340"/>
                  </a:cxn>
                  <a:cxn ang="0">
                    <a:pos x="75" y="503"/>
                  </a:cxn>
                  <a:cxn ang="0">
                    <a:pos x="0" y="503"/>
                  </a:cxn>
                  <a:cxn ang="0">
                    <a:pos x="0" y="0"/>
                  </a:cxn>
                  <a:cxn ang="0">
                    <a:pos x="75" y="0"/>
                  </a:cxn>
                  <a:cxn ang="0">
                    <a:pos x="75" y="319"/>
                  </a:cxn>
                  <a:cxn ang="0">
                    <a:pos x="78" y="319"/>
                  </a:cxn>
                  <a:cxn ang="0">
                    <a:pos x="203" y="163"/>
                  </a:cxn>
                  <a:cxn ang="0">
                    <a:pos x="300" y="163"/>
                  </a:cxn>
                  <a:cxn ang="0">
                    <a:pos x="156" y="326"/>
                  </a:cxn>
                  <a:cxn ang="0">
                    <a:pos x="311" y="503"/>
                  </a:cxn>
                  <a:cxn ang="0">
                    <a:pos x="210" y="503"/>
                  </a:cxn>
                </a:cxnLst>
                <a:rect l="0" t="0" r="r" b="b"/>
                <a:pathLst>
                  <a:path w="311" h="503">
                    <a:moveTo>
                      <a:pt x="210" y="503"/>
                    </a:moveTo>
                    <a:lnTo>
                      <a:pt x="78" y="340"/>
                    </a:lnTo>
                    <a:lnTo>
                      <a:pt x="75" y="340"/>
                    </a:lnTo>
                    <a:lnTo>
                      <a:pt x="75" y="503"/>
                    </a:lnTo>
                    <a:lnTo>
                      <a:pt x="0" y="503"/>
                    </a:lnTo>
                    <a:lnTo>
                      <a:pt x="0" y="0"/>
                    </a:lnTo>
                    <a:lnTo>
                      <a:pt x="75" y="0"/>
                    </a:lnTo>
                    <a:lnTo>
                      <a:pt x="75" y="319"/>
                    </a:lnTo>
                    <a:lnTo>
                      <a:pt x="78" y="319"/>
                    </a:lnTo>
                    <a:lnTo>
                      <a:pt x="203" y="163"/>
                    </a:lnTo>
                    <a:lnTo>
                      <a:pt x="300" y="163"/>
                    </a:lnTo>
                    <a:lnTo>
                      <a:pt x="156" y="326"/>
                    </a:lnTo>
                    <a:lnTo>
                      <a:pt x="311" y="503"/>
                    </a:lnTo>
                    <a:lnTo>
                      <a:pt x="210"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0" name="Freeform 21">
                <a:extLst>
                  <a:ext uri="{FF2B5EF4-FFF2-40B4-BE49-F238E27FC236}">
                    <a16:creationId xmlns:a16="http://schemas.microsoft.com/office/drawing/2014/main" id="{5D2DE952-8EC9-4FF7-A3DD-53037BDC236D}"/>
                  </a:ext>
                </a:extLst>
              </p:cNvPr>
              <p:cNvSpPr>
                <a:spLocks/>
              </p:cNvSpPr>
              <p:nvPr/>
            </p:nvSpPr>
            <p:spPr bwMode="black">
              <a:xfrm>
                <a:off x="11643828" y="6255557"/>
                <a:ext cx="111497" cy="128850"/>
              </a:xfrm>
              <a:custGeom>
                <a:avLst/>
                <a:gdLst/>
                <a:ahLst/>
                <a:cxnLst>
                  <a:cxn ang="0">
                    <a:pos x="95" y="144"/>
                  </a:cxn>
                  <a:cxn ang="0">
                    <a:pos x="95" y="123"/>
                  </a:cxn>
                  <a:cxn ang="0">
                    <a:pos x="95" y="123"/>
                  </a:cxn>
                  <a:cxn ang="0">
                    <a:pos x="88" y="132"/>
                  </a:cxn>
                  <a:cxn ang="0">
                    <a:pos x="78" y="140"/>
                  </a:cxn>
                  <a:cxn ang="0">
                    <a:pos x="66" y="146"/>
                  </a:cxn>
                  <a:cxn ang="0">
                    <a:pos x="51" y="148"/>
                  </a:cxn>
                  <a:cxn ang="0">
                    <a:pos x="13" y="133"/>
                  </a:cxn>
                  <a:cxn ang="0">
                    <a:pos x="0" y="88"/>
                  </a:cxn>
                  <a:cxn ang="0">
                    <a:pos x="0" y="0"/>
                  </a:cxn>
                  <a:cxn ang="0">
                    <a:pos x="33" y="0"/>
                  </a:cxn>
                  <a:cxn ang="0">
                    <a:pos x="33" y="84"/>
                  </a:cxn>
                  <a:cxn ang="0">
                    <a:pos x="35" y="101"/>
                  </a:cxn>
                  <a:cxn ang="0">
                    <a:pos x="41" y="113"/>
                  </a:cxn>
                  <a:cxn ang="0">
                    <a:pos x="51" y="119"/>
                  </a:cxn>
                  <a:cxn ang="0">
                    <a:pos x="63" y="121"/>
                  </a:cxn>
                  <a:cxn ang="0">
                    <a:pos x="75" y="119"/>
                  </a:cxn>
                  <a:cxn ang="0">
                    <a:pos x="86" y="111"/>
                  </a:cxn>
                  <a:cxn ang="0">
                    <a:pos x="93" y="100"/>
                  </a:cxn>
                  <a:cxn ang="0">
                    <a:pos x="95" y="84"/>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8" y="132"/>
                    </a:cubicBezTo>
                    <a:cubicBezTo>
                      <a:pt x="85" y="135"/>
                      <a:pt x="81" y="138"/>
                      <a:pt x="78" y="140"/>
                    </a:cubicBezTo>
                    <a:cubicBezTo>
                      <a:pt x="74" y="143"/>
                      <a:pt x="70" y="144"/>
                      <a:pt x="66" y="146"/>
                    </a:cubicBezTo>
                    <a:cubicBezTo>
                      <a:pt x="61" y="147"/>
                      <a:pt x="56" y="148"/>
                      <a:pt x="51" y="148"/>
                    </a:cubicBezTo>
                    <a:cubicBezTo>
                      <a:pt x="35" y="148"/>
                      <a:pt x="22" y="143"/>
                      <a:pt x="13" y="133"/>
                    </a:cubicBezTo>
                    <a:cubicBezTo>
                      <a:pt x="4" y="123"/>
                      <a:pt x="0" y="108"/>
                      <a:pt x="0" y="88"/>
                    </a:cubicBezTo>
                    <a:cubicBezTo>
                      <a:pt x="0" y="0"/>
                      <a:pt x="0" y="0"/>
                      <a:pt x="0" y="0"/>
                    </a:cubicBezTo>
                    <a:cubicBezTo>
                      <a:pt x="33" y="0"/>
                      <a:pt x="33" y="0"/>
                      <a:pt x="33" y="0"/>
                    </a:cubicBezTo>
                    <a:cubicBezTo>
                      <a:pt x="33" y="84"/>
                      <a:pt x="33" y="84"/>
                      <a:pt x="33" y="84"/>
                    </a:cubicBezTo>
                    <a:cubicBezTo>
                      <a:pt x="33" y="90"/>
                      <a:pt x="33" y="96"/>
                      <a:pt x="35" y="101"/>
                    </a:cubicBezTo>
                    <a:cubicBezTo>
                      <a:pt x="36" y="106"/>
                      <a:pt x="38" y="110"/>
                      <a:pt x="41" y="113"/>
                    </a:cubicBezTo>
                    <a:cubicBezTo>
                      <a:pt x="44" y="116"/>
                      <a:pt x="47" y="118"/>
                      <a:pt x="51" y="119"/>
                    </a:cubicBezTo>
                    <a:cubicBezTo>
                      <a:pt x="54" y="120"/>
                      <a:pt x="58" y="121"/>
                      <a:pt x="63" y="121"/>
                    </a:cubicBezTo>
                    <a:cubicBezTo>
                      <a:pt x="67" y="121"/>
                      <a:pt x="71" y="120"/>
                      <a:pt x="75" y="119"/>
                    </a:cubicBezTo>
                    <a:cubicBezTo>
                      <a:pt x="79" y="117"/>
                      <a:pt x="83" y="115"/>
                      <a:pt x="86" y="111"/>
                    </a:cubicBezTo>
                    <a:cubicBezTo>
                      <a:pt x="89" y="108"/>
                      <a:pt x="91" y="104"/>
                      <a:pt x="93" y="100"/>
                    </a:cubicBezTo>
                    <a:cubicBezTo>
                      <a:pt x="94" y="95"/>
                      <a:pt x="95" y="89"/>
                      <a:pt x="95" y="84"/>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1" name="Freeform 22">
                <a:extLst>
                  <a:ext uri="{FF2B5EF4-FFF2-40B4-BE49-F238E27FC236}">
                    <a16:creationId xmlns:a16="http://schemas.microsoft.com/office/drawing/2014/main" id="{2B5013CA-0179-491B-94CA-354A2184476B}"/>
                  </a:ext>
                </a:extLst>
              </p:cNvPr>
              <p:cNvSpPr>
                <a:spLocks noEditPoints="1"/>
              </p:cNvSpPr>
              <p:nvPr/>
            </p:nvSpPr>
            <p:spPr bwMode="black">
              <a:xfrm>
                <a:off x="11749418" y="6194270"/>
                <a:ext cx="70517" cy="246255"/>
              </a:xfrm>
              <a:custGeom>
                <a:avLst/>
                <a:gdLst/>
                <a:ahLst/>
                <a:cxnLst>
                  <a:cxn ang="0">
                    <a:pos x="74" y="238"/>
                  </a:cxn>
                  <a:cxn ang="0">
                    <a:pos x="63" y="261"/>
                  </a:cxn>
                  <a:cxn ang="0">
                    <a:pos x="45" y="276"/>
                  </a:cxn>
                  <a:cxn ang="0">
                    <a:pos x="19" y="282"/>
                  </a:cxn>
                  <a:cxn ang="0">
                    <a:pos x="14" y="281"/>
                  </a:cxn>
                  <a:cxn ang="0">
                    <a:pos x="9" y="280"/>
                  </a:cxn>
                  <a:cxn ang="0">
                    <a:pos x="4" y="279"/>
                  </a:cxn>
                  <a:cxn ang="0">
                    <a:pos x="0" y="278"/>
                  </a:cxn>
                  <a:cxn ang="0">
                    <a:pos x="0" y="250"/>
                  </a:cxn>
                  <a:cxn ang="0">
                    <a:pos x="9" y="254"/>
                  </a:cxn>
                  <a:cxn ang="0">
                    <a:pos x="18" y="255"/>
                  </a:cxn>
                  <a:cxn ang="0">
                    <a:pos x="28" y="253"/>
                  </a:cxn>
                  <a:cxn ang="0">
                    <a:pos x="37" y="246"/>
                  </a:cxn>
                  <a:cxn ang="0">
                    <a:pos x="43" y="232"/>
                  </a:cxn>
                  <a:cxn ang="0">
                    <a:pos x="45" y="213"/>
                  </a:cxn>
                  <a:cxn ang="0">
                    <a:pos x="45" y="70"/>
                  </a:cxn>
                  <a:cxn ang="0">
                    <a:pos x="77" y="70"/>
                  </a:cxn>
                  <a:cxn ang="0">
                    <a:pos x="77" y="209"/>
                  </a:cxn>
                  <a:cxn ang="0">
                    <a:pos x="74" y="238"/>
                  </a:cxn>
                  <a:cxn ang="0">
                    <a:pos x="81" y="20"/>
                  </a:cxn>
                  <a:cxn ang="0">
                    <a:pos x="80" y="27"/>
                  </a:cxn>
                  <a:cxn ang="0">
                    <a:pos x="76" y="33"/>
                  </a:cxn>
                  <a:cxn ang="0">
                    <a:pos x="69" y="37"/>
                  </a:cxn>
                  <a:cxn ang="0">
                    <a:pos x="61" y="38"/>
                  </a:cxn>
                  <a:cxn ang="0">
                    <a:pos x="53" y="37"/>
                  </a:cxn>
                  <a:cxn ang="0">
                    <a:pos x="47" y="33"/>
                  </a:cxn>
                  <a:cxn ang="0">
                    <a:pos x="43" y="27"/>
                  </a:cxn>
                  <a:cxn ang="0">
                    <a:pos x="42" y="20"/>
                  </a:cxn>
                  <a:cxn ang="0">
                    <a:pos x="43" y="12"/>
                  </a:cxn>
                  <a:cxn ang="0">
                    <a:pos x="47" y="6"/>
                  </a:cxn>
                  <a:cxn ang="0">
                    <a:pos x="54" y="2"/>
                  </a:cxn>
                  <a:cxn ang="0">
                    <a:pos x="61" y="0"/>
                  </a:cxn>
                  <a:cxn ang="0">
                    <a:pos x="69" y="2"/>
                  </a:cxn>
                  <a:cxn ang="0">
                    <a:pos x="76" y="6"/>
                  </a:cxn>
                  <a:cxn ang="0">
                    <a:pos x="80" y="12"/>
                  </a:cxn>
                  <a:cxn ang="0">
                    <a:pos x="81" y="20"/>
                  </a:cxn>
                </a:cxnLst>
                <a:rect l="0" t="0" r="r" b="b"/>
                <a:pathLst>
                  <a:path w="81" h="282">
                    <a:moveTo>
                      <a:pt x="74" y="238"/>
                    </a:moveTo>
                    <a:cubicBezTo>
                      <a:pt x="71" y="247"/>
                      <a:pt x="68" y="255"/>
                      <a:pt x="63" y="261"/>
                    </a:cubicBezTo>
                    <a:cubicBezTo>
                      <a:pt x="58" y="268"/>
                      <a:pt x="52" y="273"/>
                      <a:pt x="45" y="276"/>
                    </a:cubicBezTo>
                    <a:cubicBezTo>
                      <a:pt x="37" y="280"/>
                      <a:pt x="29" y="282"/>
                      <a:pt x="19" y="282"/>
                    </a:cubicBezTo>
                    <a:cubicBezTo>
                      <a:pt x="18" y="282"/>
                      <a:pt x="16" y="282"/>
                      <a:pt x="14" y="281"/>
                    </a:cubicBezTo>
                    <a:cubicBezTo>
                      <a:pt x="12" y="281"/>
                      <a:pt x="11" y="281"/>
                      <a:pt x="9" y="280"/>
                    </a:cubicBezTo>
                    <a:cubicBezTo>
                      <a:pt x="7" y="280"/>
                      <a:pt x="6" y="280"/>
                      <a:pt x="4" y="279"/>
                    </a:cubicBezTo>
                    <a:cubicBezTo>
                      <a:pt x="2" y="279"/>
                      <a:pt x="1" y="278"/>
                      <a:pt x="0" y="278"/>
                    </a:cubicBezTo>
                    <a:cubicBezTo>
                      <a:pt x="0" y="250"/>
                      <a:pt x="0" y="250"/>
                      <a:pt x="0" y="250"/>
                    </a:cubicBezTo>
                    <a:cubicBezTo>
                      <a:pt x="2" y="251"/>
                      <a:pt x="5" y="252"/>
                      <a:pt x="9" y="254"/>
                    </a:cubicBezTo>
                    <a:cubicBezTo>
                      <a:pt x="12" y="255"/>
                      <a:pt x="15" y="255"/>
                      <a:pt x="18" y="255"/>
                    </a:cubicBezTo>
                    <a:cubicBezTo>
                      <a:pt x="22" y="255"/>
                      <a:pt x="25" y="255"/>
                      <a:pt x="28" y="253"/>
                    </a:cubicBezTo>
                    <a:cubicBezTo>
                      <a:pt x="32" y="251"/>
                      <a:pt x="34" y="249"/>
                      <a:pt x="37" y="246"/>
                    </a:cubicBezTo>
                    <a:cubicBezTo>
                      <a:pt x="39" y="242"/>
                      <a:pt x="41" y="238"/>
                      <a:pt x="43" y="232"/>
                    </a:cubicBezTo>
                    <a:cubicBezTo>
                      <a:pt x="44" y="227"/>
                      <a:pt x="45" y="220"/>
                      <a:pt x="45" y="213"/>
                    </a:cubicBezTo>
                    <a:cubicBezTo>
                      <a:pt x="45" y="70"/>
                      <a:pt x="45" y="70"/>
                      <a:pt x="45" y="70"/>
                    </a:cubicBezTo>
                    <a:cubicBezTo>
                      <a:pt x="77" y="70"/>
                      <a:pt x="77" y="70"/>
                      <a:pt x="77" y="70"/>
                    </a:cubicBezTo>
                    <a:cubicBezTo>
                      <a:pt x="77" y="209"/>
                      <a:pt x="77" y="209"/>
                      <a:pt x="77" y="209"/>
                    </a:cubicBezTo>
                    <a:cubicBezTo>
                      <a:pt x="77" y="220"/>
                      <a:pt x="76" y="229"/>
                      <a:pt x="74" y="238"/>
                    </a:cubicBezTo>
                    <a:close/>
                    <a:moveTo>
                      <a:pt x="81" y="20"/>
                    </a:moveTo>
                    <a:cubicBezTo>
                      <a:pt x="81" y="22"/>
                      <a:pt x="81" y="24"/>
                      <a:pt x="80" y="27"/>
                    </a:cubicBezTo>
                    <a:cubicBezTo>
                      <a:pt x="79" y="29"/>
                      <a:pt x="77" y="31"/>
                      <a:pt x="76" y="33"/>
                    </a:cubicBezTo>
                    <a:cubicBezTo>
                      <a:pt x="74" y="34"/>
                      <a:pt x="72" y="36"/>
                      <a:pt x="69" y="37"/>
                    </a:cubicBezTo>
                    <a:cubicBezTo>
                      <a:pt x="67" y="38"/>
                      <a:pt x="64" y="38"/>
                      <a:pt x="61" y="38"/>
                    </a:cubicBezTo>
                    <a:cubicBezTo>
                      <a:pt x="59" y="38"/>
                      <a:pt x="56" y="38"/>
                      <a:pt x="53" y="37"/>
                    </a:cubicBezTo>
                    <a:cubicBezTo>
                      <a:pt x="51" y="36"/>
                      <a:pt x="49" y="34"/>
                      <a:pt x="47" y="33"/>
                    </a:cubicBezTo>
                    <a:cubicBezTo>
                      <a:pt x="45" y="31"/>
                      <a:pt x="44" y="29"/>
                      <a:pt x="43" y="27"/>
                    </a:cubicBezTo>
                    <a:cubicBezTo>
                      <a:pt x="42" y="24"/>
                      <a:pt x="42" y="22"/>
                      <a:pt x="42" y="20"/>
                    </a:cubicBezTo>
                    <a:cubicBezTo>
                      <a:pt x="42" y="17"/>
                      <a:pt x="42" y="14"/>
                      <a:pt x="43" y="12"/>
                    </a:cubicBezTo>
                    <a:cubicBezTo>
                      <a:pt x="44" y="10"/>
                      <a:pt x="46" y="8"/>
                      <a:pt x="47" y="6"/>
                    </a:cubicBezTo>
                    <a:cubicBezTo>
                      <a:pt x="49" y="4"/>
                      <a:pt x="51" y="3"/>
                      <a:pt x="54" y="2"/>
                    </a:cubicBezTo>
                    <a:cubicBezTo>
                      <a:pt x="56" y="1"/>
                      <a:pt x="59" y="0"/>
                      <a:pt x="61" y="0"/>
                    </a:cubicBezTo>
                    <a:cubicBezTo>
                      <a:pt x="64" y="0"/>
                      <a:pt x="67" y="1"/>
                      <a:pt x="69" y="2"/>
                    </a:cubicBezTo>
                    <a:cubicBezTo>
                      <a:pt x="72" y="3"/>
                      <a:pt x="74" y="4"/>
                      <a:pt x="76" y="6"/>
                    </a:cubicBezTo>
                    <a:cubicBezTo>
                      <a:pt x="77" y="8"/>
                      <a:pt x="79" y="10"/>
                      <a:pt x="80" y="12"/>
                    </a:cubicBezTo>
                    <a:cubicBezTo>
                      <a:pt x="81" y="14"/>
                      <a:pt x="81" y="17"/>
                      <a:pt x="81" y="2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82" name="Freeform 23">
                <a:extLst>
                  <a:ext uri="{FF2B5EF4-FFF2-40B4-BE49-F238E27FC236}">
                    <a16:creationId xmlns:a16="http://schemas.microsoft.com/office/drawing/2014/main" id="{0904E753-ADC3-4550-B2B9-5E59693533D0}"/>
                  </a:ext>
                </a:extLst>
              </p:cNvPr>
              <p:cNvSpPr>
                <a:spLocks noEditPoints="1"/>
              </p:cNvSpPr>
              <p:nvPr/>
            </p:nvSpPr>
            <p:spPr bwMode="black">
              <a:xfrm>
                <a:off x="11846886" y="6194270"/>
                <a:ext cx="35074" cy="186814"/>
              </a:xfrm>
              <a:custGeom>
                <a:avLst/>
                <a:gdLst/>
                <a:ahLst/>
                <a:cxnLst>
                  <a:cxn ang="0">
                    <a:pos x="40" y="20"/>
                  </a:cxn>
                  <a:cxn ang="0">
                    <a:pos x="38"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7" y="29"/>
                      <a:pt x="36" y="31"/>
                      <a:pt x="34" y="33"/>
                    </a:cubicBezTo>
                    <a:cubicBezTo>
                      <a:pt x="32" y="34"/>
                      <a:pt x="30" y="36"/>
                      <a:pt x="28" y="37"/>
                    </a:cubicBezTo>
                    <a:cubicBezTo>
                      <a:pt x="25" y="38"/>
                      <a:pt x="23" y="38"/>
                      <a:pt x="20" y="38"/>
                    </a:cubicBezTo>
                    <a:cubicBezTo>
                      <a:pt x="17" y="38"/>
                      <a:pt x="14" y="38"/>
                      <a:pt x="12" y="37"/>
                    </a:cubicBezTo>
                    <a:cubicBezTo>
                      <a:pt x="10" y="36"/>
                      <a:pt x="7"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4"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4" name="Group 533">
              <a:extLst>
                <a:ext uri="{FF2B5EF4-FFF2-40B4-BE49-F238E27FC236}">
                  <a16:creationId xmlns:a16="http://schemas.microsoft.com/office/drawing/2014/main" id="{FA9CBE70-C00D-449D-877A-21BB0F3A9965}"/>
                </a:ext>
              </a:extLst>
            </p:cNvPr>
            <p:cNvGrpSpPr/>
            <p:nvPr/>
          </p:nvGrpSpPr>
          <p:grpSpPr bwMode="black">
            <a:xfrm>
              <a:off x="8332586" y="10668670"/>
              <a:ext cx="1642804" cy="492442"/>
              <a:chOff x="1471737" y="6192453"/>
              <a:chExt cx="841520" cy="260991"/>
            </a:xfrm>
            <a:solidFill>
              <a:srgbClr val="FFFFFF"/>
            </a:solidFill>
            <a:effectLst/>
          </p:grpSpPr>
          <p:sp>
            <p:nvSpPr>
              <p:cNvPr id="570" name="Freeform 20">
                <a:extLst>
                  <a:ext uri="{FF2B5EF4-FFF2-40B4-BE49-F238E27FC236}">
                    <a16:creationId xmlns:a16="http://schemas.microsoft.com/office/drawing/2014/main" id="{51CD36D2-8B10-4E3A-8814-51398360ED24}"/>
                  </a:ext>
                </a:extLst>
              </p:cNvPr>
              <p:cNvSpPr>
                <a:spLocks noEditPoints="1"/>
              </p:cNvSpPr>
              <p:nvPr/>
            </p:nvSpPr>
            <p:spPr bwMode="black">
              <a:xfrm>
                <a:off x="1471737" y="6192453"/>
                <a:ext cx="132645" cy="207734"/>
              </a:xfrm>
              <a:custGeom>
                <a:avLst/>
                <a:gdLst/>
                <a:ahLst/>
                <a:cxnLst>
                  <a:cxn ang="0">
                    <a:pos x="170" y="163"/>
                  </a:cxn>
                  <a:cxn ang="0">
                    <a:pos x="162" y="205"/>
                  </a:cxn>
                  <a:cxn ang="0">
                    <a:pos x="140" y="238"/>
                  </a:cxn>
                  <a:cxn ang="0">
                    <a:pos x="105" y="259"/>
                  </a:cxn>
                  <a:cxn ang="0">
                    <a:pos x="60" y="266"/>
                  </a:cxn>
                  <a:cxn ang="0">
                    <a:pos x="0" y="266"/>
                  </a:cxn>
                  <a:cxn ang="0">
                    <a:pos x="0" y="65"/>
                  </a:cxn>
                  <a:cxn ang="0">
                    <a:pos x="62" y="65"/>
                  </a:cxn>
                  <a:cxn ang="0">
                    <a:pos x="143" y="90"/>
                  </a:cxn>
                  <a:cxn ang="0">
                    <a:pos x="170" y="163"/>
                  </a:cxn>
                  <a:cxn ang="0">
                    <a:pos x="84" y="46"/>
                  </a:cxn>
                  <a:cxn ang="0">
                    <a:pos x="56" y="46"/>
                  </a:cxn>
                  <a:cxn ang="0">
                    <a:pos x="25" y="0"/>
                  </a:cxn>
                  <a:cxn ang="0">
                    <a:pos x="46" y="0"/>
                  </a:cxn>
                  <a:cxn ang="0">
                    <a:pos x="70" y="30"/>
                  </a:cxn>
                  <a:cxn ang="0">
                    <a:pos x="92" y="0"/>
                  </a:cxn>
                  <a:cxn ang="0">
                    <a:pos x="114" y="0"/>
                  </a:cxn>
                  <a:cxn ang="0">
                    <a:pos x="84" y="46"/>
                  </a:cxn>
                  <a:cxn ang="0">
                    <a:pos x="134" y="164"/>
                  </a:cxn>
                  <a:cxn ang="0">
                    <a:pos x="129" y="134"/>
                  </a:cxn>
                  <a:cxn ang="0">
                    <a:pos x="115" y="112"/>
                  </a:cxn>
                  <a:cxn ang="0">
                    <a:pos x="92" y="98"/>
                  </a:cxn>
                  <a:cxn ang="0">
                    <a:pos x="60" y="94"/>
                  </a:cxn>
                  <a:cxn ang="0">
                    <a:pos x="33" y="94"/>
                  </a:cxn>
                  <a:cxn ang="0">
                    <a:pos x="33" y="237"/>
                  </a:cxn>
                  <a:cxn ang="0">
                    <a:pos x="60" y="237"/>
                  </a:cxn>
                  <a:cxn ang="0">
                    <a:pos x="92" y="232"/>
                  </a:cxn>
                  <a:cxn ang="0">
                    <a:pos x="115" y="217"/>
                  </a:cxn>
                  <a:cxn ang="0">
                    <a:pos x="129" y="194"/>
                  </a:cxn>
                  <a:cxn ang="0">
                    <a:pos x="134" y="164"/>
                  </a:cxn>
                </a:cxnLst>
                <a:rect l="0" t="0" r="r" b="b"/>
                <a:pathLst>
                  <a:path w="170" h="266">
                    <a:moveTo>
                      <a:pt x="170" y="163"/>
                    </a:moveTo>
                    <a:cubicBezTo>
                      <a:pt x="170" y="178"/>
                      <a:pt x="167" y="193"/>
                      <a:pt x="162" y="205"/>
                    </a:cubicBezTo>
                    <a:cubicBezTo>
                      <a:pt x="157" y="218"/>
                      <a:pt x="149" y="229"/>
                      <a:pt x="140" y="238"/>
                    </a:cubicBezTo>
                    <a:cubicBezTo>
                      <a:pt x="130" y="247"/>
                      <a:pt x="119" y="254"/>
                      <a:pt x="105" y="259"/>
                    </a:cubicBezTo>
                    <a:cubicBezTo>
                      <a:pt x="92" y="264"/>
                      <a:pt x="77" y="266"/>
                      <a:pt x="60" y="266"/>
                    </a:cubicBezTo>
                    <a:cubicBezTo>
                      <a:pt x="0" y="266"/>
                      <a:pt x="0" y="266"/>
                      <a:pt x="0" y="266"/>
                    </a:cubicBezTo>
                    <a:cubicBezTo>
                      <a:pt x="0" y="65"/>
                      <a:pt x="0" y="65"/>
                      <a:pt x="0" y="65"/>
                    </a:cubicBezTo>
                    <a:cubicBezTo>
                      <a:pt x="62" y="65"/>
                      <a:pt x="62" y="65"/>
                      <a:pt x="62" y="65"/>
                    </a:cubicBezTo>
                    <a:cubicBezTo>
                      <a:pt x="98" y="65"/>
                      <a:pt x="125" y="73"/>
                      <a:pt x="143" y="90"/>
                    </a:cubicBezTo>
                    <a:cubicBezTo>
                      <a:pt x="161" y="106"/>
                      <a:pt x="170" y="131"/>
                      <a:pt x="170" y="163"/>
                    </a:cubicBezTo>
                    <a:close/>
                    <a:moveTo>
                      <a:pt x="84" y="46"/>
                    </a:moveTo>
                    <a:cubicBezTo>
                      <a:pt x="56" y="46"/>
                      <a:pt x="56" y="46"/>
                      <a:pt x="56" y="46"/>
                    </a:cubicBezTo>
                    <a:cubicBezTo>
                      <a:pt x="25" y="0"/>
                      <a:pt x="25" y="0"/>
                      <a:pt x="25" y="0"/>
                    </a:cubicBezTo>
                    <a:cubicBezTo>
                      <a:pt x="46" y="0"/>
                      <a:pt x="46" y="0"/>
                      <a:pt x="46" y="0"/>
                    </a:cubicBezTo>
                    <a:cubicBezTo>
                      <a:pt x="70" y="30"/>
                      <a:pt x="70" y="30"/>
                      <a:pt x="70" y="30"/>
                    </a:cubicBezTo>
                    <a:cubicBezTo>
                      <a:pt x="92" y="0"/>
                      <a:pt x="92" y="0"/>
                      <a:pt x="92" y="0"/>
                    </a:cubicBezTo>
                    <a:cubicBezTo>
                      <a:pt x="114" y="0"/>
                      <a:pt x="114" y="0"/>
                      <a:pt x="114" y="0"/>
                    </a:cubicBezTo>
                    <a:lnTo>
                      <a:pt x="84" y="46"/>
                    </a:lnTo>
                    <a:close/>
                    <a:moveTo>
                      <a:pt x="134" y="164"/>
                    </a:moveTo>
                    <a:cubicBezTo>
                      <a:pt x="134" y="152"/>
                      <a:pt x="133" y="142"/>
                      <a:pt x="129" y="134"/>
                    </a:cubicBezTo>
                    <a:cubicBezTo>
                      <a:pt x="126" y="125"/>
                      <a:pt x="122" y="118"/>
                      <a:pt x="115" y="112"/>
                    </a:cubicBezTo>
                    <a:cubicBezTo>
                      <a:pt x="109" y="106"/>
                      <a:pt x="101" y="101"/>
                      <a:pt x="92" y="98"/>
                    </a:cubicBezTo>
                    <a:cubicBezTo>
                      <a:pt x="83" y="95"/>
                      <a:pt x="72" y="94"/>
                      <a:pt x="60" y="94"/>
                    </a:cubicBezTo>
                    <a:cubicBezTo>
                      <a:pt x="33" y="94"/>
                      <a:pt x="33" y="94"/>
                      <a:pt x="33" y="94"/>
                    </a:cubicBezTo>
                    <a:cubicBezTo>
                      <a:pt x="33" y="237"/>
                      <a:pt x="33" y="237"/>
                      <a:pt x="33" y="237"/>
                    </a:cubicBezTo>
                    <a:cubicBezTo>
                      <a:pt x="60" y="237"/>
                      <a:pt x="60" y="237"/>
                      <a:pt x="60" y="237"/>
                    </a:cubicBezTo>
                    <a:cubicBezTo>
                      <a:pt x="72" y="237"/>
                      <a:pt x="83" y="236"/>
                      <a:pt x="92" y="232"/>
                    </a:cubicBezTo>
                    <a:cubicBezTo>
                      <a:pt x="101" y="229"/>
                      <a:pt x="109" y="224"/>
                      <a:pt x="115" y="217"/>
                    </a:cubicBezTo>
                    <a:cubicBezTo>
                      <a:pt x="121" y="211"/>
                      <a:pt x="126" y="203"/>
                      <a:pt x="129" y="194"/>
                    </a:cubicBezTo>
                    <a:cubicBezTo>
                      <a:pt x="133" y="185"/>
                      <a:pt x="134" y="175"/>
                      <a:pt x="134" y="16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1" name="Freeform 21">
                <a:extLst>
                  <a:ext uri="{FF2B5EF4-FFF2-40B4-BE49-F238E27FC236}">
                    <a16:creationId xmlns:a16="http://schemas.microsoft.com/office/drawing/2014/main" id="{5DA7913B-4233-41DF-BAEB-07401E731101}"/>
                  </a:ext>
                </a:extLst>
              </p:cNvPr>
              <p:cNvSpPr>
                <a:spLocks noEditPoints="1"/>
              </p:cNvSpPr>
              <p:nvPr/>
            </p:nvSpPr>
            <p:spPr bwMode="black">
              <a:xfrm>
                <a:off x="1616291" y="6285404"/>
                <a:ext cx="94274" cy="117760"/>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6"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2" name="Freeform 22">
                <a:extLst>
                  <a:ext uri="{FF2B5EF4-FFF2-40B4-BE49-F238E27FC236}">
                    <a16:creationId xmlns:a16="http://schemas.microsoft.com/office/drawing/2014/main" id="{12798488-349D-42D7-A505-F51096224B64}"/>
                  </a:ext>
                </a:extLst>
              </p:cNvPr>
              <p:cNvSpPr>
                <a:spLocks/>
              </p:cNvSpPr>
              <p:nvPr/>
            </p:nvSpPr>
            <p:spPr bwMode="black">
              <a:xfrm>
                <a:off x="1735043" y="6233801"/>
                <a:ext cx="102875" cy="166386"/>
              </a:xfrm>
              <a:custGeom>
                <a:avLst/>
                <a:gdLst/>
                <a:ahLst/>
                <a:cxnLst>
                  <a:cxn ang="0">
                    <a:pos x="210" y="503"/>
                  </a:cxn>
                  <a:cxn ang="0">
                    <a:pos x="78" y="340"/>
                  </a:cxn>
                  <a:cxn ang="0">
                    <a:pos x="75" y="340"/>
                  </a:cxn>
                  <a:cxn ang="0">
                    <a:pos x="75" y="503"/>
                  </a:cxn>
                  <a:cxn ang="0">
                    <a:pos x="0" y="503"/>
                  </a:cxn>
                  <a:cxn ang="0">
                    <a:pos x="0" y="0"/>
                  </a:cxn>
                  <a:cxn ang="0">
                    <a:pos x="75" y="0"/>
                  </a:cxn>
                  <a:cxn ang="0">
                    <a:pos x="75" y="319"/>
                  </a:cxn>
                  <a:cxn ang="0">
                    <a:pos x="78" y="319"/>
                  </a:cxn>
                  <a:cxn ang="0">
                    <a:pos x="203" y="163"/>
                  </a:cxn>
                  <a:cxn ang="0">
                    <a:pos x="300" y="163"/>
                  </a:cxn>
                  <a:cxn ang="0">
                    <a:pos x="156" y="326"/>
                  </a:cxn>
                  <a:cxn ang="0">
                    <a:pos x="311" y="503"/>
                  </a:cxn>
                  <a:cxn ang="0">
                    <a:pos x="210" y="503"/>
                  </a:cxn>
                </a:cxnLst>
                <a:rect l="0" t="0" r="r" b="b"/>
                <a:pathLst>
                  <a:path w="311" h="503">
                    <a:moveTo>
                      <a:pt x="210" y="503"/>
                    </a:moveTo>
                    <a:lnTo>
                      <a:pt x="78" y="340"/>
                    </a:lnTo>
                    <a:lnTo>
                      <a:pt x="75" y="340"/>
                    </a:lnTo>
                    <a:lnTo>
                      <a:pt x="75" y="503"/>
                    </a:lnTo>
                    <a:lnTo>
                      <a:pt x="0" y="503"/>
                    </a:lnTo>
                    <a:lnTo>
                      <a:pt x="0" y="0"/>
                    </a:lnTo>
                    <a:lnTo>
                      <a:pt x="75" y="0"/>
                    </a:lnTo>
                    <a:lnTo>
                      <a:pt x="75" y="319"/>
                    </a:lnTo>
                    <a:lnTo>
                      <a:pt x="78" y="319"/>
                    </a:lnTo>
                    <a:lnTo>
                      <a:pt x="203" y="163"/>
                    </a:lnTo>
                    <a:lnTo>
                      <a:pt x="300" y="163"/>
                    </a:lnTo>
                    <a:lnTo>
                      <a:pt x="156" y="326"/>
                    </a:lnTo>
                    <a:lnTo>
                      <a:pt x="311" y="503"/>
                    </a:lnTo>
                    <a:lnTo>
                      <a:pt x="210"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3" name="Freeform 23">
                <a:extLst>
                  <a:ext uri="{FF2B5EF4-FFF2-40B4-BE49-F238E27FC236}">
                    <a16:creationId xmlns:a16="http://schemas.microsoft.com/office/drawing/2014/main" id="{6FCB4D7E-BA3E-4442-B391-21577836ADB6}"/>
                  </a:ext>
                </a:extLst>
              </p:cNvPr>
              <p:cNvSpPr>
                <a:spLocks/>
              </p:cNvSpPr>
              <p:nvPr/>
            </p:nvSpPr>
            <p:spPr bwMode="black">
              <a:xfrm>
                <a:off x="1847510" y="6287720"/>
                <a:ext cx="99897" cy="115445"/>
              </a:xfrm>
              <a:custGeom>
                <a:avLst/>
                <a:gdLst/>
                <a:ahLst/>
                <a:cxnLst>
                  <a:cxn ang="0">
                    <a:pos x="95" y="144"/>
                  </a:cxn>
                  <a:cxn ang="0">
                    <a:pos x="95" y="123"/>
                  </a:cxn>
                  <a:cxn ang="0">
                    <a:pos x="95" y="123"/>
                  </a:cxn>
                  <a:cxn ang="0">
                    <a:pos x="88" y="132"/>
                  </a:cxn>
                  <a:cxn ang="0">
                    <a:pos x="78" y="140"/>
                  </a:cxn>
                  <a:cxn ang="0">
                    <a:pos x="66" y="146"/>
                  </a:cxn>
                  <a:cxn ang="0">
                    <a:pos x="51" y="148"/>
                  </a:cxn>
                  <a:cxn ang="0">
                    <a:pos x="13" y="133"/>
                  </a:cxn>
                  <a:cxn ang="0">
                    <a:pos x="0" y="88"/>
                  </a:cxn>
                  <a:cxn ang="0">
                    <a:pos x="0" y="0"/>
                  </a:cxn>
                  <a:cxn ang="0">
                    <a:pos x="33" y="0"/>
                  </a:cxn>
                  <a:cxn ang="0">
                    <a:pos x="33" y="84"/>
                  </a:cxn>
                  <a:cxn ang="0">
                    <a:pos x="35" y="101"/>
                  </a:cxn>
                  <a:cxn ang="0">
                    <a:pos x="41" y="113"/>
                  </a:cxn>
                  <a:cxn ang="0">
                    <a:pos x="50" y="119"/>
                  </a:cxn>
                  <a:cxn ang="0">
                    <a:pos x="63" y="121"/>
                  </a:cxn>
                  <a:cxn ang="0">
                    <a:pos x="75" y="119"/>
                  </a:cxn>
                  <a:cxn ang="0">
                    <a:pos x="86" y="111"/>
                  </a:cxn>
                  <a:cxn ang="0">
                    <a:pos x="93" y="100"/>
                  </a:cxn>
                  <a:cxn ang="0">
                    <a:pos x="95" y="84"/>
                  </a:cxn>
                  <a:cxn ang="0">
                    <a:pos x="95" y="0"/>
                  </a:cxn>
                  <a:cxn ang="0">
                    <a:pos x="128" y="0"/>
                  </a:cxn>
                  <a:cxn ang="0">
                    <a:pos x="128" y="144"/>
                  </a:cxn>
                  <a:cxn ang="0">
                    <a:pos x="95" y="144"/>
                  </a:cxn>
                </a:cxnLst>
                <a:rect l="0" t="0" r="r" b="b"/>
                <a:pathLst>
                  <a:path w="128" h="148">
                    <a:moveTo>
                      <a:pt x="95" y="144"/>
                    </a:moveTo>
                    <a:cubicBezTo>
                      <a:pt x="95" y="123"/>
                      <a:pt x="95" y="123"/>
                      <a:pt x="95" y="123"/>
                    </a:cubicBezTo>
                    <a:cubicBezTo>
                      <a:pt x="95" y="123"/>
                      <a:pt x="95" y="123"/>
                      <a:pt x="95" y="123"/>
                    </a:cubicBezTo>
                    <a:cubicBezTo>
                      <a:pt x="93" y="126"/>
                      <a:pt x="90" y="129"/>
                      <a:pt x="88" y="132"/>
                    </a:cubicBezTo>
                    <a:cubicBezTo>
                      <a:pt x="85" y="135"/>
                      <a:pt x="81" y="138"/>
                      <a:pt x="78" y="140"/>
                    </a:cubicBezTo>
                    <a:cubicBezTo>
                      <a:pt x="74" y="143"/>
                      <a:pt x="70" y="144"/>
                      <a:pt x="66" y="146"/>
                    </a:cubicBezTo>
                    <a:cubicBezTo>
                      <a:pt x="61" y="147"/>
                      <a:pt x="56" y="148"/>
                      <a:pt x="51" y="148"/>
                    </a:cubicBezTo>
                    <a:cubicBezTo>
                      <a:pt x="35" y="148"/>
                      <a:pt x="22" y="143"/>
                      <a:pt x="13" y="133"/>
                    </a:cubicBezTo>
                    <a:cubicBezTo>
                      <a:pt x="4" y="123"/>
                      <a:pt x="0" y="108"/>
                      <a:pt x="0" y="88"/>
                    </a:cubicBezTo>
                    <a:cubicBezTo>
                      <a:pt x="0" y="0"/>
                      <a:pt x="0" y="0"/>
                      <a:pt x="0" y="0"/>
                    </a:cubicBezTo>
                    <a:cubicBezTo>
                      <a:pt x="33" y="0"/>
                      <a:pt x="33" y="0"/>
                      <a:pt x="33" y="0"/>
                    </a:cubicBezTo>
                    <a:cubicBezTo>
                      <a:pt x="33" y="84"/>
                      <a:pt x="33" y="84"/>
                      <a:pt x="33" y="84"/>
                    </a:cubicBezTo>
                    <a:cubicBezTo>
                      <a:pt x="33" y="90"/>
                      <a:pt x="33" y="96"/>
                      <a:pt x="35" y="101"/>
                    </a:cubicBezTo>
                    <a:cubicBezTo>
                      <a:pt x="36" y="106"/>
                      <a:pt x="38" y="110"/>
                      <a:pt x="41" y="113"/>
                    </a:cubicBezTo>
                    <a:cubicBezTo>
                      <a:pt x="44" y="116"/>
                      <a:pt x="47" y="118"/>
                      <a:pt x="50" y="119"/>
                    </a:cubicBezTo>
                    <a:cubicBezTo>
                      <a:pt x="54" y="120"/>
                      <a:pt x="58" y="121"/>
                      <a:pt x="63" y="121"/>
                    </a:cubicBezTo>
                    <a:cubicBezTo>
                      <a:pt x="67" y="121"/>
                      <a:pt x="71" y="120"/>
                      <a:pt x="75" y="119"/>
                    </a:cubicBezTo>
                    <a:cubicBezTo>
                      <a:pt x="79" y="117"/>
                      <a:pt x="83" y="115"/>
                      <a:pt x="86" y="111"/>
                    </a:cubicBezTo>
                    <a:cubicBezTo>
                      <a:pt x="89" y="108"/>
                      <a:pt x="91" y="104"/>
                      <a:pt x="93" y="100"/>
                    </a:cubicBezTo>
                    <a:cubicBezTo>
                      <a:pt x="94" y="95"/>
                      <a:pt x="95" y="89"/>
                      <a:pt x="95" y="84"/>
                    </a:cubicBezTo>
                    <a:cubicBezTo>
                      <a:pt x="95" y="0"/>
                      <a:pt x="95" y="0"/>
                      <a:pt x="95" y="0"/>
                    </a:cubicBezTo>
                    <a:cubicBezTo>
                      <a:pt x="128" y="0"/>
                      <a:pt x="128" y="0"/>
                      <a:pt x="128" y="0"/>
                    </a:cubicBezTo>
                    <a:cubicBezTo>
                      <a:pt x="128" y="144"/>
                      <a:pt x="128" y="144"/>
                      <a:pt x="128" y="144"/>
                    </a:cubicBezTo>
                    <a:lnTo>
                      <a:pt x="95" y="14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4" name="Freeform 24">
                <a:extLst>
                  <a:ext uri="{FF2B5EF4-FFF2-40B4-BE49-F238E27FC236}">
                    <a16:creationId xmlns:a16="http://schemas.microsoft.com/office/drawing/2014/main" id="{528A885C-2CBF-4BD1-B9FF-636AFFAB014F}"/>
                  </a:ext>
                </a:extLst>
              </p:cNvPr>
              <p:cNvSpPr>
                <a:spLocks noEditPoints="1"/>
              </p:cNvSpPr>
              <p:nvPr/>
            </p:nvSpPr>
            <p:spPr bwMode="black">
              <a:xfrm>
                <a:off x="1942115" y="6232809"/>
                <a:ext cx="63180" cy="220635"/>
              </a:xfrm>
              <a:custGeom>
                <a:avLst/>
                <a:gdLst/>
                <a:ahLst/>
                <a:cxnLst>
                  <a:cxn ang="0">
                    <a:pos x="74" y="238"/>
                  </a:cxn>
                  <a:cxn ang="0">
                    <a:pos x="63" y="261"/>
                  </a:cxn>
                  <a:cxn ang="0">
                    <a:pos x="45" y="276"/>
                  </a:cxn>
                  <a:cxn ang="0">
                    <a:pos x="19" y="282"/>
                  </a:cxn>
                  <a:cxn ang="0">
                    <a:pos x="14" y="281"/>
                  </a:cxn>
                  <a:cxn ang="0">
                    <a:pos x="9" y="280"/>
                  </a:cxn>
                  <a:cxn ang="0">
                    <a:pos x="4" y="279"/>
                  </a:cxn>
                  <a:cxn ang="0">
                    <a:pos x="0" y="278"/>
                  </a:cxn>
                  <a:cxn ang="0">
                    <a:pos x="0" y="250"/>
                  </a:cxn>
                  <a:cxn ang="0">
                    <a:pos x="9" y="254"/>
                  </a:cxn>
                  <a:cxn ang="0">
                    <a:pos x="18" y="255"/>
                  </a:cxn>
                  <a:cxn ang="0">
                    <a:pos x="28" y="253"/>
                  </a:cxn>
                  <a:cxn ang="0">
                    <a:pos x="37" y="246"/>
                  </a:cxn>
                  <a:cxn ang="0">
                    <a:pos x="43" y="232"/>
                  </a:cxn>
                  <a:cxn ang="0">
                    <a:pos x="45" y="213"/>
                  </a:cxn>
                  <a:cxn ang="0">
                    <a:pos x="45" y="70"/>
                  </a:cxn>
                  <a:cxn ang="0">
                    <a:pos x="77" y="70"/>
                  </a:cxn>
                  <a:cxn ang="0">
                    <a:pos x="77" y="209"/>
                  </a:cxn>
                  <a:cxn ang="0">
                    <a:pos x="74" y="238"/>
                  </a:cxn>
                  <a:cxn ang="0">
                    <a:pos x="81" y="20"/>
                  </a:cxn>
                  <a:cxn ang="0">
                    <a:pos x="80" y="27"/>
                  </a:cxn>
                  <a:cxn ang="0">
                    <a:pos x="76" y="33"/>
                  </a:cxn>
                  <a:cxn ang="0">
                    <a:pos x="69" y="37"/>
                  </a:cxn>
                  <a:cxn ang="0">
                    <a:pos x="61" y="38"/>
                  </a:cxn>
                  <a:cxn ang="0">
                    <a:pos x="53" y="37"/>
                  </a:cxn>
                  <a:cxn ang="0">
                    <a:pos x="47" y="33"/>
                  </a:cxn>
                  <a:cxn ang="0">
                    <a:pos x="43" y="27"/>
                  </a:cxn>
                  <a:cxn ang="0">
                    <a:pos x="42" y="20"/>
                  </a:cxn>
                  <a:cxn ang="0">
                    <a:pos x="43" y="12"/>
                  </a:cxn>
                  <a:cxn ang="0">
                    <a:pos x="47" y="6"/>
                  </a:cxn>
                  <a:cxn ang="0">
                    <a:pos x="54" y="2"/>
                  </a:cxn>
                  <a:cxn ang="0">
                    <a:pos x="61" y="0"/>
                  </a:cxn>
                  <a:cxn ang="0">
                    <a:pos x="69" y="2"/>
                  </a:cxn>
                  <a:cxn ang="0">
                    <a:pos x="76" y="6"/>
                  </a:cxn>
                  <a:cxn ang="0">
                    <a:pos x="80" y="12"/>
                  </a:cxn>
                  <a:cxn ang="0">
                    <a:pos x="81" y="20"/>
                  </a:cxn>
                </a:cxnLst>
                <a:rect l="0" t="0" r="r" b="b"/>
                <a:pathLst>
                  <a:path w="81" h="282">
                    <a:moveTo>
                      <a:pt x="74" y="238"/>
                    </a:moveTo>
                    <a:cubicBezTo>
                      <a:pt x="71" y="247"/>
                      <a:pt x="68" y="255"/>
                      <a:pt x="63" y="261"/>
                    </a:cubicBezTo>
                    <a:cubicBezTo>
                      <a:pt x="58" y="268"/>
                      <a:pt x="52" y="273"/>
                      <a:pt x="45" y="276"/>
                    </a:cubicBezTo>
                    <a:cubicBezTo>
                      <a:pt x="37" y="280"/>
                      <a:pt x="29" y="282"/>
                      <a:pt x="19" y="282"/>
                    </a:cubicBezTo>
                    <a:cubicBezTo>
                      <a:pt x="18" y="282"/>
                      <a:pt x="16" y="282"/>
                      <a:pt x="14" y="281"/>
                    </a:cubicBezTo>
                    <a:cubicBezTo>
                      <a:pt x="12" y="281"/>
                      <a:pt x="11" y="281"/>
                      <a:pt x="9" y="280"/>
                    </a:cubicBezTo>
                    <a:cubicBezTo>
                      <a:pt x="7" y="280"/>
                      <a:pt x="6" y="280"/>
                      <a:pt x="4" y="279"/>
                    </a:cubicBezTo>
                    <a:cubicBezTo>
                      <a:pt x="2" y="279"/>
                      <a:pt x="1" y="278"/>
                      <a:pt x="0" y="278"/>
                    </a:cubicBezTo>
                    <a:cubicBezTo>
                      <a:pt x="0" y="250"/>
                      <a:pt x="0" y="250"/>
                      <a:pt x="0" y="250"/>
                    </a:cubicBezTo>
                    <a:cubicBezTo>
                      <a:pt x="2" y="251"/>
                      <a:pt x="5" y="252"/>
                      <a:pt x="9" y="254"/>
                    </a:cubicBezTo>
                    <a:cubicBezTo>
                      <a:pt x="12" y="255"/>
                      <a:pt x="15" y="255"/>
                      <a:pt x="18" y="255"/>
                    </a:cubicBezTo>
                    <a:cubicBezTo>
                      <a:pt x="22" y="255"/>
                      <a:pt x="25" y="255"/>
                      <a:pt x="28" y="253"/>
                    </a:cubicBezTo>
                    <a:cubicBezTo>
                      <a:pt x="32" y="251"/>
                      <a:pt x="34" y="249"/>
                      <a:pt x="37" y="246"/>
                    </a:cubicBezTo>
                    <a:cubicBezTo>
                      <a:pt x="39" y="242"/>
                      <a:pt x="41" y="238"/>
                      <a:pt x="43" y="232"/>
                    </a:cubicBezTo>
                    <a:cubicBezTo>
                      <a:pt x="44" y="227"/>
                      <a:pt x="45" y="220"/>
                      <a:pt x="45" y="213"/>
                    </a:cubicBezTo>
                    <a:cubicBezTo>
                      <a:pt x="45" y="70"/>
                      <a:pt x="45" y="70"/>
                      <a:pt x="45" y="70"/>
                    </a:cubicBezTo>
                    <a:cubicBezTo>
                      <a:pt x="77" y="70"/>
                      <a:pt x="77" y="70"/>
                      <a:pt x="77" y="70"/>
                    </a:cubicBezTo>
                    <a:cubicBezTo>
                      <a:pt x="77" y="209"/>
                      <a:pt x="77" y="209"/>
                      <a:pt x="77" y="209"/>
                    </a:cubicBezTo>
                    <a:cubicBezTo>
                      <a:pt x="77" y="220"/>
                      <a:pt x="76" y="229"/>
                      <a:pt x="74" y="238"/>
                    </a:cubicBezTo>
                    <a:close/>
                    <a:moveTo>
                      <a:pt x="81" y="20"/>
                    </a:moveTo>
                    <a:cubicBezTo>
                      <a:pt x="81" y="22"/>
                      <a:pt x="81" y="24"/>
                      <a:pt x="80" y="27"/>
                    </a:cubicBezTo>
                    <a:cubicBezTo>
                      <a:pt x="79" y="29"/>
                      <a:pt x="77" y="31"/>
                      <a:pt x="76" y="33"/>
                    </a:cubicBezTo>
                    <a:cubicBezTo>
                      <a:pt x="74" y="34"/>
                      <a:pt x="72" y="36"/>
                      <a:pt x="69" y="37"/>
                    </a:cubicBezTo>
                    <a:cubicBezTo>
                      <a:pt x="67" y="38"/>
                      <a:pt x="64" y="38"/>
                      <a:pt x="61" y="38"/>
                    </a:cubicBezTo>
                    <a:cubicBezTo>
                      <a:pt x="59" y="38"/>
                      <a:pt x="56" y="38"/>
                      <a:pt x="53" y="37"/>
                    </a:cubicBezTo>
                    <a:cubicBezTo>
                      <a:pt x="51" y="36"/>
                      <a:pt x="49" y="34"/>
                      <a:pt x="47" y="33"/>
                    </a:cubicBezTo>
                    <a:cubicBezTo>
                      <a:pt x="45" y="31"/>
                      <a:pt x="44" y="29"/>
                      <a:pt x="43" y="27"/>
                    </a:cubicBezTo>
                    <a:cubicBezTo>
                      <a:pt x="42" y="24"/>
                      <a:pt x="42" y="22"/>
                      <a:pt x="42" y="20"/>
                    </a:cubicBezTo>
                    <a:cubicBezTo>
                      <a:pt x="42" y="17"/>
                      <a:pt x="42" y="14"/>
                      <a:pt x="43" y="12"/>
                    </a:cubicBezTo>
                    <a:cubicBezTo>
                      <a:pt x="44" y="10"/>
                      <a:pt x="46" y="8"/>
                      <a:pt x="47" y="6"/>
                    </a:cubicBezTo>
                    <a:cubicBezTo>
                      <a:pt x="49" y="4"/>
                      <a:pt x="51" y="3"/>
                      <a:pt x="54" y="2"/>
                    </a:cubicBezTo>
                    <a:cubicBezTo>
                      <a:pt x="56" y="1"/>
                      <a:pt x="59" y="0"/>
                      <a:pt x="61" y="0"/>
                    </a:cubicBezTo>
                    <a:cubicBezTo>
                      <a:pt x="64" y="0"/>
                      <a:pt x="67" y="1"/>
                      <a:pt x="69" y="2"/>
                    </a:cubicBezTo>
                    <a:cubicBezTo>
                      <a:pt x="72" y="3"/>
                      <a:pt x="74" y="4"/>
                      <a:pt x="76" y="6"/>
                    </a:cubicBezTo>
                    <a:cubicBezTo>
                      <a:pt x="77" y="8"/>
                      <a:pt x="79" y="10"/>
                      <a:pt x="80" y="12"/>
                    </a:cubicBezTo>
                    <a:cubicBezTo>
                      <a:pt x="81" y="14"/>
                      <a:pt x="81" y="17"/>
                      <a:pt x="81" y="2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5" name="Freeform 25">
                <a:extLst>
                  <a:ext uri="{FF2B5EF4-FFF2-40B4-BE49-F238E27FC236}">
                    <a16:creationId xmlns:a16="http://schemas.microsoft.com/office/drawing/2014/main" id="{D160BC18-4C38-4154-AB89-66DA33C9DD16}"/>
                  </a:ext>
                </a:extLst>
              </p:cNvPr>
              <p:cNvSpPr>
                <a:spLocks noEditPoints="1"/>
              </p:cNvSpPr>
              <p:nvPr/>
            </p:nvSpPr>
            <p:spPr bwMode="black">
              <a:xfrm>
                <a:off x="2024150" y="6285404"/>
                <a:ext cx="102213" cy="117760"/>
              </a:xfrm>
              <a:custGeom>
                <a:avLst/>
                <a:gdLst/>
                <a:ahLst/>
                <a:cxnLst>
                  <a:cxn ang="0">
                    <a:pos x="33" y="85"/>
                  </a:cxn>
                  <a:cxn ang="0">
                    <a:pos x="45" y="115"/>
                  </a:cxn>
                  <a:cxn ang="0">
                    <a:pos x="76" y="125"/>
                  </a:cxn>
                  <a:cxn ang="0">
                    <a:pos x="100" y="121"/>
                  </a:cxn>
                  <a:cxn ang="0">
                    <a:pos x="119" y="111"/>
                  </a:cxn>
                  <a:cxn ang="0">
                    <a:pos x="119" y="139"/>
                  </a:cxn>
                  <a:cxn ang="0">
                    <a:pos x="112" y="143"/>
                  </a:cxn>
                  <a:cxn ang="0">
                    <a:pos x="100" y="146"/>
                  </a:cxn>
                  <a:cxn ang="0">
                    <a:pos x="86" y="149"/>
                  </a:cxn>
                  <a:cxn ang="0">
                    <a:pos x="68" y="151"/>
                  </a:cxn>
                  <a:cxn ang="0">
                    <a:pos x="40" y="146"/>
                  </a:cxn>
                  <a:cxn ang="0">
                    <a:pos x="18" y="132"/>
                  </a:cxn>
                  <a:cxn ang="0">
                    <a:pos x="4" y="108"/>
                  </a:cxn>
                  <a:cxn ang="0">
                    <a:pos x="0" y="77"/>
                  </a:cxn>
                  <a:cxn ang="0">
                    <a:pos x="6" y="42"/>
                  </a:cxn>
                  <a:cxn ang="0">
                    <a:pos x="22" y="18"/>
                  </a:cxn>
                  <a:cxn ang="0">
                    <a:pos x="44" y="4"/>
                  </a:cxn>
                  <a:cxn ang="0">
                    <a:pos x="68" y="0"/>
                  </a:cxn>
                  <a:cxn ang="0">
                    <a:pos x="96" y="5"/>
                  </a:cxn>
                  <a:cxn ang="0">
                    <a:pos x="115" y="19"/>
                  </a:cxn>
                  <a:cxn ang="0">
                    <a:pos x="127" y="41"/>
                  </a:cxn>
                  <a:cxn ang="0">
                    <a:pos x="131" y="69"/>
                  </a:cxn>
                  <a:cxn ang="0">
                    <a:pos x="131" y="85"/>
                  </a:cxn>
                  <a:cxn ang="0">
                    <a:pos x="33" y="85"/>
                  </a:cxn>
                  <a:cxn ang="0">
                    <a:pos x="97" y="46"/>
                  </a:cxn>
                  <a:cxn ang="0">
                    <a:pos x="91" y="35"/>
                  </a:cxn>
                  <a:cxn ang="0">
                    <a:pos x="82" y="28"/>
                  </a:cxn>
                  <a:cxn ang="0">
                    <a:pos x="68" y="25"/>
                  </a:cxn>
                  <a:cxn ang="0">
                    <a:pos x="56" y="28"/>
                  </a:cxn>
                  <a:cxn ang="0">
                    <a:pos x="45" y="35"/>
                  </a:cxn>
                  <a:cxn ang="0">
                    <a:pos x="37" y="46"/>
                  </a:cxn>
                  <a:cxn ang="0">
                    <a:pos x="33" y="60"/>
                  </a:cxn>
                  <a:cxn ang="0">
                    <a:pos x="98" y="60"/>
                  </a:cxn>
                  <a:cxn ang="0">
                    <a:pos x="97" y="46"/>
                  </a:cxn>
                </a:cxnLst>
                <a:rect l="0" t="0" r="r" b="b"/>
                <a:pathLst>
                  <a:path w="131" h="151">
                    <a:moveTo>
                      <a:pt x="33" y="85"/>
                    </a:moveTo>
                    <a:cubicBezTo>
                      <a:pt x="34" y="98"/>
                      <a:pt x="38" y="108"/>
                      <a:pt x="45" y="115"/>
                    </a:cubicBezTo>
                    <a:cubicBezTo>
                      <a:pt x="52" y="122"/>
                      <a:pt x="63" y="125"/>
                      <a:pt x="76" y="125"/>
                    </a:cubicBezTo>
                    <a:cubicBezTo>
                      <a:pt x="84" y="125"/>
                      <a:pt x="92" y="124"/>
                      <a:pt x="100" y="121"/>
                    </a:cubicBezTo>
                    <a:cubicBezTo>
                      <a:pt x="107" y="119"/>
                      <a:pt x="114" y="115"/>
                      <a:pt x="119" y="111"/>
                    </a:cubicBezTo>
                    <a:cubicBezTo>
                      <a:pt x="119" y="139"/>
                      <a:pt x="119" y="139"/>
                      <a:pt x="119" y="139"/>
                    </a:cubicBezTo>
                    <a:cubicBezTo>
                      <a:pt x="117" y="140"/>
                      <a:pt x="115" y="141"/>
                      <a:pt x="112" y="143"/>
                    </a:cubicBezTo>
                    <a:cubicBezTo>
                      <a:pt x="108" y="144"/>
                      <a:pt x="105" y="145"/>
                      <a:pt x="100" y="146"/>
                    </a:cubicBezTo>
                    <a:cubicBezTo>
                      <a:pt x="96" y="148"/>
                      <a:pt x="91" y="149"/>
                      <a:pt x="86" y="149"/>
                    </a:cubicBezTo>
                    <a:cubicBezTo>
                      <a:pt x="80" y="150"/>
                      <a:pt x="74" y="151"/>
                      <a:pt x="68" y="151"/>
                    </a:cubicBezTo>
                    <a:cubicBezTo>
                      <a:pt x="58" y="151"/>
                      <a:pt x="48" y="149"/>
                      <a:pt x="40" y="146"/>
                    </a:cubicBezTo>
                    <a:cubicBezTo>
                      <a:pt x="31" y="143"/>
                      <a:pt x="24" y="138"/>
                      <a:pt x="18" y="132"/>
                    </a:cubicBezTo>
                    <a:cubicBezTo>
                      <a:pt x="12" y="125"/>
                      <a:pt x="8" y="118"/>
                      <a:pt x="4" y="108"/>
                    </a:cubicBezTo>
                    <a:cubicBezTo>
                      <a:pt x="1" y="99"/>
                      <a:pt x="0" y="89"/>
                      <a:pt x="0" y="77"/>
                    </a:cubicBezTo>
                    <a:cubicBezTo>
                      <a:pt x="0" y="63"/>
                      <a:pt x="2" y="52"/>
                      <a:pt x="6" y="42"/>
                    </a:cubicBezTo>
                    <a:cubicBezTo>
                      <a:pt x="10" y="33"/>
                      <a:pt x="15" y="25"/>
                      <a:pt x="22" y="18"/>
                    </a:cubicBezTo>
                    <a:cubicBezTo>
                      <a:pt x="28" y="12"/>
                      <a:pt x="36" y="7"/>
                      <a:pt x="44" y="4"/>
                    </a:cubicBezTo>
                    <a:cubicBezTo>
                      <a:pt x="52" y="1"/>
                      <a:pt x="60" y="0"/>
                      <a:pt x="68" y="0"/>
                    </a:cubicBezTo>
                    <a:cubicBezTo>
                      <a:pt x="78" y="0"/>
                      <a:pt x="88" y="2"/>
                      <a:pt x="96" y="5"/>
                    </a:cubicBezTo>
                    <a:cubicBezTo>
                      <a:pt x="103" y="8"/>
                      <a:pt x="110" y="13"/>
                      <a:pt x="115" y="19"/>
                    </a:cubicBezTo>
                    <a:cubicBezTo>
                      <a:pt x="120" y="25"/>
                      <a:pt x="124" y="32"/>
                      <a:pt x="127" y="41"/>
                    </a:cubicBezTo>
                    <a:cubicBezTo>
                      <a:pt x="129" y="49"/>
                      <a:pt x="131" y="59"/>
                      <a:pt x="131" y="69"/>
                    </a:cubicBezTo>
                    <a:cubicBezTo>
                      <a:pt x="131" y="85"/>
                      <a:pt x="131" y="85"/>
                      <a:pt x="131" y="85"/>
                    </a:cubicBezTo>
                    <a:lnTo>
                      <a:pt x="33" y="85"/>
                    </a:lnTo>
                    <a:close/>
                    <a:moveTo>
                      <a:pt x="97" y="46"/>
                    </a:moveTo>
                    <a:cubicBezTo>
                      <a:pt x="96" y="42"/>
                      <a:pt x="94" y="38"/>
                      <a:pt x="91" y="35"/>
                    </a:cubicBezTo>
                    <a:cubicBezTo>
                      <a:pt x="89" y="32"/>
                      <a:pt x="86" y="30"/>
                      <a:pt x="82" y="28"/>
                    </a:cubicBezTo>
                    <a:cubicBezTo>
                      <a:pt x="78" y="26"/>
                      <a:pt x="73" y="25"/>
                      <a:pt x="68" y="25"/>
                    </a:cubicBezTo>
                    <a:cubicBezTo>
                      <a:pt x="64" y="25"/>
                      <a:pt x="59" y="26"/>
                      <a:pt x="56" y="28"/>
                    </a:cubicBezTo>
                    <a:cubicBezTo>
                      <a:pt x="52" y="29"/>
                      <a:pt x="48" y="32"/>
                      <a:pt x="45" y="35"/>
                    </a:cubicBezTo>
                    <a:cubicBezTo>
                      <a:pt x="42" y="38"/>
                      <a:pt x="39" y="42"/>
                      <a:pt x="37" y="46"/>
                    </a:cubicBezTo>
                    <a:cubicBezTo>
                      <a:pt x="35" y="50"/>
                      <a:pt x="34" y="55"/>
                      <a:pt x="33" y="60"/>
                    </a:cubicBezTo>
                    <a:cubicBezTo>
                      <a:pt x="98" y="60"/>
                      <a:pt x="98" y="60"/>
                      <a:pt x="98" y="60"/>
                    </a:cubicBezTo>
                    <a:cubicBezTo>
                      <a:pt x="98" y="55"/>
                      <a:pt x="98" y="51"/>
                      <a:pt x="97"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76" name="Freeform 26">
                <a:extLst>
                  <a:ext uri="{FF2B5EF4-FFF2-40B4-BE49-F238E27FC236}">
                    <a16:creationId xmlns:a16="http://schemas.microsoft.com/office/drawing/2014/main" id="{BB9E083C-7860-40C3-BBFB-1E09073D2951}"/>
                  </a:ext>
                </a:extLst>
              </p:cNvPr>
              <p:cNvSpPr>
                <a:spLocks/>
              </p:cNvSpPr>
              <p:nvPr/>
            </p:nvSpPr>
            <p:spPr bwMode="black">
              <a:xfrm>
                <a:off x="2145879" y="6285404"/>
                <a:ext cx="167378" cy="114783"/>
              </a:xfrm>
              <a:custGeom>
                <a:avLst/>
                <a:gdLst/>
                <a:ahLst/>
                <a:cxnLst>
                  <a:cxn ang="0">
                    <a:pos x="182" y="147"/>
                  </a:cxn>
                  <a:cxn ang="0">
                    <a:pos x="182" y="66"/>
                  </a:cxn>
                  <a:cxn ang="0">
                    <a:pos x="180" y="46"/>
                  </a:cxn>
                  <a:cxn ang="0">
                    <a:pos x="174" y="34"/>
                  </a:cxn>
                  <a:cxn ang="0">
                    <a:pos x="165" y="28"/>
                  </a:cxn>
                  <a:cxn ang="0">
                    <a:pos x="153" y="26"/>
                  </a:cxn>
                  <a:cxn ang="0">
                    <a:pos x="141" y="30"/>
                  </a:cxn>
                  <a:cxn ang="0">
                    <a:pos x="132" y="38"/>
                  </a:cxn>
                  <a:cxn ang="0">
                    <a:pos x="125" y="51"/>
                  </a:cxn>
                  <a:cxn ang="0">
                    <a:pos x="123" y="66"/>
                  </a:cxn>
                  <a:cxn ang="0">
                    <a:pos x="123" y="147"/>
                  </a:cxn>
                  <a:cxn ang="0">
                    <a:pos x="91" y="147"/>
                  </a:cxn>
                  <a:cxn ang="0">
                    <a:pos x="91" y="63"/>
                  </a:cxn>
                  <a:cxn ang="0">
                    <a:pos x="89" y="46"/>
                  </a:cxn>
                  <a:cxn ang="0">
                    <a:pos x="83" y="35"/>
                  </a:cxn>
                  <a:cxn ang="0">
                    <a:pos x="74" y="28"/>
                  </a:cxn>
                  <a:cxn ang="0">
                    <a:pos x="62" y="26"/>
                  </a:cxn>
                  <a:cxn ang="0">
                    <a:pos x="50" y="29"/>
                  </a:cxn>
                  <a:cxn ang="0">
                    <a:pos x="41" y="37"/>
                  </a:cxn>
                  <a:cxn ang="0">
                    <a:pos x="35" y="50"/>
                  </a:cxn>
                  <a:cxn ang="0">
                    <a:pos x="32" y="66"/>
                  </a:cxn>
                  <a:cxn ang="0">
                    <a:pos x="32" y="147"/>
                  </a:cxn>
                  <a:cxn ang="0">
                    <a:pos x="0" y="147"/>
                  </a:cxn>
                  <a:cxn ang="0">
                    <a:pos x="0" y="3"/>
                  </a:cxn>
                  <a:cxn ang="0">
                    <a:pos x="32" y="3"/>
                  </a:cxn>
                  <a:cxn ang="0">
                    <a:pos x="32" y="26"/>
                  </a:cxn>
                  <a:cxn ang="0">
                    <a:pos x="33" y="26"/>
                  </a:cxn>
                  <a:cxn ang="0">
                    <a:pos x="52" y="6"/>
                  </a:cxn>
                  <a:cxn ang="0">
                    <a:pos x="78" y="0"/>
                  </a:cxn>
                  <a:cxn ang="0">
                    <a:pos x="92" y="2"/>
                  </a:cxn>
                  <a:cxn ang="0">
                    <a:pos x="104" y="7"/>
                  </a:cxn>
                  <a:cxn ang="0">
                    <a:pos x="113" y="16"/>
                  </a:cxn>
                  <a:cxn ang="0">
                    <a:pos x="119" y="28"/>
                  </a:cxn>
                  <a:cxn ang="0">
                    <a:pos x="140" y="7"/>
                  </a:cxn>
                  <a:cxn ang="0">
                    <a:pos x="167" y="0"/>
                  </a:cxn>
                  <a:cxn ang="0">
                    <a:pos x="202" y="14"/>
                  </a:cxn>
                  <a:cxn ang="0">
                    <a:pos x="214" y="58"/>
                  </a:cxn>
                  <a:cxn ang="0">
                    <a:pos x="214" y="147"/>
                  </a:cxn>
                  <a:cxn ang="0">
                    <a:pos x="182" y="147"/>
                  </a:cxn>
                </a:cxnLst>
                <a:rect l="0" t="0" r="r" b="b"/>
                <a:pathLst>
                  <a:path w="214" h="147">
                    <a:moveTo>
                      <a:pt x="182" y="147"/>
                    </a:moveTo>
                    <a:cubicBezTo>
                      <a:pt x="182" y="66"/>
                      <a:pt x="182" y="66"/>
                      <a:pt x="182" y="66"/>
                    </a:cubicBezTo>
                    <a:cubicBezTo>
                      <a:pt x="182" y="58"/>
                      <a:pt x="181" y="52"/>
                      <a:pt x="180" y="46"/>
                    </a:cubicBezTo>
                    <a:cubicBezTo>
                      <a:pt x="178" y="41"/>
                      <a:pt x="177" y="37"/>
                      <a:pt x="174" y="34"/>
                    </a:cubicBezTo>
                    <a:cubicBezTo>
                      <a:pt x="172" y="31"/>
                      <a:pt x="169" y="29"/>
                      <a:pt x="165" y="28"/>
                    </a:cubicBezTo>
                    <a:cubicBezTo>
                      <a:pt x="162" y="27"/>
                      <a:pt x="158" y="26"/>
                      <a:pt x="153" y="26"/>
                    </a:cubicBezTo>
                    <a:cubicBezTo>
                      <a:pt x="149" y="26"/>
                      <a:pt x="145" y="27"/>
                      <a:pt x="141" y="30"/>
                    </a:cubicBezTo>
                    <a:cubicBezTo>
                      <a:pt x="137" y="32"/>
                      <a:pt x="134" y="35"/>
                      <a:pt x="132" y="38"/>
                    </a:cubicBezTo>
                    <a:cubicBezTo>
                      <a:pt x="129" y="42"/>
                      <a:pt x="127" y="46"/>
                      <a:pt x="125" y="51"/>
                    </a:cubicBezTo>
                    <a:cubicBezTo>
                      <a:pt x="124" y="56"/>
                      <a:pt x="123" y="61"/>
                      <a:pt x="123" y="66"/>
                    </a:cubicBezTo>
                    <a:cubicBezTo>
                      <a:pt x="123" y="147"/>
                      <a:pt x="123" y="147"/>
                      <a:pt x="123" y="147"/>
                    </a:cubicBezTo>
                    <a:cubicBezTo>
                      <a:pt x="91" y="147"/>
                      <a:pt x="91" y="147"/>
                      <a:pt x="91" y="147"/>
                    </a:cubicBezTo>
                    <a:cubicBezTo>
                      <a:pt x="91" y="63"/>
                      <a:pt x="91" y="63"/>
                      <a:pt x="91" y="63"/>
                    </a:cubicBezTo>
                    <a:cubicBezTo>
                      <a:pt x="91" y="56"/>
                      <a:pt x="90" y="51"/>
                      <a:pt x="89" y="46"/>
                    </a:cubicBezTo>
                    <a:cubicBezTo>
                      <a:pt x="87" y="41"/>
                      <a:pt x="85" y="38"/>
                      <a:pt x="83" y="35"/>
                    </a:cubicBezTo>
                    <a:cubicBezTo>
                      <a:pt x="80" y="32"/>
                      <a:pt x="78" y="30"/>
                      <a:pt x="74" y="28"/>
                    </a:cubicBezTo>
                    <a:cubicBezTo>
                      <a:pt x="71" y="27"/>
                      <a:pt x="67" y="26"/>
                      <a:pt x="62" y="26"/>
                    </a:cubicBezTo>
                    <a:cubicBezTo>
                      <a:pt x="58" y="26"/>
                      <a:pt x="54" y="27"/>
                      <a:pt x="50" y="29"/>
                    </a:cubicBezTo>
                    <a:cubicBezTo>
                      <a:pt x="47" y="31"/>
                      <a:pt x="44" y="34"/>
                      <a:pt x="41" y="37"/>
                    </a:cubicBezTo>
                    <a:cubicBezTo>
                      <a:pt x="38" y="41"/>
                      <a:pt x="36" y="45"/>
                      <a:pt x="35" y="50"/>
                    </a:cubicBezTo>
                    <a:cubicBezTo>
                      <a:pt x="33" y="55"/>
                      <a:pt x="32" y="60"/>
                      <a:pt x="32" y="66"/>
                    </a:cubicBezTo>
                    <a:cubicBezTo>
                      <a:pt x="32" y="147"/>
                      <a:pt x="32" y="147"/>
                      <a:pt x="32" y="147"/>
                    </a:cubicBezTo>
                    <a:cubicBezTo>
                      <a:pt x="0" y="147"/>
                      <a:pt x="0" y="147"/>
                      <a:pt x="0" y="147"/>
                    </a:cubicBezTo>
                    <a:cubicBezTo>
                      <a:pt x="0" y="3"/>
                      <a:pt x="0" y="3"/>
                      <a:pt x="0" y="3"/>
                    </a:cubicBezTo>
                    <a:cubicBezTo>
                      <a:pt x="32" y="3"/>
                      <a:pt x="32" y="3"/>
                      <a:pt x="32" y="3"/>
                    </a:cubicBezTo>
                    <a:cubicBezTo>
                      <a:pt x="32" y="26"/>
                      <a:pt x="32" y="26"/>
                      <a:pt x="32" y="26"/>
                    </a:cubicBezTo>
                    <a:cubicBezTo>
                      <a:pt x="33" y="26"/>
                      <a:pt x="33" y="26"/>
                      <a:pt x="33" y="26"/>
                    </a:cubicBezTo>
                    <a:cubicBezTo>
                      <a:pt x="38" y="17"/>
                      <a:pt x="44" y="11"/>
                      <a:pt x="52" y="6"/>
                    </a:cubicBezTo>
                    <a:cubicBezTo>
                      <a:pt x="60" y="2"/>
                      <a:pt x="68" y="0"/>
                      <a:pt x="78" y="0"/>
                    </a:cubicBezTo>
                    <a:cubicBezTo>
                      <a:pt x="83" y="0"/>
                      <a:pt x="88" y="1"/>
                      <a:pt x="92" y="2"/>
                    </a:cubicBezTo>
                    <a:cubicBezTo>
                      <a:pt x="96" y="3"/>
                      <a:pt x="100" y="5"/>
                      <a:pt x="104" y="7"/>
                    </a:cubicBezTo>
                    <a:cubicBezTo>
                      <a:pt x="107" y="10"/>
                      <a:pt x="110" y="13"/>
                      <a:pt x="113" y="16"/>
                    </a:cubicBezTo>
                    <a:cubicBezTo>
                      <a:pt x="116" y="20"/>
                      <a:pt x="118" y="24"/>
                      <a:pt x="119" y="28"/>
                    </a:cubicBezTo>
                    <a:cubicBezTo>
                      <a:pt x="125" y="18"/>
                      <a:pt x="132" y="11"/>
                      <a:pt x="140" y="7"/>
                    </a:cubicBezTo>
                    <a:cubicBezTo>
                      <a:pt x="148" y="2"/>
                      <a:pt x="157" y="0"/>
                      <a:pt x="167" y="0"/>
                    </a:cubicBezTo>
                    <a:cubicBezTo>
                      <a:pt x="183" y="0"/>
                      <a:pt x="194" y="4"/>
                      <a:pt x="202" y="14"/>
                    </a:cubicBezTo>
                    <a:cubicBezTo>
                      <a:pt x="210" y="23"/>
                      <a:pt x="214" y="38"/>
                      <a:pt x="214" y="58"/>
                    </a:cubicBezTo>
                    <a:cubicBezTo>
                      <a:pt x="214" y="147"/>
                      <a:pt x="214" y="147"/>
                      <a:pt x="214" y="147"/>
                    </a:cubicBezTo>
                    <a:lnTo>
                      <a:pt x="182" y="147"/>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5" name="Group 534">
              <a:extLst>
                <a:ext uri="{FF2B5EF4-FFF2-40B4-BE49-F238E27FC236}">
                  <a16:creationId xmlns:a16="http://schemas.microsoft.com/office/drawing/2014/main" id="{1AFCCE96-7DAC-4712-BFB5-A4538061D379}"/>
                </a:ext>
              </a:extLst>
            </p:cNvPr>
            <p:cNvGrpSpPr/>
            <p:nvPr/>
          </p:nvGrpSpPr>
          <p:grpSpPr bwMode="black">
            <a:xfrm>
              <a:off x="14917568" y="5394199"/>
              <a:ext cx="1090616" cy="679355"/>
              <a:chOff x="2481885" y="4360116"/>
              <a:chExt cx="558662" cy="360056"/>
            </a:xfrm>
            <a:solidFill>
              <a:srgbClr val="FFFFFF"/>
            </a:solidFill>
            <a:effectLst/>
          </p:grpSpPr>
          <p:sp>
            <p:nvSpPr>
              <p:cNvPr id="563" name="Freeform 21">
                <a:extLst>
                  <a:ext uri="{FF2B5EF4-FFF2-40B4-BE49-F238E27FC236}">
                    <a16:creationId xmlns:a16="http://schemas.microsoft.com/office/drawing/2014/main" id="{BABE55F0-1AA8-457C-9816-0FF6B29F9750}"/>
                  </a:ext>
                </a:extLst>
              </p:cNvPr>
              <p:cNvSpPr>
                <a:spLocks/>
              </p:cNvSpPr>
              <p:nvPr/>
            </p:nvSpPr>
            <p:spPr bwMode="black">
              <a:xfrm>
                <a:off x="2481885" y="4360116"/>
                <a:ext cx="57060" cy="32954"/>
              </a:xfrm>
              <a:custGeom>
                <a:avLst/>
                <a:gdLst/>
                <a:ahLst/>
                <a:cxnLst>
                  <a:cxn ang="0">
                    <a:pos x="105" y="0"/>
                  </a:cxn>
                  <a:cxn ang="0">
                    <a:pos x="109" y="7"/>
                  </a:cxn>
                  <a:cxn ang="0">
                    <a:pos x="0" y="63"/>
                  </a:cxn>
                  <a:cxn ang="0">
                    <a:pos x="105" y="0"/>
                  </a:cxn>
                </a:cxnLst>
                <a:rect l="0" t="0" r="r" b="b"/>
                <a:pathLst>
                  <a:path w="109" h="63">
                    <a:moveTo>
                      <a:pt x="105" y="0"/>
                    </a:moveTo>
                    <a:cubicBezTo>
                      <a:pt x="109" y="3"/>
                      <a:pt x="107" y="0"/>
                      <a:pt x="109" y="7"/>
                    </a:cubicBezTo>
                    <a:cubicBezTo>
                      <a:pt x="86" y="35"/>
                      <a:pt x="38" y="52"/>
                      <a:pt x="0" y="63"/>
                    </a:cubicBezTo>
                    <a:cubicBezTo>
                      <a:pt x="7" y="20"/>
                      <a:pt x="73" y="19"/>
                      <a:pt x="105"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4" name="Freeform 22">
                <a:extLst>
                  <a:ext uri="{FF2B5EF4-FFF2-40B4-BE49-F238E27FC236}">
                    <a16:creationId xmlns:a16="http://schemas.microsoft.com/office/drawing/2014/main" id="{38EF80F8-6A26-4587-8004-F1BBE24CE9DA}"/>
                  </a:ext>
                </a:extLst>
              </p:cNvPr>
              <p:cNvSpPr>
                <a:spLocks/>
              </p:cNvSpPr>
              <p:nvPr/>
            </p:nvSpPr>
            <p:spPr bwMode="black">
              <a:xfrm>
                <a:off x="2481885" y="4385108"/>
                <a:ext cx="57503" cy="34059"/>
              </a:xfrm>
              <a:custGeom>
                <a:avLst/>
                <a:gdLst/>
                <a:ahLst/>
                <a:cxnLst>
                  <a:cxn ang="0">
                    <a:pos x="105" y="0"/>
                  </a:cxn>
                  <a:cxn ang="0">
                    <a:pos x="107" y="13"/>
                  </a:cxn>
                  <a:cxn ang="0">
                    <a:pos x="0" y="65"/>
                  </a:cxn>
                  <a:cxn ang="0">
                    <a:pos x="105" y="0"/>
                  </a:cxn>
                </a:cxnLst>
                <a:rect l="0" t="0" r="r" b="b"/>
                <a:pathLst>
                  <a:path w="110" h="65">
                    <a:moveTo>
                      <a:pt x="105" y="0"/>
                    </a:moveTo>
                    <a:cubicBezTo>
                      <a:pt x="110" y="4"/>
                      <a:pt x="110" y="7"/>
                      <a:pt x="107" y="13"/>
                    </a:cubicBezTo>
                    <a:cubicBezTo>
                      <a:pt x="94" y="38"/>
                      <a:pt x="29" y="57"/>
                      <a:pt x="0" y="65"/>
                    </a:cubicBezTo>
                    <a:cubicBezTo>
                      <a:pt x="8" y="21"/>
                      <a:pt x="74" y="21"/>
                      <a:pt x="105"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5" name="Freeform 23">
                <a:extLst>
                  <a:ext uri="{FF2B5EF4-FFF2-40B4-BE49-F238E27FC236}">
                    <a16:creationId xmlns:a16="http://schemas.microsoft.com/office/drawing/2014/main" id="{155AC4DB-7503-4992-8A9D-54950EAD4A11}"/>
                  </a:ext>
                </a:extLst>
              </p:cNvPr>
              <p:cNvSpPr>
                <a:spLocks/>
              </p:cNvSpPr>
              <p:nvPr/>
            </p:nvSpPr>
            <p:spPr bwMode="black">
              <a:xfrm>
                <a:off x="2500684" y="4428013"/>
                <a:ext cx="38704" cy="210991"/>
              </a:xfrm>
              <a:custGeom>
                <a:avLst/>
                <a:gdLst/>
                <a:ahLst/>
                <a:cxnLst>
                  <a:cxn ang="0">
                    <a:pos x="29" y="0"/>
                  </a:cxn>
                  <a:cxn ang="0">
                    <a:pos x="42" y="94"/>
                  </a:cxn>
                  <a:cxn ang="0">
                    <a:pos x="62" y="334"/>
                  </a:cxn>
                  <a:cxn ang="0">
                    <a:pos x="33" y="403"/>
                  </a:cxn>
                  <a:cxn ang="0">
                    <a:pos x="25" y="402"/>
                  </a:cxn>
                  <a:cxn ang="0">
                    <a:pos x="14" y="167"/>
                  </a:cxn>
                  <a:cxn ang="0">
                    <a:pos x="0" y="58"/>
                  </a:cxn>
                  <a:cxn ang="0">
                    <a:pos x="29" y="0"/>
                  </a:cxn>
                </a:cxnLst>
                <a:rect l="0" t="0" r="r" b="b"/>
                <a:pathLst>
                  <a:path w="74" h="403">
                    <a:moveTo>
                      <a:pt x="29" y="0"/>
                    </a:moveTo>
                    <a:cubicBezTo>
                      <a:pt x="33" y="32"/>
                      <a:pt x="38" y="63"/>
                      <a:pt x="42" y="94"/>
                    </a:cubicBezTo>
                    <a:cubicBezTo>
                      <a:pt x="52" y="149"/>
                      <a:pt x="74" y="272"/>
                      <a:pt x="62" y="334"/>
                    </a:cubicBezTo>
                    <a:cubicBezTo>
                      <a:pt x="56" y="362"/>
                      <a:pt x="41" y="380"/>
                      <a:pt x="33" y="403"/>
                    </a:cubicBezTo>
                    <a:cubicBezTo>
                      <a:pt x="30" y="403"/>
                      <a:pt x="28" y="402"/>
                      <a:pt x="25" y="402"/>
                    </a:cubicBezTo>
                    <a:cubicBezTo>
                      <a:pt x="29" y="321"/>
                      <a:pt x="26" y="241"/>
                      <a:pt x="14" y="167"/>
                    </a:cubicBezTo>
                    <a:cubicBezTo>
                      <a:pt x="9" y="131"/>
                      <a:pt x="5" y="94"/>
                      <a:pt x="0" y="58"/>
                    </a:cubicBezTo>
                    <a:cubicBezTo>
                      <a:pt x="10" y="39"/>
                      <a:pt x="19" y="19"/>
                      <a:pt x="29"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6" name="Freeform 24">
                <a:extLst>
                  <a:ext uri="{FF2B5EF4-FFF2-40B4-BE49-F238E27FC236}">
                    <a16:creationId xmlns:a16="http://schemas.microsoft.com/office/drawing/2014/main" id="{4AA8C89D-F95F-42B1-9474-6C4CF521B1DA}"/>
                  </a:ext>
                </a:extLst>
              </p:cNvPr>
              <p:cNvSpPr>
                <a:spLocks/>
              </p:cNvSpPr>
              <p:nvPr/>
            </p:nvSpPr>
            <p:spPr bwMode="black">
              <a:xfrm>
                <a:off x="2559956" y="4430225"/>
                <a:ext cx="480591" cy="289947"/>
              </a:xfrm>
              <a:custGeom>
                <a:avLst/>
                <a:gdLst/>
                <a:ahLst/>
                <a:cxnLst>
                  <a:cxn ang="0">
                    <a:pos x="912" y="390"/>
                  </a:cxn>
                  <a:cxn ang="0">
                    <a:pos x="824" y="369"/>
                  </a:cxn>
                  <a:cxn ang="0">
                    <a:pos x="670" y="371"/>
                  </a:cxn>
                  <a:cxn ang="0">
                    <a:pos x="298" y="390"/>
                  </a:cxn>
                  <a:cxn ang="0">
                    <a:pos x="156" y="545"/>
                  </a:cxn>
                  <a:cxn ang="0">
                    <a:pos x="52" y="526"/>
                  </a:cxn>
                  <a:cxn ang="0">
                    <a:pos x="0" y="505"/>
                  </a:cxn>
                  <a:cxn ang="0">
                    <a:pos x="4" y="493"/>
                  </a:cxn>
                  <a:cxn ang="0">
                    <a:pos x="275" y="369"/>
                  </a:cxn>
                  <a:cxn ang="0">
                    <a:pos x="227" y="252"/>
                  </a:cxn>
                  <a:cxn ang="0">
                    <a:pos x="246" y="202"/>
                  </a:cxn>
                  <a:cxn ang="0">
                    <a:pos x="258" y="211"/>
                  </a:cxn>
                  <a:cxn ang="0">
                    <a:pos x="298" y="334"/>
                  </a:cxn>
                  <a:cxn ang="0">
                    <a:pos x="523" y="334"/>
                  </a:cxn>
                  <a:cxn ang="0">
                    <a:pos x="521" y="328"/>
                  </a:cxn>
                  <a:cxn ang="0">
                    <a:pos x="390" y="221"/>
                  </a:cxn>
                  <a:cxn ang="0">
                    <a:pos x="377" y="225"/>
                  </a:cxn>
                  <a:cxn ang="0">
                    <a:pos x="325" y="181"/>
                  </a:cxn>
                  <a:cxn ang="0">
                    <a:pos x="528" y="0"/>
                  </a:cxn>
                  <a:cxn ang="0">
                    <a:pos x="528" y="56"/>
                  </a:cxn>
                  <a:cxn ang="0">
                    <a:pos x="365" y="121"/>
                  </a:cxn>
                  <a:cxn ang="0">
                    <a:pos x="430" y="181"/>
                  </a:cxn>
                  <a:cxn ang="0">
                    <a:pos x="530" y="284"/>
                  </a:cxn>
                  <a:cxn ang="0">
                    <a:pos x="561" y="334"/>
                  </a:cxn>
                  <a:cxn ang="0">
                    <a:pos x="663" y="242"/>
                  </a:cxn>
                  <a:cxn ang="0">
                    <a:pos x="667" y="244"/>
                  </a:cxn>
                  <a:cxn ang="0">
                    <a:pos x="757" y="334"/>
                  </a:cxn>
                  <a:cxn ang="0">
                    <a:pos x="797" y="328"/>
                  </a:cxn>
                  <a:cxn ang="0">
                    <a:pos x="816" y="242"/>
                  </a:cxn>
                  <a:cxn ang="0">
                    <a:pos x="818" y="246"/>
                  </a:cxn>
                  <a:cxn ang="0">
                    <a:pos x="885" y="332"/>
                  </a:cxn>
                  <a:cxn ang="0">
                    <a:pos x="866" y="257"/>
                  </a:cxn>
                  <a:cxn ang="0">
                    <a:pos x="887" y="221"/>
                  </a:cxn>
                  <a:cxn ang="0">
                    <a:pos x="889" y="221"/>
                  </a:cxn>
                  <a:cxn ang="0">
                    <a:pos x="907" y="254"/>
                  </a:cxn>
                  <a:cxn ang="0">
                    <a:pos x="912" y="390"/>
                  </a:cxn>
                </a:cxnLst>
                <a:rect l="0" t="0" r="r" b="b"/>
                <a:pathLst>
                  <a:path w="919" h="554">
                    <a:moveTo>
                      <a:pt x="912" y="390"/>
                    </a:moveTo>
                    <a:cubicBezTo>
                      <a:pt x="878" y="390"/>
                      <a:pt x="837" y="390"/>
                      <a:pt x="824" y="369"/>
                    </a:cubicBezTo>
                    <a:cubicBezTo>
                      <a:pt x="794" y="405"/>
                      <a:pt x="705" y="389"/>
                      <a:pt x="670" y="371"/>
                    </a:cubicBezTo>
                    <a:cubicBezTo>
                      <a:pt x="608" y="410"/>
                      <a:pt x="398" y="390"/>
                      <a:pt x="298" y="390"/>
                    </a:cubicBezTo>
                    <a:cubicBezTo>
                      <a:pt x="298" y="458"/>
                      <a:pt x="212" y="533"/>
                      <a:pt x="156" y="545"/>
                    </a:cubicBezTo>
                    <a:cubicBezTo>
                      <a:pt x="116" y="554"/>
                      <a:pt x="78" y="536"/>
                      <a:pt x="52" y="526"/>
                    </a:cubicBezTo>
                    <a:cubicBezTo>
                      <a:pt x="35" y="519"/>
                      <a:pt x="18" y="512"/>
                      <a:pt x="0" y="505"/>
                    </a:cubicBezTo>
                    <a:cubicBezTo>
                      <a:pt x="2" y="501"/>
                      <a:pt x="3" y="497"/>
                      <a:pt x="4" y="493"/>
                    </a:cubicBezTo>
                    <a:cubicBezTo>
                      <a:pt x="124" y="533"/>
                      <a:pt x="253" y="464"/>
                      <a:pt x="275" y="369"/>
                    </a:cubicBezTo>
                    <a:cubicBezTo>
                      <a:pt x="287" y="315"/>
                      <a:pt x="246" y="277"/>
                      <a:pt x="227" y="252"/>
                    </a:cubicBezTo>
                    <a:cubicBezTo>
                      <a:pt x="233" y="235"/>
                      <a:pt x="240" y="218"/>
                      <a:pt x="246" y="202"/>
                    </a:cubicBezTo>
                    <a:cubicBezTo>
                      <a:pt x="250" y="205"/>
                      <a:pt x="254" y="208"/>
                      <a:pt x="258" y="211"/>
                    </a:cubicBezTo>
                    <a:cubicBezTo>
                      <a:pt x="277" y="251"/>
                      <a:pt x="298" y="267"/>
                      <a:pt x="298" y="334"/>
                    </a:cubicBezTo>
                    <a:cubicBezTo>
                      <a:pt x="373" y="334"/>
                      <a:pt x="448" y="334"/>
                      <a:pt x="523" y="334"/>
                    </a:cubicBezTo>
                    <a:cubicBezTo>
                      <a:pt x="522" y="332"/>
                      <a:pt x="521" y="330"/>
                      <a:pt x="521" y="328"/>
                    </a:cubicBezTo>
                    <a:cubicBezTo>
                      <a:pt x="480" y="293"/>
                      <a:pt x="449" y="237"/>
                      <a:pt x="390" y="221"/>
                    </a:cubicBezTo>
                    <a:cubicBezTo>
                      <a:pt x="384" y="229"/>
                      <a:pt x="384" y="231"/>
                      <a:pt x="377" y="225"/>
                    </a:cubicBezTo>
                    <a:cubicBezTo>
                      <a:pt x="356" y="216"/>
                      <a:pt x="339" y="196"/>
                      <a:pt x="325" y="181"/>
                    </a:cubicBezTo>
                    <a:cubicBezTo>
                      <a:pt x="324" y="59"/>
                      <a:pt x="436" y="25"/>
                      <a:pt x="528" y="0"/>
                    </a:cubicBezTo>
                    <a:cubicBezTo>
                      <a:pt x="528" y="19"/>
                      <a:pt x="528" y="37"/>
                      <a:pt x="528" y="56"/>
                    </a:cubicBezTo>
                    <a:cubicBezTo>
                      <a:pt x="488" y="65"/>
                      <a:pt x="387" y="95"/>
                      <a:pt x="365" y="121"/>
                    </a:cubicBezTo>
                    <a:cubicBezTo>
                      <a:pt x="371" y="148"/>
                      <a:pt x="411" y="166"/>
                      <a:pt x="430" y="181"/>
                    </a:cubicBezTo>
                    <a:cubicBezTo>
                      <a:pt x="467" y="209"/>
                      <a:pt x="503" y="246"/>
                      <a:pt x="530" y="284"/>
                    </a:cubicBezTo>
                    <a:cubicBezTo>
                      <a:pt x="540" y="301"/>
                      <a:pt x="551" y="318"/>
                      <a:pt x="561" y="334"/>
                    </a:cubicBezTo>
                    <a:cubicBezTo>
                      <a:pt x="684" y="337"/>
                      <a:pt x="635" y="316"/>
                      <a:pt x="663" y="242"/>
                    </a:cubicBezTo>
                    <a:cubicBezTo>
                      <a:pt x="664" y="243"/>
                      <a:pt x="665" y="243"/>
                      <a:pt x="667" y="244"/>
                    </a:cubicBezTo>
                    <a:cubicBezTo>
                      <a:pt x="674" y="294"/>
                      <a:pt x="696" y="334"/>
                      <a:pt x="757" y="334"/>
                    </a:cubicBezTo>
                    <a:cubicBezTo>
                      <a:pt x="772" y="334"/>
                      <a:pt x="788" y="335"/>
                      <a:pt x="797" y="328"/>
                    </a:cubicBezTo>
                    <a:cubicBezTo>
                      <a:pt x="814" y="317"/>
                      <a:pt x="809" y="263"/>
                      <a:pt x="816" y="242"/>
                    </a:cubicBezTo>
                    <a:cubicBezTo>
                      <a:pt x="817" y="243"/>
                      <a:pt x="818" y="245"/>
                      <a:pt x="818" y="246"/>
                    </a:cubicBezTo>
                    <a:cubicBezTo>
                      <a:pt x="831" y="274"/>
                      <a:pt x="834" y="354"/>
                      <a:pt x="885" y="332"/>
                    </a:cubicBezTo>
                    <a:cubicBezTo>
                      <a:pt x="914" y="318"/>
                      <a:pt x="877" y="266"/>
                      <a:pt x="866" y="257"/>
                    </a:cubicBezTo>
                    <a:cubicBezTo>
                      <a:pt x="873" y="245"/>
                      <a:pt x="880" y="233"/>
                      <a:pt x="887" y="221"/>
                    </a:cubicBezTo>
                    <a:cubicBezTo>
                      <a:pt x="888" y="221"/>
                      <a:pt x="889" y="221"/>
                      <a:pt x="889" y="221"/>
                    </a:cubicBezTo>
                    <a:cubicBezTo>
                      <a:pt x="895" y="232"/>
                      <a:pt x="901" y="243"/>
                      <a:pt x="907" y="254"/>
                    </a:cubicBezTo>
                    <a:cubicBezTo>
                      <a:pt x="919" y="288"/>
                      <a:pt x="912" y="346"/>
                      <a:pt x="912" y="39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7" name="Freeform 25">
                <a:extLst>
                  <a:ext uri="{FF2B5EF4-FFF2-40B4-BE49-F238E27FC236}">
                    <a16:creationId xmlns:a16="http://schemas.microsoft.com/office/drawing/2014/main" id="{02B7AB98-F11D-4AC8-8AFC-B328E01E61A0}"/>
                  </a:ext>
                </a:extLst>
              </p:cNvPr>
              <p:cNvSpPr>
                <a:spLocks/>
              </p:cNvSpPr>
              <p:nvPr/>
            </p:nvSpPr>
            <p:spPr bwMode="black">
              <a:xfrm>
                <a:off x="2949648" y="4436418"/>
                <a:ext cx="39146" cy="38262"/>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6"/>
                      <a:pt x="75" y="25"/>
                    </a:cubicBezTo>
                    <a:cubicBezTo>
                      <a:pt x="67" y="41"/>
                      <a:pt x="59" y="57"/>
                      <a:pt x="50" y="73"/>
                    </a:cubicBezTo>
                    <a:cubicBezTo>
                      <a:pt x="34" y="64"/>
                      <a:pt x="17" y="56"/>
                      <a:pt x="0" y="48"/>
                    </a:cubicBezTo>
                    <a:cubicBezTo>
                      <a:pt x="7" y="32"/>
                      <a:pt x="14" y="16"/>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8" name="Freeform 26">
                <a:extLst>
                  <a:ext uri="{FF2B5EF4-FFF2-40B4-BE49-F238E27FC236}">
                    <a16:creationId xmlns:a16="http://schemas.microsoft.com/office/drawing/2014/main" id="{B4164237-C42E-4F10-8954-9370CA118256}"/>
                  </a:ext>
                </a:extLst>
              </p:cNvPr>
              <p:cNvSpPr>
                <a:spLocks/>
              </p:cNvSpPr>
              <p:nvPr/>
            </p:nvSpPr>
            <p:spPr bwMode="black">
              <a:xfrm>
                <a:off x="2981938" y="4466275"/>
                <a:ext cx="39367" cy="38262"/>
              </a:xfrm>
              <a:custGeom>
                <a:avLst/>
                <a:gdLst/>
                <a:ahLst/>
                <a:cxnLst>
                  <a:cxn ang="0">
                    <a:pos x="21" y="0"/>
                  </a:cxn>
                  <a:cxn ang="0">
                    <a:pos x="75" y="25"/>
                  </a:cxn>
                  <a:cxn ang="0">
                    <a:pos x="50" y="73"/>
                  </a:cxn>
                  <a:cxn ang="0">
                    <a:pos x="0" y="44"/>
                  </a:cxn>
                  <a:cxn ang="0">
                    <a:pos x="21" y="0"/>
                  </a:cxn>
                </a:cxnLst>
                <a:rect l="0" t="0" r="r" b="b"/>
                <a:pathLst>
                  <a:path w="75" h="73">
                    <a:moveTo>
                      <a:pt x="21" y="0"/>
                    </a:moveTo>
                    <a:cubicBezTo>
                      <a:pt x="39" y="9"/>
                      <a:pt x="57" y="17"/>
                      <a:pt x="75" y="25"/>
                    </a:cubicBezTo>
                    <a:cubicBezTo>
                      <a:pt x="66" y="41"/>
                      <a:pt x="58" y="57"/>
                      <a:pt x="50" y="73"/>
                    </a:cubicBezTo>
                    <a:cubicBezTo>
                      <a:pt x="33" y="64"/>
                      <a:pt x="16" y="54"/>
                      <a:pt x="0" y="44"/>
                    </a:cubicBezTo>
                    <a:cubicBezTo>
                      <a:pt x="7" y="30"/>
                      <a:pt x="14" y="15"/>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9" name="Freeform 27">
                <a:extLst>
                  <a:ext uri="{FF2B5EF4-FFF2-40B4-BE49-F238E27FC236}">
                    <a16:creationId xmlns:a16="http://schemas.microsoft.com/office/drawing/2014/main" id="{20057164-ED0D-418B-8671-8BEF93375B08}"/>
                  </a:ext>
                </a:extLst>
              </p:cNvPr>
              <p:cNvSpPr>
                <a:spLocks/>
              </p:cNvSpPr>
              <p:nvPr/>
            </p:nvSpPr>
            <p:spPr bwMode="black">
              <a:xfrm>
                <a:off x="2943898" y="4481535"/>
                <a:ext cx="39146" cy="38040"/>
              </a:xfrm>
              <a:custGeom>
                <a:avLst/>
                <a:gdLst/>
                <a:ahLst/>
                <a:cxnLst>
                  <a:cxn ang="0">
                    <a:pos x="21" y="0"/>
                  </a:cxn>
                  <a:cxn ang="0">
                    <a:pos x="75" y="25"/>
                  </a:cxn>
                  <a:cxn ang="0">
                    <a:pos x="50" y="73"/>
                  </a:cxn>
                  <a:cxn ang="0">
                    <a:pos x="0" y="48"/>
                  </a:cxn>
                  <a:cxn ang="0">
                    <a:pos x="21" y="0"/>
                  </a:cxn>
                </a:cxnLst>
                <a:rect l="0" t="0" r="r" b="b"/>
                <a:pathLst>
                  <a:path w="75" h="73">
                    <a:moveTo>
                      <a:pt x="21" y="0"/>
                    </a:moveTo>
                    <a:cubicBezTo>
                      <a:pt x="39" y="8"/>
                      <a:pt x="57" y="17"/>
                      <a:pt x="75" y="25"/>
                    </a:cubicBezTo>
                    <a:cubicBezTo>
                      <a:pt x="66" y="41"/>
                      <a:pt x="58" y="57"/>
                      <a:pt x="50" y="73"/>
                    </a:cubicBezTo>
                    <a:cubicBezTo>
                      <a:pt x="33" y="65"/>
                      <a:pt x="16" y="56"/>
                      <a:pt x="0" y="48"/>
                    </a:cubicBezTo>
                    <a:cubicBezTo>
                      <a:pt x="7" y="32"/>
                      <a:pt x="14" y="16"/>
                      <a:pt x="21"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6" name="Group 535">
              <a:extLst>
                <a:ext uri="{FF2B5EF4-FFF2-40B4-BE49-F238E27FC236}">
                  <a16:creationId xmlns:a16="http://schemas.microsoft.com/office/drawing/2014/main" id="{C94B9149-1FC2-403D-A572-EB536B63FF8D}"/>
                </a:ext>
              </a:extLst>
            </p:cNvPr>
            <p:cNvGrpSpPr/>
            <p:nvPr/>
          </p:nvGrpSpPr>
          <p:grpSpPr bwMode="black">
            <a:xfrm>
              <a:off x="16896918" y="5558474"/>
              <a:ext cx="1268598" cy="350801"/>
              <a:chOff x="6791943" y="4414224"/>
              <a:chExt cx="649833" cy="185924"/>
            </a:xfrm>
            <a:solidFill>
              <a:srgbClr val="FFFFFF"/>
            </a:solidFill>
            <a:effectLst/>
          </p:grpSpPr>
          <p:sp>
            <p:nvSpPr>
              <p:cNvPr id="557" name="Freeform 22">
                <a:extLst>
                  <a:ext uri="{FF2B5EF4-FFF2-40B4-BE49-F238E27FC236}">
                    <a16:creationId xmlns:a16="http://schemas.microsoft.com/office/drawing/2014/main" id="{C9BAE71B-80B1-4FFF-BBAA-02C07882A214}"/>
                  </a:ext>
                </a:extLst>
              </p:cNvPr>
              <p:cNvSpPr>
                <a:spLocks/>
              </p:cNvSpPr>
              <p:nvPr/>
            </p:nvSpPr>
            <p:spPr bwMode="black">
              <a:xfrm>
                <a:off x="6791943" y="4422166"/>
                <a:ext cx="145129" cy="177982"/>
              </a:xfrm>
              <a:custGeom>
                <a:avLst/>
                <a:gdLst/>
                <a:ahLst/>
                <a:cxnLst>
                  <a:cxn ang="0">
                    <a:pos x="138" y="204"/>
                  </a:cxn>
                  <a:cxn ang="0">
                    <a:pos x="100" y="209"/>
                  </a:cxn>
                  <a:cxn ang="0">
                    <a:pos x="60" y="202"/>
                  </a:cxn>
                  <a:cxn ang="0">
                    <a:pos x="28" y="182"/>
                  </a:cxn>
                  <a:cxn ang="0">
                    <a:pos x="7" y="150"/>
                  </a:cxn>
                  <a:cxn ang="0">
                    <a:pos x="0" y="107"/>
                  </a:cxn>
                  <a:cxn ang="0">
                    <a:pos x="3" y="77"/>
                  </a:cxn>
                  <a:cxn ang="0">
                    <a:pos x="14" y="51"/>
                  </a:cxn>
                  <a:cxn ang="0">
                    <a:pos x="31" y="30"/>
                  </a:cxn>
                  <a:cxn ang="0">
                    <a:pos x="52" y="14"/>
                  </a:cxn>
                  <a:cxn ang="0">
                    <a:pos x="78" y="4"/>
                  </a:cxn>
                  <a:cxn ang="0">
                    <a:pos x="107" y="0"/>
                  </a:cxn>
                  <a:cxn ang="0">
                    <a:pos x="126" y="1"/>
                  </a:cxn>
                  <a:cxn ang="0">
                    <a:pos x="142" y="4"/>
                  </a:cxn>
                  <a:cxn ang="0">
                    <a:pos x="155" y="7"/>
                  </a:cxn>
                  <a:cxn ang="0">
                    <a:pos x="164" y="11"/>
                  </a:cxn>
                  <a:cxn ang="0">
                    <a:pos x="164" y="45"/>
                  </a:cxn>
                  <a:cxn ang="0">
                    <a:pos x="153" y="39"/>
                  </a:cxn>
                  <a:cxn ang="0">
                    <a:pos x="139" y="34"/>
                  </a:cxn>
                  <a:cxn ang="0">
                    <a:pos x="123" y="31"/>
                  </a:cxn>
                  <a:cxn ang="0">
                    <a:pos x="105" y="29"/>
                  </a:cxn>
                  <a:cxn ang="0">
                    <a:pos x="78" y="35"/>
                  </a:cxn>
                  <a:cxn ang="0">
                    <a:pos x="56" y="50"/>
                  </a:cxn>
                  <a:cxn ang="0">
                    <a:pos x="41" y="73"/>
                  </a:cxn>
                  <a:cxn ang="0">
                    <a:pos x="35" y="105"/>
                  </a:cxn>
                  <a:cxn ang="0">
                    <a:pos x="40" y="138"/>
                  </a:cxn>
                  <a:cxn ang="0">
                    <a:pos x="54" y="161"/>
                  </a:cxn>
                  <a:cxn ang="0">
                    <a:pos x="76" y="175"/>
                  </a:cxn>
                  <a:cxn ang="0">
                    <a:pos x="103" y="180"/>
                  </a:cxn>
                  <a:cxn ang="0">
                    <a:pos x="121" y="178"/>
                  </a:cxn>
                  <a:cxn ang="0">
                    <a:pos x="137" y="172"/>
                  </a:cxn>
                  <a:cxn ang="0">
                    <a:pos x="137" y="124"/>
                  </a:cxn>
                  <a:cxn ang="0">
                    <a:pos x="95" y="124"/>
                  </a:cxn>
                  <a:cxn ang="0">
                    <a:pos x="95" y="96"/>
                  </a:cxn>
                  <a:cxn ang="0">
                    <a:pos x="170" y="96"/>
                  </a:cxn>
                  <a:cxn ang="0">
                    <a:pos x="170" y="191"/>
                  </a:cxn>
                  <a:cxn ang="0">
                    <a:pos x="138" y="204"/>
                  </a:cxn>
                </a:cxnLst>
                <a:rect l="0" t="0" r="r" b="b"/>
                <a:pathLst>
                  <a:path w="170" h="209">
                    <a:moveTo>
                      <a:pt x="138" y="204"/>
                    </a:moveTo>
                    <a:cubicBezTo>
                      <a:pt x="126" y="207"/>
                      <a:pt x="113" y="209"/>
                      <a:pt x="100" y="209"/>
                    </a:cubicBezTo>
                    <a:cubicBezTo>
                      <a:pt x="85" y="209"/>
                      <a:pt x="72" y="206"/>
                      <a:pt x="60" y="202"/>
                    </a:cubicBezTo>
                    <a:cubicBezTo>
                      <a:pt x="47" y="197"/>
                      <a:pt x="37" y="190"/>
                      <a:pt x="28" y="182"/>
                    </a:cubicBezTo>
                    <a:cubicBezTo>
                      <a:pt x="19" y="173"/>
                      <a:pt x="12" y="162"/>
                      <a:pt x="7" y="150"/>
                    </a:cubicBezTo>
                    <a:cubicBezTo>
                      <a:pt x="2" y="137"/>
                      <a:pt x="0" y="123"/>
                      <a:pt x="0" y="107"/>
                    </a:cubicBezTo>
                    <a:cubicBezTo>
                      <a:pt x="0" y="97"/>
                      <a:pt x="1" y="87"/>
                      <a:pt x="3" y="77"/>
                    </a:cubicBezTo>
                    <a:cubicBezTo>
                      <a:pt x="6" y="68"/>
                      <a:pt x="9" y="59"/>
                      <a:pt x="14" y="51"/>
                    </a:cubicBezTo>
                    <a:cubicBezTo>
                      <a:pt x="19" y="43"/>
                      <a:pt x="24" y="36"/>
                      <a:pt x="31" y="30"/>
                    </a:cubicBezTo>
                    <a:cubicBezTo>
                      <a:pt x="37" y="23"/>
                      <a:pt x="44" y="18"/>
                      <a:pt x="52" y="14"/>
                    </a:cubicBezTo>
                    <a:cubicBezTo>
                      <a:pt x="60" y="9"/>
                      <a:pt x="69" y="6"/>
                      <a:pt x="78" y="4"/>
                    </a:cubicBezTo>
                    <a:cubicBezTo>
                      <a:pt x="87" y="2"/>
                      <a:pt x="97" y="0"/>
                      <a:pt x="107" y="0"/>
                    </a:cubicBezTo>
                    <a:cubicBezTo>
                      <a:pt x="114" y="0"/>
                      <a:pt x="120" y="1"/>
                      <a:pt x="126" y="1"/>
                    </a:cubicBezTo>
                    <a:cubicBezTo>
                      <a:pt x="132" y="2"/>
                      <a:pt x="137" y="3"/>
                      <a:pt x="142" y="4"/>
                    </a:cubicBezTo>
                    <a:cubicBezTo>
                      <a:pt x="147" y="5"/>
                      <a:pt x="151" y="6"/>
                      <a:pt x="155" y="7"/>
                    </a:cubicBezTo>
                    <a:cubicBezTo>
                      <a:pt x="159" y="8"/>
                      <a:pt x="162" y="9"/>
                      <a:pt x="164" y="11"/>
                    </a:cubicBezTo>
                    <a:cubicBezTo>
                      <a:pt x="164" y="45"/>
                      <a:pt x="164" y="45"/>
                      <a:pt x="164" y="45"/>
                    </a:cubicBezTo>
                    <a:cubicBezTo>
                      <a:pt x="161" y="43"/>
                      <a:pt x="157" y="41"/>
                      <a:pt x="153" y="39"/>
                    </a:cubicBezTo>
                    <a:cubicBezTo>
                      <a:pt x="149" y="37"/>
                      <a:pt x="144" y="35"/>
                      <a:pt x="139" y="34"/>
                    </a:cubicBezTo>
                    <a:cubicBezTo>
                      <a:pt x="134" y="33"/>
                      <a:pt x="129" y="31"/>
                      <a:pt x="123" y="31"/>
                    </a:cubicBezTo>
                    <a:cubicBezTo>
                      <a:pt x="118" y="30"/>
                      <a:pt x="112" y="29"/>
                      <a:pt x="105" y="29"/>
                    </a:cubicBezTo>
                    <a:cubicBezTo>
                      <a:pt x="96" y="29"/>
                      <a:pt x="87" y="31"/>
                      <a:pt x="78" y="35"/>
                    </a:cubicBezTo>
                    <a:cubicBezTo>
                      <a:pt x="69" y="38"/>
                      <a:pt x="62" y="43"/>
                      <a:pt x="56" y="50"/>
                    </a:cubicBezTo>
                    <a:cubicBezTo>
                      <a:pt x="49" y="56"/>
                      <a:pt x="44" y="64"/>
                      <a:pt x="41" y="73"/>
                    </a:cubicBezTo>
                    <a:cubicBezTo>
                      <a:pt x="37" y="83"/>
                      <a:pt x="35" y="93"/>
                      <a:pt x="35" y="105"/>
                    </a:cubicBezTo>
                    <a:cubicBezTo>
                      <a:pt x="35" y="118"/>
                      <a:pt x="37" y="129"/>
                      <a:pt x="40" y="138"/>
                    </a:cubicBezTo>
                    <a:cubicBezTo>
                      <a:pt x="44" y="148"/>
                      <a:pt x="48" y="155"/>
                      <a:pt x="54" y="161"/>
                    </a:cubicBezTo>
                    <a:cubicBezTo>
                      <a:pt x="60" y="168"/>
                      <a:pt x="68" y="172"/>
                      <a:pt x="76" y="175"/>
                    </a:cubicBezTo>
                    <a:cubicBezTo>
                      <a:pt x="84" y="178"/>
                      <a:pt x="93" y="180"/>
                      <a:pt x="103" y="180"/>
                    </a:cubicBezTo>
                    <a:cubicBezTo>
                      <a:pt x="109" y="180"/>
                      <a:pt x="115" y="179"/>
                      <a:pt x="121" y="178"/>
                    </a:cubicBezTo>
                    <a:cubicBezTo>
                      <a:pt x="127" y="176"/>
                      <a:pt x="132" y="174"/>
                      <a:pt x="137" y="172"/>
                    </a:cubicBezTo>
                    <a:cubicBezTo>
                      <a:pt x="137" y="124"/>
                      <a:pt x="137" y="124"/>
                      <a:pt x="137" y="124"/>
                    </a:cubicBezTo>
                    <a:cubicBezTo>
                      <a:pt x="95" y="124"/>
                      <a:pt x="95" y="124"/>
                      <a:pt x="95" y="124"/>
                    </a:cubicBezTo>
                    <a:cubicBezTo>
                      <a:pt x="95" y="96"/>
                      <a:pt x="95" y="96"/>
                      <a:pt x="95" y="96"/>
                    </a:cubicBezTo>
                    <a:cubicBezTo>
                      <a:pt x="170" y="96"/>
                      <a:pt x="170" y="96"/>
                      <a:pt x="170" y="96"/>
                    </a:cubicBezTo>
                    <a:cubicBezTo>
                      <a:pt x="170" y="191"/>
                      <a:pt x="170" y="191"/>
                      <a:pt x="170" y="191"/>
                    </a:cubicBezTo>
                    <a:cubicBezTo>
                      <a:pt x="161" y="197"/>
                      <a:pt x="150" y="201"/>
                      <a:pt x="138" y="204"/>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8" name="Freeform 23">
                <a:extLst>
                  <a:ext uri="{FF2B5EF4-FFF2-40B4-BE49-F238E27FC236}">
                    <a16:creationId xmlns:a16="http://schemas.microsoft.com/office/drawing/2014/main" id="{FA7961F0-088E-40A7-8BF9-6C9E79F23A5A}"/>
                  </a:ext>
                </a:extLst>
              </p:cNvPr>
              <p:cNvSpPr>
                <a:spLocks/>
              </p:cNvSpPr>
              <p:nvPr/>
            </p:nvSpPr>
            <p:spPr bwMode="black">
              <a:xfrm>
                <a:off x="6967037" y="4472348"/>
                <a:ext cx="70760" cy="124551"/>
              </a:xfrm>
              <a:custGeom>
                <a:avLst/>
                <a:gdLst/>
                <a:ahLst/>
                <a:cxnLst>
                  <a:cxn ang="0">
                    <a:pos x="80" y="32"/>
                  </a:cxn>
                  <a:cxn ang="0">
                    <a:pos x="75" y="31"/>
                  </a:cxn>
                  <a:cxn ang="0">
                    <a:pos x="70" y="29"/>
                  </a:cxn>
                  <a:cxn ang="0">
                    <a:pos x="64" y="29"/>
                  </a:cxn>
                  <a:cxn ang="0">
                    <a:pos x="52" y="32"/>
                  </a:cxn>
                  <a:cxn ang="0">
                    <a:pos x="42" y="41"/>
                  </a:cxn>
                  <a:cxn ang="0">
                    <a:pos x="35" y="54"/>
                  </a:cxn>
                  <a:cxn ang="0">
                    <a:pos x="33" y="73"/>
                  </a:cxn>
                  <a:cxn ang="0">
                    <a:pos x="33" y="146"/>
                  </a:cxn>
                  <a:cxn ang="0">
                    <a:pos x="0" y="146"/>
                  </a:cxn>
                  <a:cxn ang="0">
                    <a:pos x="0" y="2"/>
                  </a:cxn>
                  <a:cxn ang="0">
                    <a:pos x="33" y="2"/>
                  </a:cxn>
                  <a:cxn ang="0">
                    <a:pos x="33" y="30"/>
                  </a:cxn>
                  <a:cxn ang="0">
                    <a:pos x="33" y="30"/>
                  </a:cxn>
                  <a:cxn ang="0">
                    <a:pos x="40" y="17"/>
                  </a:cxn>
                  <a:cxn ang="0">
                    <a:pos x="49" y="7"/>
                  </a:cxn>
                  <a:cxn ang="0">
                    <a:pos x="59" y="2"/>
                  </a:cxn>
                  <a:cxn ang="0">
                    <a:pos x="70" y="0"/>
                  </a:cxn>
                  <a:cxn ang="0">
                    <a:pos x="77" y="0"/>
                  </a:cxn>
                  <a:cxn ang="0">
                    <a:pos x="83" y="2"/>
                  </a:cxn>
                  <a:cxn ang="0">
                    <a:pos x="83" y="34"/>
                  </a:cxn>
                  <a:cxn ang="0">
                    <a:pos x="80" y="32"/>
                  </a:cxn>
                </a:cxnLst>
                <a:rect l="0" t="0" r="r" b="b"/>
                <a:pathLst>
                  <a:path w="83" h="146">
                    <a:moveTo>
                      <a:pt x="80" y="32"/>
                    </a:moveTo>
                    <a:cubicBezTo>
                      <a:pt x="78" y="32"/>
                      <a:pt x="77" y="31"/>
                      <a:pt x="75" y="31"/>
                    </a:cubicBezTo>
                    <a:cubicBezTo>
                      <a:pt x="73" y="30"/>
                      <a:pt x="71" y="30"/>
                      <a:pt x="70" y="29"/>
                    </a:cubicBezTo>
                    <a:cubicBezTo>
                      <a:pt x="68" y="29"/>
                      <a:pt x="66" y="29"/>
                      <a:pt x="64" y="29"/>
                    </a:cubicBezTo>
                    <a:cubicBezTo>
                      <a:pt x="60" y="29"/>
                      <a:pt x="56" y="30"/>
                      <a:pt x="52" y="32"/>
                    </a:cubicBezTo>
                    <a:cubicBezTo>
                      <a:pt x="48" y="34"/>
                      <a:pt x="45" y="37"/>
                      <a:pt x="42" y="41"/>
                    </a:cubicBezTo>
                    <a:cubicBezTo>
                      <a:pt x="39" y="44"/>
                      <a:pt x="37" y="49"/>
                      <a:pt x="35" y="54"/>
                    </a:cubicBezTo>
                    <a:cubicBezTo>
                      <a:pt x="34" y="60"/>
                      <a:pt x="33" y="66"/>
                      <a:pt x="33" y="73"/>
                    </a:cubicBezTo>
                    <a:cubicBezTo>
                      <a:pt x="33" y="146"/>
                      <a:pt x="33" y="146"/>
                      <a:pt x="33" y="146"/>
                    </a:cubicBezTo>
                    <a:cubicBezTo>
                      <a:pt x="0" y="146"/>
                      <a:pt x="0" y="146"/>
                      <a:pt x="0" y="146"/>
                    </a:cubicBezTo>
                    <a:cubicBezTo>
                      <a:pt x="0" y="2"/>
                      <a:pt x="0" y="2"/>
                      <a:pt x="0" y="2"/>
                    </a:cubicBezTo>
                    <a:cubicBezTo>
                      <a:pt x="33" y="2"/>
                      <a:pt x="33" y="2"/>
                      <a:pt x="33" y="2"/>
                    </a:cubicBezTo>
                    <a:cubicBezTo>
                      <a:pt x="33" y="30"/>
                      <a:pt x="33" y="30"/>
                      <a:pt x="33" y="30"/>
                    </a:cubicBezTo>
                    <a:cubicBezTo>
                      <a:pt x="33" y="30"/>
                      <a:pt x="33" y="30"/>
                      <a:pt x="33" y="30"/>
                    </a:cubicBezTo>
                    <a:cubicBezTo>
                      <a:pt x="35" y="25"/>
                      <a:pt x="37" y="20"/>
                      <a:pt x="40" y="17"/>
                    </a:cubicBezTo>
                    <a:cubicBezTo>
                      <a:pt x="43" y="13"/>
                      <a:pt x="46" y="10"/>
                      <a:pt x="49" y="7"/>
                    </a:cubicBezTo>
                    <a:cubicBezTo>
                      <a:pt x="52" y="5"/>
                      <a:pt x="55" y="3"/>
                      <a:pt x="59" y="2"/>
                    </a:cubicBezTo>
                    <a:cubicBezTo>
                      <a:pt x="63" y="0"/>
                      <a:pt x="66" y="0"/>
                      <a:pt x="70" y="0"/>
                    </a:cubicBezTo>
                    <a:cubicBezTo>
                      <a:pt x="73" y="0"/>
                      <a:pt x="75" y="0"/>
                      <a:pt x="77" y="0"/>
                    </a:cubicBezTo>
                    <a:cubicBezTo>
                      <a:pt x="79" y="1"/>
                      <a:pt x="81" y="1"/>
                      <a:pt x="83" y="2"/>
                    </a:cubicBezTo>
                    <a:cubicBezTo>
                      <a:pt x="83" y="34"/>
                      <a:pt x="83" y="34"/>
                      <a:pt x="83" y="34"/>
                    </a:cubicBezTo>
                    <a:cubicBezTo>
                      <a:pt x="82" y="33"/>
                      <a:pt x="81" y="33"/>
                      <a:pt x="80" y="32"/>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9" name="Freeform 24">
                <a:extLst>
                  <a:ext uri="{FF2B5EF4-FFF2-40B4-BE49-F238E27FC236}">
                    <a16:creationId xmlns:a16="http://schemas.microsoft.com/office/drawing/2014/main" id="{B39ED4CD-965F-42AD-906F-53F2766F51D2}"/>
                  </a:ext>
                </a:extLst>
              </p:cNvPr>
              <p:cNvSpPr>
                <a:spLocks noEditPoints="1"/>
              </p:cNvSpPr>
              <p:nvPr/>
            </p:nvSpPr>
            <p:spPr bwMode="black">
              <a:xfrm>
                <a:off x="7042129" y="4471626"/>
                <a:ext cx="102890" cy="128522"/>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4" y="113"/>
                  </a:cxn>
                  <a:cxn ang="0">
                    <a:pos x="38" y="119"/>
                  </a:cxn>
                  <a:cxn ang="0">
                    <a:pos x="46" y="123"/>
                  </a:cxn>
                  <a:cxn ang="0">
                    <a:pos x="56" y="125"/>
                  </a:cxn>
                  <a:cxn ang="0">
                    <a:pos x="70"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1" y="145"/>
                      <a:pt x="16" y="142"/>
                      <a:pt x="12" y="139"/>
                    </a:cubicBezTo>
                    <a:cubicBezTo>
                      <a:pt x="8" y="135"/>
                      <a:pt x="5" y="131"/>
                      <a:pt x="3" y="125"/>
                    </a:cubicBezTo>
                    <a:cubicBezTo>
                      <a:pt x="1" y="120"/>
                      <a:pt x="0" y="114"/>
                      <a:pt x="0" y="108"/>
                    </a:cubicBezTo>
                    <a:cubicBezTo>
                      <a:pt x="0" y="102"/>
                      <a:pt x="1" y="96"/>
                      <a:pt x="3" y="91"/>
                    </a:cubicBezTo>
                    <a:cubicBezTo>
                      <a:pt x="5" y="85"/>
                      <a:pt x="7" y="81"/>
                      <a:pt x="11" y="76"/>
                    </a:cubicBezTo>
                    <a:cubicBezTo>
                      <a:pt x="15" y="72"/>
                      <a:pt x="20" y="69"/>
                      <a:pt x="26" y="66"/>
                    </a:cubicBezTo>
                    <a:cubicBezTo>
                      <a:pt x="32" y="63"/>
                      <a:pt x="39" y="61"/>
                      <a:pt x="47" y="60"/>
                    </a:cubicBezTo>
                    <a:cubicBezTo>
                      <a:pt x="89" y="55"/>
                      <a:pt x="89" y="55"/>
                      <a:pt x="89" y="55"/>
                    </a:cubicBezTo>
                    <a:cubicBezTo>
                      <a:pt x="89" y="44"/>
                      <a:pt x="87" y="37"/>
                      <a:pt x="82" y="32"/>
                    </a:cubicBezTo>
                    <a:cubicBezTo>
                      <a:pt x="77" y="28"/>
                      <a:pt x="71" y="25"/>
                      <a:pt x="62" y="25"/>
                    </a:cubicBezTo>
                    <a:cubicBezTo>
                      <a:pt x="53" y="25"/>
                      <a:pt x="45" y="27"/>
                      <a:pt x="36" y="30"/>
                    </a:cubicBezTo>
                    <a:cubicBezTo>
                      <a:pt x="28" y="33"/>
                      <a:pt x="21" y="36"/>
                      <a:pt x="14" y="41"/>
                    </a:cubicBezTo>
                    <a:cubicBezTo>
                      <a:pt x="14" y="13"/>
                      <a:pt x="14" y="13"/>
                      <a:pt x="14" y="13"/>
                    </a:cubicBezTo>
                    <a:cubicBezTo>
                      <a:pt x="16" y="11"/>
                      <a:pt x="19" y="10"/>
                      <a:pt x="23" y="8"/>
                    </a:cubicBezTo>
                    <a:cubicBezTo>
                      <a:pt x="27"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2" y="86"/>
                      <a:pt x="39" y="87"/>
                      <a:pt x="37" y="89"/>
                    </a:cubicBezTo>
                    <a:cubicBezTo>
                      <a:pt x="35" y="91"/>
                      <a:pt x="34" y="93"/>
                      <a:pt x="33" y="96"/>
                    </a:cubicBezTo>
                    <a:cubicBezTo>
                      <a:pt x="32" y="98"/>
                      <a:pt x="32" y="101"/>
                      <a:pt x="32" y="105"/>
                    </a:cubicBezTo>
                    <a:cubicBezTo>
                      <a:pt x="32" y="108"/>
                      <a:pt x="33" y="110"/>
                      <a:pt x="34" y="113"/>
                    </a:cubicBezTo>
                    <a:cubicBezTo>
                      <a:pt x="35" y="115"/>
                      <a:pt x="36" y="117"/>
                      <a:pt x="38" y="119"/>
                    </a:cubicBezTo>
                    <a:cubicBezTo>
                      <a:pt x="40" y="121"/>
                      <a:pt x="43" y="122"/>
                      <a:pt x="46" y="123"/>
                    </a:cubicBezTo>
                    <a:cubicBezTo>
                      <a:pt x="49" y="124"/>
                      <a:pt x="52" y="125"/>
                      <a:pt x="56" y="125"/>
                    </a:cubicBezTo>
                    <a:cubicBezTo>
                      <a:pt x="61" y="125"/>
                      <a:pt x="65" y="124"/>
                      <a:pt x="70" y="122"/>
                    </a:cubicBezTo>
                    <a:cubicBezTo>
                      <a:pt x="74"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0" name="Freeform 25">
                <a:extLst>
                  <a:ext uri="{FF2B5EF4-FFF2-40B4-BE49-F238E27FC236}">
                    <a16:creationId xmlns:a16="http://schemas.microsoft.com/office/drawing/2014/main" id="{B971CE36-B191-46BE-8578-772EA87EE853}"/>
                  </a:ext>
                </a:extLst>
              </p:cNvPr>
              <p:cNvSpPr>
                <a:spLocks/>
              </p:cNvSpPr>
              <p:nvPr/>
            </p:nvSpPr>
            <p:spPr bwMode="black">
              <a:xfrm>
                <a:off x="7155489" y="4474153"/>
                <a:ext cx="104695" cy="122746"/>
              </a:xfrm>
              <a:custGeom>
                <a:avLst/>
                <a:gdLst/>
                <a:ahLst/>
                <a:cxnLst>
                  <a:cxn ang="0">
                    <a:pos x="108" y="279"/>
                  </a:cxn>
                  <a:cxn ang="0">
                    <a:pos x="290" y="279"/>
                  </a:cxn>
                  <a:cxn ang="0">
                    <a:pos x="290" y="340"/>
                  </a:cxn>
                  <a:cxn ang="0">
                    <a:pos x="0" y="340"/>
                  </a:cxn>
                  <a:cxn ang="0">
                    <a:pos x="0" y="314"/>
                  </a:cxn>
                  <a:cxn ang="0">
                    <a:pos x="184" y="61"/>
                  </a:cxn>
                  <a:cxn ang="0">
                    <a:pos x="19" y="61"/>
                  </a:cxn>
                  <a:cxn ang="0">
                    <a:pos x="19" y="0"/>
                  </a:cxn>
                  <a:cxn ang="0">
                    <a:pos x="290" y="0"/>
                  </a:cxn>
                  <a:cxn ang="0">
                    <a:pos x="290" y="30"/>
                  </a:cxn>
                  <a:cxn ang="0">
                    <a:pos x="108" y="279"/>
                  </a:cxn>
                </a:cxnLst>
                <a:rect l="0" t="0" r="r" b="b"/>
                <a:pathLst>
                  <a:path w="290" h="340">
                    <a:moveTo>
                      <a:pt x="108" y="279"/>
                    </a:moveTo>
                    <a:lnTo>
                      <a:pt x="290" y="279"/>
                    </a:lnTo>
                    <a:lnTo>
                      <a:pt x="290" y="340"/>
                    </a:lnTo>
                    <a:lnTo>
                      <a:pt x="0" y="340"/>
                    </a:lnTo>
                    <a:lnTo>
                      <a:pt x="0" y="314"/>
                    </a:lnTo>
                    <a:lnTo>
                      <a:pt x="184" y="61"/>
                    </a:lnTo>
                    <a:lnTo>
                      <a:pt x="19" y="61"/>
                    </a:lnTo>
                    <a:lnTo>
                      <a:pt x="19" y="0"/>
                    </a:lnTo>
                    <a:lnTo>
                      <a:pt x="290" y="0"/>
                    </a:lnTo>
                    <a:lnTo>
                      <a:pt x="290" y="30"/>
                    </a:lnTo>
                    <a:lnTo>
                      <a:pt x="108" y="27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1" name="Freeform 26">
                <a:extLst>
                  <a:ext uri="{FF2B5EF4-FFF2-40B4-BE49-F238E27FC236}">
                    <a16:creationId xmlns:a16="http://schemas.microsoft.com/office/drawing/2014/main" id="{2B042454-8A86-434A-A791-F244AF4CB675}"/>
                  </a:ext>
                </a:extLst>
              </p:cNvPr>
              <p:cNvSpPr>
                <a:spLocks noEditPoints="1"/>
              </p:cNvSpPr>
              <p:nvPr/>
            </p:nvSpPr>
            <p:spPr bwMode="black">
              <a:xfrm>
                <a:off x="7275708" y="4414224"/>
                <a:ext cx="33936" cy="182675"/>
              </a:xfrm>
              <a:custGeom>
                <a:avLst/>
                <a:gdLst/>
                <a:ahLst/>
                <a:cxnLst>
                  <a:cxn ang="0">
                    <a:pos x="40" y="20"/>
                  </a:cxn>
                  <a:cxn ang="0">
                    <a:pos x="39"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9" y="12"/>
                  </a:cxn>
                  <a:cxn ang="0">
                    <a:pos x="40" y="20"/>
                  </a:cxn>
                  <a:cxn ang="0">
                    <a:pos x="4" y="214"/>
                  </a:cxn>
                  <a:cxn ang="0">
                    <a:pos x="4" y="70"/>
                  </a:cxn>
                  <a:cxn ang="0">
                    <a:pos x="36" y="70"/>
                  </a:cxn>
                  <a:cxn ang="0">
                    <a:pos x="36" y="214"/>
                  </a:cxn>
                  <a:cxn ang="0">
                    <a:pos x="4" y="214"/>
                  </a:cxn>
                </a:cxnLst>
                <a:rect l="0" t="0" r="r" b="b"/>
                <a:pathLst>
                  <a:path w="40" h="214">
                    <a:moveTo>
                      <a:pt x="40" y="20"/>
                    </a:moveTo>
                    <a:cubicBezTo>
                      <a:pt x="40" y="22"/>
                      <a:pt x="40" y="24"/>
                      <a:pt x="39" y="27"/>
                    </a:cubicBezTo>
                    <a:cubicBezTo>
                      <a:pt x="38" y="29"/>
                      <a:pt x="36" y="31"/>
                      <a:pt x="34" y="33"/>
                    </a:cubicBezTo>
                    <a:cubicBezTo>
                      <a:pt x="33" y="34"/>
                      <a:pt x="31" y="36"/>
                      <a:pt x="28" y="37"/>
                    </a:cubicBezTo>
                    <a:cubicBezTo>
                      <a:pt x="26" y="38"/>
                      <a:pt x="23" y="38"/>
                      <a:pt x="20" y="38"/>
                    </a:cubicBezTo>
                    <a:cubicBezTo>
                      <a:pt x="17" y="38"/>
                      <a:pt x="15" y="38"/>
                      <a:pt x="12" y="37"/>
                    </a:cubicBezTo>
                    <a:cubicBezTo>
                      <a:pt x="10" y="36"/>
                      <a:pt x="8"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5" y="1"/>
                      <a:pt x="17" y="0"/>
                      <a:pt x="20" y="0"/>
                    </a:cubicBezTo>
                    <a:cubicBezTo>
                      <a:pt x="23" y="0"/>
                      <a:pt x="26" y="1"/>
                      <a:pt x="28" y="2"/>
                    </a:cubicBezTo>
                    <a:cubicBezTo>
                      <a:pt x="30" y="3"/>
                      <a:pt x="33" y="4"/>
                      <a:pt x="34" y="6"/>
                    </a:cubicBezTo>
                    <a:cubicBezTo>
                      <a:pt x="36" y="8"/>
                      <a:pt x="38" y="10"/>
                      <a:pt x="39" y="12"/>
                    </a:cubicBezTo>
                    <a:cubicBezTo>
                      <a:pt x="40" y="14"/>
                      <a:pt x="40" y="17"/>
                      <a:pt x="40" y="20"/>
                    </a:cubicBezTo>
                    <a:close/>
                    <a:moveTo>
                      <a:pt x="4" y="214"/>
                    </a:moveTo>
                    <a:cubicBezTo>
                      <a:pt x="4" y="70"/>
                      <a:pt x="4" y="70"/>
                      <a:pt x="4" y="70"/>
                    </a:cubicBezTo>
                    <a:cubicBezTo>
                      <a:pt x="36" y="70"/>
                      <a:pt x="36" y="70"/>
                      <a:pt x="36" y="70"/>
                    </a:cubicBezTo>
                    <a:cubicBezTo>
                      <a:pt x="36" y="214"/>
                      <a:pt x="36" y="214"/>
                      <a:pt x="36" y="214"/>
                    </a:cubicBezTo>
                    <a:lnTo>
                      <a:pt x="4"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62" name="Freeform 27">
                <a:extLst>
                  <a:ext uri="{FF2B5EF4-FFF2-40B4-BE49-F238E27FC236}">
                    <a16:creationId xmlns:a16="http://schemas.microsoft.com/office/drawing/2014/main" id="{1C776E7D-CA53-47DA-943B-DEDAA4A0597C}"/>
                  </a:ext>
                </a:extLst>
              </p:cNvPr>
              <p:cNvSpPr>
                <a:spLocks noEditPoints="1"/>
              </p:cNvSpPr>
              <p:nvPr/>
            </p:nvSpPr>
            <p:spPr bwMode="black">
              <a:xfrm>
                <a:off x="7329499" y="4471626"/>
                <a:ext cx="112277" cy="128522"/>
              </a:xfrm>
              <a:custGeom>
                <a:avLst/>
                <a:gdLst/>
                <a:ahLst/>
                <a:cxnLst>
                  <a:cxn ang="0">
                    <a:pos x="34" y="85"/>
                  </a:cxn>
                  <a:cxn ang="0">
                    <a:pos x="46" y="115"/>
                  </a:cxn>
                  <a:cxn ang="0">
                    <a:pos x="77" y="125"/>
                  </a:cxn>
                  <a:cxn ang="0">
                    <a:pos x="100" y="121"/>
                  </a:cxn>
                  <a:cxn ang="0">
                    <a:pos x="120" y="111"/>
                  </a:cxn>
                  <a:cxn ang="0">
                    <a:pos x="120" y="139"/>
                  </a:cxn>
                  <a:cxn ang="0">
                    <a:pos x="112" y="143"/>
                  </a:cxn>
                  <a:cxn ang="0">
                    <a:pos x="101" y="146"/>
                  </a:cxn>
                  <a:cxn ang="0">
                    <a:pos x="86" y="149"/>
                  </a:cxn>
                  <a:cxn ang="0">
                    <a:pos x="69" y="151"/>
                  </a:cxn>
                  <a:cxn ang="0">
                    <a:pos x="40" y="146"/>
                  </a:cxn>
                  <a:cxn ang="0">
                    <a:pos x="19" y="132"/>
                  </a:cxn>
                  <a:cxn ang="0">
                    <a:pos x="5" y="108"/>
                  </a:cxn>
                  <a:cxn ang="0">
                    <a:pos x="0" y="77"/>
                  </a:cxn>
                  <a:cxn ang="0">
                    <a:pos x="7" y="42"/>
                  </a:cxn>
                  <a:cxn ang="0">
                    <a:pos x="22" y="18"/>
                  </a:cxn>
                  <a:cxn ang="0">
                    <a:pos x="44" y="4"/>
                  </a:cxn>
                  <a:cxn ang="0">
                    <a:pos x="69" y="0"/>
                  </a:cxn>
                  <a:cxn ang="0">
                    <a:pos x="96" y="5"/>
                  </a:cxn>
                  <a:cxn ang="0">
                    <a:pos x="116" y="19"/>
                  </a:cxn>
                  <a:cxn ang="0">
                    <a:pos x="128" y="41"/>
                  </a:cxn>
                  <a:cxn ang="0">
                    <a:pos x="132" y="69"/>
                  </a:cxn>
                  <a:cxn ang="0">
                    <a:pos x="132" y="85"/>
                  </a:cxn>
                  <a:cxn ang="0">
                    <a:pos x="34" y="85"/>
                  </a:cxn>
                  <a:cxn ang="0">
                    <a:pos x="98" y="46"/>
                  </a:cxn>
                  <a:cxn ang="0">
                    <a:pos x="92" y="35"/>
                  </a:cxn>
                  <a:cxn ang="0">
                    <a:pos x="83" y="28"/>
                  </a:cxn>
                  <a:cxn ang="0">
                    <a:pos x="69" y="25"/>
                  </a:cxn>
                  <a:cxn ang="0">
                    <a:pos x="56" y="28"/>
                  </a:cxn>
                  <a:cxn ang="0">
                    <a:pos x="46" y="35"/>
                  </a:cxn>
                  <a:cxn ang="0">
                    <a:pos x="38" y="46"/>
                  </a:cxn>
                  <a:cxn ang="0">
                    <a:pos x="34" y="60"/>
                  </a:cxn>
                  <a:cxn ang="0">
                    <a:pos x="99" y="60"/>
                  </a:cxn>
                  <a:cxn ang="0">
                    <a:pos x="98" y="46"/>
                  </a:cxn>
                </a:cxnLst>
                <a:rect l="0" t="0" r="r" b="b"/>
                <a:pathLst>
                  <a:path w="132" h="151">
                    <a:moveTo>
                      <a:pt x="34" y="85"/>
                    </a:moveTo>
                    <a:cubicBezTo>
                      <a:pt x="34" y="98"/>
                      <a:pt x="38" y="108"/>
                      <a:pt x="46" y="115"/>
                    </a:cubicBezTo>
                    <a:cubicBezTo>
                      <a:pt x="53" y="122"/>
                      <a:pt x="63" y="125"/>
                      <a:pt x="77" y="125"/>
                    </a:cubicBezTo>
                    <a:cubicBezTo>
                      <a:pt x="85" y="125"/>
                      <a:pt x="93" y="124"/>
                      <a:pt x="100" y="121"/>
                    </a:cubicBezTo>
                    <a:cubicBezTo>
                      <a:pt x="108" y="119"/>
                      <a:pt x="115" y="115"/>
                      <a:pt x="120" y="111"/>
                    </a:cubicBezTo>
                    <a:cubicBezTo>
                      <a:pt x="120" y="139"/>
                      <a:pt x="120" y="139"/>
                      <a:pt x="120" y="139"/>
                    </a:cubicBezTo>
                    <a:cubicBezTo>
                      <a:pt x="118" y="140"/>
                      <a:pt x="116" y="141"/>
                      <a:pt x="112" y="143"/>
                    </a:cubicBezTo>
                    <a:cubicBezTo>
                      <a:pt x="109" y="144"/>
                      <a:pt x="106" y="145"/>
                      <a:pt x="101" y="146"/>
                    </a:cubicBezTo>
                    <a:cubicBezTo>
                      <a:pt x="97" y="148"/>
                      <a:pt x="92" y="149"/>
                      <a:pt x="86" y="149"/>
                    </a:cubicBezTo>
                    <a:cubicBezTo>
                      <a:pt x="81" y="150"/>
                      <a:pt x="75" y="151"/>
                      <a:pt x="69" y="151"/>
                    </a:cubicBezTo>
                    <a:cubicBezTo>
                      <a:pt x="58" y="151"/>
                      <a:pt x="49" y="149"/>
                      <a:pt x="40" y="146"/>
                    </a:cubicBezTo>
                    <a:cubicBezTo>
                      <a:pt x="32" y="143"/>
                      <a:pt x="25" y="138"/>
                      <a:pt x="19" y="132"/>
                    </a:cubicBezTo>
                    <a:cubicBezTo>
                      <a:pt x="13" y="125"/>
                      <a:pt x="8" y="118"/>
                      <a:pt x="5" y="108"/>
                    </a:cubicBezTo>
                    <a:cubicBezTo>
                      <a:pt x="2" y="99"/>
                      <a:pt x="0" y="89"/>
                      <a:pt x="0" y="77"/>
                    </a:cubicBezTo>
                    <a:cubicBezTo>
                      <a:pt x="0" y="63"/>
                      <a:pt x="2" y="52"/>
                      <a:pt x="7" y="42"/>
                    </a:cubicBezTo>
                    <a:cubicBezTo>
                      <a:pt x="11" y="33"/>
                      <a:pt x="16" y="25"/>
                      <a:pt x="22" y="18"/>
                    </a:cubicBezTo>
                    <a:cubicBezTo>
                      <a:pt x="29" y="12"/>
                      <a:pt x="36" y="7"/>
                      <a:pt x="44" y="4"/>
                    </a:cubicBezTo>
                    <a:cubicBezTo>
                      <a:pt x="53" y="1"/>
                      <a:pt x="61" y="0"/>
                      <a:pt x="69" y="0"/>
                    </a:cubicBezTo>
                    <a:cubicBezTo>
                      <a:pt x="79" y="0"/>
                      <a:pt x="88" y="2"/>
                      <a:pt x="96" y="5"/>
                    </a:cubicBezTo>
                    <a:cubicBezTo>
                      <a:pt x="104" y="8"/>
                      <a:pt x="111" y="13"/>
                      <a:pt x="116" y="19"/>
                    </a:cubicBezTo>
                    <a:cubicBezTo>
                      <a:pt x="121" y="25"/>
                      <a:pt x="125" y="32"/>
                      <a:pt x="128" y="41"/>
                    </a:cubicBezTo>
                    <a:cubicBezTo>
                      <a:pt x="130" y="49"/>
                      <a:pt x="132" y="59"/>
                      <a:pt x="132" y="69"/>
                    </a:cubicBezTo>
                    <a:cubicBezTo>
                      <a:pt x="132" y="85"/>
                      <a:pt x="132" y="85"/>
                      <a:pt x="132" y="85"/>
                    </a:cubicBezTo>
                    <a:lnTo>
                      <a:pt x="34" y="85"/>
                    </a:lnTo>
                    <a:close/>
                    <a:moveTo>
                      <a:pt x="98" y="46"/>
                    </a:moveTo>
                    <a:cubicBezTo>
                      <a:pt x="96" y="42"/>
                      <a:pt x="95" y="38"/>
                      <a:pt x="92" y="35"/>
                    </a:cubicBezTo>
                    <a:cubicBezTo>
                      <a:pt x="90" y="32"/>
                      <a:pt x="87" y="30"/>
                      <a:pt x="83" y="28"/>
                    </a:cubicBezTo>
                    <a:cubicBezTo>
                      <a:pt x="79" y="26"/>
                      <a:pt x="74" y="25"/>
                      <a:pt x="69" y="25"/>
                    </a:cubicBezTo>
                    <a:cubicBezTo>
                      <a:pt x="64" y="25"/>
                      <a:pt x="60" y="26"/>
                      <a:pt x="56" y="28"/>
                    </a:cubicBezTo>
                    <a:cubicBezTo>
                      <a:pt x="52" y="29"/>
                      <a:pt x="49" y="32"/>
                      <a:pt x="46" y="35"/>
                    </a:cubicBezTo>
                    <a:cubicBezTo>
                      <a:pt x="43" y="38"/>
                      <a:pt x="40" y="42"/>
                      <a:pt x="38" y="46"/>
                    </a:cubicBezTo>
                    <a:cubicBezTo>
                      <a:pt x="36" y="50"/>
                      <a:pt x="35" y="55"/>
                      <a:pt x="34" y="60"/>
                    </a:cubicBezTo>
                    <a:cubicBezTo>
                      <a:pt x="99" y="60"/>
                      <a:pt x="99" y="60"/>
                      <a:pt x="99" y="60"/>
                    </a:cubicBezTo>
                    <a:cubicBezTo>
                      <a:pt x="99" y="55"/>
                      <a:pt x="99" y="51"/>
                      <a:pt x="98" y="4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7" name="Group 536">
              <a:extLst>
                <a:ext uri="{FF2B5EF4-FFF2-40B4-BE49-F238E27FC236}">
                  <a16:creationId xmlns:a16="http://schemas.microsoft.com/office/drawing/2014/main" id="{C259D0EF-6823-4327-9633-FB580E3C7202}"/>
                </a:ext>
              </a:extLst>
            </p:cNvPr>
            <p:cNvGrpSpPr/>
            <p:nvPr/>
          </p:nvGrpSpPr>
          <p:grpSpPr bwMode="black">
            <a:xfrm>
              <a:off x="12652361" y="10597586"/>
              <a:ext cx="1402777" cy="563525"/>
              <a:chOff x="7844547" y="4357855"/>
              <a:chExt cx="718565" cy="298667"/>
            </a:xfrm>
            <a:solidFill>
              <a:srgbClr val="FFFFFF"/>
            </a:solidFill>
            <a:effectLst/>
          </p:grpSpPr>
          <p:sp>
            <p:nvSpPr>
              <p:cNvPr id="553" name="Freeform 18">
                <a:extLst>
                  <a:ext uri="{FF2B5EF4-FFF2-40B4-BE49-F238E27FC236}">
                    <a16:creationId xmlns:a16="http://schemas.microsoft.com/office/drawing/2014/main" id="{4C54A3ED-F7AF-44AC-83F8-A8EFE01D23A9}"/>
                  </a:ext>
                </a:extLst>
              </p:cNvPr>
              <p:cNvSpPr>
                <a:spLocks/>
              </p:cNvSpPr>
              <p:nvPr/>
            </p:nvSpPr>
            <p:spPr bwMode="black">
              <a:xfrm>
                <a:off x="8301916" y="4357855"/>
                <a:ext cx="261196" cy="298667"/>
              </a:xfrm>
              <a:custGeom>
                <a:avLst/>
                <a:gdLst/>
                <a:ahLst/>
                <a:cxnLst>
                  <a:cxn ang="0">
                    <a:pos x="469" y="441"/>
                  </a:cxn>
                  <a:cxn ang="0">
                    <a:pos x="419" y="441"/>
                  </a:cxn>
                  <a:cxn ang="0">
                    <a:pos x="394" y="98"/>
                  </a:cxn>
                  <a:cxn ang="0">
                    <a:pos x="246" y="134"/>
                  </a:cxn>
                  <a:cxn ang="0">
                    <a:pos x="362" y="178"/>
                  </a:cxn>
                  <a:cxn ang="0">
                    <a:pos x="294" y="507"/>
                  </a:cxn>
                  <a:cxn ang="0">
                    <a:pos x="51" y="572"/>
                  </a:cxn>
                  <a:cxn ang="0">
                    <a:pos x="1" y="572"/>
                  </a:cxn>
                  <a:cxn ang="0">
                    <a:pos x="252" y="478"/>
                  </a:cxn>
                  <a:cxn ang="0">
                    <a:pos x="339" y="386"/>
                  </a:cxn>
                  <a:cxn ang="0">
                    <a:pos x="260" y="186"/>
                  </a:cxn>
                  <a:cxn ang="0">
                    <a:pos x="212" y="441"/>
                  </a:cxn>
                  <a:cxn ang="0">
                    <a:pos x="164" y="441"/>
                  </a:cxn>
                  <a:cxn ang="0">
                    <a:pos x="114" y="184"/>
                  </a:cxn>
                  <a:cxn ang="0">
                    <a:pos x="78" y="441"/>
                  </a:cxn>
                  <a:cxn ang="0">
                    <a:pos x="28" y="441"/>
                  </a:cxn>
                  <a:cxn ang="0">
                    <a:pos x="89" y="149"/>
                  </a:cxn>
                  <a:cxn ang="0">
                    <a:pos x="154" y="149"/>
                  </a:cxn>
                  <a:cxn ang="0">
                    <a:pos x="195" y="184"/>
                  </a:cxn>
                  <a:cxn ang="0">
                    <a:pos x="195" y="180"/>
                  </a:cxn>
                  <a:cxn ang="0">
                    <a:pos x="210" y="165"/>
                  </a:cxn>
                  <a:cxn ang="0">
                    <a:pos x="385" y="40"/>
                  </a:cxn>
                  <a:cxn ang="0">
                    <a:pos x="469" y="441"/>
                  </a:cxn>
                </a:cxnLst>
                <a:rect l="0" t="0" r="r" b="b"/>
                <a:pathLst>
                  <a:path w="501" h="572">
                    <a:moveTo>
                      <a:pt x="469" y="441"/>
                    </a:moveTo>
                    <a:cubicBezTo>
                      <a:pt x="453" y="441"/>
                      <a:pt x="436" y="441"/>
                      <a:pt x="419" y="441"/>
                    </a:cubicBezTo>
                    <a:cubicBezTo>
                      <a:pt x="421" y="345"/>
                      <a:pt x="436" y="150"/>
                      <a:pt x="394" y="98"/>
                    </a:cubicBezTo>
                    <a:cubicBezTo>
                      <a:pt x="362" y="56"/>
                      <a:pt x="225" y="53"/>
                      <a:pt x="246" y="134"/>
                    </a:cubicBezTo>
                    <a:cubicBezTo>
                      <a:pt x="285" y="158"/>
                      <a:pt x="332" y="139"/>
                      <a:pt x="362" y="178"/>
                    </a:cubicBezTo>
                    <a:cubicBezTo>
                      <a:pt x="436" y="278"/>
                      <a:pt x="383" y="468"/>
                      <a:pt x="294" y="507"/>
                    </a:cubicBezTo>
                    <a:cubicBezTo>
                      <a:pt x="229" y="535"/>
                      <a:pt x="52" y="488"/>
                      <a:pt x="51" y="572"/>
                    </a:cubicBezTo>
                    <a:cubicBezTo>
                      <a:pt x="34" y="572"/>
                      <a:pt x="17" y="572"/>
                      <a:pt x="1" y="572"/>
                    </a:cubicBezTo>
                    <a:cubicBezTo>
                      <a:pt x="2" y="437"/>
                      <a:pt x="141" y="502"/>
                      <a:pt x="252" y="478"/>
                    </a:cubicBezTo>
                    <a:cubicBezTo>
                      <a:pt x="301" y="467"/>
                      <a:pt x="326" y="432"/>
                      <a:pt x="339" y="386"/>
                    </a:cubicBezTo>
                    <a:cubicBezTo>
                      <a:pt x="359" y="310"/>
                      <a:pt x="354" y="161"/>
                      <a:pt x="260" y="186"/>
                    </a:cubicBezTo>
                    <a:cubicBezTo>
                      <a:pt x="188" y="205"/>
                      <a:pt x="210" y="352"/>
                      <a:pt x="212" y="441"/>
                    </a:cubicBezTo>
                    <a:cubicBezTo>
                      <a:pt x="196" y="441"/>
                      <a:pt x="180" y="441"/>
                      <a:pt x="164" y="441"/>
                    </a:cubicBezTo>
                    <a:cubicBezTo>
                      <a:pt x="165" y="373"/>
                      <a:pt x="187" y="171"/>
                      <a:pt x="114" y="184"/>
                    </a:cubicBezTo>
                    <a:cubicBezTo>
                      <a:pt x="58" y="194"/>
                      <a:pt x="76" y="370"/>
                      <a:pt x="78" y="441"/>
                    </a:cubicBezTo>
                    <a:cubicBezTo>
                      <a:pt x="61" y="441"/>
                      <a:pt x="44" y="441"/>
                      <a:pt x="28" y="441"/>
                    </a:cubicBezTo>
                    <a:cubicBezTo>
                      <a:pt x="26" y="325"/>
                      <a:pt x="0" y="181"/>
                      <a:pt x="89" y="149"/>
                    </a:cubicBezTo>
                    <a:cubicBezTo>
                      <a:pt x="107" y="143"/>
                      <a:pt x="136" y="142"/>
                      <a:pt x="154" y="149"/>
                    </a:cubicBezTo>
                    <a:cubicBezTo>
                      <a:pt x="172" y="157"/>
                      <a:pt x="181" y="173"/>
                      <a:pt x="195" y="184"/>
                    </a:cubicBezTo>
                    <a:cubicBezTo>
                      <a:pt x="195" y="183"/>
                      <a:pt x="195" y="181"/>
                      <a:pt x="195" y="180"/>
                    </a:cubicBezTo>
                    <a:cubicBezTo>
                      <a:pt x="200" y="175"/>
                      <a:pt x="205" y="170"/>
                      <a:pt x="210" y="165"/>
                    </a:cubicBezTo>
                    <a:cubicBezTo>
                      <a:pt x="138" y="64"/>
                      <a:pt x="291" y="0"/>
                      <a:pt x="385" y="40"/>
                    </a:cubicBezTo>
                    <a:cubicBezTo>
                      <a:pt x="501" y="90"/>
                      <a:pt x="471" y="279"/>
                      <a:pt x="469" y="441"/>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4" name="Freeform 20">
                <a:extLst>
                  <a:ext uri="{FF2B5EF4-FFF2-40B4-BE49-F238E27FC236}">
                    <a16:creationId xmlns:a16="http://schemas.microsoft.com/office/drawing/2014/main" id="{D69DB50F-9F97-4429-ADC8-357CC7AC5F56}"/>
                  </a:ext>
                </a:extLst>
              </p:cNvPr>
              <p:cNvSpPr>
                <a:spLocks/>
              </p:cNvSpPr>
              <p:nvPr/>
            </p:nvSpPr>
            <p:spPr bwMode="black">
              <a:xfrm>
                <a:off x="7844547" y="4433018"/>
                <a:ext cx="175674" cy="223504"/>
              </a:xfrm>
              <a:custGeom>
                <a:avLst/>
                <a:gdLst/>
                <a:ahLst/>
                <a:cxnLst>
                  <a:cxn ang="0">
                    <a:pos x="27" y="0"/>
                  </a:cxn>
                  <a:cxn ang="0">
                    <a:pos x="258" y="0"/>
                  </a:cxn>
                  <a:cxn ang="0">
                    <a:pos x="258" y="40"/>
                  </a:cxn>
                  <a:cxn ang="0">
                    <a:pos x="192" y="40"/>
                  </a:cxn>
                  <a:cxn ang="0">
                    <a:pos x="192" y="119"/>
                  </a:cxn>
                  <a:cxn ang="0">
                    <a:pos x="302" y="286"/>
                  </a:cxn>
                  <a:cxn ang="0">
                    <a:pos x="198" y="376"/>
                  </a:cxn>
                  <a:cxn ang="0">
                    <a:pos x="50" y="428"/>
                  </a:cxn>
                  <a:cxn ang="0">
                    <a:pos x="0" y="428"/>
                  </a:cxn>
                  <a:cxn ang="0">
                    <a:pos x="246" y="301"/>
                  </a:cxn>
                  <a:cxn ang="0">
                    <a:pos x="221" y="148"/>
                  </a:cxn>
                  <a:cxn ang="0">
                    <a:pos x="215" y="149"/>
                  </a:cxn>
                  <a:cxn ang="0">
                    <a:pos x="192" y="297"/>
                  </a:cxn>
                  <a:cxn ang="0">
                    <a:pos x="142" y="297"/>
                  </a:cxn>
                  <a:cxn ang="0">
                    <a:pos x="142" y="40"/>
                  </a:cxn>
                  <a:cxn ang="0">
                    <a:pos x="77" y="40"/>
                  </a:cxn>
                  <a:cxn ang="0">
                    <a:pos x="77" y="297"/>
                  </a:cxn>
                  <a:cxn ang="0">
                    <a:pos x="27" y="297"/>
                  </a:cxn>
                  <a:cxn ang="0">
                    <a:pos x="27" y="0"/>
                  </a:cxn>
                </a:cxnLst>
                <a:rect l="0" t="0" r="r" b="b"/>
                <a:pathLst>
                  <a:path w="337" h="428">
                    <a:moveTo>
                      <a:pt x="27" y="0"/>
                    </a:moveTo>
                    <a:cubicBezTo>
                      <a:pt x="104" y="0"/>
                      <a:pt x="181" y="0"/>
                      <a:pt x="258" y="0"/>
                    </a:cubicBezTo>
                    <a:cubicBezTo>
                      <a:pt x="258" y="13"/>
                      <a:pt x="258" y="27"/>
                      <a:pt x="258" y="40"/>
                    </a:cubicBezTo>
                    <a:cubicBezTo>
                      <a:pt x="236" y="40"/>
                      <a:pt x="214" y="40"/>
                      <a:pt x="192" y="40"/>
                    </a:cubicBezTo>
                    <a:cubicBezTo>
                      <a:pt x="192" y="66"/>
                      <a:pt x="192" y="92"/>
                      <a:pt x="192" y="119"/>
                    </a:cubicBezTo>
                    <a:cubicBezTo>
                      <a:pt x="291" y="58"/>
                      <a:pt x="337" y="200"/>
                      <a:pt x="302" y="286"/>
                    </a:cubicBezTo>
                    <a:cubicBezTo>
                      <a:pt x="284" y="329"/>
                      <a:pt x="250" y="366"/>
                      <a:pt x="198" y="376"/>
                    </a:cubicBezTo>
                    <a:cubicBezTo>
                      <a:pt x="135" y="389"/>
                      <a:pt x="51" y="352"/>
                      <a:pt x="50" y="428"/>
                    </a:cubicBezTo>
                    <a:cubicBezTo>
                      <a:pt x="34" y="428"/>
                      <a:pt x="17" y="428"/>
                      <a:pt x="0" y="428"/>
                    </a:cubicBezTo>
                    <a:cubicBezTo>
                      <a:pt x="3" y="267"/>
                      <a:pt x="192" y="389"/>
                      <a:pt x="246" y="301"/>
                    </a:cubicBezTo>
                    <a:cubicBezTo>
                      <a:pt x="269" y="265"/>
                      <a:pt x="281" y="151"/>
                      <a:pt x="221" y="148"/>
                    </a:cubicBezTo>
                    <a:cubicBezTo>
                      <a:pt x="219" y="148"/>
                      <a:pt x="217" y="149"/>
                      <a:pt x="215" y="149"/>
                    </a:cubicBezTo>
                    <a:cubicBezTo>
                      <a:pt x="183" y="173"/>
                      <a:pt x="191" y="242"/>
                      <a:pt x="192" y="297"/>
                    </a:cubicBezTo>
                    <a:cubicBezTo>
                      <a:pt x="176" y="297"/>
                      <a:pt x="159" y="297"/>
                      <a:pt x="142" y="297"/>
                    </a:cubicBezTo>
                    <a:cubicBezTo>
                      <a:pt x="142" y="212"/>
                      <a:pt x="142" y="126"/>
                      <a:pt x="142" y="40"/>
                    </a:cubicBezTo>
                    <a:cubicBezTo>
                      <a:pt x="121" y="40"/>
                      <a:pt x="99" y="40"/>
                      <a:pt x="77" y="40"/>
                    </a:cubicBezTo>
                    <a:cubicBezTo>
                      <a:pt x="77" y="126"/>
                      <a:pt x="77" y="212"/>
                      <a:pt x="77" y="297"/>
                    </a:cubicBezTo>
                    <a:cubicBezTo>
                      <a:pt x="61" y="297"/>
                      <a:pt x="44" y="297"/>
                      <a:pt x="27" y="297"/>
                    </a:cubicBezTo>
                    <a:cubicBezTo>
                      <a:pt x="27" y="198"/>
                      <a:pt x="27" y="99"/>
                      <a:pt x="27" y="0"/>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5" name="Freeform 21">
                <a:extLst>
                  <a:ext uri="{FF2B5EF4-FFF2-40B4-BE49-F238E27FC236}">
                    <a16:creationId xmlns:a16="http://schemas.microsoft.com/office/drawing/2014/main" id="{F127C235-E9E0-4EAB-ACD5-06019711C4AD}"/>
                  </a:ext>
                </a:extLst>
              </p:cNvPr>
              <p:cNvSpPr>
                <a:spLocks noEditPoints="1"/>
              </p:cNvSpPr>
              <p:nvPr/>
            </p:nvSpPr>
            <p:spPr bwMode="black">
              <a:xfrm>
                <a:off x="8021323" y="4423760"/>
                <a:ext cx="275744" cy="178980"/>
              </a:xfrm>
              <a:custGeom>
                <a:avLst/>
                <a:gdLst/>
                <a:ahLst/>
                <a:cxnLst>
                  <a:cxn ang="0">
                    <a:pos x="529" y="18"/>
                  </a:cxn>
                  <a:cxn ang="0">
                    <a:pos x="529" y="58"/>
                  </a:cxn>
                  <a:cxn ang="0">
                    <a:pos x="475" y="58"/>
                  </a:cxn>
                  <a:cxn ang="0">
                    <a:pos x="475" y="315"/>
                  </a:cxn>
                  <a:cxn ang="0">
                    <a:pos x="425" y="315"/>
                  </a:cxn>
                  <a:cxn ang="0">
                    <a:pos x="425" y="58"/>
                  </a:cxn>
                  <a:cxn ang="0">
                    <a:pos x="335" y="77"/>
                  </a:cxn>
                  <a:cxn ang="0">
                    <a:pos x="377" y="166"/>
                  </a:cxn>
                  <a:cxn ang="0">
                    <a:pos x="283" y="315"/>
                  </a:cxn>
                  <a:cxn ang="0">
                    <a:pos x="232" y="127"/>
                  </a:cxn>
                  <a:cxn ang="0">
                    <a:pos x="264" y="75"/>
                  </a:cxn>
                  <a:cxn ang="0">
                    <a:pos x="78" y="141"/>
                  </a:cxn>
                  <a:cxn ang="0">
                    <a:pos x="86" y="315"/>
                  </a:cxn>
                  <a:cxn ang="0">
                    <a:pos x="47" y="91"/>
                  </a:cxn>
                  <a:cxn ang="0">
                    <a:pos x="237" y="22"/>
                  </a:cxn>
                  <a:cxn ang="0">
                    <a:pos x="303" y="46"/>
                  </a:cxn>
                  <a:cxn ang="0">
                    <a:pos x="529" y="18"/>
                  </a:cxn>
                  <a:cxn ang="0">
                    <a:pos x="297" y="108"/>
                  </a:cxn>
                  <a:cxn ang="0">
                    <a:pos x="297" y="275"/>
                  </a:cxn>
                  <a:cxn ang="0">
                    <a:pos x="297" y="108"/>
                  </a:cxn>
                  <a:cxn ang="0">
                    <a:pos x="91" y="175"/>
                  </a:cxn>
                  <a:cxn ang="0">
                    <a:pos x="76" y="187"/>
                  </a:cxn>
                  <a:cxn ang="0">
                    <a:pos x="91" y="273"/>
                  </a:cxn>
                  <a:cxn ang="0">
                    <a:pos x="111" y="181"/>
                  </a:cxn>
                  <a:cxn ang="0">
                    <a:pos x="91" y="175"/>
                  </a:cxn>
                </a:cxnLst>
                <a:rect l="0" t="0" r="r" b="b"/>
                <a:pathLst>
                  <a:path w="529" h="343">
                    <a:moveTo>
                      <a:pt x="529" y="18"/>
                    </a:moveTo>
                    <a:cubicBezTo>
                      <a:pt x="529" y="31"/>
                      <a:pt x="529" y="45"/>
                      <a:pt x="529" y="58"/>
                    </a:cubicBezTo>
                    <a:cubicBezTo>
                      <a:pt x="511" y="58"/>
                      <a:pt x="493" y="58"/>
                      <a:pt x="475" y="58"/>
                    </a:cubicBezTo>
                    <a:cubicBezTo>
                      <a:pt x="475" y="144"/>
                      <a:pt x="475" y="230"/>
                      <a:pt x="475" y="315"/>
                    </a:cubicBezTo>
                    <a:cubicBezTo>
                      <a:pt x="459" y="315"/>
                      <a:pt x="442" y="315"/>
                      <a:pt x="425" y="315"/>
                    </a:cubicBezTo>
                    <a:cubicBezTo>
                      <a:pt x="425" y="230"/>
                      <a:pt x="425" y="144"/>
                      <a:pt x="425" y="58"/>
                    </a:cubicBezTo>
                    <a:cubicBezTo>
                      <a:pt x="393" y="58"/>
                      <a:pt x="354" y="62"/>
                      <a:pt x="335" y="77"/>
                    </a:cubicBezTo>
                    <a:cubicBezTo>
                      <a:pt x="354" y="103"/>
                      <a:pt x="370" y="129"/>
                      <a:pt x="377" y="166"/>
                    </a:cubicBezTo>
                    <a:cubicBezTo>
                      <a:pt x="391" y="232"/>
                      <a:pt x="359" y="334"/>
                      <a:pt x="283" y="315"/>
                    </a:cubicBezTo>
                    <a:cubicBezTo>
                      <a:pt x="218" y="299"/>
                      <a:pt x="204" y="196"/>
                      <a:pt x="232" y="127"/>
                    </a:cubicBezTo>
                    <a:cubicBezTo>
                      <a:pt x="242" y="110"/>
                      <a:pt x="253" y="93"/>
                      <a:pt x="264" y="75"/>
                    </a:cubicBezTo>
                    <a:cubicBezTo>
                      <a:pt x="187" y="49"/>
                      <a:pt x="96" y="58"/>
                      <a:pt x="78" y="141"/>
                    </a:cubicBezTo>
                    <a:cubicBezTo>
                      <a:pt x="203" y="95"/>
                      <a:pt x="212" y="343"/>
                      <a:pt x="86" y="315"/>
                    </a:cubicBezTo>
                    <a:cubicBezTo>
                      <a:pt x="0" y="296"/>
                      <a:pt x="7" y="154"/>
                      <a:pt x="47" y="91"/>
                    </a:cubicBezTo>
                    <a:cubicBezTo>
                      <a:pt x="78" y="43"/>
                      <a:pt x="152" y="0"/>
                      <a:pt x="237" y="22"/>
                    </a:cubicBezTo>
                    <a:cubicBezTo>
                      <a:pt x="259" y="30"/>
                      <a:pt x="281" y="38"/>
                      <a:pt x="303" y="46"/>
                    </a:cubicBezTo>
                    <a:cubicBezTo>
                      <a:pt x="349" y="10"/>
                      <a:pt x="447" y="17"/>
                      <a:pt x="529" y="18"/>
                    </a:cubicBezTo>
                    <a:close/>
                    <a:moveTo>
                      <a:pt x="297" y="108"/>
                    </a:moveTo>
                    <a:cubicBezTo>
                      <a:pt x="273" y="141"/>
                      <a:pt x="245" y="248"/>
                      <a:pt x="297" y="275"/>
                    </a:cubicBezTo>
                    <a:cubicBezTo>
                      <a:pt x="349" y="264"/>
                      <a:pt x="332" y="126"/>
                      <a:pt x="297" y="108"/>
                    </a:cubicBezTo>
                    <a:close/>
                    <a:moveTo>
                      <a:pt x="91" y="175"/>
                    </a:moveTo>
                    <a:cubicBezTo>
                      <a:pt x="85" y="179"/>
                      <a:pt x="80" y="180"/>
                      <a:pt x="76" y="187"/>
                    </a:cubicBezTo>
                    <a:cubicBezTo>
                      <a:pt x="55" y="208"/>
                      <a:pt x="73" y="265"/>
                      <a:pt x="91" y="273"/>
                    </a:cubicBezTo>
                    <a:cubicBezTo>
                      <a:pt x="132" y="284"/>
                      <a:pt x="139" y="196"/>
                      <a:pt x="111" y="181"/>
                    </a:cubicBezTo>
                    <a:cubicBezTo>
                      <a:pt x="105" y="176"/>
                      <a:pt x="102" y="175"/>
                      <a:pt x="91" y="17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6" name="Oval 555">
                <a:extLst>
                  <a:ext uri="{FF2B5EF4-FFF2-40B4-BE49-F238E27FC236}">
                    <a16:creationId xmlns:a16="http://schemas.microsoft.com/office/drawing/2014/main" id="{D9FEE801-BFED-4DF1-81B4-D4547BC74889}"/>
                  </a:ext>
                </a:extLst>
              </p:cNvPr>
              <p:cNvSpPr>
                <a:spLocks noChangeAspect="1"/>
              </p:cNvSpPr>
              <p:nvPr/>
            </p:nvSpPr>
            <p:spPr bwMode="black">
              <a:xfrm>
                <a:off x="8159966" y="4376370"/>
                <a:ext cx="41897" cy="41897"/>
              </a:xfrm>
              <a:prstGeom prst="ellipse">
                <a:avLst/>
              </a:pr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8" name="Group 537">
              <a:extLst>
                <a:ext uri="{FF2B5EF4-FFF2-40B4-BE49-F238E27FC236}">
                  <a16:creationId xmlns:a16="http://schemas.microsoft.com/office/drawing/2014/main" id="{7DD3985E-AB9E-4779-8EEC-B676D7AA91FE}"/>
                </a:ext>
              </a:extLst>
            </p:cNvPr>
            <p:cNvGrpSpPr/>
            <p:nvPr/>
          </p:nvGrpSpPr>
          <p:grpSpPr bwMode="black">
            <a:xfrm>
              <a:off x="17287273" y="8726970"/>
              <a:ext cx="878243" cy="347679"/>
              <a:chOff x="4491504" y="4454449"/>
              <a:chExt cx="449878" cy="184270"/>
            </a:xfrm>
            <a:solidFill>
              <a:srgbClr val="FFFFFF"/>
            </a:solidFill>
            <a:effectLst/>
          </p:grpSpPr>
          <p:sp>
            <p:nvSpPr>
              <p:cNvPr id="549" name="Freeform 22">
                <a:extLst>
                  <a:ext uri="{FF2B5EF4-FFF2-40B4-BE49-F238E27FC236}">
                    <a16:creationId xmlns:a16="http://schemas.microsoft.com/office/drawing/2014/main" id="{B2224BE3-4BBD-425A-9035-F99191E82711}"/>
                  </a:ext>
                </a:extLst>
              </p:cNvPr>
              <p:cNvSpPr>
                <a:spLocks/>
              </p:cNvSpPr>
              <p:nvPr/>
            </p:nvSpPr>
            <p:spPr bwMode="black">
              <a:xfrm>
                <a:off x="4491504" y="4464526"/>
                <a:ext cx="127765" cy="170954"/>
              </a:xfrm>
              <a:custGeom>
                <a:avLst/>
                <a:gdLst/>
                <a:ahLst/>
                <a:cxnLst>
                  <a:cxn ang="0">
                    <a:pos x="218" y="69"/>
                  </a:cxn>
                  <a:cxn ang="0">
                    <a:pos x="218" y="475"/>
                  </a:cxn>
                  <a:cxn ang="0">
                    <a:pos x="137" y="475"/>
                  </a:cxn>
                  <a:cxn ang="0">
                    <a:pos x="137" y="69"/>
                  </a:cxn>
                  <a:cxn ang="0">
                    <a:pos x="0" y="69"/>
                  </a:cxn>
                  <a:cxn ang="0">
                    <a:pos x="0" y="0"/>
                  </a:cxn>
                  <a:cxn ang="0">
                    <a:pos x="355" y="0"/>
                  </a:cxn>
                  <a:cxn ang="0">
                    <a:pos x="355" y="69"/>
                  </a:cxn>
                  <a:cxn ang="0">
                    <a:pos x="218" y="69"/>
                  </a:cxn>
                </a:cxnLst>
                <a:rect l="0" t="0" r="r" b="b"/>
                <a:pathLst>
                  <a:path w="355" h="475">
                    <a:moveTo>
                      <a:pt x="218" y="69"/>
                    </a:moveTo>
                    <a:lnTo>
                      <a:pt x="218" y="475"/>
                    </a:lnTo>
                    <a:lnTo>
                      <a:pt x="137" y="475"/>
                    </a:lnTo>
                    <a:lnTo>
                      <a:pt x="137" y="69"/>
                    </a:lnTo>
                    <a:lnTo>
                      <a:pt x="0" y="69"/>
                    </a:lnTo>
                    <a:lnTo>
                      <a:pt x="0" y="0"/>
                    </a:lnTo>
                    <a:lnTo>
                      <a:pt x="355" y="0"/>
                    </a:lnTo>
                    <a:lnTo>
                      <a:pt x="355" y="69"/>
                    </a:lnTo>
                    <a:lnTo>
                      <a:pt x="218" y="69"/>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0" name="Freeform 23">
                <a:extLst>
                  <a:ext uri="{FF2B5EF4-FFF2-40B4-BE49-F238E27FC236}">
                    <a16:creationId xmlns:a16="http://schemas.microsoft.com/office/drawing/2014/main" id="{11D014E0-0D68-4CE1-83F9-9DFE463E11C0}"/>
                  </a:ext>
                </a:extLst>
              </p:cNvPr>
              <p:cNvSpPr>
                <a:spLocks noEditPoints="1"/>
              </p:cNvSpPr>
              <p:nvPr/>
            </p:nvSpPr>
            <p:spPr bwMode="black">
              <a:xfrm>
                <a:off x="4590117" y="4510594"/>
                <a:ext cx="102932" cy="128125"/>
              </a:xfrm>
              <a:custGeom>
                <a:avLst/>
                <a:gdLst/>
                <a:ahLst/>
                <a:cxnLst>
                  <a:cxn ang="0">
                    <a:pos x="89" y="147"/>
                  </a:cxn>
                  <a:cxn ang="0">
                    <a:pos x="89" y="127"/>
                  </a:cxn>
                  <a:cxn ang="0">
                    <a:pos x="88" y="127"/>
                  </a:cxn>
                  <a:cxn ang="0">
                    <a:pos x="70" y="145"/>
                  </a:cxn>
                  <a:cxn ang="0">
                    <a:pos x="46" y="151"/>
                  </a:cxn>
                  <a:cxn ang="0">
                    <a:pos x="26" y="148"/>
                  </a:cxn>
                  <a:cxn ang="0">
                    <a:pos x="12" y="139"/>
                  </a:cxn>
                  <a:cxn ang="0">
                    <a:pos x="3" y="125"/>
                  </a:cxn>
                  <a:cxn ang="0">
                    <a:pos x="0" y="108"/>
                  </a:cxn>
                  <a:cxn ang="0">
                    <a:pos x="3" y="91"/>
                  </a:cxn>
                  <a:cxn ang="0">
                    <a:pos x="11" y="76"/>
                  </a:cxn>
                  <a:cxn ang="0">
                    <a:pos x="26" y="66"/>
                  </a:cxn>
                  <a:cxn ang="0">
                    <a:pos x="47" y="60"/>
                  </a:cxn>
                  <a:cxn ang="0">
                    <a:pos x="89" y="55"/>
                  </a:cxn>
                  <a:cxn ang="0">
                    <a:pos x="82" y="32"/>
                  </a:cxn>
                  <a:cxn ang="0">
                    <a:pos x="62" y="25"/>
                  </a:cxn>
                  <a:cxn ang="0">
                    <a:pos x="36" y="30"/>
                  </a:cxn>
                  <a:cxn ang="0">
                    <a:pos x="14" y="41"/>
                  </a:cxn>
                  <a:cxn ang="0">
                    <a:pos x="14" y="13"/>
                  </a:cxn>
                  <a:cxn ang="0">
                    <a:pos x="23" y="8"/>
                  </a:cxn>
                  <a:cxn ang="0">
                    <a:pos x="35" y="4"/>
                  </a:cxn>
                  <a:cxn ang="0">
                    <a:pos x="50" y="1"/>
                  </a:cxn>
                  <a:cxn ang="0">
                    <a:pos x="65" y="0"/>
                  </a:cxn>
                  <a:cxn ang="0">
                    <a:pos x="90" y="4"/>
                  </a:cxn>
                  <a:cxn ang="0">
                    <a:pos x="107" y="15"/>
                  </a:cxn>
                  <a:cxn ang="0">
                    <a:pos x="117" y="32"/>
                  </a:cxn>
                  <a:cxn ang="0">
                    <a:pos x="121" y="56"/>
                  </a:cxn>
                  <a:cxn ang="0">
                    <a:pos x="121" y="147"/>
                  </a:cxn>
                  <a:cxn ang="0">
                    <a:pos x="89" y="147"/>
                  </a:cxn>
                  <a:cxn ang="0">
                    <a:pos x="58" y="81"/>
                  </a:cxn>
                  <a:cxn ang="0">
                    <a:pos x="45" y="84"/>
                  </a:cxn>
                  <a:cxn ang="0">
                    <a:pos x="37" y="89"/>
                  </a:cxn>
                  <a:cxn ang="0">
                    <a:pos x="33" y="96"/>
                  </a:cxn>
                  <a:cxn ang="0">
                    <a:pos x="32" y="105"/>
                  </a:cxn>
                  <a:cxn ang="0">
                    <a:pos x="33" y="113"/>
                  </a:cxn>
                  <a:cxn ang="0">
                    <a:pos x="38" y="119"/>
                  </a:cxn>
                  <a:cxn ang="0">
                    <a:pos x="46" y="123"/>
                  </a:cxn>
                  <a:cxn ang="0">
                    <a:pos x="56" y="125"/>
                  </a:cxn>
                  <a:cxn ang="0">
                    <a:pos x="69" y="122"/>
                  </a:cxn>
                  <a:cxn ang="0">
                    <a:pos x="80" y="115"/>
                  </a:cxn>
                  <a:cxn ang="0">
                    <a:pos x="87" y="104"/>
                  </a:cxn>
                  <a:cxn ang="0">
                    <a:pos x="89" y="90"/>
                  </a:cxn>
                  <a:cxn ang="0">
                    <a:pos x="89" y="77"/>
                  </a:cxn>
                  <a:cxn ang="0">
                    <a:pos x="58" y="81"/>
                  </a:cxn>
                </a:cxnLst>
                <a:rect l="0" t="0" r="r" b="b"/>
                <a:pathLst>
                  <a:path w="121" h="151">
                    <a:moveTo>
                      <a:pt x="89" y="147"/>
                    </a:moveTo>
                    <a:cubicBezTo>
                      <a:pt x="89" y="127"/>
                      <a:pt x="89" y="127"/>
                      <a:pt x="89" y="127"/>
                    </a:cubicBezTo>
                    <a:cubicBezTo>
                      <a:pt x="88" y="127"/>
                      <a:pt x="88" y="127"/>
                      <a:pt x="88" y="127"/>
                    </a:cubicBezTo>
                    <a:cubicBezTo>
                      <a:pt x="83" y="135"/>
                      <a:pt x="77" y="141"/>
                      <a:pt x="70" y="145"/>
                    </a:cubicBezTo>
                    <a:cubicBezTo>
                      <a:pt x="63" y="149"/>
                      <a:pt x="55" y="151"/>
                      <a:pt x="46" y="151"/>
                    </a:cubicBezTo>
                    <a:cubicBezTo>
                      <a:pt x="38" y="151"/>
                      <a:pt x="32" y="150"/>
                      <a:pt x="26" y="148"/>
                    </a:cubicBezTo>
                    <a:cubicBezTo>
                      <a:pt x="20" y="145"/>
                      <a:pt x="16" y="142"/>
                      <a:pt x="12" y="139"/>
                    </a:cubicBezTo>
                    <a:cubicBezTo>
                      <a:pt x="8" y="135"/>
                      <a:pt x="5" y="131"/>
                      <a:pt x="3" y="125"/>
                    </a:cubicBezTo>
                    <a:cubicBezTo>
                      <a:pt x="1" y="120"/>
                      <a:pt x="0" y="114"/>
                      <a:pt x="0" y="108"/>
                    </a:cubicBezTo>
                    <a:cubicBezTo>
                      <a:pt x="0" y="102"/>
                      <a:pt x="1" y="96"/>
                      <a:pt x="3" y="91"/>
                    </a:cubicBezTo>
                    <a:cubicBezTo>
                      <a:pt x="4" y="85"/>
                      <a:pt x="7" y="81"/>
                      <a:pt x="11" y="76"/>
                    </a:cubicBezTo>
                    <a:cubicBezTo>
                      <a:pt x="15" y="72"/>
                      <a:pt x="20" y="69"/>
                      <a:pt x="26" y="66"/>
                    </a:cubicBezTo>
                    <a:cubicBezTo>
                      <a:pt x="31" y="63"/>
                      <a:pt x="39" y="61"/>
                      <a:pt x="47" y="60"/>
                    </a:cubicBezTo>
                    <a:cubicBezTo>
                      <a:pt x="89" y="55"/>
                      <a:pt x="89" y="55"/>
                      <a:pt x="89" y="55"/>
                    </a:cubicBezTo>
                    <a:cubicBezTo>
                      <a:pt x="89" y="44"/>
                      <a:pt x="87" y="37"/>
                      <a:pt x="82" y="32"/>
                    </a:cubicBezTo>
                    <a:cubicBezTo>
                      <a:pt x="77" y="28"/>
                      <a:pt x="70" y="25"/>
                      <a:pt x="62" y="25"/>
                    </a:cubicBezTo>
                    <a:cubicBezTo>
                      <a:pt x="53" y="25"/>
                      <a:pt x="44" y="27"/>
                      <a:pt x="36" y="30"/>
                    </a:cubicBezTo>
                    <a:cubicBezTo>
                      <a:pt x="28" y="33"/>
                      <a:pt x="20" y="36"/>
                      <a:pt x="14" y="41"/>
                    </a:cubicBezTo>
                    <a:cubicBezTo>
                      <a:pt x="14" y="13"/>
                      <a:pt x="14" y="13"/>
                      <a:pt x="14" y="13"/>
                    </a:cubicBezTo>
                    <a:cubicBezTo>
                      <a:pt x="16" y="11"/>
                      <a:pt x="19" y="10"/>
                      <a:pt x="23" y="8"/>
                    </a:cubicBezTo>
                    <a:cubicBezTo>
                      <a:pt x="26" y="7"/>
                      <a:pt x="31" y="6"/>
                      <a:pt x="35" y="4"/>
                    </a:cubicBezTo>
                    <a:cubicBezTo>
                      <a:pt x="40" y="3"/>
                      <a:pt x="45" y="2"/>
                      <a:pt x="50" y="1"/>
                    </a:cubicBezTo>
                    <a:cubicBezTo>
                      <a:pt x="55" y="0"/>
                      <a:pt x="60" y="0"/>
                      <a:pt x="65" y="0"/>
                    </a:cubicBezTo>
                    <a:cubicBezTo>
                      <a:pt x="75" y="0"/>
                      <a:pt x="83" y="1"/>
                      <a:pt x="90" y="4"/>
                    </a:cubicBezTo>
                    <a:cubicBezTo>
                      <a:pt x="97" y="6"/>
                      <a:pt x="103" y="10"/>
                      <a:pt x="107" y="15"/>
                    </a:cubicBezTo>
                    <a:cubicBezTo>
                      <a:pt x="112" y="19"/>
                      <a:pt x="115" y="25"/>
                      <a:pt x="117" y="32"/>
                    </a:cubicBezTo>
                    <a:cubicBezTo>
                      <a:pt x="120" y="39"/>
                      <a:pt x="121" y="47"/>
                      <a:pt x="121" y="56"/>
                    </a:cubicBezTo>
                    <a:cubicBezTo>
                      <a:pt x="121" y="147"/>
                      <a:pt x="121" y="147"/>
                      <a:pt x="121" y="147"/>
                    </a:cubicBezTo>
                    <a:lnTo>
                      <a:pt x="89" y="147"/>
                    </a:lnTo>
                    <a:close/>
                    <a:moveTo>
                      <a:pt x="58" y="81"/>
                    </a:moveTo>
                    <a:cubicBezTo>
                      <a:pt x="53" y="82"/>
                      <a:pt x="48" y="83"/>
                      <a:pt x="45" y="84"/>
                    </a:cubicBezTo>
                    <a:cubicBezTo>
                      <a:pt x="41" y="86"/>
                      <a:pt x="39" y="87"/>
                      <a:pt x="37" y="89"/>
                    </a:cubicBezTo>
                    <a:cubicBezTo>
                      <a:pt x="35" y="91"/>
                      <a:pt x="34" y="93"/>
                      <a:pt x="33" y="96"/>
                    </a:cubicBezTo>
                    <a:cubicBezTo>
                      <a:pt x="32" y="98"/>
                      <a:pt x="32" y="101"/>
                      <a:pt x="32" y="105"/>
                    </a:cubicBezTo>
                    <a:cubicBezTo>
                      <a:pt x="32" y="108"/>
                      <a:pt x="32" y="110"/>
                      <a:pt x="33" y="113"/>
                    </a:cubicBezTo>
                    <a:cubicBezTo>
                      <a:pt x="35" y="115"/>
                      <a:pt x="36" y="117"/>
                      <a:pt x="38" y="119"/>
                    </a:cubicBezTo>
                    <a:cubicBezTo>
                      <a:pt x="40" y="121"/>
                      <a:pt x="43" y="122"/>
                      <a:pt x="46" y="123"/>
                    </a:cubicBezTo>
                    <a:cubicBezTo>
                      <a:pt x="49" y="124"/>
                      <a:pt x="52" y="125"/>
                      <a:pt x="56" y="125"/>
                    </a:cubicBezTo>
                    <a:cubicBezTo>
                      <a:pt x="61" y="125"/>
                      <a:pt x="65" y="124"/>
                      <a:pt x="69" y="122"/>
                    </a:cubicBezTo>
                    <a:cubicBezTo>
                      <a:pt x="73" y="120"/>
                      <a:pt x="77" y="118"/>
                      <a:pt x="80" y="115"/>
                    </a:cubicBezTo>
                    <a:cubicBezTo>
                      <a:pt x="83" y="112"/>
                      <a:pt x="85" y="108"/>
                      <a:pt x="87" y="104"/>
                    </a:cubicBezTo>
                    <a:cubicBezTo>
                      <a:pt x="88" y="100"/>
                      <a:pt x="89" y="95"/>
                      <a:pt x="89" y="90"/>
                    </a:cubicBezTo>
                    <a:cubicBezTo>
                      <a:pt x="89" y="77"/>
                      <a:pt x="89" y="77"/>
                      <a:pt x="89" y="77"/>
                    </a:cubicBezTo>
                    <a:lnTo>
                      <a:pt x="58" y="8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1" name="Freeform 24">
                <a:extLst>
                  <a:ext uri="{FF2B5EF4-FFF2-40B4-BE49-F238E27FC236}">
                    <a16:creationId xmlns:a16="http://schemas.microsoft.com/office/drawing/2014/main" id="{DDC91589-EE83-4B90-9A6E-1886BBAA6BE8}"/>
                  </a:ext>
                </a:extLst>
              </p:cNvPr>
              <p:cNvSpPr>
                <a:spLocks/>
              </p:cNvSpPr>
              <p:nvPr/>
            </p:nvSpPr>
            <p:spPr bwMode="black">
              <a:xfrm>
                <a:off x="4709965" y="4510594"/>
                <a:ext cx="95374" cy="128125"/>
              </a:xfrm>
              <a:custGeom>
                <a:avLst/>
                <a:gdLst/>
                <a:ahLst/>
                <a:cxnLst>
                  <a:cxn ang="0">
                    <a:pos x="95" y="148"/>
                  </a:cxn>
                  <a:cxn ang="0">
                    <a:pos x="71" y="151"/>
                  </a:cxn>
                  <a:cxn ang="0">
                    <a:pos x="42" y="145"/>
                  </a:cxn>
                  <a:cxn ang="0">
                    <a:pos x="19" y="130"/>
                  </a:cxn>
                  <a:cxn ang="0">
                    <a:pos x="5" y="108"/>
                  </a:cxn>
                  <a:cxn ang="0">
                    <a:pos x="0" y="79"/>
                  </a:cxn>
                  <a:cxn ang="0">
                    <a:pos x="5" y="46"/>
                  </a:cxn>
                  <a:cxn ang="0">
                    <a:pos x="21" y="22"/>
                  </a:cxn>
                  <a:cxn ang="0">
                    <a:pos x="45" y="6"/>
                  </a:cxn>
                  <a:cxn ang="0">
                    <a:pos x="78" y="0"/>
                  </a:cxn>
                  <a:cxn ang="0">
                    <a:pos x="89" y="1"/>
                  </a:cxn>
                  <a:cxn ang="0">
                    <a:pos x="98" y="2"/>
                  </a:cxn>
                  <a:cxn ang="0">
                    <a:pos x="106" y="5"/>
                  </a:cxn>
                  <a:cxn ang="0">
                    <a:pos x="112" y="7"/>
                  </a:cxn>
                  <a:cxn ang="0">
                    <a:pos x="112" y="38"/>
                  </a:cxn>
                  <a:cxn ang="0">
                    <a:pos x="97" y="30"/>
                  </a:cxn>
                  <a:cxn ang="0">
                    <a:pos x="79" y="26"/>
                  </a:cxn>
                  <a:cxn ang="0">
                    <a:pos x="61" y="30"/>
                  </a:cxn>
                  <a:cxn ang="0">
                    <a:pos x="47" y="39"/>
                  </a:cxn>
                  <a:cxn ang="0">
                    <a:pos x="37" y="55"/>
                  </a:cxn>
                  <a:cxn ang="0">
                    <a:pos x="34" y="76"/>
                  </a:cxn>
                  <a:cxn ang="0">
                    <a:pos x="37" y="96"/>
                  </a:cxn>
                  <a:cxn ang="0">
                    <a:pos x="46" y="111"/>
                  </a:cxn>
                  <a:cxn ang="0">
                    <a:pos x="60" y="121"/>
                  </a:cxn>
                  <a:cxn ang="0">
                    <a:pos x="79" y="124"/>
                  </a:cxn>
                  <a:cxn ang="0">
                    <a:pos x="87" y="123"/>
                  </a:cxn>
                  <a:cxn ang="0">
                    <a:pos x="96" y="121"/>
                  </a:cxn>
                  <a:cxn ang="0">
                    <a:pos x="105" y="117"/>
                  </a:cxn>
                  <a:cxn ang="0">
                    <a:pos x="112" y="112"/>
                  </a:cxn>
                  <a:cxn ang="0">
                    <a:pos x="112" y="141"/>
                  </a:cxn>
                  <a:cxn ang="0">
                    <a:pos x="95" y="148"/>
                  </a:cxn>
                </a:cxnLst>
                <a:rect l="0" t="0" r="r" b="b"/>
                <a:pathLst>
                  <a:path w="112" h="151">
                    <a:moveTo>
                      <a:pt x="95" y="148"/>
                    </a:moveTo>
                    <a:cubicBezTo>
                      <a:pt x="88" y="150"/>
                      <a:pt x="80" y="151"/>
                      <a:pt x="71" y="151"/>
                    </a:cubicBezTo>
                    <a:cubicBezTo>
                      <a:pt x="61" y="151"/>
                      <a:pt x="51" y="149"/>
                      <a:pt x="42" y="145"/>
                    </a:cubicBezTo>
                    <a:cubicBezTo>
                      <a:pt x="33" y="142"/>
                      <a:pt x="26" y="137"/>
                      <a:pt x="19" y="130"/>
                    </a:cubicBezTo>
                    <a:cubicBezTo>
                      <a:pt x="13" y="124"/>
                      <a:pt x="8" y="116"/>
                      <a:pt x="5" y="108"/>
                    </a:cubicBezTo>
                    <a:cubicBezTo>
                      <a:pt x="2" y="99"/>
                      <a:pt x="0" y="89"/>
                      <a:pt x="0" y="79"/>
                    </a:cubicBezTo>
                    <a:cubicBezTo>
                      <a:pt x="0" y="67"/>
                      <a:pt x="2" y="56"/>
                      <a:pt x="5" y="46"/>
                    </a:cubicBezTo>
                    <a:cubicBezTo>
                      <a:pt x="9" y="37"/>
                      <a:pt x="14" y="28"/>
                      <a:pt x="21" y="22"/>
                    </a:cubicBezTo>
                    <a:cubicBezTo>
                      <a:pt x="28" y="15"/>
                      <a:pt x="36" y="9"/>
                      <a:pt x="45" y="6"/>
                    </a:cubicBezTo>
                    <a:cubicBezTo>
                      <a:pt x="55" y="2"/>
                      <a:pt x="66" y="0"/>
                      <a:pt x="78" y="0"/>
                    </a:cubicBezTo>
                    <a:cubicBezTo>
                      <a:pt x="82" y="0"/>
                      <a:pt x="85" y="0"/>
                      <a:pt x="89" y="1"/>
                    </a:cubicBezTo>
                    <a:cubicBezTo>
                      <a:pt x="92" y="1"/>
                      <a:pt x="95" y="2"/>
                      <a:pt x="98" y="2"/>
                    </a:cubicBezTo>
                    <a:cubicBezTo>
                      <a:pt x="101" y="3"/>
                      <a:pt x="104" y="4"/>
                      <a:pt x="106" y="5"/>
                    </a:cubicBezTo>
                    <a:cubicBezTo>
                      <a:pt x="109" y="5"/>
                      <a:pt x="111" y="6"/>
                      <a:pt x="112" y="7"/>
                    </a:cubicBezTo>
                    <a:cubicBezTo>
                      <a:pt x="112" y="38"/>
                      <a:pt x="112" y="38"/>
                      <a:pt x="112" y="38"/>
                    </a:cubicBezTo>
                    <a:cubicBezTo>
                      <a:pt x="108" y="34"/>
                      <a:pt x="102" y="32"/>
                      <a:pt x="97" y="30"/>
                    </a:cubicBezTo>
                    <a:cubicBezTo>
                      <a:pt x="92" y="27"/>
                      <a:pt x="86" y="26"/>
                      <a:pt x="79" y="26"/>
                    </a:cubicBezTo>
                    <a:cubicBezTo>
                      <a:pt x="73" y="26"/>
                      <a:pt x="67" y="27"/>
                      <a:pt x="61" y="30"/>
                    </a:cubicBezTo>
                    <a:cubicBezTo>
                      <a:pt x="56" y="32"/>
                      <a:pt x="51" y="35"/>
                      <a:pt x="47" y="39"/>
                    </a:cubicBezTo>
                    <a:cubicBezTo>
                      <a:pt x="43" y="44"/>
                      <a:pt x="40" y="49"/>
                      <a:pt x="37" y="55"/>
                    </a:cubicBezTo>
                    <a:cubicBezTo>
                      <a:pt x="35" y="61"/>
                      <a:pt x="34" y="68"/>
                      <a:pt x="34" y="76"/>
                    </a:cubicBezTo>
                    <a:cubicBezTo>
                      <a:pt x="34" y="84"/>
                      <a:pt x="35" y="90"/>
                      <a:pt x="37" y="96"/>
                    </a:cubicBezTo>
                    <a:cubicBezTo>
                      <a:pt x="39" y="102"/>
                      <a:pt x="42" y="107"/>
                      <a:pt x="46" y="111"/>
                    </a:cubicBezTo>
                    <a:cubicBezTo>
                      <a:pt x="50" y="115"/>
                      <a:pt x="54" y="119"/>
                      <a:pt x="60" y="121"/>
                    </a:cubicBezTo>
                    <a:cubicBezTo>
                      <a:pt x="65" y="123"/>
                      <a:pt x="72" y="124"/>
                      <a:pt x="79" y="124"/>
                    </a:cubicBezTo>
                    <a:cubicBezTo>
                      <a:pt x="81" y="124"/>
                      <a:pt x="84" y="124"/>
                      <a:pt x="87" y="123"/>
                    </a:cubicBezTo>
                    <a:cubicBezTo>
                      <a:pt x="90" y="123"/>
                      <a:pt x="93" y="122"/>
                      <a:pt x="96" y="121"/>
                    </a:cubicBezTo>
                    <a:cubicBezTo>
                      <a:pt x="99" y="119"/>
                      <a:pt x="102" y="118"/>
                      <a:pt x="105" y="117"/>
                    </a:cubicBezTo>
                    <a:cubicBezTo>
                      <a:pt x="107" y="115"/>
                      <a:pt x="110" y="114"/>
                      <a:pt x="112" y="112"/>
                    </a:cubicBezTo>
                    <a:cubicBezTo>
                      <a:pt x="112" y="141"/>
                      <a:pt x="112" y="141"/>
                      <a:pt x="112" y="141"/>
                    </a:cubicBezTo>
                    <a:cubicBezTo>
                      <a:pt x="107" y="144"/>
                      <a:pt x="101" y="146"/>
                      <a:pt x="95" y="14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52" name="Freeform 25">
                <a:extLst>
                  <a:ext uri="{FF2B5EF4-FFF2-40B4-BE49-F238E27FC236}">
                    <a16:creationId xmlns:a16="http://schemas.microsoft.com/office/drawing/2014/main" id="{993825BC-14F9-4B0B-9A0C-FD6CF8291E2C}"/>
                  </a:ext>
                </a:extLst>
              </p:cNvPr>
              <p:cNvSpPr>
                <a:spLocks/>
              </p:cNvSpPr>
              <p:nvPr/>
            </p:nvSpPr>
            <p:spPr bwMode="black">
              <a:xfrm>
                <a:off x="4829092" y="4454449"/>
                <a:ext cx="112290" cy="181031"/>
              </a:xfrm>
              <a:custGeom>
                <a:avLst/>
                <a:gdLst/>
                <a:ahLst/>
                <a:cxnLst>
                  <a:cxn ang="0">
                    <a:pos x="210" y="503"/>
                  </a:cxn>
                  <a:cxn ang="0">
                    <a:pos x="78" y="340"/>
                  </a:cxn>
                  <a:cxn ang="0">
                    <a:pos x="76" y="340"/>
                  </a:cxn>
                  <a:cxn ang="0">
                    <a:pos x="76" y="503"/>
                  </a:cxn>
                  <a:cxn ang="0">
                    <a:pos x="0" y="503"/>
                  </a:cxn>
                  <a:cxn ang="0">
                    <a:pos x="0" y="0"/>
                  </a:cxn>
                  <a:cxn ang="0">
                    <a:pos x="76" y="0"/>
                  </a:cxn>
                  <a:cxn ang="0">
                    <a:pos x="76" y="319"/>
                  </a:cxn>
                  <a:cxn ang="0">
                    <a:pos x="78" y="319"/>
                  </a:cxn>
                  <a:cxn ang="0">
                    <a:pos x="203" y="163"/>
                  </a:cxn>
                  <a:cxn ang="0">
                    <a:pos x="302" y="163"/>
                  </a:cxn>
                  <a:cxn ang="0">
                    <a:pos x="156" y="326"/>
                  </a:cxn>
                  <a:cxn ang="0">
                    <a:pos x="312" y="503"/>
                  </a:cxn>
                  <a:cxn ang="0">
                    <a:pos x="210" y="503"/>
                  </a:cxn>
                </a:cxnLst>
                <a:rect l="0" t="0" r="r" b="b"/>
                <a:pathLst>
                  <a:path w="312" h="503">
                    <a:moveTo>
                      <a:pt x="210" y="503"/>
                    </a:moveTo>
                    <a:lnTo>
                      <a:pt x="78" y="340"/>
                    </a:lnTo>
                    <a:lnTo>
                      <a:pt x="76" y="340"/>
                    </a:lnTo>
                    <a:lnTo>
                      <a:pt x="76" y="503"/>
                    </a:lnTo>
                    <a:lnTo>
                      <a:pt x="0" y="503"/>
                    </a:lnTo>
                    <a:lnTo>
                      <a:pt x="0" y="0"/>
                    </a:lnTo>
                    <a:lnTo>
                      <a:pt x="76" y="0"/>
                    </a:lnTo>
                    <a:lnTo>
                      <a:pt x="76" y="319"/>
                    </a:lnTo>
                    <a:lnTo>
                      <a:pt x="78" y="319"/>
                    </a:lnTo>
                    <a:lnTo>
                      <a:pt x="203" y="163"/>
                    </a:lnTo>
                    <a:lnTo>
                      <a:pt x="302" y="163"/>
                    </a:lnTo>
                    <a:lnTo>
                      <a:pt x="156" y="326"/>
                    </a:lnTo>
                    <a:lnTo>
                      <a:pt x="312" y="503"/>
                    </a:lnTo>
                    <a:lnTo>
                      <a:pt x="210" y="503"/>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39" name="Group 538">
              <a:extLst>
                <a:ext uri="{FF2B5EF4-FFF2-40B4-BE49-F238E27FC236}">
                  <a16:creationId xmlns:a16="http://schemas.microsoft.com/office/drawing/2014/main" id="{A38AB862-5A9E-4BD6-BD50-EB93BF4CFAD0}"/>
                </a:ext>
              </a:extLst>
            </p:cNvPr>
            <p:cNvGrpSpPr/>
            <p:nvPr/>
          </p:nvGrpSpPr>
          <p:grpSpPr bwMode="black">
            <a:xfrm>
              <a:off x="12752862" y="6565491"/>
              <a:ext cx="1213612" cy="389980"/>
              <a:chOff x="3467068" y="4450074"/>
              <a:chExt cx="621665" cy="206687"/>
            </a:xfrm>
            <a:solidFill>
              <a:srgbClr val="FFFFFF"/>
            </a:solidFill>
            <a:effectLst/>
          </p:grpSpPr>
          <p:sp>
            <p:nvSpPr>
              <p:cNvPr id="543" name="Freeform 23">
                <a:extLst>
                  <a:ext uri="{FF2B5EF4-FFF2-40B4-BE49-F238E27FC236}">
                    <a16:creationId xmlns:a16="http://schemas.microsoft.com/office/drawing/2014/main" id="{8C2A3776-0F5D-4836-B3EF-2DD53983D4A5}"/>
                  </a:ext>
                </a:extLst>
              </p:cNvPr>
              <p:cNvSpPr>
                <a:spLocks/>
              </p:cNvSpPr>
              <p:nvPr/>
            </p:nvSpPr>
            <p:spPr bwMode="black">
              <a:xfrm>
                <a:off x="3467068" y="4462515"/>
                <a:ext cx="144881" cy="190634"/>
              </a:xfrm>
              <a:custGeom>
                <a:avLst/>
                <a:gdLst/>
                <a:ahLst/>
                <a:cxnLst>
                  <a:cxn ang="0">
                    <a:pos x="109" y="201"/>
                  </a:cxn>
                  <a:cxn ang="0">
                    <a:pos x="39" y="112"/>
                  </a:cxn>
                  <a:cxn ang="0">
                    <a:pos x="36" y="107"/>
                  </a:cxn>
                  <a:cxn ang="0">
                    <a:pos x="34" y="103"/>
                  </a:cxn>
                  <a:cxn ang="0">
                    <a:pos x="33" y="103"/>
                  </a:cxn>
                  <a:cxn ang="0">
                    <a:pos x="33" y="201"/>
                  </a:cxn>
                  <a:cxn ang="0">
                    <a:pos x="0" y="201"/>
                  </a:cxn>
                  <a:cxn ang="0">
                    <a:pos x="0" y="0"/>
                  </a:cxn>
                  <a:cxn ang="0">
                    <a:pos x="33" y="0"/>
                  </a:cxn>
                  <a:cxn ang="0">
                    <a:pos x="33" y="95"/>
                  </a:cxn>
                  <a:cxn ang="0">
                    <a:pos x="34" y="95"/>
                  </a:cxn>
                  <a:cxn ang="0">
                    <a:pos x="36" y="90"/>
                  </a:cxn>
                  <a:cxn ang="0">
                    <a:pos x="39" y="86"/>
                  </a:cxn>
                  <a:cxn ang="0">
                    <a:pos x="106" y="0"/>
                  </a:cxn>
                  <a:cxn ang="0">
                    <a:pos x="147" y="0"/>
                  </a:cxn>
                  <a:cxn ang="0">
                    <a:pos x="67" y="96"/>
                  </a:cxn>
                  <a:cxn ang="0">
                    <a:pos x="153" y="201"/>
                  </a:cxn>
                  <a:cxn ang="0">
                    <a:pos x="109" y="201"/>
                  </a:cxn>
                </a:cxnLst>
                <a:rect l="0" t="0" r="r" b="b"/>
                <a:pathLst>
                  <a:path w="153" h="201">
                    <a:moveTo>
                      <a:pt x="109" y="201"/>
                    </a:moveTo>
                    <a:cubicBezTo>
                      <a:pt x="39" y="112"/>
                      <a:pt x="39" y="112"/>
                      <a:pt x="39" y="112"/>
                    </a:cubicBezTo>
                    <a:cubicBezTo>
                      <a:pt x="38" y="110"/>
                      <a:pt x="37" y="109"/>
                      <a:pt x="36" y="107"/>
                    </a:cubicBezTo>
                    <a:cubicBezTo>
                      <a:pt x="36" y="106"/>
                      <a:pt x="35" y="104"/>
                      <a:pt x="34" y="103"/>
                    </a:cubicBezTo>
                    <a:cubicBezTo>
                      <a:pt x="33" y="103"/>
                      <a:pt x="33" y="103"/>
                      <a:pt x="33" y="103"/>
                    </a:cubicBezTo>
                    <a:cubicBezTo>
                      <a:pt x="33" y="201"/>
                      <a:pt x="33" y="201"/>
                      <a:pt x="33" y="201"/>
                    </a:cubicBezTo>
                    <a:cubicBezTo>
                      <a:pt x="0" y="201"/>
                      <a:pt x="0" y="201"/>
                      <a:pt x="0" y="201"/>
                    </a:cubicBezTo>
                    <a:cubicBezTo>
                      <a:pt x="0" y="0"/>
                      <a:pt x="0" y="0"/>
                      <a:pt x="0" y="0"/>
                    </a:cubicBezTo>
                    <a:cubicBezTo>
                      <a:pt x="33" y="0"/>
                      <a:pt x="33" y="0"/>
                      <a:pt x="33" y="0"/>
                    </a:cubicBezTo>
                    <a:cubicBezTo>
                      <a:pt x="33" y="95"/>
                      <a:pt x="33" y="95"/>
                      <a:pt x="33" y="95"/>
                    </a:cubicBezTo>
                    <a:cubicBezTo>
                      <a:pt x="34" y="95"/>
                      <a:pt x="34" y="95"/>
                      <a:pt x="34" y="95"/>
                    </a:cubicBezTo>
                    <a:cubicBezTo>
                      <a:pt x="35" y="93"/>
                      <a:pt x="36" y="92"/>
                      <a:pt x="36" y="90"/>
                    </a:cubicBezTo>
                    <a:cubicBezTo>
                      <a:pt x="37" y="89"/>
                      <a:pt x="38" y="87"/>
                      <a:pt x="39" y="86"/>
                    </a:cubicBezTo>
                    <a:cubicBezTo>
                      <a:pt x="106" y="0"/>
                      <a:pt x="106" y="0"/>
                      <a:pt x="106" y="0"/>
                    </a:cubicBezTo>
                    <a:cubicBezTo>
                      <a:pt x="147" y="0"/>
                      <a:pt x="147" y="0"/>
                      <a:pt x="147" y="0"/>
                    </a:cubicBezTo>
                    <a:cubicBezTo>
                      <a:pt x="67" y="96"/>
                      <a:pt x="67" y="96"/>
                      <a:pt x="67" y="96"/>
                    </a:cubicBezTo>
                    <a:cubicBezTo>
                      <a:pt x="153" y="201"/>
                      <a:pt x="153" y="201"/>
                      <a:pt x="153" y="201"/>
                    </a:cubicBezTo>
                    <a:lnTo>
                      <a:pt x="109" y="20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44" name="Freeform 24">
                <a:extLst>
                  <a:ext uri="{FF2B5EF4-FFF2-40B4-BE49-F238E27FC236}">
                    <a16:creationId xmlns:a16="http://schemas.microsoft.com/office/drawing/2014/main" id="{0EC83F08-359C-4399-83A8-8954CE9C4B7F}"/>
                  </a:ext>
                </a:extLst>
              </p:cNvPr>
              <p:cNvSpPr>
                <a:spLocks noEditPoints="1"/>
              </p:cNvSpPr>
              <p:nvPr/>
            </p:nvSpPr>
            <p:spPr bwMode="black">
              <a:xfrm>
                <a:off x="3623186" y="4450074"/>
                <a:ext cx="37324" cy="203075"/>
              </a:xfrm>
              <a:custGeom>
                <a:avLst/>
                <a:gdLst/>
                <a:ahLst/>
                <a:cxnLst>
                  <a:cxn ang="0">
                    <a:pos x="39" y="20"/>
                  </a:cxn>
                  <a:cxn ang="0">
                    <a:pos x="38" y="27"/>
                  </a:cxn>
                  <a:cxn ang="0">
                    <a:pos x="34" y="33"/>
                  </a:cxn>
                  <a:cxn ang="0">
                    <a:pos x="28" y="37"/>
                  </a:cxn>
                  <a:cxn ang="0">
                    <a:pos x="20" y="38"/>
                  </a:cxn>
                  <a:cxn ang="0">
                    <a:pos x="12" y="37"/>
                  </a:cxn>
                  <a:cxn ang="0">
                    <a:pos x="5" y="33"/>
                  </a:cxn>
                  <a:cxn ang="0">
                    <a:pos x="1" y="27"/>
                  </a:cxn>
                  <a:cxn ang="0">
                    <a:pos x="0" y="20"/>
                  </a:cxn>
                  <a:cxn ang="0">
                    <a:pos x="1" y="12"/>
                  </a:cxn>
                  <a:cxn ang="0">
                    <a:pos x="5" y="6"/>
                  </a:cxn>
                  <a:cxn ang="0">
                    <a:pos x="12" y="2"/>
                  </a:cxn>
                  <a:cxn ang="0">
                    <a:pos x="20" y="0"/>
                  </a:cxn>
                  <a:cxn ang="0">
                    <a:pos x="27" y="2"/>
                  </a:cxn>
                  <a:cxn ang="0">
                    <a:pos x="34" y="6"/>
                  </a:cxn>
                  <a:cxn ang="0">
                    <a:pos x="38" y="12"/>
                  </a:cxn>
                  <a:cxn ang="0">
                    <a:pos x="39" y="20"/>
                  </a:cxn>
                  <a:cxn ang="0">
                    <a:pos x="3" y="214"/>
                  </a:cxn>
                  <a:cxn ang="0">
                    <a:pos x="3" y="70"/>
                  </a:cxn>
                  <a:cxn ang="0">
                    <a:pos x="35" y="70"/>
                  </a:cxn>
                  <a:cxn ang="0">
                    <a:pos x="35" y="214"/>
                  </a:cxn>
                  <a:cxn ang="0">
                    <a:pos x="3" y="214"/>
                  </a:cxn>
                </a:cxnLst>
                <a:rect l="0" t="0" r="r" b="b"/>
                <a:pathLst>
                  <a:path w="39" h="214">
                    <a:moveTo>
                      <a:pt x="39" y="20"/>
                    </a:moveTo>
                    <a:cubicBezTo>
                      <a:pt x="39" y="22"/>
                      <a:pt x="39" y="24"/>
                      <a:pt x="38" y="27"/>
                    </a:cubicBezTo>
                    <a:cubicBezTo>
                      <a:pt x="37" y="29"/>
                      <a:pt x="36" y="31"/>
                      <a:pt x="34" y="33"/>
                    </a:cubicBezTo>
                    <a:cubicBezTo>
                      <a:pt x="32" y="34"/>
                      <a:pt x="30" y="36"/>
                      <a:pt x="28" y="37"/>
                    </a:cubicBezTo>
                    <a:cubicBezTo>
                      <a:pt x="25" y="38"/>
                      <a:pt x="22" y="38"/>
                      <a:pt x="20" y="38"/>
                    </a:cubicBezTo>
                    <a:cubicBezTo>
                      <a:pt x="17" y="38"/>
                      <a:pt x="14" y="38"/>
                      <a:pt x="12" y="37"/>
                    </a:cubicBezTo>
                    <a:cubicBezTo>
                      <a:pt x="9" y="36"/>
                      <a:pt x="7" y="34"/>
                      <a:pt x="5" y="33"/>
                    </a:cubicBezTo>
                    <a:cubicBezTo>
                      <a:pt x="4" y="31"/>
                      <a:pt x="2" y="29"/>
                      <a:pt x="1" y="27"/>
                    </a:cubicBezTo>
                    <a:cubicBezTo>
                      <a:pt x="0" y="24"/>
                      <a:pt x="0" y="22"/>
                      <a:pt x="0" y="20"/>
                    </a:cubicBezTo>
                    <a:cubicBezTo>
                      <a:pt x="0" y="17"/>
                      <a:pt x="0" y="14"/>
                      <a:pt x="1" y="12"/>
                    </a:cubicBezTo>
                    <a:cubicBezTo>
                      <a:pt x="2" y="10"/>
                      <a:pt x="4" y="8"/>
                      <a:pt x="5" y="6"/>
                    </a:cubicBezTo>
                    <a:cubicBezTo>
                      <a:pt x="7" y="4"/>
                      <a:pt x="9" y="3"/>
                      <a:pt x="12" y="2"/>
                    </a:cubicBezTo>
                    <a:cubicBezTo>
                      <a:pt x="14" y="1"/>
                      <a:pt x="17" y="0"/>
                      <a:pt x="20" y="0"/>
                    </a:cubicBezTo>
                    <a:cubicBezTo>
                      <a:pt x="22" y="0"/>
                      <a:pt x="25" y="1"/>
                      <a:pt x="27" y="2"/>
                    </a:cubicBezTo>
                    <a:cubicBezTo>
                      <a:pt x="30" y="3"/>
                      <a:pt x="32" y="4"/>
                      <a:pt x="34" y="6"/>
                    </a:cubicBezTo>
                    <a:cubicBezTo>
                      <a:pt x="35" y="8"/>
                      <a:pt x="37" y="10"/>
                      <a:pt x="38" y="12"/>
                    </a:cubicBezTo>
                    <a:cubicBezTo>
                      <a:pt x="39" y="14"/>
                      <a:pt x="39" y="17"/>
                      <a:pt x="39" y="20"/>
                    </a:cubicBezTo>
                    <a:close/>
                    <a:moveTo>
                      <a:pt x="3" y="214"/>
                    </a:moveTo>
                    <a:cubicBezTo>
                      <a:pt x="3" y="70"/>
                      <a:pt x="3" y="70"/>
                      <a:pt x="3" y="70"/>
                    </a:cubicBezTo>
                    <a:cubicBezTo>
                      <a:pt x="35" y="70"/>
                      <a:pt x="35" y="70"/>
                      <a:pt x="35" y="70"/>
                    </a:cubicBezTo>
                    <a:cubicBezTo>
                      <a:pt x="35" y="214"/>
                      <a:pt x="35" y="214"/>
                      <a:pt x="35"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45" name="Freeform 25">
                <a:extLst>
                  <a:ext uri="{FF2B5EF4-FFF2-40B4-BE49-F238E27FC236}">
                    <a16:creationId xmlns:a16="http://schemas.microsoft.com/office/drawing/2014/main" id="{F3A1C95C-677F-4323-9F76-105725F0B064}"/>
                  </a:ext>
                </a:extLst>
              </p:cNvPr>
              <p:cNvSpPr>
                <a:spLocks noEditPoints="1"/>
              </p:cNvSpPr>
              <p:nvPr/>
            </p:nvSpPr>
            <p:spPr bwMode="black">
              <a:xfrm>
                <a:off x="3689808" y="4450074"/>
                <a:ext cx="37725" cy="203075"/>
              </a:xfrm>
              <a:custGeom>
                <a:avLst/>
                <a:gdLst/>
                <a:ahLst/>
                <a:cxnLst>
                  <a:cxn ang="0">
                    <a:pos x="40" y="20"/>
                  </a:cxn>
                  <a:cxn ang="0">
                    <a:pos x="38" y="27"/>
                  </a:cxn>
                  <a:cxn ang="0">
                    <a:pos x="34" y="33"/>
                  </a:cxn>
                  <a:cxn ang="0">
                    <a:pos x="28" y="37"/>
                  </a:cxn>
                  <a:cxn ang="0">
                    <a:pos x="20" y="38"/>
                  </a:cxn>
                  <a:cxn ang="0">
                    <a:pos x="12" y="37"/>
                  </a:cxn>
                  <a:cxn ang="0">
                    <a:pos x="6" y="33"/>
                  </a:cxn>
                  <a:cxn ang="0">
                    <a:pos x="2" y="27"/>
                  </a:cxn>
                  <a:cxn ang="0">
                    <a:pos x="0" y="20"/>
                  </a:cxn>
                  <a:cxn ang="0">
                    <a:pos x="2" y="12"/>
                  </a:cxn>
                  <a:cxn ang="0">
                    <a:pos x="6" y="6"/>
                  </a:cxn>
                  <a:cxn ang="0">
                    <a:pos x="12" y="2"/>
                  </a:cxn>
                  <a:cxn ang="0">
                    <a:pos x="20" y="0"/>
                  </a:cxn>
                  <a:cxn ang="0">
                    <a:pos x="28" y="2"/>
                  </a:cxn>
                  <a:cxn ang="0">
                    <a:pos x="34" y="6"/>
                  </a:cxn>
                  <a:cxn ang="0">
                    <a:pos x="38" y="12"/>
                  </a:cxn>
                  <a:cxn ang="0">
                    <a:pos x="40" y="20"/>
                  </a:cxn>
                  <a:cxn ang="0">
                    <a:pos x="3" y="214"/>
                  </a:cxn>
                  <a:cxn ang="0">
                    <a:pos x="3" y="70"/>
                  </a:cxn>
                  <a:cxn ang="0">
                    <a:pos x="36" y="70"/>
                  </a:cxn>
                  <a:cxn ang="0">
                    <a:pos x="36" y="214"/>
                  </a:cxn>
                  <a:cxn ang="0">
                    <a:pos x="3" y="214"/>
                  </a:cxn>
                </a:cxnLst>
                <a:rect l="0" t="0" r="r" b="b"/>
                <a:pathLst>
                  <a:path w="40" h="214">
                    <a:moveTo>
                      <a:pt x="40" y="20"/>
                    </a:moveTo>
                    <a:cubicBezTo>
                      <a:pt x="40" y="22"/>
                      <a:pt x="39" y="24"/>
                      <a:pt x="38" y="27"/>
                    </a:cubicBezTo>
                    <a:cubicBezTo>
                      <a:pt x="38" y="29"/>
                      <a:pt x="36" y="31"/>
                      <a:pt x="34" y="33"/>
                    </a:cubicBezTo>
                    <a:cubicBezTo>
                      <a:pt x="33" y="34"/>
                      <a:pt x="30" y="36"/>
                      <a:pt x="28" y="37"/>
                    </a:cubicBezTo>
                    <a:cubicBezTo>
                      <a:pt x="26" y="38"/>
                      <a:pt x="23" y="38"/>
                      <a:pt x="20" y="38"/>
                    </a:cubicBezTo>
                    <a:cubicBezTo>
                      <a:pt x="17" y="38"/>
                      <a:pt x="15" y="38"/>
                      <a:pt x="12" y="37"/>
                    </a:cubicBezTo>
                    <a:cubicBezTo>
                      <a:pt x="10" y="36"/>
                      <a:pt x="8" y="34"/>
                      <a:pt x="6" y="33"/>
                    </a:cubicBezTo>
                    <a:cubicBezTo>
                      <a:pt x="4" y="31"/>
                      <a:pt x="3" y="29"/>
                      <a:pt x="2" y="27"/>
                    </a:cubicBezTo>
                    <a:cubicBezTo>
                      <a:pt x="1" y="24"/>
                      <a:pt x="0" y="22"/>
                      <a:pt x="0" y="20"/>
                    </a:cubicBezTo>
                    <a:cubicBezTo>
                      <a:pt x="0" y="17"/>
                      <a:pt x="1" y="14"/>
                      <a:pt x="2" y="12"/>
                    </a:cubicBezTo>
                    <a:cubicBezTo>
                      <a:pt x="3" y="10"/>
                      <a:pt x="4" y="8"/>
                      <a:pt x="6" y="6"/>
                    </a:cubicBezTo>
                    <a:cubicBezTo>
                      <a:pt x="8" y="4"/>
                      <a:pt x="10" y="3"/>
                      <a:pt x="12" y="2"/>
                    </a:cubicBezTo>
                    <a:cubicBezTo>
                      <a:pt x="15" y="1"/>
                      <a:pt x="17" y="0"/>
                      <a:pt x="20" y="0"/>
                    </a:cubicBezTo>
                    <a:cubicBezTo>
                      <a:pt x="23" y="0"/>
                      <a:pt x="25" y="1"/>
                      <a:pt x="28" y="2"/>
                    </a:cubicBezTo>
                    <a:cubicBezTo>
                      <a:pt x="30" y="3"/>
                      <a:pt x="32" y="4"/>
                      <a:pt x="34" y="6"/>
                    </a:cubicBezTo>
                    <a:cubicBezTo>
                      <a:pt x="36" y="8"/>
                      <a:pt x="37" y="10"/>
                      <a:pt x="38" y="12"/>
                    </a:cubicBezTo>
                    <a:cubicBezTo>
                      <a:pt x="39" y="14"/>
                      <a:pt x="40" y="17"/>
                      <a:pt x="40" y="20"/>
                    </a:cubicBezTo>
                    <a:close/>
                    <a:moveTo>
                      <a:pt x="3" y="214"/>
                    </a:moveTo>
                    <a:cubicBezTo>
                      <a:pt x="3" y="70"/>
                      <a:pt x="3" y="70"/>
                      <a:pt x="3" y="70"/>
                    </a:cubicBezTo>
                    <a:cubicBezTo>
                      <a:pt x="36" y="70"/>
                      <a:pt x="36" y="70"/>
                      <a:pt x="36" y="70"/>
                    </a:cubicBezTo>
                    <a:cubicBezTo>
                      <a:pt x="36" y="214"/>
                      <a:pt x="36" y="214"/>
                      <a:pt x="36" y="214"/>
                    </a:cubicBezTo>
                    <a:lnTo>
                      <a:pt x="3" y="214"/>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46" name="Freeform 26">
                <a:extLst>
                  <a:ext uri="{FF2B5EF4-FFF2-40B4-BE49-F238E27FC236}">
                    <a16:creationId xmlns:a16="http://schemas.microsoft.com/office/drawing/2014/main" id="{2CB8C4B2-0B86-4FA9-AA24-895389C1B40F}"/>
                  </a:ext>
                </a:extLst>
              </p:cNvPr>
              <p:cNvSpPr>
                <a:spLocks/>
              </p:cNvSpPr>
              <p:nvPr/>
            </p:nvSpPr>
            <p:spPr bwMode="black">
              <a:xfrm>
                <a:off x="3745593" y="4475759"/>
                <a:ext cx="86287" cy="181002"/>
              </a:xfrm>
              <a:custGeom>
                <a:avLst/>
                <a:gdLst/>
                <a:ahLst/>
                <a:cxnLst>
                  <a:cxn ang="0">
                    <a:pos x="86" y="188"/>
                  </a:cxn>
                  <a:cxn ang="0">
                    <a:pos x="80" y="189"/>
                  </a:cxn>
                  <a:cxn ang="0">
                    <a:pos x="73" y="190"/>
                  </a:cxn>
                  <a:cxn ang="0">
                    <a:pos x="66" y="191"/>
                  </a:cxn>
                  <a:cxn ang="0">
                    <a:pos x="34" y="179"/>
                  </a:cxn>
                  <a:cxn ang="0">
                    <a:pos x="24" y="145"/>
                  </a:cxn>
                  <a:cxn ang="0">
                    <a:pos x="24" y="69"/>
                  </a:cxn>
                  <a:cxn ang="0">
                    <a:pos x="0" y="69"/>
                  </a:cxn>
                  <a:cxn ang="0">
                    <a:pos x="0" y="43"/>
                  </a:cxn>
                  <a:cxn ang="0">
                    <a:pos x="24" y="43"/>
                  </a:cxn>
                  <a:cxn ang="0">
                    <a:pos x="24" y="10"/>
                  </a:cxn>
                  <a:cxn ang="0">
                    <a:pos x="56" y="0"/>
                  </a:cxn>
                  <a:cxn ang="0">
                    <a:pos x="56" y="43"/>
                  </a:cxn>
                  <a:cxn ang="0">
                    <a:pos x="91" y="43"/>
                  </a:cxn>
                  <a:cxn ang="0">
                    <a:pos x="91" y="69"/>
                  </a:cxn>
                  <a:cxn ang="0">
                    <a:pos x="56" y="69"/>
                  </a:cxn>
                  <a:cxn ang="0">
                    <a:pos x="56" y="139"/>
                  </a:cxn>
                  <a:cxn ang="0">
                    <a:pos x="61" y="158"/>
                  </a:cxn>
                  <a:cxn ang="0">
                    <a:pos x="76" y="164"/>
                  </a:cxn>
                  <a:cxn ang="0">
                    <a:pos x="84" y="163"/>
                  </a:cxn>
                  <a:cxn ang="0">
                    <a:pos x="91" y="160"/>
                  </a:cxn>
                  <a:cxn ang="0">
                    <a:pos x="91" y="186"/>
                  </a:cxn>
                  <a:cxn ang="0">
                    <a:pos x="86" y="188"/>
                  </a:cxn>
                </a:cxnLst>
                <a:rect l="0" t="0" r="r" b="b"/>
                <a:pathLst>
                  <a:path w="91" h="191">
                    <a:moveTo>
                      <a:pt x="86" y="188"/>
                    </a:moveTo>
                    <a:cubicBezTo>
                      <a:pt x="84" y="188"/>
                      <a:pt x="82" y="189"/>
                      <a:pt x="80" y="189"/>
                    </a:cubicBezTo>
                    <a:cubicBezTo>
                      <a:pt x="78" y="190"/>
                      <a:pt x="75" y="190"/>
                      <a:pt x="73" y="190"/>
                    </a:cubicBezTo>
                    <a:cubicBezTo>
                      <a:pt x="70" y="191"/>
                      <a:pt x="68" y="191"/>
                      <a:pt x="66" y="191"/>
                    </a:cubicBezTo>
                    <a:cubicBezTo>
                      <a:pt x="51" y="191"/>
                      <a:pt x="41" y="187"/>
                      <a:pt x="34" y="179"/>
                    </a:cubicBezTo>
                    <a:cubicBezTo>
                      <a:pt x="27" y="171"/>
                      <a:pt x="24" y="160"/>
                      <a:pt x="24" y="145"/>
                    </a:cubicBezTo>
                    <a:cubicBezTo>
                      <a:pt x="24" y="69"/>
                      <a:pt x="24" y="69"/>
                      <a:pt x="24" y="69"/>
                    </a:cubicBezTo>
                    <a:cubicBezTo>
                      <a:pt x="0" y="69"/>
                      <a:pt x="0" y="69"/>
                      <a:pt x="0" y="69"/>
                    </a:cubicBezTo>
                    <a:cubicBezTo>
                      <a:pt x="0" y="43"/>
                      <a:pt x="0" y="43"/>
                      <a:pt x="0" y="43"/>
                    </a:cubicBezTo>
                    <a:cubicBezTo>
                      <a:pt x="24" y="43"/>
                      <a:pt x="24" y="43"/>
                      <a:pt x="24" y="43"/>
                    </a:cubicBezTo>
                    <a:cubicBezTo>
                      <a:pt x="24" y="10"/>
                      <a:pt x="24" y="10"/>
                      <a:pt x="24" y="10"/>
                    </a:cubicBezTo>
                    <a:cubicBezTo>
                      <a:pt x="56" y="0"/>
                      <a:pt x="56" y="0"/>
                      <a:pt x="56" y="0"/>
                    </a:cubicBezTo>
                    <a:cubicBezTo>
                      <a:pt x="56" y="43"/>
                      <a:pt x="56" y="43"/>
                      <a:pt x="56" y="43"/>
                    </a:cubicBezTo>
                    <a:cubicBezTo>
                      <a:pt x="91" y="43"/>
                      <a:pt x="91" y="43"/>
                      <a:pt x="91" y="43"/>
                    </a:cubicBezTo>
                    <a:cubicBezTo>
                      <a:pt x="91" y="69"/>
                      <a:pt x="91" y="69"/>
                      <a:pt x="91" y="69"/>
                    </a:cubicBezTo>
                    <a:cubicBezTo>
                      <a:pt x="56" y="69"/>
                      <a:pt x="56" y="69"/>
                      <a:pt x="56" y="69"/>
                    </a:cubicBezTo>
                    <a:cubicBezTo>
                      <a:pt x="56" y="139"/>
                      <a:pt x="56" y="139"/>
                      <a:pt x="56" y="139"/>
                    </a:cubicBezTo>
                    <a:cubicBezTo>
                      <a:pt x="56" y="148"/>
                      <a:pt x="58" y="155"/>
                      <a:pt x="61" y="158"/>
                    </a:cubicBezTo>
                    <a:cubicBezTo>
                      <a:pt x="64" y="162"/>
                      <a:pt x="69" y="164"/>
                      <a:pt x="76" y="164"/>
                    </a:cubicBezTo>
                    <a:cubicBezTo>
                      <a:pt x="78" y="164"/>
                      <a:pt x="81" y="164"/>
                      <a:pt x="84" y="163"/>
                    </a:cubicBezTo>
                    <a:cubicBezTo>
                      <a:pt x="86" y="162"/>
                      <a:pt x="89" y="161"/>
                      <a:pt x="91" y="160"/>
                    </a:cubicBezTo>
                    <a:cubicBezTo>
                      <a:pt x="91" y="186"/>
                      <a:pt x="91" y="186"/>
                      <a:pt x="91" y="186"/>
                    </a:cubicBezTo>
                    <a:cubicBezTo>
                      <a:pt x="90" y="186"/>
                      <a:pt x="88" y="187"/>
                      <a:pt x="86" y="188"/>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47" name="Freeform 27">
                <a:extLst>
                  <a:ext uri="{FF2B5EF4-FFF2-40B4-BE49-F238E27FC236}">
                    <a16:creationId xmlns:a16="http://schemas.microsoft.com/office/drawing/2014/main" id="{EA7B2C27-457A-4E13-9E7B-0AE880EFB81A}"/>
                  </a:ext>
                </a:extLst>
              </p:cNvPr>
              <p:cNvSpPr>
                <a:spLocks noEditPoints="1"/>
              </p:cNvSpPr>
              <p:nvPr/>
            </p:nvSpPr>
            <p:spPr bwMode="black">
              <a:xfrm>
                <a:off x="3841512" y="4513886"/>
                <a:ext cx="140065" cy="142875"/>
              </a:xfrm>
              <a:custGeom>
                <a:avLst/>
                <a:gdLst/>
                <a:ahLst/>
                <a:cxnLst>
                  <a:cxn ang="0">
                    <a:pos x="148" y="74"/>
                  </a:cxn>
                  <a:cxn ang="0">
                    <a:pos x="142" y="106"/>
                  </a:cxn>
                  <a:cxn ang="0">
                    <a:pos x="127" y="130"/>
                  </a:cxn>
                  <a:cxn ang="0">
                    <a:pos x="103" y="145"/>
                  </a:cxn>
                  <a:cxn ang="0">
                    <a:pos x="72" y="151"/>
                  </a:cxn>
                  <a:cxn ang="0">
                    <a:pos x="42" y="145"/>
                  </a:cxn>
                  <a:cxn ang="0">
                    <a:pos x="19" y="131"/>
                  </a:cxn>
                  <a:cxn ang="0">
                    <a:pos x="5" y="107"/>
                  </a:cxn>
                  <a:cxn ang="0">
                    <a:pos x="0" y="77"/>
                  </a:cxn>
                  <a:cxn ang="0">
                    <a:pos x="5" y="44"/>
                  </a:cxn>
                  <a:cxn ang="0">
                    <a:pos x="21" y="19"/>
                  </a:cxn>
                  <a:cxn ang="0">
                    <a:pos x="45" y="5"/>
                  </a:cxn>
                  <a:cxn ang="0">
                    <a:pos x="76" y="0"/>
                  </a:cxn>
                  <a:cxn ang="0">
                    <a:pos x="107" y="5"/>
                  </a:cxn>
                  <a:cxn ang="0">
                    <a:pos x="129" y="20"/>
                  </a:cxn>
                  <a:cxn ang="0">
                    <a:pos x="143" y="44"/>
                  </a:cxn>
                  <a:cxn ang="0">
                    <a:pos x="148" y="74"/>
                  </a:cxn>
                  <a:cxn ang="0">
                    <a:pos x="114" y="75"/>
                  </a:cxn>
                  <a:cxn ang="0">
                    <a:pos x="103" y="39"/>
                  </a:cxn>
                  <a:cxn ang="0">
                    <a:pos x="74" y="26"/>
                  </a:cxn>
                  <a:cxn ang="0">
                    <a:pos x="58" y="29"/>
                  </a:cxn>
                  <a:cxn ang="0">
                    <a:pos x="45" y="38"/>
                  </a:cxn>
                  <a:cxn ang="0">
                    <a:pos x="36" y="54"/>
                  </a:cxn>
                  <a:cxn ang="0">
                    <a:pos x="33" y="76"/>
                  </a:cxn>
                  <a:cxn ang="0">
                    <a:pos x="36" y="97"/>
                  </a:cxn>
                  <a:cxn ang="0">
                    <a:pos x="45" y="112"/>
                  </a:cxn>
                  <a:cxn ang="0">
                    <a:pos x="58" y="121"/>
                  </a:cxn>
                  <a:cxn ang="0">
                    <a:pos x="74" y="124"/>
                  </a:cxn>
                  <a:cxn ang="0">
                    <a:pos x="104" y="112"/>
                  </a:cxn>
                  <a:cxn ang="0">
                    <a:pos x="114" y="75"/>
                  </a:cxn>
                </a:cxnLst>
                <a:rect l="0" t="0" r="r" b="b"/>
                <a:pathLst>
                  <a:path w="148" h="151">
                    <a:moveTo>
                      <a:pt x="148" y="74"/>
                    </a:moveTo>
                    <a:cubicBezTo>
                      <a:pt x="148" y="86"/>
                      <a:pt x="146" y="96"/>
                      <a:pt x="142" y="106"/>
                    </a:cubicBezTo>
                    <a:cubicBezTo>
                      <a:pt x="139" y="115"/>
                      <a:pt x="133" y="124"/>
                      <a:pt x="127" y="130"/>
                    </a:cubicBezTo>
                    <a:cubicBezTo>
                      <a:pt x="120" y="137"/>
                      <a:pt x="112" y="142"/>
                      <a:pt x="103" y="145"/>
                    </a:cubicBezTo>
                    <a:cubicBezTo>
                      <a:pt x="94" y="149"/>
                      <a:pt x="84" y="151"/>
                      <a:pt x="72" y="151"/>
                    </a:cubicBezTo>
                    <a:cubicBezTo>
                      <a:pt x="61" y="151"/>
                      <a:pt x="51" y="149"/>
                      <a:pt x="42" y="145"/>
                    </a:cubicBezTo>
                    <a:cubicBezTo>
                      <a:pt x="33" y="142"/>
                      <a:pt x="26" y="137"/>
                      <a:pt x="19" y="131"/>
                    </a:cubicBezTo>
                    <a:cubicBezTo>
                      <a:pt x="13" y="124"/>
                      <a:pt x="8" y="117"/>
                      <a:pt x="5" y="107"/>
                    </a:cubicBezTo>
                    <a:cubicBezTo>
                      <a:pt x="1" y="98"/>
                      <a:pt x="0" y="88"/>
                      <a:pt x="0" y="77"/>
                    </a:cubicBezTo>
                    <a:cubicBezTo>
                      <a:pt x="0" y="64"/>
                      <a:pt x="2" y="53"/>
                      <a:pt x="5" y="44"/>
                    </a:cubicBezTo>
                    <a:cubicBezTo>
                      <a:pt x="9" y="34"/>
                      <a:pt x="14" y="26"/>
                      <a:pt x="21" y="19"/>
                    </a:cubicBezTo>
                    <a:cubicBezTo>
                      <a:pt x="28" y="13"/>
                      <a:pt x="36" y="8"/>
                      <a:pt x="45" y="5"/>
                    </a:cubicBezTo>
                    <a:cubicBezTo>
                      <a:pt x="54" y="1"/>
                      <a:pt x="65" y="0"/>
                      <a:pt x="76" y="0"/>
                    </a:cubicBezTo>
                    <a:cubicBezTo>
                      <a:pt x="88" y="0"/>
                      <a:pt x="98" y="2"/>
                      <a:pt x="107" y="5"/>
                    </a:cubicBezTo>
                    <a:cubicBezTo>
                      <a:pt x="116" y="9"/>
                      <a:pt x="123" y="14"/>
                      <a:pt x="129" y="20"/>
                    </a:cubicBezTo>
                    <a:cubicBezTo>
                      <a:pt x="135" y="27"/>
                      <a:pt x="140" y="35"/>
                      <a:pt x="143" y="44"/>
                    </a:cubicBezTo>
                    <a:cubicBezTo>
                      <a:pt x="146" y="53"/>
                      <a:pt x="148" y="63"/>
                      <a:pt x="148" y="74"/>
                    </a:cubicBezTo>
                    <a:close/>
                    <a:moveTo>
                      <a:pt x="114" y="75"/>
                    </a:moveTo>
                    <a:cubicBezTo>
                      <a:pt x="114" y="59"/>
                      <a:pt x="110" y="47"/>
                      <a:pt x="103" y="39"/>
                    </a:cubicBezTo>
                    <a:cubicBezTo>
                      <a:pt x="96" y="31"/>
                      <a:pt x="86" y="26"/>
                      <a:pt x="74" y="26"/>
                    </a:cubicBezTo>
                    <a:cubicBezTo>
                      <a:pt x="68" y="26"/>
                      <a:pt x="63" y="27"/>
                      <a:pt x="58" y="29"/>
                    </a:cubicBezTo>
                    <a:cubicBezTo>
                      <a:pt x="53" y="31"/>
                      <a:pt x="49" y="34"/>
                      <a:pt x="45" y="38"/>
                    </a:cubicBezTo>
                    <a:cubicBezTo>
                      <a:pt x="41" y="42"/>
                      <a:pt x="39" y="48"/>
                      <a:pt x="36" y="54"/>
                    </a:cubicBezTo>
                    <a:cubicBezTo>
                      <a:pt x="34" y="60"/>
                      <a:pt x="33" y="67"/>
                      <a:pt x="33" y="76"/>
                    </a:cubicBezTo>
                    <a:cubicBezTo>
                      <a:pt x="33" y="84"/>
                      <a:pt x="34" y="91"/>
                      <a:pt x="36" y="97"/>
                    </a:cubicBezTo>
                    <a:cubicBezTo>
                      <a:pt x="38" y="103"/>
                      <a:pt x="41" y="108"/>
                      <a:pt x="45" y="112"/>
                    </a:cubicBezTo>
                    <a:cubicBezTo>
                      <a:pt x="49" y="116"/>
                      <a:pt x="53" y="119"/>
                      <a:pt x="58" y="121"/>
                    </a:cubicBezTo>
                    <a:cubicBezTo>
                      <a:pt x="63" y="123"/>
                      <a:pt x="68" y="124"/>
                      <a:pt x="74" y="124"/>
                    </a:cubicBezTo>
                    <a:cubicBezTo>
                      <a:pt x="87" y="124"/>
                      <a:pt x="97" y="120"/>
                      <a:pt x="104" y="112"/>
                    </a:cubicBezTo>
                    <a:cubicBezTo>
                      <a:pt x="110" y="103"/>
                      <a:pt x="114" y="91"/>
                      <a:pt x="114" y="75"/>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48" name="Freeform 28">
                <a:extLst>
                  <a:ext uri="{FF2B5EF4-FFF2-40B4-BE49-F238E27FC236}">
                    <a16:creationId xmlns:a16="http://schemas.microsoft.com/office/drawing/2014/main" id="{FDF04D32-BD2B-41D4-B5FE-A6FC270985D6}"/>
                  </a:ext>
                </a:extLst>
              </p:cNvPr>
              <p:cNvSpPr>
                <a:spLocks/>
              </p:cNvSpPr>
              <p:nvPr/>
            </p:nvSpPr>
            <p:spPr bwMode="black">
              <a:xfrm>
                <a:off x="3998834" y="4513886"/>
                <a:ext cx="89899" cy="142875"/>
              </a:xfrm>
              <a:custGeom>
                <a:avLst/>
                <a:gdLst/>
                <a:ahLst/>
                <a:cxnLst>
                  <a:cxn ang="0">
                    <a:pos x="95" y="106"/>
                  </a:cxn>
                  <a:cxn ang="0">
                    <a:pos x="91" y="123"/>
                  </a:cxn>
                  <a:cxn ang="0">
                    <a:pos x="81" y="138"/>
                  </a:cxn>
                  <a:cxn ang="0">
                    <a:pos x="63" y="147"/>
                  </a:cxn>
                  <a:cxn ang="0">
                    <a:pos x="38" y="151"/>
                  </a:cxn>
                  <a:cxn ang="0">
                    <a:pos x="29" y="150"/>
                  </a:cxn>
                  <a:cxn ang="0">
                    <a:pos x="19" y="148"/>
                  </a:cxn>
                  <a:cxn ang="0">
                    <a:pos x="9" y="146"/>
                  </a:cxn>
                  <a:cxn ang="0">
                    <a:pos x="0" y="143"/>
                  </a:cxn>
                  <a:cxn ang="0">
                    <a:pos x="0" y="112"/>
                  </a:cxn>
                  <a:cxn ang="0">
                    <a:pos x="10" y="118"/>
                  </a:cxn>
                  <a:cxn ang="0">
                    <a:pos x="20" y="122"/>
                  </a:cxn>
                  <a:cxn ang="0">
                    <a:pos x="30" y="124"/>
                  </a:cxn>
                  <a:cxn ang="0">
                    <a:pos x="39" y="125"/>
                  </a:cxn>
                  <a:cxn ang="0">
                    <a:pos x="57" y="121"/>
                  </a:cxn>
                  <a:cxn ang="0">
                    <a:pos x="62" y="110"/>
                  </a:cxn>
                  <a:cxn ang="0">
                    <a:pos x="61" y="103"/>
                  </a:cxn>
                  <a:cxn ang="0">
                    <a:pos x="57" y="98"/>
                  </a:cxn>
                  <a:cxn ang="0">
                    <a:pos x="49" y="93"/>
                  </a:cxn>
                  <a:cxn ang="0">
                    <a:pos x="34" y="86"/>
                  </a:cxn>
                  <a:cxn ang="0">
                    <a:pos x="20" y="79"/>
                  </a:cxn>
                  <a:cxn ang="0">
                    <a:pos x="9" y="70"/>
                  </a:cxn>
                  <a:cxn ang="0">
                    <a:pos x="3" y="59"/>
                  </a:cxn>
                  <a:cxn ang="0">
                    <a:pos x="0" y="44"/>
                  </a:cxn>
                  <a:cxn ang="0">
                    <a:pos x="4" y="26"/>
                  </a:cxn>
                  <a:cxn ang="0">
                    <a:pos x="15" y="12"/>
                  </a:cxn>
                  <a:cxn ang="0">
                    <a:pos x="32" y="3"/>
                  </a:cxn>
                  <a:cxn ang="0">
                    <a:pos x="55" y="0"/>
                  </a:cxn>
                  <a:cxn ang="0">
                    <a:pos x="64" y="0"/>
                  </a:cxn>
                  <a:cxn ang="0">
                    <a:pos x="73" y="2"/>
                  </a:cxn>
                  <a:cxn ang="0">
                    <a:pos x="81" y="4"/>
                  </a:cxn>
                  <a:cxn ang="0">
                    <a:pos x="87" y="6"/>
                  </a:cxn>
                  <a:cxn ang="0">
                    <a:pos x="87" y="35"/>
                  </a:cxn>
                  <a:cxn ang="0">
                    <a:pos x="80" y="31"/>
                  </a:cxn>
                  <a:cxn ang="0">
                    <a:pos x="72" y="28"/>
                  </a:cxn>
                  <a:cxn ang="0">
                    <a:pos x="63" y="26"/>
                  </a:cxn>
                  <a:cxn ang="0">
                    <a:pos x="54" y="25"/>
                  </a:cxn>
                  <a:cxn ang="0">
                    <a:pos x="39" y="30"/>
                  </a:cxn>
                  <a:cxn ang="0">
                    <a:pos x="33" y="41"/>
                  </a:cxn>
                  <a:cxn ang="0">
                    <a:pos x="34" y="48"/>
                  </a:cxn>
                  <a:cxn ang="0">
                    <a:pos x="38" y="53"/>
                  </a:cxn>
                  <a:cxn ang="0">
                    <a:pos x="46" y="58"/>
                  </a:cxn>
                  <a:cxn ang="0">
                    <a:pos x="58" y="63"/>
                  </a:cxn>
                  <a:cxn ang="0">
                    <a:pos x="73" y="70"/>
                  </a:cxn>
                  <a:cxn ang="0">
                    <a:pos x="85" y="79"/>
                  </a:cxn>
                  <a:cxn ang="0">
                    <a:pos x="92" y="91"/>
                  </a:cxn>
                  <a:cxn ang="0">
                    <a:pos x="95" y="106"/>
                  </a:cxn>
                </a:cxnLst>
                <a:rect l="0" t="0" r="r" b="b"/>
                <a:pathLst>
                  <a:path w="95" h="151">
                    <a:moveTo>
                      <a:pt x="95" y="106"/>
                    </a:moveTo>
                    <a:cubicBezTo>
                      <a:pt x="95" y="112"/>
                      <a:pt x="94" y="118"/>
                      <a:pt x="91" y="123"/>
                    </a:cubicBezTo>
                    <a:cubicBezTo>
                      <a:pt x="89" y="129"/>
                      <a:pt x="85" y="134"/>
                      <a:pt x="81" y="138"/>
                    </a:cubicBezTo>
                    <a:cubicBezTo>
                      <a:pt x="76" y="142"/>
                      <a:pt x="70" y="145"/>
                      <a:pt x="63" y="147"/>
                    </a:cubicBezTo>
                    <a:cubicBezTo>
                      <a:pt x="56" y="150"/>
                      <a:pt x="47" y="151"/>
                      <a:pt x="38" y="151"/>
                    </a:cubicBezTo>
                    <a:cubicBezTo>
                      <a:pt x="35" y="151"/>
                      <a:pt x="32" y="150"/>
                      <a:pt x="29" y="150"/>
                    </a:cubicBezTo>
                    <a:cubicBezTo>
                      <a:pt x="25" y="150"/>
                      <a:pt x="22" y="149"/>
                      <a:pt x="19" y="148"/>
                    </a:cubicBezTo>
                    <a:cubicBezTo>
                      <a:pt x="15" y="148"/>
                      <a:pt x="12" y="147"/>
                      <a:pt x="9" y="146"/>
                    </a:cubicBezTo>
                    <a:cubicBezTo>
                      <a:pt x="5" y="145"/>
                      <a:pt x="3" y="144"/>
                      <a:pt x="0" y="143"/>
                    </a:cubicBezTo>
                    <a:cubicBezTo>
                      <a:pt x="0" y="112"/>
                      <a:pt x="0" y="112"/>
                      <a:pt x="0" y="112"/>
                    </a:cubicBezTo>
                    <a:cubicBezTo>
                      <a:pt x="3" y="114"/>
                      <a:pt x="6" y="116"/>
                      <a:pt x="10" y="118"/>
                    </a:cubicBezTo>
                    <a:cubicBezTo>
                      <a:pt x="13" y="119"/>
                      <a:pt x="17" y="121"/>
                      <a:pt x="20" y="122"/>
                    </a:cubicBezTo>
                    <a:cubicBezTo>
                      <a:pt x="23" y="123"/>
                      <a:pt x="27" y="124"/>
                      <a:pt x="30" y="124"/>
                    </a:cubicBezTo>
                    <a:cubicBezTo>
                      <a:pt x="33" y="125"/>
                      <a:pt x="36" y="125"/>
                      <a:pt x="39" y="125"/>
                    </a:cubicBezTo>
                    <a:cubicBezTo>
                      <a:pt x="47" y="125"/>
                      <a:pt x="53" y="124"/>
                      <a:pt x="57" y="121"/>
                    </a:cubicBezTo>
                    <a:cubicBezTo>
                      <a:pt x="61" y="118"/>
                      <a:pt x="62" y="115"/>
                      <a:pt x="62" y="110"/>
                    </a:cubicBezTo>
                    <a:cubicBezTo>
                      <a:pt x="62" y="107"/>
                      <a:pt x="62" y="105"/>
                      <a:pt x="61" y="103"/>
                    </a:cubicBezTo>
                    <a:cubicBezTo>
                      <a:pt x="61" y="102"/>
                      <a:pt x="59" y="100"/>
                      <a:pt x="57" y="98"/>
                    </a:cubicBezTo>
                    <a:cubicBezTo>
                      <a:pt x="55" y="96"/>
                      <a:pt x="52" y="95"/>
                      <a:pt x="49" y="93"/>
                    </a:cubicBezTo>
                    <a:cubicBezTo>
                      <a:pt x="45" y="91"/>
                      <a:pt x="40" y="89"/>
                      <a:pt x="34" y="86"/>
                    </a:cubicBezTo>
                    <a:cubicBezTo>
                      <a:pt x="29" y="84"/>
                      <a:pt x="24" y="82"/>
                      <a:pt x="20" y="79"/>
                    </a:cubicBezTo>
                    <a:cubicBezTo>
                      <a:pt x="16" y="77"/>
                      <a:pt x="12" y="74"/>
                      <a:pt x="9" y="70"/>
                    </a:cubicBezTo>
                    <a:cubicBezTo>
                      <a:pt x="6" y="67"/>
                      <a:pt x="4" y="63"/>
                      <a:pt x="3" y="59"/>
                    </a:cubicBezTo>
                    <a:cubicBezTo>
                      <a:pt x="1" y="55"/>
                      <a:pt x="0" y="50"/>
                      <a:pt x="0" y="44"/>
                    </a:cubicBezTo>
                    <a:cubicBezTo>
                      <a:pt x="0" y="37"/>
                      <a:pt x="1" y="32"/>
                      <a:pt x="4" y="26"/>
                    </a:cubicBezTo>
                    <a:cubicBezTo>
                      <a:pt x="7" y="21"/>
                      <a:pt x="10" y="16"/>
                      <a:pt x="15" y="12"/>
                    </a:cubicBezTo>
                    <a:cubicBezTo>
                      <a:pt x="20" y="9"/>
                      <a:pt x="26" y="5"/>
                      <a:pt x="32" y="3"/>
                    </a:cubicBezTo>
                    <a:cubicBezTo>
                      <a:pt x="39" y="1"/>
                      <a:pt x="47" y="0"/>
                      <a:pt x="55" y="0"/>
                    </a:cubicBezTo>
                    <a:cubicBezTo>
                      <a:pt x="58" y="0"/>
                      <a:pt x="61" y="0"/>
                      <a:pt x="64" y="0"/>
                    </a:cubicBezTo>
                    <a:cubicBezTo>
                      <a:pt x="67" y="1"/>
                      <a:pt x="70" y="1"/>
                      <a:pt x="73" y="2"/>
                    </a:cubicBezTo>
                    <a:cubicBezTo>
                      <a:pt x="76" y="2"/>
                      <a:pt x="79" y="3"/>
                      <a:pt x="81" y="4"/>
                    </a:cubicBezTo>
                    <a:cubicBezTo>
                      <a:pt x="84" y="4"/>
                      <a:pt x="86" y="5"/>
                      <a:pt x="87" y="6"/>
                    </a:cubicBezTo>
                    <a:cubicBezTo>
                      <a:pt x="87" y="35"/>
                      <a:pt x="87" y="35"/>
                      <a:pt x="87" y="35"/>
                    </a:cubicBezTo>
                    <a:cubicBezTo>
                      <a:pt x="85" y="34"/>
                      <a:pt x="83" y="32"/>
                      <a:pt x="80" y="31"/>
                    </a:cubicBezTo>
                    <a:cubicBezTo>
                      <a:pt x="77" y="30"/>
                      <a:pt x="75" y="29"/>
                      <a:pt x="72" y="28"/>
                    </a:cubicBezTo>
                    <a:cubicBezTo>
                      <a:pt x="69" y="27"/>
                      <a:pt x="66" y="26"/>
                      <a:pt x="63" y="26"/>
                    </a:cubicBezTo>
                    <a:cubicBezTo>
                      <a:pt x="60" y="26"/>
                      <a:pt x="57" y="25"/>
                      <a:pt x="54" y="25"/>
                    </a:cubicBezTo>
                    <a:cubicBezTo>
                      <a:pt x="48" y="25"/>
                      <a:pt x="42" y="27"/>
                      <a:pt x="39" y="30"/>
                    </a:cubicBezTo>
                    <a:cubicBezTo>
                      <a:pt x="35" y="33"/>
                      <a:pt x="33" y="36"/>
                      <a:pt x="33" y="41"/>
                    </a:cubicBezTo>
                    <a:cubicBezTo>
                      <a:pt x="33" y="44"/>
                      <a:pt x="33" y="46"/>
                      <a:pt x="34" y="48"/>
                    </a:cubicBezTo>
                    <a:cubicBezTo>
                      <a:pt x="35" y="50"/>
                      <a:pt x="36" y="52"/>
                      <a:pt x="38" y="53"/>
                    </a:cubicBezTo>
                    <a:cubicBezTo>
                      <a:pt x="40" y="55"/>
                      <a:pt x="43" y="57"/>
                      <a:pt x="46" y="58"/>
                    </a:cubicBezTo>
                    <a:cubicBezTo>
                      <a:pt x="49" y="60"/>
                      <a:pt x="53" y="62"/>
                      <a:pt x="58" y="63"/>
                    </a:cubicBezTo>
                    <a:cubicBezTo>
                      <a:pt x="64" y="66"/>
                      <a:pt x="69" y="68"/>
                      <a:pt x="73" y="70"/>
                    </a:cubicBezTo>
                    <a:cubicBezTo>
                      <a:pt x="78" y="73"/>
                      <a:pt x="81" y="76"/>
                      <a:pt x="85" y="79"/>
                    </a:cubicBezTo>
                    <a:cubicBezTo>
                      <a:pt x="88" y="83"/>
                      <a:pt x="91" y="86"/>
                      <a:pt x="92" y="91"/>
                    </a:cubicBezTo>
                    <a:cubicBezTo>
                      <a:pt x="94" y="95"/>
                      <a:pt x="95" y="100"/>
                      <a:pt x="95" y="106"/>
                    </a:cubicBez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nvGrpSpPr>
            <p:cNvPr id="540" name="Group 539">
              <a:extLst>
                <a:ext uri="{FF2B5EF4-FFF2-40B4-BE49-F238E27FC236}">
                  <a16:creationId xmlns:a16="http://schemas.microsoft.com/office/drawing/2014/main" id="{9ED9DB66-5225-41C1-845E-7FB5F2508C61}"/>
                </a:ext>
              </a:extLst>
            </p:cNvPr>
            <p:cNvGrpSpPr/>
            <p:nvPr/>
          </p:nvGrpSpPr>
          <p:grpSpPr bwMode="black">
            <a:xfrm>
              <a:off x="16969024" y="6488296"/>
              <a:ext cx="1196492" cy="544370"/>
              <a:chOff x="8669045" y="5484723"/>
              <a:chExt cx="612897" cy="288514"/>
            </a:xfrm>
            <a:solidFill>
              <a:srgbClr val="FFFFFF"/>
            </a:solidFill>
            <a:effectLst/>
          </p:grpSpPr>
          <p:sp>
            <p:nvSpPr>
              <p:cNvPr id="541" name="Freeform 16">
                <a:extLst>
                  <a:ext uri="{FF2B5EF4-FFF2-40B4-BE49-F238E27FC236}">
                    <a16:creationId xmlns:a16="http://schemas.microsoft.com/office/drawing/2014/main" id="{4FD71389-583B-45C6-92CE-BF651944EAD3}"/>
                  </a:ext>
                </a:extLst>
              </p:cNvPr>
              <p:cNvSpPr>
                <a:spLocks noEditPoints="1"/>
              </p:cNvSpPr>
              <p:nvPr/>
            </p:nvSpPr>
            <p:spPr bwMode="black">
              <a:xfrm>
                <a:off x="8669045" y="5484723"/>
                <a:ext cx="293712" cy="288514"/>
              </a:xfrm>
              <a:custGeom>
                <a:avLst/>
                <a:gdLst/>
                <a:ahLst/>
                <a:cxnLst>
                  <a:cxn ang="0">
                    <a:pos x="28" y="81"/>
                  </a:cxn>
                  <a:cxn ang="0">
                    <a:pos x="41" y="69"/>
                  </a:cxn>
                  <a:cxn ang="0">
                    <a:pos x="56" y="84"/>
                  </a:cxn>
                  <a:cxn ang="0">
                    <a:pos x="45" y="187"/>
                  </a:cxn>
                  <a:cxn ang="0">
                    <a:pos x="72" y="165"/>
                  </a:cxn>
                  <a:cxn ang="0">
                    <a:pos x="62" y="185"/>
                  </a:cxn>
                  <a:cxn ang="0">
                    <a:pos x="44" y="215"/>
                  </a:cxn>
                  <a:cxn ang="0">
                    <a:pos x="34" y="194"/>
                  </a:cxn>
                  <a:cxn ang="0">
                    <a:pos x="28" y="88"/>
                  </a:cxn>
                  <a:cxn ang="0">
                    <a:pos x="0" y="78"/>
                  </a:cxn>
                  <a:cxn ang="0">
                    <a:pos x="43" y="21"/>
                  </a:cxn>
                  <a:cxn ang="0">
                    <a:pos x="54" y="41"/>
                  </a:cxn>
                  <a:cxn ang="0">
                    <a:pos x="44" y="48"/>
                  </a:cxn>
                  <a:cxn ang="0">
                    <a:pos x="34" y="24"/>
                  </a:cxn>
                  <a:cxn ang="0">
                    <a:pos x="25" y="6"/>
                  </a:cxn>
                  <a:cxn ang="0">
                    <a:pos x="135" y="10"/>
                  </a:cxn>
                  <a:cxn ang="0">
                    <a:pos x="110" y="33"/>
                  </a:cxn>
                  <a:cxn ang="0">
                    <a:pos x="142" y="22"/>
                  </a:cxn>
                  <a:cxn ang="0">
                    <a:pos x="157" y="36"/>
                  </a:cxn>
                  <a:cxn ang="0">
                    <a:pos x="147" y="212"/>
                  </a:cxn>
                  <a:cxn ang="0">
                    <a:pos x="135" y="232"/>
                  </a:cxn>
                  <a:cxn ang="0">
                    <a:pos x="126" y="230"/>
                  </a:cxn>
                  <a:cxn ang="0">
                    <a:pos x="117" y="221"/>
                  </a:cxn>
                  <a:cxn ang="0">
                    <a:pos x="102" y="211"/>
                  </a:cxn>
                  <a:cxn ang="0">
                    <a:pos x="133" y="214"/>
                  </a:cxn>
                  <a:cxn ang="0">
                    <a:pos x="136" y="155"/>
                  </a:cxn>
                  <a:cxn ang="0">
                    <a:pos x="95" y="203"/>
                  </a:cxn>
                  <a:cxn ang="0">
                    <a:pos x="57" y="222"/>
                  </a:cxn>
                  <a:cxn ang="0">
                    <a:pos x="108" y="176"/>
                  </a:cxn>
                  <a:cxn ang="0">
                    <a:pos x="93" y="150"/>
                  </a:cxn>
                  <a:cxn ang="0">
                    <a:pos x="65" y="140"/>
                  </a:cxn>
                  <a:cxn ang="0">
                    <a:pos x="86" y="25"/>
                  </a:cxn>
                  <a:cxn ang="0">
                    <a:pos x="105" y="33"/>
                  </a:cxn>
                  <a:cxn ang="0">
                    <a:pos x="111" y="0"/>
                  </a:cxn>
                  <a:cxn ang="0">
                    <a:pos x="136" y="67"/>
                  </a:cxn>
                  <a:cxn ang="0">
                    <a:pos x="98" y="40"/>
                  </a:cxn>
                  <a:cxn ang="0">
                    <a:pos x="98" y="105"/>
                  </a:cxn>
                  <a:cxn ang="0">
                    <a:pos x="136" y="75"/>
                  </a:cxn>
                  <a:cxn ang="0">
                    <a:pos x="98" y="105"/>
                  </a:cxn>
                  <a:cxn ang="0">
                    <a:pos x="136" y="142"/>
                  </a:cxn>
                  <a:cxn ang="0">
                    <a:pos x="98" y="112"/>
                  </a:cxn>
                  <a:cxn ang="0">
                    <a:pos x="152" y="63"/>
                  </a:cxn>
                  <a:cxn ang="0">
                    <a:pos x="199" y="66"/>
                  </a:cxn>
                  <a:cxn ang="0">
                    <a:pos x="198" y="2"/>
                  </a:cxn>
                  <a:cxn ang="0">
                    <a:pos x="225" y="11"/>
                  </a:cxn>
                  <a:cxn ang="0">
                    <a:pos x="211" y="18"/>
                  </a:cxn>
                  <a:cxn ang="0">
                    <a:pos x="212" y="66"/>
                  </a:cxn>
                  <a:cxn ang="0">
                    <a:pos x="237" y="67"/>
                  </a:cxn>
                  <a:cxn ang="0">
                    <a:pos x="236" y="74"/>
                  </a:cxn>
                  <a:cxn ang="0">
                    <a:pos x="211" y="211"/>
                  </a:cxn>
                  <a:cxn ang="0">
                    <a:pos x="199" y="231"/>
                  </a:cxn>
                  <a:cxn ang="0">
                    <a:pos x="190" y="229"/>
                  </a:cxn>
                  <a:cxn ang="0">
                    <a:pos x="179" y="219"/>
                  </a:cxn>
                  <a:cxn ang="0">
                    <a:pos x="163" y="210"/>
                  </a:cxn>
                  <a:cxn ang="0">
                    <a:pos x="197" y="213"/>
                  </a:cxn>
                  <a:cxn ang="0">
                    <a:pos x="199" y="74"/>
                  </a:cxn>
                  <a:cxn ang="0">
                    <a:pos x="157" y="75"/>
                  </a:cxn>
                  <a:cxn ang="0">
                    <a:pos x="163" y="101"/>
                  </a:cxn>
                  <a:cxn ang="0">
                    <a:pos x="184" y="139"/>
                  </a:cxn>
                  <a:cxn ang="0">
                    <a:pos x="185" y="156"/>
                  </a:cxn>
                  <a:cxn ang="0">
                    <a:pos x="176" y="158"/>
                  </a:cxn>
                  <a:cxn ang="0">
                    <a:pos x="170" y="125"/>
                  </a:cxn>
                  <a:cxn ang="0">
                    <a:pos x="163" y="101"/>
                  </a:cxn>
                </a:cxnLst>
                <a:rect l="0" t="0" r="r" b="b"/>
                <a:pathLst>
                  <a:path w="239" h="235">
                    <a:moveTo>
                      <a:pt x="0" y="78"/>
                    </a:moveTo>
                    <a:cubicBezTo>
                      <a:pt x="7" y="80"/>
                      <a:pt x="16" y="81"/>
                      <a:pt x="28" y="81"/>
                    </a:cubicBezTo>
                    <a:cubicBezTo>
                      <a:pt x="32" y="81"/>
                      <a:pt x="32" y="81"/>
                      <a:pt x="32" y="81"/>
                    </a:cubicBezTo>
                    <a:cubicBezTo>
                      <a:pt x="41" y="69"/>
                      <a:pt x="41" y="69"/>
                      <a:pt x="41" y="69"/>
                    </a:cubicBezTo>
                    <a:cubicBezTo>
                      <a:pt x="47" y="73"/>
                      <a:pt x="51" y="77"/>
                      <a:pt x="54" y="80"/>
                    </a:cubicBezTo>
                    <a:cubicBezTo>
                      <a:pt x="55" y="82"/>
                      <a:pt x="56" y="83"/>
                      <a:pt x="56" y="84"/>
                    </a:cubicBezTo>
                    <a:cubicBezTo>
                      <a:pt x="56" y="85"/>
                      <a:pt x="52" y="88"/>
                      <a:pt x="45" y="92"/>
                    </a:cubicBezTo>
                    <a:cubicBezTo>
                      <a:pt x="45" y="187"/>
                      <a:pt x="45" y="187"/>
                      <a:pt x="45" y="187"/>
                    </a:cubicBezTo>
                    <a:cubicBezTo>
                      <a:pt x="48" y="185"/>
                      <a:pt x="50" y="184"/>
                      <a:pt x="53" y="182"/>
                    </a:cubicBezTo>
                    <a:cubicBezTo>
                      <a:pt x="61" y="175"/>
                      <a:pt x="67" y="170"/>
                      <a:pt x="72" y="165"/>
                    </a:cubicBezTo>
                    <a:cubicBezTo>
                      <a:pt x="74" y="169"/>
                      <a:pt x="74" y="169"/>
                      <a:pt x="74" y="169"/>
                    </a:cubicBezTo>
                    <a:cubicBezTo>
                      <a:pt x="70" y="174"/>
                      <a:pt x="66" y="180"/>
                      <a:pt x="62" y="185"/>
                    </a:cubicBezTo>
                    <a:cubicBezTo>
                      <a:pt x="57" y="192"/>
                      <a:pt x="53" y="198"/>
                      <a:pt x="47" y="203"/>
                    </a:cubicBezTo>
                    <a:cubicBezTo>
                      <a:pt x="47" y="211"/>
                      <a:pt x="46" y="215"/>
                      <a:pt x="44" y="215"/>
                    </a:cubicBezTo>
                    <a:cubicBezTo>
                      <a:pt x="43" y="215"/>
                      <a:pt x="38" y="209"/>
                      <a:pt x="29" y="197"/>
                    </a:cubicBezTo>
                    <a:cubicBezTo>
                      <a:pt x="31" y="196"/>
                      <a:pt x="33" y="195"/>
                      <a:pt x="34" y="194"/>
                    </a:cubicBezTo>
                    <a:cubicBezTo>
                      <a:pt x="34" y="88"/>
                      <a:pt x="34" y="88"/>
                      <a:pt x="34" y="88"/>
                    </a:cubicBezTo>
                    <a:cubicBezTo>
                      <a:pt x="28" y="88"/>
                      <a:pt x="28" y="88"/>
                      <a:pt x="28" y="88"/>
                    </a:cubicBezTo>
                    <a:cubicBezTo>
                      <a:pt x="15" y="88"/>
                      <a:pt x="7" y="88"/>
                      <a:pt x="4" y="89"/>
                    </a:cubicBezTo>
                    <a:lnTo>
                      <a:pt x="0" y="78"/>
                    </a:lnTo>
                    <a:close/>
                    <a:moveTo>
                      <a:pt x="25" y="6"/>
                    </a:moveTo>
                    <a:cubicBezTo>
                      <a:pt x="33" y="10"/>
                      <a:pt x="39" y="15"/>
                      <a:pt x="43" y="21"/>
                    </a:cubicBezTo>
                    <a:cubicBezTo>
                      <a:pt x="47" y="25"/>
                      <a:pt x="50" y="29"/>
                      <a:pt x="52" y="32"/>
                    </a:cubicBezTo>
                    <a:cubicBezTo>
                      <a:pt x="53" y="35"/>
                      <a:pt x="54" y="38"/>
                      <a:pt x="54" y="41"/>
                    </a:cubicBezTo>
                    <a:cubicBezTo>
                      <a:pt x="54" y="47"/>
                      <a:pt x="52" y="49"/>
                      <a:pt x="47" y="49"/>
                    </a:cubicBezTo>
                    <a:cubicBezTo>
                      <a:pt x="46" y="49"/>
                      <a:pt x="45" y="49"/>
                      <a:pt x="44" y="48"/>
                    </a:cubicBezTo>
                    <a:cubicBezTo>
                      <a:pt x="44" y="47"/>
                      <a:pt x="43" y="45"/>
                      <a:pt x="42" y="42"/>
                    </a:cubicBezTo>
                    <a:cubicBezTo>
                      <a:pt x="39" y="35"/>
                      <a:pt x="37" y="29"/>
                      <a:pt x="34" y="24"/>
                    </a:cubicBezTo>
                    <a:cubicBezTo>
                      <a:pt x="31" y="20"/>
                      <a:pt x="27" y="15"/>
                      <a:pt x="22" y="10"/>
                    </a:cubicBezTo>
                    <a:lnTo>
                      <a:pt x="25" y="6"/>
                    </a:lnTo>
                    <a:close/>
                    <a:moveTo>
                      <a:pt x="111" y="0"/>
                    </a:moveTo>
                    <a:cubicBezTo>
                      <a:pt x="127" y="4"/>
                      <a:pt x="135" y="7"/>
                      <a:pt x="135" y="10"/>
                    </a:cubicBezTo>
                    <a:cubicBezTo>
                      <a:pt x="135" y="12"/>
                      <a:pt x="130" y="13"/>
                      <a:pt x="122" y="13"/>
                    </a:cubicBezTo>
                    <a:cubicBezTo>
                      <a:pt x="119" y="20"/>
                      <a:pt x="115" y="27"/>
                      <a:pt x="110" y="33"/>
                    </a:cubicBezTo>
                    <a:cubicBezTo>
                      <a:pt x="134" y="33"/>
                      <a:pt x="134" y="33"/>
                      <a:pt x="134" y="33"/>
                    </a:cubicBezTo>
                    <a:cubicBezTo>
                      <a:pt x="142" y="22"/>
                      <a:pt x="142" y="22"/>
                      <a:pt x="142" y="22"/>
                    </a:cubicBezTo>
                    <a:cubicBezTo>
                      <a:pt x="148" y="25"/>
                      <a:pt x="153" y="29"/>
                      <a:pt x="155" y="32"/>
                    </a:cubicBezTo>
                    <a:cubicBezTo>
                      <a:pt x="157" y="34"/>
                      <a:pt x="157" y="35"/>
                      <a:pt x="157" y="36"/>
                    </a:cubicBezTo>
                    <a:cubicBezTo>
                      <a:pt x="157" y="37"/>
                      <a:pt x="154" y="40"/>
                      <a:pt x="147" y="44"/>
                    </a:cubicBezTo>
                    <a:cubicBezTo>
                      <a:pt x="147" y="212"/>
                      <a:pt x="147" y="212"/>
                      <a:pt x="147" y="212"/>
                    </a:cubicBezTo>
                    <a:cubicBezTo>
                      <a:pt x="147" y="218"/>
                      <a:pt x="146" y="222"/>
                      <a:pt x="143" y="225"/>
                    </a:cubicBezTo>
                    <a:cubicBezTo>
                      <a:pt x="141" y="228"/>
                      <a:pt x="139" y="230"/>
                      <a:pt x="135" y="232"/>
                    </a:cubicBezTo>
                    <a:cubicBezTo>
                      <a:pt x="132" y="234"/>
                      <a:pt x="129" y="235"/>
                      <a:pt x="127" y="235"/>
                    </a:cubicBezTo>
                    <a:cubicBezTo>
                      <a:pt x="126" y="230"/>
                      <a:pt x="126" y="230"/>
                      <a:pt x="126" y="230"/>
                    </a:cubicBezTo>
                    <a:cubicBezTo>
                      <a:pt x="126" y="228"/>
                      <a:pt x="125" y="227"/>
                      <a:pt x="125" y="226"/>
                    </a:cubicBezTo>
                    <a:cubicBezTo>
                      <a:pt x="123" y="224"/>
                      <a:pt x="120" y="222"/>
                      <a:pt x="117" y="221"/>
                    </a:cubicBezTo>
                    <a:cubicBezTo>
                      <a:pt x="113" y="219"/>
                      <a:pt x="108" y="218"/>
                      <a:pt x="102" y="217"/>
                    </a:cubicBezTo>
                    <a:cubicBezTo>
                      <a:pt x="102" y="211"/>
                      <a:pt x="102" y="211"/>
                      <a:pt x="102" y="211"/>
                    </a:cubicBezTo>
                    <a:cubicBezTo>
                      <a:pt x="111" y="214"/>
                      <a:pt x="118" y="215"/>
                      <a:pt x="125" y="215"/>
                    </a:cubicBezTo>
                    <a:cubicBezTo>
                      <a:pt x="129" y="215"/>
                      <a:pt x="132" y="215"/>
                      <a:pt x="133" y="214"/>
                    </a:cubicBezTo>
                    <a:cubicBezTo>
                      <a:pt x="135" y="213"/>
                      <a:pt x="136" y="210"/>
                      <a:pt x="136" y="206"/>
                    </a:cubicBezTo>
                    <a:cubicBezTo>
                      <a:pt x="136" y="155"/>
                      <a:pt x="136" y="155"/>
                      <a:pt x="136" y="155"/>
                    </a:cubicBezTo>
                    <a:cubicBezTo>
                      <a:pt x="131" y="163"/>
                      <a:pt x="126" y="171"/>
                      <a:pt x="121" y="177"/>
                    </a:cubicBezTo>
                    <a:cubicBezTo>
                      <a:pt x="113" y="186"/>
                      <a:pt x="104" y="195"/>
                      <a:pt x="95" y="203"/>
                    </a:cubicBezTo>
                    <a:cubicBezTo>
                      <a:pt x="86" y="210"/>
                      <a:pt x="74" y="218"/>
                      <a:pt x="60" y="226"/>
                    </a:cubicBezTo>
                    <a:cubicBezTo>
                      <a:pt x="57" y="222"/>
                      <a:pt x="57" y="222"/>
                      <a:pt x="57" y="222"/>
                    </a:cubicBezTo>
                    <a:cubicBezTo>
                      <a:pt x="70" y="213"/>
                      <a:pt x="80" y="205"/>
                      <a:pt x="88" y="197"/>
                    </a:cubicBezTo>
                    <a:cubicBezTo>
                      <a:pt x="95" y="191"/>
                      <a:pt x="102" y="184"/>
                      <a:pt x="108" y="176"/>
                    </a:cubicBezTo>
                    <a:cubicBezTo>
                      <a:pt x="114" y="168"/>
                      <a:pt x="120" y="160"/>
                      <a:pt x="125" y="150"/>
                    </a:cubicBezTo>
                    <a:cubicBezTo>
                      <a:pt x="93" y="150"/>
                      <a:pt x="93" y="150"/>
                      <a:pt x="93" y="150"/>
                    </a:cubicBezTo>
                    <a:cubicBezTo>
                      <a:pt x="80" y="150"/>
                      <a:pt x="72" y="150"/>
                      <a:pt x="69" y="151"/>
                    </a:cubicBezTo>
                    <a:cubicBezTo>
                      <a:pt x="65" y="140"/>
                      <a:pt x="65" y="140"/>
                      <a:pt x="65" y="140"/>
                    </a:cubicBezTo>
                    <a:cubicBezTo>
                      <a:pt x="70" y="142"/>
                      <a:pt x="77" y="142"/>
                      <a:pt x="86" y="142"/>
                    </a:cubicBezTo>
                    <a:cubicBezTo>
                      <a:pt x="86" y="25"/>
                      <a:pt x="86" y="25"/>
                      <a:pt x="86" y="25"/>
                    </a:cubicBezTo>
                    <a:cubicBezTo>
                      <a:pt x="101" y="33"/>
                      <a:pt x="101" y="33"/>
                      <a:pt x="101" y="33"/>
                    </a:cubicBezTo>
                    <a:cubicBezTo>
                      <a:pt x="105" y="33"/>
                      <a:pt x="105" y="33"/>
                      <a:pt x="105" y="33"/>
                    </a:cubicBezTo>
                    <a:cubicBezTo>
                      <a:pt x="107" y="28"/>
                      <a:pt x="108" y="23"/>
                      <a:pt x="109" y="19"/>
                    </a:cubicBezTo>
                    <a:cubicBezTo>
                      <a:pt x="110" y="14"/>
                      <a:pt x="111" y="8"/>
                      <a:pt x="111" y="0"/>
                    </a:cubicBezTo>
                    <a:close/>
                    <a:moveTo>
                      <a:pt x="98" y="67"/>
                    </a:moveTo>
                    <a:cubicBezTo>
                      <a:pt x="136" y="67"/>
                      <a:pt x="136" y="67"/>
                      <a:pt x="136" y="67"/>
                    </a:cubicBezTo>
                    <a:cubicBezTo>
                      <a:pt x="136" y="40"/>
                      <a:pt x="136" y="40"/>
                      <a:pt x="136" y="40"/>
                    </a:cubicBezTo>
                    <a:cubicBezTo>
                      <a:pt x="98" y="40"/>
                      <a:pt x="98" y="40"/>
                      <a:pt x="98" y="40"/>
                    </a:cubicBezTo>
                    <a:lnTo>
                      <a:pt x="98" y="67"/>
                    </a:lnTo>
                    <a:close/>
                    <a:moveTo>
                      <a:pt x="98" y="105"/>
                    </a:moveTo>
                    <a:cubicBezTo>
                      <a:pt x="136" y="105"/>
                      <a:pt x="136" y="105"/>
                      <a:pt x="136" y="105"/>
                    </a:cubicBezTo>
                    <a:cubicBezTo>
                      <a:pt x="136" y="75"/>
                      <a:pt x="136" y="75"/>
                      <a:pt x="136" y="75"/>
                    </a:cubicBezTo>
                    <a:cubicBezTo>
                      <a:pt x="98" y="75"/>
                      <a:pt x="98" y="75"/>
                      <a:pt x="98" y="75"/>
                    </a:cubicBezTo>
                    <a:lnTo>
                      <a:pt x="98" y="105"/>
                    </a:lnTo>
                    <a:close/>
                    <a:moveTo>
                      <a:pt x="98" y="142"/>
                    </a:moveTo>
                    <a:cubicBezTo>
                      <a:pt x="136" y="142"/>
                      <a:pt x="136" y="142"/>
                      <a:pt x="136" y="142"/>
                    </a:cubicBezTo>
                    <a:cubicBezTo>
                      <a:pt x="136" y="112"/>
                      <a:pt x="136" y="112"/>
                      <a:pt x="136" y="112"/>
                    </a:cubicBezTo>
                    <a:cubicBezTo>
                      <a:pt x="98" y="112"/>
                      <a:pt x="98" y="112"/>
                      <a:pt x="98" y="112"/>
                    </a:cubicBezTo>
                    <a:lnTo>
                      <a:pt x="98" y="142"/>
                    </a:lnTo>
                    <a:close/>
                    <a:moveTo>
                      <a:pt x="152" y="63"/>
                    </a:moveTo>
                    <a:cubicBezTo>
                      <a:pt x="159" y="65"/>
                      <a:pt x="169" y="66"/>
                      <a:pt x="182" y="66"/>
                    </a:cubicBezTo>
                    <a:cubicBezTo>
                      <a:pt x="199" y="66"/>
                      <a:pt x="199" y="66"/>
                      <a:pt x="199" y="66"/>
                    </a:cubicBezTo>
                    <a:cubicBezTo>
                      <a:pt x="199" y="23"/>
                      <a:pt x="199" y="23"/>
                      <a:pt x="199" y="23"/>
                    </a:cubicBezTo>
                    <a:cubicBezTo>
                      <a:pt x="199" y="13"/>
                      <a:pt x="198" y="6"/>
                      <a:pt x="198" y="2"/>
                    </a:cubicBezTo>
                    <a:cubicBezTo>
                      <a:pt x="207" y="3"/>
                      <a:pt x="215" y="6"/>
                      <a:pt x="223" y="9"/>
                    </a:cubicBezTo>
                    <a:cubicBezTo>
                      <a:pt x="224" y="10"/>
                      <a:pt x="225" y="10"/>
                      <a:pt x="225" y="11"/>
                    </a:cubicBezTo>
                    <a:cubicBezTo>
                      <a:pt x="225" y="13"/>
                      <a:pt x="224" y="14"/>
                      <a:pt x="222" y="15"/>
                    </a:cubicBezTo>
                    <a:cubicBezTo>
                      <a:pt x="218" y="16"/>
                      <a:pt x="215" y="17"/>
                      <a:pt x="211" y="18"/>
                    </a:cubicBezTo>
                    <a:cubicBezTo>
                      <a:pt x="211" y="66"/>
                      <a:pt x="211" y="66"/>
                      <a:pt x="211" y="66"/>
                    </a:cubicBezTo>
                    <a:cubicBezTo>
                      <a:pt x="212" y="66"/>
                      <a:pt x="212" y="66"/>
                      <a:pt x="212" y="66"/>
                    </a:cubicBezTo>
                    <a:cubicBezTo>
                      <a:pt x="222" y="55"/>
                      <a:pt x="222" y="55"/>
                      <a:pt x="222" y="55"/>
                    </a:cubicBezTo>
                    <a:cubicBezTo>
                      <a:pt x="228" y="59"/>
                      <a:pt x="233" y="63"/>
                      <a:pt x="237" y="67"/>
                    </a:cubicBezTo>
                    <a:cubicBezTo>
                      <a:pt x="239" y="68"/>
                      <a:pt x="239" y="68"/>
                      <a:pt x="239" y="69"/>
                    </a:cubicBezTo>
                    <a:cubicBezTo>
                      <a:pt x="239" y="72"/>
                      <a:pt x="238" y="74"/>
                      <a:pt x="236" y="74"/>
                    </a:cubicBezTo>
                    <a:cubicBezTo>
                      <a:pt x="211" y="74"/>
                      <a:pt x="211" y="74"/>
                      <a:pt x="211" y="74"/>
                    </a:cubicBezTo>
                    <a:cubicBezTo>
                      <a:pt x="211" y="211"/>
                      <a:pt x="211" y="211"/>
                      <a:pt x="211" y="211"/>
                    </a:cubicBezTo>
                    <a:cubicBezTo>
                      <a:pt x="211" y="217"/>
                      <a:pt x="210" y="221"/>
                      <a:pt x="207" y="224"/>
                    </a:cubicBezTo>
                    <a:cubicBezTo>
                      <a:pt x="205" y="227"/>
                      <a:pt x="203" y="229"/>
                      <a:pt x="199" y="231"/>
                    </a:cubicBezTo>
                    <a:cubicBezTo>
                      <a:pt x="196" y="233"/>
                      <a:pt x="193" y="234"/>
                      <a:pt x="191" y="234"/>
                    </a:cubicBezTo>
                    <a:cubicBezTo>
                      <a:pt x="190" y="229"/>
                      <a:pt x="190" y="229"/>
                      <a:pt x="190" y="229"/>
                    </a:cubicBezTo>
                    <a:cubicBezTo>
                      <a:pt x="190" y="227"/>
                      <a:pt x="189" y="226"/>
                      <a:pt x="188" y="225"/>
                    </a:cubicBezTo>
                    <a:cubicBezTo>
                      <a:pt x="187" y="223"/>
                      <a:pt x="184" y="221"/>
                      <a:pt x="179" y="219"/>
                    </a:cubicBezTo>
                    <a:cubicBezTo>
                      <a:pt x="175" y="218"/>
                      <a:pt x="169" y="217"/>
                      <a:pt x="163" y="216"/>
                    </a:cubicBezTo>
                    <a:cubicBezTo>
                      <a:pt x="163" y="210"/>
                      <a:pt x="163" y="210"/>
                      <a:pt x="163" y="210"/>
                    </a:cubicBezTo>
                    <a:cubicBezTo>
                      <a:pt x="172" y="213"/>
                      <a:pt x="181" y="214"/>
                      <a:pt x="189" y="214"/>
                    </a:cubicBezTo>
                    <a:cubicBezTo>
                      <a:pt x="193" y="214"/>
                      <a:pt x="195" y="214"/>
                      <a:pt x="197" y="213"/>
                    </a:cubicBezTo>
                    <a:cubicBezTo>
                      <a:pt x="198" y="212"/>
                      <a:pt x="199" y="209"/>
                      <a:pt x="199" y="205"/>
                    </a:cubicBezTo>
                    <a:cubicBezTo>
                      <a:pt x="199" y="74"/>
                      <a:pt x="199" y="74"/>
                      <a:pt x="199" y="74"/>
                    </a:cubicBezTo>
                    <a:cubicBezTo>
                      <a:pt x="182" y="74"/>
                      <a:pt x="182" y="74"/>
                      <a:pt x="182" y="74"/>
                    </a:cubicBezTo>
                    <a:cubicBezTo>
                      <a:pt x="170" y="74"/>
                      <a:pt x="162" y="74"/>
                      <a:pt x="157" y="75"/>
                    </a:cubicBezTo>
                    <a:lnTo>
                      <a:pt x="152" y="63"/>
                    </a:lnTo>
                    <a:close/>
                    <a:moveTo>
                      <a:pt x="163" y="101"/>
                    </a:moveTo>
                    <a:cubicBezTo>
                      <a:pt x="169" y="108"/>
                      <a:pt x="174" y="115"/>
                      <a:pt x="177" y="123"/>
                    </a:cubicBezTo>
                    <a:cubicBezTo>
                      <a:pt x="180" y="127"/>
                      <a:pt x="183" y="133"/>
                      <a:pt x="184" y="139"/>
                    </a:cubicBezTo>
                    <a:cubicBezTo>
                      <a:pt x="186" y="143"/>
                      <a:pt x="187" y="146"/>
                      <a:pt x="187" y="150"/>
                    </a:cubicBezTo>
                    <a:cubicBezTo>
                      <a:pt x="187" y="152"/>
                      <a:pt x="186" y="154"/>
                      <a:pt x="185" y="156"/>
                    </a:cubicBezTo>
                    <a:cubicBezTo>
                      <a:pt x="183" y="158"/>
                      <a:pt x="182" y="159"/>
                      <a:pt x="181" y="159"/>
                    </a:cubicBezTo>
                    <a:cubicBezTo>
                      <a:pt x="179" y="159"/>
                      <a:pt x="178" y="158"/>
                      <a:pt x="176" y="158"/>
                    </a:cubicBezTo>
                    <a:cubicBezTo>
                      <a:pt x="175" y="156"/>
                      <a:pt x="174" y="154"/>
                      <a:pt x="174" y="151"/>
                    </a:cubicBezTo>
                    <a:cubicBezTo>
                      <a:pt x="173" y="140"/>
                      <a:pt x="172" y="131"/>
                      <a:pt x="170" y="125"/>
                    </a:cubicBezTo>
                    <a:cubicBezTo>
                      <a:pt x="168" y="119"/>
                      <a:pt x="165" y="112"/>
                      <a:pt x="160" y="103"/>
                    </a:cubicBezTo>
                    <a:lnTo>
                      <a:pt x="163" y="10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sp>
            <p:nvSpPr>
              <p:cNvPr id="542" name="Freeform 17">
                <a:extLst>
                  <a:ext uri="{FF2B5EF4-FFF2-40B4-BE49-F238E27FC236}">
                    <a16:creationId xmlns:a16="http://schemas.microsoft.com/office/drawing/2014/main" id="{A7CA4929-9661-43C5-82A3-9DAFE7DA662E}"/>
                  </a:ext>
                </a:extLst>
              </p:cNvPr>
              <p:cNvSpPr>
                <a:spLocks noEditPoints="1"/>
              </p:cNvSpPr>
              <p:nvPr/>
            </p:nvSpPr>
            <p:spPr bwMode="black">
              <a:xfrm>
                <a:off x="8988230" y="5484723"/>
                <a:ext cx="293712" cy="288514"/>
              </a:xfrm>
              <a:custGeom>
                <a:avLst/>
                <a:gdLst/>
                <a:ahLst/>
                <a:cxnLst>
                  <a:cxn ang="0">
                    <a:pos x="28" y="81"/>
                  </a:cxn>
                  <a:cxn ang="0">
                    <a:pos x="41" y="69"/>
                  </a:cxn>
                  <a:cxn ang="0">
                    <a:pos x="56" y="84"/>
                  </a:cxn>
                  <a:cxn ang="0">
                    <a:pos x="45" y="187"/>
                  </a:cxn>
                  <a:cxn ang="0">
                    <a:pos x="72" y="165"/>
                  </a:cxn>
                  <a:cxn ang="0">
                    <a:pos x="62" y="185"/>
                  </a:cxn>
                  <a:cxn ang="0">
                    <a:pos x="44" y="215"/>
                  </a:cxn>
                  <a:cxn ang="0">
                    <a:pos x="34" y="194"/>
                  </a:cxn>
                  <a:cxn ang="0">
                    <a:pos x="28" y="88"/>
                  </a:cxn>
                  <a:cxn ang="0">
                    <a:pos x="0" y="78"/>
                  </a:cxn>
                  <a:cxn ang="0">
                    <a:pos x="43" y="21"/>
                  </a:cxn>
                  <a:cxn ang="0">
                    <a:pos x="54" y="41"/>
                  </a:cxn>
                  <a:cxn ang="0">
                    <a:pos x="44" y="48"/>
                  </a:cxn>
                  <a:cxn ang="0">
                    <a:pos x="34" y="24"/>
                  </a:cxn>
                  <a:cxn ang="0">
                    <a:pos x="25" y="6"/>
                  </a:cxn>
                  <a:cxn ang="0">
                    <a:pos x="135" y="10"/>
                  </a:cxn>
                  <a:cxn ang="0">
                    <a:pos x="110" y="33"/>
                  </a:cxn>
                  <a:cxn ang="0">
                    <a:pos x="142" y="22"/>
                  </a:cxn>
                  <a:cxn ang="0">
                    <a:pos x="157" y="36"/>
                  </a:cxn>
                  <a:cxn ang="0">
                    <a:pos x="147" y="212"/>
                  </a:cxn>
                  <a:cxn ang="0">
                    <a:pos x="135" y="232"/>
                  </a:cxn>
                  <a:cxn ang="0">
                    <a:pos x="126" y="230"/>
                  </a:cxn>
                  <a:cxn ang="0">
                    <a:pos x="117" y="221"/>
                  </a:cxn>
                  <a:cxn ang="0">
                    <a:pos x="102" y="211"/>
                  </a:cxn>
                  <a:cxn ang="0">
                    <a:pos x="133" y="214"/>
                  </a:cxn>
                  <a:cxn ang="0">
                    <a:pos x="136" y="155"/>
                  </a:cxn>
                  <a:cxn ang="0">
                    <a:pos x="95" y="203"/>
                  </a:cxn>
                  <a:cxn ang="0">
                    <a:pos x="57" y="222"/>
                  </a:cxn>
                  <a:cxn ang="0">
                    <a:pos x="108" y="176"/>
                  </a:cxn>
                  <a:cxn ang="0">
                    <a:pos x="93" y="150"/>
                  </a:cxn>
                  <a:cxn ang="0">
                    <a:pos x="65" y="140"/>
                  </a:cxn>
                  <a:cxn ang="0">
                    <a:pos x="86" y="25"/>
                  </a:cxn>
                  <a:cxn ang="0">
                    <a:pos x="104" y="33"/>
                  </a:cxn>
                  <a:cxn ang="0">
                    <a:pos x="111" y="0"/>
                  </a:cxn>
                  <a:cxn ang="0">
                    <a:pos x="136" y="67"/>
                  </a:cxn>
                  <a:cxn ang="0">
                    <a:pos x="98" y="40"/>
                  </a:cxn>
                  <a:cxn ang="0">
                    <a:pos x="98" y="105"/>
                  </a:cxn>
                  <a:cxn ang="0">
                    <a:pos x="136" y="75"/>
                  </a:cxn>
                  <a:cxn ang="0">
                    <a:pos x="98" y="105"/>
                  </a:cxn>
                  <a:cxn ang="0">
                    <a:pos x="136" y="142"/>
                  </a:cxn>
                  <a:cxn ang="0">
                    <a:pos x="98" y="112"/>
                  </a:cxn>
                  <a:cxn ang="0">
                    <a:pos x="152" y="63"/>
                  </a:cxn>
                  <a:cxn ang="0">
                    <a:pos x="199" y="66"/>
                  </a:cxn>
                  <a:cxn ang="0">
                    <a:pos x="198" y="2"/>
                  </a:cxn>
                  <a:cxn ang="0">
                    <a:pos x="225" y="11"/>
                  </a:cxn>
                  <a:cxn ang="0">
                    <a:pos x="211" y="18"/>
                  </a:cxn>
                  <a:cxn ang="0">
                    <a:pos x="212" y="66"/>
                  </a:cxn>
                  <a:cxn ang="0">
                    <a:pos x="237" y="67"/>
                  </a:cxn>
                  <a:cxn ang="0">
                    <a:pos x="236" y="74"/>
                  </a:cxn>
                  <a:cxn ang="0">
                    <a:pos x="211" y="211"/>
                  </a:cxn>
                  <a:cxn ang="0">
                    <a:pos x="199" y="231"/>
                  </a:cxn>
                  <a:cxn ang="0">
                    <a:pos x="190" y="229"/>
                  </a:cxn>
                  <a:cxn ang="0">
                    <a:pos x="179" y="219"/>
                  </a:cxn>
                  <a:cxn ang="0">
                    <a:pos x="163" y="210"/>
                  </a:cxn>
                  <a:cxn ang="0">
                    <a:pos x="197" y="213"/>
                  </a:cxn>
                  <a:cxn ang="0">
                    <a:pos x="199" y="74"/>
                  </a:cxn>
                  <a:cxn ang="0">
                    <a:pos x="157" y="75"/>
                  </a:cxn>
                  <a:cxn ang="0">
                    <a:pos x="163" y="101"/>
                  </a:cxn>
                  <a:cxn ang="0">
                    <a:pos x="184" y="139"/>
                  </a:cxn>
                  <a:cxn ang="0">
                    <a:pos x="185" y="156"/>
                  </a:cxn>
                  <a:cxn ang="0">
                    <a:pos x="176" y="158"/>
                  </a:cxn>
                  <a:cxn ang="0">
                    <a:pos x="170" y="125"/>
                  </a:cxn>
                  <a:cxn ang="0">
                    <a:pos x="163" y="101"/>
                  </a:cxn>
                </a:cxnLst>
                <a:rect l="0" t="0" r="r" b="b"/>
                <a:pathLst>
                  <a:path w="239" h="235">
                    <a:moveTo>
                      <a:pt x="0" y="78"/>
                    </a:moveTo>
                    <a:cubicBezTo>
                      <a:pt x="6" y="80"/>
                      <a:pt x="16" y="81"/>
                      <a:pt x="28" y="81"/>
                    </a:cubicBezTo>
                    <a:cubicBezTo>
                      <a:pt x="32" y="81"/>
                      <a:pt x="32" y="81"/>
                      <a:pt x="32" y="81"/>
                    </a:cubicBezTo>
                    <a:cubicBezTo>
                      <a:pt x="41" y="69"/>
                      <a:pt x="41" y="69"/>
                      <a:pt x="41" y="69"/>
                    </a:cubicBezTo>
                    <a:cubicBezTo>
                      <a:pt x="47" y="73"/>
                      <a:pt x="51" y="77"/>
                      <a:pt x="54" y="80"/>
                    </a:cubicBezTo>
                    <a:cubicBezTo>
                      <a:pt x="55" y="82"/>
                      <a:pt x="56" y="83"/>
                      <a:pt x="56" y="84"/>
                    </a:cubicBezTo>
                    <a:cubicBezTo>
                      <a:pt x="56" y="85"/>
                      <a:pt x="52" y="88"/>
                      <a:pt x="45" y="92"/>
                    </a:cubicBezTo>
                    <a:cubicBezTo>
                      <a:pt x="45" y="187"/>
                      <a:pt x="45" y="187"/>
                      <a:pt x="45" y="187"/>
                    </a:cubicBezTo>
                    <a:cubicBezTo>
                      <a:pt x="48" y="185"/>
                      <a:pt x="50" y="184"/>
                      <a:pt x="52" y="182"/>
                    </a:cubicBezTo>
                    <a:cubicBezTo>
                      <a:pt x="61" y="175"/>
                      <a:pt x="67" y="170"/>
                      <a:pt x="72" y="165"/>
                    </a:cubicBezTo>
                    <a:cubicBezTo>
                      <a:pt x="74" y="169"/>
                      <a:pt x="74" y="169"/>
                      <a:pt x="74" y="169"/>
                    </a:cubicBezTo>
                    <a:cubicBezTo>
                      <a:pt x="70" y="174"/>
                      <a:pt x="66" y="180"/>
                      <a:pt x="62" y="185"/>
                    </a:cubicBezTo>
                    <a:cubicBezTo>
                      <a:pt x="57" y="192"/>
                      <a:pt x="52" y="198"/>
                      <a:pt x="47" y="203"/>
                    </a:cubicBezTo>
                    <a:cubicBezTo>
                      <a:pt x="47" y="211"/>
                      <a:pt x="46" y="215"/>
                      <a:pt x="44" y="215"/>
                    </a:cubicBezTo>
                    <a:cubicBezTo>
                      <a:pt x="43" y="215"/>
                      <a:pt x="38" y="209"/>
                      <a:pt x="29" y="197"/>
                    </a:cubicBezTo>
                    <a:cubicBezTo>
                      <a:pt x="31" y="196"/>
                      <a:pt x="33" y="195"/>
                      <a:pt x="34" y="194"/>
                    </a:cubicBezTo>
                    <a:cubicBezTo>
                      <a:pt x="34" y="88"/>
                      <a:pt x="34" y="88"/>
                      <a:pt x="34" y="88"/>
                    </a:cubicBezTo>
                    <a:cubicBezTo>
                      <a:pt x="28" y="88"/>
                      <a:pt x="28" y="88"/>
                      <a:pt x="28" y="88"/>
                    </a:cubicBezTo>
                    <a:cubicBezTo>
                      <a:pt x="15" y="88"/>
                      <a:pt x="7" y="88"/>
                      <a:pt x="4" y="89"/>
                    </a:cubicBezTo>
                    <a:lnTo>
                      <a:pt x="0" y="78"/>
                    </a:lnTo>
                    <a:close/>
                    <a:moveTo>
                      <a:pt x="25" y="6"/>
                    </a:moveTo>
                    <a:cubicBezTo>
                      <a:pt x="33" y="10"/>
                      <a:pt x="39" y="15"/>
                      <a:pt x="43" y="21"/>
                    </a:cubicBezTo>
                    <a:cubicBezTo>
                      <a:pt x="47" y="25"/>
                      <a:pt x="50" y="29"/>
                      <a:pt x="52" y="32"/>
                    </a:cubicBezTo>
                    <a:cubicBezTo>
                      <a:pt x="53" y="35"/>
                      <a:pt x="54" y="38"/>
                      <a:pt x="54" y="41"/>
                    </a:cubicBezTo>
                    <a:cubicBezTo>
                      <a:pt x="54" y="47"/>
                      <a:pt x="52" y="49"/>
                      <a:pt x="47" y="49"/>
                    </a:cubicBezTo>
                    <a:cubicBezTo>
                      <a:pt x="46" y="49"/>
                      <a:pt x="45" y="49"/>
                      <a:pt x="44" y="48"/>
                    </a:cubicBezTo>
                    <a:cubicBezTo>
                      <a:pt x="43" y="47"/>
                      <a:pt x="43" y="45"/>
                      <a:pt x="42" y="42"/>
                    </a:cubicBezTo>
                    <a:cubicBezTo>
                      <a:pt x="39" y="35"/>
                      <a:pt x="37" y="29"/>
                      <a:pt x="34" y="24"/>
                    </a:cubicBezTo>
                    <a:cubicBezTo>
                      <a:pt x="31" y="20"/>
                      <a:pt x="27" y="15"/>
                      <a:pt x="22" y="10"/>
                    </a:cubicBezTo>
                    <a:lnTo>
                      <a:pt x="25" y="6"/>
                    </a:lnTo>
                    <a:close/>
                    <a:moveTo>
                      <a:pt x="111" y="0"/>
                    </a:moveTo>
                    <a:cubicBezTo>
                      <a:pt x="127" y="4"/>
                      <a:pt x="135" y="7"/>
                      <a:pt x="135" y="10"/>
                    </a:cubicBezTo>
                    <a:cubicBezTo>
                      <a:pt x="135" y="12"/>
                      <a:pt x="130" y="13"/>
                      <a:pt x="121" y="13"/>
                    </a:cubicBezTo>
                    <a:cubicBezTo>
                      <a:pt x="118" y="20"/>
                      <a:pt x="115" y="27"/>
                      <a:pt x="110" y="33"/>
                    </a:cubicBezTo>
                    <a:cubicBezTo>
                      <a:pt x="134" y="33"/>
                      <a:pt x="134" y="33"/>
                      <a:pt x="134" y="33"/>
                    </a:cubicBezTo>
                    <a:cubicBezTo>
                      <a:pt x="142" y="22"/>
                      <a:pt x="142" y="22"/>
                      <a:pt x="142" y="22"/>
                    </a:cubicBezTo>
                    <a:cubicBezTo>
                      <a:pt x="148" y="25"/>
                      <a:pt x="153" y="29"/>
                      <a:pt x="155" y="32"/>
                    </a:cubicBezTo>
                    <a:cubicBezTo>
                      <a:pt x="157" y="34"/>
                      <a:pt x="157" y="35"/>
                      <a:pt x="157" y="36"/>
                    </a:cubicBezTo>
                    <a:cubicBezTo>
                      <a:pt x="157" y="37"/>
                      <a:pt x="154" y="40"/>
                      <a:pt x="147" y="44"/>
                    </a:cubicBezTo>
                    <a:cubicBezTo>
                      <a:pt x="147" y="212"/>
                      <a:pt x="147" y="212"/>
                      <a:pt x="147" y="212"/>
                    </a:cubicBezTo>
                    <a:cubicBezTo>
                      <a:pt x="147" y="218"/>
                      <a:pt x="146" y="222"/>
                      <a:pt x="143" y="225"/>
                    </a:cubicBezTo>
                    <a:cubicBezTo>
                      <a:pt x="141" y="228"/>
                      <a:pt x="139" y="230"/>
                      <a:pt x="135" y="232"/>
                    </a:cubicBezTo>
                    <a:cubicBezTo>
                      <a:pt x="132" y="234"/>
                      <a:pt x="129" y="235"/>
                      <a:pt x="127" y="235"/>
                    </a:cubicBezTo>
                    <a:cubicBezTo>
                      <a:pt x="126" y="230"/>
                      <a:pt x="126" y="230"/>
                      <a:pt x="126" y="230"/>
                    </a:cubicBezTo>
                    <a:cubicBezTo>
                      <a:pt x="126" y="228"/>
                      <a:pt x="125" y="227"/>
                      <a:pt x="125" y="226"/>
                    </a:cubicBezTo>
                    <a:cubicBezTo>
                      <a:pt x="123" y="224"/>
                      <a:pt x="120" y="222"/>
                      <a:pt x="117" y="221"/>
                    </a:cubicBezTo>
                    <a:cubicBezTo>
                      <a:pt x="112" y="219"/>
                      <a:pt x="108" y="218"/>
                      <a:pt x="102" y="217"/>
                    </a:cubicBezTo>
                    <a:cubicBezTo>
                      <a:pt x="102" y="211"/>
                      <a:pt x="102" y="211"/>
                      <a:pt x="102" y="211"/>
                    </a:cubicBezTo>
                    <a:cubicBezTo>
                      <a:pt x="110" y="214"/>
                      <a:pt x="118" y="215"/>
                      <a:pt x="125" y="215"/>
                    </a:cubicBezTo>
                    <a:cubicBezTo>
                      <a:pt x="129" y="215"/>
                      <a:pt x="132" y="215"/>
                      <a:pt x="133" y="214"/>
                    </a:cubicBezTo>
                    <a:cubicBezTo>
                      <a:pt x="135" y="213"/>
                      <a:pt x="136" y="210"/>
                      <a:pt x="136" y="206"/>
                    </a:cubicBezTo>
                    <a:cubicBezTo>
                      <a:pt x="136" y="155"/>
                      <a:pt x="136" y="155"/>
                      <a:pt x="136" y="155"/>
                    </a:cubicBezTo>
                    <a:cubicBezTo>
                      <a:pt x="131" y="163"/>
                      <a:pt x="126" y="171"/>
                      <a:pt x="120" y="177"/>
                    </a:cubicBezTo>
                    <a:cubicBezTo>
                      <a:pt x="112" y="186"/>
                      <a:pt x="104" y="195"/>
                      <a:pt x="95" y="203"/>
                    </a:cubicBezTo>
                    <a:cubicBezTo>
                      <a:pt x="86" y="210"/>
                      <a:pt x="74" y="218"/>
                      <a:pt x="60" y="226"/>
                    </a:cubicBezTo>
                    <a:cubicBezTo>
                      <a:pt x="57" y="222"/>
                      <a:pt x="57" y="222"/>
                      <a:pt x="57" y="222"/>
                    </a:cubicBezTo>
                    <a:cubicBezTo>
                      <a:pt x="70" y="213"/>
                      <a:pt x="80" y="205"/>
                      <a:pt x="88" y="197"/>
                    </a:cubicBezTo>
                    <a:cubicBezTo>
                      <a:pt x="95" y="191"/>
                      <a:pt x="102" y="184"/>
                      <a:pt x="108" y="176"/>
                    </a:cubicBezTo>
                    <a:cubicBezTo>
                      <a:pt x="114" y="168"/>
                      <a:pt x="120" y="160"/>
                      <a:pt x="125" y="150"/>
                    </a:cubicBezTo>
                    <a:cubicBezTo>
                      <a:pt x="93" y="150"/>
                      <a:pt x="93" y="150"/>
                      <a:pt x="93" y="150"/>
                    </a:cubicBezTo>
                    <a:cubicBezTo>
                      <a:pt x="80" y="150"/>
                      <a:pt x="72" y="150"/>
                      <a:pt x="69" y="151"/>
                    </a:cubicBezTo>
                    <a:cubicBezTo>
                      <a:pt x="65" y="140"/>
                      <a:pt x="65" y="140"/>
                      <a:pt x="65" y="140"/>
                    </a:cubicBezTo>
                    <a:cubicBezTo>
                      <a:pt x="70" y="142"/>
                      <a:pt x="77" y="142"/>
                      <a:pt x="86" y="142"/>
                    </a:cubicBezTo>
                    <a:cubicBezTo>
                      <a:pt x="86" y="25"/>
                      <a:pt x="86" y="25"/>
                      <a:pt x="86" y="25"/>
                    </a:cubicBezTo>
                    <a:cubicBezTo>
                      <a:pt x="101" y="33"/>
                      <a:pt x="101" y="33"/>
                      <a:pt x="101" y="33"/>
                    </a:cubicBezTo>
                    <a:cubicBezTo>
                      <a:pt x="104" y="33"/>
                      <a:pt x="104" y="33"/>
                      <a:pt x="104" y="33"/>
                    </a:cubicBezTo>
                    <a:cubicBezTo>
                      <a:pt x="107" y="28"/>
                      <a:pt x="108" y="23"/>
                      <a:pt x="109" y="19"/>
                    </a:cubicBezTo>
                    <a:cubicBezTo>
                      <a:pt x="110" y="14"/>
                      <a:pt x="111" y="8"/>
                      <a:pt x="111" y="0"/>
                    </a:cubicBezTo>
                    <a:close/>
                    <a:moveTo>
                      <a:pt x="98" y="67"/>
                    </a:moveTo>
                    <a:cubicBezTo>
                      <a:pt x="136" y="67"/>
                      <a:pt x="136" y="67"/>
                      <a:pt x="136" y="67"/>
                    </a:cubicBezTo>
                    <a:cubicBezTo>
                      <a:pt x="136" y="40"/>
                      <a:pt x="136" y="40"/>
                      <a:pt x="136" y="40"/>
                    </a:cubicBezTo>
                    <a:cubicBezTo>
                      <a:pt x="98" y="40"/>
                      <a:pt x="98" y="40"/>
                      <a:pt x="98" y="40"/>
                    </a:cubicBezTo>
                    <a:lnTo>
                      <a:pt x="98" y="67"/>
                    </a:lnTo>
                    <a:close/>
                    <a:moveTo>
                      <a:pt x="98" y="105"/>
                    </a:moveTo>
                    <a:cubicBezTo>
                      <a:pt x="136" y="105"/>
                      <a:pt x="136" y="105"/>
                      <a:pt x="136" y="105"/>
                    </a:cubicBezTo>
                    <a:cubicBezTo>
                      <a:pt x="136" y="75"/>
                      <a:pt x="136" y="75"/>
                      <a:pt x="136" y="75"/>
                    </a:cubicBezTo>
                    <a:cubicBezTo>
                      <a:pt x="98" y="75"/>
                      <a:pt x="98" y="75"/>
                      <a:pt x="98" y="75"/>
                    </a:cubicBezTo>
                    <a:lnTo>
                      <a:pt x="98" y="105"/>
                    </a:lnTo>
                    <a:close/>
                    <a:moveTo>
                      <a:pt x="98" y="142"/>
                    </a:moveTo>
                    <a:cubicBezTo>
                      <a:pt x="136" y="142"/>
                      <a:pt x="136" y="142"/>
                      <a:pt x="136" y="142"/>
                    </a:cubicBezTo>
                    <a:cubicBezTo>
                      <a:pt x="136" y="112"/>
                      <a:pt x="136" y="112"/>
                      <a:pt x="136" y="112"/>
                    </a:cubicBezTo>
                    <a:cubicBezTo>
                      <a:pt x="98" y="112"/>
                      <a:pt x="98" y="112"/>
                      <a:pt x="98" y="112"/>
                    </a:cubicBezTo>
                    <a:lnTo>
                      <a:pt x="98" y="142"/>
                    </a:lnTo>
                    <a:close/>
                    <a:moveTo>
                      <a:pt x="152" y="63"/>
                    </a:moveTo>
                    <a:cubicBezTo>
                      <a:pt x="159" y="65"/>
                      <a:pt x="169" y="66"/>
                      <a:pt x="182" y="66"/>
                    </a:cubicBezTo>
                    <a:cubicBezTo>
                      <a:pt x="199" y="66"/>
                      <a:pt x="199" y="66"/>
                      <a:pt x="199" y="66"/>
                    </a:cubicBezTo>
                    <a:cubicBezTo>
                      <a:pt x="199" y="23"/>
                      <a:pt x="199" y="23"/>
                      <a:pt x="199" y="23"/>
                    </a:cubicBezTo>
                    <a:cubicBezTo>
                      <a:pt x="199" y="13"/>
                      <a:pt x="198" y="6"/>
                      <a:pt x="198" y="2"/>
                    </a:cubicBezTo>
                    <a:cubicBezTo>
                      <a:pt x="207" y="3"/>
                      <a:pt x="215" y="6"/>
                      <a:pt x="222" y="9"/>
                    </a:cubicBezTo>
                    <a:cubicBezTo>
                      <a:pt x="224" y="10"/>
                      <a:pt x="225" y="10"/>
                      <a:pt x="225" y="11"/>
                    </a:cubicBezTo>
                    <a:cubicBezTo>
                      <a:pt x="225" y="13"/>
                      <a:pt x="224" y="14"/>
                      <a:pt x="222" y="15"/>
                    </a:cubicBezTo>
                    <a:cubicBezTo>
                      <a:pt x="218" y="16"/>
                      <a:pt x="215" y="17"/>
                      <a:pt x="211" y="18"/>
                    </a:cubicBezTo>
                    <a:cubicBezTo>
                      <a:pt x="211" y="66"/>
                      <a:pt x="211" y="66"/>
                      <a:pt x="211" y="66"/>
                    </a:cubicBezTo>
                    <a:cubicBezTo>
                      <a:pt x="212" y="66"/>
                      <a:pt x="212" y="66"/>
                      <a:pt x="212" y="66"/>
                    </a:cubicBezTo>
                    <a:cubicBezTo>
                      <a:pt x="222" y="55"/>
                      <a:pt x="222" y="55"/>
                      <a:pt x="222" y="55"/>
                    </a:cubicBezTo>
                    <a:cubicBezTo>
                      <a:pt x="227" y="59"/>
                      <a:pt x="233" y="63"/>
                      <a:pt x="237" y="67"/>
                    </a:cubicBezTo>
                    <a:cubicBezTo>
                      <a:pt x="239" y="68"/>
                      <a:pt x="239" y="68"/>
                      <a:pt x="239" y="69"/>
                    </a:cubicBezTo>
                    <a:cubicBezTo>
                      <a:pt x="239" y="72"/>
                      <a:pt x="238" y="74"/>
                      <a:pt x="236" y="74"/>
                    </a:cubicBezTo>
                    <a:cubicBezTo>
                      <a:pt x="211" y="74"/>
                      <a:pt x="211" y="74"/>
                      <a:pt x="211" y="74"/>
                    </a:cubicBezTo>
                    <a:cubicBezTo>
                      <a:pt x="211" y="211"/>
                      <a:pt x="211" y="211"/>
                      <a:pt x="211" y="211"/>
                    </a:cubicBezTo>
                    <a:cubicBezTo>
                      <a:pt x="211" y="217"/>
                      <a:pt x="210" y="221"/>
                      <a:pt x="207" y="224"/>
                    </a:cubicBezTo>
                    <a:cubicBezTo>
                      <a:pt x="205" y="227"/>
                      <a:pt x="203" y="229"/>
                      <a:pt x="199" y="231"/>
                    </a:cubicBezTo>
                    <a:cubicBezTo>
                      <a:pt x="196" y="233"/>
                      <a:pt x="193" y="234"/>
                      <a:pt x="191" y="234"/>
                    </a:cubicBezTo>
                    <a:cubicBezTo>
                      <a:pt x="190" y="229"/>
                      <a:pt x="190" y="229"/>
                      <a:pt x="190" y="229"/>
                    </a:cubicBezTo>
                    <a:cubicBezTo>
                      <a:pt x="190" y="227"/>
                      <a:pt x="189" y="226"/>
                      <a:pt x="188" y="225"/>
                    </a:cubicBezTo>
                    <a:cubicBezTo>
                      <a:pt x="186" y="223"/>
                      <a:pt x="184" y="221"/>
                      <a:pt x="179" y="219"/>
                    </a:cubicBezTo>
                    <a:cubicBezTo>
                      <a:pt x="175" y="218"/>
                      <a:pt x="169" y="217"/>
                      <a:pt x="163" y="216"/>
                    </a:cubicBezTo>
                    <a:cubicBezTo>
                      <a:pt x="163" y="210"/>
                      <a:pt x="163" y="210"/>
                      <a:pt x="163" y="210"/>
                    </a:cubicBezTo>
                    <a:cubicBezTo>
                      <a:pt x="172" y="213"/>
                      <a:pt x="181" y="214"/>
                      <a:pt x="188" y="214"/>
                    </a:cubicBezTo>
                    <a:cubicBezTo>
                      <a:pt x="193" y="214"/>
                      <a:pt x="195" y="214"/>
                      <a:pt x="197" y="213"/>
                    </a:cubicBezTo>
                    <a:cubicBezTo>
                      <a:pt x="198" y="212"/>
                      <a:pt x="199" y="209"/>
                      <a:pt x="199" y="205"/>
                    </a:cubicBezTo>
                    <a:cubicBezTo>
                      <a:pt x="199" y="74"/>
                      <a:pt x="199" y="74"/>
                      <a:pt x="199" y="74"/>
                    </a:cubicBezTo>
                    <a:cubicBezTo>
                      <a:pt x="182" y="74"/>
                      <a:pt x="182" y="74"/>
                      <a:pt x="182" y="74"/>
                    </a:cubicBezTo>
                    <a:cubicBezTo>
                      <a:pt x="170" y="74"/>
                      <a:pt x="161" y="74"/>
                      <a:pt x="157" y="75"/>
                    </a:cubicBezTo>
                    <a:lnTo>
                      <a:pt x="152" y="63"/>
                    </a:lnTo>
                    <a:close/>
                    <a:moveTo>
                      <a:pt x="163" y="101"/>
                    </a:moveTo>
                    <a:cubicBezTo>
                      <a:pt x="169" y="108"/>
                      <a:pt x="174" y="115"/>
                      <a:pt x="177" y="123"/>
                    </a:cubicBezTo>
                    <a:cubicBezTo>
                      <a:pt x="180" y="127"/>
                      <a:pt x="183" y="133"/>
                      <a:pt x="184" y="139"/>
                    </a:cubicBezTo>
                    <a:cubicBezTo>
                      <a:pt x="186" y="143"/>
                      <a:pt x="186" y="146"/>
                      <a:pt x="186" y="150"/>
                    </a:cubicBezTo>
                    <a:cubicBezTo>
                      <a:pt x="186" y="152"/>
                      <a:pt x="186" y="154"/>
                      <a:pt x="185" y="156"/>
                    </a:cubicBezTo>
                    <a:cubicBezTo>
                      <a:pt x="183" y="158"/>
                      <a:pt x="182" y="159"/>
                      <a:pt x="181" y="159"/>
                    </a:cubicBezTo>
                    <a:cubicBezTo>
                      <a:pt x="179" y="159"/>
                      <a:pt x="177" y="158"/>
                      <a:pt x="176" y="158"/>
                    </a:cubicBezTo>
                    <a:cubicBezTo>
                      <a:pt x="175" y="156"/>
                      <a:pt x="174" y="154"/>
                      <a:pt x="174" y="151"/>
                    </a:cubicBezTo>
                    <a:cubicBezTo>
                      <a:pt x="173" y="140"/>
                      <a:pt x="172" y="131"/>
                      <a:pt x="170" y="125"/>
                    </a:cubicBezTo>
                    <a:cubicBezTo>
                      <a:pt x="168" y="119"/>
                      <a:pt x="165" y="112"/>
                      <a:pt x="160" y="103"/>
                    </a:cubicBezTo>
                    <a:lnTo>
                      <a:pt x="163" y="101"/>
                    </a:lnTo>
                    <a:close/>
                  </a:path>
                </a:pathLst>
              </a:custGeom>
              <a:grpFill/>
              <a:ln w="9525">
                <a:noFill/>
                <a:round/>
                <a:headEnd/>
                <a:tailEnd/>
              </a:ln>
              <a:effectLst/>
            </p:spPr>
            <p:txBody>
              <a:bodyPr vert="horz" wrap="square" lIns="175650" tIns="87825" rIns="175650" bIns="87825" numCol="1" anchor="t" anchorCtr="0" compatLnSpc="1">
                <a:prstTxWarp prst="textNoShape">
                  <a:avLst/>
                </a:prstTxWarp>
              </a:bodyPr>
              <a:lstStyle/>
              <a:p>
                <a:pPr defTabSz="1097274">
                  <a:defRPr/>
                </a:pPr>
                <a:endParaRPr lang="en-US" sz="2303" kern="0">
                  <a:gradFill>
                    <a:gsLst>
                      <a:gs pos="0">
                        <a:srgbClr val="FFFFFF"/>
                      </a:gs>
                      <a:gs pos="50000">
                        <a:srgbClr val="F0D77C"/>
                      </a:gs>
                      <a:gs pos="100000">
                        <a:srgbClr val="E3A535"/>
                      </a:gs>
                    </a:gsLst>
                    <a:lin ang="10800000" scaled="1"/>
                  </a:gradFill>
                  <a:latin typeface="Segoe UI"/>
                </a:endParaRPr>
              </a:p>
            </p:txBody>
          </p:sp>
        </p:grpSp>
      </p:grpSp>
      <p:sp>
        <p:nvSpPr>
          <p:cNvPr id="2" name="Title 1">
            <a:extLst>
              <a:ext uri="{FF2B5EF4-FFF2-40B4-BE49-F238E27FC236}">
                <a16:creationId xmlns:a16="http://schemas.microsoft.com/office/drawing/2014/main" id="{BDD485FC-254D-4369-A8B8-6288C3714DD0}"/>
              </a:ext>
            </a:extLst>
          </p:cNvPr>
          <p:cNvSpPr>
            <a:spLocks noGrp="1"/>
          </p:cNvSpPr>
          <p:nvPr>
            <p:ph type="title"/>
          </p:nvPr>
        </p:nvSpPr>
        <p:spPr>
          <a:xfrm>
            <a:off x="3834516" y="2349046"/>
            <a:ext cx="16708618" cy="1793437"/>
          </a:xfrm>
        </p:spPr>
        <p:txBody>
          <a:bodyPr/>
          <a:lstStyle/>
          <a:p>
            <a:pPr algn="ctr"/>
            <a:r>
              <a:rPr lang="en-US" dirty="0">
                <a:latin typeface="+mn-lt"/>
              </a:rPr>
              <a:t>Thank You</a:t>
            </a:r>
          </a:p>
        </p:txBody>
      </p:sp>
    </p:spTree>
    <p:extLst>
      <p:ext uri="{BB962C8B-B14F-4D97-AF65-F5344CB8AC3E}">
        <p14:creationId xmlns:p14="http://schemas.microsoft.com/office/powerpoint/2010/main" val="944839172"/>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a14="http://schemas.microsoft.com/office/drawing/2010/main" xmlns:a16="http://schemas.microsoft.com/office/drawing/2014/main" xmlns="">
      <p:transition spd="med" advTm="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icrosoft_Azure_Logo_End_Card_BlackBG_1080p-60fps-REF">
            <a:hlinkClick r:id="" action="ppaction://media"/>
            <a:extLst>
              <a:ext uri="{FF2B5EF4-FFF2-40B4-BE49-F238E27FC236}">
                <a16:creationId xmlns:a16="http://schemas.microsoft.com/office/drawing/2014/main" id="{E124789E-1913-44A8-A403-CF8777BFB58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 y="2760"/>
            <a:ext cx="24374539" cy="13710483"/>
          </a:xfrm>
          <a:prstGeom prst="rect">
            <a:avLst/>
          </a:prstGeom>
        </p:spPr>
      </p:pic>
    </p:spTree>
    <p:extLst>
      <p:ext uri="{BB962C8B-B14F-4D97-AF65-F5344CB8AC3E}">
        <p14:creationId xmlns:p14="http://schemas.microsoft.com/office/powerpoint/2010/main" val="1712236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50215D60-4A76-4848-A28A-7268505CE77E}"/>
              </a:ext>
            </a:extLst>
          </p:cNvPr>
          <p:cNvSpPr>
            <a:spLocks noGrp="1"/>
          </p:cNvSpPr>
          <p:nvPr>
            <p:ph type="body" sz="quarter" idx="11"/>
          </p:nvPr>
        </p:nvSpPr>
        <p:spPr/>
        <p:txBody>
          <a:bodyPr vert="horz" wrap="square" lIns="182832" tIns="91440" rIns="146304" bIns="91440" rtlCol="0">
            <a:spAutoFit/>
          </a:bodyPr>
          <a:lstStyle/>
          <a:p>
            <a:pPr marL="671992" lvl="1" defTabSz="1827575">
              <a:spcBef>
                <a:spcPct val="20000"/>
              </a:spcBef>
              <a:spcAft>
                <a:spcPts val="0"/>
              </a:spcAft>
              <a:defRPr/>
            </a:pPr>
            <a:r>
              <a:rPr lang="en-US" dirty="0">
                <a:solidFill>
                  <a:schemeClr val="tx1"/>
                </a:solidFill>
                <a:cs typeface="Segoe UI Semilight" panose="020B0402040204020203" pitchFamily="34" charset="0"/>
              </a:rPr>
              <a:t>Data collection and understanding, modeling, and deployment</a:t>
            </a:r>
          </a:p>
        </p:txBody>
      </p:sp>
      <p:pic>
        <p:nvPicPr>
          <p:cNvPr id="55" name="Picture 54">
            <a:extLst>
              <a:ext uri="{FF2B5EF4-FFF2-40B4-BE49-F238E27FC236}">
                <a16:creationId xmlns:a16="http://schemas.microsoft.com/office/drawing/2014/main" id="{98807316-3E73-44A0-807B-CBEF2F04CF06}"/>
              </a:ext>
            </a:extLst>
          </p:cNvPr>
          <p:cNvPicPr>
            <a:picLocks noChangeAspect="1"/>
          </p:cNvPicPr>
          <p:nvPr/>
        </p:nvPicPr>
        <p:blipFill>
          <a:blip r:embed="rId4"/>
          <a:stretch>
            <a:fillRect/>
          </a:stretch>
        </p:blipFill>
        <p:spPr>
          <a:xfrm>
            <a:off x="21557414" y="4593683"/>
            <a:ext cx="1715331" cy="1711640"/>
          </a:xfrm>
          <a:prstGeom prst="rect">
            <a:avLst/>
          </a:prstGeom>
          <a:effectLst>
            <a:outerShdw blurRad="50800" dist="38100" dir="5400000" algn="t" rotWithShape="0">
              <a:prstClr val="black">
                <a:alpha val="40000"/>
              </a:prstClr>
            </a:outerShdw>
          </a:effectLst>
        </p:spPr>
      </p:pic>
      <p:sp>
        <p:nvSpPr>
          <p:cNvPr id="58" name="TextBox 57">
            <a:extLst>
              <a:ext uri="{FF2B5EF4-FFF2-40B4-BE49-F238E27FC236}">
                <a16:creationId xmlns:a16="http://schemas.microsoft.com/office/drawing/2014/main" id="{203D7AD5-A5F2-4240-819A-CB1E09609933}"/>
              </a:ext>
            </a:extLst>
          </p:cNvPr>
          <p:cNvSpPr txBox="1"/>
          <p:nvPr/>
        </p:nvSpPr>
        <p:spPr>
          <a:xfrm>
            <a:off x="21521702" y="6171245"/>
            <a:ext cx="1486304" cy="369332"/>
          </a:xfrm>
          <a:prstGeom prst="rect">
            <a:avLst/>
          </a:prstGeom>
        </p:spPr>
        <p:txBody>
          <a:bodyPr wrap="none">
            <a:spAutoFit/>
          </a:bodyPr>
          <a:lstStyle>
            <a:defPPr>
              <a:defRPr lang="en-US"/>
            </a:defPPr>
            <a:lvl1pPr defTabSz="950973">
              <a:defRPr sz="900" kern="0">
                <a:solidFill>
                  <a:schemeClr val="tx1"/>
                </a:solidFill>
                <a:latin typeface="Segoe UI Semibold" panose="020B0702040204020203" pitchFamily="34" charset="0"/>
                <a:ea typeface="MS PGothic" panose="020B0600070205080204" pitchFamily="34" charset="-128"/>
                <a:cs typeface="Segoe UI Semibold" panose="020B07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1901471" eaLnBrk="1" fontAlgn="auto" hangingPunct="1">
              <a:spcBef>
                <a:spcPts val="0"/>
              </a:spcBef>
              <a:spcAft>
                <a:spcPts val="0"/>
              </a:spcAft>
              <a:defRPr/>
            </a:pPr>
            <a:r>
              <a:rPr lang="en-US" sz="1800" dirty="0">
                <a:solidFill>
                  <a:srgbClr val="505050"/>
                </a:solidFill>
              </a:rPr>
              <a:t>Applications</a:t>
            </a:r>
          </a:p>
        </p:txBody>
      </p:sp>
      <p:sp>
        <p:nvSpPr>
          <p:cNvPr id="61" name="TextBox 60">
            <a:extLst>
              <a:ext uri="{FF2B5EF4-FFF2-40B4-BE49-F238E27FC236}">
                <a16:creationId xmlns:a16="http://schemas.microsoft.com/office/drawing/2014/main" id="{8065A317-CB50-4902-B068-FCB256F5A5AD}"/>
              </a:ext>
            </a:extLst>
          </p:cNvPr>
          <p:cNvSpPr txBox="1"/>
          <p:nvPr/>
        </p:nvSpPr>
        <p:spPr>
          <a:xfrm>
            <a:off x="21538867" y="11282879"/>
            <a:ext cx="1425390" cy="369332"/>
          </a:xfrm>
          <a:prstGeom prst="rect">
            <a:avLst/>
          </a:prstGeom>
        </p:spPr>
        <p:txBody>
          <a:bodyPr wrap="none">
            <a:spAutoFit/>
          </a:bodyPr>
          <a:lstStyle>
            <a:defPPr>
              <a:defRPr lang="en-US"/>
            </a:defPPr>
            <a:lvl1pPr defTabSz="950973">
              <a:defRPr sz="900" kern="0">
                <a:solidFill>
                  <a:schemeClr val="tx1"/>
                </a:solidFill>
                <a:latin typeface="Segoe UI Semibold" panose="020B0702040204020203" pitchFamily="34" charset="0"/>
                <a:ea typeface="MS PGothic" panose="020B0600070205080204" pitchFamily="34" charset="-128"/>
                <a:cs typeface="Segoe UI Semibold" panose="020B07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1901471" eaLnBrk="1" fontAlgn="auto" hangingPunct="1">
              <a:spcBef>
                <a:spcPts val="0"/>
              </a:spcBef>
              <a:spcAft>
                <a:spcPts val="0"/>
              </a:spcAft>
              <a:defRPr/>
            </a:pPr>
            <a:r>
              <a:rPr lang="en-US" sz="1800" dirty="0">
                <a:solidFill>
                  <a:srgbClr val="505050"/>
                </a:solidFill>
              </a:rPr>
              <a:t>Dashboards</a:t>
            </a:r>
          </a:p>
        </p:txBody>
      </p:sp>
      <p:pic>
        <p:nvPicPr>
          <p:cNvPr id="71" name="Picture 2" descr="Image result for Azure Power BI icon">
            <a:extLst>
              <a:ext uri="{FF2B5EF4-FFF2-40B4-BE49-F238E27FC236}">
                <a16:creationId xmlns:a16="http://schemas.microsoft.com/office/drawing/2014/main" id="{045FA1E9-F53C-4AD7-A25F-A975DC07E2F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627393" y="9630965"/>
            <a:ext cx="1581926" cy="1581926"/>
          </a:xfrm>
          <a:prstGeom prst="rect">
            <a:avLst/>
          </a:prstGeom>
          <a:noFill/>
          <a:extLst>
            <a:ext uri="{909E8E84-426E-40DD-AFC4-6F175D3DCCD1}">
              <a14:hiddenFill xmlns:a14="http://schemas.microsoft.com/office/drawing/2010/main">
                <a:solidFill>
                  <a:srgbClr val="FFFFFF"/>
                </a:solidFill>
              </a14:hiddenFill>
            </a:ext>
          </a:extLst>
        </p:spPr>
      </p:pic>
      <p:sp>
        <p:nvSpPr>
          <p:cNvPr id="177" name="TextBox 176">
            <a:extLst>
              <a:ext uri="{FF2B5EF4-FFF2-40B4-BE49-F238E27FC236}">
                <a16:creationId xmlns:a16="http://schemas.microsoft.com/office/drawing/2014/main" id="{4D236705-EF4D-4F28-93B6-4A797BE346E7}"/>
              </a:ext>
            </a:extLst>
          </p:cNvPr>
          <p:cNvSpPr txBox="1"/>
          <p:nvPr/>
        </p:nvSpPr>
        <p:spPr>
          <a:xfrm>
            <a:off x="140180" y="11326129"/>
            <a:ext cx="2909834" cy="657359"/>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defTabSz="1864728" eaLnBrk="1" fontAlgn="auto" hangingPunct="1">
              <a:spcBef>
                <a:spcPts val="0"/>
              </a:spcBef>
              <a:spcAft>
                <a:spcPts val="0"/>
              </a:spcAft>
              <a:defRPr/>
            </a:pPr>
            <a:r>
              <a:rPr lang="en-US" sz="1836" dirty="0">
                <a:solidFill>
                  <a:srgbClr val="505050"/>
                </a:solidFill>
              </a:rPr>
              <a:t>Business/custom apps (structured)</a:t>
            </a:r>
          </a:p>
        </p:txBody>
      </p:sp>
      <p:grpSp>
        <p:nvGrpSpPr>
          <p:cNvPr id="178" name="Group 177">
            <a:extLst>
              <a:ext uri="{FF2B5EF4-FFF2-40B4-BE49-F238E27FC236}">
                <a16:creationId xmlns:a16="http://schemas.microsoft.com/office/drawing/2014/main" id="{9E6FD656-A9A7-40EF-9865-7C1508D6D2DF}"/>
              </a:ext>
            </a:extLst>
          </p:cNvPr>
          <p:cNvGrpSpPr/>
          <p:nvPr/>
        </p:nvGrpSpPr>
        <p:grpSpPr>
          <a:xfrm>
            <a:off x="506146" y="10509059"/>
            <a:ext cx="2177901" cy="813616"/>
            <a:chOff x="94228" y="4054674"/>
            <a:chExt cx="1327848" cy="496126"/>
          </a:xfrm>
        </p:grpSpPr>
        <p:grpSp>
          <p:nvGrpSpPr>
            <p:cNvPr id="179" name="Group 178">
              <a:extLst>
                <a:ext uri="{FF2B5EF4-FFF2-40B4-BE49-F238E27FC236}">
                  <a16:creationId xmlns:a16="http://schemas.microsoft.com/office/drawing/2014/main" id="{7B98969B-1E50-4F5E-B5A1-5995B7C7028F}"/>
                </a:ext>
              </a:extLst>
            </p:cNvPr>
            <p:cNvGrpSpPr/>
            <p:nvPr/>
          </p:nvGrpSpPr>
          <p:grpSpPr>
            <a:xfrm>
              <a:off x="94228" y="4054674"/>
              <a:ext cx="565043" cy="490322"/>
              <a:chOff x="582887" y="2608468"/>
              <a:chExt cx="565043" cy="490322"/>
            </a:xfrm>
          </p:grpSpPr>
          <p:grpSp>
            <p:nvGrpSpPr>
              <p:cNvPr id="230" name="Group 229">
                <a:extLst>
                  <a:ext uri="{FF2B5EF4-FFF2-40B4-BE49-F238E27FC236}">
                    <a16:creationId xmlns:a16="http://schemas.microsoft.com/office/drawing/2014/main" id="{F12B881B-9E9F-4BCD-BBB3-7F04C3FD6EEB}"/>
                  </a:ext>
                </a:extLst>
              </p:cNvPr>
              <p:cNvGrpSpPr/>
              <p:nvPr/>
            </p:nvGrpSpPr>
            <p:grpSpPr>
              <a:xfrm>
                <a:off x="582887" y="2608468"/>
                <a:ext cx="565043" cy="490322"/>
                <a:chOff x="-2759707" y="1099472"/>
                <a:chExt cx="7926138" cy="6799719"/>
              </a:xfrm>
            </p:grpSpPr>
            <p:sp>
              <p:nvSpPr>
                <p:cNvPr id="235" name="Rectangle 317">
                  <a:extLst>
                    <a:ext uri="{FF2B5EF4-FFF2-40B4-BE49-F238E27FC236}">
                      <a16:creationId xmlns:a16="http://schemas.microsoft.com/office/drawing/2014/main" id="{7CE73C07-2941-4B13-B703-9BC818B4D53A}"/>
                    </a:ext>
                  </a:extLst>
                </p:cNvPr>
                <p:cNvSpPr/>
                <p:nvPr/>
              </p:nvSpPr>
              <p:spPr bwMode="auto">
                <a:xfrm>
                  <a:off x="-1103536" y="6493184"/>
                  <a:ext cx="4613797" cy="1133081"/>
                </a:xfrm>
                <a:custGeom>
                  <a:avLst/>
                  <a:gdLst>
                    <a:gd name="connsiteX0" fmla="*/ 0 w 4983252"/>
                    <a:gd name="connsiteY0" fmla="*/ 0 h 1835045"/>
                    <a:gd name="connsiteX1" fmla="*/ 4983252 w 4983252"/>
                    <a:gd name="connsiteY1" fmla="*/ 0 h 1835045"/>
                    <a:gd name="connsiteX2" fmla="*/ 4983252 w 4983252"/>
                    <a:gd name="connsiteY2" fmla="*/ 1835045 h 1835045"/>
                    <a:gd name="connsiteX3" fmla="*/ 0 w 4983252"/>
                    <a:gd name="connsiteY3" fmla="*/ 1835045 h 1835045"/>
                    <a:gd name="connsiteX4" fmla="*/ 0 w 4983252"/>
                    <a:gd name="connsiteY4" fmla="*/ 0 h 1835045"/>
                    <a:gd name="connsiteX0" fmla="*/ 1339273 w 4983252"/>
                    <a:gd name="connsiteY0" fmla="*/ 36945 h 1835045"/>
                    <a:gd name="connsiteX1" fmla="*/ 4983252 w 4983252"/>
                    <a:gd name="connsiteY1" fmla="*/ 0 h 1835045"/>
                    <a:gd name="connsiteX2" fmla="*/ 4983252 w 4983252"/>
                    <a:gd name="connsiteY2" fmla="*/ 1835045 h 1835045"/>
                    <a:gd name="connsiteX3" fmla="*/ 0 w 4983252"/>
                    <a:gd name="connsiteY3" fmla="*/ 1835045 h 1835045"/>
                    <a:gd name="connsiteX4" fmla="*/ 1339273 w 4983252"/>
                    <a:gd name="connsiteY4" fmla="*/ 36945 h 1835045"/>
                    <a:gd name="connsiteX0" fmla="*/ 1339273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339273 w 4983252"/>
                    <a:gd name="connsiteY4" fmla="*/ 0 h 1798100"/>
                    <a:gd name="connsiteX0" fmla="*/ 1339273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339273 w 4983252"/>
                    <a:gd name="connsiteY4" fmla="*/ 0 h 1798100"/>
                    <a:gd name="connsiteX0" fmla="*/ 1339273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339273 w 4983252"/>
                    <a:gd name="connsiteY4" fmla="*/ 0 h 1798100"/>
                    <a:gd name="connsiteX0" fmla="*/ 1625600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625600 w 4983252"/>
                    <a:gd name="connsiteY4" fmla="*/ 0 h 1798100"/>
                    <a:gd name="connsiteX0" fmla="*/ 1625600 w 4983252"/>
                    <a:gd name="connsiteY0" fmla="*/ 0 h 1798100"/>
                    <a:gd name="connsiteX1" fmla="*/ 2997434 w 4983252"/>
                    <a:gd name="connsiteY1" fmla="*/ 1 h 1798100"/>
                    <a:gd name="connsiteX2" fmla="*/ 4983252 w 4983252"/>
                    <a:gd name="connsiteY2" fmla="*/ 1798100 h 1798100"/>
                    <a:gd name="connsiteX3" fmla="*/ 0 w 4983252"/>
                    <a:gd name="connsiteY3" fmla="*/ 1798100 h 1798100"/>
                    <a:gd name="connsiteX4" fmla="*/ 1625600 w 4983252"/>
                    <a:gd name="connsiteY4" fmla="*/ 0 h 1798100"/>
                    <a:gd name="connsiteX0" fmla="*/ 1625600 w 4983252"/>
                    <a:gd name="connsiteY0" fmla="*/ 9235 h 1807335"/>
                    <a:gd name="connsiteX1" fmla="*/ 3209870 w 4983252"/>
                    <a:gd name="connsiteY1" fmla="*/ 0 h 1807335"/>
                    <a:gd name="connsiteX2" fmla="*/ 4983252 w 4983252"/>
                    <a:gd name="connsiteY2" fmla="*/ 1807335 h 1807335"/>
                    <a:gd name="connsiteX3" fmla="*/ 0 w 4983252"/>
                    <a:gd name="connsiteY3" fmla="*/ 1807335 h 1807335"/>
                    <a:gd name="connsiteX4" fmla="*/ 1625600 w 4983252"/>
                    <a:gd name="connsiteY4" fmla="*/ 9235 h 1807335"/>
                    <a:gd name="connsiteX0" fmla="*/ 1625600 w 4983252"/>
                    <a:gd name="connsiteY0" fmla="*/ 9235 h 1807335"/>
                    <a:gd name="connsiteX1" fmla="*/ 3209870 w 4983252"/>
                    <a:gd name="connsiteY1" fmla="*/ 0 h 1807335"/>
                    <a:gd name="connsiteX2" fmla="*/ 4983252 w 4983252"/>
                    <a:gd name="connsiteY2" fmla="*/ 1807335 h 1807335"/>
                    <a:gd name="connsiteX3" fmla="*/ 0 w 4983252"/>
                    <a:gd name="connsiteY3" fmla="*/ 1807335 h 1807335"/>
                    <a:gd name="connsiteX4" fmla="*/ 1625600 w 4983252"/>
                    <a:gd name="connsiteY4" fmla="*/ 9235 h 1807335"/>
                    <a:gd name="connsiteX0" fmla="*/ 1625600 w 4983252"/>
                    <a:gd name="connsiteY0" fmla="*/ 9235 h 1807335"/>
                    <a:gd name="connsiteX1" fmla="*/ 3209870 w 4983252"/>
                    <a:gd name="connsiteY1" fmla="*/ 0 h 1807335"/>
                    <a:gd name="connsiteX2" fmla="*/ 4983252 w 4983252"/>
                    <a:gd name="connsiteY2" fmla="*/ 1807335 h 1807335"/>
                    <a:gd name="connsiteX3" fmla="*/ 0 w 4983252"/>
                    <a:gd name="connsiteY3" fmla="*/ 1807335 h 1807335"/>
                    <a:gd name="connsiteX4" fmla="*/ 1625600 w 4983252"/>
                    <a:gd name="connsiteY4" fmla="*/ 9235 h 1807335"/>
                    <a:gd name="connsiteX0" fmla="*/ 1431636 w 4983252"/>
                    <a:gd name="connsiteY0" fmla="*/ 369454 h 1807335"/>
                    <a:gd name="connsiteX1" fmla="*/ 3209870 w 4983252"/>
                    <a:gd name="connsiteY1" fmla="*/ 0 h 1807335"/>
                    <a:gd name="connsiteX2" fmla="*/ 4983252 w 4983252"/>
                    <a:gd name="connsiteY2" fmla="*/ 1807335 h 1807335"/>
                    <a:gd name="connsiteX3" fmla="*/ 0 w 4983252"/>
                    <a:gd name="connsiteY3" fmla="*/ 1807335 h 1807335"/>
                    <a:gd name="connsiteX4" fmla="*/ 1431636 w 4983252"/>
                    <a:gd name="connsiteY4" fmla="*/ 369454 h 1807335"/>
                    <a:gd name="connsiteX0" fmla="*/ 1431636 w 4983252"/>
                    <a:gd name="connsiteY0" fmla="*/ 0 h 1437881"/>
                    <a:gd name="connsiteX1" fmla="*/ 3551615 w 4983252"/>
                    <a:gd name="connsiteY1" fmla="*/ 1 h 1437881"/>
                    <a:gd name="connsiteX2" fmla="*/ 4983252 w 4983252"/>
                    <a:gd name="connsiteY2" fmla="*/ 1437881 h 1437881"/>
                    <a:gd name="connsiteX3" fmla="*/ 0 w 4983252"/>
                    <a:gd name="connsiteY3" fmla="*/ 1437881 h 1437881"/>
                    <a:gd name="connsiteX4" fmla="*/ 1431636 w 4983252"/>
                    <a:gd name="connsiteY4" fmla="*/ 0 h 1437881"/>
                    <a:gd name="connsiteX0" fmla="*/ 1431636 w 4983252"/>
                    <a:gd name="connsiteY0" fmla="*/ 0 h 1437881"/>
                    <a:gd name="connsiteX1" fmla="*/ 3662452 w 4983252"/>
                    <a:gd name="connsiteY1" fmla="*/ 36947 h 1437881"/>
                    <a:gd name="connsiteX2" fmla="*/ 4983252 w 4983252"/>
                    <a:gd name="connsiteY2" fmla="*/ 1437881 h 1437881"/>
                    <a:gd name="connsiteX3" fmla="*/ 0 w 4983252"/>
                    <a:gd name="connsiteY3" fmla="*/ 1437881 h 1437881"/>
                    <a:gd name="connsiteX4" fmla="*/ 1431636 w 4983252"/>
                    <a:gd name="connsiteY4" fmla="*/ 0 h 1437881"/>
                    <a:gd name="connsiteX0" fmla="*/ 1219200 w 4770816"/>
                    <a:gd name="connsiteY0" fmla="*/ 0 h 1437881"/>
                    <a:gd name="connsiteX1" fmla="*/ 3450016 w 4770816"/>
                    <a:gd name="connsiteY1" fmla="*/ 36947 h 1437881"/>
                    <a:gd name="connsiteX2" fmla="*/ 4770816 w 4770816"/>
                    <a:gd name="connsiteY2" fmla="*/ 1437881 h 1437881"/>
                    <a:gd name="connsiteX3" fmla="*/ 0 w 4770816"/>
                    <a:gd name="connsiteY3" fmla="*/ 1133081 h 1437881"/>
                    <a:gd name="connsiteX4" fmla="*/ 1219200 w 4770816"/>
                    <a:gd name="connsiteY4" fmla="*/ 0 h 1437881"/>
                    <a:gd name="connsiteX0" fmla="*/ 1219200 w 4632270"/>
                    <a:gd name="connsiteY0" fmla="*/ 0 h 1133081"/>
                    <a:gd name="connsiteX1" fmla="*/ 3450016 w 4632270"/>
                    <a:gd name="connsiteY1" fmla="*/ 36947 h 1133081"/>
                    <a:gd name="connsiteX2" fmla="*/ 4632270 w 4632270"/>
                    <a:gd name="connsiteY2" fmla="*/ 1105372 h 1133081"/>
                    <a:gd name="connsiteX3" fmla="*/ 0 w 4632270"/>
                    <a:gd name="connsiteY3" fmla="*/ 1133081 h 1133081"/>
                    <a:gd name="connsiteX4" fmla="*/ 1219200 w 4632270"/>
                    <a:gd name="connsiteY4" fmla="*/ 0 h 1133081"/>
                    <a:gd name="connsiteX0" fmla="*/ 1219200 w 4623033"/>
                    <a:gd name="connsiteY0" fmla="*/ 0 h 1170027"/>
                    <a:gd name="connsiteX1" fmla="*/ 3450016 w 4623033"/>
                    <a:gd name="connsiteY1" fmla="*/ 36947 h 1170027"/>
                    <a:gd name="connsiteX2" fmla="*/ 4623033 w 4623033"/>
                    <a:gd name="connsiteY2" fmla="*/ 1170027 h 1170027"/>
                    <a:gd name="connsiteX3" fmla="*/ 0 w 4623033"/>
                    <a:gd name="connsiteY3" fmla="*/ 1133081 h 1170027"/>
                    <a:gd name="connsiteX4" fmla="*/ 1219200 w 4623033"/>
                    <a:gd name="connsiteY4" fmla="*/ 0 h 1170027"/>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50017 w 4613797"/>
                    <a:gd name="connsiteY1" fmla="*/ 55420 h 1188499"/>
                    <a:gd name="connsiteX2" fmla="*/ 4613797 w 4613797"/>
                    <a:gd name="connsiteY2" fmla="*/ 1170027 h 1188499"/>
                    <a:gd name="connsiteX3" fmla="*/ 0 w 4613797"/>
                    <a:gd name="connsiteY3" fmla="*/ 1188499 h 1188499"/>
                    <a:gd name="connsiteX4" fmla="*/ 1209964 w 4613797"/>
                    <a:gd name="connsiteY4" fmla="*/ 0 h 1188499"/>
                    <a:gd name="connsiteX0" fmla="*/ 1200728 w 4613797"/>
                    <a:gd name="connsiteY0" fmla="*/ 0 h 1133081"/>
                    <a:gd name="connsiteX1" fmla="*/ 3450017 w 4613797"/>
                    <a:gd name="connsiteY1" fmla="*/ 2 h 1133081"/>
                    <a:gd name="connsiteX2" fmla="*/ 4613797 w 4613797"/>
                    <a:gd name="connsiteY2" fmla="*/ 1114609 h 1133081"/>
                    <a:gd name="connsiteX3" fmla="*/ 0 w 4613797"/>
                    <a:gd name="connsiteY3" fmla="*/ 1133081 h 1133081"/>
                    <a:gd name="connsiteX4" fmla="*/ 1200728 w 4613797"/>
                    <a:gd name="connsiteY4" fmla="*/ 0 h 1133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3797" h="1133081">
                      <a:moveTo>
                        <a:pt x="1200728" y="0"/>
                      </a:moveTo>
                      <a:lnTo>
                        <a:pt x="3450017" y="2"/>
                      </a:lnTo>
                      <a:cubicBezTo>
                        <a:pt x="3268369" y="617841"/>
                        <a:pt x="2948172" y="1023243"/>
                        <a:pt x="4613797" y="1114609"/>
                      </a:cubicBezTo>
                      <a:lnTo>
                        <a:pt x="0" y="1133081"/>
                      </a:lnTo>
                      <a:cubicBezTo>
                        <a:pt x="1453187" y="1087896"/>
                        <a:pt x="1456267" y="654785"/>
                        <a:pt x="1200728" y="0"/>
                      </a:cubicBezTo>
                      <a:close/>
                    </a:path>
                  </a:pathLst>
                </a:custGeom>
                <a:solidFill>
                  <a:srgbClr val="7C7C7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36" name="Rounded Rectangle 439">
                  <a:extLst>
                    <a:ext uri="{FF2B5EF4-FFF2-40B4-BE49-F238E27FC236}">
                      <a16:creationId xmlns:a16="http://schemas.microsoft.com/office/drawing/2014/main" id="{21836CE6-77F5-4562-B74D-A08A3E3F58C0}"/>
                    </a:ext>
                  </a:extLst>
                </p:cNvPr>
                <p:cNvSpPr/>
                <p:nvPr/>
              </p:nvSpPr>
              <p:spPr bwMode="auto">
                <a:xfrm>
                  <a:off x="-2759707" y="1099472"/>
                  <a:ext cx="7926138" cy="5508726"/>
                </a:xfrm>
                <a:prstGeom prst="roundRect">
                  <a:avLst>
                    <a:gd name="adj" fmla="val 8482"/>
                  </a:avLst>
                </a:prstGeom>
                <a:solidFill>
                  <a:srgbClr val="B3B4B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37" name="Rectangle 236">
                  <a:extLst>
                    <a:ext uri="{FF2B5EF4-FFF2-40B4-BE49-F238E27FC236}">
                      <a16:creationId xmlns:a16="http://schemas.microsoft.com/office/drawing/2014/main" id="{D64498A1-1EEC-4261-B298-8133FFF6A6BD}"/>
                    </a:ext>
                  </a:extLst>
                </p:cNvPr>
                <p:cNvSpPr/>
                <p:nvPr/>
              </p:nvSpPr>
              <p:spPr bwMode="auto">
                <a:xfrm>
                  <a:off x="-2133709" y="1626405"/>
                  <a:ext cx="6674142" cy="4361521"/>
                </a:xfrm>
                <a:prstGeom prst="rect">
                  <a:avLst/>
                </a:prstGeom>
                <a:solidFill>
                  <a:srgbClr val="59B4D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38" name="Rectangle 237">
                  <a:extLst>
                    <a:ext uri="{FF2B5EF4-FFF2-40B4-BE49-F238E27FC236}">
                      <a16:creationId xmlns:a16="http://schemas.microsoft.com/office/drawing/2014/main" id="{486A81F7-50AE-435F-B529-60D1B6ED8998}"/>
                    </a:ext>
                  </a:extLst>
                </p:cNvPr>
                <p:cNvSpPr/>
                <p:nvPr/>
              </p:nvSpPr>
              <p:spPr bwMode="auto">
                <a:xfrm>
                  <a:off x="-1332157" y="7460659"/>
                  <a:ext cx="5071038" cy="438532"/>
                </a:xfrm>
                <a:prstGeom prst="rect">
                  <a:avLst/>
                </a:prstGeom>
                <a:solidFill>
                  <a:srgbClr val="A3A4A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sp>
            <p:nvSpPr>
              <p:cNvPr id="231" name="Freeform 5">
                <a:extLst>
                  <a:ext uri="{FF2B5EF4-FFF2-40B4-BE49-F238E27FC236}">
                    <a16:creationId xmlns:a16="http://schemas.microsoft.com/office/drawing/2014/main" id="{7FCE3902-A35C-4072-8316-0129E65FB14C}"/>
                  </a:ext>
                </a:extLst>
              </p:cNvPr>
              <p:cNvSpPr>
                <a:spLocks/>
              </p:cNvSpPr>
              <p:nvPr/>
            </p:nvSpPr>
            <p:spPr bwMode="auto">
              <a:xfrm>
                <a:off x="721671" y="2654378"/>
                <a:ext cx="287501" cy="280651"/>
              </a:xfrm>
              <a:custGeom>
                <a:avLst/>
                <a:gdLst>
                  <a:gd name="T0" fmla="*/ 0 w 252"/>
                  <a:gd name="T1" fmla="*/ 0 h 246"/>
                  <a:gd name="T2" fmla="*/ 0 w 252"/>
                  <a:gd name="T3" fmla="*/ 246 h 246"/>
                  <a:gd name="T4" fmla="*/ 252 w 252"/>
                  <a:gd name="T5" fmla="*/ 246 h 246"/>
                </a:gdLst>
                <a:ahLst/>
                <a:cxnLst>
                  <a:cxn ang="0">
                    <a:pos x="T0" y="T1"/>
                  </a:cxn>
                  <a:cxn ang="0">
                    <a:pos x="T2" y="T3"/>
                  </a:cxn>
                  <a:cxn ang="0">
                    <a:pos x="T4" y="T5"/>
                  </a:cxn>
                </a:cxnLst>
                <a:rect l="0" t="0" r="r" b="b"/>
                <a:pathLst>
                  <a:path w="252" h="246">
                    <a:moveTo>
                      <a:pt x="0" y="0"/>
                    </a:moveTo>
                    <a:lnTo>
                      <a:pt x="0" y="246"/>
                    </a:lnTo>
                    <a:lnTo>
                      <a:pt x="252" y="246"/>
                    </a:lnTo>
                  </a:path>
                </a:pathLst>
              </a:custGeom>
              <a:noFill/>
              <a:ln w="12700" cap="flat">
                <a:solidFill>
                  <a:schemeClr val="bg1"/>
                </a:solidFill>
                <a:prstDash val="solid"/>
                <a:miter lim="800000"/>
                <a:headEnd/>
                <a:tailEnd/>
              </a:ln>
              <a:extLst/>
            </p:spPr>
            <p:txBody>
              <a:bodyPr vert="horz" wrap="square" lIns="144804" tIns="72403" rIns="144804" bIns="72403" numCol="1" anchor="t" anchorCtr="0" compatLnSpc="1">
                <a:prstTxWarp prst="textNoShape">
                  <a:avLst/>
                </a:prstTxWarp>
              </a:bodyPr>
              <a:lstStyle/>
              <a:p>
                <a:pPr defTabSz="1827641" eaLnBrk="1" fontAlgn="auto" hangingPunct="1">
                  <a:spcBef>
                    <a:spcPts val="0"/>
                  </a:spcBef>
                  <a:spcAft>
                    <a:spcPts val="0"/>
                  </a:spcAft>
                  <a:defRPr/>
                </a:pPr>
                <a:endParaRPr lang="en-US" sz="1924" kern="0">
                  <a:solidFill>
                    <a:srgbClr val="505050"/>
                  </a:solidFill>
                  <a:latin typeface="Segoe UI Semilight"/>
                </a:endParaRPr>
              </a:p>
            </p:txBody>
          </p:sp>
          <p:sp>
            <p:nvSpPr>
              <p:cNvPr id="232" name="Rectangle 6">
                <a:extLst>
                  <a:ext uri="{FF2B5EF4-FFF2-40B4-BE49-F238E27FC236}">
                    <a16:creationId xmlns:a16="http://schemas.microsoft.com/office/drawing/2014/main" id="{337AB397-EF28-4757-89A6-6DAABDA8E3A7}"/>
                  </a:ext>
                </a:extLst>
              </p:cNvPr>
              <p:cNvSpPr>
                <a:spLocks noChangeArrowheads="1"/>
              </p:cNvSpPr>
              <p:nvPr/>
            </p:nvSpPr>
            <p:spPr bwMode="auto">
              <a:xfrm>
                <a:off x="767306" y="2814098"/>
                <a:ext cx="36508" cy="120931"/>
              </a:xfrm>
              <a:prstGeom prst="rect">
                <a:avLst/>
              </a:prstGeom>
              <a:noFill/>
              <a:ln w="12700" cap="flat">
                <a:solidFill>
                  <a:schemeClr val="bg1"/>
                </a:solidFill>
                <a:prstDash val="solid"/>
                <a:miter lim="800000"/>
                <a:headEnd/>
                <a:tailEnd/>
              </a:ln>
              <a:extLst/>
            </p:spPr>
            <p:txBody>
              <a:bodyPr vert="horz" wrap="square" lIns="144804" tIns="72403" rIns="144804" bIns="72403" numCol="1" anchor="t" anchorCtr="0" compatLnSpc="1">
                <a:prstTxWarp prst="textNoShape">
                  <a:avLst/>
                </a:prstTxWarp>
              </a:bodyPr>
              <a:lstStyle/>
              <a:p>
                <a:pPr defTabSz="1827641" eaLnBrk="1" fontAlgn="auto" hangingPunct="1">
                  <a:spcBef>
                    <a:spcPts val="0"/>
                  </a:spcBef>
                  <a:spcAft>
                    <a:spcPts val="0"/>
                  </a:spcAft>
                  <a:defRPr/>
                </a:pPr>
                <a:endParaRPr lang="en-US" sz="1924" kern="0">
                  <a:solidFill>
                    <a:srgbClr val="505050"/>
                  </a:solidFill>
                  <a:latin typeface="Segoe UI Semilight"/>
                </a:endParaRPr>
              </a:p>
            </p:txBody>
          </p:sp>
          <p:sp>
            <p:nvSpPr>
              <p:cNvPr id="233" name="Rectangle 7">
                <a:extLst>
                  <a:ext uri="{FF2B5EF4-FFF2-40B4-BE49-F238E27FC236}">
                    <a16:creationId xmlns:a16="http://schemas.microsoft.com/office/drawing/2014/main" id="{06F67EB1-1CA3-45DE-BDB4-A3BA7D94E996}"/>
                  </a:ext>
                </a:extLst>
              </p:cNvPr>
              <p:cNvSpPr>
                <a:spLocks noChangeArrowheads="1"/>
              </p:cNvSpPr>
              <p:nvPr/>
            </p:nvSpPr>
            <p:spPr bwMode="auto">
              <a:xfrm>
                <a:off x="839181" y="2707998"/>
                <a:ext cx="37649" cy="227031"/>
              </a:xfrm>
              <a:prstGeom prst="rect">
                <a:avLst/>
              </a:prstGeom>
              <a:noFill/>
              <a:ln w="12700" cap="flat">
                <a:solidFill>
                  <a:schemeClr val="bg1"/>
                </a:solidFill>
                <a:prstDash val="solid"/>
                <a:miter lim="800000"/>
                <a:headEnd/>
                <a:tailEnd/>
              </a:ln>
              <a:extLst/>
            </p:spPr>
            <p:txBody>
              <a:bodyPr vert="horz" wrap="square" lIns="144804" tIns="72403" rIns="144804" bIns="72403" numCol="1" anchor="t" anchorCtr="0" compatLnSpc="1">
                <a:prstTxWarp prst="textNoShape">
                  <a:avLst/>
                </a:prstTxWarp>
              </a:bodyPr>
              <a:lstStyle/>
              <a:p>
                <a:pPr defTabSz="1827641" eaLnBrk="1" fontAlgn="auto" hangingPunct="1">
                  <a:spcBef>
                    <a:spcPts val="0"/>
                  </a:spcBef>
                  <a:spcAft>
                    <a:spcPts val="0"/>
                  </a:spcAft>
                  <a:defRPr/>
                </a:pPr>
                <a:endParaRPr lang="en-US" sz="1924" kern="0">
                  <a:solidFill>
                    <a:srgbClr val="505050"/>
                  </a:solidFill>
                  <a:latin typeface="Segoe UI Semilight"/>
                </a:endParaRPr>
              </a:p>
            </p:txBody>
          </p:sp>
          <p:sp>
            <p:nvSpPr>
              <p:cNvPr id="234" name="Rectangle 8">
                <a:extLst>
                  <a:ext uri="{FF2B5EF4-FFF2-40B4-BE49-F238E27FC236}">
                    <a16:creationId xmlns:a16="http://schemas.microsoft.com/office/drawing/2014/main" id="{A985B1E2-012B-4534-BFCC-FF4C8E66DA6E}"/>
                  </a:ext>
                </a:extLst>
              </p:cNvPr>
              <p:cNvSpPr>
                <a:spLocks noChangeArrowheads="1"/>
              </p:cNvSpPr>
              <p:nvPr/>
            </p:nvSpPr>
            <p:spPr bwMode="auto">
              <a:xfrm>
                <a:off x="912197" y="2754773"/>
                <a:ext cx="37649" cy="180256"/>
              </a:xfrm>
              <a:prstGeom prst="rect">
                <a:avLst/>
              </a:prstGeom>
              <a:noFill/>
              <a:ln w="12700" cap="flat">
                <a:solidFill>
                  <a:schemeClr val="bg1"/>
                </a:solidFill>
                <a:prstDash val="solid"/>
                <a:miter lim="800000"/>
                <a:headEnd/>
                <a:tailEnd/>
              </a:ln>
              <a:extLst/>
            </p:spPr>
            <p:txBody>
              <a:bodyPr vert="horz" wrap="square" lIns="144804" tIns="72403" rIns="144804" bIns="72403" numCol="1" anchor="t" anchorCtr="0" compatLnSpc="1">
                <a:prstTxWarp prst="textNoShape">
                  <a:avLst/>
                </a:prstTxWarp>
              </a:bodyPr>
              <a:lstStyle/>
              <a:p>
                <a:pPr defTabSz="1827641" eaLnBrk="1" fontAlgn="auto" hangingPunct="1">
                  <a:spcBef>
                    <a:spcPts val="0"/>
                  </a:spcBef>
                  <a:spcAft>
                    <a:spcPts val="0"/>
                  </a:spcAft>
                  <a:defRPr/>
                </a:pPr>
                <a:endParaRPr lang="en-US" sz="1924" kern="0">
                  <a:solidFill>
                    <a:srgbClr val="505050"/>
                  </a:solidFill>
                  <a:latin typeface="Segoe UI Semilight"/>
                </a:endParaRPr>
              </a:p>
            </p:txBody>
          </p:sp>
        </p:grpSp>
        <p:grpSp>
          <p:nvGrpSpPr>
            <p:cNvPr id="180" name="Group 179">
              <a:extLst>
                <a:ext uri="{FF2B5EF4-FFF2-40B4-BE49-F238E27FC236}">
                  <a16:creationId xmlns:a16="http://schemas.microsoft.com/office/drawing/2014/main" id="{D4542DCC-94DB-48AF-8961-05C80AAA396F}"/>
                </a:ext>
              </a:extLst>
            </p:cNvPr>
            <p:cNvGrpSpPr/>
            <p:nvPr/>
          </p:nvGrpSpPr>
          <p:grpSpPr>
            <a:xfrm>
              <a:off x="833546" y="4054674"/>
              <a:ext cx="588530" cy="496126"/>
              <a:chOff x="493618" y="3055549"/>
              <a:chExt cx="716256" cy="603797"/>
            </a:xfrm>
          </p:grpSpPr>
          <p:grpSp>
            <p:nvGrpSpPr>
              <p:cNvPr id="181" name="Group 180">
                <a:extLst>
                  <a:ext uri="{FF2B5EF4-FFF2-40B4-BE49-F238E27FC236}">
                    <a16:creationId xmlns:a16="http://schemas.microsoft.com/office/drawing/2014/main" id="{C84B4AE0-D35E-46D1-9CF4-15600B9DB512}"/>
                  </a:ext>
                </a:extLst>
              </p:cNvPr>
              <p:cNvGrpSpPr/>
              <p:nvPr/>
            </p:nvGrpSpPr>
            <p:grpSpPr>
              <a:xfrm>
                <a:off x="796699" y="3403695"/>
                <a:ext cx="413175" cy="253655"/>
                <a:chOff x="-655566" y="3895060"/>
                <a:chExt cx="761727" cy="430956"/>
              </a:xfrm>
            </p:grpSpPr>
            <p:grpSp>
              <p:nvGrpSpPr>
                <p:cNvPr id="214" name="Group 213">
                  <a:extLst>
                    <a:ext uri="{FF2B5EF4-FFF2-40B4-BE49-F238E27FC236}">
                      <a16:creationId xmlns:a16="http://schemas.microsoft.com/office/drawing/2014/main" id="{7ADB239A-BA36-4EF6-B59D-20BF3F36CFEA}"/>
                    </a:ext>
                  </a:extLst>
                </p:cNvPr>
                <p:cNvGrpSpPr/>
                <p:nvPr/>
              </p:nvGrpSpPr>
              <p:grpSpPr>
                <a:xfrm>
                  <a:off x="-655566" y="3895060"/>
                  <a:ext cx="761727" cy="430956"/>
                  <a:chOff x="10867216" y="6204939"/>
                  <a:chExt cx="791499" cy="447800"/>
                </a:xfrm>
              </p:grpSpPr>
              <p:sp>
                <p:nvSpPr>
                  <p:cNvPr id="223" name="Round Same Side Corner Rectangle 206">
                    <a:extLst>
                      <a:ext uri="{FF2B5EF4-FFF2-40B4-BE49-F238E27FC236}">
                        <a16:creationId xmlns:a16="http://schemas.microsoft.com/office/drawing/2014/main" id="{12256580-291C-465A-804B-290CCD8429BF}"/>
                      </a:ext>
                    </a:extLst>
                  </p:cNvPr>
                  <p:cNvSpPr/>
                  <p:nvPr/>
                </p:nvSpPr>
                <p:spPr bwMode="auto">
                  <a:xfrm>
                    <a:off x="10867216" y="6613795"/>
                    <a:ext cx="791499" cy="19313"/>
                  </a:xfrm>
                  <a:prstGeom prst="round2SameRect">
                    <a:avLst>
                      <a:gd name="adj1" fmla="val 16667"/>
                      <a:gd name="adj2" fmla="val 50000"/>
                    </a:avLst>
                  </a:prstGeom>
                  <a:solidFill>
                    <a:srgbClr val="CBCBC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nvGrpSpPr>
                  <p:cNvPr id="224" name="Group 223">
                    <a:extLst>
                      <a:ext uri="{FF2B5EF4-FFF2-40B4-BE49-F238E27FC236}">
                        <a16:creationId xmlns:a16="http://schemas.microsoft.com/office/drawing/2014/main" id="{A5BB4BFD-8495-4F47-B2EB-96D8F998C62A}"/>
                      </a:ext>
                    </a:extLst>
                  </p:cNvPr>
                  <p:cNvGrpSpPr/>
                  <p:nvPr/>
                </p:nvGrpSpPr>
                <p:grpSpPr>
                  <a:xfrm>
                    <a:off x="10924674" y="6204939"/>
                    <a:ext cx="676584" cy="420187"/>
                    <a:chOff x="10924674" y="6204939"/>
                    <a:chExt cx="676584" cy="420187"/>
                  </a:xfrm>
                </p:grpSpPr>
                <p:grpSp>
                  <p:nvGrpSpPr>
                    <p:cNvPr id="226" name="Group 225">
                      <a:extLst>
                        <a:ext uri="{FF2B5EF4-FFF2-40B4-BE49-F238E27FC236}">
                          <a16:creationId xmlns:a16="http://schemas.microsoft.com/office/drawing/2014/main" id="{A4E4EEDA-540A-4C4B-A0A4-3F92B3489048}"/>
                        </a:ext>
                      </a:extLst>
                    </p:cNvPr>
                    <p:cNvGrpSpPr/>
                    <p:nvPr/>
                  </p:nvGrpSpPr>
                  <p:grpSpPr>
                    <a:xfrm>
                      <a:off x="10924674" y="6204939"/>
                      <a:ext cx="676584" cy="406447"/>
                      <a:chOff x="15402433" y="3770727"/>
                      <a:chExt cx="3379343" cy="2030084"/>
                    </a:xfrm>
                  </p:grpSpPr>
                  <p:sp>
                    <p:nvSpPr>
                      <p:cNvPr id="228" name="Round Same Side Corner Rectangle 211">
                        <a:extLst>
                          <a:ext uri="{FF2B5EF4-FFF2-40B4-BE49-F238E27FC236}">
                            <a16:creationId xmlns:a16="http://schemas.microsoft.com/office/drawing/2014/main" id="{61827964-2D90-4126-B282-6271441BDDD7}"/>
                          </a:ext>
                        </a:extLst>
                      </p:cNvPr>
                      <p:cNvSpPr/>
                      <p:nvPr/>
                    </p:nvSpPr>
                    <p:spPr bwMode="auto">
                      <a:xfrm>
                        <a:off x="15402433" y="3770727"/>
                        <a:ext cx="3379343" cy="2030084"/>
                      </a:xfrm>
                      <a:prstGeom prst="round2SameRect">
                        <a:avLst>
                          <a:gd name="adj1" fmla="val 6117"/>
                          <a:gd name="adj2" fmla="val 0"/>
                        </a:avLst>
                      </a:prstGeom>
                      <a:solidFill>
                        <a:srgbClr val="B3B4B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29" name="Rectangle 228">
                        <a:extLst>
                          <a:ext uri="{FF2B5EF4-FFF2-40B4-BE49-F238E27FC236}">
                            <a16:creationId xmlns:a16="http://schemas.microsoft.com/office/drawing/2014/main" id="{6F897DAE-3036-4218-8E85-D3B04F20AE1F}"/>
                          </a:ext>
                        </a:extLst>
                      </p:cNvPr>
                      <p:cNvSpPr/>
                      <p:nvPr/>
                    </p:nvSpPr>
                    <p:spPr bwMode="auto">
                      <a:xfrm>
                        <a:off x="15577629" y="3912794"/>
                        <a:ext cx="3028950" cy="1757756"/>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sp>
                  <p:nvSpPr>
                    <p:cNvPr id="227" name="Round Same Side Corner Rectangle 210">
                      <a:extLst>
                        <a:ext uri="{FF2B5EF4-FFF2-40B4-BE49-F238E27FC236}">
                          <a16:creationId xmlns:a16="http://schemas.microsoft.com/office/drawing/2014/main" id="{BCB492EB-3948-4F11-BD7A-C39032AD4368}"/>
                        </a:ext>
                      </a:extLst>
                    </p:cNvPr>
                    <p:cNvSpPr/>
                    <p:nvPr/>
                  </p:nvSpPr>
                  <p:spPr bwMode="auto">
                    <a:xfrm>
                      <a:off x="11200006" y="6613796"/>
                      <a:ext cx="125920" cy="11330"/>
                    </a:xfrm>
                    <a:prstGeom prst="round2SameRect">
                      <a:avLst>
                        <a:gd name="adj1" fmla="val 0"/>
                        <a:gd name="adj2" fmla="val 50000"/>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sp>
                <p:nvSpPr>
                  <p:cNvPr id="225" name="Round Same Side Corner Rectangle 139">
                    <a:extLst>
                      <a:ext uri="{FF2B5EF4-FFF2-40B4-BE49-F238E27FC236}">
                        <a16:creationId xmlns:a16="http://schemas.microsoft.com/office/drawing/2014/main" id="{C94854D6-1D56-4CB7-88DC-317D6B23A515}"/>
                      </a:ext>
                    </a:extLst>
                  </p:cNvPr>
                  <p:cNvSpPr/>
                  <p:nvPr/>
                </p:nvSpPr>
                <p:spPr bwMode="auto">
                  <a:xfrm>
                    <a:off x="10871098" y="6632155"/>
                    <a:ext cx="784941" cy="20584"/>
                  </a:xfrm>
                  <a:custGeom>
                    <a:avLst/>
                    <a:gdLst>
                      <a:gd name="connsiteX0" fmla="*/ 16077 w 3953311"/>
                      <a:gd name="connsiteY0" fmla="*/ 0 h 96463"/>
                      <a:gd name="connsiteX1" fmla="*/ 3937234 w 3953311"/>
                      <a:gd name="connsiteY1" fmla="*/ 0 h 96463"/>
                      <a:gd name="connsiteX2" fmla="*/ 3953311 w 3953311"/>
                      <a:gd name="connsiteY2" fmla="*/ 16077 h 96463"/>
                      <a:gd name="connsiteX3" fmla="*/ 3953311 w 3953311"/>
                      <a:gd name="connsiteY3" fmla="*/ 48232 h 96463"/>
                      <a:gd name="connsiteX4" fmla="*/ 3905079 w 3953311"/>
                      <a:gd name="connsiteY4" fmla="*/ 96464 h 96463"/>
                      <a:gd name="connsiteX5" fmla="*/ 48232 w 3953311"/>
                      <a:gd name="connsiteY5" fmla="*/ 96463 h 96463"/>
                      <a:gd name="connsiteX6" fmla="*/ 0 w 3953311"/>
                      <a:gd name="connsiteY6" fmla="*/ 48231 h 96463"/>
                      <a:gd name="connsiteX7" fmla="*/ 0 w 3953311"/>
                      <a:gd name="connsiteY7" fmla="*/ 16077 h 96463"/>
                      <a:gd name="connsiteX8" fmla="*/ 16077 w 3953311"/>
                      <a:gd name="connsiteY8" fmla="*/ 0 h 96463"/>
                      <a:gd name="connsiteX0" fmla="*/ 16077 w 3953311"/>
                      <a:gd name="connsiteY0" fmla="*/ 0 h 96464"/>
                      <a:gd name="connsiteX1" fmla="*/ 3937234 w 3953311"/>
                      <a:gd name="connsiteY1" fmla="*/ 0 h 96464"/>
                      <a:gd name="connsiteX2" fmla="*/ 3953311 w 3953311"/>
                      <a:gd name="connsiteY2" fmla="*/ 16077 h 96464"/>
                      <a:gd name="connsiteX3" fmla="*/ 3953311 w 3953311"/>
                      <a:gd name="connsiteY3" fmla="*/ 48232 h 96464"/>
                      <a:gd name="connsiteX4" fmla="*/ 3905079 w 3953311"/>
                      <a:gd name="connsiteY4" fmla="*/ 96464 h 96464"/>
                      <a:gd name="connsiteX5" fmla="*/ 145069 w 3953311"/>
                      <a:gd name="connsiteY5" fmla="*/ 91701 h 96464"/>
                      <a:gd name="connsiteX6" fmla="*/ 0 w 3953311"/>
                      <a:gd name="connsiteY6" fmla="*/ 48231 h 96464"/>
                      <a:gd name="connsiteX7" fmla="*/ 0 w 3953311"/>
                      <a:gd name="connsiteY7" fmla="*/ 16077 h 96464"/>
                      <a:gd name="connsiteX8" fmla="*/ 16077 w 3953311"/>
                      <a:gd name="connsiteY8" fmla="*/ 0 h 96464"/>
                      <a:gd name="connsiteX0" fmla="*/ 197402 w 4134636"/>
                      <a:gd name="connsiteY0" fmla="*/ 0 h 96464"/>
                      <a:gd name="connsiteX1" fmla="*/ 4118559 w 4134636"/>
                      <a:gd name="connsiteY1" fmla="*/ 0 h 96464"/>
                      <a:gd name="connsiteX2" fmla="*/ 4134636 w 4134636"/>
                      <a:gd name="connsiteY2" fmla="*/ 16077 h 96464"/>
                      <a:gd name="connsiteX3" fmla="*/ 4134636 w 4134636"/>
                      <a:gd name="connsiteY3" fmla="*/ 48232 h 96464"/>
                      <a:gd name="connsiteX4" fmla="*/ 4086404 w 4134636"/>
                      <a:gd name="connsiteY4" fmla="*/ 96464 h 96464"/>
                      <a:gd name="connsiteX5" fmla="*/ 326394 w 4134636"/>
                      <a:gd name="connsiteY5" fmla="*/ 91701 h 96464"/>
                      <a:gd name="connsiteX6" fmla="*/ 181325 w 4134636"/>
                      <a:gd name="connsiteY6" fmla="*/ 16077 h 96464"/>
                      <a:gd name="connsiteX7" fmla="*/ 197402 w 4134636"/>
                      <a:gd name="connsiteY7" fmla="*/ 0 h 96464"/>
                      <a:gd name="connsiteX0" fmla="*/ 419838 w 4357072"/>
                      <a:gd name="connsiteY0" fmla="*/ 0 h 96464"/>
                      <a:gd name="connsiteX1" fmla="*/ 4340995 w 4357072"/>
                      <a:gd name="connsiteY1" fmla="*/ 0 h 96464"/>
                      <a:gd name="connsiteX2" fmla="*/ 4357072 w 4357072"/>
                      <a:gd name="connsiteY2" fmla="*/ 16077 h 96464"/>
                      <a:gd name="connsiteX3" fmla="*/ 4357072 w 4357072"/>
                      <a:gd name="connsiteY3" fmla="*/ 48232 h 96464"/>
                      <a:gd name="connsiteX4" fmla="*/ 4308840 w 4357072"/>
                      <a:gd name="connsiteY4" fmla="*/ 96464 h 96464"/>
                      <a:gd name="connsiteX5" fmla="*/ 548830 w 4357072"/>
                      <a:gd name="connsiteY5" fmla="*/ 91701 h 96464"/>
                      <a:gd name="connsiteX6" fmla="*/ 419838 w 4357072"/>
                      <a:gd name="connsiteY6" fmla="*/ 0 h 96464"/>
                      <a:gd name="connsiteX0" fmla="*/ 268467 w 4205701"/>
                      <a:gd name="connsiteY0" fmla="*/ 0 h 96464"/>
                      <a:gd name="connsiteX1" fmla="*/ 4189624 w 4205701"/>
                      <a:gd name="connsiteY1" fmla="*/ 0 h 96464"/>
                      <a:gd name="connsiteX2" fmla="*/ 4205701 w 4205701"/>
                      <a:gd name="connsiteY2" fmla="*/ 16077 h 96464"/>
                      <a:gd name="connsiteX3" fmla="*/ 4205701 w 4205701"/>
                      <a:gd name="connsiteY3" fmla="*/ 48232 h 96464"/>
                      <a:gd name="connsiteX4" fmla="*/ 4157469 w 4205701"/>
                      <a:gd name="connsiteY4" fmla="*/ 96464 h 96464"/>
                      <a:gd name="connsiteX5" fmla="*/ 397459 w 4205701"/>
                      <a:gd name="connsiteY5" fmla="*/ 91701 h 96464"/>
                      <a:gd name="connsiteX6" fmla="*/ 268467 w 4205701"/>
                      <a:gd name="connsiteY6" fmla="*/ 0 h 96464"/>
                      <a:gd name="connsiteX0" fmla="*/ 21813 w 3959047"/>
                      <a:gd name="connsiteY0" fmla="*/ 0 h 96464"/>
                      <a:gd name="connsiteX1" fmla="*/ 3942970 w 3959047"/>
                      <a:gd name="connsiteY1" fmla="*/ 0 h 96464"/>
                      <a:gd name="connsiteX2" fmla="*/ 3959047 w 3959047"/>
                      <a:gd name="connsiteY2" fmla="*/ 16077 h 96464"/>
                      <a:gd name="connsiteX3" fmla="*/ 3959047 w 3959047"/>
                      <a:gd name="connsiteY3" fmla="*/ 48232 h 96464"/>
                      <a:gd name="connsiteX4" fmla="*/ 3910815 w 3959047"/>
                      <a:gd name="connsiteY4" fmla="*/ 96464 h 96464"/>
                      <a:gd name="connsiteX5" fmla="*/ 150805 w 3959047"/>
                      <a:gd name="connsiteY5" fmla="*/ 91701 h 96464"/>
                      <a:gd name="connsiteX6" fmla="*/ 21813 w 3959047"/>
                      <a:gd name="connsiteY6" fmla="*/ 0 h 96464"/>
                      <a:gd name="connsiteX0" fmla="*/ 0 w 3937234"/>
                      <a:gd name="connsiteY0" fmla="*/ 0 h 96464"/>
                      <a:gd name="connsiteX1" fmla="*/ 3921157 w 3937234"/>
                      <a:gd name="connsiteY1" fmla="*/ 0 h 96464"/>
                      <a:gd name="connsiteX2" fmla="*/ 3937234 w 3937234"/>
                      <a:gd name="connsiteY2" fmla="*/ 16077 h 96464"/>
                      <a:gd name="connsiteX3" fmla="*/ 3937234 w 3937234"/>
                      <a:gd name="connsiteY3" fmla="*/ 48232 h 96464"/>
                      <a:gd name="connsiteX4" fmla="*/ 3889002 w 3937234"/>
                      <a:gd name="connsiteY4" fmla="*/ 96464 h 96464"/>
                      <a:gd name="connsiteX5" fmla="*/ 128992 w 3937234"/>
                      <a:gd name="connsiteY5" fmla="*/ 91701 h 96464"/>
                      <a:gd name="connsiteX6" fmla="*/ 0 w 3937234"/>
                      <a:gd name="connsiteY6" fmla="*/ 0 h 96464"/>
                      <a:gd name="connsiteX0" fmla="*/ 159187 w 4124996"/>
                      <a:gd name="connsiteY0" fmla="*/ 0 h 96464"/>
                      <a:gd name="connsiteX1" fmla="*/ 4108919 w 4124996"/>
                      <a:gd name="connsiteY1" fmla="*/ 0 h 96464"/>
                      <a:gd name="connsiteX2" fmla="*/ 4124996 w 4124996"/>
                      <a:gd name="connsiteY2" fmla="*/ 16077 h 96464"/>
                      <a:gd name="connsiteX3" fmla="*/ 4124996 w 4124996"/>
                      <a:gd name="connsiteY3" fmla="*/ 48232 h 96464"/>
                      <a:gd name="connsiteX4" fmla="*/ 4076764 w 4124996"/>
                      <a:gd name="connsiteY4" fmla="*/ 96464 h 96464"/>
                      <a:gd name="connsiteX5" fmla="*/ 316754 w 4124996"/>
                      <a:gd name="connsiteY5" fmla="*/ 91701 h 96464"/>
                      <a:gd name="connsiteX6" fmla="*/ 159187 w 4124996"/>
                      <a:gd name="connsiteY6" fmla="*/ 0 h 96464"/>
                      <a:gd name="connsiteX0" fmla="*/ 0 w 3965809"/>
                      <a:gd name="connsiteY0" fmla="*/ 0 h 96464"/>
                      <a:gd name="connsiteX1" fmla="*/ 3949732 w 3965809"/>
                      <a:gd name="connsiteY1" fmla="*/ 0 h 96464"/>
                      <a:gd name="connsiteX2" fmla="*/ 3965809 w 3965809"/>
                      <a:gd name="connsiteY2" fmla="*/ 16077 h 96464"/>
                      <a:gd name="connsiteX3" fmla="*/ 3965809 w 3965809"/>
                      <a:gd name="connsiteY3" fmla="*/ 48232 h 96464"/>
                      <a:gd name="connsiteX4" fmla="*/ 3917577 w 3965809"/>
                      <a:gd name="connsiteY4" fmla="*/ 96464 h 96464"/>
                      <a:gd name="connsiteX5" fmla="*/ 157567 w 3965809"/>
                      <a:gd name="connsiteY5" fmla="*/ 91701 h 96464"/>
                      <a:gd name="connsiteX6" fmla="*/ 0 w 3965809"/>
                      <a:gd name="connsiteY6" fmla="*/ 0 h 96464"/>
                      <a:gd name="connsiteX0" fmla="*/ 0 w 3965809"/>
                      <a:gd name="connsiteY0" fmla="*/ 0 h 96464"/>
                      <a:gd name="connsiteX1" fmla="*/ 3949732 w 3965809"/>
                      <a:gd name="connsiteY1" fmla="*/ 0 h 96464"/>
                      <a:gd name="connsiteX2" fmla="*/ 3965809 w 3965809"/>
                      <a:gd name="connsiteY2" fmla="*/ 16077 h 96464"/>
                      <a:gd name="connsiteX3" fmla="*/ 3965809 w 3965809"/>
                      <a:gd name="connsiteY3" fmla="*/ 48232 h 96464"/>
                      <a:gd name="connsiteX4" fmla="*/ 3917577 w 3965809"/>
                      <a:gd name="connsiteY4" fmla="*/ 96464 h 96464"/>
                      <a:gd name="connsiteX5" fmla="*/ 157567 w 3965809"/>
                      <a:gd name="connsiteY5" fmla="*/ 91701 h 96464"/>
                      <a:gd name="connsiteX6" fmla="*/ 0 w 3965809"/>
                      <a:gd name="connsiteY6" fmla="*/ 0 h 96464"/>
                      <a:gd name="connsiteX0" fmla="*/ 0 w 3965809"/>
                      <a:gd name="connsiteY0" fmla="*/ 0 h 96464"/>
                      <a:gd name="connsiteX1" fmla="*/ 3949732 w 3965809"/>
                      <a:gd name="connsiteY1" fmla="*/ 0 h 96464"/>
                      <a:gd name="connsiteX2" fmla="*/ 3965809 w 3965809"/>
                      <a:gd name="connsiteY2" fmla="*/ 16077 h 96464"/>
                      <a:gd name="connsiteX3" fmla="*/ 3965809 w 3965809"/>
                      <a:gd name="connsiteY3" fmla="*/ 48232 h 96464"/>
                      <a:gd name="connsiteX4" fmla="*/ 3917577 w 3965809"/>
                      <a:gd name="connsiteY4" fmla="*/ 96464 h 96464"/>
                      <a:gd name="connsiteX5" fmla="*/ 157567 w 3965809"/>
                      <a:gd name="connsiteY5" fmla="*/ 91701 h 96464"/>
                      <a:gd name="connsiteX6" fmla="*/ 0 w 3965809"/>
                      <a:gd name="connsiteY6" fmla="*/ 0 h 96464"/>
                      <a:gd name="connsiteX0" fmla="*/ 0 w 3965809"/>
                      <a:gd name="connsiteY0" fmla="*/ 0 h 96464"/>
                      <a:gd name="connsiteX1" fmla="*/ 3949732 w 3965809"/>
                      <a:gd name="connsiteY1" fmla="*/ 0 h 96464"/>
                      <a:gd name="connsiteX2" fmla="*/ 3965809 w 3965809"/>
                      <a:gd name="connsiteY2" fmla="*/ 16077 h 96464"/>
                      <a:gd name="connsiteX3" fmla="*/ 3917577 w 3965809"/>
                      <a:gd name="connsiteY3" fmla="*/ 96464 h 96464"/>
                      <a:gd name="connsiteX4" fmla="*/ 157567 w 3965809"/>
                      <a:gd name="connsiteY4" fmla="*/ 91701 h 96464"/>
                      <a:gd name="connsiteX5" fmla="*/ 0 w 3965809"/>
                      <a:gd name="connsiteY5" fmla="*/ 0 h 96464"/>
                      <a:gd name="connsiteX0" fmla="*/ 0 w 4416042"/>
                      <a:gd name="connsiteY0" fmla="*/ 0 h 96464"/>
                      <a:gd name="connsiteX1" fmla="*/ 3949732 w 4416042"/>
                      <a:gd name="connsiteY1" fmla="*/ 0 h 96464"/>
                      <a:gd name="connsiteX2" fmla="*/ 3917577 w 4416042"/>
                      <a:gd name="connsiteY2" fmla="*/ 96464 h 96464"/>
                      <a:gd name="connsiteX3" fmla="*/ 157567 w 4416042"/>
                      <a:gd name="connsiteY3" fmla="*/ 91701 h 96464"/>
                      <a:gd name="connsiteX4" fmla="*/ 0 w 4416042"/>
                      <a:gd name="connsiteY4" fmla="*/ 0 h 96464"/>
                      <a:gd name="connsiteX0" fmla="*/ 0 w 4235248"/>
                      <a:gd name="connsiteY0" fmla="*/ 0 h 96464"/>
                      <a:gd name="connsiteX1" fmla="*/ 3949732 w 4235248"/>
                      <a:gd name="connsiteY1" fmla="*/ 0 h 96464"/>
                      <a:gd name="connsiteX2" fmla="*/ 3917577 w 4235248"/>
                      <a:gd name="connsiteY2" fmla="*/ 96464 h 96464"/>
                      <a:gd name="connsiteX3" fmla="*/ 157567 w 4235248"/>
                      <a:gd name="connsiteY3" fmla="*/ 91701 h 96464"/>
                      <a:gd name="connsiteX4" fmla="*/ 0 w 4235248"/>
                      <a:gd name="connsiteY4" fmla="*/ 0 h 96464"/>
                      <a:gd name="connsiteX0" fmla="*/ 0 w 4211511"/>
                      <a:gd name="connsiteY0" fmla="*/ 0 h 96464"/>
                      <a:gd name="connsiteX1" fmla="*/ 3949732 w 4211511"/>
                      <a:gd name="connsiteY1" fmla="*/ 0 h 96464"/>
                      <a:gd name="connsiteX2" fmla="*/ 3814389 w 4211511"/>
                      <a:gd name="connsiteY2" fmla="*/ 96464 h 96464"/>
                      <a:gd name="connsiteX3" fmla="*/ 157567 w 4211511"/>
                      <a:gd name="connsiteY3" fmla="*/ 91701 h 96464"/>
                      <a:gd name="connsiteX4" fmla="*/ 0 w 4211511"/>
                      <a:gd name="connsiteY4" fmla="*/ 0 h 96464"/>
                      <a:gd name="connsiteX0" fmla="*/ 0 w 3949892"/>
                      <a:gd name="connsiteY0" fmla="*/ 0 h 96464"/>
                      <a:gd name="connsiteX1" fmla="*/ 3949732 w 3949892"/>
                      <a:gd name="connsiteY1" fmla="*/ 0 h 96464"/>
                      <a:gd name="connsiteX2" fmla="*/ 3814389 w 3949892"/>
                      <a:gd name="connsiteY2" fmla="*/ 96464 h 96464"/>
                      <a:gd name="connsiteX3" fmla="*/ 157567 w 3949892"/>
                      <a:gd name="connsiteY3" fmla="*/ 91701 h 96464"/>
                      <a:gd name="connsiteX4" fmla="*/ 0 w 3949892"/>
                      <a:gd name="connsiteY4" fmla="*/ 0 h 96464"/>
                      <a:gd name="connsiteX0" fmla="*/ 0 w 3950482"/>
                      <a:gd name="connsiteY0" fmla="*/ 0 h 98214"/>
                      <a:gd name="connsiteX1" fmla="*/ 3949732 w 3950482"/>
                      <a:gd name="connsiteY1" fmla="*/ 0 h 98214"/>
                      <a:gd name="connsiteX2" fmla="*/ 3814389 w 3950482"/>
                      <a:gd name="connsiteY2" fmla="*/ 96464 h 98214"/>
                      <a:gd name="connsiteX3" fmla="*/ 157567 w 3950482"/>
                      <a:gd name="connsiteY3" fmla="*/ 91701 h 98214"/>
                      <a:gd name="connsiteX4" fmla="*/ 0 w 3950482"/>
                      <a:gd name="connsiteY4" fmla="*/ 0 h 98214"/>
                      <a:gd name="connsiteX0" fmla="*/ 0 w 3954882"/>
                      <a:gd name="connsiteY0" fmla="*/ 0 h 98214"/>
                      <a:gd name="connsiteX1" fmla="*/ 3949732 w 3954882"/>
                      <a:gd name="connsiteY1" fmla="*/ 0 h 98214"/>
                      <a:gd name="connsiteX2" fmla="*/ 3814389 w 3954882"/>
                      <a:gd name="connsiteY2" fmla="*/ 96464 h 98214"/>
                      <a:gd name="connsiteX3" fmla="*/ 157567 w 3954882"/>
                      <a:gd name="connsiteY3" fmla="*/ 91701 h 98214"/>
                      <a:gd name="connsiteX4" fmla="*/ 0 w 3954882"/>
                      <a:gd name="connsiteY4" fmla="*/ 0 h 98214"/>
                      <a:gd name="connsiteX0" fmla="*/ 0 w 4140719"/>
                      <a:gd name="connsiteY0" fmla="*/ 4763 h 107592"/>
                      <a:gd name="connsiteX1" fmla="*/ 3949732 w 4140719"/>
                      <a:gd name="connsiteY1" fmla="*/ 0 h 107592"/>
                      <a:gd name="connsiteX2" fmla="*/ 3814389 w 4140719"/>
                      <a:gd name="connsiteY2" fmla="*/ 101227 h 107592"/>
                      <a:gd name="connsiteX3" fmla="*/ 157567 w 4140719"/>
                      <a:gd name="connsiteY3" fmla="*/ 96464 h 107592"/>
                      <a:gd name="connsiteX4" fmla="*/ 0 w 4140719"/>
                      <a:gd name="connsiteY4" fmla="*/ 4763 h 107592"/>
                      <a:gd name="connsiteX0" fmla="*/ 0 w 4140719"/>
                      <a:gd name="connsiteY0" fmla="*/ 4763 h 101342"/>
                      <a:gd name="connsiteX1" fmla="*/ 3949732 w 4140719"/>
                      <a:gd name="connsiteY1" fmla="*/ 0 h 101342"/>
                      <a:gd name="connsiteX2" fmla="*/ 3814389 w 4140719"/>
                      <a:gd name="connsiteY2" fmla="*/ 101227 h 101342"/>
                      <a:gd name="connsiteX3" fmla="*/ 157567 w 4140719"/>
                      <a:gd name="connsiteY3" fmla="*/ 96464 h 101342"/>
                      <a:gd name="connsiteX4" fmla="*/ 0 w 4140719"/>
                      <a:gd name="connsiteY4" fmla="*/ 4763 h 101342"/>
                      <a:gd name="connsiteX0" fmla="*/ 0 w 3967861"/>
                      <a:gd name="connsiteY0" fmla="*/ 4763 h 102812"/>
                      <a:gd name="connsiteX1" fmla="*/ 3949732 w 3967861"/>
                      <a:gd name="connsiteY1" fmla="*/ 0 h 102812"/>
                      <a:gd name="connsiteX2" fmla="*/ 3814389 w 3967861"/>
                      <a:gd name="connsiteY2" fmla="*/ 101227 h 102812"/>
                      <a:gd name="connsiteX3" fmla="*/ 157567 w 3967861"/>
                      <a:gd name="connsiteY3" fmla="*/ 96464 h 102812"/>
                      <a:gd name="connsiteX4" fmla="*/ 0 w 3967861"/>
                      <a:gd name="connsiteY4" fmla="*/ 4763 h 102812"/>
                      <a:gd name="connsiteX0" fmla="*/ 0 w 3952514"/>
                      <a:gd name="connsiteY0" fmla="*/ 4763 h 102812"/>
                      <a:gd name="connsiteX1" fmla="*/ 3949732 w 3952514"/>
                      <a:gd name="connsiteY1" fmla="*/ 0 h 102812"/>
                      <a:gd name="connsiteX2" fmla="*/ 3814389 w 3952514"/>
                      <a:gd name="connsiteY2" fmla="*/ 101227 h 102812"/>
                      <a:gd name="connsiteX3" fmla="*/ 157567 w 3952514"/>
                      <a:gd name="connsiteY3" fmla="*/ 96464 h 102812"/>
                      <a:gd name="connsiteX4" fmla="*/ 0 w 3952514"/>
                      <a:gd name="connsiteY4" fmla="*/ 4763 h 102812"/>
                      <a:gd name="connsiteX0" fmla="*/ 0 w 3953541"/>
                      <a:gd name="connsiteY0" fmla="*/ 4763 h 102812"/>
                      <a:gd name="connsiteX1" fmla="*/ 3949732 w 3953541"/>
                      <a:gd name="connsiteY1" fmla="*/ 0 h 102812"/>
                      <a:gd name="connsiteX2" fmla="*/ 3814389 w 3953541"/>
                      <a:gd name="connsiteY2" fmla="*/ 101227 h 102812"/>
                      <a:gd name="connsiteX3" fmla="*/ 157567 w 3953541"/>
                      <a:gd name="connsiteY3" fmla="*/ 96464 h 102812"/>
                      <a:gd name="connsiteX4" fmla="*/ 0 w 3953541"/>
                      <a:gd name="connsiteY4" fmla="*/ 4763 h 102812"/>
                      <a:gd name="connsiteX0" fmla="*/ 0 w 3953541"/>
                      <a:gd name="connsiteY0" fmla="*/ 4763 h 102812"/>
                      <a:gd name="connsiteX1" fmla="*/ 3949732 w 3953541"/>
                      <a:gd name="connsiteY1" fmla="*/ 0 h 102812"/>
                      <a:gd name="connsiteX2" fmla="*/ 3814389 w 3953541"/>
                      <a:gd name="connsiteY2" fmla="*/ 101227 h 102812"/>
                      <a:gd name="connsiteX3" fmla="*/ 157567 w 3953541"/>
                      <a:gd name="connsiteY3" fmla="*/ 96464 h 102812"/>
                      <a:gd name="connsiteX4" fmla="*/ 0 w 3953541"/>
                      <a:gd name="connsiteY4" fmla="*/ 4763 h 102812"/>
                      <a:gd name="connsiteX0" fmla="*/ 0 w 3949732"/>
                      <a:gd name="connsiteY0" fmla="*/ 4763 h 102812"/>
                      <a:gd name="connsiteX1" fmla="*/ 3949732 w 3949732"/>
                      <a:gd name="connsiteY1" fmla="*/ 0 h 102812"/>
                      <a:gd name="connsiteX2" fmla="*/ 3814389 w 3949732"/>
                      <a:gd name="connsiteY2" fmla="*/ 101227 h 102812"/>
                      <a:gd name="connsiteX3" fmla="*/ 157567 w 3949732"/>
                      <a:gd name="connsiteY3" fmla="*/ 96464 h 102812"/>
                      <a:gd name="connsiteX4" fmla="*/ 0 w 3949732"/>
                      <a:gd name="connsiteY4" fmla="*/ 4763 h 102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9732" h="102812">
                        <a:moveTo>
                          <a:pt x="0" y="4763"/>
                        </a:moveTo>
                        <a:lnTo>
                          <a:pt x="3949732" y="0"/>
                        </a:lnTo>
                        <a:cubicBezTo>
                          <a:pt x="3921269" y="49415"/>
                          <a:pt x="3912223" y="77600"/>
                          <a:pt x="3814389" y="101227"/>
                        </a:cubicBezTo>
                        <a:cubicBezTo>
                          <a:pt x="3615749" y="106192"/>
                          <a:pt x="1376508" y="98052"/>
                          <a:pt x="157567" y="96464"/>
                        </a:cubicBezTo>
                        <a:cubicBezTo>
                          <a:pt x="43858" y="72838"/>
                          <a:pt x="2971" y="13695"/>
                          <a:pt x="0" y="4763"/>
                        </a:cubicBezTo>
                        <a:close/>
                      </a:path>
                    </a:pathLst>
                  </a:cu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grpSp>
              <p:nvGrpSpPr>
                <p:cNvPr id="215" name="Group 214">
                  <a:extLst>
                    <a:ext uri="{FF2B5EF4-FFF2-40B4-BE49-F238E27FC236}">
                      <a16:creationId xmlns:a16="http://schemas.microsoft.com/office/drawing/2014/main" id="{442446A8-6A35-4DB4-A879-835FC56FBC87}"/>
                    </a:ext>
                  </a:extLst>
                </p:cNvPr>
                <p:cNvGrpSpPr/>
                <p:nvPr/>
              </p:nvGrpSpPr>
              <p:grpSpPr>
                <a:xfrm>
                  <a:off x="-571796" y="3917872"/>
                  <a:ext cx="588901" cy="343249"/>
                  <a:chOff x="11780774" y="6292409"/>
                  <a:chExt cx="518383" cy="373899"/>
                </a:xfrm>
              </p:grpSpPr>
              <p:sp>
                <p:nvSpPr>
                  <p:cNvPr id="216" name="Rectangle 215">
                    <a:extLst>
                      <a:ext uri="{FF2B5EF4-FFF2-40B4-BE49-F238E27FC236}">
                        <a16:creationId xmlns:a16="http://schemas.microsoft.com/office/drawing/2014/main" id="{FCFC763A-571B-4DF7-A6B5-4122DA4DBB37}"/>
                      </a:ext>
                    </a:extLst>
                  </p:cNvPr>
                  <p:cNvSpPr/>
                  <p:nvPr/>
                </p:nvSpPr>
                <p:spPr bwMode="auto">
                  <a:xfrm>
                    <a:off x="11780775" y="6292409"/>
                    <a:ext cx="518382" cy="373899"/>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7" name="Rectangle 216">
                    <a:extLst>
                      <a:ext uri="{FF2B5EF4-FFF2-40B4-BE49-F238E27FC236}">
                        <a16:creationId xmlns:a16="http://schemas.microsoft.com/office/drawing/2014/main" id="{1398019F-DEB3-44D8-80A7-AD3217CDC014}"/>
                      </a:ext>
                    </a:extLst>
                  </p:cNvPr>
                  <p:cNvSpPr/>
                  <p:nvPr/>
                </p:nvSpPr>
                <p:spPr bwMode="auto">
                  <a:xfrm>
                    <a:off x="12007521" y="6336304"/>
                    <a:ext cx="291635" cy="317698"/>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8" name="Rectangle 217">
                    <a:extLst>
                      <a:ext uri="{FF2B5EF4-FFF2-40B4-BE49-F238E27FC236}">
                        <a16:creationId xmlns:a16="http://schemas.microsoft.com/office/drawing/2014/main" id="{9F7EB742-166D-4623-BF4B-3469AAB542C4}"/>
                      </a:ext>
                    </a:extLst>
                  </p:cNvPr>
                  <p:cNvSpPr/>
                  <p:nvPr/>
                </p:nvSpPr>
                <p:spPr bwMode="auto">
                  <a:xfrm>
                    <a:off x="11780775" y="6292410"/>
                    <a:ext cx="518382" cy="84822"/>
                  </a:xfrm>
                  <a:prstGeom prst="rect">
                    <a:avLst/>
                  </a:prstGeom>
                  <a:solidFill>
                    <a:srgbClr val="59B4D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9" name="Rectangle 218">
                    <a:extLst>
                      <a:ext uri="{FF2B5EF4-FFF2-40B4-BE49-F238E27FC236}">
                        <a16:creationId xmlns:a16="http://schemas.microsoft.com/office/drawing/2014/main" id="{B2DB9374-42C3-4A97-84DF-529144110812}"/>
                      </a:ext>
                    </a:extLst>
                  </p:cNvPr>
                  <p:cNvSpPr/>
                  <p:nvPr/>
                </p:nvSpPr>
                <p:spPr bwMode="auto">
                  <a:xfrm>
                    <a:off x="11780774" y="6427712"/>
                    <a:ext cx="231247" cy="49801"/>
                  </a:xfrm>
                  <a:prstGeom prst="rect">
                    <a:avLst/>
                  </a:prstGeom>
                  <a:solidFill>
                    <a:srgbClr val="1C8BA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20" name="Rounded Rectangle 203">
                    <a:extLst>
                      <a:ext uri="{FF2B5EF4-FFF2-40B4-BE49-F238E27FC236}">
                        <a16:creationId xmlns:a16="http://schemas.microsoft.com/office/drawing/2014/main" id="{8409AC0D-AFDB-4F8A-9EBE-211DFBC7D638}"/>
                      </a:ext>
                    </a:extLst>
                  </p:cNvPr>
                  <p:cNvSpPr/>
                  <p:nvPr/>
                </p:nvSpPr>
                <p:spPr bwMode="auto">
                  <a:xfrm>
                    <a:off x="12023779" y="6427712"/>
                    <a:ext cx="210879"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21" name="Rounded Rectangle 204">
                    <a:extLst>
                      <a:ext uri="{FF2B5EF4-FFF2-40B4-BE49-F238E27FC236}">
                        <a16:creationId xmlns:a16="http://schemas.microsoft.com/office/drawing/2014/main" id="{EE6AB043-BF8B-4FE6-B3CF-978830C5E1C4}"/>
                      </a:ext>
                    </a:extLst>
                  </p:cNvPr>
                  <p:cNvSpPr/>
                  <p:nvPr/>
                </p:nvSpPr>
                <p:spPr bwMode="auto">
                  <a:xfrm>
                    <a:off x="12023779" y="6482254"/>
                    <a:ext cx="210879"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22" name="Rounded Rectangle 205">
                    <a:extLst>
                      <a:ext uri="{FF2B5EF4-FFF2-40B4-BE49-F238E27FC236}">
                        <a16:creationId xmlns:a16="http://schemas.microsoft.com/office/drawing/2014/main" id="{B2F309C5-15E7-49C8-A1F9-D0F1A287DCB2}"/>
                      </a:ext>
                    </a:extLst>
                  </p:cNvPr>
                  <p:cNvSpPr/>
                  <p:nvPr/>
                </p:nvSpPr>
                <p:spPr bwMode="auto">
                  <a:xfrm>
                    <a:off x="12013407" y="6541679"/>
                    <a:ext cx="148745"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grpSp>
          <p:grpSp>
            <p:nvGrpSpPr>
              <p:cNvPr id="182" name="Group 181">
                <a:extLst>
                  <a:ext uri="{FF2B5EF4-FFF2-40B4-BE49-F238E27FC236}">
                    <a16:creationId xmlns:a16="http://schemas.microsoft.com/office/drawing/2014/main" id="{6BB7F357-2F5E-4C7B-BC2A-54F3089D6B38}"/>
                  </a:ext>
                </a:extLst>
              </p:cNvPr>
              <p:cNvGrpSpPr/>
              <p:nvPr/>
            </p:nvGrpSpPr>
            <p:grpSpPr>
              <a:xfrm>
                <a:off x="959876" y="3055549"/>
                <a:ext cx="217476" cy="328226"/>
                <a:chOff x="-296232" y="3492549"/>
                <a:chExt cx="211588" cy="319338"/>
              </a:xfrm>
            </p:grpSpPr>
            <p:sp>
              <p:nvSpPr>
                <p:cNvPr id="204" name="Rounded Rectangle 182">
                  <a:extLst>
                    <a:ext uri="{FF2B5EF4-FFF2-40B4-BE49-F238E27FC236}">
                      <a16:creationId xmlns:a16="http://schemas.microsoft.com/office/drawing/2014/main" id="{1380E11E-AFCA-4BD1-9A41-A0F9B0CD05B3}"/>
                    </a:ext>
                  </a:extLst>
                </p:cNvPr>
                <p:cNvSpPr/>
                <p:nvPr/>
              </p:nvSpPr>
              <p:spPr>
                <a:xfrm>
                  <a:off x="-296232" y="3492549"/>
                  <a:ext cx="211588" cy="319338"/>
                </a:xfrm>
                <a:prstGeom prst="roundRect">
                  <a:avLst>
                    <a:gd name="adj" fmla="val 6467"/>
                  </a:avLst>
                </a:prstGeom>
                <a:solidFill>
                  <a:srgbClr val="B3B4B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3" tIns="93212" rIns="93212" bIns="186423" numCol="1" spcCol="0" rtlCol="0" fromWordArt="0" anchor="b" anchorCtr="0" forceAA="0" compatLnSpc="1">
                  <a:prstTxWarp prst="textNoShape">
                    <a:avLst/>
                  </a:prstTxWarp>
                  <a:noAutofit/>
                </a:bodyPr>
                <a:lstStyle/>
                <a:p>
                  <a:pPr algn="ctr" defTabSz="1900639" eaLnBrk="1" hangingPunct="1">
                    <a:defRPr/>
                  </a:pPr>
                  <a:endParaRPr lang="en-US" sz="3743" kern="0" spc="-104">
                    <a:solidFill>
                      <a:srgbClr val="505050"/>
                    </a:solidFill>
                    <a:latin typeface="Segoe UI Semilight"/>
                    <a:ea typeface="Segoe UI" pitchFamily="34" charset="0"/>
                    <a:cs typeface="Segoe UI" pitchFamily="34" charset="0"/>
                  </a:endParaRPr>
                </a:p>
              </p:txBody>
            </p:sp>
            <p:sp>
              <p:nvSpPr>
                <p:cNvPr id="205" name="Oval 204">
                  <a:extLst>
                    <a:ext uri="{FF2B5EF4-FFF2-40B4-BE49-F238E27FC236}">
                      <a16:creationId xmlns:a16="http://schemas.microsoft.com/office/drawing/2014/main" id="{D21E6F66-7051-492F-95E3-B2C0B75EA5D2}"/>
                    </a:ext>
                  </a:extLst>
                </p:cNvPr>
                <p:cNvSpPr/>
                <p:nvPr/>
              </p:nvSpPr>
              <p:spPr>
                <a:xfrm>
                  <a:off x="-204881" y="3775409"/>
                  <a:ext cx="28885" cy="28113"/>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sp>
              <p:nvSpPr>
                <p:cNvPr id="206" name="Rounded Rectangle 184">
                  <a:extLst>
                    <a:ext uri="{FF2B5EF4-FFF2-40B4-BE49-F238E27FC236}">
                      <a16:creationId xmlns:a16="http://schemas.microsoft.com/office/drawing/2014/main" id="{68B69180-2FC1-4B27-A162-B792CEBEABA4}"/>
                    </a:ext>
                  </a:extLst>
                </p:cNvPr>
                <p:cNvSpPr/>
                <p:nvPr/>
              </p:nvSpPr>
              <p:spPr>
                <a:xfrm>
                  <a:off x="-228162" y="3504194"/>
                  <a:ext cx="75447" cy="9371"/>
                </a:xfrm>
                <a:prstGeom prst="roundRect">
                  <a:avLst>
                    <a:gd name="adj" fmla="val 5000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grpSp>
              <p:nvGrpSpPr>
                <p:cNvPr id="207" name="Group 206">
                  <a:extLst>
                    <a:ext uri="{FF2B5EF4-FFF2-40B4-BE49-F238E27FC236}">
                      <a16:creationId xmlns:a16="http://schemas.microsoft.com/office/drawing/2014/main" id="{30226448-0572-4F2D-9ECF-E654E53DA2B6}"/>
                    </a:ext>
                  </a:extLst>
                </p:cNvPr>
                <p:cNvGrpSpPr/>
                <p:nvPr/>
              </p:nvGrpSpPr>
              <p:grpSpPr>
                <a:xfrm>
                  <a:off x="-267082" y="3531358"/>
                  <a:ext cx="152122" cy="225695"/>
                  <a:chOff x="11279466" y="5630123"/>
                  <a:chExt cx="137117" cy="225695"/>
                </a:xfrm>
              </p:grpSpPr>
              <p:sp>
                <p:nvSpPr>
                  <p:cNvPr id="208" name="Rectangle 207">
                    <a:extLst>
                      <a:ext uri="{FF2B5EF4-FFF2-40B4-BE49-F238E27FC236}">
                        <a16:creationId xmlns:a16="http://schemas.microsoft.com/office/drawing/2014/main" id="{D79D204B-E2E8-47D9-9167-28849566D17A}"/>
                      </a:ext>
                    </a:extLst>
                  </p:cNvPr>
                  <p:cNvSpPr/>
                  <p:nvPr/>
                </p:nvSpPr>
                <p:spPr bwMode="auto">
                  <a:xfrm>
                    <a:off x="11279466" y="5630123"/>
                    <a:ext cx="137117" cy="225695"/>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09" name="Rectangle 208">
                    <a:extLst>
                      <a:ext uri="{FF2B5EF4-FFF2-40B4-BE49-F238E27FC236}">
                        <a16:creationId xmlns:a16="http://schemas.microsoft.com/office/drawing/2014/main" id="{217651FC-2C24-44E1-A34D-9073E5731AFC}"/>
                      </a:ext>
                    </a:extLst>
                  </p:cNvPr>
                  <p:cNvSpPr/>
                  <p:nvPr/>
                </p:nvSpPr>
                <p:spPr bwMode="auto">
                  <a:xfrm>
                    <a:off x="11279466" y="5630123"/>
                    <a:ext cx="137117" cy="45719"/>
                  </a:xfrm>
                  <a:prstGeom prst="rect">
                    <a:avLst/>
                  </a:prstGeom>
                  <a:solidFill>
                    <a:srgbClr val="59B4D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0" name="Rounded Rectangle 195">
                    <a:extLst>
                      <a:ext uri="{FF2B5EF4-FFF2-40B4-BE49-F238E27FC236}">
                        <a16:creationId xmlns:a16="http://schemas.microsoft.com/office/drawing/2014/main" id="{3F8D0956-BE70-47EE-805D-5737F5F76913}"/>
                      </a:ext>
                    </a:extLst>
                  </p:cNvPr>
                  <p:cNvSpPr/>
                  <p:nvPr/>
                </p:nvSpPr>
                <p:spPr bwMode="auto">
                  <a:xfrm>
                    <a:off x="11281572" y="5786471"/>
                    <a:ext cx="135011"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1" name="Rounded Rectangle 196">
                    <a:extLst>
                      <a:ext uri="{FF2B5EF4-FFF2-40B4-BE49-F238E27FC236}">
                        <a16:creationId xmlns:a16="http://schemas.microsoft.com/office/drawing/2014/main" id="{109E07F1-443A-440B-B787-618EC37FE410}"/>
                      </a:ext>
                    </a:extLst>
                  </p:cNvPr>
                  <p:cNvSpPr/>
                  <p:nvPr/>
                </p:nvSpPr>
                <p:spPr bwMode="auto">
                  <a:xfrm>
                    <a:off x="11281572" y="5817696"/>
                    <a:ext cx="135011"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2" name="Rounded Rectangle 197">
                    <a:extLst>
                      <a:ext uri="{FF2B5EF4-FFF2-40B4-BE49-F238E27FC236}">
                        <a16:creationId xmlns:a16="http://schemas.microsoft.com/office/drawing/2014/main" id="{E7A0253A-CC31-4C97-9AE2-23BF35C5BF9A}"/>
                      </a:ext>
                    </a:extLst>
                  </p:cNvPr>
                  <p:cNvSpPr/>
                  <p:nvPr/>
                </p:nvSpPr>
                <p:spPr bwMode="auto">
                  <a:xfrm>
                    <a:off x="11281572" y="5745403"/>
                    <a:ext cx="135011"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13" name="Rounded Rectangle 198">
                    <a:extLst>
                      <a:ext uri="{FF2B5EF4-FFF2-40B4-BE49-F238E27FC236}">
                        <a16:creationId xmlns:a16="http://schemas.microsoft.com/office/drawing/2014/main" id="{A84ED50B-6953-4C86-A2E0-C37360B3127C}"/>
                      </a:ext>
                    </a:extLst>
                  </p:cNvPr>
                  <p:cNvSpPr/>
                  <p:nvPr/>
                </p:nvSpPr>
                <p:spPr bwMode="auto">
                  <a:xfrm>
                    <a:off x="11281572" y="5711088"/>
                    <a:ext cx="135011" cy="17577"/>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grpSp>
          <p:grpSp>
            <p:nvGrpSpPr>
              <p:cNvPr id="183" name="Group 182">
                <a:extLst>
                  <a:ext uri="{FF2B5EF4-FFF2-40B4-BE49-F238E27FC236}">
                    <a16:creationId xmlns:a16="http://schemas.microsoft.com/office/drawing/2014/main" id="{F10B5090-6A83-414B-B259-C5EB5B8D668B}"/>
                  </a:ext>
                </a:extLst>
              </p:cNvPr>
              <p:cNvGrpSpPr/>
              <p:nvPr/>
            </p:nvGrpSpPr>
            <p:grpSpPr>
              <a:xfrm>
                <a:off x="505834" y="3069727"/>
                <a:ext cx="408640" cy="294744"/>
                <a:chOff x="505834" y="3069727"/>
                <a:chExt cx="408640" cy="294744"/>
              </a:xfrm>
            </p:grpSpPr>
            <p:sp>
              <p:nvSpPr>
                <p:cNvPr id="197" name="Rectangle 196">
                  <a:extLst>
                    <a:ext uri="{FF2B5EF4-FFF2-40B4-BE49-F238E27FC236}">
                      <a16:creationId xmlns:a16="http://schemas.microsoft.com/office/drawing/2014/main" id="{6D125FB6-D10B-4A57-90DB-86ED22D10AD9}"/>
                    </a:ext>
                  </a:extLst>
                </p:cNvPr>
                <p:cNvSpPr/>
                <p:nvPr/>
              </p:nvSpPr>
              <p:spPr bwMode="auto">
                <a:xfrm>
                  <a:off x="505834" y="3069727"/>
                  <a:ext cx="408640" cy="294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8" name="Rectangle 197">
                  <a:extLst>
                    <a:ext uri="{FF2B5EF4-FFF2-40B4-BE49-F238E27FC236}">
                      <a16:creationId xmlns:a16="http://schemas.microsoft.com/office/drawing/2014/main" id="{8ECCFF3B-349D-4939-9AA0-7EAB428C96C5}"/>
                    </a:ext>
                  </a:extLst>
                </p:cNvPr>
                <p:cNvSpPr/>
                <p:nvPr/>
              </p:nvSpPr>
              <p:spPr bwMode="auto">
                <a:xfrm>
                  <a:off x="646207" y="3104329"/>
                  <a:ext cx="268267" cy="250441"/>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9" name="Rectangle 198">
                  <a:extLst>
                    <a:ext uri="{FF2B5EF4-FFF2-40B4-BE49-F238E27FC236}">
                      <a16:creationId xmlns:a16="http://schemas.microsoft.com/office/drawing/2014/main" id="{4184E5E4-B8DD-468E-B71A-BE0157DEC36A}"/>
                    </a:ext>
                  </a:extLst>
                </p:cNvPr>
                <p:cNvSpPr/>
                <p:nvPr/>
              </p:nvSpPr>
              <p:spPr bwMode="auto">
                <a:xfrm>
                  <a:off x="505834" y="3069728"/>
                  <a:ext cx="408640" cy="66865"/>
                </a:xfrm>
                <a:prstGeom prst="rect">
                  <a:avLst/>
                </a:prstGeom>
                <a:solidFill>
                  <a:srgbClr val="59B4D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00" name="Rectangle 199">
                  <a:extLst>
                    <a:ext uri="{FF2B5EF4-FFF2-40B4-BE49-F238E27FC236}">
                      <a16:creationId xmlns:a16="http://schemas.microsoft.com/office/drawing/2014/main" id="{A7700354-3992-46F1-AFE3-0034CA1915CD}"/>
                    </a:ext>
                  </a:extLst>
                </p:cNvPr>
                <p:cNvSpPr/>
                <p:nvPr/>
              </p:nvSpPr>
              <p:spPr bwMode="auto">
                <a:xfrm>
                  <a:off x="505834" y="3176386"/>
                  <a:ext cx="140372" cy="35978"/>
                </a:xfrm>
                <a:prstGeom prst="rect">
                  <a:avLst/>
                </a:prstGeom>
                <a:solidFill>
                  <a:srgbClr val="1C8BA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01" name="Rounded Rectangle 176">
                  <a:extLst>
                    <a:ext uri="{FF2B5EF4-FFF2-40B4-BE49-F238E27FC236}">
                      <a16:creationId xmlns:a16="http://schemas.microsoft.com/office/drawing/2014/main" id="{9425BE60-6C76-403B-B4CC-4E04337816FA}"/>
                    </a:ext>
                  </a:extLst>
                </p:cNvPr>
                <p:cNvSpPr/>
                <p:nvPr/>
              </p:nvSpPr>
              <p:spPr bwMode="auto">
                <a:xfrm>
                  <a:off x="669648" y="3176386"/>
                  <a:ext cx="193981" cy="13856"/>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02" name="Rounded Rectangle 177">
                  <a:extLst>
                    <a:ext uri="{FF2B5EF4-FFF2-40B4-BE49-F238E27FC236}">
                      <a16:creationId xmlns:a16="http://schemas.microsoft.com/office/drawing/2014/main" id="{01087234-F9B4-4C2E-8789-3A5061CE708F}"/>
                    </a:ext>
                  </a:extLst>
                </p:cNvPr>
                <p:cNvSpPr/>
                <p:nvPr/>
              </p:nvSpPr>
              <p:spPr bwMode="auto">
                <a:xfrm>
                  <a:off x="669648" y="3219382"/>
                  <a:ext cx="193981" cy="13856"/>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03" name="Rounded Rectangle 178">
                  <a:extLst>
                    <a:ext uri="{FF2B5EF4-FFF2-40B4-BE49-F238E27FC236}">
                      <a16:creationId xmlns:a16="http://schemas.microsoft.com/office/drawing/2014/main" id="{B4ED0FB6-BD04-4429-91DF-8F9179267829}"/>
                    </a:ext>
                  </a:extLst>
                </p:cNvPr>
                <p:cNvSpPr/>
                <p:nvPr/>
              </p:nvSpPr>
              <p:spPr bwMode="auto">
                <a:xfrm>
                  <a:off x="669648" y="3266226"/>
                  <a:ext cx="136825" cy="13856"/>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sp>
            <p:nvSpPr>
              <p:cNvPr id="184" name="Freeform 179">
                <a:extLst>
                  <a:ext uri="{FF2B5EF4-FFF2-40B4-BE49-F238E27FC236}">
                    <a16:creationId xmlns:a16="http://schemas.microsoft.com/office/drawing/2014/main" id="{D887E556-E592-4D33-83D6-0A9083556ED6}"/>
                  </a:ext>
                </a:extLst>
              </p:cNvPr>
              <p:cNvSpPr/>
              <p:nvPr/>
            </p:nvSpPr>
            <p:spPr bwMode="auto">
              <a:xfrm>
                <a:off x="493618" y="3063740"/>
                <a:ext cx="437426" cy="318180"/>
              </a:xfrm>
              <a:custGeom>
                <a:avLst/>
                <a:gdLst>
                  <a:gd name="connsiteX0" fmla="*/ 113996 w 1443376"/>
                  <a:gd name="connsiteY0" fmla="*/ 100428 h 1049902"/>
                  <a:gd name="connsiteX1" fmla="*/ 113996 w 1443376"/>
                  <a:gd name="connsiteY1" fmla="*/ 931686 h 1049902"/>
                  <a:gd name="connsiteX2" fmla="*/ 1329379 w 1443376"/>
                  <a:gd name="connsiteY2" fmla="*/ 931686 h 1049902"/>
                  <a:gd name="connsiteX3" fmla="*/ 1329379 w 1443376"/>
                  <a:gd name="connsiteY3" fmla="*/ 100428 h 1049902"/>
                  <a:gd name="connsiteX4" fmla="*/ 89053 w 1443376"/>
                  <a:gd name="connsiteY4" fmla="*/ 0 h 1049902"/>
                  <a:gd name="connsiteX5" fmla="*/ 1354323 w 1443376"/>
                  <a:gd name="connsiteY5" fmla="*/ 0 h 1049902"/>
                  <a:gd name="connsiteX6" fmla="*/ 1443376 w 1443376"/>
                  <a:gd name="connsiteY6" fmla="*/ 89053 h 1049902"/>
                  <a:gd name="connsiteX7" fmla="*/ 1443376 w 1443376"/>
                  <a:gd name="connsiteY7" fmla="*/ 960849 h 1049902"/>
                  <a:gd name="connsiteX8" fmla="*/ 1354323 w 1443376"/>
                  <a:gd name="connsiteY8" fmla="*/ 1049902 h 1049902"/>
                  <a:gd name="connsiteX9" fmla="*/ 89053 w 1443376"/>
                  <a:gd name="connsiteY9" fmla="*/ 1049902 h 1049902"/>
                  <a:gd name="connsiteX10" fmla="*/ 0 w 1443376"/>
                  <a:gd name="connsiteY10" fmla="*/ 960849 h 1049902"/>
                  <a:gd name="connsiteX11" fmla="*/ 0 w 1443376"/>
                  <a:gd name="connsiteY11" fmla="*/ 89053 h 1049902"/>
                  <a:gd name="connsiteX12" fmla="*/ 89053 w 1443376"/>
                  <a:gd name="connsiteY12" fmla="*/ 0 h 1049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43376" h="1049902">
                    <a:moveTo>
                      <a:pt x="113996" y="100428"/>
                    </a:moveTo>
                    <a:lnTo>
                      <a:pt x="113996" y="931686"/>
                    </a:lnTo>
                    <a:lnTo>
                      <a:pt x="1329379" y="931686"/>
                    </a:lnTo>
                    <a:lnTo>
                      <a:pt x="1329379" y="100428"/>
                    </a:lnTo>
                    <a:close/>
                    <a:moveTo>
                      <a:pt x="89053" y="0"/>
                    </a:moveTo>
                    <a:lnTo>
                      <a:pt x="1354323" y="0"/>
                    </a:lnTo>
                    <a:cubicBezTo>
                      <a:pt x="1403506" y="0"/>
                      <a:pt x="1443376" y="39870"/>
                      <a:pt x="1443376" y="89053"/>
                    </a:cubicBezTo>
                    <a:lnTo>
                      <a:pt x="1443376" y="960849"/>
                    </a:lnTo>
                    <a:cubicBezTo>
                      <a:pt x="1443376" y="1010032"/>
                      <a:pt x="1403506" y="1049902"/>
                      <a:pt x="1354323" y="1049902"/>
                    </a:cubicBezTo>
                    <a:lnTo>
                      <a:pt x="89053" y="1049902"/>
                    </a:lnTo>
                    <a:cubicBezTo>
                      <a:pt x="39870" y="1049902"/>
                      <a:pt x="0" y="1010032"/>
                      <a:pt x="0" y="960849"/>
                    </a:cubicBezTo>
                    <a:lnTo>
                      <a:pt x="0" y="89053"/>
                    </a:lnTo>
                    <a:cubicBezTo>
                      <a:pt x="0" y="39870"/>
                      <a:pt x="39870" y="0"/>
                      <a:pt x="89053" y="0"/>
                    </a:cubicBezTo>
                    <a:close/>
                  </a:path>
                </a:pathLst>
              </a:custGeom>
              <a:solidFill>
                <a:srgbClr val="B3B4B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nvGrpSpPr>
              <p:cNvPr id="185" name="Group 184">
                <a:extLst>
                  <a:ext uri="{FF2B5EF4-FFF2-40B4-BE49-F238E27FC236}">
                    <a16:creationId xmlns:a16="http://schemas.microsoft.com/office/drawing/2014/main" id="{4BA7A086-C46A-4016-BFE6-DE4EAE4B40C5}"/>
                  </a:ext>
                </a:extLst>
              </p:cNvPr>
              <p:cNvGrpSpPr/>
              <p:nvPr/>
            </p:nvGrpSpPr>
            <p:grpSpPr>
              <a:xfrm>
                <a:off x="501923" y="3414781"/>
                <a:ext cx="268776" cy="244565"/>
                <a:chOff x="501923" y="3414781"/>
                <a:chExt cx="268776" cy="244565"/>
              </a:xfrm>
            </p:grpSpPr>
            <p:sp>
              <p:nvSpPr>
                <p:cNvPr id="186" name="Rounded Rectangle 182">
                  <a:extLst>
                    <a:ext uri="{FF2B5EF4-FFF2-40B4-BE49-F238E27FC236}">
                      <a16:creationId xmlns:a16="http://schemas.microsoft.com/office/drawing/2014/main" id="{10C471B9-AC35-442A-9D11-A45D88181E62}"/>
                    </a:ext>
                  </a:extLst>
                </p:cNvPr>
                <p:cNvSpPr/>
                <p:nvPr/>
              </p:nvSpPr>
              <p:spPr>
                <a:xfrm rot="16200000">
                  <a:off x="514028" y="3402676"/>
                  <a:ext cx="244565" cy="268776"/>
                </a:xfrm>
                <a:prstGeom prst="roundRect">
                  <a:avLst>
                    <a:gd name="adj" fmla="val 6467"/>
                  </a:avLst>
                </a:prstGeom>
                <a:solidFill>
                  <a:srgbClr val="B3B4B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423" tIns="93212" rIns="93212" bIns="186423" numCol="1" spcCol="0" rtlCol="0" fromWordArt="0" anchor="b" anchorCtr="0" forceAA="0" compatLnSpc="1">
                  <a:prstTxWarp prst="textNoShape">
                    <a:avLst/>
                  </a:prstTxWarp>
                  <a:noAutofit/>
                </a:bodyPr>
                <a:lstStyle/>
                <a:p>
                  <a:pPr algn="ctr" defTabSz="1900639" eaLnBrk="1" hangingPunct="1">
                    <a:defRPr/>
                  </a:pPr>
                  <a:endParaRPr lang="en-US" sz="3743" kern="0" spc="-104">
                    <a:solidFill>
                      <a:srgbClr val="505050"/>
                    </a:solidFill>
                    <a:latin typeface="Segoe UI Semilight"/>
                    <a:ea typeface="Segoe UI" pitchFamily="34" charset="0"/>
                    <a:cs typeface="Segoe UI" pitchFamily="34" charset="0"/>
                  </a:endParaRPr>
                </a:p>
              </p:txBody>
            </p:sp>
            <p:sp>
              <p:nvSpPr>
                <p:cNvPr id="187" name="Oval 186">
                  <a:extLst>
                    <a:ext uri="{FF2B5EF4-FFF2-40B4-BE49-F238E27FC236}">
                      <a16:creationId xmlns:a16="http://schemas.microsoft.com/office/drawing/2014/main" id="{36906698-82FC-4020-BEEA-FCA7CC996EAA}"/>
                    </a:ext>
                  </a:extLst>
                </p:cNvPr>
                <p:cNvSpPr/>
                <p:nvPr/>
              </p:nvSpPr>
              <p:spPr>
                <a:xfrm>
                  <a:off x="625239" y="3634136"/>
                  <a:ext cx="22143" cy="21551"/>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sp>
              <p:nvSpPr>
                <p:cNvPr id="188" name="Rounded Rectangle 184">
                  <a:extLst>
                    <a:ext uri="{FF2B5EF4-FFF2-40B4-BE49-F238E27FC236}">
                      <a16:creationId xmlns:a16="http://schemas.microsoft.com/office/drawing/2014/main" id="{5379963B-C3E3-4B57-96E4-D2C9099FC946}"/>
                    </a:ext>
                  </a:extLst>
                </p:cNvPr>
                <p:cNvSpPr/>
                <p:nvPr/>
              </p:nvSpPr>
              <p:spPr>
                <a:xfrm>
                  <a:off x="607392" y="3426226"/>
                  <a:ext cx="57836" cy="7184"/>
                </a:xfrm>
                <a:prstGeom prst="roundRect">
                  <a:avLst>
                    <a:gd name="adj" fmla="val 5000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grpSp>
              <p:nvGrpSpPr>
                <p:cNvPr id="189" name="Group 188">
                  <a:extLst>
                    <a:ext uri="{FF2B5EF4-FFF2-40B4-BE49-F238E27FC236}">
                      <a16:creationId xmlns:a16="http://schemas.microsoft.com/office/drawing/2014/main" id="{978007E5-87FD-4241-9733-D05BEEC91D9F}"/>
                    </a:ext>
                  </a:extLst>
                </p:cNvPr>
                <p:cNvGrpSpPr/>
                <p:nvPr/>
              </p:nvGrpSpPr>
              <p:grpSpPr>
                <a:xfrm>
                  <a:off x="518311" y="3459175"/>
                  <a:ext cx="235999" cy="157484"/>
                  <a:chOff x="505834" y="3069727"/>
                  <a:chExt cx="408640" cy="294744"/>
                </a:xfrm>
              </p:grpSpPr>
              <p:sp>
                <p:nvSpPr>
                  <p:cNvPr id="190" name="Rectangle 189">
                    <a:extLst>
                      <a:ext uri="{FF2B5EF4-FFF2-40B4-BE49-F238E27FC236}">
                        <a16:creationId xmlns:a16="http://schemas.microsoft.com/office/drawing/2014/main" id="{58264EF5-EE0E-4E19-B758-FE899E1D5157}"/>
                      </a:ext>
                    </a:extLst>
                  </p:cNvPr>
                  <p:cNvSpPr/>
                  <p:nvPr/>
                </p:nvSpPr>
                <p:spPr bwMode="auto">
                  <a:xfrm>
                    <a:off x="505834" y="3069727"/>
                    <a:ext cx="408640" cy="29474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1" name="Rectangle 190">
                    <a:extLst>
                      <a:ext uri="{FF2B5EF4-FFF2-40B4-BE49-F238E27FC236}">
                        <a16:creationId xmlns:a16="http://schemas.microsoft.com/office/drawing/2014/main" id="{DBC428E6-3620-44FE-9DF1-C128F6D683E6}"/>
                      </a:ext>
                    </a:extLst>
                  </p:cNvPr>
                  <p:cNvSpPr/>
                  <p:nvPr/>
                </p:nvSpPr>
                <p:spPr bwMode="auto">
                  <a:xfrm>
                    <a:off x="646207" y="3104329"/>
                    <a:ext cx="268267" cy="250441"/>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2" name="Rectangle 191">
                    <a:extLst>
                      <a:ext uri="{FF2B5EF4-FFF2-40B4-BE49-F238E27FC236}">
                        <a16:creationId xmlns:a16="http://schemas.microsoft.com/office/drawing/2014/main" id="{E6099752-7E4C-43AF-91B6-8F61D94D46E6}"/>
                      </a:ext>
                    </a:extLst>
                  </p:cNvPr>
                  <p:cNvSpPr/>
                  <p:nvPr/>
                </p:nvSpPr>
                <p:spPr bwMode="auto">
                  <a:xfrm>
                    <a:off x="505834" y="3069728"/>
                    <a:ext cx="408640" cy="66865"/>
                  </a:xfrm>
                  <a:prstGeom prst="rect">
                    <a:avLst/>
                  </a:prstGeom>
                  <a:solidFill>
                    <a:srgbClr val="59B4D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3" name="Rectangle 192">
                    <a:extLst>
                      <a:ext uri="{FF2B5EF4-FFF2-40B4-BE49-F238E27FC236}">
                        <a16:creationId xmlns:a16="http://schemas.microsoft.com/office/drawing/2014/main" id="{64D8C471-A9FF-4B48-B310-B9A835ED60CB}"/>
                      </a:ext>
                    </a:extLst>
                  </p:cNvPr>
                  <p:cNvSpPr/>
                  <p:nvPr/>
                </p:nvSpPr>
                <p:spPr bwMode="auto">
                  <a:xfrm>
                    <a:off x="505834" y="3176386"/>
                    <a:ext cx="140372" cy="35978"/>
                  </a:xfrm>
                  <a:prstGeom prst="rect">
                    <a:avLst/>
                  </a:prstGeom>
                  <a:solidFill>
                    <a:srgbClr val="1C8BA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4" name="Rounded Rectangle 176">
                    <a:extLst>
                      <a:ext uri="{FF2B5EF4-FFF2-40B4-BE49-F238E27FC236}">
                        <a16:creationId xmlns:a16="http://schemas.microsoft.com/office/drawing/2014/main" id="{3E580338-B6E1-4476-9966-698AF6CFCB19}"/>
                      </a:ext>
                    </a:extLst>
                  </p:cNvPr>
                  <p:cNvSpPr/>
                  <p:nvPr/>
                </p:nvSpPr>
                <p:spPr bwMode="auto">
                  <a:xfrm>
                    <a:off x="669648" y="3176386"/>
                    <a:ext cx="193981" cy="13856"/>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5" name="Rounded Rectangle 177">
                    <a:extLst>
                      <a:ext uri="{FF2B5EF4-FFF2-40B4-BE49-F238E27FC236}">
                        <a16:creationId xmlns:a16="http://schemas.microsoft.com/office/drawing/2014/main" id="{1E899850-29EA-4124-94DF-18637CAF95D6}"/>
                      </a:ext>
                    </a:extLst>
                  </p:cNvPr>
                  <p:cNvSpPr/>
                  <p:nvPr/>
                </p:nvSpPr>
                <p:spPr bwMode="auto">
                  <a:xfrm>
                    <a:off x="669648" y="3219382"/>
                    <a:ext cx="193981" cy="13856"/>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196" name="Rounded Rectangle 178">
                    <a:extLst>
                      <a:ext uri="{FF2B5EF4-FFF2-40B4-BE49-F238E27FC236}">
                        <a16:creationId xmlns:a16="http://schemas.microsoft.com/office/drawing/2014/main" id="{43608128-67AC-4A2A-8733-5BBC4414AB60}"/>
                      </a:ext>
                    </a:extLst>
                  </p:cNvPr>
                  <p:cNvSpPr/>
                  <p:nvPr/>
                </p:nvSpPr>
                <p:spPr bwMode="auto">
                  <a:xfrm>
                    <a:off x="669648" y="3266226"/>
                    <a:ext cx="136825" cy="13856"/>
                  </a:xfrm>
                  <a:prstGeom prst="roundRect">
                    <a:avLst>
                      <a:gd name="adj" fmla="val 50000"/>
                    </a:avLst>
                  </a:prstGeom>
                  <a:solidFill>
                    <a:srgbClr val="B2B2B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grpSp>
        </p:grpSp>
      </p:grpSp>
      <p:sp>
        <p:nvSpPr>
          <p:cNvPr id="240" name="TextBox 239">
            <a:extLst>
              <a:ext uri="{FF2B5EF4-FFF2-40B4-BE49-F238E27FC236}">
                <a16:creationId xmlns:a16="http://schemas.microsoft.com/office/drawing/2014/main" id="{C4413F1F-7B53-41AB-A0ED-21C3EB42455D}"/>
              </a:ext>
            </a:extLst>
          </p:cNvPr>
          <p:cNvSpPr txBox="1"/>
          <p:nvPr/>
        </p:nvSpPr>
        <p:spPr>
          <a:xfrm>
            <a:off x="90839" y="8329709"/>
            <a:ext cx="3008516" cy="657359"/>
          </a:xfrm>
          <a:prstGeom prst="rect">
            <a:avLst/>
          </a:prstGeom>
        </p:spPr>
        <p:txBody>
          <a:bodyPr wrap="square">
            <a:spAutoFit/>
          </a:bodyPr>
          <a:lstStyle>
            <a:defPPr>
              <a:defRPr lang="en-US"/>
            </a:defPPr>
            <a:lvl1pPr algn="ctr" defTabSz="932597">
              <a:defRPr sz="900" kern="0">
                <a:solidFill>
                  <a:schemeClr val="bg1">
                    <a:lumMod val="50000"/>
                  </a:schemeClr>
                </a:solidFill>
                <a:latin typeface="Segoe UI Semibold" panose="020B0702040204020203" pitchFamily="34" charset="0"/>
                <a:ea typeface="MS PGothic" panose="020B0600070205080204" pitchFamily="34" charset="-128"/>
                <a:cs typeface="Segoe UI Semibold" panose="020B0702040204020203" pitchFamily="34" charset="0"/>
              </a:defRPr>
            </a:lvl1pPr>
          </a:lstStyle>
          <a:p>
            <a:pPr defTabSz="1864728" eaLnBrk="1" fontAlgn="auto" hangingPunct="1">
              <a:spcBef>
                <a:spcPts val="0"/>
              </a:spcBef>
              <a:spcAft>
                <a:spcPts val="0"/>
              </a:spcAft>
              <a:defRPr/>
            </a:pPr>
            <a:r>
              <a:rPr lang="en-US" sz="1836" dirty="0">
                <a:solidFill>
                  <a:srgbClr val="505050"/>
                </a:solidFill>
              </a:rPr>
              <a:t>Logs, files, and media (unstructured)</a:t>
            </a:r>
          </a:p>
        </p:txBody>
      </p:sp>
      <p:grpSp>
        <p:nvGrpSpPr>
          <p:cNvPr id="241" name="Group 240">
            <a:extLst>
              <a:ext uri="{FF2B5EF4-FFF2-40B4-BE49-F238E27FC236}">
                <a16:creationId xmlns:a16="http://schemas.microsoft.com/office/drawing/2014/main" id="{F07D2C17-2F3A-4401-9ADD-6BAE997387D1}"/>
              </a:ext>
            </a:extLst>
          </p:cNvPr>
          <p:cNvGrpSpPr/>
          <p:nvPr/>
        </p:nvGrpSpPr>
        <p:grpSpPr>
          <a:xfrm>
            <a:off x="432606" y="7598405"/>
            <a:ext cx="2324982" cy="636214"/>
            <a:chOff x="149010" y="2104220"/>
            <a:chExt cx="1139936" cy="311980"/>
          </a:xfrm>
        </p:grpSpPr>
        <p:pic>
          <p:nvPicPr>
            <p:cNvPr id="242" name="Graphic 241">
              <a:extLst>
                <a:ext uri="{FF2B5EF4-FFF2-40B4-BE49-F238E27FC236}">
                  <a16:creationId xmlns:a16="http://schemas.microsoft.com/office/drawing/2014/main" id="{26057706-BB7D-4F42-AFD5-E771BE03D3F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9010" y="2124261"/>
              <a:ext cx="271899" cy="271899"/>
            </a:xfrm>
            <a:prstGeom prst="rect">
              <a:avLst/>
            </a:prstGeom>
          </p:spPr>
        </p:pic>
        <p:sp>
          <p:nvSpPr>
            <p:cNvPr id="243" name="Freeform: Shape 242">
              <a:extLst>
                <a:ext uri="{FF2B5EF4-FFF2-40B4-BE49-F238E27FC236}">
                  <a16:creationId xmlns:a16="http://schemas.microsoft.com/office/drawing/2014/main" id="{FB48BA59-9EF4-431F-9850-65C0F8283E11}"/>
                </a:ext>
              </a:extLst>
            </p:cNvPr>
            <p:cNvSpPr>
              <a:spLocks noChangeAspect="1"/>
            </p:cNvSpPr>
            <p:nvPr/>
          </p:nvSpPr>
          <p:spPr>
            <a:xfrm>
              <a:off x="573186" y="2124302"/>
              <a:ext cx="246905" cy="271816"/>
            </a:xfrm>
            <a:custGeom>
              <a:avLst/>
              <a:gdLst>
                <a:gd name="connsiteX0" fmla="*/ 421762 w 1860554"/>
                <a:gd name="connsiteY0" fmla="*/ 1423915 h 2048273"/>
                <a:gd name="connsiteX1" fmla="*/ 1108860 w 1860554"/>
                <a:gd name="connsiteY1" fmla="*/ 1423915 h 2048273"/>
                <a:gd name="connsiteX2" fmla="*/ 1177570 w 1860554"/>
                <a:gd name="connsiteY2" fmla="*/ 1492624 h 2048273"/>
                <a:gd name="connsiteX3" fmla="*/ 1177567 w 1860554"/>
                <a:gd name="connsiteY3" fmla="*/ 1492624 h 2048273"/>
                <a:gd name="connsiteX4" fmla="*/ 1108857 w 1860554"/>
                <a:gd name="connsiteY4" fmla="*/ 1561334 h 2048273"/>
                <a:gd name="connsiteX5" fmla="*/ 421762 w 1860554"/>
                <a:gd name="connsiteY5" fmla="*/ 1561331 h 2048273"/>
                <a:gd name="connsiteX6" fmla="*/ 373178 w 1860554"/>
                <a:gd name="connsiteY6" fmla="*/ 1541205 h 2048273"/>
                <a:gd name="connsiteX7" fmla="*/ 353052 w 1860554"/>
                <a:gd name="connsiteY7" fmla="*/ 1492624 h 2048273"/>
                <a:gd name="connsiteX8" fmla="*/ 373178 w 1860554"/>
                <a:gd name="connsiteY8" fmla="*/ 1444041 h 2048273"/>
                <a:gd name="connsiteX9" fmla="*/ 421762 w 1860554"/>
                <a:gd name="connsiteY9" fmla="*/ 1423915 h 2048273"/>
                <a:gd name="connsiteX10" fmla="*/ 421762 w 1860554"/>
                <a:gd name="connsiteY10" fmla="*/ 1063754 h 2048273"/>
                <a:gd name="connsiteX11" fmla="*/ 1383699 w 1860554"/>
                <a:gd name="connsiteY11" fmla="*/ 1063754 h 2048273"/>
                <a:gd name="connsiteX12" fmla="*/ 1452408 w 1860554"/>
                <a:gd name="connsiteY12" fmla="*/ 1132464 h 2048273"/>
                <a:gd name="connsiteX13" fmla="*/ 1452405 w 1860554"/>
                <a:gd name="connsiteY13" fmla="*/ 1132464 h 2048273"/>
                <a:gd name="connsiteX14" fmla="*/ 1383696 w 1860554"/>
                <a:gd name="connsiteY14" fmla="*/ 1201174 h 2048273"/>
                <a:gd name="connsiteX15" fmla="*/ 421762 w 1860554"/>
                <a:gd name="connsiteY15" fmla="*/ 1201171 h 2048273"/>
                <a:gd name="connsiteX16" fmla="*/ 373178 w 1860554"/>
                <a:gd name="connsiteY16" fmla="*/ 1181048 h 2048273"/>
                <a:gd name="connsiteX17" fmla="*/ 353052 w 1860554"/>
                <a:gd name="connsiteY17" fmla="*/ 1132464 h 2048273"/>
                <a:gd name="connsiteX18" fmla="*/ 373178 w 1860554"/>
                <a:gd name="connsiteY18" fmla="*/ 1083880 h 2048273"/>
                <a:gd name="connsiteX19" fmla="*/ 421762 w 1860554"/>
                <a:gd name="connsiteY19" fmla="*/ 1063754 h 2048273"/>
                <a:gd name="connsiteX20" fmla="*/ 421762 w 1860554"/>
                <a:gd name="connsiteY20" fmla="*/ 731598 h 2048273"/>
                <a:gd name="connsiteX21" fmla="*/ 1383699 w 1860554"/>
                <a:gd name="connsiteY21" fmla="*/ 731598 h 2048273"/>
                <a:gd name="connsiteX22" fmla="*/ 1452408 w 1860554"/>
                <a:gd name="connsiteY22" fmla="*/ 800308 h 2048273"/>
                <a:gd name="connsiteX23" fmla="*/ 1452405 w 1860554"/>
                <a:gd name="connsiteY23" fmla="*/ 800308 h 2048273"/>
                <a:gd name="connsiteX24" fmla="*/ 1383696 w 1860554"/>
                <a:gd name="connsiteY24" fmla="*/ 869017 h 2048273"/>
                <a:gd name="connsiteX25" fmla="*/ 421762 w 1860554"/>
                <a:gd name="connsiteY25" fmla="*/ 869014 h 2048273"/>
                <a:gd name="connsiteX26" fmla="*/ 373178 w 1860554"/>
                <a:gd name="connsiteY26" fmla="*/ 848888 h 2048273"/>
                <a:gd name="connsiteX27" fmla="*/ 353052 w 1860554"/>
                <a:gd name="connsiteY27" fmla="*/ 800305 h 2048273"/>
                <a:gd name="connsiteX28" fmla="*/ 373178 w 1860554"/>
                <a:gd name="connsiteY28" fmla="*/ 751724 h 2048273"/>
                <a:gd name="connsiteX29" fmla="*/ 421762 w 1860554"/>
                <a:gd name="connsiteY29" fmla="*/ 731598 h 2048273"/>
                <a:gd name="connsiteX30" fmla="*/ 84508 w 1860554"/>
                <a:gd name="connsiteY30" fmla="*/ 84508 h 2048273"/>
                <a:gd name="connsiteX31" fmla="*/ 84508 w 1860554"/>
                <a:gd name="connsiteY31" fmla="*/ 1963766 h 2048273"/>
                <a:gd name="connsiteX32" fmla="*/ 1774839 w 1860554"/>
                <a:gd name="connsiteY32" fmla="*/ 1963766 h 2048273"/>
                <a:gd name="connsiteX33" fmla="*/ 1774839 w 1860554"/>
                <a:gd name="connsiteY33" fmla="*/ 457520 h 2048273"/>
                <a:gd name="connsiteX34" fmla="*/ 1416529 w 1860554"/>
                <a:gd name="connsiteY34" fmla="*/ 457520 h 2048273"/>
                <a:gd name="connsiteX35" fmla="*/ 1416529 w 1860554"/>
                <a:gd name="connsiteY35" fmla="*/ 84508 h 2048273"/>
                <a:gd name="connsiteX36" fmla="*/ 0 w 1860554"/>
                <a:gd name="connsiteY36" fmla="*/ 0 h 2048273"/>
                <a:gd name="connsiteX37" fmla="*/ 1441077 w 1860554"/>
                <a:gd name="connsiteY37" fmla="*/ 0 h 2048273"/>
                <a:gd name="connsiteX38" fmla="*/ 1860554 w 1860554"/>
                <a:gd name="connsiteY38" fmla="*/ 419477 h 2048273"/>
                <a:gd name="connsiteX39" fmla="*/ 1860554 w 1860554"/>
                <a:gd name="connsiteY39" fmla="*/ 452507 h 2048273"/>
                <a:gd name="connsiteX40" fmla="*/ 1859346 w 1860554"/>
                <a:gd name="connsiteY40" fmla="*/ 452507 h 2048273"/>
                <a:gd name="connsiteX41" fmla="*/ 1859346 w 1860554"/>
                <a:gd name="connsiteY41" fmla="*/ 2048273 h 2048273"/>
                <a:gd name="connsiteX42" fmla="*/ 0 w 1860554"/>
                <a:gd name="connsiteY42" fmla="*/ 2048273 h 2048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860554" h="2048273">
                  <a:moveTo>
                    <a:pt x="421762" y="1423915"/>
                  </a:moveTo>
                  <a:lnTo>
                    <a:pt x="1108860" y="1423915"/>
                  </a:lnTo>
                  <a:cubicBezTo>
                    <a:pt x="1146807" y="1423915"/>
                    <a:pt x="1177570" y="1454678"/>
                    <a:pt x="1177570" y="1492624"/>
                  </a:cubicBezTo>
                  <a:lnTo>
                    <a:pt x="1177567" y="1492624"/>
                  </a:lnTo>
                  <a:cubicBezTo>
                    <a:pt x="1177567" y="1530571"/>
                    <a:pt x="1146804" y="1561334"/>
                    <a:pt x="1108857" y="1561334"/>
                  </a:cubicBezTo>
                  <a:lnTo>
                    <a:pt x="421762" y="1561331"/>
                  </a:lnTo>
                  <a:cubicBezTo>
                    <a:pt x="402790" y="1561331"/>
                    <a:pt x="385612" y="1553639"/>
                    <a:pt x="373178" y="1541205"/>
                  </a:cubicBezTo>
                  <a:lnTo>
                    <a:pt x="353052" y="1492624"/>
                  </a:lnTo>
                  <a:lnTo>
                    <a:pt x="373178" y="1444041"/>
                  </a:lnTo>
                  <a:cubicBezTo>
                    <a:pt x="385612" y="1431606"/>
                    <a:pt x="402790" y="1423915"/>
                    <a:pt x="421762" y="1423915"/>
                  </a:cubicBezTo>
                  <a:close/>
                  <a:moveTo>
                    <a:pt x="421762" y="1063754"/>
                  </a:moveTo>
                  <a:lnTo>
                    <a:pt x="1383699" y="1063754"/>
                  </a:lnTo>
                  <a:cubicBezTo>
                    <a:pt x="1421645" y="1063754"/>
                    <a:pt x="1452408" y="1094517"/>
                    <a:pt x="1452408" y="1132464"/>
                  </a:cubicBezTo>
                  <a:lnTo>
                    <a:pt x="1452405" y="1132464"/>
                  </a:lnTo>
                  <a:cubicBezTo>
                    <a:pt x="1452405" y="1170411"/>
                    <a:pt x="1421642" y="1201174"/>
                    <a:pt x="1383696" y="1201174"/>
                  </a:cubicBezTo>
                  <a:lnTo>
                    <a:pt x="421762" y="1201171"/>
                  </a:lnTo>
                  <a:cubicBezTo>
                    <a:pt x="402790" y="1201171"/>
                    <a:pt x="385612" y="1193479"/>
                    <a:pt x="373178" y="1181048"/>
                  </a:cubicBezTo>
                  <a:lnTo>
                    <a:pt x="353052" y="1132464"/>
                  </a:lnTo>
                  <a:lnTo>
                    <a:pt x="373178" y="1083880"/>
                  </a:lnTo>
                  <a:cubicBezTo>
                    <a:pt x="385612" y="1071446"/>
                    <a:pt x="402790" y="1063754"/>
                    <a:pt x="421762" y="1063754"/>
                  </a:cubicBezTo>
                  <a:close/>
                  <a:moveTo>
                    <a:pt x="421762" y="731598"/>
                  </a:moveTo>
                  <a:lnTo>
                    <a:pt x="1383699" y="731598"/>
                  </a:lnTo>
                  <a:cubicBezTo>
                    <a:pt x="1421645" y="731598"/>
                    <a:pt x="1452408" y="762361"/>
                    <a:pt x="1452408" y="800308"/>
                  </a:cubicBezTo>
                  <a:lnTo>
                    <a:pt x="1452405" y="800308"/>
                  </a:lnTo>
                  <a:cubicBezTo>
                    <a:pt x="1452405" y="838254"/>
                    <a:pt x="1421642" y="869017"/>
                    <a:pt x="1383696" y="869017"/>
                  </a:cubicBezTo>
                  <a:lnTo>
                    <a:pt x="421762" y="869014"/>
                  </a:lnTo>
                  <a:cubicBezTo>
                    <a:pt x="402790" y="869014"/>
                    <a:pt x="385612" y="861323"/>
                    <a:pt x="373178" y="848888"/>
                  </a:cubicBezTo>
                  <a:lnTo>
                    <a:pt x="353052" y="800305"/>
                  </a:lnTo>
                  <a:lnTo>
                    <a:pt x="373178" y="751724"/>
                  </a:lnTo>
                  <a:cubicBezTo>
                    <a:pt x="385612" y="739289"/>
                    <a:pt x="402790" y="731598"/>
                    <a:pt x="421762" y="731598"/>
                  </a:cubicBezTo>
                  <a:close/>
                  <a:moveTo>
                    <a:pt x="84508" y="84508"/>
                  </a:moveTo>
                  <a:lnTo>
                    <a:pt x="84508" y="1963766"/>
                  </a:lnTo>
                  <a:lnTo>
                    <a:pt x="1774839" y="1963766"/>
                  </a:lnTo>
                  <a:lnTo>
                    <a:pt x="1774839" y="457520"/>
                  </a:lnTo>
                  <a:lnTo>
                    <a:pt x="1416529" y="457520"/>
                  </a:lnTo>
                  <a:lnTo>
                    <a:pt x="1416529" y="84508"/>
                  </a:lnTo>
                  <a:close/>
                  <a:moveTo>
                    <a:pt x="0" y="0"/>
                  </a:moveTo>
                  <a:lnTo>
                    <a:pt x="1441077" y="0"/>
                  </a:lnTo>
                  <a:lnTo>
                    <a:pt x="1860554" y="419477"/>
                  </a:lnTo>
                  <a:lnTo>
                    <a:pt x="1860554" y="452507"/>
                  </a:lnTo>
                  <a:lnTo>
                    <a:pt x="1859346" y="452507"/>
                  </a:lnTo>
                  <a:lnTo>
                    <a:pt x="1859346" y="2048273"/>
                  </a:lnTo>
                  <a:lnTo>
                    <a:pt x="0" y="2048273"/>
                  </a:lnTo>
                  <a:close/>
                </a:path>
              </a:pathLst>
            </a:custGeom>
            <a:solidFill>
              <a:srgbClr val="59B4D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r>
                <a:rPr lang="en-US" sz="3671">
                  <a:solidFill>
                    <a:srgbClr val="505050"/>
                  </a:solidFill>
                  <a:latin typeface="Segoe UI Semilight"/>
                </a:rPr>
                <a:t>r</a:t>
              </a:r>
            </a:p>
          </p:txBody>
        </p:sp>
        <p:pic>
          <p:nvPicPr>
            <p:cNvPr id="244" name="Picture 243">
              <a:extLst>
                <a:ext uri="{FF2B5EF4-FFF2-40B4-BE49-F238E27FC236}">
                  <a16:creationId xmlns:a16="http://schemas.microsoft.com/office/drawing/2014/main" id="{42574077-5929-4B3E-B7B6-2F9BC511B0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76966" y="2104220"/>
              <a:ext cx="311980" cy="311980"/>
            </a:xfrm>
            <a:prstGeom prst="rect">
              <a:avLst/>
            </a:prstGeom>
          </p:spPr>
        </p:pic>
      </p:grpSp>
      <p:sp>
        <p:nvSpPr>
          <p:cNvPr id="246" name="TextBox 245">
            <a:extLst>
              <a:ext uri="{FF2B5EF4-FFF2-40B4-BE49-F238E27FC236}">
                <a16:creationId xmlns:a16="http://schemas.microsoft.com/office/drawing/2014/main" id="{E88E97F0-91D0-450C-ABD1-D31E400A51E1}"/>
              </a:ext>
            </a:extLst>
          </p:cNvPr>
          <p:cNvSpPr txBox="1"/>
          <p:nvPr/>
        </p:nvSpPr>
        <p:spPr>
          <a:xfrm>
            <a:off x="128907" y="5481823"/>
            <a:ext cx="2916600" cy="686934"/>
          </a:xfrm>
          <a:prstGeom prst="rect">
            <a:avLst/>
          </a:prstGeom>
          <a:noFill/>
        </p:spPr>
        <p:txBody>
          <a:bodyPr wrap="square" lIns="182832" tIns="91416" rIns="182832" bIns="91416" rtlCol="0">
            <a:spAutoFit/>
          </a:bodyPr>
          <a:lstStyle/>
          <a:p>
            <a:pPr algn="ctr" defTabSz="1901836" eaLnBrk="1" fontAlgn="auto" hangingPunct="1">
              <a:spcBef>
                <a:spcPts val="0"/>
              </a:spcBef>
              <a:spcAft>
                <a:spcPts val="0"/>
              </a:spcAft>
              <a:defRPr/>
            </a:pPr>
            <a:r>
              <a:rPr lang="en-US" sz="1632" kern="0" dirty="0">
                <a:solidFill>
                  <a:srgbClr val="505050"/>
                </a:solidFill>
                <a:latin typeface="Segoe UI Semibold" panose="020B0702040204020203" pitchFamily="34" charset="0"/>
                <a:ea typeface="MS PGothic" panose="020B0600070205080204" pitchFamily="34" charset="-128"/>
                <a:cs typeface="Segoe UI Semibold" panose="020B0702040204020203" pitchFamily="34" charset="0"/>
              </a:rPr>
              <a:t>Sensors and IoT (unstructured)</a:t>
            </a:r>
          </a:p>
        </p:txBody>
      </p:sp>
      <p:grpSp>
        <p:nvGrpSpPr>
          <p:cNvPr id="247" name="Group 246">
            <a:extLst>
              <a:ext uri="{FF2B5EF4-FFF2-40B4-BE49-F238E27FC236}">
                <a16:creationId xmlns:a16="http://schemas.microsoft.com/office/drawing/2014/main" id="{B2A1308C-192C-482E-A60D-E0C1C6DFF2C6}"/>
              </a:ext>
            </a:extLst>
          </p:cNvPr>
          <p:cNvGrpSpPr/>
          <p:nvPr/>
        </p:nvGrpSpPr>
        <p:grpSpPr>
          <a:xfrm>
            <a:off x="1086499" y="4535331"/>
            <a:ext cx="1349868" cy="952400"/>
            <a:chOff x="490076" y="4279014"/>
            <a:chExt cx="903210" cy="637350"/>
          </a:xfrm>
        </p:grpSpPr>
        <p:grpSp>
          <p:nvGrpSpPr>
            <p:cNvPr id="249" name="Group 248">
              <a:extLst>
                <a:ext uri="{FF2B5EF4-FFF2-40B4-BE49-F238E27FC236}">
                  <a16:creationId xmlns:a16="http://schemas.microsoft.com/office/drawing/2014/main" id="{234AF7D0-854A-4022-84B8-EBF86F4F624D}"/>
                </a:ext>
              </a:extLst>
            </p:cNvPr>
            <p:cNvGrpSpPr/>
            <p:nvPr/>
          </p:nvGrpSpPr>
          <p:grpSpPr>
            <a:xfrm>
              <a:off x="490076" y="4279014"/>
              <a:ext cx="709853" cy="637350"/>
              <a:chOff x="8331639" y="4886641"/>
              <a:chExt cx="1370300" cy="1230341"/>
            </a:xfrm>
          </p:grpSpPr>
          <p:grpSp>
            <p:nvGrpSpPr>
              <p:cNvPr id="260" name="Group 259">
                <a:extLst>
                  <a:ext uri="{FF2B5EF4-FFF2-40B4-BE49-F238E27FC236}">
                    <a16:creationId xmlns:a16="http://schemas.microsoft.com/office/drawing/2014/main" id="{49F60427-AAF8-4CF4-BFA8-B1AF254D4BFA}"/>
                  </a:ext>
                </a:extLst>
              </p:cNvPr>
              <p:cNvGrpSpPr/>
              <p:nvPr/>
            </p:nvGrpSpPr>
            <p:grpSpPr>
              <a:xfrm>
                <a:off x="8331639" y="4886641"/>
                <a:ext cx="1370300" cy="1230341"/>
                <a:chOff x="-2759707" y="1099472"/>
                <a:chExt cx="7926138" cy="6799719"/>
              </a:xfrm>
            </p:grpSpPr>
            <p:sp>
              <p:nvSpPr>
                <p:cNvPr id="265" name="Rectangle 317">
                  <a:extLst>
                    <a:ext uri="{FF2B5EF4-FFF2-40B4-BE49-F238E27FC236}">
                      <a16:creationId xmlns:a16="http://schemas.microsoft.com/office/drawing/2014/main" id="{E874AC1C-990C-419E-BA41-887E1D0C1121}"/>
                    </a:ext>
                  </a:extLst>
                </p:cNvPr>
                <p:cNvSpPr/>
                <p:nvPr/>
              </p:nvSpPr>
              <p:spPr bwMode="auto">
                <a:xfrm>
                  <a:off x="-1103536" y="6493184"/>
                  <a:ext cx="4613797" cy="1133081"/>
                </a:xfrm>
                <a:custGeom>
                  <a:avLst/>
                  <a:gdLst>
                    <a:gd name="connsiteX0" fmla="*/ 0 w 4983252"/>
                    <a:gd name="connsiteY0" fmla="*/ 0 h 1835045"/>
                    <a:gd name="connsiteX1" fmla="*/ 4983252 w 4983252"/>
                    <a:gd name="connsiteY1" fmla="*/ 0 h 1835045"/>
                    <a:gd name="connsiteX2" fmla="*/ 4983252 w 4983252"/>
                    <a:gd name="connsiteY2" fmla="*/ 1835045 h 1835045"/>
                    <a:gd name="connsiteX3" fmla="*/ 0 w 4983252"/>
                    <a:gd name="connsiteY3" fmla="*/ 1835045 h 1835045"/>
                    <a:gd name="connsiteX4" fmla="*/ 0 w 4983252"/>
                    <a:gd name="connsiteY4" fmla="*/ 0 h 1835045"/>
                    <a:gd name="connsiteX0" fmla="*/ 1339273 w 4983252"/>
                    <a:gd name="connsiteY0" fmla="*/ 36945 h 1835045"/>
                    <a:gd name="connsiteX1" fmla="*/ 4983252 w 4983252"/>
                    <a:gd name="connsiteY1" fmla="*/ 0 h 1835045"/>
                    <a:gd name="connsiteX2" fmla="*/ 4983252 w 4983252"/>
                    <a:gd name="connsiteY2" fmla="*/ 1835045 h 1835045"/>
                    <a:gd name="connsiteX3" fmla="*/ 0 w 4983252"/>
                    <a:gd name="connsiteY3" fmla="*/ 1835045 h 1835045"/>
                    <a:gd name="connsiteX4" fmla="*/ 1339273 w 4983252"/>
                    <a:gd name="connsiteY4" fmla="*/ 36945 h 1835045"/>
                    <a:gd name="connsiteX0" fmla="*/ 1339273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339273 w 4983252"/>
                    <a:gd name="connsiteY4" fmla="*/ 0 h 1798100"/>
                    <a:gd name="connsiteX0" fmla="*/ 1339273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339273 w 4983252"/>
                    <a:gd name="connsiteY4" fmla="*/ 0 h 1798100"/>
                    <a:gd name="connsiteX0" fmla="*/ 1339273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339273 w 4983252"/>
                    <a:gd name="connsiteY4" fmla="*/ 0 h 1798100"/>
                    <a:gd name="connsiteX0" fmla="*/ 1625600 w 4983252"/>
                    <a:gd name="connsiteY0" fmla="*/ 0 h 1798100"/>
                    <a:gd name="connsiteX1" fmla="*/ 3228343 w 4983252"/>
                    <a:gd name="connsiteY1" fmla="*/ 1 h 1798100"/>
                    <a:gd name="connsiteX2" fmla="*/ 4983252 w 4983252"/>
                    <a:gd name="connsiteY2" fmla="*/ 1798100 h 1798100"/>
                    <a:gd name="connsiteX3" fmla="*/ 0 w 4983252"/>
                    <a:gd name="connsiteY3" fmla="*/ 1798100 h 1798100"/>
                    <a:gd name="connsiteX4" fmla="*/ 1625600 w 4983252"/>
                    <a:gd name="connsiteY4" fmla="*/ 0 h 1798100"/>
                    <a:gd name="connsiteX0" fmla="*/ 1625600 w 4983252"/>
                    <a:gd name="connsiteY0" fmla="*/ 0 h 1798100"/>
                    <a:gd name="connsiteX1" fmla="*/ 2997434 w 4983252"/>
                    <a:gd name="connsiteY1" fmla="*/ 1 h 1798100"/>
                    <a:gd name="connsiteX2" fmla="*/ 4983252 w 4983252"/>
                    <a:gd name="connsiteY2" fmla="*/ 1798100 h 1798100"/>
                    <a:gd name="connsiteX3" fmla="*/ 0 w 4983252"/>
                    <a:gd name="connsiteY3" fmla="*/ 1798100 h 1798100"/>
                    <a:gd name="connsiteX4" fmla="*/ 1625600 w 4983252"/>
                    <a:gd name="connsiteY4" fmla="*/ 0 h 1798100"/>
                    <a:gd name="connsiteX0" fmla="*/ 1625600 w 4983252"/>
                    <a:gd name="connsiteY0" fmla="*/ 9235 h 1807335"/>
                    <a:gd name="connsiteX1" fmla="*/ 3209870 w 4983252"/>
                    <a:gd name="connsiteY1" fmla="*/ 0 h 1807335"/>
                    <a:gd name="connsiteX2" fmla="*/ 4983252 w 4983252"/>
                    <a:gd name="connsiteY2" fmla="*/ 1807335 h 1807335"/>
                    <a:gd name="connsiteX3" fmla="*/ 0 w 4983252"/>
                    <a:gd name="connsiteY3" fmla="*/ 1807335 h 1807335"/>
                    <a:gd name="connsiteX4" fmla="*/ 1625600 w 4983252"/>
                    <a:gd name="connsiteY4" fmla="*/ 9235 h 1807335"/>
                    <a:gd name="connsiteX0" fmla="*/ 1625600 w 4983252"/>
                    <a:gd name="connsiteY0" fmla="*/ 9235 h 1807335"/>
                    <a:gd name="connsiteX1" fmla="*/ 3209870 w 4983252"/>
                    <a:gd name="connsiteY1" fmla="*/ 0 h 1807335"/>
                    <a:gd name="connsiteX2" fmla="*/ 4983252 w 4983252"/>
                    <a:gd name="connsiteY2" fmla="*/ 1807335 h 1807335"/>
                    <a:gd name="connsiteX3" fmla="*/ 0 w 4983252"/>
                    <a:gd name="connsiteY3" fmla="*/ 1807335 h 1807335"/>
                    <a:gd name="connsiteX4" fmla="*/ 1625600 w 4983252"/>
                    <a:gd name="connsiteY4" fmla="*/ 9235 h 1807335"/>
                    <a:gd name="connsiteX0" fmla="*/ 1625600 w 4983252"/>
                    <a:gd name="connsiteY0" fmla="*/ 9235 h 1807335"/>
                    <a:gd name="connsiteX1" fmla="*/ 3209870 w 4983252"/>
                    <a:gd name="connsiteY1" fmla="*/ 0 h 1807335"/>
                    <a:gd name="connsiteX2" fmla="*/ 4983252 w 4983252"/>
                    <a:gd name="connsiteY2" fmla="*/ 1807335 h 1807335"/>
                    <a:gd name="connsiteX3" fmla="*/ 0 w 4983252"/>
                    <a:gd name="connsiteY3" fmla="*/ 1807335 h 1807335"/>
                    <a:gd name="connsiteX4" fmla="*/ 1625600 w 4983252"/>
                    <a:gd name="connsiteY4" fmla="*/ 9235 h 1807335"/>
                    <a:gd name="connsiteX0" fmla="*/ 1431636 w 4983252"/>
                    <a:gd name="connsiteY0" fmla="*/ 369454 h 1807335"/>
                    <a:gd name="connsiteX1" fmla="*/ 3209870 w 4983252"/>
                    <a:gd name="connsiteY1" fmla="*/ 0 h 1807335"/>
                    <a:gd name="connsiteX2" fmla="*/ 4983252 w 4983252"/>
                    <a:gd name="connsiteY2" fmla="*/ 1807335 h 1807335"/>
                    <a:gd name="connsiteX3" fmla="*/ 0 w 4983252"/>
                    <a:gd name="connsiteY3" fmla="*/ 1807335 h 1807335"/>
                    <a:gd name="connsiteX4" fmla="*/ 1431636 w 4983252"/>
                    <a:gd name="connsiteY4" fmla="*/ 369454 h 1807335"/>
                    <a:gd name="connsiteX0" fmla="*/ 1431636 w 4983252"/>
                    <a:gd name="connsiteY0" fmla="*/ 0 h 1437881"/>
                    <a:gd name="connsiteX1" fmla="*/ 3551615 w 4983252"/>
                    <a:gd name="connsiteY1" fmla="*/ 1 h 1437881"/>
                    <a:gd name="connsiteX2" fmla="*/ 4983252 w 4983252"/>
                    <a:gd name="connsiteY2" fmla="*/ 1437881 h 1437881"/>
                    <a:gd name="connsiteX3" fmla="*/ 0 w 4983252"/>
                    <a:gd name="connsiteY3" fmla="*/ 1437881 h 1437881"/>
                    <a:gd name="connsiteX4" fmla="*/ 1431636 w 4983252"/>
                    <a:gd name="connsiteY4" fmla="*/ 0 h 1437881"/>
                    <a:gd name="connsiteX0" fmla="*/ 1431636 w 4983252"/>
                    <a:gd name="connsiteY0" fmla="*/ 0 h 1437881"/>
                    <a:gd name="connsiteX1" fmla="*/ 3662452 w 4983252"/>
                    <a:gd name="connsiteY1" fmla="*/ 36947 h 1437881"/>
                    <a:gd name="connsiteX2" fmla="*/ 4983252 w 4983252"/>
                    <a:gd name="connsiteY2" fmla="*/ 1437881 h 1437881"/>
                    <a:gd name="connsiteX3" fmla="*/ 0 w 4983252"/>
                    <a:gd name="connsiteY3" fmla="*/ 1437881 h 1437881"/>
                    <a:gd name="connsiteX4" fmla="*/ 1431636 w 4983252"/>
                    <a:gd name="connsiteY4" fmla="*/ 0 h 1437881"/>
                    <a:gd name="connsiteX0" fmla="*/ 1219200 w 4770816"/>
                    <a:gd name="connsiteY0" fmla="*/ 0 h 1437881"/>
                    <a:gd name="connsiteX1" fmla="*/ 3450016 w 4770816"/>
                    <a:gd name="connsiteY1" fmla="*/ 36947 h 1437881"/>
                    <a:gd name="connsiteX2" fmla="*/ 4770816 w 4770816"/>
                    <a:gd name="connsiteY2" fmla="*/ 1437881 h 1437881"/>
                    <a:gd name="connsiteX3" fmla="*/ 0 w 4770816"/>
                    <a:gd name="connsiteY3" fmla="*/ 1133081 h 1437881"/>
                    <a:gd name="connsiteX4" fmla="*/ 1219200 w 4770816"/>
                    <a:gd name="connsiteY4" fmla="*/ 0 h 1437881"/>
                    <a:gd name="connsiteX0" fmla="*/ 1219200 w 4632270"/>
                    <a:gd name="connsiteY0" fmla="*/ 0 h 1133081"/>
                    <a:gd name="connsiteX1" fmla="*/ 3450016 w 4632270"/>
                    <a:gd name="connsiteY1" fmla="*/ 36947 h 1133081"/>
                    <a:gd name="connsiteX2" fmla="*/ 4632270 w 4632270"/>
                    <a:gd name="connsiteY2" fmla="*/ 1105372 h 1133081"/>
                    <a:gd name="connsiteX3" fmla="*/ 0 w 4632270"/>
                    <a:gd name="connsiteY3" fmla="*/ 1133081 h 1133081"/>
                    <a:gd name="connsiteX4" fmla="*/ 1219200 w 4632270"/>
                    <a:gd name="connsiteY4" fmla="*/ 0 h 1133081"/>
                    <a:gd name="connsiteX0" fmla="*/ 1219200 w 4623033"/>
                    <a:gd name="connsiteY0" fmla="*/ 0 h 1170027"/>
                    <a:gd name="connsiteX1" fmla="*/ 3450016 w 4623033"/>
                    <a:gd name="connsiteY1" fmla="*/ 36947 h 1170027"/>
                    <a:gd name="connsiteX2" fmla="*/ 4623033 w 4623033"/>
                    <a:gd name="connsiteY2" fmla="*/ 1170027 h 1170027"/>
                    <a:gd name="connsiteX3" fmla="*/ 0 w 4623033"/>
                    <a:gd name="connsiteY3" fmla="*/ 1133081 h 1170027"/>
                    <a:gd name="connsiteX4" fmla="*/ 1219200 w 4623033"/>
                    <a:gd name="connsiteY4" fmla="*/ 0 h 1170027"/>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40780 w 4613797"/>
                    <a:gd name="connsiteY1" fmla="*/ 36947 h 1188499"/>
                    <a:gd name="connsiteX2" fmla="*/ 4613797 w 4613797"/>
                    <a:gd name="connsiteY2" fmla="*/ 1170027 h 1188499"/>
                    <a:gd name="connsiteX3" fmla="*/ 0 w 4613797"/>
                    <a:gd name="connsiteY3" fmla="*/ 1188499 h 1188499"/>
                    <a:gd name="connsiteX4" fmla="*/ 1209964 w 4613797"/>
                    <a:gd name="connsiteY4" fmla="*/ 0 h 1188499"/>
                    <a:gd name="connsiteX0" fmla="*/ 1209964 w 4613797"/>
                    <a:gd name="connsiteY0" fmla="*/ 0 h 1188499"/>
                    <a:gd name="connsiteX1" fmla="*/ 3450017 w 4613797"/>
                    <a:gd name="connsiteY1" fmla="*/ 55420 h 1188499"/>
                    <a:gd name="connsiteX2" fmla="*/ 4613797 w 4613797"/>
                    <a:gd name="connsiteY2" fmla="*/ 1170027 h 1188499"/>
                    <a:gd name="connsiteX3" fmla="*/ 0 w 4613797"/>
                    <a:gd name="connsiteY3" fmla="*/ 1188499 h 1188499"/>
                    <a:gd name="connsiteX4" fmla="*/ 1209964 w 4613797"/>
                    <a:gd name="connsiteY4" fmla="*/ 0 h 1188499"/>
                    <a:gd name="connsiteX0" fmla="*/ 1200728 w 4613797"/>
                    <a:gd name="connsiteY0" fmla="*/ 0 h 1133081"/>
                    <a:gd name="connsiteX1" fmla="*/ 3450017 w 4613797"/>
                    <a:gd name="connsiteY1" fmla="*/ 2 h 1133081"/>
                    <a:gd name="connsiteX2" fmla="*/ 4613797 w 4613797"/>
                    <a:gd name="connsiteY2" fmla="*/ 1114609 h 1133081"/>
                    <a:gd name="connsiteX3" fmla="*/ 0 w 4613797"/>
                    <a:gd name="connsiteY3" fmla="*/ 1133081 h 1133081"/>
                    <a:gd name="connsiteX4" fmla="*/ 1200728 w 4613797"/>
                    <a:gd name="connsiteY4" fmla="*/ 0 h 1133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3797" h="1133081">
                      <a:moveTo>
                        <a:pt x="1200728" y="0"/>
                      </a:moveTo>
                      <a:lnTo>
                        <a:pt x="3450017" y="2"/>
                      </a:lnTo>
                      <a:cubicBezTo>
                        <a:pt x="3268369" y="617841"/>
                        <a:pt x="2948172" y="1023243"/>
                        <a:pt x="4613797" y="1114609"/>
                      </a:cubicBezTo>
                      <a:lnTo>
                        <a:pt x="0" y="1133081"/>
                      </a:lnTo>
                      <a:cubicBezTo>
                        <a:pt x="1453187" y="1087896"/>
                        <a:pt x="1456267" y="654785"/>
                        <a:pt x="1200728" y="0"/>
                      </a:cubicBezTo>
                      <a:close/>
                    </a:path>
                  </a:pathLst>
                </a:custGeom>
                <a:solidFill>
                  <a:srgbClr val="7C7C7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66" name="Rounded Rectangle 162">
                  <a:extLst>
                    <a:ext uri="{FF2B5EF4-FFF2-40B4-BE49-F238E27FC236}">
                      <a16:creationId xmlns:a16="http://schemas.microsoft.com/office/drawing/2014/main" id="{69D4C8FA-2D18-4FFE-932E-576A4C8B4EB5}"/>
                    </a:ext>
                  </a:extLst>
                </p:cNvPr>
                <p:cNvSpPr/>
                <p:nvPr/>
              </p:nvSpPr>
              <p:spPr bwMode="auto">
                <a:xfrm>
                  <a:off x="-2759707" y="1099472"/>
                  <a:ext cx="7926138" cy="5508726"/>
                </a:xfrm>
                <a:prstGeom prst="roundRect">
                  <a:avLst>
                    <a:gd name="adj" fmla="val 8482"/>
                  </a:avLst>
                </a:prstGeom>
                <a:solidFill>
                  <a:srgbClr val="B3B4B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67" name="Rectangle 266">
                  <a:extLst>
                    <a:ext uri="{FF2B5EF4-FFF2-40B4-BE49-F238E27FC236}">
                      <a16:creationId xmlns:a16="http://schemas.microsoft.com/office/drawing/2014/main" id="{90178573-4CF2-48FF-BDA3-9298E7182B94}"/>
                    </a:ext>
                  </a:extLst>
                </p:cNvPr>
                <p:cNvSpPr/>
                <p:nvPr/>
              </p:nvSpPr>
              <p:spPr bwMode="auto">
                <a:xfrm>
                  <a:off x="-2133709" y="1626405"/>
                  <a:ext cx="6674142" cy="4361521"/>
                </a:xfrm>
                <a:prstGeom prst="rect">
                  <a:avLst/>
                </a:prstGeom>
                <a:solidFill>
                  <a:srgbClr val="0072C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68" name="Rectangle 267">
                  <a:extLst>
                    <a:ext uri="{FF2B5EF4-FFF2-40B4-BE49-F238E27FC236}">
                      <a16:creationId xmlns:a16="http://schemas.microsoft.com/office/drawing/2014/main" id="{240FE29B-4F58-41AA-BA84-1385782F0225}"/>
                    </a:ext>
                  </a:extLst>
                </p:cNvPr>
                <p:cNvSpPr/>
                <p:nvPr/>
              </p:nvSpPr>
              <p:spPr bwMode="auto">
                <a:xfrm>
                  <a:off x="-1332157" y="7460659"/>
                  <a:ext cx="5071038" cy="438532"/>
                </a:xfrm>
                <a:prstGeom prst="rect">
                  <a:avLst/>
                </a:prstGeom>
                <a:solidFill>
                  <a:srgbClr val="A3A4A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grpSp>
            <p:nvGrpSpPr>
              <p:cNvPr id="261" name="Group 260">
                <a:extLst>
                  <a:ext uri="{FF2B5EF4-FFF2-40B4-BE49-F238E27FC236}">
                    <a16:creationId xmlns:a16="http://schemas.microsoft.com/office/drawing/2014/main" id="{8505AB06-A62C-4814-A9E1-A1B52E11973A}"/>
                  </a:ext>
                </a:extLst>
              </p:cNvPr>
              <p:cNvGrpSpPr/>
              <p:nvPr/>
            </p:nvGrpSpPr>
            <p:grpSpPr>
              <a:xfrm>
                <a:off x="8809547" y="5122604"/>
                <a:ext cx="418607" cy="484954"/>
                <a:chOff x="8008997" y="3602971"/>
                <a:chExt cx="1156786" cy="1376926"/>
              </a:xfrm>
            </p:grpSpPr>
            <p:sp>
              <p:nvSpPr>
                <p:cNvPr id="262" name="Freeform 112">
                  <a:extLst>
                    <a:ext uri="{FF2B5EF4-FFF2-40B4-BE49-F238E27FC236}">
                      <a16:creationId xmlns:a16="http://schemas.microsoft.com/office/drawing/2014/main" id="{D3D2ADB3-BDF6-4574-AFFA-158DD504AC20}"/>
                    </a:ext>
                  </a:extLst>
                </p:cNvPr>
                <p:cNvSpPr/>
                <p:nvPr/>
              </p:nvSpPr>
              <p:spPr>
                <a:xfrm>
                  <a:off x="8072012" y="3602971"/>
                  <a:ext cx="1049544" cy="562869"/>
                </a:xfrm>
                <a:custGeom>
                  <a:avLst/>
                  <a:gdLst>
                    <a:gd name="connsiteX0" fmla="*/ 268288 w 785813"/>
                    <a:gd name="connsiteY0" fmla="*/ 0 h 463550"/>
                    <a:gd name="connsiteX1" fmla="*/ 0 w 785813"/>
                    <a:gd name="connsiteY1" fmla="*/ 268288 h 463550"/>
                    <a:gd name="connsiteX2" fmla="*/ 220663 w 785813"/>
                    <a:gd name="connsiteY2" fmla="*/ 463550 h 463550"/>
                    <a:gd name="connsiteX3" fmla="*/ 228601 w 785813"/>
                    <a:gd name="connsiteY3" fmla="*/ 458788 h 463550"/>
                    <a:gd name="connsiteX4" fmla="*/ 785813 w 785813"/>
                    <a:gd name="connsiteY4" fmla="*/ 263525 h 463550"/>
                    <a:gd name="connsiteX5" fmla="*/ 268288 w 785813"/>
                    <a:gd name="connsiteY5" fmla="*/ 0 h 463550"/>
                    <a:gd name="connsiteX0" fmla="*/ 515938 w 1033463"/>
                    <a:gd name="connsiteY0" fmla="*/ 0 h 463550"/>
                    <a:gd name="connsiteX1" fmla="*/ 0 w 1033463"/>
                    <a:gd name="connsiteY1" fmla="*/ 257176 h 463550"/>
                    <a:gd name="connsiteX2" fmla="*/ 468313 w 1033463"/>
                    <a:gd name="connsiteY2" fmla="*/ 463550 h 463550"/>
                    <a:gd name="connsiteX3" fmla="*/ 476251 w 1033463"/>
                    <a:gd name="connsiteY3" fmla="*/ 458788 h 463550"/>
                    <a:gd name="connsiteX4" fmla="*/ 1033463 w 1033463"/>
                    <a:gd name="connsiteY4" fmla="*/ 263525 h 463550"/>
                    <a:gd name="connsiteX5" fmla="*/ 515938 w 1033463"/>
                    <a:gd name="connsiteY5" fmla="*/ 0 h 463550"/>
                    <a:gd name="connsiteX0" fmla="*/ 515938 w 1033463"/>
                    <a:gd name="connsiteY0" fmla="*/ 0 h 463550"/>
                    <a:gd name="connsiteX1" fmla="*/ 0 w 1033463"/>
                    <a:gd name="connsiteY1" fmla="*/ 257176 h 463550"/>
                    <a:gd name="connsiteX2" fmla="*/ 468313 w 1033463"/>
                    <a:gd name="connsiteY2" fmla="*/ 463550 h 463550"/>
                    <a:gd name="connsiteX3" fmla="*/ 1033463 w 1033463"/>
                    <a:gd name="connsiteY3" fmla="*/ 263525 h 463550"/>
                    <a:gd name="connsiteX4" fmla="*/ 515938 w 1033463"/>
                    <a:gd name="connsiteY4" fmla="*/ 0 h 463550"/>
                    <a:gd name="connsiteX0" fmla="*/ 515938 w 1033463"/>
                    <a:gd name="connsiteY0" fmla="*/ 0 h 527050"/>
                    <a:gd name="connsiteX1" fmla="*/ 0 w 1033463"/>
                    <a:gd name="connsiteY1" fmla="*/ 257176 h 527050"/>
                    <a:gd name="connsiteX2" fmla="*/ 509588 w 1033463"/>
                    <a:gd name="connsiteY2" fmla="*/ 527050 h 527050"/>
                    <a:gd name="connsiteX3" fmla="*/ 1033463 w 1033463"/>
                    <a:gd name="connsiteY3" fmla="*/ 263525 h 527050"/>
                    <a:gd name="connsiteX4" fmla="*/ 515938 w 1033463"/>
                    <a:gd name="connsiteY4" fmla="*/ 0 h 527050"/>
                    <a:gd name="connsiteX0" fmla="*/ 528638 w 1033463"/>
                    <a:gd name="connsiteY0" fmla="*/ 0 h 549275"/>
                    <a:gd name="connsiteX1" fmla="*/ 0 w 1033463"/>
                    <a:gd name="connsiteY1" fmla="*/ 279401 h 549275"/>
                    <a:gd name="connsiteX2" fmla="*/ 509588 w 1033463"/>
                    <a:gd name="connsiteY2" fmla="*/ 549275 h 549275"/>
                    <a:gd name="connsiteX3" fmla="*/ 1033463 w 1033463"/>
                    <a:gd name="connsiteY3" fmla="*/ 285750 h 549275"/>
                    <a:gd name="connsiteX4" fmla="*/ 528638 w 1033463"/>
                    <a:gd name="connsiteY4" fmla="*/ 0 h 549275"/>
                    <a:gd name="connsiteX0" fmla="*/ 528638 w 1044576"/>
                    <a:gd name="connsiteY0" fmla="*/ 0 h 549275"/>
                    <a:gd name="connsiteX1" fmla="*/ 0 w 1044576"/>
                    <a:gd name="connsiteY1" fmla="*/ 279401 h 549275"/>
                    <a:gd name="connsiteX2" fmla="*/ 509588 w 1044576"/>
                    <a:gd name="connsiteY2" fmla="*/ 549275 h 549275"/>
                    <a:gd name="connsiteX3" fmla="*/ 1044576 w 1044576"/>
                    <a:gd name="connsiteY3" fmla="*/ 285750 h 549275"/>
                    <a:gd name="connsiteX4" fmla="*/ 528638 w 1044576"/>
                    <a:gd name="connsiteY4" fmla="*/ 0 h 549275"/>
                    <a:gd name="connsiteX0" fmla="*/ 528638 w 1044576"/>
                    <a:gd name="connsiteY0" fmla="*/ 0 h 560388"/>
                    <a:gd name="connsiteX1" fmla="*/ 0 w 1044576"/>
                    <a:gd name="connsiteY1" fmla="*/ 290514 h 560388"/>
                    <a:gd name="connsiteX2" fmla="*/ 509588 w 1044576"/>
                    <a:gd name="connsiteY2" fmla="*/ 560388 h 560388"/>
                    <a:gd name="connsiteX3" fmla="*/ 1044576 w 1044576"/>
                    <a:gd name="connsiteY3" fmla="*/ 296863 h 560388"/>
                    <a:gd name="connsiteX4" fmla="*/ 528638 w 1044576"/>
                    <a:gd name="connsiteY4" fmla="*/ 0 h 560388"/>
                    <a:gd name="connsiteX0" fmla="*/ 543542 w 1059480"/>
                    <a:gd name="connsiteY0" fmla="*/ 0 h 560388"/>
                    <a:gd name="connsiteX1" fmla="*/ 0 w 1059480"/>
                    <a:gd name="connsiteY1" fmla="*/ 307903 h 560388"/>
                    <a:gd name="connsiteX2" fmla="*/ 524492 w 1059480"/>
                    <a:gd name="connsiteY2" fmla="*/ 560388 h 560388"/>
                    <a:gd name="connsiteX3" fmla="*/ 1059480 w 1059480"/>
                    <a:gd name="connsiteY3" fmla="*/ 296863 h 560388"/>
                    <a:gd name="connsiteX4" fmla="*/ 543542 w 1059480"/>
                    <a:gd name="connsiteY4" fmla="*/ 0 h 560388"/>
                    <a:gd name="connsiteX0" fmla="*/ 543542 w 1049544"/>
                    <a:gd name="connsiteY0" fmla="*/ 0 h 560388"/>
                    <a:gd name="connsiteX1" fmla="*/ 0 w 1049544"/>
                    <a:gd name="connsiteY1" fmla="*/ 307903 h 560388"/>
                    <a:gd name="connsiteX2" fmla="*/ 524492 w 1049544"/>
                    <a:gd name="connsiteY2" fmla="*/ 560388 h 560388"/>
                    <a:gd name="connsiteX3" fmla="*/ 1049544 w 1049544"/>
                    <a:gd name="connsiteY3" fmla="*/ 294380 h 560388"/>
                    <a:gd name="connsiteX4" fmla="*/ 543542 w 1049544"/>
                    <a:gd name="connsiteY4" fmla="*/ 0 h 560388"/>
                    <a:gd name="connsiteX0" fmla="*/ 543542 w 1049544"/>
                    <a:gd name="connsiteY0" fmla="*/ 0 h 562871"/>
                    <a:gd name="connsiteX1" fmla="*/ 0 w 1049544"/>
                    <a:gd name="connsiteY1" fmla="*/ 307903 h 562871"/>
                    <a:gd name="connsiteX2" fmla="*/ 507104 w 1049544"/>
                    <a:gd name="connsiteY2" fmla="*/ 562871 h 562871"/>
                    <a:gd name="connsiteX3" fmla="*/ 1049544 w 1049544"/>
                    <a:gd name="connsiteY3" fmla="*/ 294380 h 562871"/>
                    <a:gd name="connsiteX4" fmla="*/ 543542 w 1049544"/>
                    <a:gd name="connsiteY4" fmla="*/ 0 h 562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9544" h="562871">
                      <a:moveTo>
                        <a:pt x="543542" y="0"/>
                      </a:moveTo>
                      <a:lnTo>
                        <a:pt x="0" y="307903"/>
                      </a:lnTo>
                      <a:lnTo>
                        <a:pt x="507104" y="562871"/>
                      </a:lnTo>
                      <a:lnTo>
                        <a:pt x="1049544" y="294380"/>
                      </a:lnTo>
                      <a:lnTo>
                        <a:pt x="543542" y="0"/>
                      </a:lnTo>
                      <a:close/>
                    </a:path>
                  </a:pathLst>
                </a:cu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sp>
              <p:nvSpPr>
                <p:cNvPr id="263" name="Freeform 113">
                  <a:extLst>
                    <a:ext uri="{FF2B5EF4-FFF2-40B4-BE49-F238E27FC236}">
                      <a16:creationId xmlns:a16="http://schemas.microsoft.com/office/drawing/2014/main" id="{E09874C9-0F09-4CFB-BDD7-4EFC97BD0B7F}"/>
                    </a:ext>
                  </a:extLst>
                </p:cNvPr>
                <p:cNvSpPr/>
                <p:nvPr/>
              </p:nvSpPr>
              <p:spPr>
                <a:xfrm>
                  <a:off x="8008997" y="3983984"/>
                  <a:ext cx="517524" cy="981074"/>
                </a:xfrm>
                <a:custGeom>
                  <a:avLst/>
                  <a:gdLst>
                    <a:gd name="connsiteX0" fmla="*/ 0 w 517525"/>
                    <a:gd name="connsiteY0" fmla="*/ 0 h 981075"/>
                    <a:gd name="connsiteX1" fmla="*/ 0 w 517525"/>
                    <a:gd name="connsiteY1" fmla="*/ 669925 h 981075"/>
                    <a:gd name="connsiteX2" fmla="*/ 517525 w 517525"/>
                    <a:gd name="connsiteY2" fmla="*/ 981075 h 981075"/>
                    <a:gd name="connsiteX3" fmla="*/ 517525 w 517525"/>
                    <a:gd name="connsiteY3" fmla="*/ 258762 h 981075"/>
                    <a:gd name="connsiteX4" fmla="*/ 0 w 517525"/>
                    <a:gd name="connsiteY4" fmla="*/ 0 h 981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525" h="981075">
                      <a:moveTo>
                        <a:pt x="0" y="0"/>
                      </a:moveTo>
                      <a:lnTo>
                        <a:pt x="0" y="669925"/>
                      </a:lnTo>
                      <a:lnTo>
                        <a:pt x="517525" y="981075"/>
                      </a:lnTo>
                      <a:lnTo>
                        <a:pt x="517525" y="258762"/>
                      </a:lnTo>
                      <a:lnTo>
                        <a:pt x="0" y="0"/>
                      </a:lnTo>
                      <a:close/>
                    </a:path>
                  </a:pathLst>
                </a:custGeom>
                <a:solidFill>
                  <a:srgbClr val="B2D4E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sp>
              <p:nvSpPr>
                <p:cNvPr id="264" name="Freeform 114">
                  <a:extLst>
                    <a:ext uri="{FF2B5EF4-FFF2-40B4-BE49-F238E27FC236}">
                      <a16:creationId xmlns:a16="http://schemas.microsoft.com/office/drawing/2014/main" id="{EC559A58-F1F3-48C4-AA02-DC618B9A4BB8}"/>
                    </a:ext>
                  </a:extLst>
                </p:cNvPr>
                <p:cNvSpPr/>
                <p:nvPr/>
              </p:nvSpPr>
              <p:spPr>
                <a:xfrm flipH="1">
                  <a:off x="8648259" y="3998821"/>
                  <a:ext cx="517524" cy="981076"/>
                </a:xfrm>
                <a:custGeom>
                  <a:avLst/>
                  <a:gdLst>
                    <a:gd name="connsiteX0" fmla="*/ 0 w 517525"/>
                    <a:gd name="connsiteY0" fmla="*/ 0 h 981075"/>
                    <a:gd name="connsiteX1" fmla="*/ 0 w 517525"/>
                    <a:gd name="connsiteY1" fmla="*/ 669925 h 981075"/>
                    <a:gd name="connsiteX2" fmla="*/ 517525 w 517525"/>
                    <a:gd name="connsiteY2" fmla="*/ 981075 h 981075"/>
                    <a:gd name="connsiteX3" fmla="*/ 517525 w 517525"/>
                    <a:gd name="connsiteY3" fmla="*/ 258762 h 981075"/>
                    <a:gd name="connsiteX4" fmla="*/ 0 w 517525"/>
                    <a:gd name="connsiteY4" fmla="*/ 0 h 981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525" h="981075">
                      <a:moveTo>
                        <a:pt x="0" y="0"/>
                      </a:moveTo>
                      <a:lnTo>
                        <a:pt x="0" y="669925"/>
                      </a:lnTo>
                      <a:lnTo>
                        <a:pt x="517525" y="981075"/>
                      </a:lnTo>
                      <a:lnTo>
                        <a:pt x="517525" y="258762"/>
                      </a:lnTo>
                      <a:lnTo>
                        <a:pt x="0" y="0"/>
                      </a:lnTo>
                      <a:close/>
                    </a:path>
                  </a:pathLst>
                </a:custGeom>
                <a:solidFill>
                  <a:srgbClr val="66AAD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343" eaLnBrk="1" fontAlgn="auto" hangingPunct="1">
                    <a:spcBef>
                      <a:spcPts val="0"/>
                    </a:spcBef>
                    <a:spcAft>
                      <a:spcPts val="0"/>
                    </a:spcAft>
                    <a:defRPr/>
                  </a:pPr>
                  <a:endParaRPr lang="en-US" sz="3671">
                    <a:solidFill>
                      <a:srgbClr val="505050"/>
                    </a:solidFill>
                    <a:latin typeface="Segoe UI Semilight"/>
                  </a:endParaRPr>
                </a:p>
              </p:txBody>
            </p:sp>
          </p:grpSp>
        </p:grpSp>
        <p:grpSp>
          <p:nvGrpSpPr>
            <p:cNvPr id="250" name="Group 249">
              <a:extLst>
                <a:ext uri="{FF2B5EF4-FFF2-40B4-BE49-F238E27FC236}">
                  <a16:creationId xmlns:a16="http://schemas.microsoft.com/office/drawing/2014/main" id="{89057C99-F619-4E07-A126-2EA0BEB723E3}"/>
                </a:ext>
              </a:extLst>
            </p:cNvPr>
            <p:cNvGrpSpPr/>
            <p:nvPr/>
          </p:nvGrpSpPr>
          <p:grpSpPr>
            <a:xfrm>
              <a:off x="1121287" y="4532810"/>
              <a:ext cx="271999" cy="271999"/>
              <a:chOff x="6734349" y="1631589"/>
              <a:chExt cx="2704850" cy="2704850"/>
            </a:xfrm>
          </p:grpSpPr>
          <p:sp>
            <p:nvSpPr>
              <p:cNvPr id="251" name="Rectangle 250">
                <a:extLst>
                  <a:ext uri="{FF2B5EF4-FFF2-40B4-BE49-F238E27FC236}">
                    <a16:creationId xmlns:a16="http://schemas.microsoft.com/office/drawing/2014/main" id="{B6C805CD-590D-4D77-BC1F-30F50811ABB3}"/>
                  </a:ext>
                </a:extLst>
              </p:cNvPr>
              <p:cNvSpPr/>
              <p:nvPr/>
            </p:nvSpPr>
            <p:spPr bwMode="auto">
              <a:xfrm>
                <a:off x="6734349" y="2183848"/>
                <a:ext cx="2704850" cy="385734"/>
              </a:xfrm>
              <a:prstGeom prst="rect">
                <a:avLst/>
              </a:prstGeom>
              <a:solidFill>
                <a:srgbClr val="FFD21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52" name="Rectangle 251">
                <a:extLst>
                  <a:ext uri="{FF2B5EF4-FFF2-40B4-BE49-F238E27FC236}">
                    <a16:creationId xmlns:a16="http://schemas.microsoft.com/office/drawing/2014/main" id="{95BF763D-B8A7-4FA8-96A5-671A75C38878}"/>
                  </a:ext>
                </a:extLst>
              </p:cNvPr>
              <p:cNvSpPr/>
              <p:nvPr/>
            </p:nvSpPr>
            <p:spPr bwMode="auto">
              <a:xfrm>
                <a:off x="6734349" y="2702350"/>
                <a:ext cx="2704850" cy="1126665"/>
              </a:xfrm>
              <a:prstGeom prst="rect">
                <a:avLst/>
              </a:prstGeom>
              <a:solidFill>
                <a:srgbClr val="FFD21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nvGrpSpPr>
              <p:cNvPr id="253" name="Group 252">
                <a:extLst>
                  <a:ext uri="{FF2B5EF4-FFF2-40B4-BE49-F238E27FC236}">
                    <a16:creationId xmlns:a16="http://schemas.microsoft.com/office/drawing/2014/main" id="{DFEDA4E2-0318-4A04-92AB-5053E1D255E2}"/>
                  </a:ext>
                </a:extLst>
              </p:cNvPr>
              <p:cNvGrpSpPr/>
              <p:nvPr/>
            </p:nvGrpSpPr>
            <p:grpSpPr>
              <a:xfrm rot="16200000">
                <a:off x="6733543" y="2161430"/>
                <a:ext cx="2704850" cy="1645167"/>
                <a:chOff x="6734349" y="2021473"/>
                <a:chExt cx="2704850" cy="1645167"/>
              </a:xfrm>
            </p:grpSpPr>
            <p:sp>
              <p:nvSpPr>
                <p:cNvPr id="258" name="Rectangle 257">
                  <a:extLst>
                    <a:ext uri="{FF2B5EF4-FFF2-40B4-BE49-F238E27FC236}">
                      <a16:creationId xmlns:a16="http://schemas.microsoft.com/office/drawing/2014/main" id="{3219620D-0712-46E1-AD4B-EDBD42F09904}"/>
                    </a:ext>
                  </a:extLst>
                </p:cNvPr>
                <p:cNvSpPr/>
                <p:nvPr/>
              </p:nvSpPr>
              <p:spPr bwMode="auto">
                <a:xfrm>
                  <a:off x="6734349" y="2021473"/>
                  <a:ext cx="2704850" cy="385734"/>
                </a:xfrm>
                <a:prstGeom prst="rect">
                  <a:avLst/>
                </a:prstGeom>
                <a:solidFill>
                  <a:srgbClr val="FFD21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59" name="Rectangle 258">
                  <a:extLst>
                    <a:ext uri="{FF2B5EF4-FFF2-40B4-BE49-F238E27FC236}">
                      <a16:creationId xmlns:a16="http://schemas.microsoft.com/office/drawing/2014/main" id="{27E78A09-93B3-47FC-B8E1-8DFB264D897D}"/>
                    </a:ext>
                  </a:extLst>
                </p:cNvPr>
                <p:cNvSpPr/>
                <p:nvPr/>
              </p:nvSpPr>
              <p:spPr bwMode="auto">
                <a:xfrm>
                  <a:off x="6734349" y="2539975"/>
                  <a:ext cx="2704850" cy="1126665"/>
                </a:xfrm>
                <a:prstGeom prst="rect">
                  <a:avLst/>
                </a:prstGeom>
                <a:solidFill>
                  <a:srgbClr val="FFD21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sp>
            <p:nvSpPr>
              <p:cNvPr id="254" name="Rectangle 253">
                <a:extLst>
                  <a:ext uri="{FF2B5EF4-FFF2-40B4-BE49-F238E27FC236}">
                    <a16:creationId xmlns:a16="http://schemas.microsoft.com/office/drawing/2014/main" id="{E60963F6-FC9A-4607-8696-209F619235DF}"/>
                  </a:ext>
                </a:extLst>
              </p:cNvPr>
              <p:cNvSpPr/>
              <p:nvPr/>
            </p:nvSpPr>
            <p:spPr bwMode="auto">
              <a:xfrm>
                <a:off x="6848371" y="1729692"/>
                <a:ext cx="2475194" cy="2509380"/>
              </a:xfrm>
              <a:prstGeom prst="rect">
                <a:avLst/>
              </a:prstGeom>
              <a:solidFill>
                <a:srgbClr val="7FBA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55" name="Rounded Rectangle 263">
                <a:extLst>
                  <a:ext uri="{FF2B5EF4-FFF2-40B4-BE49-F238E27FC236}">
                    <a16:creationId xmlns:a16="http://schemas.microsoft.com/office/drawing/2014/main" id="{5A18CF8D-2091-4397-B27B-A09C9BB8FCC5}"/>
                  </a:ext>
                </a:extLst>
              </p:cNvPr>
              <p:cNvSpPr/>
              <p:nvPr/>
            </p:nvSpPr>
            <p:spPr bwMode="auto">
              <a:xfrm>
                <a:off x="7166011" y="2100741"/>
                <a:ext cx="1808775" cy="1769902"/>
              </a:xfrm>
              <a:prstGeom prst="roundRect">
                <a:avLst>
                  <a:gd name="adj" fmla="val 9945"/>
                </a:avLst>
              </a:prstGeom>
              <a:solidFill>
                <a:srgbClr val="E5E5E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56" name="Rounded Rectangle 264">
                <a:extLst>
                  <a:ext uri="{FF2B5EF4-FFF2-40B4-BE49-F238E27FC236}">
                    <a16:creationId xmlns:a16="http://schemas.microsoft.com/office/drawing/2014/main" id="{D894DB84-DCB5-47A3-AF15-88E5A1C761A2}"/>
                  </a:ext>
                </a:extLst>
              </p:cNvPr>
              <p:cNvSpPr/>
              <p:nvPr/>
            </p:nvSpPr>
            <p:spPr bwMode="auto">
              <a:xfrm>
                <a:off x="7373206" y="2219957"/>
                <a:ext cx="1475468" cy="1498515"/>
              </a:xfrm>
              <a:prstGeom prst="roundRect">
                <a:avLst>
                  <a:gd name="adj" fmla="val 9945"/>
                </a:avLst>
              </a:prstGeom>
              <a:solidFill>
                <a:srgbClr val="D0D0D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sp>
            <p:nvSpPr>
              <p:cNvPr id="257" name="Freeform 265">
                <a:extLst>
                  <a:ext uri="{FF2B5EF4-FFF2-40B4-BE49-F238E27FC236}">
                    <a16:creationId xmlns:a16="http://schemas.microsoft.com/office/drawing/2014/main" id="{0B8BCF8F-9593-45AC-AC6D-752EC03875E8}"/>
                  </a:ext>
                </a:extLst>
              </p:cNvPr>
              <p:cNvSpPr/>
              <p:nvPr/>
            </p:nvSpPr>
            <p:spPr bwMode="auto">
              <a:xfrm>
                <a:off x="7240777" y="2100741"/>
                <a:ext cx="1734009" cy="1769902"/>
              </a:xfrm>
              <a:custGeom>
                <a:avLst/>
                <a:gdLst>
                  <a:gd name="connsiteX0" fmla="*/ 1354214 w 1734009"/>
                  <a:gd name="connsiteY0" fmla="*/ 0 h 1769902"/>
                  <a:gd name="connsiteX1" fmla="*/ 1557992 w 1734009"/>
                  <a:gd name="connsiteY1" fmla="*/ 0 h 1769902"/>
                  <a:gd name="connsiteX2" fmla="*/ 1734009 w 1734009"/>
                  <a:gd name="connsiteY2" fmla="*/ 176017 h 1769902"/>
                  <a:gd name="connsiteX3" fmla="*/ 1734009 w 1734009"/>
                  <a:gd name="connsiteY3" fmla="*/ 1593885 h 1769902"/>
                  <a:gd name="connsiteX4" fmla="*/ 1557992 w 1734009"/>
                  <a:gd name="connsiteY4" fmla="*/ 1769902 h 1769902"/>
                  <a:gd name="connsiteX5" fmla="*/ 101251 w 1734009"/>
                  <a:gd name="connsiteY5" fmla="*/ 1769902 h 1769902"/>
                  <a:gd name="connsiteX6" fmla="*/ 32737 w 1734009"/>
                  <a:gd name="connsiteY6" fmla="*/ 1756070 h 1769902"/>
                  <a:gd name="connsiteX7" fmla="*/ 0 w 1734009"/>
                  <a:gd name="connsiteY7" fmla="*/ 1733998 h 1769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4009" h="1769902">
                    <a:moveTo>
                      <a:pt x="1354214" y="0"/>
                    </a:moveTo>
                    <a:lnTo>
                      <a:pt x="1557992" y="0"/>
                    </a:lnTo>
                    <a:cubicBezTo>
                      <a:pt x="1655204" y="0"/>
                      <a:pt x="1734009" y="78805"/>
                      <a:pt x="1734009" y="176017"/>
                    </a:cubicBezTo>
                    <a:lnTo>
                      <a:pt x="1734009" y="1593885"/>
                    </a:lnTo>
                    <a:cubicBezTo>
                      <a:pt x="1734009" y="1691097"/>
                      <a:pt x="1655204" y="1769902"/>
                      <a:pt x="1557992" y="1769902"/>
                    </a:cubicBezTo>
                    <a:lnTo>
                      <a:pt x="101251" y="1769902"/>
                    </a:lnTo>
                    <a:cubicBezTo>
                      <a:pt x="76948" y="1769902"/>
                      <a:pt x="53795" y="1764977"/>
                      <a:pt x="32737" y="1756070"/>
                    </a:cubicBezTo>
                    <a:lnTo>
                      <a:pt x="0" y="1733998"/>
                    </a:lnTo>
                    <a:close/>
                  </a:path>
                </a:pathLst>
              </a:custGeom>
              <a:solidFill>
                <a:srgbClr val="000000">
                  <a:alpha val="10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901580" eaLnBrk="1" hangingPunct="1">
                  <a:lnSpc>
                    <a:spcPct val="90000"/>
                  </a:lnSpc>
                  <a:defRPr/>
                </a:pPr>
                <a:endParaRPr lang="en-US" sz="4895" err="1">
                  <a:solidFill>
                    <a:srgbClr val="505050"/>
                  </a:solidFill>
                  <a:latin typeface="Segoe UI Semilight"/>
                  <a:ea typeface="Segoe UI" pitchFamily="34" charset="0"/>
                  <a:cs typeface="Segoe UI" pitchFamily="34" charset="0"/>
                </a:endParaRPr>
              </a:p>
            </p:txBody>
          </p:sp>
        </p:grpSp>
      </p:grpSp>
      <p:pic>
        <p:nvPicPr>
          <p:cNvPr id="248" name="Picture 247">
            <a:extLst>
              <a:ext uri="{FF2B5EF4-FFF2-40B4-BE49-F238E27FC236}">
                <a16:creationId xmlns:a16="http://schemas.microsoft.com/office/drawing/2014/main" id="{536879C6-5153-4E00-A751-483091FFBC4B}"/>
              </a:ext>
            </a:extLst>
          </p:cNvPr>
          <p:cNvPicPr>
            <a:picLocks noChangeAspect="1"/>
          </p:cNvPicPr>
          <p:nvPr/>
        </p:nvPicPr>
        <p:blipFill>
          <a:blip r:embed="rId9"/>
          <a:stretch>
            <a:fillRect/>
          </a:stretch>
        </p:blipFill>
        <p:spPr>
          <a:xfrm>
            <a:off x="1719145" y="5190555"/>
            <a:ext cx="548443" cy="354154"/>
          </a:xfrm>
          <a:prstGeom prst="rect">
            <a:avLst/>
          </a:prstGeom>
        </p:spPr>
      </p:pic>
      <p:cxnSp>
        <p:nvCxnSpPr>
          <p:cNvPr id="47" name="Straight Connector 46">
            <a:extLst>
              <a:ext uri="{FF2B5EF4-FFF2-40B4-BE49-F238E27FC236}">
                <a16:creationId xmlns:a16="http://schemas.microsoft.com/office/drawing/2014/main" id="{1452E316-51AD-4AD0-9B87-7100C8F6865D}"/>
              </a:ext>
            </a:extLst>
          </p:cNvPr>
          <p:cNvCxnSpPr>
            <a:cxnSpLocks/>
          </p:cNvCxnSpPr>
          <p:nvPr/>
        </p:nvCxnSpPr>
        <p:spPr>
          <a:xfrm>
            <a:off x="3111811" y="4067637"/>
            <a:ext cx="0" cy="8310971"/>
          </a:xfrm>
          <a:prstGeom prst="line">
            <a:avLst/>
          </a:prstGeom>
          <a:ln>
            <a:solidFill>
              <a:schemeClr val="accent2">
                <a:lumMod val="75000"/>
                <a:lumOff val="2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76B25D8-341A-48E9-B538-4C7A0BDC03E9}"/>
              </a:ext>
            </a:extLst>
          </p:cNvPr>
          <p:cNvCxnSpPr>
            <a:cxnSpLocks/>
          </p:cNvCxnSpPr>
          <p:nvPr/>
        </p:nvCxnSpPr>
        <p:spPr>
          <a:xfrm>
            <a:off x="2823130" y="4067637"/>
            <a:ext cx="288683" cy="0"/>
          </a:xfrm>
          <a:prstGeom prst="line">
            <a:avLst/>
          </a:prstGeom>
          <a:ln>
            <a:solidFill>
              <a:schemeClr val="accent2">
                <a:lumMod val="75000"/>
                <a:lumOff val="2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EEAFDC03-1BE3-4283-9183-05E61AEF58A2}"/>
              </a:ext>
            </a:extLst>
          </p:cNvPr>
          <p:cNvCxnSpPr>
            <a:cxnSpLocks/>
          </p:cNvCxnSpPr>
          <p:nvPr/>
        </p:nvCxnSpPr>
        <p:spPr>
          <a:xfrm>
            <a:off x="2823130" y="12349502"/>
            <a:ext cx="288683" cy="0"/>
          </a:xfrm>
          <a:prstGeom prst="line">
            <a:avLst/>
          </a:prstGeom>
          <a:ln>
            <a:solidFill>
              <a:schemeClr val="accent2">
                <a:lumMod val="75000"/>
                <a:lumOff val="2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089E2499-7135-4BA5-B903-104E8AD584B4}"/>
              </a:ext>
            </a:extLst>
          </p:cNvPr>
          <p:cNvCxnSpPr>
            <a:cxnSpLocks/>
          </p:cNvCxnSpPr>
          <p:nvPr/>
        </p:nvCxnSpPr>
        <p:spPr>
          <a:xfrm>
            <a:off x="21282330" y="4158863"/>
            <a:ext cx="0" cy="8310971"/>
          </a:xfrm>
          <a:prstGeom prst="line">
            <a:avLst/>
          </a:prstGeom>
          <a:ln>
            <a:solidFill>
              <a:schemeClr val="accent2">
                <a:lumMod val="75000"/>
                <a:lumOff val="2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E0CDDF14-1B04-4AC6-8896-1D778B9813E7}"/>
              </a:ext>
            </a:extLst>
          </p:cNvPr>
          <p:cNvCxnSpPr>
            <a:cxnSpLocks/>
          </p:cNvCxnSpPr>
          <p:nvPr/>
        </p:nvCxnSpPr>
        <p:spPr>
          <a:xfrm>
            <a:off x="21268577" y="4158863"/>
            <a:ext cx="288683" cy="0"/>
          </a:xfrm>
          <a:prstGeom prst="line">
            <a:avLst/>
          </a:prstGeom>
          <a:ln>
            <a:solidFill>
              <a:schemeClr val="accent2">
                <a:lumMod val="75000"/>
                <a:lumOff val="2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F1D0CECF-9164-49E7-B726-E2362711E3B6}"/>
              </a:ext>
            </a:extLst>
          </p:cNvPr>
          <p:cNvCxnSpPr>
            <a:cxnSpLocks/>
          </p:cNvCxnSpPr>
          <p:nvPr/>
        </p:nvCxnSpPr>
        <p:spPr>
          <a:xfrm>
            <a:off x="21282323" y="12426981"/>
            <a:ext cx="288683" cy="0"/>
          </a:xfrm>
          <a:prstGeom prst="line">
            <a:avLst/>
          </a:prstGeom>
          <a:ln>
            <a:solidFill>
              <a:schemeClr val="accent2">
                <a:lumMod val="75000"/>
                <a:lumOff val="2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301" name="Straight Arrow Connector 300">
            <a:extLst>
              <a:ext uri="{FF2B5EF4-FFF2-40B4-BE49-F238E27FC236}">
                <a16:creationId xmlns:a16="http://schemas.microsoft.com/office/drawing/2014/main" id="{9E2A4799-167A-4974-ACBB-D8C594D8CB5D}"/>
              </a:ext>
            </a:extLst>
          </p:cNvPr>
          <p:cNvCxnSpPr>
            <a:cxnSpLocks/>
          </p:cNvCxnSpPr>
          <p:nvPr/>
        </p:nvCxnSpPr>
        <p:spPr>
          <a:xfrm>
            <a:off x="20409492" y="7957602"/>
            <a:ext cx="863427" cy="0"/>
          </a:xfrm>
          <a:prstGeom prst="straightConnector1">
            <a:avLst/>
          </a:prstGeom>
          <a:ln>
            <a:solidFill>
              <a:schemeClr val="accent2">
                <a:lumMod val="75000"/>
                <a:lumOff val="25000"/>
              </a:schemeClr>
            </a:solidFill>
            <a:prstDash val="lg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7DE9726-BD7C-4657-9A44-8986AE62F9E7}"/>
              </a:ext>
            </a:extLst>
          </p:cNvPr>
          <p:cNvSpPr txBox="1"/>
          <p:nvPr/>
        </p:nvSpPr>
        <p:spPr>
          <a:xfrm>
            <a:off x="3595677" y="9206579"/>
            <a:ext cx="1686865" cy="646331"/>
          </a:xfrm>
          <a:prstGeom prst="rect">
            <a:avLst/>
          </a:prstGeom>
        </p:spPr>
        <p:txBody>
          <a:bodyPr wrap="squar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algn="ctr" defTabSz="1901471" eaLnBrk="1" fontAlgn="auto" hangingPunct="1">
              <a:spcBef>
                <a:spcPts val="0"/>
              </a:spcBef>
              <a:spcAft>
                <a:spcPts val="0"/>
              </a:spcAft>
              <a:defRPr/>
            </a:pPr>
            <a:r>
              <a:rPr lang="en-US" sz="1800" dirty="0">
                <a:solidFill>
                  <a:srgbClr val="505050"/>
                </a:solidFill>
              </a:rPr>
              <a:t>Azure Data Lake store</a:t>
            </a:r>
          </a:p>
        </p:txBody>
      </p:sp>
      <p:sp>
        <p:nvSpPr>
          <p:cNvPr id="75" name="TextBox 74">
            <a:extLst>
              <a:ext uri="{FF2B5EF4-FFF2-40B4-BE49-F238E27FC236}">
                <a16:creationId xmlns:a16="http://schemas.microsoft.com/office/drawing/2014/main" id="{72A2A260-5FFB-4BD1-939A-0087CFA3585F}"/>
              </a:ext>
            </a:extLst>
          </p:cNvPr>
          <p:cNvSpPr txBox="1"/>
          <p:nvPr/>
        </p:nvSpPr>
        <p:spPr>
          <a:xfrm>
            <a:off x="5417303" y="9228727"/>
            <a:ext cx="1468621" cy="646331"/>
          </a:xfrm>
          <a:prstGeom prst="rect">
            <a:avLst/>
          </a:prstGeom>
        </p:spPr>
        <p:txBody>
          <a:bodyPr wrap="squar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algn="ctr" defTabSz="1901471" eaLnBrk="1" fontAlgn="auto" hangingPunct="1">
              <a:spcBef>
                <a:spcPts val="0"/>
              </a:spcBef>
              <a:spcAft>
                <a:spcPts val="0"/>
              </a:spcAft>
              <a:defRPr/>
            </a:pPr>
            <a:r>
              <a:rPr lang="en-US" sz="1800" dirty="0">
                <a:solidFill>
                  <a:srgbClr val="505050"/>
                </a:solidFill>
              </a:rPr>
              <a:t>Azure Storage</a:t>
            </a:r>
          </a:p>
        </p:txBody>
      </p:sp>
      <p:sp>
        <p:nvSpPr>
          <p:cNvPr id="83" name="TextBox 82">
            <a:extLst>
              <a:ext uri="{FF2B5EF4-FFF2-40B4-BE49-F238E27FC236}">
                <a16:creationId xmlns:a16="http://schemas.microsoft.com/office/drawing/2014/main" id="{C5499F1B-A214-4D84-94CA-5ACB2DB0CBF3}"/>
              </a:ext>
            </a:extLst>
          </p:cNvPr>
          <p:cNvSpPr txBox="1"/>
          <p:nvPr/>
        </p:nvSpPr>
        <p:spPr>
          <a:xfrm>
            <a:off x="16133895" y="9173589"/>
            <a:ext cx="1303562" cy="369332"/>
          </a:xfrm>
          <a:prstGeom prst="rect">
            <a:avLst/>
          </a:prstGeom>
        </p:spPr>
        <p:txBody>
          <a:bodyPr wrap="non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defTabSz="1901471" eaLnBrk="1" fontAlgn="auto" hangingPunct="1">
              <a:spcBef>
                <a:spcPts val="0"/>
              </a:spcBef>
              <a:spcAft>
                <a:spcPts val="0"/>
              </a:spcAft>
              <a:defRPr/>
            </a:pPr>
            <a:r>
              <a:rPr lang="en-US" sz="1800" dirty="0">
                <a:solidFill>
                  <a:srgbClr val="505050"/>
                </a:solidFill>
              </a:rPr>
              <a:t>HDInsight </a:t>
            </a:r>
          </a:p>
        </p:txBody>
      </p:sp>
      <p:sp>
        <p:nvSpPr>
          <p:cNvPr id="269" name="Rectangle 268">
            <a:extLst>
              <a:ext uri="{FF2B5EF4-FFF2-40B4-BE49-F238E27FC236}">
                <a16:creationId xmlns:a16="http://schemas.microsoft.com/office/drawing/2014/main" id="{B4CF7B6F-8BD0-40D6-84E5-B9724E17ACDF}"/>
              </a:ext>
            </a:extLst>
          </p:cNvPr>
          <p:cNvSpPr/>
          <p:nvPr/>
        </p:nvSpPr>
        <p:spPr>
          <a:xfrm>
            <a:off x="13634653" y="9181185"/>
            <a:ext cx="1959191" cy="369332"/>
          </a:xfrm>
          <a:prstGeom prst="rect">
            <a:avLst/>
          </a:prstGeom>
        </p:spPr>
        <p:txBody>
          <a:bodyPr wrap="none">
            <a:spAutoFit/>
          </a:bodyPr>
          <a:lstStyle/>
          <a:p>
            <a:pPr defTabSz="1901471" eaLnBrk="1" fontAlgn="auto" hangingPunct="1">
              <a:spcBef>
                <a:spcPts val="0"/>
              </a:spcBef>
              <a:spcAft>
                <a:spcPts val="0"/>
              </a:spcAft>
              <a:defRPr/>
            </a:pPr>
            <a:r>
              <a:rPr lang="en-US" sz="1800" kern="0" dirty="0">
                <a:solidFill>
                  <a:srgbClr val="505050"/>
                </a:solidFill>
                <a:latin typeface="Segoe UI Semibold" panose="020B0702040204020203" pitchFamily="34" charset="0"/>
                <a:ea typeface="MS PGothic" panose="020B0600070205080204" pitchFamily="34" charset="-128"/>
                <a:cs typeface="Segoe UI Semibold" panose="020B0702040204020203" pitchFamily="34" charset="0"/>
              </a:rPr>
              <a:t>Azure Databricks</a:t>
            </a:r>
          </a:p>
        </p:txBody>
      </p:sp>
      <p:pic>
        <p:nvPicPr>
          <p:cNvPr id="272" name="Picture 271">
            <a:extLst>
              <a:ext uri="{FF2B5EF4-FFF2-40B4-BE49-F238E27FC236}">
                <a16:creationId xmlns:a16="http://schemas.microsoft.com/office/drawing/2014/main" id="{F23D66EC-D378-4182-8433-67F4C4143D7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12428" y="7877428"/>
            <a:ext cx="1340431" cy="1346951"/>
          </a:xfrm>
          <a:prstGeom prst="rect">
            <a:avLst/>
          </a:prstGeom>
        </p:spPr>
      </p:pic>
      <p:sp>
        <p:nvSpPr>
          <p:cNvPr id="59" name="TextBox 58">
            <a:extLst>
              <a:ext uri="{FF2B5EF4-FFF2-40B4-BE49-F238E27FC236}">
                <a16:creationId xmlns:a16="http://schemas.microsoft.com/office/drawing/2014/main" id="{B723EFC5-6988-4E8A-BF81-DC1937934AC5}"/>
              </a:ext>
            </a:extLst>
          </p:cNvPr>
          <p:cNvSpPr txBox="1"/>
          <p:nvPr/>
        </p:nvSpPr>
        <p:spPr>
          <a:xfrm>
            <a:off x="4284237" y="5794485"/>
            <a:ext cx="1715331" cy="828135"/>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Azure ML  </a:t>
            </a:r>
          </a:p>
        </p:txBody>
      </p:sp>
      <p:sp>
        <p:nvSpPr>
          <p:cNvPr id="70" name="TextBox 69">
            <a:extLst>
              <a:ext uri="{FF2B5EF4-FFF2-40B4-BE49-F238E27FC236}">
                <a16:creationId xmlns:a16="http://schemas.microsoft.com/office/drawing/2014/main" id="{4B003B8B-78F8-410B-B731-59EB90E54A84}"/>
              </a:ext>
            </a:extLst>
          </p:cNvPr>
          <p:cNvSpPr txBox="1"/>
          <p:nvPr/>
        </p:nvSpPr>
        <p:spPr>
          <a:xfrm>
            <a:off x="8174357" y="5794488"/>
            <a:ext cx="1368855" cy="828135"/>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ML server</a:t>
            </a:r>
          </a:p>
        </p:txBody>
      </p:sp>
      <p:pic>
        <p:nvPicPr>
          <p:cNvPr id="270" name="Picture 269">
            <a:extLst>
              <a:ext uri="{FF2B5EF4-FFF2-40B4-BE49-F238E27FC236}">
                <a16:creationId xmlns:a16="http://schemas.microsoft.com/office/drawing/2014/main" id="{C35B6837-FAFB-4B91-8B8D-99B09C116E6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942324" y="4751459"/>
            <a:ext cx="1340431" cy="1294955"/>
          </a:xfrm>
          <a:prstGeom prst="rect">
            <a:avLst/>
          </a:prstGeom>
        </p:spPr>
      </p:pic>
      <p:sp>
        <p:nvSpPr>
          <p:cNvPr id="15" name="Rectangle: Rounded Corners 14">
            <a:extLst>
              <a:ext uri="{FF2B5EF4-FFF2-40B4-BE49-F238E27FC236}">
                <a16:creationId xmlns:a16="http://schemas.microsoft.com/office/drawing/2014/main" id="{6FD4FF3D-04E7-4AB8-A851-31852443E90E}"/>
              </a:ext>
            </a:extLst>
          </p:cNvPr>
          <p:cNvSpPr/>
          <p:nvPr/>
        </p:nvSpPr>
        <p:spPr bwMode="auto">
          <a:xfrm>
            <a:off x="3628816" y="7660853"/>
            <a:ext cx="6271216" cy="2303688"/>
          </a:xfrm>
          <a:prstGeom prst="roundRect">
            <a:avLst/>
          </a:prstGeom>
          <a:noFill/>
          <a:ln>
            <a:solidFill>
              <a:schemeClr val="accent2">
                <a:lumMod val="75000"/>
                <a:lumOff val="25000"/>
              </a:schemeClr>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eaLnBrk="1" hangingPunct="1">
              <a:lnSpc>
                <a:spcPct val="90000"/>
              </a:lnSpc>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76" name="Rectangle: Rounded Corners 275">
            <a:extLst>
              <a:ext uri="{FF2B5EF4-FFF2-40B4-BE49-F238E27FC236}">
                <a16:creationId xmlns:a16="http://schemas.microsoft.com/office/drawing/2014/main" id="{CAC82709-48BD-4238-9AD2-A9D7B326F14A}"/>
              </a:ext>
            </a:extLst>
          </p:cNvPr>
          <p:cNvSpPr/>
          <p:nvPr/>
        </p:nvSpPr>
        <p:spPr bwMode="auto">
          <a:xfrm>
            <a:off x="10901435" y="7657291"/>
            <a:ext cx="7075951" cy="2294888"/>
          </a:xfrm>
          <a:prstGeom prst="roundRect">
            <a:avLst/>
          </a:prstGeom>
          <a:noFill/>
          <a:ln>
            <a:solidFill>
              <a:schemeClr val="accent2">
                <a:lumMod val="75000"/>
                <a:lumOff val="25000"/>
              </a:schemeClr>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eaLnBrk="1" hangingPunct="1">
              <a:lnSpc>
                <a:spcPct val="90000"/>
              </a:lnSpc>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77" name="Rectangle: Rounded Corners 276">
            <a:extLst>
              <a:ext uri="{FF2B5EF4-FFF2-40B4-BE49-F238E27FC236}">
                <a16:creationId xmlns:a16="http://schemas.microsoft.com/office/drawing/2014/main" id="{019195CF-64F7-4417-A854-54D147E1A90A}"/>
              </a:ext>
            </a:extLst>
          </p:cNvPr>
          <p:cNvSpPr/>
          <p:nvPr/>
        </p:nvSpPr>
        <p:spPr bwMode="auto">
          <a:xfrm>
            <a:off x="3848485" y="4526145"/>
            <a:ext cx="13120516" cy="2303688"/>
          </a:xfrm>
          <a:prstGeom prst="roundRect">
            <a:avLst/>
          </a:prstGeom>
          <a:noFill/>
          <a:ln>
            <a:solidFill>
              <a:schemeClr val="accent2">
                <a:lumMod val="75000"/>
                <a:lumOff val="25000"/>
              </a:schemeClr>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eaLnBrk="1" hangingPunct="1">
              <a:lnSpc>
                <a:spcPct val="90000"/>
              </a:lnSpc>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67" name="Picture 22" descr="Image result for Azure ML icon">
            <a:extLst>
              <a:ext uri="{FF2B5EF4-FFF2-40B4-BE49-F238E27FC236}">
                <a16:creationId xmlns:a16="http://schemas.microsoft.com/office/drawing/2014/main" id="{53474C39-55C2-4736-B64A-F9295FCD9919}"/>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523647" y="4923572"/>
            <a:ext cx="950728" cy="950728"/>
          </a:xfrm>
          <a:prstGeom prst="rect">
            <a:avLst/>
          </a:prstGeom>
          <a:noFill/>
          <a:extLst>
            <a:ext uri="{909E8E84-426E-40DD-AFC4-6F175D3DCCD1}">
              <a14:hiddenFill xmlns:a14="http://schemas.microsoft.com/office/drawing/2010/main">
                <a:solidFill>
                  <a:srgbClr val="FFFFFF"/>
                </a:solidFill>
              </a14:hiddenFill>
            </a:ext>
          </a:extLst>
        </p:spPr>
      </p:pic>
      <p:cxnSp>
        <p:nvCxnSpPr>
          <p:cNvPr id="291" name="Straight Arrow Connector 290">
            <a:extLst>
              <a:ext uri="{FF2B5EF4-FFF2-40B4-BE49-F238E27FC236}">
                <a16:creationId xmlns:a16="http://schemas.microsoft.com/office/drawing/2014/main" id="{453E9A40-35DD-4593-950D-B9F52C4D1B5D}"/>
              </a:ext>
            </a:extLst>
          </p:cNvPr>
          <p:cNvCxnSpPr>
            <a:cxnSpLocks/>
          </p:cNvCxnSpPr>
          <p:nvPr/>
        </p:nvCxnSpPr>
        <p:spPr>
          <a:xfrm>
            <a:off x="9900031" y="8721667"/>
            <a:ext cx="991722" cy="0"/>
          </a:xfrm>
          <a:prstGeom prst="straightConnector1">
            <a:avLst/>
          </a:prstGeom>
          <a:ln>
            <a:solidFill>
              <a:schemeClr val="accent2">
                <a:lumMod val="75000"/>
                <a:lumOff val="25000"/>
              </a:schemeClr>
            </a:solidFill>
            <a:prstDash val="lgDash"/>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5" name="Straight Arrow Connector 294">
            <a:extLst>
              <a:ext uri="{FF2B5EF4-FFF2-40B4-BE49-F238E27FC236}">
                <a16:creationId xmlns:a16="http://schemas.microsoft.com/office/drawing/2014/main" id="{380F5B95-B0A0-4835-9937-044AC6BA6FDF}"/>
              </a:ext>
            </a:extLst>
          </p:cNvPr>
          <p:cNvCxnSpPr>
            <a:cxnSpLocks/>
            <a:endCxn id="276" idx="0"/>
          </p:cNvCxnSpPr>
          <p:nvPr/>
        </p:nvCxnSpPr>
        <p:spPr>
          <a:xfrm flipH="1">
            <a:off x="14439412" y="6342792"/>
            <a:ext cx="2" cy="1314498"/>
          </a:xfrm>
          <a:prstGeom prst="straightConnector1">
            <a:avLst/>
          </a:prstGeom>
          <a:ln>
            <a:solidFill>
              <a:schemeClr val="accent2">
                <a:lumMod val="75000"/>
                <a:lumOff val="25000"/>
              </a:schemeClr>
            </a:solidFill>
            <a:prstDash val="lgDash"/>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6" name="TextBox 295">
            <a:extLst>
              <a:ext uri="{FF2B5EF4-FFF2-40B4-BE49-F238E27FC236}">
                <a16:creationId xmlns:a16="http://schemas.microsoft.com/office/drawing/2014/main" id="{F08191CC-FE9D-462B-87B9-448E4C0D30B8}"/>
              </a:ext>
            </a:extLst>
          </p:cNvPr>
          <p:cNvSpPr txBox="1"/>
          <p:nvPr/>
        </p:nvSpPr>
        <p:spPr>
          <a:xfrm>
            <a:off x="9670902" y="3813457"/>
            <a:ext cx="3000310" cy="978448"/>
          </a:xfrm>
          <a:prstGeom prst="rect">
            <a:avLst/>
          </a:prstGeom>
          <a:noFill/>
        </p:spPr>
        <p:txBody>
          <a:bodyPr wrap="none" lIns="365665" tIns="292532" rIns="365665" bIns="292532" rtlCol="0">
            <a:spAutoFit/>
          </a:bodyPr>
          <a:lstStyle/>
          <a:p>
            <a:pPr algn="r" defTabSz="1828343" eaLnBrk="1" fontAlgn="auto" hangingPunct="1">
              <a:lnSpc>
                <a:spcPct val="90000"/>
              </a:lnSpc>
              <a:spcBef>
                <a:spcPts val="0"/>
              </a:spcBef>
              <a:spcAft>
                <a:spcPts val="1200"/>
              </a:spcAft>
              <a:defRPr/>
            </a:pPr>
            <a:r>
              <a:rPr lang="en-US" sz="2799" dirty="0">
                <a:solidFill>
                  <a:srgbClr val="0078D7"/>
                </a:solidFill>
                <a:latin typeface="Segoe UI Semilight"/>
              </a:rPr>
              <a:t>Model training</a:t>
            </a:r>
          </a:p>
        </p:txBody>
      </p:sp>
      <p:sp>
        <p:nvSpPr>
          <p:cNvPr id="303" name="TextBox 302">
            <a:extLst>
              <a:ext uri="{FF2B5EF4-FFF2-40B4-BE49-F238E27FC236}">
                <a16:creationId xmlns:a16="http://schemas.microsoft.com/office/drawing/2014/main" id="{C9D12473-D1B0-4DC2-BA0A-4DA10EAC4D8E}"/>
              </a:ext>
            </a:extLst>
          </p:cNvPr>
          <p:cNvSpPr txBox="1"/>
          <p:nvPr/>
        </p:nvSpPr>
        <p:spPr>
          <a:xfrm>
            <a:off x="5323288" y="6904270"/>
            <a:ext cx="4581898" cy="978448"/>
          </a:xfrm>
          <a:prstGeom prst="rect">
            <a:avLst/>
          </a:prstGeom>
          <a:noFill/>
        </p:spPr>
        <p:txBody>
          <a:bodyPr wrap="square" lIns="365665" tIns="292532" rIns="365665" bIns="292532" rtlCol="0">
            <a:spAutoFit/>
          </a:bodyPr>
          <a:lstStyle/>
          <a:p>
            <a:pPr algn="r" defTabSz="1828343" eaLnBrk="1" fontAlgn="auto" hangingPunct="1">
              <a:lnSpc>
                <a:spcPct val="90000"/>
              </a:lnSpc>
              <a:spcBef>
                <a:spcPts val="0"/>
              </a:spcBef>
              <a:spcAft>
                <a:spcPts val="1200"/>
              </a:spcAft>
              <a:defRPr/>
            </a:pPr>
            <a:r>
              <a:rPr lang="en-US" sz="2799" dirty="0">
                <a:solidFill>
                  <a:srgbClr val="0078D7"/>
                </a:solidFill>
                <a:latin typeface="Segoe UI Semilight"/>
              </a:rPr>
              <a:t>  Long-term storage</a:t>
            </a:r>
          </a:p>
        </p:txBody>
      </p:sp>
      <p:sp>
        <p:nvSpPr>
          <p:cNvPr id="305" name="TextBox 304">
            <a:extLst>
              <a:ext uri="{FF2B5EF4-FFF2-40B4-BE49-F238E27FC236}">
                <a16:creationId xmlns:a16="http://schemas.microsoft.com/office/drawing/2014/main" id="{A5710C37-3140-4C15-81EB-E119735C9498}"/>
              </a:ext>
            </a:extLst>
          </p:cNvPr>
          <p:cNvSpPr txBox="1"/>
          <p:nvPr/>
        </p:nvSpPr>
        <p:spPr>
          <a:xfrm>
            <a:off x="14738976" y="6869571"/>
            <a:ext cx="3205558" cy="978448"/>
          </a:xfrm>
          <a:prstGeom prst="rect">
            <a:avLst/>
          </a:prstGeom>
          <a:noFill/>
        </p:spPr>
        <p:txBody>
          <a:bodyPr wrap="none" lIns="365665" tIns="292532" rIns="365665" bIns="292532" rtlCol="0">
            <a:spAutoFit/>
          </a:bodyPr>
          <a:lstStyle/>
          <a:p>
            <a:pPr algn="r" defTabSz="1828343" eaLnBrk="1" fontAlgn="auto" hangingPunct="1">
              <a:lnSpc>
                <a:spcPct val="90000"/>
              </a:lnSpc>
              <a:spcBef>
                <a:spcPts val="0"/>
              </a:spcBef>
              <a:spcAft>
                <a:spcPts val="1200"/>
              </a:spcAft>
              <a:defRPr/>
            </a:pPr>
            <a:r>
              <a:rPr lang="en-US" sz="2799" dirty="0">
                <a:solidFill>
                  <a:srgbClr val="0078D7"/>
                </a:solidFill>
                <a:latin typeface="Segoe UI Semilight"/>
              </a:rPr>
              <a:t>Data processing</a:t>
            </a:r>
          </a:p>
        </p:txBody>
      </p:sp>
      <p:cxnSp>
        <p:nvCxnSpPr>
          <p:cNvPr id="285" name="Straight Arrow Connector 284">
            <a:extLst>
              <a:ext uri="{FF2B5EF4-FFF2-40B4-BE49-F238E27FC236}">
                <a16:creationId xmlns:a16="http://schemas.microsoft.com/office/drawing/2014/main" id="{69B45C18-2E36-4D32-8143-AE90DDA4192B}"/>
              </a:ext>
            </a:extLst>
          </p:cNvPr>
          <p:cNvCxnSpPr>
            <a:cxnSpLocks/>
          </p:cNvCxnSpPr>
          <p:nvPr/>
        </p:nvCxnSpPr>
        <p:spPr>
          <a:xfrm flipV="1">
            <a:off x="3128686" y="8226860"/>
            <a:ext cx="466992" cy="2"/>
          </a:xfrm>
          <a:prstGeom prst="straightConnector1">
            <a:avLst/>
          </a:prstGeom>
          <a:ln>
            <a:solidFill>
              <a:schemeClr val="accent2">
                <a:lumMod val="75000"/>
                <a:lumOff val="25000"/>
              </a:schemeClr>
            </a:solidFill>
            <a:prstDash val="lgDash"/>
            <a:headEnd type="none"/>
            <a:tailEnd type="triangle"/>
          </a:ln>
        </p:spPr>
        <p:style>
          <a:lnRef idx="1">
            <a:schemeClr val="accent1"/>
          </a:lnRef>
          <a:fillRef idx="0">
            <a:schemeClr val="accent1"/>
          </a:fillRef>
          <a:effectRef idx="0">
            <a:schemeClr val="accent1"/>
          </a:effectRef>
          <a:fontRef idx="minor">
            <a:schemeClr val="tx1"/>
          </a:fontRef>
        </p:style>
      </p:cxnSp>
      <p:pic>
        <p:nvPicPr>
          <p:cNvPr id="41" name="Picture 40">
            <a:extLst>
              <a:ext uri="{FF2B5EF4-FFF2-40B4-BE49-F238E27FC236}">
                <a16:creationId xmlns:a16="http://schemas.microsoft.com/office/drawing/2014/main" id="{66D32A94-1076-4540-B8C3-31ED02E665F7}"/>
              </a:ext>
            </a:extLst>
          </p:cNvPr>
          <p:cNvPicPr>
            <a:picLocks noChangeAspect="1"/>
          </p:cNvPicPr>
          <p:nvPr/>
        </p:nvPicPr>
        <p:blipFill>
          <a:blip r:embed="rId13"/>
          <a:stretch>
            <a:fillRect/>
          </a:stretch>
        </p:blipFill>
        <p:spPr>
          <a:xfrm>
            <a:off x="3983289" y="8082134"/>
            <a:ext cx="948563" cy="948563"/>
          </a:xfrm>
          <a:prstGeom prst="rect">
            <a:avLst/>
          </a:prstGeom>
        </p:spPr>
      </p:pic>
      <p:pic>
        <p:nvPicPr>
          <p:cNvPr id="40" name="Picture 26" descr="Image result for Azure Blob Storage icon">
            <a:extLst>
              <a:ext uri="{FF2B5EF4-FFF2-40B4-BE49-F238E27FC236}">
                <a16:creationId xmlns:a16="http://schemas.microsoft.com/office/drawing/2014/main" id="{2C69B5E3-96FB-4409-9AB9-E2340AAA2A99}"/>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tretch>
            <a:fillRect/>
          </a:stretch>
        </p:blipFill>
        <p:spPr bwMode="auto">
          <a:xfrm>
            <a:off x="5665604" y="8094294"/>
            <a:ext cx="950728" cy="950728"/>
          </a:xfrm>
          <a:prstGeom prst="rect">
            <a:avLst/>
          </a:prstGeom>
          <a:noFill/>
          <a:extLst>
            <a:ext uri="{909E8E84-426E-40DD-AFC4-6F175D3DCCD1}">
              <a14:hiddenFill xmlns:a14="http://schemas.microsoft.com/office/drawing/2010/main">
                <a:solidFill>
                  <a:srgbClr val="FFFFFF"/>
                </a:solidFill>
              </a14:hiddenFill>
            </a:ext>
          </a:extLst>
        </p:spPr>
      </p:pic>
      <p:pic>
        <p:nvPicPr>
          <p:cNvPr id="151" name="Picture 150" descr="A close up of a sign&#10;&#10;Description generated with high confidence">
            <a:extLst>
              <a:ext uri="{FF2B5EF4-FFF2-40B4-BE49-F238E27FC236}">
                <a16:creationId xmlns:a16="http://schemas.microsoft.com/office/drawing/2014/main" id="{729C5043-AD9F-45CB-A224-E71ACCACC8DF}"/>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856510" y="8183631"/>
            <a:ext cx="891682" cy="891684"/>
          </a:xfrm>
          <a:prstGeom prst="rect">
            <a:avLst/>
          </a:prstGeom>
        </p:spPr>
      </p:pic>
      <p:sp>
        <p:nvSpPr>
          <p:cNvPr id="152" name="Rectangle 151">
            <a:extLst>
              <a:ext uri="{FF2B5EF4-FFF2-40B4-BE49-F238E27FC236}">
                <a16:creationId xmlns:a16="http://schemas.microsoft.com/office/drawing/2014/main" id="{FDC8B70C-51B3-4934-92E8-A0A465FFD4CE}"/>
              </a:ext>
            </a:extLst>
          </p:cNvPr>
          <p:cNvSpPr/>
          <p:nvPr/>
        </p:nvSpPr>
        <p:spPr>
          <a:xfrm>
            <a:off x="10891754" y="9182484"/>
            <a:ext cx="2890535" cy="369332"/>
          </a:xfrm>
          <a:prstGeom prst="rect">
            <a:avLst/>
          </a:prstGeom>
        </p:spPr>
        <p:txBody>
          <a:bodyPr wrap="none">
            <a:spAutoFit/>
          </a:bodyPr>
          <a:lstStyle/>
          <a:p>
            <a:pPr defTabSz="1901471" eaLnBrk="1" fontAlgn="auto" hangingPunct="1">
              <a:spcBef>
                <a:spcPts val="0"/>
              </a:spcBef>
              <a:spcAft>
                <a:spcPts val="0"/>
              </a:spcAft>
              <a:defRPr/>
            </a:pPr>
            <a:r>
              <a:rPr lang="en-US" sz="1800" kern="0" dirty="0">
                <a:solidFill>
                  <a:srgbClr val="505050"/>
                </a:solidFill>
                <a:latin typeface="Segoe UI Semibold" panose="020B0702040204020203" pitchFamily="34" charset="0"/>
                <a:ea typeface="MS PGothic" panose="020B0600070205080204" pitchFamily="34" charset="-128"/>
                <a:cs typeface="Segoe UI Semibold" panose="020B0702040204020203" pitchFamily="34" charset="0"/>
              </a:rPr>
              <a:t>Azure Data Lake Analytics</a:t>
            </a:r>
          </a:p>
        </p:txBody>
      </p:sp>
      <p:pic>
        <p:nvPicPr>
          <p:cNvPr id="156" name="Picture 155">
            <a:extLst>
              <a:ext uri="{FF2B5EF4-FFF2-40B4-BE49-F238E27FC236}">
                <a16:creationId xmlns:a16="http://schemas.microsoft.com/office/drawing/2014/main" id="{A573BC03-33C5-437C-8139-AA65580F1060}"/>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687143" y="4923572"/>
            <a:ext cx="950728" cy="950728"/>
          </a:xfrm>
          <a:prstGeom prst="rect">
            <a:avLst/>
          </a:prstGeom>
        </p:spPr>
      </p:pic>
      <p:sp>
        <p:nvSpPr>
          <p:cNvPr id="157" name="TextBox 156">
            <a:extLst>
              <a:ext uri="{FF2B5EF4-FFF2-40B4-BE49-F238E27FC236}">
                <a16:creationId xmlns:a16="http://schemas.microsoft.com/office/drawing/2014/main" id="{14A96201-96B7-4060-B19F-70C6C53699A3}"/>
              </a:ext>
            </a:extLst>
          </p:cNvPr>
          <p:cNvSpPr txBox="1"/>
          <p:nvPr/>
        </p:nvSpPr>
        <p:spPr>
          <a:xfrm>
            <a:off x="6183946" y="5794488"/>
            <a:ext cx="1715331" cy="1077434"/>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Azure ML Studio</a:t>
            </a:r>
          </a:p>
        </p:txBody>
      </p:sp>
      <p:pic>
        <p:nvPicPr>
          <p:cNvPr id="158" name="Picture 157">
            <a:extLst>
              <a:ext uri="{FF2B5EF4-FFF2-40B4-BE49-F238E27FC236}">
                <a16:creationId xmlns:a16="http://schemas.microsoft.com/office/drawing/2014/main" id="{8C4AC148-D50B-4725-A541-C4222428D4E7}"/>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335102" y="4923572"/>
            <a:ext cx="950730" cy="950728"/>
          </a:xfrm>
          <a:prstGeom prst="rect">
            <a:avLst/>
          </a:prstGeom>
        </p:spPr>
      </p:pic>
      <p:sp>
        <p:nvSpPr>
          <p:cNvPr id="159" name="TextBox 158">
            <a:extLst>
              <a:ext uri="{FF2B5EF4-FFF2-40B4-BE49-F238E27FC236}">
                <a16:creationId xmlns:a16="http://schemas.microsoft.com/office/drawing/2014/main" id="{DBF719C8-E59B-47E4-BF4C-2A41FEF4B947}"/>
              </a:ext>
            </a:extLst>
          </p:cNvPr>
          <p:cNvSpPr txBox="1"/>
          <p:nvPr/>
        </p:nvSpPr>
        <p:spPr>
          <a:xfrm>
            <a:off x="11449272" y="5794488"/>
            <a:ext cx="2107851" cy="1077434"/>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SQL Server </a:t>
            </a:r>
            <a:br>
              <a:rPr lang="en-US" sz="1800" spc="-58" dirty="0">
                <a:solidFill>
                  <a:srgbClr val="505050"/>
                </a:solidFill>
                <a:latin typeface="Segoe UI Semibold" panose="020B0702040204020203" pitchFamily="34" charset="0"/>
                <a:cs typeface="Segoe UI Semibold" panose="020B0702040204020203" pitchFamily="34" charset="0"/>
              </a:rPr>
            </a:br>
            <a:r>
              <a:rPr lang="en-US" sz="1800" spc="-58" dirty="0">
                <a:solidFill>
                  <a:srgbClr val="505050"/>
                </a:solidFill>
                <a:latin typeface="Segoe UI Semibold" panose="020B0702040204020203" pitchFamily="34" charset="0"/>
                <a:cs typeface="Segoe UI Semibold" panose="020B0702040204020203" pitchFamily="34" charset="0"/>
              </a:rPr>
              <a:t>(in-database ML)</a:t>
            </a:r>
          </a:p>
        </p:txBody>
      </p:sp>
      <p:sp>
        <p:nvSpPr>
          <p:cNvPr id="160" name="TextBox 159">
            <a:extLst>
              <a:ext uri="{FF2B5EF4-FFF2-40B4-BE49-F238E27FC236}">
                <a16:creationId xmlns:a16="http://schemas.microsoft.com/office/drawing/2014/main" id="{7D05A728-7162-4E08-8398-215FA88D9256}"/>
              </a:ext>
            </a:extLst>
          </p:cNvPr>
          <p:cNvSpPr txBox="1"/>
          <p:nvPr/>
        </p:nvSpPr>
        <p:spPr>
          <a:xfrm>
            <a:off x="9368133" y="5823288"/>
            <a:ext cx="2488818" cy="1077434"/>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Azure Databricks</a:t>
            </a:r>
            <a:br>
              <a:rPr lang="en-US" sz="1800" spc="-58" dirty="0">
                <a:solidFill>
                  <a:srgbClr val="505050"/>
                </a:solidFill>
                <a:latin typeface="Segoe UI Semibold" panose="020B0702040204020203" pitchFamily="34" charset="0"/>
                <a:cs typeface="Segoe UI Semibold" panose="020B0702040204020203" pitchFamily="34" charset="0"/>
              </a:rPr>
            </a:br>
            <a:r>
              <a:rPr lang="en-US" sz="1800" spc="-58" dirty="0">
                <a:solidFill>
                  <a:srgbClr val="505050"/>
                </a:solidFill>
                <a:latin typeface="Segoe UI Semibold" panose="020B0702040204020203" pitchFamily="34" charset="0"/>
                <a:cs typeface="Segoe UI Semibold" panose="020B0702040204020203" pitchFamily="34" charset="0"/>
              </a:rPr>
              <a:t>(Spark ML)</a:t>
            </a:r>
          </a:p>
        </p:txBody>
      </p:sp>
      <p:pic>
        <p:nvPicPr>
          <p:cNvPr id="7" name="Picture 6">
            <a:extLst>
              <a:ext uri="{FF2B5EF4-FFF2-40B4-BE49-F238E27FC236}">
                <a16:creationId xmlns:a16="http://schemas.microsoft.com/office/drawing/2014/main" id="{CEEF7E98-0A77-465A-9E0E-8726840D95D6}"/>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3813658" y="4965137"/>
            <a:ext cx="950728" cy="950728"/>
          </a:xfrm>
          <a:prstGeom prst="rect">
            <a:avLst/>
          </a:prstGeom>
        </p:spPr>
      </p:pic>
      <p:sp>
        <p:nvSpPr>
          <p:cNvPr id="163" name="TextBox 162">
            <a:extLst>
              <a:ext uri="{FF2B5EF4-FFF2-40B4-BE49-F238E27FC236}">
                <a16:creationId xmlns:a16="http://schemas.microsoft.com/office/drawing/2014/main" id="{B27643F4-923C-4EC9-AED2-9C8CD5209229}"/>
              </a:ext>
            </a:extLst>
          </p:cNvPr>
          <p:cNvSpPr txBox="1"/>
          <p:nvPr/>
        </p:nvSpPr>
        <p:spPr>
          <a:xfrm>
            <a:off x="13428402" y="5788859"/>
            <a:ext cx="1721240" cy="1077434"/>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Data Science VM</a:t>
            </a:r>
          </a:p>
        </p:txBody>
      </p:sp>
      <p:sp>
        <p:nvSpPr>
          <p:cNvPr id="283" name="TextBox 282">
            <a:extLst>
              <a:ext uri="{FF2B5EF4-FFF2-40B4-BE49-F238E27FC236}">
                <a16:creationId xmlns:a16="http://schemas.microsoft.com/office/drawing/2014/main" id="{EF3C11A3-9DA0-4A90-B576-7B80FE2645D2}"/>
              </a:ext>
            </a:extLst>
          </p:cNvPr>
          <p:cNvSpPr txBox="1"/>
          <p:nvPr/>
        </p:nvSpPr>
        <p:spPr>
          <a:xfrm>
            <a:off x="18566004" y="6373668"/>
            <a:ext cx="1439818" cy="369332"/>
          </a:xfrm>
          <a:prstGeom prst="rect">
            <a:avLst/>
          </a:prstGeom>
        </p:spPr>
        <p:txBody>
          <a:bodyPr wrap="non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defTabSz="1901471" eaLnBrk="1" fontAlgn="auto" hangingPunct="1">
              <a:spcBef>
                <a:spcPts val="0"/>
              </a:spcBef>
              <a:spcAft>
                <a:spcPts val="0"/>
              </a:spcAft>
              <a:defRPr/>
            </a:pPr>
            <a:r>
              <a:rPr lang="en-US" sz="1800" dirty="0">
                <a:solidFill>
                  <a:srgbClr val="505050"/>
                </a:solidFill>
              </a:rPr>
              <a:t>Cosmos DB </a:t>
            </a:r>
          </a:p>
        </p:txBody>
      </p:sp>
      <p:sp>
        <p:nvSpPr>
          <p:cNvPr id="284" name="Rectangle: Rounded Corners 283">
            <a:extLst>
              <a:ext uri="{FF2B5EF4-FFF2-40B4-BE49-F238E27FC236}">
                <a16:creationId xmlns:a16="http://schemas.microsoft.com/office/drawing/2014/main" id="{AB6D7C45-77F6-47CA-ABB4-47FF77654F4E}"/>
              </a:ext>
            </a:extLst>
          </p:cNvPr>
          <p:cNvSpPr/>
          <p:nvPr/>
        </p:nvSpPr>
        <p:spPr bwMode="auto">
          <a:xfrm>
            <a:off x="18414311" y="4857366"/>
            <a:ext cx="1995182" cy="7823652"/>
          </a:xfrm>
          <a:prstGeom prst="roundRect">
            <a:avLst/>
          </a:prstGeom>
          <a:noFill/>
          <a:ln>
            <a:solidFill>
              <a:schemeClr val="accent2">
                <a:lumMod val="75000"/>
                <a:lumOff val="25000"/>
              </a:schemeClr>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eaLnBrk="1" hangingPunct="1">
              <a:lnSpc>
                <a:spcPct val="90000"/>
              </a:lnSpc>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287" name="TextBox 286">
            <a:extLst>
              <a:ext uri="{FF2B5EF4-FFF2-40B4-BE49-F238E27FC236}">
                <a16:creationId xmlns:a16="http://schemas.microsoft.com/office/drawing/2014/main" id="{63BC0714-505D-4C89-BC0E-CC8E4A61D68E}"/>
              </a:ext>
            </a:extLst>
          </p:cNvPr>
          <p:cNvSpPr txBox="1"/>
          <p:nvPr/>
        </p:nvSpPr>
        <p:spPr>
          <a:xfrm>
            <a:off x="17738320" y="3813457"/>
            <a:ext cx="3146503" cy="978448"/>
          </a:xfrm>
          <a:prstGeom prst="rect">
            <a:avLst/>
          </a:prstGeom>
          <a:noFill/>
        </p:spPr>
        <p:txBody>
          <a:bodyPr wrap="none" lIns="365665" tIns="292532" rIns="365665" bIns="292532" rtlCol="0">
            <a:spAutoFit/>
          </a:bodyPr>
          <a:lstStyle/>
          <a:p>
            <a:pPr algn="r" defTabSz="1828343" eaLnBrk="1" fontAlgn="auto" hangingPunct="1">
              <a:lnSpc>
                <a:spcPct val="90000"/>
              </a:lnSpc>
              <a:spcBef>
                <a:spcPts val="0"/>
              </a:spcBef>
              <a:spcAft>
                <a:spcPts val="1200"/>
              </a:spcAft>
              <a:defRPr/>
            </a:pPr>
            <a:r>
              <a:rPr lang="en-US" sz="2799" dirty="0">
                <a:solidFill>
                  <a:srgbClr val="0078D7"/>
                </a:solidFill>
                <a:latin typeface="Segoe UI Semilight"/>
              </a:rPr>
              <a:t>Serving storage</a:t>
            </a:r>
          </a:p>
        </p:txBody>
      </p:sp>
      <p:pic>
        <p:nvPicPr>
          <p:cNvPr id="288" name="Picture 287">
            <a:extLst>
              <a:ext uri="{FF2B5EF4-FFF2-40B4-BE49-F238E27FC236}">
                <a16:creationId xmlns:a16="http://schemas.microsoft.com/office/drawing/2014/main" id="{23799400-27C6-45FF-818A-E9E3128DE4CA}"/>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8914327" y="5303213"/>
            <a:ext cx="1060428" cy="950728"/>
          </a:xfrm>
          <a:prstGeom prst="rect">
            <a:avLst/>
          </a:prstGeom>
        </p:spPr>
      </p:pic>
      <p:grpSp>
        <p:nvGrpSpPr>
          <p:cNvPr id="289" name="Group 288">
            <a:extLst>
              <a:ext uri="{FF2B5EF4-FFF2-40B4-BE49-F238E27FC236}">
                <a16:creationId xmlns:a16="http://schemas.microsoft.com/office/drawing/2014/main" id="{3DCA6A38-7D4D-4BA3-9833-6B3A6767267B}"/>
              </a:ext>
            </a:extLst>
          </p:cNvPr>
          <p:cNvGrpSpPr>
            <a:grpSpLocks noChangeAspect="1"/>
          </p:cNvGrpSpPr>
          <p:nvPr/>
        </p:nvGrpSpPr>
        <p:grpSpPr>
          <a:xfrm>
            <a:off x="12230264" y="4921305"/>
            <a:ext cx="717953" cy="950728"/>
            <a:chOff x="6372224" y="3082295"/>
            <a:chExt cx="1533525" cy="2030732"/>
          </a:xfrm>
        </p:grpSpPr>
        <p:sp>
          <p:nvSpPr>
            <p:cNvPr id="292" name="Freeform: Shape 291">
              <a:extLst>
                <a:ext uri="{FF2B5EF4-FFF2-40B4-BE49-F238E27FC236}">
                  <a16:creationId xmlns:a16="http://schemas.microsoft.com/office/drawing/2014/main" id="{1D69B1C4-449C-4D43-A268-CBE4AB49A426}"/>
                </a:ext>
              </a:extLst>
            </p:cNvPr>
            <p:cNvSpPr/>
            <p:nvPr/>
          </p:nvSpPr>
          <p:spPr>
            <a:xfrm>
              <a:off x="6372224" y="3360425"/>
              <a:ext cx="761999" cy="1752602"/>
            </a:xfrm>
            <a:custGeom>
              <a:avLst/>
              <a:gdLst/>
              <a:ahLst/>
              <a:cxnLst/>
              <a:rect l="0" t="0" r="0" b="0"/>
              <a:pathLst>
                <a:path w="762000" h="1752600">
                  <a:moveTo>
                    <a:pt x="0" y="0"/>
                  </a:moveTo>
                  <a:lnTo>
                    <a:pt x="0" y="1480185"/>
                  </a:lnTo>
                  <a:cubicBezTo>
                    <a:pt x="0" y="1632585"/>
                    <a:pt x="344805" y="1758315"/>
                    <a:pt x="768668" y="1758315"/>
                  </a:cubicBezTo>
                  <a:lnTo>
                    <a:pt x="768668" y="0"/>
                  </a:lnTo>
                  <a:lnTo>
                    <a:pt x="0" y="0"/>
                  </a:lnTo>
                  <a:close/>
                </a:path>
              </a:pathLst>
            </a:custGeom>
            <a:solidFill>
              <a:srgbClr val="3999C6"/>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293" name="Freeform: Shape 292">
              <a:extLst>
                <a:ext uri="{FF2B5EF4-FFF2-40B4-BE49-F238E27FC236}">
                  <a16:creationId xmlns:a16="http://schemas.microsoft.com/office/drawing/2014/main" id="{F545509E-8ACF-4891-A32C-8237635C7CD0}"/>
                </a:ext>
              </a:extLst>
            </p:cNvPr>
            <p:cNvSpPr/>
            <p:nvPr/>
          </p:nvSpPr>
          <p:spPr>
            <a:xfrm>
              <a:off x="7129464" y="3360425"/>
              <a:ext cx="771526" cy="1752602"/>
            </a:xfrm>
            <a:custGeom>
              <a:avLst/>
              <a:gdLst/>
              <a:ahLst/>
              <a:cxnLst/>
              <a:rect l="0" t="0" r="0" b="0"/>
              <a:pathLst>
                <a:path w="771525" h="1752600">
                  <a:moveTo>
                    <a:pt x="0" y="1759268"/>
                  </a:moveTo>
                  <a:lnTo>
                    <a:pt x="11430" y="1759268"/>
                  </a:lnTo>
                  <a:cubicBezTo>
                    <a:pt x="436245" y="1759268"/>
                    <a:pt x="780097" y="1633537"/>
                    <a:pt x="780097" y="1481137"/>
                  </a:cubicBezTo>
                  <a:lnTo>
                    <a:pt x="780097" y="0"/>
                  </a:lnTo>
                  <a:lnTo>
                    <a:pt x="0" y="0"/>
                  </a:lnTo>
                  <a:lnTo>
                    <a:pt x="0" y="1759268"/>
                  </a:lnTo>
                  <a:close/>
                </a:path>
              </a:pathLst>
            </a:custGeom>
            <a:solidFill>
              <a:srgbClr val="5AB4D9"/>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02" name="Freeform: Shape 301">
              <a:extLst>
                <a:ext uri="{FF2B5EF4-FFF2-40B4-BE49-F238E27FC236}">
                  <a16:creationId xmlns:a16="http://schemas.microsoft.com/office/drawing/2014/main" id="{DDC22529-B29F-4778-8D55-F6DD55FEDB2D}"/>
                </a:ext>
              </a:extLst>
            </p:cNvPr>
            <p:cNvSpPr/>
            <p:nvPr/>
          </p:nvSpPr>
          <p:spPr>
            <a:xfrm>
              <a:off x="6372224" y="3082295"/>
              <a:ext cx="1533525" cy="552451"/>
            </a:xfrm>
            <a:custGeom>
              <a:avLst/>
              <a:gdLst/>
              <a:ahLst/>
              <a:cxnLst/>
              <a:rect l="0" t="0" r="0" b="0"/>
              <a:pathLst>
                <a:path w="1533525" h="552450">
                  <a:moveTo>
                    <a:pt x="1537335" y="278130"/>
                  </a:moveTo>
                  <a:cubicBezTo>
                    <a:pt x="1537335" y="430530"/>
                    <a:pt x="1192530" y="556260"/>
                    <a:pt x="768668" y="556260"/>
                  </a:cubicBezTo>
                  <a:cubicBezTo>
                    <a:pt x="344805" y="556260"/>
                    <a:pt x="0" y="431482"/>
                    <a:pt x="0" y="278130"/>
                  </a:cubicBezTo>
                  <a:cubicBezTo>
                    <a:pt x="0" y="124777"/>
                    <a:pt x="344805" y="0"/>
                    <a:pt x="768668" y="0"/>
                  </a:cubicBezTo>
                  <a:cubicBezTo>
                    <a:pt x="1192530" y="0"/>
                    <a:pt x="1537335" y="122872"/>
                    <a:pt x="1537335" y="278130"/>
                  </a:cubicBezTo>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06" name="Freeform: Shape 305">
              <a:extLst>
                <a:ext uri="{FF2B5EF4-FFF2-40B4-BE49-F238E27FC236}">
                  <a16:creationId xmlns:a16="http://schemas.microsoft.com/office/drawing/2014/main" id="{1B68D932-30A1-4A3C-AC49-F9BDEE00BA2B}"/>
                </a:ext>
              </a:extLst>
            </p:cNvPr>
            <p:cNvSpPr/>
            <p:nvPr/>
          </p:nvSpPr>
          <p:spPr>
            <a:xfrm>
              <a:off x="6529389" y="3159446"/>
              <a:ext cx="1219201" cy="361951"/>
            </a:xfrm>
            <a:custGeom>
              <a:avLst/>
              <a:gdLst/>
              <a:ahLst/>
              <a:cxnLst/>
              <a:rect l="0" t="0" r="0" b="0"/>
              <a:pathLst>
                <a:path w="1219200" h="361950">
                  <a:moveTo>
                    <a:pt x="1223010" y="184785"/>
                  </a:moveTo>
                  <a:cubicBezTo>
                    <a:pt x="1223010" y="284798"/>
                    <a:pt x="949643" y="369570"/>
                    <a:pt x="611505" y="369570"/>
                  </a:cubicBezTo>
                  <a:cubicBezTo>
                    <a:pt x="273368" y="369570"/>
                    <a:pt x="0" y="287655"/>
                    <a:pt x="0" y="184785"/>
                  </a:cubicBezTo>
                  <a:cubicBezTo>
                    <a:pt x="0" y="84773"/>
                    <a:pt x="273368" y="0"/>
                    <a:pt x="611505" y="0"/>
                  </a:cubicBezTo>
                  <a:cubicBezTo>
                    <a:pt x="949643" y="0"/>
                    <a:pt x="1223010" y="82867"/>
                    <a:pt x="1223010" y="184785"/>
                  </a:cubicBezTo>
                </a:path>
              </a:pathLst>
            </a:custGeom>
            <a:solidFill>
              <a:srgbClr val="7FBB42"/>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07" name="Freeform: Shape 306">
              <a:extLst>
                <a:ext uri="{FF2B5EF4-FFF2-40B4-BE49-F238E27FC236}">
                  <a16:creationId xmlns:a16="http://schemas.microsoft.com/office/drawing/2014/main" id="{08C7AB65-FFD2-4902-A9E0-C6B4A776E9E9}"/>
                </a:ext>
              </a:extLst>
            </p:cNvPr>
            <p:cNvSpPr/>
            <p:nvPr/>
          </p:nvSpPr>
          <p:spPr>
            <a:xfrm>
              <a:off x="6529389" y="3160397"/>
              <a:ext cx="1219201" cy="295278"/>
            </a:xfrm>
            <a:custGeom>
              <a:avLst/>
              <a:gdLst/>
              <a:ahLst/>
              <a:cxnLst/>
              <a:rect l="0" t="0" r="0" b="0"/>
              <a:pathLst>
                <a:path w="1219200" h="295275">
                  <a:moveTo>
                    <a:pt x="1095375" y="296227"/>
                  </a:moveTo>
                  <a:cubicBezTo>
                    <a:pt x="1175385" y="263842"/>
                    <a:pt x="1223010" y="225742"/>
                    <a:pt x="1223010" y="184785"/>
                  </a:cubicBezTo>
                  <a:cubicBezTo>
                    <a:pt x="1223010" y="84772"/>
                    <a:pt x="949643" y="0"/>
                    <a:pt x="611505" y="0"/>
                  </a:cubicBezTo>
                  <a:cubicBezTo>
                    <a:pt x="273368" y="0"/>
                    <a:pt x="0" y="81915"/>
                    <a:pt x="0" y="184785"/>
                  </a:cubicBezTo>
                  <a:cubicBezTo>
                    <a:pt x="0" y="228600"/>
                    <a:pt x="47625" y="266700"/>
                    <a:pt x="127635" y="296227"/>
                  </a:cubicBezTo>
                  <a:cubicBezTo>
                    <a:pt x="239078" y="252413"/>
                    <a:pt x="415290" y="225742"/>
                    <a:pt x="611505" y="225742"/>
                  </a:cubicBezTo>
                  <a:cubicBezTo>
                    <a:pt x="807720" y="222885"/>
                    <a:pt x="982980" y="252413"/>
                    <a:pt x="1095375" y="296227"/>
                  </a:cubicBezTo>
                </a:path>
              </a:pathLst>
            </a:custGeom>
            <a:solidFill>
              <a:srgbClr val="B8D433"/>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08" name="Freeform: Shape 307">
              <a:extLst>
                <a:ext uri="{FF2B5EF4-FFF2-40B4-BE49-F238E27FC236}">
                  <a16:creationId xmlns:a16="http://schemas.microsoft.com/office/drawing/2014/main" id="{4B1497DB-2CDF-49E7-9987-696F011D6D90}"/>
                </a:ext>
              </a:extLst>
            </p:cNvPr>
            <p:cNvSpPr/>
            <p:nvPr/>
          </p:nvSpPr>
          <p:spPr>
            <a:xfrm>
              <a:off x="6557965" y="3962405"/>
              <a:ext cx="314324" cy="476251"/>
            </a:xfrm>
            <a:custGeom>
              <a:avLst/>
              <a:gdLst/>
              <a:ahLst/>
              <a:cxnLst/>
              <a:rect l="0" t="0" r="0" b="0"/>
              <a:pathLst>
                <a:path w="314325" h="476250">
                  <a:moveTo>
                    <a:pt x="5715" y="459105"/>
                  </a:moveTo>
                  <a:lnTo>
                    <a:pt x="5715" y="354330"/>
                  </a:lnTo>
                  <a:cubicBezTo>
                    <a:pt x="23813" y="370522"/>
                    <a:pt x="44767" y="381953"/>
                    <a:pt x="67628" y="390525"/>
                  </a:cubicBezTo>
                  <a:cubicBezTo>
                    <a:pt x="90488" y="397193"/>
                    <a:pt x="113347" y="401955"/>
                    <a:pt x="133350" y="401955"/>
                  </a:cubicBezTo>
                  <a:cubicBezTo>
                    <a:pt x="146685" y="401955"/>
                    <a:pt x="158115" y="400050"/>
                    <a:pt x="167640" y="397193"/>
                  </a:cubicBezTo>
                  <a:cubicBezTo>
                    <a:pt x="177165" y="395288"/>
                    <a:pt x="185738" y="392430"/>
                    <a:pt x="192405" y="387668"/>
                  </a:cubicBezTo>
                  <a:cubicBezTo>
                    <a:pt x="199072" y="382905"/>
                    <a:pt x="203835" y="378143"/>
                    <a:pt x="205740" y="371475"/>
                  </a:cubicBezTo>
                  <a:cubicBezTo>
                    <a:pt x="207645" y="364807"/>
                    <a:pt x="210503" y="360045"/>
                    <a:pt x="210503" y="353378"/>
                  </a:cubicBezTo>
                  <a:cubicBezTo>
                    <a:pt x="210503" y="343853"/>
                    <a:pt x="208597" y="335280"/>
                    <a:pt x="203835" y="328613"/>
                  </a:cubicBezTo>
                  <a:cubicBezTo>
                    <a:pt x="199072" y="321945"/>
                    <a:pt x="192405" y="315278"/>
                    <a:pt x="182880" y="307657"/>
                  </a:cubicBezTo>
                  <a:cubicBezTo>
                    <a:pt x="173355" y="300990"/>
                    <a:pt x="161925" y="296228"/>
                    <a:pt x="150495" y="289560"/>
                  </a:cubicBezTo>
                  <a:cubicBezTo>
                    <a:pt x="139065" y="284797"/>
                    <a:pt x="125730" y="278130"/>
                    <a:pt x="109538" y="271463"/>
                  </a:cubicBezTo>
                  <a:cubicBezTo>
                    <a:pt x="73343" y="255270"/>
                    <a:pt x="45720" y="237172"/>
                    <a:pt x="27622" y="217170"/>
                  </a:cubicBezTo>
                  <a:cubicBezTo>
                    <a:pt x="9525" y="194310"/>
                    <a:pt x="0" y="169545"/>
                    <a:pt x="0" y="137160"/>
                  </a:cubicBezTo>
                  <a:cubicBezTo>
                    <a:pt x="0" y="112395"/>
                    <a:pt x="4763" y="91440"/>
                    <a:pt x="13335" y="75247"/>
                  </a:cubicBezTo>
                  <a:cubicBezTo>
                    <a:pt x="22860" y="57150"/>
                    <a:pt x="36195" y="42863"/>
                    <a:pt x="52388" y="31432"/>
                  </a:cubicBezTo>
                  <a:cubicBezTo>
                    <a:pt x="68580" y="20003"/>
                    <a:pt x="88582" y="10478"/>
                    <a:pt x="111443" y="6668"/>
                  </a:cubicBezTo>
                  <a:cubicBezTo>
                    <a:pt x="134303" y="1905"/>
                    <a:pt x="157163" y="0"/>
                    <a:pt x="181928" y="0"/>
                  </a:cubicBezTo>
                  <a:cubicBezTo>
                    <a:pt x="206693" y="0"/>
                    <a:pt x="227647" y="1905"/>
                    <a:pt x="245745" y="4763"/>
                  </a:cubicBezTo>
                  <a:cubicBezTo>
                    <a:pt x="263843" y="6668"/>
                    <a:pt x="281940" y="11430"/>
                    <a:pt x="298132" y="18097"/>
                  </a:cubicBezTo>
                  <a:lnTo>
                    <a:pt x="298132" y="116205"/>
                  </a:lnTo>
                  <a:cubicBezTo>
                    <a:pt x="291465" y="111443"/>
                    <a:pt x="281940" y="106680"/>
                    <a:pt x="273368" y="102870"/>
                  </a:cubicBezTo>
                  <a:cubicBezTo>
                    <a:pt x="264795" y="99060"/>
                    <a:pt x="255270" y="96203"/>
                    <a:pt x="245745" y="93345"/>
                  </a:cubicBezTo>
                  <a:cubicBezTo>
                    <a:pt x="236220" y="91440"/>
                    <a:pt x="224790" y="88582"/>
                    <a:pt x="216218" y="86678"/>
                  </a:cubicBezTo>
                  <a:cubicBezTo>
                    <a:pt x="206693" y="84772"/>
                    <a:pt x="198120" y="84772"/>
                    <a:pt x="188595" y="84772"/>
                  </a:cubicBezTo>
                  <a:cubicBezTo>
                    <a:pt x="177165" y="84772"/>
                    <a:pt x="165735" y="84772"/>
                    <a:pt x="156210" y="86678"/>
                  </a:cubicBezTo>
                  <a:cubicBezTo>
                    <a:pt x="146685" y="88582"/>
                    <a:pt x="138113" y="91440"/>
                    <a:pt x="131445" y="96203"/>
                  </a:cubicBezTo>
                  <a:cubicBezTo>
                    <a:pt x="124778" y="100965"/>
                    <a:pt x="120015" y="105728"/>
                    <a:pt x="115253" y="109538"/>
                  </a:cubicBezTo>
                  <a:cubicBezTo>
                    <a:pt x="110490" y="116205"/>
                    <a:pt x="110490" y="120968"/>
                    <a:pt x="110490" y="127635"/>
                  </a:cubicBezTo>
                  <a:cubicBezTo>
                    <a:pt x="110490" y="134303"/>
                    <a:pt x="112395" y="140970"/>
                    <a:pt x="117157" y="148590"/>
                  </a:cubicBezTo>
                  <a:cubicBezTo>
                    <a:pt x="121920" y="155257"/>
                    <a:pt x="126682" y="160020"/>
                    <a:pt x="135255" y="166688"/>
                  </a:cubicBezTo>
                  <a:cubicBezTo>
                    <a:pt x="141922" y="171450"/>
                    <a:pt x="151447" y="178118"/>
                    <a:pt x="162878" y="182880"/>
                  </a:cubicBezTo>
                  <a:cubicBezTo>
                    <a:pt x="174307" y="187643"/>
                    <a:pt x="185738" y="194310"/>
                    <a:pt x="199072" y="199072"/>
                  </a:cubicBezTo>
                  <a:cubicBezTo>
                    <a:pt x="217170" y="205740"/>
                    <a:pt x="235268" y="215265"/>
                    <a:pt x="249555" y="223838"/>
                  </a:cubicBezTo>
                  <a:cubicBezTo>
                    <a:pt x="265747" y="233363"/>
                    <a:pt x="277178" y="241935"/>
                    <a:pt x="288607" y="253365"/>
                  </a:cubicBezTo>
                  <a:cubicBezTo>
                    <a:pt x="300038" y="264795"/>
                    <a:pt x="306705" y="276225"/>
                    <a:pt x="313372" y="292418"/>
                  </a:cubicBezTo>
                  <a:cubicBezTo>
                    <a:pt x="318135" y="305753"/>
                    <a:pt x="322897" y="321945"/>
                    <a:pt x="322897" y="342900"/>
                  </a:cubicBezTo>
                  <a:cubicBezTo>
                    <a:pt x="322897" y="367665"/>
                    <a:pt x="318135" y="390525"/>
                    <a:pt x="309563" y="408622"/>
                  </a:cubicBezTo>
                  <a:cubicBezTo>
                    <a:pt x="300038" y="426720"/>
                    <a:pt x="286703" y="441007"/>
                    <a:pt x="268605" y="452438"/>
                  </a:cubicBezTo>
                  <a:cubicBezTo>
                    <a:pt x="252413" y="463868"/>
                    <a:pt x="232410" y="470535"/>
                    <a:pt x="209550" y="475297"/>
                  </a:cubicBezTo>
                  <a:cubicBezTo>
                    <a:pt x="186690" y="480060"/>
                    <a:pt x="163830" y="481965"/>
                    <a:pt x="139065" y="481965"/>
                  </a:cubicBezTo>
                  <a:cubicBezTo>
                    <a:pt x="114300" y="481965"/>
                    <a:pt x="88582" y="480060"/>
                    <a:pt x="65722" y="475297"/>
                  </a:cubicBezTo>
                  <a:cubicBezTo>
                    <a:pt x="41910" y="475297"/>
                    <a:pt x="21908" y="467678"/>
                    <a:pt x="5715" y="459105"/>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09" name="Freeform: Shape 308">
              <a:extLst>
                <a:ext uri="{FF2B5EF4-FFF2-40B4-BE49-F238E27FC236}">
                  <a16:creationId xmlns:a16="http://schemas.microsoft.com/office/drawing/2014/main" id="{58A0CFF4-0320-45DD-A108-1F0AB734B87A}"/>
                </a:ext>
              </a:extLst>
            </p:cNvPr>
            <p:cNvSpPr/>
            <p:nvPr/>
          </p:nvSpPr>
          <p:spPr>
            <a:xfrm>
              <a:off x="6926578" y="3965251"/>
              <a:ext cx="495297" cy="533400"/>
            </a:xfrm>
            <a:custGeom>
              <a:avLst/>
              <a:gdLst/>
              <a:ahLst/>
              <a:cxnLst/>
              <a:rect l="0" t="0" r="0" b="0"/>
              <a:pathLst>
                <a:path w="495300" h="533400">
                  <a:moveTo>
                    <a:pt x="227647" y="483870"/>
                  </a:moveTo>
                  <a:cubicBezTo>
                    <a:pt x="161925" y="483870"/>
                    <a:pt x="106680" y="461010"/>
                    <a:pt x="63817" y="418148"/>
                  </a:cubicBezTo>
                  <a:cubicBezTo>
                    <a:pt x="22860" y="374333"/>
                    <a:pt x="0" y="318135"/>
                    <a:pt x="0" y="246698"/>
                  </a:cubicBezTo>
                  <a:cubicBezTo>
                    <a:pt x="0" y="173355"/>
                    <a:pt x="20955" y="114300"/>
                    <a:pt x="63817" y="68580"/>
                  </a:cubicBezTo>
                  <a:cubicBezTo>
                    <a:pt x="107632" y="22860"/>
                    <a:pt x="161925" y="0"/>
                    <a:pt x="232410" y="0"/>
                  </a:cubicBezTo>
                  <a:cubicBezTo>
                    <a:pt x="298132" y="0"/>
                    <a:pt x="353377" y="22860"/>
                    <a:pt x="394335" y="65723"/>
                  </a:cubicBezTo>
                  <a:cubicBezTo>
                    <a:pt x="435292" y="108585"/>
                    <a:pt x="456247" y="165735"/>
                    <a:pt x="456247" y="239078"/>
                  </a:cubicBezTo>
                  <a:cubicBezTo>
                    <a:pt x="456247" y="312420"/>
                    <a:pt x="435292" y="371475"/>
                    <a:pt x="392430" y="417195"/>
                  </a:cubicBezTo>
                  <a:cubicBezTo>
                    <a:pt x="390525" y="419100"/>
                    <a:pt x="390525" y="419100"/>
                    <a:pt x="387667" y="421958"/>
                  </a:cubicBezTo>
                  <a:cubicBezTo>
                    <a:pt x="385763" y="423863"/>
                    <a:pt x="385763" y="423863"/>
                    <a:pt x="382905" y="426720"/>
                  </a:cubicBezTo>
                  <a:lnTo>
                    <a:pt x="501967" y="541020"/>
                  </a:lnTo>
                  <a:lnTo>
                    <a:pt x="353377" y="541020"/>
                  </a:lnTo>
                  <a:lnTo>
                    <a:pt x="291465" y="477203"/>
                  </a:lnTo>
                  <a:cubicBezTo>
                    <a:pt x="276225" y="481013"/>
                    <a:pt x="253365" y="483870"/>
                    <a:pt x="227647" y="483870"/>
                  </a:cubicBezTo>
                  <a:close/>
                  <a:moveTo>
                    <a:pt x="232410" y="91440"/>
                  </a:moveTo>
                  <a:cubicBezTo>
                    <a:pt x="196215" y="91440"/>
                    <a:pt x="166688" y="104775"/>
                    <a:pt x="143827" y="132398"/>
                  </a:cubicBezTo>
                  <a:cubicBezTo>
                    <a:pt x="120967" y="160020"/>
                    <a:pt x="111442" y="196215"/>
                    <a:pt x="111442" y="241935"/>
                  </a:cubicBezTo>
                  <a:cubicBezTo>
                    <a:pt x="111442" y="287655"/>
                    <a:pt x="122872" y="323850"/>
                    <a:pt x="143827" y="351473"/>
                  </a:cubicBezTo>
                  <a:cubicBezTo>
                    <a:pt x="166688" y="379095"/>
                    <a:pt x="194310" y="392430"/>
                    <a:pt x="228600" y="392430"/>
                  </a:cubicBezTo>
                  <a:cubicBezTo>
                    <a:pt x="264795" y="392430"/>
                    <a:pt x="292417" y="379095"/>
                    <a:pt x="315277" y="353378"/>
                  </a:cubicBezTo>
                  <a:cubicBezTo>
                    <a:pt x="336232" y="325755"/>
                    <a:pt x="347663" y="289560"/>
                    <a:pt x="347663" y="243840"/>
                  </a:cubicBezTo>
                  <a:cubicBezTo>
                    <a:pt x="347663" y="196215"/>
                    <a:pt x="336232" y="157163"/>
                    <a:pt x="315277" y="129540"/>
                  </a:cubicBezTo>
                  <a:cubicBezTo>
                    <a:pt x="296227" y="104775"/>
                    <a:pt x="268605" y="91440"/>
                    <a:pt x="232410" y="91440"/>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10" name="Freeform: Shape 309">
              <a:extLst>
                <a:ext uri="{FF2B5EF4-FFF2-40B4-BE49-F238E27FC236}">
                  <a16:creationId xmlns:a16="http://schemas.microsoft.com/office/drawing/2014/main" id="{6E7ADB3F-94CD-41E6-B15F-C4E910EF3E68}"/>
                </a:ext>
              </a:extLst>
            </p:cNvPr>
            <p:cNvSpPr/>
            <p:nvPr/>
          </p:nvSpPr>
          <p:spPr>
            <a:xfrm>
              <a:off x="7462834" y="3971927"/>
              <a:ext cx="276224" cy="466724"/>
            </a:xfrm>
            <a:custGeom>
              <a:avLst/>
              <a:gdLst/>
              <a:ahLst/>
              <a:cxnLst/>
              <a:rect l="0" t="0" r="0" b="0"/>
              <a:pathLst>
                <a:path w="276225" h="466725">
                  <a:moveTo>
                    <a:pt x="278130" y="467678"/>
                  </a:moveTo>
                  <a:lnTo>
                    <a:pt x="0" y="467678"/>
                  </a:lnTo>
                  <a:lnTo>
                    <a:pt x="0" y="0"/>
                  </a:lnTo>
                  <a:lnTo>
                    <a:pt x="104775" y="0"/>
                  </a:lnTo>
                  <a:lnTo>
                    <a:pt x="104775" y="381000"/>
                  </a:lnTo>
                  <a:lnTo>
                    <a:pt x="278130" y="381000"/>
                  </a:lnTo>
                  <a:lnTo>
                    <a:pt x="278130" y="467678"/>
                  </a:lnTo>
                  <a:lnTo>
                    <a:pt x="278130" y="467678"/>
                  </a:ln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grpSp>
      <p:sp>
        <p:nvSpPr>
          <p:cNvPr id="312" name="TextBox 311">
            <a:extLst>
              <a:ext uri="{FF2B5EF4-FFF2-40B4-BE49-F238E27FC236}">
                <a16:creationId xmlns:a16="http://schemas.microsoft.com/office/drawing/2014/main" id="{B013948E-276B-477F-8286-24621E016DF3}"/>
              </a:ext>
            </a:extLst>
          </p:cNvPr>
          <p:cNvSpPr txBox="1"/>
          <p:nvPr/>
        </p:nvSpPr>
        <p:spPr>
          <a:xfrm>
            <a:off x="18562339" y="7890201"/>
            <a:ext cx="1721240" cy="828135"/>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a:solidFill>
                  <a:srgbClr val="505050"/>
                </a:solidFill>
                <a:latin typeface="Segoe UI Semibold" panose="020B0702040204020203" pitchFamily="34" charset="0"/>
                <a:cs typeface="Segoe UI Semibold" panose="020B0702040204020203" pitchFamily="34" charset="0"/>
              </a:rPr>
              <a:t>SQL DB </a:t>
            </a:r>
          </a:p>
        </p:txBody>
      </p:sp>
      <p:grpSp>
        <p:nvGrpSpPr>
          <p:cNvPr id="313" name="Group 312">
            <a:extLst>
              <a:ext uri="{FF2B5EF4-FFF2-40B4-BE49-F238E27FC236}">
                <a16:creationId xmlns:a16="http://schemas.microsoft.com/office/drawing/2014/main" id="{359CD246-FC2A-41A9-AE48-232B57CE92BF}"/>
              </a:ext>
            </a:extLst>
          </p:cNvPr>
          <p:cNvGrpSpPr>
            <a:grpSpLocks noChangeAspect="1"/>
          </p:cNvGrpSpPr>
          <p:nvPr/>
        </p:nvGrpSpPr>
        <p:grpSpPr>
          <a:xfrm>
            <a:off x="19066236" y="7017019"/>
            <a:ext cx="717953" cy="950728"/>
            <a:chOff x="6372224" y="3082295"/>
            <a:chExt cx="1533525" cy="2030732"/>
          </a:xfrm>
        </p:grpSpPr>
        <p:sp>
          <p:nvSpPr>
            <p:cNvPr id="314" name="Freeform: Shape 313">
              <a:extLst>
                <a:ext uri="{FF2B5EF4-FFF2-40B4-BE49-F238E27FC236}">
                  <a16:creationId xmlns:a16="http://schemas.microsoft.com/office/drawing/2014/main" id="{660B9608-A4B6-4F0D-9FA6-75818C8187AB}"/>
                </a:ext>
              </a:extLst>
            </p:cNvPr>
            <p:cNvSpPr/>
            <p:nvPr/>
          </p:nvSpPr>
          <p:spPr>
            <a:xfrm>
              <a:off x="6372224" y="3360425"/>
              <a:ext cx="761999" cy="1752602"/>
            </a:xfrm>
            <a:custGeom>
              <a:avLst/>
              <a:gdLst/>
              <a:ahLst/>
              <a:cxnLst/>
              <a:rect l="0" t="0" r="0" b="0"/>
              <a:pathLst>
                <a:path w="762000" h="1752600">
                  <a:moveTo>
                    <a:pt x="0" y="0"/>
                  </a:moveTo>
                  <a:lnTo>
                    <a:pt x="0" y="1480185"/>
                  </a:lnTo>
                  <a:cubicBezTo>
                    <a:pt x="0" y="1632585"/>
                    <a:pt x="344805" y="1758315"/>
                    <a:pt x="768668" y="1758315"/>
                  </a:cubicBezTo>
                  <a:lnTo>
                    <a:pt x="768668" y="0"/>
                  </a:lnTo>
                  <a:lnTo>
                    <a:pt x="0" y="0"/>
                  </a:lnTo>
                  <a:close/>
                </a:path>
              </a:pathLst>
            </a:custGeom>
            <a:solidFill>
              <a:srgbClr val="3999C6"/>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15" name="Freeform: Shape 314">
              <a:extLst>
                <a:ext uri="{FF2B5EF4-FFF2-40B4-BE49-F238E27FC236}">
                  <a16:creationId xmlns:a16="http://schemas.microsoft.com/office/drawing/2014/main" id="{3A44D61D-5861-4A5B-90DF-8DC2313A49E1}"/>
                </a:ext>
              </a:extLst>
            </p:cNvPr>
            <p:cNvSpPr/>
            <p:nvPr/>
          </p:nvSpPr>
          <p:spPr>
            <a:xfrm>
              <a:off x="7129464" y="3360425"/>
              <a:ext cx="771526" cy="1752602"/>
            </a:xfrm>
            <a:custGeom>
              <a:avLst/>
              <a:gdLst/>
              <a:ahLst/>
              <a:cxnLst/>
              <a:rect l="0" t="0" r="0" b="0"/>
              <a:pathLst>
                <a:path w="771525" h="1752600">
                  <a:moveTo>
                    <a:pt x="0" y="1759268"/>
                  </a:moveTo>
                  <a:lnTo>
                    <a:pt x="11430" y="1759268"/>
                  </a:lnTo>
                  <a:cubicBezTo>
                    <a:pt x="436245" y="1759268"/>
                    <a:pt x="780097" y="1633537"/>
                    <a:pt x="780097" y="1481137"/>
                  </a:cubicBezTo>
                  <a:lnTo>
                    <a:pt x="780097" y="0"/>
                  </a:lnTo>
                  <a:lnTo>
                    <a:pt x="0" y="0"/>
                  </a:lnTo>
                  <a:lnTo>
                    <a:pt x="0" y="1759268"/>
                  </a:lnTo>
                  <a:close/>
                </a:path>
              </a:pathLst>
            </a:custGeom>
            <a:solidFill>
              <a:srgbClr val="5AB4D9"/>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16" name="Freeform: Shape 315">
              <a:extLst>
                <a:ext uri="{FF2B5EF4-FFF2-40B4-BE49-F238E27FC236}">
                  <a16:creationId xmlns:a16="http://schemas.microsoft.com/office/drawing/2014/main" id="{B3B797C8-F473-4E41-8ABA-B384645F287A}"/>
                </a:ext>
              </a:extLst>
            </p:cNvPr>
            <p:cNvSpPr/>
            <p:nvPr/>
          </p:nvSpPr>
          <p:spPr>
            <a:xfrm>
              <a:off x="6372224" y="3082295"/>
              <a:ext cx="1533525" cy="552451"/>
            </a:xfrm>
            <a:custGeom>
              <a:avLst/>
              <a:gdLst/>
              <a:ahLst/>
              <a:cxnLst/>
              <a:rect l="0" t="0" r="0" b="0"/>
              <a:pathLst>
                <a:path w="1533525" h="552450">
                  <a:moveTo>
                    <a:pt x="1537335" y="278130"/>
                  </a:moveTo>
                  <a:cubicBezTo>
                    <a:pt x="1537335" y="430530"/>
                    <a:pt x="1192530" y="556260"/>
                    <a:pt x="768668" y="556260"/>
                  </a:cubicBezTo>
                  <a:cubicBezTo>
                    <a:pt x="344805" y="556260"/>
                    <a:pt x="0" y="431482"/>
                    <a:pt x="0" y="278130"/>
                  </a:cubicBezTo>
                  <a:cubicBezTo>
                    <a:pt x="0" y="124777"/>
                    <a:pt x="344805" y="0"/>
                    <a:pt x="768668" y="0"/>
                  </a:cubicBezTo>
                  <a:cubicBezTo>
                    <a:pt x="1192530" y="0"/>
                    <a:pt x="1537335" y="122872"/>
                    <a:pt x="1537335" y="278130"/>
                  </a:cubicBezTo>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17" name="Freeform: Shape 316">
              <a:extLst>
                <a:ext uri="{FF2B5EF4-FFF2-40B4-BE49-F238E27FC236}">
                  <a16:creationId xmlns:a16="http://schemas.microsoft.com/office/drawing/2014/main" id="{D3D3FDA9-01F1-464A-97B6-9084EE394610}"/>
                </a:ext>
              </a:extLst>
            </p:cNvPr>
            <p:cNvSpPr/>
            <p:nvPr/>
          </p:nvSpPr>
          <p:spPr>
            <a:xfrm>
              <a:off x="6529389" y="3159446"/>
              <a:ext cx="1219201" cy="361951"/>
            </a:xfrm>
            <a:custGeom>
              <a:avLst/>
              <a:gdLst/>
              <a:ahLst/>
              <a:cxnLst/>
              <a:rect l="0" t="0" r="0" b="0"/>
              <a:pathLst>
                <a:path w="1219200" h="361950">
                  <a:moveTo>
                    <a:pt x="1223010" y="184785"/>
                  </a:moveTo>
                  <a:cubicBezTo>
                    <a:pt x="1223010" y="284798"/>
                    <a:pt x="949643" y="369570"/>
                    <a:pt x="611505" y="369570"/>
                  </a:cubicBezTo>
                  <a:cubicBezTo>
                    <a:pt x="273368" y="369570"/>
                    <a:pt x="0" y="287655"/>
                    <a:pt x="0" y="184785"/>
                  </a:cubicBezTo>
                  <a:cubicBezTo>
                    <a:pt x="0" y="84773"/>
                    <a:pt x="273368" y="0"/>
                    <a:pt x="611505" y="0"/>
                  </a:cubicBezTo>
                  <a:cubicBezTo>
                    <a:pt x="949643" y="0"/>
                    <a:pt x="1223010" y="82867"/>
                    <a:pt x="1223010" y="184785"/>
                  </a:cubicBezTo>
                </a:path>
              </a:pathLst>
            </a:custGeom>
            <a:solidFill>
              <a:srgbClr val="7FBB42"/>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18" name="Freeform: Shape 317">
              <a:extLst>
                <a:ext uri="{FF2B5EF4-FFF2-40B4-BE49-F238E27FC236}">
                  <a16:creationId xmlns:a16="http://schemas.microsoft.com/office/drawing/2014/main" id="{CC7CC7DF-27CF-47E2-BFE6-D648659CEA4A}"/>
                </a:ext>
              </a:extLst>
            </p:cNvPr>
            <p:cNvSpPr/>
            <p:nvPr/>
          </p:nvSpPr>
          <p:spPr>
            <a:xfrm>
              <a:off x="6529389" y="3160397"/>
              <a:ext cx="1219201" cy="295278"/>
            </a:xfrm>
            <a:custGeom>
              <a:avLst/>
              <a:gdLst/>
              <a:ahLst/>
              <a:cxnLst/>
              <a:rect l="0" t="0" r="0" b="0"/>
              <a:pathLst>
                <a:path w="1219200" h="295275">
                  <a:moveTo>
                    <a:pt x="1095375" y="296227"/>
                  </a:moveTo>
                  <a:cubicBezTo>
                    <a:pt x="1175385" y="263842"/>
                    <a:pt x="1223010" y="225742"/>
                    <a:pt x="1223010" y="184785"/>
                  </a:cubicBezTo>
                  <a:cubicBezTo>
                    <a:pt x="1223010" y="84772"/>
                    <a:pt x="949643" y="0"/>
                    <a:pt x="611505" y="0"/>
                  </a:cubicBezTo>
                  <a:cubicBezTo>
                    <a:pt x="273368" y="0"/>
                    <a:pt x="0" y="81915"/>
                    <a:pt x="0" y="184785"/>
                  </a:cubicBezTo>
                  <a:cubicBezTo>
                    <a:pt x="0" y="228600"/>
                    <a:pt x="47625" y="266700"/>
                    <a:pt x="127635" y="296227"/>
                  </a:cubicBezTo>
                  <a:cubicBezTo>
                    <a:pt x="239078" y="252413"/>
                    <a:pt x="415290" y="225742"/>
                    <a:pt x="611505" y="225742"/>
                  </a:cubicBezTo>
                  <a:cubicBezTo>
                    <a:pt x="807720" y="222885"/>
                    <a:pt x="982980" y="252413"/>
                    <a:pt x="1095375" y="296227"/>
                  </a:cubicBezTo>
                </a:path>
              </a:pathLst>
            </a:custGeom>
            <a:solidFill>
              <a:srgbClr val="B8D433"/>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19" name="Freeform: Shape 318">
              <a:extLst>
                <a:ext uri="{FF2B5EF4-FFF2-40B4-BE49-F238E27FC236}">
                  <a16:creationId xmlns:a16="http://schemas.microsoft.com/office/drawing/2014/main" id="{6EADCAFE-C18D-499F-9410-A35D0ACC222D}"/>
                </a:ext>
              </a:extLst>
            </p:cNvPr>
            <p:cNvSpPr/>
            <p:nvPr/>
          </p:nvSpPr>
          <p:spPr>
            <a:xfrm>
              <a:off x="6557965" y="3962405"/>
              <a:ext cx="314324" cy="476251"/>
            </a:xfrm>
            <a:custGeom>
              <a:avLst/>
              <a:gdLst/>
              <a:ahLst/>
              <a:cxnLst/>
              <a:rect l="0" t="0" r="0" b="0"/>
              <a:pathLst>
                <a:path w="314325" h="476250">
                  <a:moveTo>
                    <a:pt x="5715" y="459105"/>
                  </a:moveTo>
                  <a:lnTo>
                    <a:pt x="5715" y="354330"/>
                  </a:lnTo>
                  <a:cubicBezTo>
                    <a:pt x="23813" y="370522"/>
                    <a:pt x="44767" y="381953"/>
                    <a:pt x="67628" y="390525"/>
                  </a:cubicBezTo>
                  <a:cubicBezTo>
                    <a:pt x="90488" y="397193"/>
                    <a:pt x="113347" y="401955"/>
                    <a:pt x="133350" y="401955"/>
                  </a:cubicBezTo>
                  <a:cubicBezTo>
                    <a:pt x="146685" y="401955"/>
                    <a:pt x="158115" y="400050"/>
                    <a:pt x="167640" y="397193"/>
                  </a:cubicBezTo>
                  <a:cubicBezTo>
                    <a:pt x="177165" y="395288"/>
                    <a:pt x="185738" y="392430"/>
                    <a:pt x="192405" y="387668"/>
                  </a:cubicBezTo>
                  <a:cubicBezTo>
                    <a:pt x="199072" y="382905"/>
                    <a:pt x="203835" y="378143"/>
                    <a:pt x="205740" y="371475"/>
                  </a:cubicBezTo>
                  <a:cubicBezTo>
                    <a:pt x="207645" y="364807"/>
                    <a:pt x="210503" y="360045"/>
                    <a:pt x="210503" y="353378"/>
                  </a:cubicBezTo>
                  <a:cubicBezTo>
                    <a:pt x="210503" y="343853"/>
                    <a:pt x="208597" y="335280"/>
                    <a:pt x="203835" y="328613"/>
                  </a:cubicBezTo>
                  <a:cubicBezTo>
                    <a:pt x="199072" y="321945"/>
                    <a:pt x="192405" y="315278"/>
                    <a:pt x="182880" y="307657"/>
                  </a:cubicBezTo>
                  <a:cubicBezTo>
                    <a:pt x="173355" y="300990"/>
                    <a:pt x="161925" y="296228"/>
                    <a:pt x="150495" y="289560"/>
                  </a:cubicBezTo>
                  <a:cubicBezTo>
                    <a:pt x="139065" y="284797"/>
                    <a:pt x="125730" y="278130"/>
                    <a:pt x="109538" y="271463"/>
                  </a:cubicBezTo>
                  <a:cubicBezTo>
                    <a:pt x="73343" y="255270"/>
                    <a:pt x="45720" y="237172"/>
                    <a:pt x="27622" y="217170"/>
                  </a:cubicBezTo>
                  <a:cubicBezTo>
                    <a:pt x="9525" y="194310"/>
                    <a:pt x="0" y="169545"/>
                    <a:pt x="0" y="137160"/>
                  </a:cubicBezTo>
                  <a:cubicBezTo>
                    <a:pt x="0" y="112395"/>
                    <a:pt x="4763" y="91440"/>
                    <a:pt x="13335" y="75247"/>
                  </a:cubicBezTo>
                  <a:cubicBezTo>
                    <a:pt x="22860" y="57150"/>
                    <a:pt x="36195" y="42863"/>
                    <a:pt x="52388" y="31432"/>
                  </a:cubicBezTo>
                  <a:cubicBezTo>
                    <a:pt x="68580" y="20003"/>
                    <a:pt x="88582" y="10478"/>
                    <a:pt x="111443" y="6668"/>
                  </a:cubicBezTo>
                  <a:cubicBezTo>
                    <a:pt x="134303" y="1905"/>
                    <a:pt x="157163" y="0"/>
                    <a:pt x="181928" y="0"/>
                  </a:cubicBezTo>
                  <a:cubicBezTo>
                    <a:pt x="206693" y="0"/>
                    <a:pt x="227647" y="1905"/>
                    <a:pt x="245745" y="4763"/>
                  </a:cubicBezTo>
                  <a:cubicBezTo>
                    <a:pt x="263843" y="6668"/>
                    <a:pt x="281940" y="11430"/>
                    <a:pt x="298132" y="18097"/>
                  </a:cubicBezTo>
                  <a:lnTo>
                    <a:pt x="298132" y="116205"/>
                  </a:lnTo>
                  <a:cubicBezTo>
                    <a:pt x="291465" y="111443"/>
                    <a:pt x="281940" y="106680"/>
                    <a:pt x="273368" y="102870"/>
                  </a:cubicBezTo>
                  <a:cubicBezTo>
                    <a:pt x="264795" y="99060"/>
                    <a:pt x="255270" y="96203"/>
                    <a:pt x="245745" y="93345"/>
                  </a:cubicBezTo>
                  <a:cubicBezTo>
                    <a:pt x="236220" y="91440"/>
                    <a:pt x="224790" y="88582"/>
                    <a:pt x="216218" y="86678"/>
                  </a:cubicBezTo>
                  <a:cubicBezTo>
                    <a:pt x="206693" y="84772"/>
                    <a:pt x="198120" y="84772"/>
                    <a:pt x="188595" y="84772"/>
                  </a:cubicBezTo>
                  <a:cubicBezTo>
                    <a:pt x="177165" y="84772"/>
                    <a:pt x="165735" y="84772"/>
                    <a:pt x="156210" y="86678"/>
                  </a:cubicBezTo>
                  <a:cubicBezTo>
                    <a:pt x="146685" y="88582"/>
                    <a:pt x="138113" y="91440"/>
                    <a:pt x="131445" y="96203"/>
                  </a:cubicBezTo>
                  <a:cubicBezTo>
                    <a:pt x="124778" y="100965"/>
                    <a:pt x="120015" y="105728"/>
                    <a:pt x="115253" y="109538"/>
                  </a:cubicBezTo>
                  <a:cubicBezTo>
                    <a:pt x="110490" y="116205"/>
                    <a:pt x="110490" y="120968"/>
                    <a:pt x="110490" y="127635"/>
                  </a:cubicBezTo>
                  <a:cubicBezTo>
                    <a:pt x="110490" y="134303"/>
                    <a:pt x="112395" y="140970"/>
                    <a:pt x="117157" y="148590"/>
                  </a:cubicBezTo>
                  <a:cubicBezTo>
                    <a:pt x="121920" y="155257"/>
                    <a:pt x="126682" y="160020"/>
                    <a:pt x="135255" y="166688"/>
                  </a:cubicBezTo>
                  <a:cubicBezTo>
                    <a:pt x="141922" y="171450"/>
                    <a:pt x="151447" y="178118"/>
                    <a:pt x="162878" y="182880"/>
                  </a:cubicBezTo>
                  <a:cubicBezTo>
                    <a:pt x="174307" y="187643"/>
                    <a:pt x="185738" y="194310"/>
                    <a:pt x="199072" y="199072"/>
                  </a:cubicBezTo>
                  <a:cubicBezTo>
                    <a:pt x="217170" y="205740"/>
                    <a:pt x="235268" y="215265"/>
                    <a:pt x="249555" y="223838"/>
                  </a:cubicBezTo>
                  <a:cubicBezTo>
                    <a:pt x="265747" y="233363"/>
                    <a:pt x="277178" y="241935"/>
                    <a:pt x="288607" y="253365"/>
                  </a:cubicBezTo>
                  <a:cubicBezTo>
                    <a:pt x="300038" y="264795"/>
                    <a:pt x="306705" y="276225"/>
                    <a:pt x="313372" y="292418"/>
                  </a:cubicBezTo>
                  <a:cubicBezTo>
                    <a:pt x="318135" y="305753"/>
                    <a:pt x="322897" y="321945"/>
                    <a:pt x="322897" y="342900"/>
                  </a:cubicBezTo>
                  <a:cubicBezTo>
                    <a:pt x="322897" y="367665"/>
                    <a:pt x="318135" y="390525"/>
                    <a:pt x="309563" y="408622"/>
                  </a:cubicBezTo>
                  <a:cubicBezTo>
                    <a:pt x="300038" y="426720"/>
                    <a:pt x="286703" y="441007"/>
                    <a:pt x="268605" y="452438"/>
                  </a:cubicBezTo>
                  <a:cubicBezTo>
                    <a:pt x="252413" y="463868"/>
                    <a:pt x="232410" y="470535"/>
                    <a:pt x="209550" y="475297"/>
                  </a:cubicBezTo>
                  <a:cubicBezTo>
                    <a:pt x="186690" y="480060"/>
                    <a:pt x="163830" y="481965"/>
                    <a:pt x="139065" y="481965"/>
                  </a:cubicBezTo>
                  <a:cubicBezTo>
                    <a:pt x="114300" y="481965"/>
                    <a:pt x="88582" y="480060"/>
                    <a:pt x="65722" y="475297"/>
                  </a:cubicBezTo>
                  <a:cubicBezTo>
                    <a:pt x="41910" y="475297"/>
                    <a:pt x="21908" y="467678"/>
                    <a:pt x="5715" y="459105"/>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20" name="Freeform: Shape 319">
              <a:extLst>
                <a:ext uri="{FF2B5EF4-FFF2-40B4-BE49-F238E27FC236}">
                  <a16:creationId xmlns:a16="http://schemas.microsoft.com/office/drawing/2014/main" id="{404B38F1-530E-47F6-BFD3-754BE2559785}"/>
                </a:ext>
              </a:extLst>
            </p:cNvPr>
            <p:cNvSpPr/>
            <p:nvPr/>
          </p:nvSpPr>
          <p:spPr>
            <a:xfrm>
              <a:off x="6926578" y="3965251"/>
              <a:ext cx="495297" cy="533400"/>
            </a:xfrm>
            <a:custGeom>
              <a:avLst/>
              <a:gdLst/>
              <a:ahLst/>
              <a:cxnLst/>
              <a:rect l="0" t="0" r="0" b="0"/>
              <a:pathLst>
                <a:path w="495300" h="533400">
                  <a:moveTo>
                    <a:pt x="227647" y="483870"/>
                  </a:moveTo>
                  <a:cubicBezTo>
                    <a:pt x="161925" y="483870"/>
                    <a:pt x="106680" y="461010"/>
                    <a:pt x="63817" y="418148"/>
                  </a:cubicBezTo>
                  <a:cubicBezTo>
                    <a:pt x="22860" y="374333"/>
                    <a:pt x="0" y="318135"/>
                    <a:pt x="0" y="246698"/>
                  </a:cubicBezTo>
                  <a:cubicBezTo>
                    <a:pt x="0" y="173355"/>
                    <a:pt x="20955" y="114300"/>
                    <a:pt x="63817" y="68580"/>
                  </a:cubicBezTo>
                  <a:cubicBezTo>
                    <a:pt x="107632" y="22860"/>
                    <a:pt x="161925" y="0"/>
                    <a:pt x="232410" y="0"/>
                  </a:cubicBezTo>
                  <a:cubicBezTo>
                    <a:pt x="298132" y="0"/>
                    <a:pt x="353377" y="22860"/>
                    <a:pt x="394335" y="65723"/>
                  </a:cubicBezTo>
                  <a:cubicBezTo>
                    <a:pt x="435292" y="108585"/>
                    <a:pt x="456247" y="165735"/>
                    <a:pt x="456247" y="239078"/>
                  </a:cubicBezTo>
                  <a:cubicBezTo>
                    <a:pt x="456247" y="312420"/>
                    <a:pt x="435292" y="371475"/>
                    <a:pt x="392430" y="417195"/>
                  </a:cubicBezTo>
                  <a:cubicBezTo>
                    <a:pt x="390525" y="419100"/>
                    <a:pt x="390525" y="419100"/>
                    <a:pt x="387667" y="421958"/>
                  </a:cubicBezTo>
                  <a:cubicBezTo>
                    <a:pt x="385763" y="423863"/>
                    <a:pt x="385763" y="423863"/>
                    <a:pt x="382905" y="426720"/>
                  </a:cubicBezTo>
                  <a:lnTo>
                    <a:pt x="501967" y="541020"/>
                  </a:lnTo>
                  <a:lnTo>
                    <a:pt x="353377" y="541020"/>
                  </a:lnTo>
                  <a:lnTo>
                    <a:pt x="291465" y="477203"/>
                  </a:lnTo>
                  <a:cubicBezTo>
                    <a:pt x="276225" y="481013"/>
                    <a:pt x="253365" y="483870"/>
                    <a:pt x="227647" y="483870"/>
                  </a:cubicBezTo>
                  <a:close/>
                  <a:moveTo>
                    <a:pt x="232410" y="91440"/>
                  </a:moveTo>
                  <a:cubicBezTo>
                    <a:pt x="196215" y="91440"/>
                    <a:pt x="166688" y="104775"/>
                    <a:pt x="143827" y="132398"/>
                  </a:cubicBezTo>
                  <a:cubicBezTo>
                    <a:pt x="120967" y="160020"/>
                    <a:pt x="111442" y="196215"/>
                    <a:pt x="111442" y="241935"/>
                  </a:cubicBezTo>
                  <a:cubicBezTo>
                    <a:pt x="111442" y="287655"/>
                    <a:pt x="122872" y="323850"/>
                    <a:pt x="143827" y="351473"/>
                  </a:cubicBezTo>
                  <a:cubicBezTo>
                    <a:pt x="166688" y="379095"/>
                    <a:pt x="194310" y="392430"/>
                    <a:pt x="228600" y="392430"/>
                  </a:cubicBezTo>
                  <a:cubicBezTo>
                    <a:pt x="264795" y="392430"/>
                    <a:pt x="292417" y="379095"/>
                    <a:pt x="315277" y="353378"/>
                  </a:cubicBezTo>
                  <a:cubicBezTo>
                    <a:pt x="336232" y="325755"/>
                    <a:pt x="347663" y="289560"/>
                    <a:pt x="347663" y="243840"/>
                  </a:cubicBezTo>
                  <a:cubicBezTo>
                    <a:pt x="347663" y="196215"/>
                    <a:pt x="336232" y="157163"/>
                    <a:pt x="315277" y="129540"/>
                  </a:cubicBezTo>
                  <a:cubicBezTo>
                    <a:pt x="296227" y="104775"/>
                    <a:pt x="268605" y="91440"/>
                    <a:pt x="232410" y="91440"/>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21" name="Freeform: Shape 320">
              <a:extLst>
                <a:ext uri="{FF2B5EF4-FFF2-40B4-BE49-F238E27FC236}">
                  <a16:creationId xmlns:a16="http://schemas.microsoft.com/office/drawing/2014/main" id="{80C8E11B-E7E2-4B13-87F8-4622E90C1B71}"/>
                </a:ext>
              </a:extLst>
            </p:cNvPr>
            <p:cNvSpPr/>
            <p:nvPr/>
          </p:nvSpPr>
          <p:spPr>
            <a:xfrm>
              <a:off x="7462834" y="3971927"/>
              <a:ext cx="276224" cy="466724"/>
            </a:xfrm>
            <a:custGeom>
              <a:avLst/>
              <a:gdLst/>
              <a:ahLst/>
              <a:cxnLst/>
              <a:rect l="0" t="0" r="0" b="0"/>
              <a:pathLst>
                <a:path w="276225" h="466725">
                  <a:moveTo>
                    <a:pt x="278130" y="467678"/>
                  </a:moveTo>
                  <a:lnTo>
                    <a:pt x="0" y="467678"/>
                  </a:lnTo>
                  <a:lnTo>
                    <a:pt x="0" y="0"/>
                  </a:lnTo>
                  <a:lnTo>
                    <a:pt x="104775" y="0"/>
                  </a:lnTo>
                  <a:lnTo>
                    <a:pt x="104775" y="381000"/>
                  </a:lnTo>
                  <a:lnTo>
                    <a:pt x="278130" y="381000"/>
                  </a:lnTo>
                  <a:lnTo>
                    <a:pt x="278130" y="467678"/>
                  </a:lnTo>
                  <a:lnTo>
                    <a:pt x="278130" y="467678"/>
                  </a:ln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grpSp>
      <p:pic>
        <p:nvPicPr>
          <p:cNvPr id="325" name="Picture 324">
            <a:extLst>
              <a:ext uri="{FF2B5EF4-FFF2-40B4-BE49-F238E27FC236}">
                <a16:creationId xmlns:a16="http://schemas.microsoft.com/office/drawing/2014/main" id="{1204FFAF-8DBA-4E30-98E3-B40EEFC116DE}"/>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8946509" y="8725921"/>
            <a:ext cx="990402" cy="990402"/>
          </a:xfrm>
          <a:prstGeom prst="rect">
            <a:avLst/>
          </a:prstGeom>
        </p:spPr>
      </p:pic>
      <p:sp>
        <p:nvSpPr>
          <p:cNvPr id="326" name="TextBox 325">
            <a:extLst>
              <a:ext uri="{FF2B5EF4-FFF2-40B4-BE49-F238E27FC236}">
                <a16:creationId xmlns:a16="http://schemas.microsoft.com/office/drawing/2014/main" id="{822DEC2B-CDF4-4E8E-ACE6-7D856D2FE492}"/>
              </a:ext>
            </a:extLst>
          </p:cNvPr>
          <p:cNvSpPr txBox="1"/>
          <p:nvPr/>
        </p:nvSpPr>
        <p:spPr>
          <a:xfrm>
            <a:off x="18523805" y="9563383"/>
            <a:ext cx="1721240" cy="828135"/>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a:solidFill>
                  <a:srgbClr val="505050"/>
                </a:solidFill>
                <a:latin typeface="Segoe UI Semibold" panose="020B0702040204020203" pitchFamily="34" charset="0"/>
                <a:cs typeface="Segoe UI Semibold" panose="020B0702040204020203" pitchFamily="34" charset="0"/>
              </a:rPr>
              <a:t>SQL DW </a:t>
            </a:r>
          </a:p>
        </p:txBody>
      </p:sp>
      <p:pic>
        <p:nvPicPr>
          <p:cNvPr id="327" name="Picture 56">
            <a:extLst>
              <a:ext uri="{FF2B5EF4-FFF2-40B4-BE49-F238E27FC236}">
                <a16:creationId xmlns:a16="http://schemas.microsoft.com/office/drawing/2014/main" id="{2DD25AC5-B250-4D8D-A6B6-4C6F07E938C5}"/>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18881372" y="10573729"/>
            <a:ext cx="1032055" cy="797954"/>
          </a:xfrm>
          <a:prstGeom prst="rect">
            <a:avLst/>
          </a:prstGeom>
        </p:spPr>
      </p:pic>
      <p:sp>
        <p:nvSpPr>
          <p:cNvPr id="328" name="TextBox 327">
            <a:extLst>
              <a:ext uri="{FF2B5EF4-FFF2-40B4-BE49-F238E27FC236}">
                <a16:creationId xmlns:a16="http://schemas.microsoft.com/office/drawing/2014/main" id="{E0DB40BB-35EB-4EE5-AD16-BBB9F843051D}"/>
              </a:ext>
            </a:extLst>
          </p:cNvPr>
          <p:cNvSpPr txBox="1"/>
          <p:nvPr/>
        </p:nvSpPr>
        <p:spPr>
          <a:xfrm>
            <a:off x="18439733" y="11482330"/>
            <a:ext cx="1721240" cy="1326733"/>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Azure Analysis Services</a:t>
            </a:r>
          </a:p>
        </p:txBody>
      </p:sp>
      <p:cxnSp>
        <p:nvCxnSpPr>
          <p:cNvPr id="329" name="Straight Arrow Connector 328">
            <a:extLst>
              <a:ext uri="{FF2B5EF4-FFF2-40B4-BE49-F238E27FC236}">
                <a16:creationId xmlns:a16="http://schemas.microsoft.com/office/drawing/2014/main" id="{8AC3AF29-4195-4057-96B5-9957B396C701}"/>
              </a:ext>
            </a:extLst>
          </p:cNvPr>
          <p:cNvCxnSpPr>
            <a:cxnSpLocks/>
          </p:cNvCxnSpPr>
          <p:nvPr/>
        </p:nvCxnSpPr>
        <p:spPr>
          <a:xfrm>
            <a:off x="17977385" y="8866655"/>
            <a:ext cx="439625" cy="0"/>
          </a:xfrm>
          <a:prstGeom prst="straightConnector1">
            <a:avLst/>
          </a:prstGeom>
          <a:ln>
            <a:solidFill>
              <a:schemeClr val="accent2">
                <a:lumMod val="75000"/>
                <a:lumOff val="25000"/>
              </a:schemeClr>
            </a:solidFill>
            <a:prstDash val="lgDash"/>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30" name="TextBox 329">
            <a:extLst>
              <a:ext uri="{FF2B5EF4-FFF2-40B4-BE49-F238E27FC236}">
                <a16:creationId xmlns:a16="http://schemas.microsoft.com/office/drawing/2014/main" id="{815444C0-D3E4-41C8-9F0F-0946C216EDEE}"/>
              </a:ext>
            </a:extLst>
          </p:cNvPr>
          <p:cNvSpPr txBox="1"/>
          <p:nvPr/>
        </p:nvSpPr>
        <p:spPr>
          <a:xfrm>
            <a:off x="6914215" y="9232193"/>
            <a:ext cx="1375698" cy="369332"/>
          </a:xfrm>
          <a:prstGeom prst="rect">
            <a:avLst/>
          </a:prstGeom>
        </p:spPr>
        <p:txBody>
          <a:bodyPr wrap="non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defTabSz="1901471" eaLnBrk="1" fontAlgn="auto" hangingPunct="1">
              <a:spcBef>
                <a:spcPts val="0"/>
              </a:spcBef>
              <a:spcAft>
                <a:spcPts val="0"/>
              </a:spcAft>
              <a:defRPr/>
            </a:pPr>
            <a:r>
              <a:rPr lang="en-US" sz="1800" dirty="0">
                <a:solidFill>
                  <a:srgbClr val="505050"/>
                </a:solidFill>
              </a:rPr>
              <a:t>Cosmos DB</a:t>
            </a:r>
          </a:p>
        </p:txBody>
      </p:sp>
      <p:pic>
        <p:nvPicPr>
          <p:cNvPr id="35" name="Picture 34" descr="A close up of a sign&#10;&#10;Description generated with very high confidence">
            <a:extLst>
              <a:ext uri="{FF2B5EF4-FFF2-40B4-BE49-F238E27FC236}">
                <a16:creationId xmlns:a16="http://schemas.microsoft.com/office/drawing/2014/main" id="{43E8A72F-3A80-4164-8681-6410B2F3CED1}"/>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15478420" y="5026989"/>
            <a:ext cx="950728" cy="950728"/>
          </a:xfrm>
          <a:prstGeom prst="rect">
            <a:avLst/>
          </a:prstGeom>
        </p:spPr>
      </p:pic>
      <p:sp>
        <p:nvSpPr>
          <p:cNvPr id="332" name="TextBox 331">
            <a:extLst>
              <a:ext uri="{FF2B5EF4-FFF2-40B4-BE49-F238E27FC236}">
                <a16:creationId xmlns:a16="http://schemas.microsoft.com/office/drawing/2014/main" id="{86BB609A-497B-4924-B314-40D41E667A36}"/>
              </a:ext>
            </a:extLst>
          </p:cNvPr>
          <p:cNvSpPr txBox="1"/>
          <p:nvPr/>
        </p:nvSpPr>
        <p:spPr>
          <a:xfrm>
            <a:off x="15093164" y="5795706"/>
            <a:ext cx="1721240" cy="828135"/>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Batch AI</a:t>
            </a:r>
          </a:p>
        </p:txBody>
      </p:sp>
      <p:sp>
        <p:nvSpPr>
          <p:cNvPr id="333" name="TextBox 332">
            <a:extLst>
              <a:ext uri="{FF2B5EF4-FFF2-40B4-BE49-F238E27FC236}">
                <a16:creationId xmlns:a16="http://schemas.microsoft.com/office/drawing/2014/main" id="{8F74C718-9E87-4FC8-8874-FC326B3B40B7}"/>
              </a:ext>
            </a:extLst>
          </p:cNvPr>
          <p:cNvSpPr txBox="1"/>
          <p:nvPr/>
        </p:nvSpPr>
        <p:spPr>
          <a:xfrm>
            <a:off x="8386477" y="9044158"/>
            <a:ext cx="1721240" cy="828135"/>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a:solidFill>
                  <a:srgbClr val="505050"/>
                </a:solidFill>
                <a:latin typeface="Segoe UI Semibold" panose="020B0702040204020203" pitchFamily="34" charset="0"/>
                <a:cs typeface="Segoe UI Semibold" panose="020B0702040204020203" pitchFamily="34" charset="0"/>
              </a:rPr>
              <a:t>SQL DB </a:t>
            </a:r>
          </a:p>
        </p:txBody>
      </p:sp>
      <p:grpSp>
        <p:nvGrpSpPr>
          <p:cNvPr id="334" name="Group 333">
            <a:extLst>
              <a:ext uri="{FF2B5EF4-FFF2-40B4-BE49-F238E27FC236}">
                <a16:creationId xmlns:a16="http://schemas.microsoft.com/office/drawing/2014/main" id="{47EC0800-5A7D-45AF-B3D0-0175385A1E9C}"/>
              </a:ext>
            </a:extLst>
          </p:cNvPr>
          <p:cNvGrpSpPr>
            <a:grpSpLocks noChangeAspect="1"/>
          </p:cNvGrpSpPr>
          <p:nvPr/>
        </p:nvGrpSpPr>
        <p:grpSpPr>
          <a:xfrm>
            <a:off x="8890374" y="8170976"/>
            <a:ext cx="717953" cy="950728"/>
            <a:chOff x="6372224" y="3082295"/>
            <a:chExt cx="1533525" cy="2030732"/>
          </a:xfrm>
        </p:grpSpPr>
        <p:sp>
          <p:nvSpPr>
            <p:cNvPr id="335" name="Freeform: Shape 334">
              <a:extLst>
                <a:ext uri="{FF2B5EF4-FFF2-40B4-BE49-F238E27FC236}">
                  <a16:creationId xmlns:a16="http://schemas.microsoft.com/office/drawing/2014/main" id="{011C16E5-623E-4CAC-B07C-3E166719EF28}"/>
                </a:ext>
              </a:extLst>
            </p:cNvPr>
            <p:cNvSpPr/>
            <p:nvPr/>
          </p:nvSpPr>
          <p:spPr>
            <a:xfrm>
              <a:off x="6372224" y="3360425"/>
              <a:ext cx="761999" cy="1752602"/>
            </a:xfrm>
            <a:custGeom>
              <a:avLst/>
              <a:gdLst/>
              <a:ahLst/>
              <a:cxnLst/>
              <a:rect l="0" t="0" r="0" b="0"/>
              <a:pathLst>
                <a:path w="762000" h="1752600">
                  <a:moveTo>
                    <a:pt x="0" y="0"/>
                  </a:moveTo>
                  <a:lnTo>
                    <a:pt x="0" y="1480185"/>
                  </a:lnTo>
                  <a:cubicBezTo>
                    <a:pt x="0" y="1632585"/>
                    <a:pt x="344805" y="1758315"/>
                    <a:pt x="768668" y="1758315"/>
                  </a:cubicBezTo>
                  <a:lnTo>
                    <a:pt x="768668" y="0"/>
                  </a:lnTo>
                  <a:lnTo>
                    <a:pt x="0" y="0"/>
                  </a:lnTo>
                  <a:close/>
                </a:path>
              </a:pathLst>
            </a:custGeom>
            <a:solidFill>
              <a:srgbClr val="3999C6"/>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36" name="Freeform: Shape 335">
              <a:extLst>
                <a:ext uri="{FF2B5EF4-FFF2-40B4-BE49-F238E27FC236}">
                  <a16:creationId xmlns:a16="http://schemas.microsoft.com/office/drawing/2014/main" id="{3D3D2ECB-9B85-425F-B299-E165B63B2894}"/>
                </a:ext>
              </a:extLst>
            </p:cNvPr>
            <p:cNvSpPr/>
            <p:nvPr/>
          </p:nvSpPr>
          <p:spPr>
            <a:xfrm>
              <a:off x="7129464" y="3360425"/>
              <a:ext cx="771526" cy="1752602"/>
            </a:xfrm>
            <a:custGeom>
              <a:avLst/>
              <a:gdLst/>
              <a:ahLst/>
              <a:cxnLst/>
              <a:rect l="0" t="0" r="0" b="0"/>
              <a:pathLst>
                <a:path w="771525" h="1752600">
                  <a:moveTo>
                    <a:pt x="0" y="1759268"/>
                  </a:moveTo>
                  <a:lnTo>
                    <a:pt x="11430" y="1759268"/>
                  </a:lnTo>
                  <a:cubicBezTo>
                    <a:pt x="436245" y="1759268"/>
                    <a:pt x="780097" y="1633537"/>
                    <a:pt x="780097" y="1481137"/>
                  </a:cubicBezTo>
                  <a:lnTo>
                    <a:pt x="780097" y="0"/>
                  </a:lnTo>
                  <a:lnTo>
                    <a:pt x="0" y="0"/>
                  </a:lnTo>
                  <a:lnTo>
                    <a:pt x="0" y="1759268"/>
                  </a:lnTo>
                  <a:close/>
                </a:path>
              </a:pathLst>
            </a:custGeom>
            <a:solidFill>
              <a:srgbClr val="5AB4D9"/>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37" name="Freeform: Shape 336">
              <a:extLst>
                <a:ext uri="{FF2B5EF4-FFF2-40B4-BE49-F238E27FC236}">
                  <a16:creationId xmlns:a16="http://schemas.microsoft.com/office/drawing/2014/main" id="{EA17ECC4-E8AD-4C5B-98BE-6377BCBD8FA6}"/>
                </a:ext>
              </a:extLst>
            </p:cNvPr>
            <p:cNvSpPr/>
            <p:nvPr/>
          </p:nvSpPr>
          <p:spPr>
            <a:xfrm>
              <a:off x="6372224" y="3082295"/>
              <a:ext cx="1533525" cy="552451"/>
            </a:xfrm>
            <a:custGeom>
              <a:avLst/>
              <a:gdLst/>
              <a:ahLst/>
              <a:cxnLst/>
              <a:rect l="0" t="0" r="0" b="0"/>
              <a:pathLst>
                <a:path w="1533525" h="552450">
                  <a:moveTo>
                    <a:pt x="1537335" y="278130"/>
                  </a:moveTo>
                  <a:cubicBezTo>
                    <a:pt x="1537335" y="430530"/>
                    <a:pt x="1192530" y="556260"/>
                    <a:pt x="768668" y="556260"/>
                  </a:cubicBezTo>
                  <a:cubicBezTo>
                    <a:pt x="344805" y="556260"/>
                    <a:pt x="0" y="431482"/>
                    <a:pt x="0" y="278130"/>
                  </a:cubicBezTo>
                  <a:cubicBezTo>
                    <a:pt x="0" y="124777"/>
                    <a:pt x="344805" y="0"/>
                    <a:pt x="768668" y="0"/>
                  </a:cubicBezTo>
                  <a:cubicBezTo>
                    <a:pt x="1192530" y="0"/>
                    <a:pt x="1537335" y="122872"/>
                    <a:pt x="1537335" y="278130"/>
                  </a:cubicBezTo>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38" name="Freeform: Shape 337">
              <a:extLst>
                <a:ext uri="{FF2B5EF4-FFF2-40B4-BE49-F238E27FC236}">
                  <a16:creationId xmlns:a16="http://schemas.microsoft.com/office/drawing/2014/main" id="{659FFBE3-A4BE-49DF-A47C-482117CF6E28}"/>
                </a:ext>
              </a:extLst>
            </p:cNvPr>
            <p:cNvSpPr/>
            <p:nvPr/>
          </p:nvSpPr>
          <p:spPr>
            <a:xfrm>
              <a:off x="6529389" y="3159446"/>
              <a:ext cx="1219201" cy="361951"/>
            </a:xfrm>
            <a:custGeom>
              <a:avLst/>
              <a:gdLst/>
              <a:ahLst/>
              <a:cxnLst/>
              <a:rect l="0" t="0" r="0" b="0"/>
              <a:pathLst>
                <a:path w="1219200" h="361950">
                  <a:moveTo>
                    <a:pt x="1223010" y="184785"/>
                  </a:moveTo>
                  <a:cubicBezTo>
                    <a:pt x="1223010" y="284798"/>
                    <a:pt x="949643" y="369570"/>
                    <a:pt x="611505" y="369570"/>
                  </a:cubicBezTo>
                  <a:cubicBezTo>
                    <a:pt x="273368" y="369570"/>
                    <a:pt x="0" y="287655"/>
                    <a:pt x="0" y="184785"/>
                  </a:cubicBezTo>
                  <a:cubicBezTo>
                    <a:pt x="0" y="84773"/>
                    <a:pt x="273368" y="0"/>
                    <a:pt x="611505" y="0"/>
                  </a:cubicBezTo>
                  <a:cubicBezTo>
                    <a:pt x="949643" y="0"/>
                    <a:pt x="1223010" y="82867"/>
                    <a:pt x="1223010" y="184785"/>
                  </a:cubicBezTo>
                </a:path>
              </a:pathLst>
            </a:custGeom>
            <a:solidFill>
              <a:srgbClr val="7FBB42"/>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39" name="Freeform: Shape 338">
              <a:extLst>
                <a:ext uri="{FF2B5EF4-FFF2-40B4-BE49-F238E27FC236}">
                  <a16:creationId xmlns:a16="http://schemas.microsoft.com/office/drawing/2014/main" id="{1D74160C-3086-44BA-87D2-ECF4014546BC}"/>
                </a:ext>
              </a:extLst>
            </p:cNvPr>
            <p:cNvSpPr/>
            <p:nvPr/>
          </p:nvSpPr>
          <p:spPr>
            <a:xfrm>
              <a:off x="6529389" y="3160397"/>
              <a:ext cx="1219201" cy="295278"/>
            </a:xfrm>
            <a:custGeom>
              <a:avLst/>
              <a:gdLst/>
              <a:ahLst/>
              <a:cxnLst/>
              <a:rect l="0" t="0" r="0" b="0"/>
              <a:pathLst>
                <a:path w="1219200" h="295275">
                  <a:moveTo>
                    <a:pt x="1095375" y="296227"/>
                  </a:moveTo>
                  <a:cubicBezTo>
                    <a:pt x="1175385" y="263842"/>
                    <a:pt x="1223010" y="225742"/>
                    <a:pt x="1223010" y="184785"/>
                  </a:cubicBezTo>
                  <a:cubicBezTo>
                    <a:pt x="1223010" y="84772"/>
                    <a:pt x="949643" y="0"/>
                    <a:pt x="611505" y="0"/>
                  </a:cubicBezTo>
                  <a:cubicBezTo>
                    <a:pt x="273368" y="0"/>
                    <a:pt x="0" y="81915"/>
                    <a:pt x="0" y="184785"/>
                  </a:cubicBezTo>
                  <a:cubicBezTo>
                    <a:pt x="0" y="228600"/>
                    <a:pt x="47625" y="266700"/>
                    <a:pt x="127635" y="296227"/>
                  </a:cubicBezTo>
                  <a:cubicBezTo>
                    <a:pt x="239078" y="252413"/>
                    <a:pt x="415290" y="225742"/>
                    <a:pt x="611505" y="225742"/>
                  </a:cubicBezTo>
                  <a:cubicBezTo>
                    <a:pt x="807720" y="222885"/>
                    <a:pt x="982980" y="252413"/>
                    <a:pt x="1095375" y="296227"/>
                  </a:cubicBezTo>
                </a:path>
              </a:pathLst>
            </a:custGeom>
            <a:solidFill>
              <a:srgbClr val="B8D433"/>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40" name="Freeform: Shape 339">
              <a:extLst>
                <a:ext uri="{FF2B5EF4-FFF2-40B4-BE49-F238E27FC236}">
                  <a16:creationId xmlns:a16="http://schemas.microsoft.com/office/drawing/2014/main" id="{219733A5-405D-4EA5-B4D0-BC148564B6A9}"/>
                </a:ext>
              </a:extLst>
            </p:cNvPr>
            <p:cNvSpPr/>
            <p:nvPr/>
          </p:nvSpPr>
          <p:spPr>
            <a:xfrm>
              <a:off x="6557965" y="3962405"/>
              <a:ext cx="314324" cy="476251"/>
            </a:xfrm>
            <a:custGeom>
              <a:avLst/>
              <a:gdLst/>
              <a:ahLst/>
              <a:cxnLst/>
              <a:rect l="0" t="0" r="0" b="0"/>
              <a:pathLst>
                <a:path w="314325" h="476250">
                  <a:moveTo>
                    <a:pt x="5715" y="459105"/>
                  </a:moveTo>
                  <a:lnTo>
                    <a:pt x="5715" y="354330"/>
                  </a:lnTo>
                  <a:cubicBezTo>
                    <a:pt x="23813" y="370522"/>
                    <a:pt x="44767" y="381953"/>
                    <a:pt x="67628" y="390525"/>
                  </a:cubicBezTo>
                  <a:cubicBezTo>
                    <a:pt x="90488" y="397193"/>
                    <a:pt x="113347" y="401955"/>
                    <a:pt x="133350" y="401955"/>
                  </a:cubicBezTo>
                  <a:cubicBezTo>
                    <a:pt x="146685" y="401955"/>
                    <a:pt x="158115" y="400050"/>
                    <a:pt x="167640" y="397193"/>
                  </a:cubicBezTo>
                  <a:cubicBezTo>
                    <a:pt x="177165" y="395288"/>
                    <a:pt x="185738" y="392430"/>
                    <a:pt x="192405" y="387668"/>
                  </a:cubicBezTo>
                  <a:cubicBezTo>
                    <a:pt x="199072" y="382905"/>
                    <a:pt x="203835" y="378143"/>
                    <a:pt x="205740" y="371475"/>
                  </a:cubicBezTo>
                  <a:cubicBezTo>
                    <a:pt x="207645" y="364807"/>
                    <a:pt x="210503" y="360045"/>
                    <a:pt x="210503" y="353378"/>
                  </a:cubicBezTo>
                  <a:cubicBezTo>
                    <a:pt x="210503" y="343853"/>
                    <a:pt x="208597" y="335280"/>
                    <a:pt x="203835" y="328613"/>
                  </a:cubicBezTo>
                  <a:cubicBezTo>
                    <a:pt x="199072" y="321945"/>
                    <a:pt x="192405" y="315278"/>
                    <a:pt x="182880" y="307657"/>
                  </a:cubicBezTo>
                  <a:cubicBezTo>
                    <a:pt x="173355" y="300990"/>
                    <a:pt x="161925" y="296228"/>
                    <a:pt x="150495" y="289560"/>
                  </a:cubicBezTo>
                  <a:cubicBezTo>
                    <a:pt x="139065" y="284797"/>
                    <a:pt x="125730" y="278130"/>
                    <a:pt x="109538" y="271463"/>
                  </a:cubicBezTo>
                  <a:cubicBezTo>
                    <a:pt x="73343" y="255270"/>
                    <a:pt x="45720" y="237172"/>
                    <a:pt x="27622" y="217170"/>
                  </a:cubicBezTo>
                  <a:cubicBezTo>
                    <a:pt x="9525" y="194310"/>
                    <a:pt x="0" y="169545"/>
                    <a:pt x="0" y="137160"/>
                  </a:cubicBezTo>
                  <a:cubicBezTo>
                    <a:pt x="0" y="112395"/>
                    <a:pt x="4763" y="91440"/>
                    <a:pt x="13335" y="75247"/>
                  </a:cubicBezTo>
                  <a:cubicBezTo>
                    <a:pt x="22860" y="57150"/>
                    <a:pt x="36195" y="42863"/>
                    <a:pt x="52388" y="31432"/>
                  </a:cubicBezTo>
                  <a:cubicBezTo>
                    <a:pt x="68580" y="20003"/>
                    <a:pt x="88582" y="10478"/>
                    <a:pt x="111443" y="6668"/>
                  </a:cubicBezTo>
                  <a:cubicBezTo>
                    <a:pt x="134303" y="1905"/>
                    <a:pt x="157163" y="0"/>
                    <a:pt x="181928" y="0"/>
                  </a:cubicBezTo>
                  <a:cubicBezTo>
                    <a:pt x="206693" y="0"/>
                    <a:pt x="227647" y="1905"/>
                    <a:pt x="245745" y="4763"/>
                  </a:cubicBezTo>
                  <a:cubicBezTo>
                    <a:pt x="263843" y="6668"/>
                    <a:pt x="281940" y="11430"/>
                    <a:pt x="298132" y="18097"/>
                  </a:cubicBezTo>
                  <a:lnTo>
                    <a:pt x="298132" y="116205"/>
                  </a:lnTo>
                  <a:cubicBezTo>
                    <a:pt x="291465" y="111443"/>
                    <a:pt x="281940" y="106680"/>
                    <a:pt x="273368" y="102870"/>
                  </a:cubicBezTo>
                  <a:cubicBezTo>
                    <a:pt x="264795" y="99060"/>
                    <a:pt x="255270" y="96203"/>
                    <a:pt x="245745" y="93345"/>
                  </a:cubicBezTo>
                  <a:cubicBezTo>
                    <a:pt x="236220" y="91440"/>
                    <a:pt x="224790" y="88582"/>
                    <a:pt x="216218" y="86678"/>
                  </a:cubicBezTo>
                  <a:cubicBezTo>
                    <a:pt x="206693" y="84772"/>
                    <a:pt x="198120" y="84772"/>
                    <a:pt x="188595" y="84772"/>
                  </a:cubicBezTo>
                  <a:cubicBezTo>
                    <a:pt x="177165" y="84772"/>
                    <a:pt x="165735" y="84772"/>
                    <a:pt x="156210" y="86678"/>
                  </a:cubicBezTo>
                  <a:cubicBezTo>
                    <a:pt x="146685" y="88582"/>
                    <a:pt x="138113" y="91440"/>
                    <a:pt x="131445" y="96203"/>
                  </a:cubicBezTo>
                  <a:cubicBezTo>
                    <a:pt x="124778" y="100965"/>
                    <a:pt x="120015" y="105728"/>
                    <a:pt x="115253" y="109538"/>
                  </a:cubicBezTo>
                  <a:cubicBezTo>
                    <a:pt x="110490" y="116205"/>
                    <a:pt x="110490" y="120968"/>
                    <a:pt x="110490" y="127635"/>
                  </a:cubicBezTo>
                  <a:cubicBezTo>
                    <a:pt x="110490" y="134303"/>
                    <a:pt x="112395" y="140970"/>
                    <a:pt x="117157" y="148590"/>
                  </a:cubicBezTo>
                  <a:cubicBezTo>
                    <a:pt x="121920" y="155257"/>
                    <a:pt x="126682" y="160020"/>
                    <a:pt x="135255" y="166688"/>
                  </a:cubicBezTo>
                  <a:cubicBezTo>
                    <a:pt x="141922" y="171450"/>
                    <a:pt x="151447" y="178118"/>
                    <a:pt x="162878" y="182880"/>
                  </a:cubicBezTo>
                  <a:cubicBezTo>
                    <a:pt x="174307" y="187643"/>
                    <a:pt x="185738" y="194310"/>
                    <a:pt x="199072" y="199072"/>
                  </a:cubicBezTo>
                  <a:cubicBezTo>
                    <a:pt x="217170" y="205740"/>
                    <a:pt x="235268" y="215265"/>
                    <a:pt x="249555" y="223838"/>
                  </a:cubicBezTo>
                  <a:cubicBezTo>
                    <a:pt x="265747" y="233363"/>
                    <a:pt x="277178" y="241935"/>
                    <a:pt x="288607" y="253365"/>
                  </a:cubicBezTo>
                  <a:cubicBezTo>
                    <a:pt x="300038" y="264795"/>
                    <a:pt x="306705" y="276225"/>
                    <a:pt x="313372" y="292418"/>
                  </a:cubicBezTo>
                  <a:cubicBezTo>
                    <a:pt x="318135" y="305753"/>
                    <a:pt x="322897" y="321945"/>
                    <a:pt x="322897" y="342900"/>
                  </a:cubicBezTo>
                  <a:cubicBezTo>
                    <a:pt x="322897" y="367665"/>
                    <a:pt x="318135" y="390525"/>
                    <a:pt x="309563" y="408622"/>
                  </a:cubicBezTo>
                  <a:cubicBezTo>
                    <a:pt x="300038" y="426720"/>
                    <a:pt x="286703" y="441007"/>
                    <a:pt x="268605" y="452438"/>
                  </a:cubicBezTo>
                  <a:cubicBezTo>
                    <a:pt x="252413" y="463868"/>
                    <a:pt x="232410" y="470535"/>
                    <a:pt x="209550" y="475297"/>
                  </a:cubicBezTo>
                  <a:cubicBezTo>
                    <a:pt x="186690" y="480060"/>
                    <a:pt x="163830" y="481965"/>
                    <a:pt x="139065" y="481965"/>
                  </a:cubicBezTo>
                  <a:cubicBezTo>
                    <a:pt x="114300" y="481965"/>
                    <a:pt x="88582" y="480060"/>
                    <a:pt x="65722" y="475297"/>
                  </a:cubicBezTo>
                  <a:cubicBezTo>
                    <a:pt x="41910" y="475297"/>
                    <a:pt x="21908" y="467678"/>
                    <a:pt x="5715" y="459105"/>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41" name="Freeform: Shape 340">
              <a:extLst>
                <a:ext uri="{FF2B5EF4-FFF2-40B4-BE49-F238E27FC236}">
                  <a16:creationId xmlns:a16="http://schemas.microsoft.com/office/drawing/2014/main" id="{70C949D4-FD5F-46F6-966F-E83B78278C11}"/>
                </a:ext>
              </a:extLst>
            </p:cNvPr>
            <p:cNvSpPr/>
            <p:nvPr/>
          </p:nvSpPr>
          <p:spPr>
            <a:xfrm>
              <a:off x="6926578" y="3965251"/>
              <a:ext cx="495297" cy="533400"/>
            </a:xfrm>
            <a:custGeom>
              <a:avLst/>
              <a:gdLst/>
              <a:ahLst/>
              <a:cxnLst/>
              <a:rect l="0" t="0" r="0" b="0"/>
              <a:pathLst>
                <a:path w="495300" h="533400">
                  <a:moveTo>
                    <a:pt x="227647" y="483870"/>
                  </a:moveTo>
                  <a:cubicBezTo>
                    <a:pt x="161925" y="483870"/>
                    <a:pt x="106680" y="461010"/>
                    <a:pt x="63817" y="418148"/>
                  </a:cubicBezTo>
                  <a:cubicBezTo>
                    <a:pt x="22860" y="374333"/>
                    <a:pt x="0" y="318135"/>
                    <a:pt x="0" y="246698"/>
                  </a:cubicBezTo>
                  <a:cubicBezTo>
                    <a:pt x="0" y="173355"/>
                    <a:pt x="20955" y="114300"/>
                    <a:pt x="63817" y="68580"/>
                  </a:cubicBezTo>
                  <a:cubicBezTo>
                    <a:pt x="107632" y="22860"/>
                    <a:pt x="161925" y="0"/>
                    <a:pt x="232410" y="0"/>
                  </a:cubicBezTo>
                  <a:cubicBezTo>
                    <a:pt x="298132" y="0"/>
                    <a:pt x="353377" y="22860"/>
                    <a:pt x="394335" y="65723"/>
                  </a:cubicBezTo>
                  <a:cubicBezTo>
                    <a:pt x="435292" y="108585"/>
                    <a:pt x="456247" y="165735"/>
                    <a:pt x="456247" y="239078"/>
                  </a:cubicBezTo>
                  <a:cubicBezTo>
                    <a:pt x="456247" y="312420"/>
                    <a:pt x="435292" y="371475"/>
                    <a:pt x="392430" y="417195"/>
                  </a:cubicBezTo>
                  <a:cubicBezTo>
                    <a:pt x="390525" y="419100"/>
                    <a:pt x="390525" y="419100"/>
                    <a:pt x="387667" y="421958"/>
                  </a:cubicBezTo>
                  <a:cubicBezTo>
                    <a:pt x="385763" y="423863"/>
                    <a:pt x="385763" y="423863"/>
                    <a:pt x="382905" y="426720"/>
                  </a:cubicBezTo>
                  <a:lnTo>
                    <a:pt x="501967" y="541020"/>
                  </a:lnTo>
                  <a:lnTo>
                    <a:pt x="353377" y="541020"/>
                  </a:lnTo>
                  <a:lnTo>
                    <a:pt x="291465" y="477203"/>
                  </a:lnTo>
                  <a:cubicBezTo>
                    <a:pt x="276225" y="481013"/>
                    <a:pt x="253365" y="483870"/>
                    <a:pt x="227647" y="483870"/>
                  </a:cubicBezTo>
                  <a:close/>
                  <a:moveTo>
                    <a:pt x="232410" y="91440"/>
                  </a:moveTo>
                  <a:cubicBezTo>
                    <a:pt x="196215" y="91440"/>
                    <a:pt x="166688" y="104775"/>
                    <a:pt x="143827" y="132398"/>
                  </a:cubicBezTo>
                  <a:cubicBezTo>
                    <a:pt x="120967" y="160020"/>
                    <a:pt x="111442" y="196215"/>
                    <a:pt x="111442" y="241935"/>
                  </a:cubicBezTo>
                  <a:cubicBezTo>
                    <a:pt x="111442" y="287655"/>
                    <a:pt x="122872" y="323850"/>
                    <a:pt x="143827" y="351473"/>
                  </a:cubicBezTo>
                  <a:cubicBezTo>
                    <a:pt x="166688" y="379095"/>
                    <a:pt x="194310" y="392430"/>
                    <a:pt x="228600" y="392430"/>
                  </a:cubicBezTo>
                  <a:cubicBezTo>
                    <a:pt x="264795" y="392430"/>
                    <a:pt x="292417" y="379095"/>
                    <a:pt x="315277" y="353378"/>
                  </a:cubicBezTo>
                  <a:cubicBezTo>
                    <a:pt x="336232" y="325755"/>
                    <a:pt x="347663" y="289560"/>
                    <a:pt x="347663" y="243840"/>
                  </a:cubicBezTo>
                  <a:cubicBezTo>
                    <a:pt x="347663" y="196215"/>
                    <a:pt x="336232" y="157163"/>
                    <a:pt x="315277" y="129540"/>
                  </a:cubicBezTo>
                  <a:cubicBezTo>
                    <a:pt x="296227" y="104775"/>
                    <a:pt x="268605" y="91440"/>
                    <a:pt x="232410" y="91440"/>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42" name="Freeform: Shape 341">
              <a:extLst>
                <a:ext uri="{FF2B5EF4-FFF2-40B4-BE49-F238E27FC236}">
                  <a16:creationId xmlns:a16="http://schemas.microsoft.com/office/drawing/2014/main" id="{BB88FEA4-39CF-4516-AD59-41F0D38014F1}"/>
                </a:ext>
              </a:extLst>
            </p:cNvPr>
            <p:cNvSpPr/>
            <p:nvPr/>
          </p:nvSpPr>
          <p:spPr>
            <a:xfrm>
              <a:off x="7462834" y="3971927"/>
              <a:ext cx="276224" cy="466724"/>
            </a:xfrm>
            <a:custGeom>
              <a:avLst/>
              <a:gdLst/>
              <a:ahLst/>
              <a:cxnLst/>
              <a:rect l="0" t="0" r="0" b="0"/>
              <a:pathLst>
                <a:path w="276225" h="466725">
                  <a:moveTo>
                    <a:pt x="278130" y="467678"/>
                  </a:moveTo>
                  <a:lnTo>
                    <a:pt x="0" y="467678"/>
                  </a:lnTo>
                  <a:lnTo>
                    <a:pt x="0" y="0"/>
                  </a:lnTo>
                  <a:lnTo>
                    <a:pt x="104775" y="0"/>
                  </a:lnTo>
                  <a:lnTo>
                    <a:pt x="104775" y="381000"/>
                  </a:lnTo>
                  <a:lnTo>
                    <a:pt x="278130" y="381000"/>
                  </a:lnTo>
                  <a:lnTo>
                    <a:pt x="278130" y="467678"/>
                  </a:lnTo>
                  <a:lnTo>
                    <a:pt x="278130" y="467678"/>
                  </a:ln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grpSp>
      <p:sp>
        <p:nvSpPr>
          <p:cNvPr id="346" name="TextBox 345">
            <a:extLst>
              <a:ext uri="{FF2B5EF4-FFF2-40B4-BE49-F238E27FC236}">
                <a16:creationId xmlns:a16="http://schemas.microsoft.com/office/drawing/2014/main" id="{83423BFD-84C0-47A8-91BC-4A68DF7A12F4}"/>
              </a:ext>
            </a:extLst>
          </p:cNvPr>
          <p:cNvSpPr txBox="1"/>
          <p:nvPr/>
        </p:nvSpPr>
        <p:spPr>
          <a:xfrm>
            <a:off x="4699818" y="11817277"/>
            <a:ext cx="1686865" cy="646331"/>
          </a:xfrm>
          <a:prstGeom prst="rect">
            <a:avLst/>
          </a:prstGeom>
        </p:spPr>
        <p:txBody>
          <a:bodyPr wrap="squar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algn="ctr" defTabSz="1901471" eaLnBrk="1" fontAlgn="auto" hangingPunct="1">
              <a:spcBef>
                <a:spcPts val="0"/>
              </a:spcBef>
              <a:spcAft>
                <a:spcPts val="0"/>
              </a:spcAft>
              <a:defRPr/>
            </a:pPr>
            <a:r>
              <a:rPr lang="en-US" sz="1800" dirty="0">
                <a:solidFill>
                  <a:srgbClr val="505050"/>
                </a:solidFill>
              </a:rPr>
              <a:t>Azure Data Factory</a:t>
            </a:r>
          </a:p>
        </p:txBody>
      </p:sp>
      <p:sp>
        <p:nvSpPr>
          <p:cNvPr id="348" name="TextBox 347">
            <a:extLst>
              <a:ext uri="{FF2B5EF4-FFF2-40B4-BE49-F238E27FC236}">
                <a16:creationId xmlns:a16="http://schemas.microsoft.com/office/drawing/2014/main" id="{8DFB62B8-BBF2-4673-ADF2-A3D1BDF0D42D}"/>
              </a:ext>
            </a:extLst>
          </p:cNvPr>
          <p:cNvSpPr txBox="1"/>
          <p:nvPr/>
        </p:nvSpPr>
        <p:spPr>
          <a:xfrm>
            <a:off x="3494713" y="9731388"/>
            <a:ext cx="3677504" cy="978448"/>
          </a:xfrm>
          <a:prstGeom prst="rect">
            <a:avLst/>
          </a:prstGeom>
          <a:noFill/>
        </p:spPr>
        <p:txBody>
          <a:bodyPr wrap="square" lIns="365665" tIns="292532" rIns="365665" bIns="292532" rtlCol="0">
            <a:spAutoFit/>
          </a:bodyPr>
          <a:lstStyle/>
          <a:p>
            <a:pPr algn="r" defTabSz="1828343" eaLnBrk="1" fontAlgn="auto" hangingPunct="1">
              <a:lnSpc>
                <a:spcPct val="90000"/>
              </a:lnSpc>
              <a:spcBef>
                <a:spcPts val="0"/>
              </a:spcBef>
              <a:spcAft>
                <a:spcPts val="1200"/>
              </a:spcAft>
              <a:defRPr/>
            </a:pPr>
            <a:r>
              <a:rPr lang="en-US" sz="2799" dirty="0">
                <a:solidFill>
                  <a:srgbClr val="0078D7"/>
                </a:solidFill>
                <a:latin typeface="Segoe UI Semilight"/>
              </a:rPr>
              <a:t>  Orchestration</a:t>
            </a:r>
          </a:p>
        </p:txBody>
      </p:sp>
      <p:pic>
        <p:nvPicPr>
          <p:cNvPr id="349" name="Picture 348">
            <a:extLst>
              <a:ext uri="{FF2B5EF4-FFF2-40B4-BE49-F238E27FC236}">
                <a16:creationId xmlns:a16="http://schemas.microsoft.com/office/drawing/2014/main" id="{87404437-0B92-47F7-BCD9-5FA010612C23}"/>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5055709" y="10730236"/>
            <a:ext cx="950728" cy="950728"/>
          </a:xfrm>
          <a:prstGeom prst="rect">
            <a:avLst/>
          </a:prstGeom>
        </p:spPr>
      </p:pic>
      <p:cxnSp>
        <p:nvCxnSpPr>
          <p:cNvPr id="350" name="Connector: Elbow 349">
            <a:extLst>
              <a:ext uri="{FF2B5EF4-FFF2-40B4-BE49-F238E27FC236}">
                <a16:creationId xmlns:a16="http://schemas.microsoft.com/office/drawing/2014/main" id="{00F18157-425F-4467-AC31-BAC4DBCC8EE2}"/>
              </a:ext>
            </a:extLst>
          </p:cNvPr>
          <p:cNvCxnSpPr>
            <a:cxnSpLocks/>
            <a:stCxn id="177" idx="3"/>
            <a:endCxn id="351" idx="1"/>
          </p:cNvCxnSpPr>
          <p:nvPr/>
        </p:nvCxnSpPr>
        <p:spPr>
          <a:xfrm flipV="1">
            <a:off x="3050014" y="11607855"/>
            <a:ext cx="589545" cy="46954"/>
          </a:xfrm>
          <a:prstGeom prst="bentConnector3">
            <a:avLst>
              <a:gd name="adj1" fmla="val 50000"/>
            </a:avLst>
          </a:prstGeom>
          <a:ln>
            <a:solidFill>
              <a:schemeClr val="accent2">
                <a:lumMod val="75000"/>
                <a:lumOff val="25000"/>
              </a:schemeClr>
            </a:solidFill>
            <a:prstDash val="lg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1" name="Rectangle: Rounded Corners 350">
            <a:extLst>
              <a:ext uri="{FF2B5EF4-FFF2-40B4-BE49-F238E27FC236}">
                <a16:creationId xmlns:a16="http://schemas.microsoft.com/office/drawing/2014/main" id="{9A50A177-4BF2-4EAB-B30B-E30BAC8FFBCA}"/>
              </a:ext>
            </a:extLst>
          </p:cNvPr>
          <p:cNvSpPr/>
          <p:nvPr/>
        </p:nvSpPr>
        <p:spPr bwMode="auto">
          <a:xfrm>
            <a:off x="3639559" y="10456011"/>
            <a:ext cx="3593746" cy="2303688"/>
          </a:xfrm>
          <a:prstGeom prst="roundRect">
            <a:avLst/>
          </a:prstGeom>
          <a:noFill/>
          <a:ln>
            <a:solidFill>
              <a:schemeClr val="accent2">
                <a:lumMod val="75000"/>
                <a:lumOff val="25000"/>
              </a:schemeClr>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eaLnBrk="1" hangingPunct="1">
              <a:lnSpc>
                <a:spcPct val="90000"/>
              </a:lnSpc>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52" name="TextBox 351">
            <a:extLst>
              <a:ext uri="{FF2B5EF4-FFF2-40B4-BE49-F238E27FC236}">
                <a16:creationId xmlns:a16="http://schemas.microsoft.com/office/drawing/2014/main" id="{9FE49F32-4245-4F6E-BF9D-C3CA2C3DA1C9}"/>
              </a:ext>
            </a:extLst>
          </p:cNvPr>
          <p:cNvSpPr txBox="1"/>
          <p:nvPr/>
        </p:nvSpPr>
        <p:spPr>
          <a:xfrm>
            <a:off x="13057117" y="11700281"/>
            <a:ext cx="3066849" cy="369332"/>
          </a:xfrm>
          <a:prstGeom prst="rect">
            <a:avLst/>
          </a:prstGeom>
        </p:spPr>
        <p:txBody>
          <a:bodyPr wrap="square">
            <a:spAutoFit/>
          </a:bodyPr>
          <a:lstStyle>
            <a:defPPr>
              <a:defRPr lang="en-US"/>
            </a:defPPr>
            <a:lvl1pPr defTabSz="950973">
              <a:defRPr sz="900" kern="0">
                <a:latin typeface="Segoe UI Semibold" panose="020B0702040204020203" pitchFamily="34" charset="0"/>
                <a:ea typeface="MS PGothic" panose="020B0600070205080204" pitchFamily="34" charset="-128"/>
                <a:cs typeface="Segoe UI Semibold" panose="020B0702040204020203" pitchFamily="34" charset="0"/>
              </a:defRPr>
            </a:lvl1pPr>
          </a:lstStyle>
          <a:p>
            <a:pPr algn="ctr" defTabSz="1901471" eaLnBrk="1" fontAlgn="auto" hangingPunct="1">
              <a:spcBef>
                <a:spcPts val="0"/>
              </a:spcBef>
              <a:spcAft>
                <a:spcPts val="0"/>
              </a:spcAft>
              <a:defRPr/>
            </a:pPr>
            <a:r>
              <a:rPr lang="en-US" sz="1800" dirty="0">
                <a:solidFill>
                  <a:srgbClr val="505050"/>
                </a:solidFill>
              </a:rPr>
              <a:t>Azure Container Service</a:t>
            </a:r>
          </a:p>
        </p:txBody>
      </p:sp>
      <p:sp>
        <p:nvSpPr>
          <p:cNvPr id="354" name="TextBox 353">
            <a:extLst>
              <a:ext uri="{FF2B5EF4-FFF2-40B4-BE49-F238E27FC236}">
                <a16:creationId xmlns:a16="http://schemas.microsoft.com/office/drawing/2014/main" id="{614FB236-05DB-4C18-BFB5-2310EB788396}"/>
              </a:ext>
            </a:extLst>
          </p:cNvPr>
          <p:cNvSpPr txBox="1"/>
          <p:nvPr/>
        </p:nvSpPr>
        <p:spPr>
          <a:xfrm>
            <a:off x="13715589" y="9731388"/>
            <a:ext cx="4182555" cy="978448"/>
          </a:xfrm>
          <a:prstGeom prst="rect">
            <a:avLst/>
          </a:prstGeom>
          <a:noFill/>
        </p:spPr>
        <p:txBody>
          <a:bodyPr wrap="none" lIns="365665" tIns="292532" rIns="365665" bIns="292532" rtlCol="0">
            <a:spAutoFit/>
          </a:bodyPr>
          <a:lstStyle/>
          <a:p>
            <a:pPr algn="r" defTabSz="1828343" eaLnBrk="1" fontAlgn="auto" hangingPunct="1">
              <a:lnSpc>
                <a:spcPct val="90000"/>
              </a:lnSpc>
              <a:spcBef>
                <a:spcPts val="0"/>
              </a:spcBef>
              <a:spcAft>
                <a:spcPts val="1200"/>
              </a:spcAft>
              <a:defRPr/>
            </a:pPr>
            <a:r>
              <a:rPr lang="en-US" sz="2799" dirty="0">
                <a:solidFill>
                  <a:srgbClr val="0078D7"/>
                </a:solidFill>
                <a:latin typeface="Segoe UI Semilight"/>
              </a:rPr>
              <a:t>Trained model hosting</a:t>
            </a:r>
          </a:p>
        </p:txBody>
      </p:sp>
      <p:pic>
        <p:nvPicPr>
          <p:cNvPr id="355" name="Picture 354">
            <a:extLst>
              <a:ext uri="{FF2B5EF4-FFF2-40B4-BE49-F238E27FC236}">
                <a16:creationId xmlns:a16="http://schemas.microsoft.com/office/drawing/2014/main" id="{EEF638CD-1504-409F-8147-75E77FBE336A}"/>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14119275" y="10749552"/>
            <a:ext cx="942532" cy="950728"/>
          </a:xfrm>
          <a:prstGeom prst="rect">
            <a:avLst/>
          </a:prstGeom>
        </p:spPr>
      </p:pic>
      <p:sp>
        <p:nvSpPr>
          <p:cNvPr id="356" name="Rectangle: Rounded Corners 355">
            <a:extLst>
              <a:ext uri="{FF2B5EF4-FFF2-40B4-BE49-F238E27FC236}">
                <a16:creationId xmlns:a16="http://schemas.microsoft.com/office/drawing/2014/main" id="{D3B35840-2229-4C1F-A83E-9C2F8D901B44}"/>
              </a:ext>
            </a:extLst>
          </p:cNvPr>
          <p:cNvSpPr/>
          <p:nvPr/>
        </p:nvSpPr>
        <p:spPr bwMode="auto">
          <a:xfrm>
            <a:off x="12961300" y="10430249"/>
            <a:ext cx="4764227" cy="2294888"/>
          </a:xfrm>
          <a:prstGeom prst="roundRect">
            <a:avLst/>
          </a:prstGeom>
          <a:noFill/>
          <a:ln>
            <a:solidFill>
              <a:schemeClr val="accent2">
                <a:lumMod val="75000"/>
                <a:lumOff val="25000"/>
              </a:schemeClr>
            </a:solidFill>
            <a:prstDash val="sys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665" tIns="292532" rIns="365665" bIns="292532" numCol="1" spcCol="0" rtlCol="0" fromWordArt="0" anchor="t" anchorCtr="0" forceAA="0" compatLnSpc="1">
            <a:prstTxWarp prst="textNoShape">
              <a:avLst/>
            </a:prstTxWarp>
            <a:noAutofit/>
          </a:bodyPr>
          <a:lstStyle/>
          <a:p>
            <a:pPr algn="ctr" defTabSz="1864478" eaLnBrk="1" hangingPunct="1">
              <a:lnSpc>
                <a:spcPct val="90000"/>
              </a:lnSpc>
              <a:defRPr/>
            </a:pPr>
            <a:endParaRPr lang="en-US" sz="4799"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357" name="TextBox 356">
            <a:extLst>
              <a:ext uri="{FF2B5EF4-FFF2-40B4-BE49-F238E27FC236}">
                <a16:creationId xmlns:a16="http://schemas.microsoft.com/office/drawing/2014/main" id="{5CF0DAC0-50F5-47FB-9200-BF9C260728F8}"/>
              </a:ext>
            </a:extLst>
          </p:cNvPr>
          <p:cNvSpPr txBox="1"/>
          <p:nvPr/>
        </p:nvSpPr>
        <p:spPr>
          <a:xfrm>
            <a:off x="15511331" y="11534271"/>
            <a:ext cx="2158434" cy="1077434"/>
          </a:xfrm>
          <a:prstGeom prst="rect">
            <a:avLst/>
          </a:prstGeom>
          <a:noFill/>
        </p:spPr>
        <p:txBody>
          <a:bodyPr wrap="square" lIns="182832" tIns="286619" rIns="182832" bIns="286619" rtlCol="0">
            <a:spAutoFit/>
          </a:bodyPr>
          <a:lstStyle>
            <a:defPPr>
              <a:defRPr lang="en-US"/>
            </a:defPPr>
            <a:lvl1pPr defTabSz="913781">
              <a:lnSpc>
                <a:spcPct val="90000"/>
              </a:lnSpc>
              <a:spcBef>
                <a:spcPct val="0"/>
              </a:spcBef>
              <a:spcAft>
                <a:spcPts val="588"/>
              </a:spcAft>
              <a:defRPr sz="1125" kern="0" spc="-29">
                <a:gradFill>
                  <a:gsLst>
                    <a:gs pos="1250">
                      <a:schemeClr val="tx1"/>
                    </a:gs>
                    <a:gs pos="100000">
                      <a:schemeClr val="tx1"/>
                    </a:gs>
                  </a:gsLst>
                  <a:lin ang="5400000" scaled="0"/>
                </a:gradFill>
                <a:latin typeface="Segoe UI Semilight" panose="020B0402040204020203" pitchFamily="34" charset="0"/>
                <a:ea typeface="MS PGothic" panose="020B0600070205080204" pitchFamily="34" charset="-128"/>
                <a:cs typeface="Segoe UI Semilight" panose="020B0402040204020203"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lgn="ctr" defTabSz="1827105" eaLnBrk="1" fontAlgn="auto" hangingPunct="1">
              <a:spcAft>
                <a:spcPts val="1176"/>
              </a:spcAft>
              <a:defRPr/>
            </a:pPr>
            <a:r>
              <a:rPr lang="en-US" sz="1800" spc="-58" dirty="0">
                <a:solidFill>
                  <a:srgbClr val="505050"/>
                </a:solidFill>
                <a:latin typeface="Segoe UI Semibold" panose="020B0702040204020203" pitchFamily="34" charset="0"/>
                <a:cs typeface="Segoe UI Semibold" panose="020B0702040204020203" pitchFamily="34" charset="0"/>
              </a:rPr>
              <a:t>SQL Server </a:t>
            </a:r>
            <a:br>
              <a:rPr lang="en-US" sz="1800" spc="-58" dirty="0">
                <a:solidFill>
                  <a:srgbClr val="505050"/>
                </a:solidFill>
                <a:latin typeface="Segoe UI Semibold" panose="020B0702040204020203" pitchFamily="34" charset="0"/>
                <a:cs typeface="Segoe UI Semibold" panose="020B0702040204020203" pitchFamily="34" charset="0"/>
              </a:rPr>
            </a:br>
            <a:r>
              <a:rPr lang="en-US" sz="1800" spc="-58" dirty="0">
                <a:solidFill>
                  <a:srgbClr val="505050"/>
                </a:solidFill>
                <a:latin typeface="Segoe UI Semibold" panose="020B0702040204020203" pitchFamily="34" charset="0"/>
                <a:cs typeface="Segoe UI Semibold" panose="020B0702040204020203" pitchFamily="34" charset="0"/>
              </a:rPr>
              <a:t>(in-database ML)</a:t>
            </a:r>
          </a:p>
        </p:txBody>
      </p:sp>
      <p:grpSp>
        <p:nvGrpSpPr>
          <p:cNvPr id="358" name="Group 357">
            <a:extLst>
              <a:ext uri="{FF2B5EF4-FFF2-40B4-BE49-F238E27FC236}">
                <a16:creationId xmlns:a16="http://schemas.microsoft.com/office/drawing/2014/main" id="{D85AF024-7337-43E1-A6B0-5ECFF9D052E8}"/>
              </a:ext>
            </a:extLst>
          </p:cNvPr>
          <p:cNvGrpSpPr>
            <a:grpSpLocks noChangeAspect="1"/>
          </p:cNvGrpSpPr>
          <p:nvPr/>
        </p:nvGrpSpPr>
        <p:grpSpPr>
          <a:xfrm>
            <a:off x="16259433" y="10661088"/>
            <a:ext cx="717953" cy="950728"/>
            <a:chOff x="6372224" y="3082295"/>
            <a:chExt cx="1533525" cy="2030732"/>
          </a:xfrm>
        </p:grpSpPr>
        <p:sp>
          <p:nvSpPr>
            <p:cNvPr id="359" name="Freeform: Shape 358">
              <a:extLst>
                <a:ext uri="{FF2B5EF4-FFF2-40B4-BE49-F238E27FC236}">
                  <a16:creationId xmlns:a16="http://schemas.microsoft.com/office/drawing/2014/main" id="{C5A036BA-70B9-4C86-A567-5E48CD78D47D}"/>
                </a:ext>
              </a:extLst>
            </p:cNvPr>
            <p:cNvSpPr/>
            <p:nvPr/>
          </p:nvSpPr>
          <p:spPr>
            <a:xfrm>
              <a:off x="6372224" y="3360425"/>
              <a:ext cx="761999" cy="1752602"/>
            </a:xfrm>
            <a:custGeom>
              <a:avLst/>
              <a:gdLst/>
              <a:ahLst/>
              <a:cxnLst/>
              <a:rect l="0" t="0" r="0" b="0"/>
              <a:pathLst>
                <a:path w="762000" h="1752600">
                  <a:moveTo>
                    <a:pt x="0" y="0"/>
                  </a:moveTo>
                  <a:lnTo>
                    <a:pt x="0" y="1480185"/>
                  </a:lnTo>
                  <a:cubicBezTo>
                    <a:pt x="0" y="1632585"/>
                    <a:pt x="344805" y="1758315"/>
                    <a:pt x="768668" y="1758315"/>
                  </a:cubicBezTo>
                  <a:lnTo>
                    <a:pt x="768668" y="0"/>
                  </a:lnTo>
                  <a:lnTo>
                    <a:pt x="0" y="0"/>
                  </a:lnTo>
                  <a:close/>
                </a:path>
              </a:pathLst>
            </a:custGeom>
            <a:solidFill>
              <a:srgbClr val="3999C6"/>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0" name="Freeform: Shape 359">
              <a:extLst>
                <a:ext uri="{FF2B5EF4-FFF2-40B4-BE49-F238E27FC236}">
                  <a16:creationId xmlns:a16="http://schemas.microsoft.com/office/drawing/2014/main" id="{1632CA2B-DB4A-4126-82D7-2099E415FD93}"/>
                </a:ext>
              </a:extLst>
            </p:cNvPr>
            <p:cNvSpPr/>
            <p:nvPr/>
          </p:nvSpPr>
          <p:spPr>
            <a:xfrm>
              <a:off x="7129464" y="3360425"/>
              <a:ext cx="771526" cy="1752602"/>
            </a:xfrm>
            <a:custGeom>
              <a:avLst/>
              <a:gdLst/>
              <a:ahLst/>
              <a:cxnLst/>
              <a:rect l="0" t="0" r="0" b="0"/>
              <a:pathLst>
                <a:path w="771525" h="1752600">
                  <a:moveTo>
                    <a:pt x="0" y="1759268"/>
                  </a:moveTo>
                  <a:lnTo>
                    <a:pt x="11430" y="1759268"/>
                  </a:lnTo>
                  <a:cubicBezTo>
                    <a:pt x="436245" y="1759268"/>
                    <a:pt x="780097" y="1633537"/>
                    <a:pt x="780097" y="1481137"/>
                  </a:cubicBezTo>
                  <a:lnTo>
                    <a:pt x="780097" y="0"/>
                  </a:lnTo>
                  <a:lnTo>
                    <a:pt x="0" y="0"/>
                  </a:lnTo>
                  <a:lnTo>
                    <a:pt x="0" y="1759268"/>
                  </a:lnTo>
                  <a:close/>
                </a:path>
              </a:pathLst>
            </a:custGeom>
            <a:solidFill>
              <a:srgbClr val="5AB4D9"/>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1" name="Freeform: Shape 360">
              <a:extLst>
                <a:ext uri="{FF2B5EF4-FFF2-40B4-BE49-F238E27FC236}">
                  <a16:creationId xmlns:a16="http://schemas.microsoft.com/office/drawing/2014/main" id="{4046F28B-E7D2-4A27-A20C-737210A72E54}"/>
                </a:ext>
              </a:extLst>
            </p:cNvPr>
            <p:cNvSpPr/>
            <p:nvPr/>
          </p:nvSpPr>
          <p:spPr>
            <a:xfrm>
              <a:off x="6372224" y="3082295"/>
              <a:ext cx="1533525" cy="552451"/>
            </a:xfrm>
            <a:custGeom>
              <a:avLst/>
              <a:gdLst/>
              <a:ahLst/>
              <a:cxnLst/>
              <a:rect l="0" t="0" r="0" b="0"/>
              <a:pathLst>
                <a:path w="1533525" h="552450">
                  <a:moveTo>
                    <a:pt x="1537335" y="278130"/>
                  </a:moveTo>
                  <a:cubicBezTo>
                    <a:pt x="1537335" y="430530"/>
                    <a:pt x="1192530" y="556260"/>
                    <a:pt x="768668" y="556260"/>
                  </a:cubicBezTo>
                  <a:cubicBezTo>
                    <a:pt x="344805" y="556260"/>
                    <a:pt x="0" y="431482"/>
                    <a:pt x="0" y="278130"/>
                  </a:cubicBezTo>
                  <a:cubicBezTo>
                    <a:pt x="0" y="124777"/>
                    <a:pt x="344805" y="0"/>
                    <a:pt x="768668" y="0"/>
                  </a:cubicBezTo>
                  <a:cubicBezTo>
                    <a:pt x="1192530" y="0"/>
                    <a:pt x="1537335" y="122872"/>
                    <a:pt x="1537335" y="278130"/>
                  </a:cubicBezTo>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2" name="Freeform: Shape 361">
              <a:extLst>
                <a:ext uri="{FF2B5EF4-FFF2-40B4-BE49-F238E27FC236}">
                  <a16:creationId xmlns:a16="http://schemas.microsoft.com/office/drawing/2014/main" id="{5C12CF5C-4A31-4E22-8AC7-B363664D13A6}"/>
                </a:ext>
              </a:extLst>
            </p:cNvPr>
            <p:cNvSpPr/>
            <p:nvPr/>
          </p:nvSpPr>
          <p:spPr>
            <a:xfrm>
              <a:off x="6529389" y="3159446"/>
              <a:ext cx="1219201" cy="361951"/>
            </a:xfrm>
            <a:custGeom>
              <a:avLst/>
              <a:gdLst/>
              <a:ahLst/>
              <a:cxnLst/>
              <a:rect l="0" t="0" r="0" b="0"/>
              <a:pathLst>
                <a:path w="1219200" h="361950">
                  <a:moveTo>
                    <a:pt x="1223010" y="184785"/>
                  </a:moveTo>
                  <a:cubicBezTo>
                    <a:pt x="1223010" y="284798"/>
                    <a:pt x="949643" y="369570"/>
                    <a:pt x="611505" y="369570"/>
                  </a:cubicBezTo>
                  <a:cubicBezTo>
                    <a:pt x="273368" y="369570"/>
                    <a:pt x="0" y="287655"/>
                    <a:pt x="0" y="184785"/>
                  </a:cubicBezTo>
                  <a:cubicBezTo>
                    <a:pt x="0" y="84773"/>
                    <a:pt x="273368" y="0"/>
                    <a:pt x="611505" y="0"/>
                  </a:cubicBezTo>
                  <a:cubicBezTo>
                    <a:pt x="949643" y="0"/>
                    <a:pt x="1223010" y="82867"/>
                    <a:pt x="1223010" y="184785"/>
                  </a:cubicBezTo>
                </a:path>
              </a:pathLst>
            </a:custGeom>
            <a:solidFill>
              <a:srgbClr val="7FBB42"/>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3" name="Freeform: Shape 362">
              <a:extLst>
                <a:ext uri="{FF2B5EF4-FFF2-40B4-BE49-F238E27FC236}">
                  <a16:creationId xmlns:a16="http://schemas.microsoft.com/office/drawing/2014/main" id="{1A130095-21B7-4ADC-BD95-758A9ECC7905}"/>
                </a:ext>
              </a:extLst>
            </p:cNvPr>
            <p:cNvSpPr/>
            <p:nvPr/>
          </p:nvSpPr>
          <p:spPr>
            <a:xfrm>
              <a:off x="6529389" y="3160397"/>
              <a:ext cx="1219201" cy="295278"/>
            </a:xfrm>
            <a:custGeom>
              <a:avLst/>
              <a:gdLst/>
              <a:ahLst/>
              <a:cxnLst/>
              <a:rect l="0" t="0" r="0" b="0"/>
              <a:pathLst>
                <a:path w="1219200" h="295275">
                  <a:moveTo>
                    <a:pt x="1095375" y="296227"/>
                  </a:moveTo>
                  <a:cubicBezTo>
                    <a:pt x="1175385" y="263842"/>
                    <a:pt x="1223010" y="225742"/>
                    <a:pt x="1223010" y="184785"/>
                  </a:cubicBezTo>
                  <a:cubicBezTo>
                    <a:pt x="1223010" y="84772"/>
                    <a:pt x="949643" y="0"/>
                    <a:pt x="611505" y="0"/>
                  </a:cubicBezTo>
                  <a:cubicBezTo>
                    <a:pt x="273368" y="0"/>
                    <a:pt x="0" y="81915"/>
                    <a:pt x="0" y="184785"/>
                  </a:cubicBezTo>
                  <a:cubicBezTo>
                    <a:pt x="0" y="228600"/>
                    <a:pt x="47625" y="266700"/>
                    <a:pt x="127635" y="296227"/>
                  </a:cubicBezTo>
                  <a:cubicBezTo>
                    <a:pt x="239078" y="252413"/>
                    <a:pt x="415290" y="225742"/>
                    <a:pt x="611505" y="225742"/>
                  </a:cubicBezTo>
                  <a:cubicBezTo>
                    <a:pt x="807720" y="222885"/>
                    <a:pt x="982980" y="252413"/>
                    <a:pt x="1095375" y="296227"/>
                  </a:cubicBezTo>
                </a:path>
              </a:pathLst>
            </a:custGeom>
            <a:solidFill>
              <a:srgbClr val="B8D433"/>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4" name="Freeform: Shape 363">
              <a:extLst>
                <a:ext uri="{FF2B5EF4-FFF2-40B4-BE49-F238E27FC236}">
                  <a16:creationId xmlns:a16="http://schemas.microsoft.com/office/drawing/2014/main" id="{628AA287-40FB-4D8A-8F74-A880A55B9850}"/>
                </a:ext>
              </a:extLst>
            </p:cNvPr>
            <p:cNvSpPr/>
            <p:nvPr/>
          </p:nvSpPr>
          <p:spPr>
            <a:xfrm>
              <a:off x="6557965" y="3962405"/>
              <a:ext cx="314324" cy="476251"/>
            </a:xfrm>
            <a:custGeom>
              <a:avLst/>
              <a:gdLst/>
              <a:ahLst/>
              <a:cxnLst/>
              <a:rect l="0" t="0" r="0" b="0"/>
              <a:pathLst>
                <a:path w="314325" h="476250">
                  <a:moveTo>
                    <a:pt x="5715" y="459105"/>
                  </a:moveTo>
                  <a:lnTo>
                    <a:pt x="5715" y="354330"/>
                  </a:lnTo>
                  <a:cubicBezTo>
                    <a:pt x="23813" y="370522"/>
                    <a:pt x="44767" y="381953"/>
                    <a:pt x="67628" y="390525"/>
                  </a:cubicBezTo>
                  <a:cubicBezTo>
                    <a:pt x="90488" y="397193"/>
                    <a:pt x="113347" y="401955"/>
                    <a:pt x="133350" y="401955"/>
                  </a:cubicBezTo>
                  <a:cubicBezTo>
                    <a:pt x="146685" y="401955"/>
                    <a:pt x="158115" y="400050"/>
                    <a:pt x="167640" y="397193"/>
                  </a:cubicBezTo>
                  <a:cubicBezTo>
                    <a:pt x="177165" y="395288"/>
                    <a:pt x="185738" y="392430"/>
                    <a:pt x="192405" y="387668"/>
                  </a:cubicBezTo>
                  <a:cubicBezTo>
                    <a:pt x="199072" y="382905"/>
                    <a:pt x="203835" y="378143"/>
                    <a:pt x="205740" y="371475"/>
                  </a:cubicBezTo>
                  <a:cubicBezTo>
                    <a:pt x="207645" y="364807"/>
                    <a:pt x="210503" y="360045"/>
                    <a:pt x="210503" y="353378"/>
                  </a:cubicBezTo>
                  <a:cubicBezTo>
                    <a:pt x="210503" y="343853"/>
                    <a:pt x="208597" y="335280"/>
                    <a:pt x="203835" y="328613"/>
                  </a:cubicBezTo>
                  <a:cubicBezTo>
                    <a:pt x="199072" y="321945"/>
                    <a:pt x="192405" y="315278"/>
                    <a:pt x="182880" y="307657"/>
                  </a:cubicBezTo>
                  <a:cubicBezTo>
                    <a:pt x="173355" y="300990"/>
                    <a:pt x="161925" y="296228"/>
                    <a:pt x="150495" y="289560"/>
                  </a:cubicBezTo>
                  <a:cubicBezTo>
                    <a:pt x="139065" y="284797"/>
                    <a:pt x="125730" y="278130"/>
                    <a:pt x="109538" y="271463"/>
                  </a:cubicBezTo>
                  <a:cubicBezTo>
                    <a:pt x="73343" y="255270"/>
                    <a:pt x="45720" y="237172"/>
                    <a:pt x="27622" y="217170"/>
                  </a:cubicBezTo>
                  <a:cubicBezTo>
                    <a:pt x="9525" y="194310"/>
                    <a:pt x="0" y="169545"/>
                    <a:pt x="0" y="137160"/>
                  </a:cubicBezTo>
                  <a:cubicBezTo>
                    <a:pt x="0" y="112395"/>
                    <a:pt x="4763" y="91440"/>
                    <a:pt x="13335" y="75247"/>
                  </a:cubicBezTo>
                  <a:cubicBezTo>
                    <a:pt x="22860" y="57150"/>
                    <a:pt x="36195" y="42863"/>
                    <a:pt x="52388" y="31432"/>
                  </a:cubicBezTo>
                  <a:cubicBezTo>
                    <a:pt x="68580" y="20003"/>
                    <a:pt x="88582" y="10478"/>
                    <a:pt x="111443" y="6668"/>
                  </a:cubicBezTo>
                  <a:cubicBezTo>
                    <a:pt x="134303" y="1905"/>
                    <a:pt x="157163" y="0"/>
                    <a:pt x="181928" y="0"/>
                  </a:cubicBezTo>
                  <a:cubicBezTo>
                    <a:pt x="206693" y="0"/>
                    <a:pt x="227647" y="1905"/>
                    <a:pt x="245745" y="4763"/>
                  </a:cubicBezTo>
                  <a:cubicBezTo>
                    <a:pt x="263843" y="6668"/>
                    <a:pt x="281940" y="11430"/>
                    <a:pt x="298132" y="18097"/>
                  </a:cubicBezTo>
                  <a:lnTo>
                    <a:pt x="298132" y="116205"/>
                  </a:lnTo>
                  <a:cubicBezTo>
                    <a:pt x="291465" y="111443"/>
                    <a:pt x="281940" y="106680"/>
                    <a:pt x="273368" y="102870"/>
                  </a:cubicBezTo>
                  <a:cubicBezTo>
                    <a:pt x="264795" y="99060"/>
                    <a:pt x="255270" y="96203"/>
                    <a:pt x="245745" y="93345"/>
                  </a:cubicBezTo>
                  <a:cubicBezTo>
                    <a:pt x="236220" y="91440"/>
                    <a:pt x="224790" y="88582"/>
                    <a:pt x="216218" y="86678"/>
                  </a:cubicBezTo>
                  <a:cubicBezTo>
                    <a:pt x="206693" y="84772"/>
                    <a:pt x="198120" y="84772"/>
                    <a:pt x="188595" y="84772"/>
                  </a:cubicBezTo>
                  <a:cubicBezTo>
                    <a:pt x="177165" y="84772"/>
                    <a:pt x="165735" y="84772"/>
                    <a:pt x="156210" y="86678"/>
                  </a:cubicBezTo>
                  <a:cubicBezTo>
                    <a:pt x="146685" y="88582"/>
                    <a:pt x="138113" y="91440"/>
                    <a:pt x="131445" y="96203"/>
                  </a:cubicBezTo>
                  <a:cubicBezTo>
                    <a:pt x="124778" y="100965"/>
                    <a:pt x="120015" y="105728"/>
                    <a:pt x="115253" y="109538"/>
                  </a:cubicBezTo>
                  <a:cubicBezTo>
                    <a:pt x="110490" y="116205"/>
                    <a:pt x="110490" y="120968"/>
                    <a:pt x="110490" y="127635"/>
                  </a:cubicBezTo>
                  <a:cubicBezTo>
                    <a:pt x="110490" y="134303"/>
                    <a:pt x="112395" y="140970"/>
                    <a:pt x="117157" y="148590"/>
                  </a:cubicBezTo>
                  <a:cubicBezTo>
                    <a:pt x="121920" y="155257"/>
                    <a:pt x="126682" y="160020"/>
                    <a:pt x="135255" y="166688"/>
                  </a:cubicBezTo>
                  <a:cubicBezTo>
                    <a:pt x="141922" y="171450"/>
                    <a:pt x="151447" y="178118"/>
                    <a:pt x="162878" y="182880"/>
                  </a:cubicBezTo>
                  <a:cubicBezTo>
                    <a:pt x="174307" y="187643"/>
                    <a:pt x="185738" y="194310"/>
                    <a:pt x="199072" y="199072"/>
                  </a:cubicBezTo>
                  <a:cubicBezTo>
                    <a:pt x="217170" y="205740"/>
                    <a:pt x="235268" y="215265"/>
                    <a:pt x="249555" y="223838"/>
                  </a:cubicBezTo>
                  <a:cubicBezTo>
                    <a:pt x="265747" y="233363"/>
                    <a:pt x="277178" y="241935"/>
                    <a:pt x="288607" y="253365"/>
                  </a:cubicBezTo>
                  <a:cubicBezTo>
                    <a:pt x="300038" y="264795"/>
                    <a:pt x="306705" y="276225"/>
                    <a:pt x="313372" y="292418"/>
                  </a:cubicBezTo>
                  <a:cubicBezTo>
                    <a:pt x="318135" y="305753"/>
                    <a:pt x="322897" y="321945"/>
                    <a:pt x="322897" y="342900"/>
                  </a:cubicBezTo>
                  <a:cubicBezTo>
                    <a:pt x="322897" y="367665"/>
                    <a:pt x="318135" y="390525"/>
                    <a:pt x="309563" y="408622"/>
                  </a:cubicBezTo>
                  <a:cubicBezTo>
                    <a:pt x="300038" y="426720"/>
                    <a:pt x="286703" y="441007"/>
                    <a:pt x="268605" y="452438"/>
                  </a:cubicBezTo>
                  <a:cubicBezTo>
                    <a:pt x="252413" y="463868"/>
                    <a:pt x="232410" y="470535"/>
                    <a:pt x="209550" y="475297"/>
                  </a:cubicBezTo>
                  <a:cubicBezTo>
                    <a:pt x="186690" y="480060"/>
                    <a:pt x="163830" y="481965"/>
                    <a:pt x="139065" y="481965"/>
                  </a:cubicBezTo>
                  <a:cubicBezTo>
                    <a:pt x="114300" y="481965"/>
                    <a:pt x="88582" y="480060"/>
                    <a:pt x="65722" y="475297"/>
                  </a:cubicBezTo>
                  <a:cubicBezTo>
                    <a:pt x="41910" y="475297"/>
                    <a:pt x="21908" y="467678"/>
                    <a:pt x="5715" y="459105"/>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5" name="Freeform: Shape 364">
              <a:extLst>
                <a:ext uri="{FF2B5EF4-FFF2-40B4-BE49-F238E27FC236}">
                  <a16:creationId xmlns:a16="http://schemas.microsoft.com/office/drawing/2014/main" id="{20EC860C-3EB8-4873-BBEE-640230BDF281}"/>
                </a:ext>
              </a:extLst>
            </p:cNvPr>
            <p:cNvSpPr/>
            <p:nvPr/>
          </p:nvSpPr>
          <p:spPr>
            <a:xfrm>
              <a:off x="6926578" y="3965251"/>
              <a:ext cx="495297" cy="533400"/>
            </a:xfrm>
            <a:custGeom>
              <a:avLst/>
              <a:gdLst/>
              <a:ahLst/>
              <a:cxnLst/>
              <a:rect l="0" t="0" r="0" b="0"/>
              <a:pathLst>
                <a:path w="495300" h="533400">
                  <a:moveTo>
                    <a:pt x="227647" y="483870"/>
                  </a:moveTo>
                  <a:cubicBezTo>
                    <a:pt x="161925" y="483870"/>
                    <a:pt x="106680" y="461010"/>
                    <a:pt x="63817" y="418148"/>
                  </a:cubicBezTo>
                  <a:cubicBezTo>
                    <a:pt x="22860" y="374333"/>
                    <a:pt x="0" y="318135"/>
                    <a:pt x="0" y="246698"/>
                  </a:cubicBezTo>
                  <a:cubicBezTo>
                    <a:pt x="0" y="173355"/>
                    <a:pt x="20955" y="114300"/>
                    <a:pt x="63817" y="68580"/>
                  </a:cubicBezTo>
                  <a:cubicBezTo>
                    <a:pt x="107632" y="22860"/>
                    <a:pt x="161925" y="0"/>
                    <a:pt x="232410" y="0"/>
                  </a:cubicBezTo>
                  <a:cubicBezTo>
                    <a:pt x="298132" y="0"/>
                    <a:pt x="353377" y="22860"/>
                    <a:pt x="394335" y="65723"/>
                  </a:cubicBezTo>
                  <a:cubicBezTo>
                    <a:pt x="435292" y="108585"/>
                    <a:pt x="456247" y="165735"/>
                    <a:pt x="456247" y="239078"/>
                  </a:cubicBezTo>
                  <a:cubicBezTo>
                    <a:pt x="456247" y="312420"/>
                    <a:pt x="435292" y="371475"/>
                    <a:pt x="392430" y="417195"/>
                  </a:cubicBezTo>
                  <a:cubicBezTo>
                    <a:pt x="390525" y="419100"/>
                    <a:pt x="390525" y="419100"/>
                    <a:pt x="387667" y="421958"/>
                  </a:cubicBezTo>
                  <a:cubicBezTo>
                    <a:pt x="385763" y="423863"/>
                    <a:pt x="385763" y="423863"/>
                    <a:pt x="382905" y="426720"/>
                  </a:cubicBezTo>
                  <a:lnTo>
                    <a:pt x="501967" y="541020"/>
                  </a:lnTo>
                  <a:lnTo>
                    <a:pt x="353377" y="541020"/>
                  </a:lnTo>
                  <a:lnTo>
                    <a:pt x="291465" y="477203"/>
                  </a:lnTo>
                  <a:cubicBezTo>
                    <a:pt x="276225" y="481013"/>
                    <a:pt x="253365" y="483870"/>
                    <a:pt x="227647" y="483870"/>
                  </a:cubicBezTo>
                  <a:close/>
                  <a:moveTo>
                    <a:pt x="232410" y="91440"/>
                  </a:moveTo>
                  <a:cubicBezTo>
                    <a:pt x="196215" y="91440"/>
                    <a:pt x="166688" y="104775"/>
                    <a:pt x="143827" y="132398"/>
                  </a:cubicBezTo>
                  <a:cubicBezTo>
                    <a:pt x="120967" y="160020"/>
                    <a:pt x="111442" y="196215"/>
                    <a:pt x="111442" y="241935"/>
                  </a:cubicBezTo>
                  <a:cubicBezTo>
                    <a:pt x="111442" y="287655"/>
                    <a:pt x="122872" y="323850"/>
                    <a:pt x="143827" y="351473"/>
                  </a:cubicBezTo>
                  <a:cubicBezTo>
                    <a:pt x="166688" y="379095"/>
                    <a:pt x="194310" y="392430"/>
                    <a:pt x="228600" y="392430"/>
                  </a:cubicBezTo>
                  <a:cubicBezTo>
                    <a:pt x="264795" y="392430"/>
                    <a:pt x="292417" y="379095"/>
                    <a:pt x="315277" y="353378"/>
                  </a:cubicBezTo>
                  <a:cubicBezTo>
                    <a:pt x="336232" y="325755"/>
                    <a:pt x="347663" y="289560"/>
                    <a:pt x="347663" y="243840"/>
                  </a:cubicBezTo>
                  <a:cubicBezTo>
                    <a:pt x="347663" y="196215"/>
                    <a:pt x="336232" y="157163"/>
                    <a:pt x="315277" y="129540"/>
                  </a:cubicBezTo>
                  <a:cubicBezTo>
                    <a:pt x="296227" y="104775"/>
                    <a:pt x="268605" y="91440"/>
                    <a:pt x="232410" y="91440"/>
                  </a:cubicBez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sp>
          <p:nvSpPr>
            <p:cNvPr id="366" name="Freeform: Shape 365">
              <a:extLst>
                <a:ext uri="{FF2B5EF4-FFF2-40B4-BE49-F238E27FC236}">
                  <a16:creationId xmlns:a16="http://schemas.microsoft.com/office/drawing/2014/main" id="{685AE559-1C3B-4E01-A908-0D0A4860B695}"/>
                </a:ext>
              </a:extLst>
            </p:cNvPr>
            <p:cNvSpPr/>
            <p:nvPr/>
          </p:nvSpPr>
          <p:spPr>
            <a:xfrm>
              <a:off x="7462834" y="3971927"/>
              <a:ext cx="276224" cy="466724"/>
            </a:xfrm>
            <a:custGeom>
              <a:avLst/>
              <a:gdLst/>
              <a:ahLst/>
              <a:cxnLst/>
              <a:rect l="0" t="0" r="0" b="0"/>
              <a:pathLst>
                <a:path w="276225" h="466725">
                  <a:moveTo>
                    <a:pt x="278130" y="467678"/>
                  </a:moveTo>
                  <a:lnTo>
                    <a:pt x="0" y="467678"/>
                  </a:lnTo>
                  <a:lnTo>
                    <a:pt x="0" y="0"/>
                  </a:lnTo>
                  <a:lnTo>
                    <a:pt x="104775" y="0"/>
                  </a:lnTo>
                  <a:lnTo>
                    <a:pt x="104775" y="381000"/>
                  </a:lnTo>
                  <a:lnTo>
                    <a:pt x="278130" y="381000"/>
                  </a:lnTo>
                  <a:lnTo>
                    <a:pt x="278130" y="467678"/>
                  </a:lnTo>
                  <a:lnTo>
                    <a:pt x="278130" y="467678"/>
                  </a:lnTo>
                  <a:close/>
                </a:path>
              </a:pathLst>
            </a:custGeom>
            <a:solidFill>
              <a:srgbClr val="FFFFFF"/>
            </a:solidFill>
            <a:ln w="9525" cap="flat">
              <a:noFill/>
              <a:prstDash val="solid"/>
              <a:miter/>
            </a:ln>
          </p:spPr>
          <p:txBody>
            <a:bodyPr/>
            <a:lstStyle/>
            <a:p>
              <a:pPr defTabSz="1828343" eaLnBrk="1" fontAlgn="auto" hangingPunct="1">
                <a:spcBef>
                  <a:spcPts val="0"/>
                </a:spcBef>
                <a:spcAft>
                  <a:spcPts val="0"/>
                </a:spcAft>
                <a:defRPr/>
              </a:pPr>
              <a:endParaRPr lang="en-US" sz="3671">
                <a:solidFill>
                  <a:srgbClr val="505050"/>
                </a:solidFill>
                <a:latin typeface="Segoe UI Semilight"/>
              </a:endParaRPr>
            </a:p>
          </p:txBody>
        </p:sp>
      </p:grpSp>
      <p:cxnSp>
        <p:nvCxnSpPr>
          <p:cNvPr id="53" name="Connector: Elbow 52">
            <a:extLst>
              <a:ext uri="{FF2B5EF4-FFF2-40B4-BE49-F238E27FC236}">
                <a16:creationId xmlns:a16="http://schemas.microsoft.com/office/drawing/2014/main" id="{0606B8EF-8DAF-4848-AFB0-D46424D96EBC}"/>
              </a:ext>
            </a:extLst>
          </p:cNvPr>
          <p:cNvCxnSpPr>
            <a:stCxn id="356" idx="2"/>
          </p:cNvCxnSpPr>
          <p:nvPr/>
        </p:nvCxnSpPr>
        <p:spPr>
          <a:xfrm rot="5400000" flipH="1" flipV="1">
            <a:off x="15929101" y="7371914"/>
            <a:ext cx="4767534" cy="5938909"/>
          </a:xfrm>
          <a:prstGeom prst="bentConnector4">
            <a:avLst>
              <a:gd name="adj1" fmla="val -9587"/>
              <a:gd name="adj2" fmla="val 92206"/>
            </a:avLst>
          </a:prstGeom>
          <a:ln>
            <a:solidFill>
              <a:schemeClr val="accent2">
                <a:lumMod val="75000"/>
                <a:lumOff val="25000"/>
              </a:schemeClr>
            </a:solidFill>
            <a:prstDash val="lgDash"/>
            <a:headEnd type="none"/>
            <a:tailEnd type="triangle"/>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CCF3E278-7D35-468C-8004-13EB3F8A23D8}"/>
              </a:ext>
            </a:extLst>
          </p:cNvPr>
          <p:cNvSpPr>
            <a:spLocks noGrp="1"/>
          </p:cNvSpPr>
          <p:nvPr>
            <p:ph type="title"/>
          </p:nvPr>
        </p:nvSpPr>
        <p:spPr/>
        <p:txBody>
          <a:bodyPr vert="horz" wrap="square" lIns="914162" tIns="91440" rIns="146304" bIns="91440" rtlCol="0" anchor="t">
            <a:noAutofit/>
          </a:bodyPr>
          <a:lstStyle/>
          <a:p>
            <a:r>
              <a:rPr lang="en-US" sz="9418" dirty="0">
                <a:solidFill>
                  <a:schemeClr val="tx1"/>
                </a:solidFill>
                <a:latin typeface="Segoe UI Light" charset="0"/>
                <a:cs typeface="Segoe UI Light" charset="0"/>
              </a:rPr>
              <a:t>Advanced analytics pattern in Azure</a:t>
            </a:r>
          </a:p>
        </p:txBody>
      </p:sp>
      <p:pic>
        <p:nvPicPr>
          <p:cNvPr id="239" name="Picture 238">
            <a:extLst>
              <a:ext uri="{FF2B5EF4-FFF2-40B4-BE49-F238E27FC236}">
                <a16:creationId xmlns:a16="http://schemas.microsoft.com/office/drawing/2014/main" id="{EAA35437-774E-48B5-BF11-32E507940726}"/>
              </a:ext>
            </a:extLst>
          </p:cNvPr>
          <p:cNvPicPr>
            <a:picLocks noChangeAspect="1"/>
          </p:cNvPicPr>
          <p:nvPr/>
        </p:nvPicPr>
        <p:blipFill>
          <a:blip r:embed="rId26"/>
          <a:stretch>
            <a:fillRect/>
          </a:stretch>
        </p:blipFill>
        <p:spPr>
          <a:xfrm>
            <a:off x="7071740" y="8187568"/>
            <a:ext cx="1265778" cy="955839"/>
          </a:xfrm>
          <a:prstGeom prst="rect">
            <a:avLst/>
          </a:prstGeom>
        </p:spPr>
      </p:pic>
      <p:grpSp>
        <p:nvGrpSpPr>
          <p:cNvPr id="245" name="Group 244">
            <a:extLst>
              <a:ext uri="{FF2B5EF4-FFF2-40B4-BE49-F238E27FC236}">
                <a16:creationId xmlns:a16="http://schemas.microsoft.com/office/drawing/2014/main" id="{2AE5BF71-4D5C-4D51-B296-BA2A5E482B60}"/>
              </a:ext>
            </a:extLst>
          </p:cNvPr>
          <p:cNvGrpSpPr/>
          <p:nvPr/>
        </p:nvGrpSpPr>
        <p:grpSpPr>
          <a:xfrm>
            <a:off x="16189246" y="8110005"/>
            <a:ext cx="1401365" cy="1057862"/>
            <a:chOff x="7996238" y="2078038"/>
            <a:chExt cx="731838" cy="552450"/>
          </a:xfrm>
          <a:solidFill>
            <a:schemeClr val="bg2"/>
          </a:solidFill>
        </p:grpSpPr>
        <p:sp>
          <p:nvSpPr>
            <p:cNvPr id="271" name="Freeform 5">
              <a:extLst>
                <a:ext uri="{FF2B5EF4-FFF2-40B4-BE49-F238E27FC236}">
                  <a16:creationId xmlns:a16="http://schemas.microsoft.com/office/drawing/2014/main" id="{AA3F9DEE-07A6-4581-9F20-532AECB359F6}"/>
                </a:ext>
              </a:extLst>
            </p:cNvPr>
            <p:cNvSpPr>
              <a:spLocks noEditPoints="1"/>
            </p:cNvSpPr>
            <p:nvPr/>
          </p:nvSpPr>
          <p:spPr bwMode="auto">
            <a:xfrm>
              <a:off x="8021638" y="2090738"/>
              <a:ext cx="706438" cy="539750"/>
            </a:xfrm>
            <a:custGeom>
              <a:avLst/>
              <a:gdLst>
                <a:gd name="T0" fmla="*/ 384 w 1064"/>
                <a:gd name="T1" fmla="*/ 666 h 813"/>
                <a:gd name="T2" fmla="*/ 317 w 1064"/>
                <a:gd name="T3" fmla="*/ 719 h 813"/>
                <a:gd name="T4" fmla="*/ 157 w 1064"/>
                <a:gd name="T5" fmla="*/ 776 h 813"/>
                <a:gd name="T6" fmla="*/ 22 w 1064"/>
                <a:gd name="T7" fmla="*/ 605 h 813"/>
                <a:gd name="T8" fmla="*/ 81 w 1064"/>
                <a:gd name="T9" fmla="*/ 501 h 813"/>
                <a:gd name="T10" fmla="*/ 21 w 1064"/>
                <a:gd name="T11" fmla="*/ 360 h 813"/>
                <a:gd name="T12" fmla="*/ 94 w 1064"/>
                <a:gd name="T13" fmla="*/ 242 h 813"/>
                <a:gd name="T14" fmla="*/ 98 w 1064"/>
                <a:gd name="T15" fmla="*/ 317 h 813"/>
                <a:gd name="T16" fmla="*/ 68 w 1064"/>
                <a:gd name="T17" fmla="*/ 347 h 813"/>
                <a:gd name="T18" fmla="*/ 154 w 1064"/>
                <a:gd name="T19" fmla="*/ 252 h 813"/>
                <a:gd name="T20" fmla="*/ 443 w 1064"/>
                <a:gd name="T21" fmla="*/ 110 h 813"/>
                <a:gd name="T22" fmla="*/ 705 w 1064"/>
                <a:gd name="T23" fmla="*/ 8 h 813"/>
                <a:gd name="T24" fmla="*/ 917 w 1064"/>
                <a:gd name="T25" fmla="*/ 176 h 813"/>
                <a:gd name="T26" fmla="*/ 1036 w 1064"/>
                <a:gd name="T27" fmla="*/ 157 h 813"/>
                <a:gd name="T28" fmla="*/ 867 w 1064"/>
                <a:gd name="T29" fmla="*/ 512 h 813"/>
                <a:gd name="T30" fmla="*/ 709 w 1064"/>
                <a:gd name="T31" fmla="*/ 568 h 813"/>
                <a:gd name="T32" fmla="*/ 677 w 1064"/>
                <a:gd name="T33" fmla="*/ 544 h 813"/>
                <a:gd name="T34" fmla="*/ 604 w 1064"/>
                <a:gd name="T35" fmla="*/ 743 h 813"/>
                <a:gd name="T36" fmla="*/ 493 w 1064"/>
                <a:gd name="T37" fmla="*/ 807 h 813"/>
                <a:gd name="T38" fmla="*/ 894 w 1064"/>
                <a:gd name="T39" fmla="*/ 186 h 813"/>
                <a:gd name="T40" fmla="*/ 810 w 1064"/>
                <a:gd name="T41" fmla="*/ 105 h 813"/>
                <a:gd name="T42" fmla="*/ 522 w 1064"/>
                <a:gd name="T43" fmla="*/ 67 h 813"/>
                <a:gd name="T44" fmla="*/ 467 w 1064"/>
                <a:gd name="T45" fmla="*/ 127 h 813"/>
                <a:gd name="T46" fmla="*/ 268 w 1064"/>
                <a:gd name="T47" fmla="*/ 332 h 813"/>
                <a:gd name="T48" fmla="*/ 362 w 1064"/>
                <a:gd name="T49" fmla="*/ 362 h 813"/>
                <a:gd name="T50" fmla="*/ 339 w 1064"/>
                <a:gd name="T51" fmla="*/ 518 h 813"/>
                <a:gd name="T52" fmla="*/ 510 w 1064"/>
                <a:gd name="T53" fmla="*/ 472 h 813"/>
                <a:gd name="T54" fmla="*/ 526 w 1064"/>
                <a:gd name="T55" fmla="*/ 261 h 813"/>
                <a:gd name="T56" fmla="*/ 546 w 1064"/>
                <a:gd name="T57" fmla="*/ 477 h 813"/>
                <a:gd name="T58" fmla="*/ 410 w 1064"/>
                <a:gd name="T59" fmla="*/ 539 h 813"/>
                <a:gd name="T60" fmla="*/ 284 w 1064"/>
                <a:gd name="T61" fmla="*/ 480 h 813"/>
                <a:gd name="T62" fmla="*/ 253 w 1064"/>
                <a:gd name="T63" fmla="*/ 314 h 813"/>
                <a:gd name="T64" fmla="*/ 334 w 1064"/>
                <a:gd name="T65" fmla="*/ 197 h 813"/>
                <a:gd name="T66" fmla="*/ 155 w 1064"/>
                <a:gd name="T67" fmla="*/ 620 h 813"/>
                <a:gd name="T68" fmla="*/ 170 w 1064"/>
                <a:gd name="T69" fmla="*/ 756 h 813"/>
                <a:gd name="T70" fmla="*/ 287 w 1064"/>
                <a:gd name="T71" fmla="*/ 727 h 813"/>
                <a:gd name="T72" fmla="*/ 321 w 1064"/>
                <a:gd name="T73" fmla="*/ 621 h 813"/>
                <a:gd name="T74" fmla="*/ 448 w 1064"/>
                <a:gd name="T75" fmla="*/ 625 h 813"/>
                <a:gd name="T76" fmla="*/ 459 w 1064"/>
                <a:gd name="T77" fmla="*/ 669 h 813"/>
                <a:gd name="T78" fmla="*/ 397 w 1064"/>
                <a:gd name="T79" fmla="*/ 709 h 813"/>
                <a:gd name="T80" fmla="*/ 549 w 1064"/>
                <a:gd name="T81" fmla="*/ 723 h 813"/>
                <a:gd name="T82" fmla="*/ 634 w 1064"/>
                <a:gd name="T83" fmla="*/ 509 h 813"/>
                <a:gd name="T84" fmla="*/ 719 w 1064"/>
                <a:gd name="T85" fmla="*/ 545 h 813"/>
                <a:gd name="T86" fmla="*/ 821 w 1064"/>
                <a:gd name="T87" fmla="*/ 501 h 813"/>
                <a:gd name="T88" fmla="*/ 734 w 1064"/>
                <a:gd name="T89" fmla="*/ 520 h 813"/>
                <a:gd name="T90" fmla="*/ 858 w 1064"/>
                <a:gd name="T91" fmla="*/ 487 h 813"/>
                <a:gd name="T92" fmla="*/ 1012 w 1064"/>
                <a:gd name="T93" fmla="*/ 158 h 813"/>
                <a:gd name="T94" fmla="*/ 914 w 1064"/>
                <a:gd name="T95" fmla="*/ 231 h 813"/>
                <a:gd name="T96" fmla="*/ 894 w 1064"/>
                <a:gd name="T97" fmla="*/ 334 h 813"/>
                <a:gd name="T98" fmla="*/ 877 w 1064"/>
                <a:gd name="T99" fmla="*/ 267 h 813"/>
                <a:gd name="T100" fmla="*/ 860 w 1064"/>
                <a:gd name="T101" fmla="*/ 259 h 813"/>
                <a:gd name="T102" fmla="*/ 895 w 1064"/>
                <a:gd name="T103" fmla="*/ 239 h 813"/>
                <a:gd name="T104" fmla="*/ 865 w 1064"/>
                <a:gd name="T105" fmla="*/ 213 h 813"/>
                <a:gd name="T106" fmla="*/ 847 w 1064"/>
                <a:gd name="T107" fmla="*/ 224 h 813"/>
                <a:gd name="T108" fmla="*/ 95 w 1064"/>
                <a:gd name="T109" fmla="*/ 534 h 813"/>
                <a:gd name="T110" fmla="*/ 105 w 1064"/>
                <a:gd name="T111" fmla="*/ 675 h 813"/>
                <a:gd name="T112" fmla="*/ 95 w 1064"/>
                <a:gd name="T113" fmla="*/ 534 h 813"/>
                <a:gd name="T114" fmla="*/ 588 w 1064"/>
                <a:gd name="T115" fmla="*/ 712 h 813"/>
                <a:gd name="T116" fmla="*/ 688 w 1064"/>
                <a:gd name="T117" fmla="*/ 693 h 813"/>
                <a:gd name="T118" fmla="*/ 68 w 1064"/>
                <a:gd name="T119" fmla="*/ 271 h 813"/>
                <a:gd name="T120" fmla="*/ 43 w 1064"/>
                <a:gd name="T121" fmla="*/ 369 h 813"/>
                <a:gd name="T122" fmla="*/ 70 w 1064"/>
                <a:gd name="T123" fmla="*/ 366 h 813"/>
                <a:gd name="T124" fmla="*/ 62 w 1064"/>
                <a:gd name="T125" fmla="*/ 318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4" h="813">
                  <a:moveTo>
                    <a:pt x="439" y="806"/>
                  </a:moveTo>
                  <a:cubicBezTo>
                    <a:pt x="407" y="787"/>
                    <a:pt x="389" y="757"/>
                    <a:pt x="375" y="723"/>
                  </a:cubicBezTo>
                  <a:cubicBezTo>
                    <a:pt x="368" y="704"/>
                    <a:pt x="362" y="684"/>
                    <a:pt x="384" y="666"/>
                  </a:cubicBezTo>
                  <a:cubicBezTo>
                    <a:pt x="368" y="665"/>
                    <a:pt x="355" y="664"/>
                    <a:pt x="342" y="664"/>
                  </a:cubicBezTo>
                  <a:cubicBezTo>
                    <a:pt x="334" y="664"/>
                    <a:pt x="330" y="667"/>
                    <a:pt x="331" y="674"/>
                  </a:cubicBezTo>
                  <a:cubicBezTo>
                    <a:pt x="334" y="692"/>
                    <a:pt x="326" y="706"/>
                    <a:pt x="317" y="719"/>
                  </a:cubicBezTo>
                  <a:cubicBezTo>
                    <a:pt x="309" y="730"/>
                    <a:pt x="307" y="742"/>
                    <a:pt x="306" y="754"/>
                  </a:cubicBezTo>
                  <a:cubicBezTo>
                    <a:pt x="304" y="790"/>
                    <a:pt x="289" y="802"/>
                    <a:pt x="253" y="800"/>
                  </a:cubicBezTo>
                  <a:cubicBezTo>
                    <a:pt x="219" y="798"/>
                    <a:pt x="188" y="787"/>
                    <a:pt x="157" y="776"/>
                  </a:cubicBezTo>
                  <a:cubicBezTo>
                    <a:pt x="128" y="765"/>
                    <a:pt x="119" y="748"/>
                    <a:pt x="132" y="720"/>
                  </a:cubicBezTo>
                  <a:cubicBezTo>
                    <a:pt x="137" y="708"/>
                    <a:pt x="135" y="705"/>
                    <a:pt x="122" y="702"/>
                  </a:cubicBezTo>
                  <a:cubicBezTo>
                    <a:pt x="73" y="694"/>
                    <a:pt x="33" y="654"/>
                    <a:pt x="22" y="605"/>
                  </a:cubicBezTo>
                  <a:cubicBezTo>
                    <a:pt x="20" y="593"/>
                    <a:pt x="21" y="585"/>
                    <a:pt x="31" y="578"/>
                  </a:cubicBezTo>
                  <a:cubicBezTo>
                    <a:pt x="47" y="567"/>
                    <a:pt x="61" y="551"/>
                    <a:pt x="72" y="535"/>
                  </a:cubicBezTo>
                  <a:cubicBezTo>
                    <a:pt x="77" y="524"/>
                    <a:pt x="83" y="514"/>
                    <a:pt x="81" y="501"/>
                  </a:cubicBezTo>
                  <a:cubicBezTo>
                    <a:pt x="76" y="473"/>
                    <a:pt x="74" y="445"/>
                    <a:pt x="77" y="416"/>
                  </a:cubicBezTo>
                  <a:cubicBezTo>
                    <a:pt x="77" y="409"/>
                    <a:pt x="77" y="404"/>
                    <a:pt x="67" y="403"/>
                  </a:cubicBezTo>
                  <a:cubicBezTo>
                    <a:pt x="40" y="401"/>
                    <a:pt x="27" y="384"/>
                    <a:pt x="21" y="360"/>
                  </a:cubicBezTo>
                  <a:cubicBezTo>
                    <a:pt x="20" y="351"/>
                    <a:pt x="0" y="331"/>
                    <a:pt x="13" y="301"/>
                  </a:cubicBezTo>
                  <a:cubicBezTo>
                    <a:pt x="27" y="271"/>
                    <a:pt x="53" y="255"/>
                    <a:pt x="82" y="243"/>
                  </a:cubicBezTo>
                  <a:cubicBezTo>
                    <a:pt x="86" y="242"/>
                    <a:pt x="90" y="239"/>
                    <a:pt x="94" y="242"/>
                  </a:cubicBezTo>
                  <a:cubicBezTo>
                    <a:pt x="98" y="246"/>
                    <a:pt x="94" y="251"/>
                    <a:pt x="93" y="254"/>
                  </a:cubicBezTo>
                  <a:cubicBezTo>
                    <a:pt x="88" y="263"/>
                    <a:pt x="90" y="271"/>
                    <a:pt x="94" y="280"/>
                  </a:cubicBezTo>
                  <a:cubicBezTo>
                    <a:pt x="101" y="291"/>
                    <a:pt x="101" y="305"/>
                    <a:pt x="98" y="317"/>
                  </a:cubicBezTo>
                  <a:cubicBezTo>
                    <a:pt x="96" y="323"/>
                    <a:pt x="94" y="326"/>
                    <a:pt x="88" y="321"/>
                  </a:cubicBezTo>
                  <a:cubicBezTo>
                    <a:pt x="85" y="318"/>
                    <a:pt x="84" y="313"/>
                    <a:pt x="78" y="315"/>
                  </a:cubicBezTo>
                  <a:cubicBezTo>
                    <a:pt x="79" y="326"/>
                    <a:pt x="73" y="337"/>
                    <a:pt x="68" y="347"/>
                  </a:cubicBezTo>
                  <a:cubicBezTo>
                    <a:pt x="71" y="350"/>
                    <a:pt x="74" y="350"/>
                    <a:pt x="77" y="349"/>
                  </a:cubicBezTo>
                  <a:cubicBezTo>
                    <a:pt x="94" y="342"/>
                    <a:pt x="105" y="326"/>
                    <a:pt x="113" y="310"/>
                  </a:cubicBezTo>
                  <a:cubicBezTo>
                    <a:pt x="124" y="288"/>
                    <a:pt x="137" y="269"/>
                    <a:pt x="154" y="252"/>
                  </a:cubicBezTo>
                  <a:cubicBezTo>
                    <a:pt x="207" y="199"/>
                    <a:pt x="274" y="176"/>
                    <a:pt x="346" y="167"/>
                  </a:cubicBezTo>
                  <a:cubicBezTo>
                    <a:pt x="361" y="164"/>
                    <a:pt x="373" y="159"/>
                    <a:pt x="383" y="148"/>
                  </a:cubicBezTo>
                  <a:cubicBezTo>
                    <a:pt x="400" y="130"/>
                    <a:pt x="416" y="112"/>
                    <a:pt x="443" y="110"/>
                  </a:cubicBezTo>
                  <a:cubicBezTo>
                    <a:pt x="449" y="110"/>
                    <a:pt x="451" y="105"/>
                    <a:pt x="454" y="101"/>
                  </a:cubicBezTo>
                  <a:cubicBezTo>
                    <a:pt x="493" y="53"/>
                    <a:pt x="544" y="22"/>
                    <a:pt x="604" y="8"/>
                  </a:cubicBezTo>
                  <a:cubicBezTo>
                    <a:pt x="631" y="3"/>
                    <a:pt x="682" y="0"/>
                    <a:pt x="705" y="8"/>
                  </a:cubicBezTo>
                  <a:cubicBezTo>
                    <a:pt x="737" y="19"/>
                    <a:pt x="764" y="38"/>
                    <a:pt x="791" y="58"/>
                  </a:cubicBezTo>
                  <a:cubicBezTo>
                    <a:pt x="808" y="72"/>
                    <a:pt x="823" y="89"/>
                    <a:pt x="842" y="100"/>
                  </a:cubicBezTo>
                  <a:cubicBezTo>
                    <a:pt x="874" y="120"/>
                    <a:pt x="899" y="144"/>
                    <a:pt x="917" y="176"/>
                  </a:cubicBezTo>
                  <a:cubicBezTo>
                    <a:pt x="922" y="184"/>
                    <a:pt x="926" y="185"/>
                    <a:pt x="934" y="182"/>
                  </a:cubicBezTo>
                  <a:cubicBezTo>
                    <a:pt x="948" y="175"/>
                    <a:pt x="959" y="163"/>
                    <a:pt x="969" y="150"/>
                  </a:cubicBezTo>
                  <a:cubicBezTo>
                    <a:pt x="991" y="123"/>
                    <a:pt x="1019" y="126"/>
                    <a:pt x="1036" y="157"/>
                  </a:cubicBezTo>
                  <a:cubicBezTo>
                    <a:pt x="1047" y="178"/>
                    <a:pt x="1053" y="200"/>
                    <a:pt x="1057" y="223"/>
                  </a:cubicBezTo>
                  <a:cubicBezTo>
                    <a:pt x="1064" y="269"/>
                    <a:pt x="1063" y="342"/>
                    <a:pt x="1054" y="390"/>
                  </a:cubicBezTo>
                  <a:cubicBezTo>
                    <a:pt x="1028" y="478"/>
                    <a:pt x="958" y="523"/>
                    <a:pt x="867" y="512"/>
                  </a:cubicBezTo>
                  <a:cubicBezTo>
                    <a:pt x="853" y="510"/>
                    <a:pt x="844" y="513"/>
                    <a:pt x="840" y="528"/>
                  </a:cubicBezTo>
                  <a:cubicBezTo>
                    <a:pt x="838" y="539"/>
                    <a:pt x="831" y="547"/>
                    <a:pt x="824" y="555"/>
                  </a:cubicBezTo>
                  <a:cubicBezTo>
                    <a:pt x="803" y="585"/>
                    <a:pt x="747" y="603"/>
                    <a:pt x="709" y="568"/>
                  </a:cubicBezTo>
                  <a:cubicBezTo>
                    <a:pt x="699" y="560"/>
                    <a:pt x="690" y="551"/>
                    <a:pt x="680" y="541"/>
                  </a:cubicBezTo>
                  <a:cubicBezTo>
                    <a:pt x="679" y="539"/>
                    <a:pt x="677" y="538"/>
                    <a:pt x="676" y="539"/>
                  </a:cubicBezTo>
                  <a:cubicBezTo>
                    <a:pt x="675" y="540"/>
                    <a:pt x="677" y="543"/>
                    <a:pt x="677" y="544"/>
                  </a:cubicBezTo>
                  <a:cubicBezTo>
                    <a:pt x="702" y="591"/>
                    <a:pt x="701" y="643"/>
                    <a:pt x="709" y="693"/>
                  </a:cubicBezTo>
                  <a:cubicBezTo>
                    <a:pt x="716" y="730"/>
                    <a:pt x="702" y="745"/>
                    <a:pt x="665" y="744"/>
                  </a:cubicBezTo>
                  <a:cubicBezTo>
                    <a:pt x="644" y="743"/>
                    <a:pt x="623" y="747"/>
                    <a:pt x="604" y="743"/>
                  </a:cubicBezTo>
                  <a:cubicBezTo>
                    <a:pt x="573" y="735"/>
                    <a:pt x="552" y="748"/>
                    <a:pt x="532" y="768"/>
                  </a:cubicBezTo>
                  <a:cubicBezTo>
                    <a:pt x="527" y="773"/>
                    <a:pt x="522" y="777"/>
                    <a:pt x="518" y="783"/>
                  </a:cubicBezTo>
                  <a:cubicBezTo>
                    <a:pt x="511" y="793"/>
                    <a:pt x="504" y="802"/>
                    <a:pt x="493" y="807"/>
                  </a:cubicBezTo>
                  <a:cubicBezTo>
                    <a:pt x="480" y="813"/>
                    <a:pt x="449" y="813"/>
                    <a:pt x="439" y="806"/>
                  </a:cubicBezTo>
                  <a:close/>
                  <a:moveTo>
                    <a:pt x="892" y="185"/>
                  </a:moveTo>
                  <a:cubicBezTo>
                    <a:pt x="892" y="186"/>
                    <a:pt x="893" y="186"/>
                    <a:pt x="894" y="186"/>
                  </a:cubicBezTo>
                  <a:cubicBezTo>
                    <a:pt x="894" y="185"/>
                    <a:pt x="894" y="184"/>
                    <a:pt x="894" y="184"/>
                  </a:cubicBezTo>
                  <a:cubicBezTo>
                    <a:pt x="874" y="152"/>
                    <a:pt x="855" y="119"/>
                    <a:pt x="808" y="121"/>
                  </a:cubicBezTo>
                  <a:cubicBezTo>
                    <a:pt x="816" y="115"/>
                    <a:pt x="816" y="111"/>
                    <a:pt x="810" y="105"/>
                  </a:cubicBezTo>
                  <a:cubicBezTo>
                    <a:pt x="783" y="80"/>
                    <a:pt x="755" y="57"/>
                    <a:pt x="721" y="41"/>
                  </a:cubicBezTo>
                  <a:cubicBezTo>
                    <a:pt x="695" y="27"/>
                    <a:pt x="667" y="22"/>
                    <a:pt x="637" y="26"/>
                  </a:cubicBezTo>
                  <a:cubicBezTo>
                    <a:pt x="596" y="32"/>
                    <a:pt x="557" y="46"/>
                    <a:pt x="522" y="67"/>
                  </a:cubicBezTo>
                  <a:cubicBezTo>
                    <a:pt x="505" y="78"/>
                    <a:pt x="490" y="91"/>
                    <a:pt x="480" y="111"/>
                  </a:cubicBezTo>
                  <a:cubicBezTo>
                    <a:pt x="497" y="113"/>
                    <a:pt x="513" y="109"/>
                    <a:pt x="532" y="113"/>
                  </a:cubicBezTo>
                  <a:cubicBezTo>
                    <a:pt x="509" y="122"/>
                    <a:pt x="488" y="124"/>
                    <a:pt x="467" y="127"/>
                  </a:cubicBezTo>
                  <a:cubicBezTo>
                    <a:pt x="448" y="130"/>
                    <a:pt x="431" y="134"/>
                    <a:pt x="417" y="148"/>
                  </a:cubicBezTo>
                  <a:cubicBezTo>
                    <a:pt x="376" y="191"/>
                    <a:pt x="335" y="234"/>
                    <a:pt x="299" y="281"/>
                  </a:cubicBezTo>
                  <a:cubicBezTo>
                    <a:pt x="287" y="297"/>
                    <a:pt x="276" y="313"/>
                    <a:pt x="268" y="332"/>
                  </a:cubicBezTo>
                  <a:cubicBezTo>
                    <a:pt x="262" y="348"/>
                    <a:pt x="263" y="363"/>
                    <a:pt x="274" y="376"/>
                  </a:cubicBezTo>
                  <a:cubicBezTo>
                    <a:pt x="285" y="393"/>
                    <a:pt x="299" y="407"/>
                    <a:pt x="309" y="426"/>
                  </a:cubicBezTo>
                  <a:cubicBezTo>
                    <a:pt x="327" y="404"/>
                    <a:pt x="344" y="384"/>
                    <a:pt x="362" y="362"/>
                  </a:cubicBezTo>
                  <a:cubicBezTo>
                    <a:pt x="364" y="371"/>
                    <a:pt x="360" y="375"/>
                    <a:pt x="357" y="380"/>
                  </a:cubicBezTo>
                  <a:cubicBezTo>
                    <a:pt x="343" y="405"/>
                    <a:pt x="328" y="429"/>
                    <a:pt x="316" y="455"/>
                  </a:cubicBezTo>
                  <a:cubicBezTo>
                    <a:pt x="300" y="486"/>
                    <a:pt x="307" y="502"/>
                    <a:pt x="339" y="518"/>
                  </a:cubicBezTo>
                  <a:cubicBezTo>
                    <a:pt x="345" y="521"/>
                    <a:pt x="351" y="523"/>
                    <a:pt x="359" y="525"/>
                  </a:cubicBezTo>
                  <a:cubicBezTo>
                    <a:pt x="381" y="530"/>
                    <a:pt x="402" y="522"/>
                    <a:pt x="421" y="509"/>
                  </a:cubicBezTo>
                  <a:cubicBezTo>
                    <a:pt x="449" y="493"/>
                    <a:pt x="476" y="475"/>
                    <a:pt x="510" y="472"/>
                  </a:cubicBezTo>
                  <a:cubicBezTo>
                    <a:pt x="521" y="471"/>
                    <a:pt x="526" y="466"/>
                    <a:pt x="529" y="456"/>
                  </a:cubicBezTo>
                  <a:cubicBezTo>
                    <a:pt x="537" y="432"/>
                    <a:pt x="537" y="407"/>
                    <a:pt x="534" y="381"/>
                  </a:cubicBezTo>
                  <a:cubicBezTo>
                    <a:pt x="528" y="342"/>
                    <a:pt x="523" y="301"/>
                    <a:pt x="526" y="261"/>
                  </a:cubicBezTo>
                  <a:cubicBezTo>
                    <a:pt x="527" y="251"/>
                    <a:pt x="526" y="241"/>
                    <a:pt x="536" y="231"/>
                  </a:cubicBezTo>
                  <a:cubicBezTo>
                    <a:pt x="538" y="273"/>
                    <a:pt x="542" y="312"/>
                    <a:pt x="552" y="350"/>
                  </a:cubicBezTo>
                  <a:cubicBezTo>
                    <a:pt x="562" y="393"/>
                    <a:pt x="561" y="435"/>
                    <a:pt x="546" y="477"/>
                  </a:cubicBezTo>
                  <a:cubicBezTo>
                    <a:pt x="543" y="486"/>
                    <a:pt x="539" y="490"/>
                    <a:pt x="529" y="491"/>
                  </a:cubicBezTo>
                  <a:cubicBezTo>
                    <a:pt x="508" y="492"/>
                    <a:pt x="488" y="499"/>
                    <a:pt x="469" y="509"/>
                  </a:cubicBezTo>
                  <a:cubicBezTo>
                    <a:pt x="450" y="518"/>
                    <a:pt x="429" y="528"/>
                    <a:pt x="410" y="539"/>
                  </a:cubicBezTo>
                  <a:cubicBezTo>
                    <a:pt x="375" y="555"/>
                    <a:pt x="342" y="553"/>
                    <a:pt x="313" y="526"/>
                  </a:cubicBezTo>
                  <a:cubicBezTo>
                    <a:pt x="306" y="522"/>
                    <a:pt x="300" y="516"/>
                    <a:pt x="294" y="511"/>
                  </a:cubicBezTo>
                  <a:cubicBezTo>
                    <a:pt x="282" y="503"/>
                    <a:pt x="278" y="493"/>
                    <a:pt x="284" y="480"/>
                  </a:cubicBezTo>
                  <a:cubicBezTo>
                    <a:pt x="300" y="450"/>
                    <a:pt x="286" y="427"/>
                    <a:pt x="266" y="406"/>
                  </a:cubicBezTo>
                  <a:cubicBezTo>
                    <a:pt x="265" y="406"/>
                    <a:pt x="265" y="405"/>
                    <a:pt x="264" y="405"/>
                  </a:cubicBezTo>
                  <a:cubicBezTo>
                    <a:pt x="236" y="377"/>
                    <a:pt x="233" y="348"/>
                    <a:pt x="253" y="314"/>
                  </a:cubicBezTo>
                  <a:cubicBezTo>
                    <a:pt x="277" y="274"/>
                    <a:pt x="303" y="234"/>
                    <a:pt x="336" y="200"/>
                  </a:cubicBezTo>
                  <a:cubicBezTo>
                    <a:pt x="336" y="199"/>
                    <a:pt x="336" y="197"/>
                    <a:pt x="335" y="196"/>
                  </a:cubicBezTo>
                  <a:cubicBezTo>
                    <a:pt x="334" y="196"/>
                    <a:pt x="334" y="197"/>
                    <a:pt x="334" y="197"/>
                  </a:cubicBezTo>
                  <a:cubicBezTo>
                    <a:pt x="310" y="198"/>
                    <a:pt x="288" y="205"/>
                    <a:pt x="267" y="213"/>
                  </a:cubicBezTo>
                  <a:cubicBezTo>
                    <a:pt x="157" y="253"/>
                    <a:pt x="93" y="354"/>
                    <a:pt x="103" y="470"/>
                  </a:cubicBezTo>
                  <a:cubicBezTo>
                    <a:pt x="108" y="524"/>
                    <a:pt x="128" y="575"/>
                    <a:pt x="155" y="620"/>
                  </a:cubicBezTo>
                  <a:cubicBezTo>
                    <a:pt x="174" y="649"/>
                    <a:pt x="174" y="677"/>
                    <a:pt x="165" y="706"/>
                  </a:cubicBezTo>
                  <a:cubicBezTo>
                    <a:pt x="163" y="714"/>
                    <a:pt x="160" y="721"/>
                    <a:pt x="158" y="727"/>
                  </a:cubicBezTo>
                  <a:cubicBezTo>
                    <a:pt x="152" y="742"/>
                    <a:pt x="155" y="750"/>
                    <a:pt x="170" y="756"/>
                  </a:cubicBezTo>
                  <a:cubicBezTo>
                    <a:pt x="197" y="765"/>
                    <a:pt x="224" y="772"/>
                    <a:pt x="252" y="775"/>
                  </a:cubicBezTo>
                  <a:cubicBezTo>
                    <a:pt x="274" y="777"/>
                    <a:pt x="282" y="770"/>
                    <a:pt x="282" y="748"/>
                  </a:cubicBezTo>
                  <a:cubicBezTo>
                    <a:pt x="282" y="740"/>
                    <a:pt x="281" y="733"/>
                    <a:pt x="287" y="727"/>
                  </a:cubicBezTo>
                  <a:cubicBezTo>
                    <a:pt x="305" y="707"/>
                    <a:pt x="310" y="683"/>
                    <a:pt x="310" y="656"/>
                  </a:cubicBezTo>
                  <a:cubicBezTo>
                    <a:pt x="310" y="635"/>
                    <a:pt x="308" y="614"/>
                    <a:pt x="313" y="593"/>
                  </a:cubicBezTo>
                  <a:cubicBezTo>
                    <a:pt x="317" y="603"/>
                    <a:pt x="320" y="612"/>
                    <a:pt x="321" y="621"/>
                  </a:cubicBezTo>
                  <a:cubicBezTo>
                    <a:pt x="322" y="635"/>
                    <a:pt x="330" y="639"/>
                    <a:pt x="343" y="640"/>
                  </a:cubicBezTo>
                  <a:cubicBezTo>
                    <a:pt x="372" y="644"/>
                    <a:pt x="402" y="642"/>
                    <a:pt x="431" y="639"/>
                  </a:cubicBezTo>
                  <a:cubicBezTo>
                    <a:pt x="441" y="638"/>
                    <a:pt x="446" y="634"/>
                    <a:pt x="448" y="625"/>
                  </a:cubicBezTo>
                  <a:cubicBezTo>
                    <a:pt x="450" y="617"/>
                    <a:pt x="454" y="609"/>
                    <a:pt x="457" y="601"/>
                  </a:cubicBezTo>
                  <a:cubicBezTo>
                    <a:pt x="458" y="601"/>
                    <a:pt x="459" y="601"/>
                    <a:pt x="459" y="601"/>
                  </a:cubicBezTo>
                  <a:cubicBezTo>
                    <a:pt x="459" y="624"/>
                    <a:pt x="459" y="646"/>
                    <a:pt x="459" y="669"/>
                  </a:cubicBezTo>
                  <a:cubicBezTo>
                    <a:pt x="453" y="668"/>
                    <a:pt x="451" y="660"/>
                    <a:pt x="446" y="662"/>
                  </a:cubicBezTo>
                  <a:cubicBezTo>
                    <a:pt x="429" y="671"/>
                    <a:pt x="411" y="678"/>
                    <a:pt x="398" y="693"/>
                  </a:cubicBezTo>
                  <a:cubicBezTo>
                    <a:pt x="394" y="697"/>
                    <a:pt x="394" y="703"/>
                    <a:pt x="397" y="709"/>
                  </a:cubicBezTo>
                  <a:cubicBezTo>
                    <a:pt x="407" y="735"/>
                    <a:pt x="420" y="760"/>
                    <a:pt x="442" y="778"/>
                  </a:cubicBezTo>
                  <a:cubicBezTo>
                    <a:pt x="455" y="789"/>
                    <a:pt x="478" y="789"/>
                    <a:pt x="488" y="777"/>
                  </a:cubicBezTo>
                  <a:cubicBezTo>
                    <a:pt x="505" y="755"/>
                    <a:pt x="526" y="738"/>
                    <a:pt x="549" y="723"/>
                  </a:cubicBezTo>
                  <a:cubicBezTo>
                    <a:pt x="584" y="699"/>
                    <a:pt x="605" y="664"/>
                    <a:pt x="622" y="626"/>
                  </a:cubicBezTo>
                  <a:cubicBezTo>
                    <a:pt x="635" y="600"/>
                    <a:pt x="642" y="573"/>
                    <a:pt x="649" y="546"/>
                  </a:cubicBezTo>
                  <a:cubicBezTo>
                    <a:pt x="655" y="521"/>
                    <a:pt x="655" y="522"/>
                    <a:pt x="634" y="509"/>
                  </a:cubicBezTo>
                  <a:cubicBezTo>
                    <a:pt x="620" y="501"/>
                    <a:pt x="606" y="493"/>
                    <a:pt x="601" y="474"/>
                  </a:cubicBezTo>
                  <a:cubicBezTo>
                    <a:pt x="604" y="475"/>
                    <a:pt x="606" y="475"/>
                    <a:pt x="607" y="476"/>
                  </a:cubicBezTo>
                  <a:cubicBezTo>
                    <a:pt x="645" y="497"/>
                    <a:pt x="687" y="513"/>
                    <a:pt x="719" y="545"/>
                  </a:cubicBezTo>
                  <a:cubicBezTo>
                    <a:pt x="721" y="548"/>
                    <a:pt x="725" y="550"/>
                    <a:pt x="728" y="552"/>
                  </a:cubicBezTo>
                  <a:cubicBezTo>
                    <a:pt x="770" y="579"/>
                    <a:pt x="814" y="561"/>
                    <a:pt x="823" y="512"/>
                  </a:cubicBezTo>
                  <a:cubicBezTo>
                    <a:pt x="824" y="508"/>
                    <a:pt x="828" y="503"/>
                    <a:pt x="821" y="501"/>
                  </a:cubicBezTo>
                  <a:cubicBezTo>
                    <a:pt x="815" y="501"/>
                    <a:pt x="814" y="505"/>
                    <a:pt x="812" y="509"/>
                  </a:cubicBezTo>
                  <a:cubicBezTo>
                    <a:pt x="798" y="542"/>
                    <a:pt x="776" y="551"/>
                    <a:pt x="744" y="539"/>
                  </a:cubicBezTo>
                  <a:cubicBezTo>
                    <a:pt x="735" y="535"/>
                    <a:pt x="731" y="530"/>
                    <a:pt x="734" y="520"/>
                  </a:cubicBezTo>
                  <a:cubicBezTo>
                    <a:pt x="741" y="498"/>
                    <a:pt x="745" y="476"/>
                    <a:pt x="740" y="450"/>
                  </a:cubicBezTo>
                  <a:cubicBezTo>
                    <a:pt x="747" y="454"/>
                    <a:pt x="753" y="455"/>
                    <a:pt x="758" y="458"/>
                  </a:cubicBezTo>
                  <a:cubicBezTo>
                    <a:pt x="790" y="472"/>
                    <a:pt x="823" y="482"/>
                    <a:pt x="858" y="487"/>
                  </a:cubicBezTo>
                  <a:cubicBezTo>
                    <a:pt x="961" y="501"/>
                    <a:pt x="1026" y="452"/>
                    <a:pt x="1040" y="350"/>
                  </a:cubicBezTo>
                  <a:cubicBezTo>
                    <a:pt x="1047" y="293"/>
                    <a:pt x="1039" y="238"/>
                    <a:pt x="1027" y="183"/>
                  </a:cubicBezTo>
                  <a:cubicBezTo>
                    <a:pt x="1025" y="174"/>
                    <a:pt x="1020" y="165"/>
                    <a:pt x="1012" y="158"/>
                  </a:cubicBezTo>
                  <a:cubicBezTo>
                    <a:pt x="1005" y="151"/>
                    <a:pt x="997" y="149"/>
                    <a:pt x="991" y="158"/>
                  </a:cubicBezTo>
                  <a:cubicBezTo>
                    <a:pt x="974" y="181"/>
                    <a:pt x="953" y="196"/>
                    <a:pt x="926" y="205"/>
                  </a:cubicBezTo>
                  <a:cubicBezTo>
                    <a:pt x="915" y="209"/>
                    <a:pt x="911" y="217"/>
                    <a:pt x="914" y="231"/>
                  </a:cubicBezTo>
                  <a:cubicBezTo>
                    <a:pt x="920" y="259"/>
                    <a:pt x="919" y="287"/>
                    <a:pt x="911" y="314"/>
                  </a:cubicBezTo>
                  <a:cubicBezTo>
                    <a:pt x="908" y="326"/>
                    <a:pt x="905" y="338"/>
                    <a:pt x="893" y="346"/>
                  </a:cubicBezTo>
                  <a:cubicBezTo>
                    <a:pt x="892" y="341"/>
                    <a:pt x="893" y="338"/>
                    <a:pt x="894" y="334"/>
                  </a:cubicBezTo>
                  <a:cubicBezTo>
                    <a:pt x="898" y="315"/>
                    <a:pt x="902" y="296"/>
                    <a:pt x="901" y="276"/>
                  </a:cubicBezTo>
                  <a:cubicBezTo>
                    <a:pt x="901" y="271"/>
                    <a:pt x="902" y="263"/>
                    <a:pt x="896" y="261"/>
                  </a:cubicBezTo>
                  <a:cubicBezTo>
                    <a:pt x="888" y="258"/>
                    <a:pt x="882" y="263"/>
                    <a:pt x="877" y="267"/>
                  </a:cubicBezTo>
                  <a:cubicBezTo>
                    <a:pt x="871" y="275"/>
                    <a:pt x="869" y="283"/>
                    <a:pt x="866" y="291"/>
                  </a:cubicBezTo>
                  <a:cubicBezTo>
                    <a:pt x="862" y="302"/>
                    <a:pt x="862" y="315"/>
                    <a:pt x="852" y="325"/>
                  </a:cubicBezTo>
                  <a:cubicBezTo>
                    <a:pt x="851" y="303"/>
                    <a:pt x="852" y="281"/>
                    <a:pt x="860" y="259"/>
                  </a:cubicBezTo>
                  <a:cubicBezTo>
                    <a:pt x="836" y="265"/>
                    <a:pt x="837" y="291"/>
                    <a:pt x="820" y="302"/>
                  </a:cubicBezTo>
                  <a:cubicBezTo>
                    <a:pt x="828" y="255"/>
                    <a:pt x="853" y="235"/>
                    <a:pt x="887" y="242"/>
                  </a:cubicBezTo>
                  <a:cubicBezTo>
                    <a:pt x="890" y="242"/>
                    <a:pt x="894" y="244"/>
                    <a:pt x="895" y="239"/>
                  </a:cubicBezTo>
                  <a:cubicBezTo>
                    <a:pt x="896" y="234"/>
                    <a:pt x="892" y="234"/>
                    <a:pt x="888" y="232"/>
                  </a:cubicBezTo>
                  <a:cubicBezTo>
                    <a:pt x="883" y="230"/>
                    <a:pt x="872" y="235"/>
                    <a:pt x="873" y="223"/>
                  </a:cubicBezTo>
                  <a:cubicBezTo>
                    <a:pt x="873" y="217"/>
                    <a:pt x="873" y="212"/>
                    <a:pt x="865" y="213"/>
                  </a:cubicBezTo>
                  <a:cubicBezTo>
                    <a:pt x="858" y="213"/>
                    <a:pt x="856" y="217"/>
                    <a:pt x="858" y="224"/>
                  </a:cubicBezTo>
                  <a:cubicBezTo>
                    <a:pt x="858" y="227"/>
                    <a:pt x="858" y="230"/>
                    <a:pt x="853" y="230"/>
                  </a:cubicBezTo>
                  <a:cubicBezTo>
                    <a:pt x="849" y="230"/>
                    <a:pt x="848" y="227"/>
                    <a:pt x="847" y="224"/>
                  </a:cubicBezTo>
                  <a:cubicBezTo>
                    <a:pt x="841" y="204"/>
                    <a:pt x="854" y="185"/>
                    <a:pt x="875" y="184"/>
                  </a:cubicBezTo>
                  <a:cubicBezTo>
                    <a:pt x="881" y="184"/>
                    <a:pt x="887" y="185"/>
                    <a:pt x="892" y="185"/>
                  </a:cubicBezTo>
                  <a:close/>
                  <a:moveTo>
                    <a:pt x="95" y="534"/>
                  </a:moveTo>
                  <a:cubicBezTo>
                    <a:pt x="86" y="556"/>
                    <a:pt x="73" y="569"/>
                    <a:pt x="59" y="581"/>
                  </a:cubicBezTo>
                  <a:cubicBezTo>
                    <a:pt x="45" y="594"/>
                    <a:pt x="45" y="607"/>
                    <a:pt x="52" y="622"/>
                  </a:cubicBezTo>
                  <a:cubicBezTo>
                    <a:pt x="64" y="645"/>
                    <a:pt x="81" y="663"/>
                    <a:pt x="105" y="675"/>
                  </a:cubicBezTo>
                  <a:cubicBezTo>
                    <a:pt x="114" y="680"/>
                    <a:pt x="124" y="682"/>
                    <a:pt x="134" y="681"/>
                  </a:cubicBezTo>
                  <a:cubicBezTo>
                    <a:pt x="148" y="679"/>
                    <a:pt x="158" y="664"/>
                    <a:pt x="151" y="653"/>
                  </a:cubicBezTo>
                  <a:cubicBezTo>
                    <a:pt x="130" y="617"/>
                    <a:pt x="111" y="579"/>
                    <a:pt x="95" y="534"/>
                  </a:cubicBezTo>
                  <a:close/>
                  <a:moveTo>
                    <a:pt x="665" y="565"/>
                  </a:moveTo>
                  <a:cubicBezTo>
                    <a:pt x="662" y="570"/>
                    <a:pt x="660" y="572"/>
                    <a:pt x="660" y="573"/>
                  </a:cubicBezTo>
                  <a:cubicBezTo>
                    <a:pt x="647" y="625"/>
                    <a:pt x="627" y="673"/>
                    <a:pt x="588" y="712"/>
                  </a:cubicBezTo>
                  <a:cubicBezTo>
                    <a:pt x="579" y="721"/>
                    <a:pt x="588" y="722"/>
                    <a:pt x="595" y="723"/>
                  </a:cubicBezTo>
                  <a:cubicBezTo>
                    <a:pt x="617" y="726"/>
                    <a:pt x="640" y="725"/>
                    <a:pt x="663" y="724"/>
                  </a:cubicBezTo>
                  <a:cubicBezTo>
                    <a:pt x="685" y="724"/>
                    <a:pt x="695" y="714"/>
                    <a:pt x="688" y="693"/>
                  </a:cubicBezTo>
                  <a:cubicBezTo>
                    <a:pt x="682" y="674"/>
                    <a:pt x="683" y="655"/>
                    <a:pt x="682" y="636"/>
                  </a:cubicBezTo>
                  <a:cubicBezTo>
                    <a:pt x="680" y="613"/>
                    <a:pt x="674" y="591"/>
                    <a:pt x="665" y="565"/>
                  </a:cubicBezTo>
                  <a:close/>
                  <a:moveTo>
                    <a:pt x="68" y="271"/>
                  </a:moveTo>
                  <a:cubicBezTo>
                    <a:pt x="50" y="280"/>
                    <a:pt x="38" y="292"/>
                    <a:pt x="27" y="308"/>
                  </a:cubicBezTo>
                  <a:cubicBezTo>
                    <a:pt x="22" y="316"/>
                    <a:pt x="19" y="326"/>
                    <a:pt x="25" y="334"/>
                  </a:cubicBezTo>
                  <a:cubicBezTo>
                    <a:pt x="34" y="345"/>
                    <a:pt x="37" y="357"/>
                    <a:pt x="43" y="369"/>
                  </a:cubicBezTo>
                  <a:cubicBezTo>
                    <a:pt x="49" y="383"/>
                    <a:pt x="65" y="388"/>
                    <a:pt x="81" y="384"/>
                  </a:cubicBezTo>
                  <a:cubicBezTo>
                    <a:pt x="98" y="379"/>
                    <a:pt x="96" y="366"/>
                    <a:pt x="98" y="353"/>
                  </a:cubicBezTo>
                  <a:cubicBezTo>
                    <a:pt x="87" y="359"/>
                    <a:pt x="80" y="365"/>
                    <a:pt x="70" y="366"/>
                  </a:cubicBezTo>
                  <a:cubicBezTo>
                    <a:pt x="61" y="367"/>
                    <a:pt x="55" y="363"/>
                    <a:pt x="51" y="355"/>
                  </a:cubicBezTo>
                  <a:cubicBezTo>
                    <a:pt x="47" y="349"/>
                    <a:pt x="50" y="345"/>
                    <a:pt x="55" y="340"/>
                  </a:cubicBezTo>
                  <a:cubicBezTo>
                    <a:pt x="61" y="334"/>
                    <a:pt x="63" y="326"/>
                    <a:pt x="62" y="318"/>
                  </a:cubicBezTo>
                  <a:cubicBezTo>
                    <a:pt x="62" y="302"/>
                    <a:pt x="60" y="286"/>
                    <a:pt x="68" y="2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73" name="Freeform 6">
              <a:extLst>
                <a:ext uri="{FF2B5EF4-FFF2-40B4-BE49-F238E27FC236}">
                  <a16:creationId xmlns:a16="http://schemas.microsoft.com/office/drawing/2014/main" id="{C91EF59B-8589-4806-A11E-39D398A6C0A4}"/>
                </a:ext>
              </a:extLst>
            </p:cNvPr>
            <p:cNvSpPr>
              <a:spLocks/>
            </p:cNvSpPr>
            <p:nvPr/>
          </p:nvSpPr>
          <p:spPr bwMode="auto">
            <a:xfrm>
              <a:off x="8001000" y="2241550"/>
              <a:ext cx="36513" cy="71437"/>
            </a:xfrm>
            <a:custGeom>
              <a:avLst/>
              <a:gdLst>
                <a:gd name="T0" fmla="*/ 6 w 55"/>
                <a:gd name="T1" fmla="*/ 109 h 109"/>
                <a:gd name="T2" fmla="*/ 55 w 55"/>
                <a:gd name="T3" fmla="*/ 0 h 109"/>
                <a:gd name="T4" fmla="*/ 6 w 55"/>
                <a:gd name="T5" fmla="*/ 109 h 109"/>
              </a:gdLst>
              <a:ahLst/>
              <a:cxnLst>
                <a:cxn ang="0">
                  <a:pos x="T0" y="T1"/>
                </a:cxn>
                <a:cxn ang="0">
                  <a:pos x="T2" y="T3"/>
                </a:cxn>
                <a:cxn ang="0">
                  <a:pos x="T4" y="T5"/>
                </a:cxn>
              </a:cxnLst>
              <a:rect l="0" t="0" r="r" b="b"/>
              <a:pathLst>
                <a:path w="55" h="109">
                  <a:moveTo>
                    <a:pt x="6" y="109"/>
                  </a:moveTo>
                  <a:cubicBezTo>
                    <a:pt x="10" y="60"/>
                    <a:pt x="19" y="38"/>
                    <a:pt x="55" y="0"/>
                  </a:cubicBezTo>
                  <a:cubicBezTo>
                    <a:pt x="11" y="33"/>
                    <a:pt x="0" y="46"/>
                    <a:pt x="6"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74" name="Freeform 7">
              <a:extLst>
                <a:ext uri="{FF2B5EF4-FFF2-40B4-BE49-F238E27FC236}">
                  <a16:creationId xmlns:a16="http://schemas.microsoft.com/office/drawing/2014/main" id="{D7B4D60D-A678-44C4-8E19-57809CE1340A}"/>
                </a:ext>
              </a:extLst>
            </p:cNvPr>
            <p:cNvSpPr>
              <a:spLocks/>
            </p:cNvSpPr>
            <p:nvPr/>
          </p:nvSpPr>
          <p:spPr bwMode="auto">
            <a:xfrm>
              <a:off x="8313738" y="2078038"/>
              <a:ext cx="55563" cy="53975"/>
            </a:xfrm>
            <a:custGeom>
              <a:avLst/>
              <a:gdLst>
                <a:gd name="T0" fmla="*/ 0 w 82"/>
                <a:gd name="T1" fmla="*/ 82 h 82"/>
                <a:gd name="T2" fmla="*/ 82 w 82"/>
                <a:gd name="T3" fmla="*/ 0 h 82"/>
                <a:gd name="T4" fmla="*/ 0 w 82"/>
                <a:gd name="T5" fmla="*/ 82 h 82"/>
              </a:gdLst>
              <a:ahLst/>
              <a:cxnLst>
                <a:cxn ang="0">
                  <a:pos x="T0" y="T1"/>
                </a:cxn>
                <a:cxn ang="0">
                  <a:pos x="T2" y="T3"/>
                </a:cxn>
                <a:cxn ang="0">
                  <a:pos x="T4" y="T5"/>
                </a:cxn>
              </a:cxnLst>
              <a:rect l="0" t="0" r="r" b="b"/>
              <a:pathLst>
                <a:path w="82" h="82">
                  <a:moveTo>
                    <a:pt x="0" y="82"/>
                  </a:moveTo>
                  <a:cubicBezTo>
                    <a:pt x="22" y="38"/>
                    <a:pt x="39" y="21"/>
                    <a:pt x="82" y="0"/>
                  </a:cubicBezTo>
                  <a:cubicBezTo>
                    <a:pt x="33" y="11"/>
                    <a:pt x="17" y="21"/>
                    <a:pt x="0"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75" name="Freeform 8">
              <a:extLst>
                <a:ext uri="{FF2B5EF4-FFF2-40B4-BE49-F238E27FC236}">
                  <a16:creationId xmlns:a16="http://schemas.microsoft.com/office/drawing/2014/main" id="{96880338-2578-4EDD-B81D-E09A6626524A}"/>
                </a:ext>
              </a:extLst>
            </p:cNvPr>
            <p:cNvSpPr>
              <a:spLocks/>
            </p:cNvSpPr>
            <p:nvPr/>
          </p:nvSpPr>
          <p:spPr bwMode="auto">
            <a:xfrm>
              <a:off x="7996238" y="2255838"/>
              <a:ext cx="14288" cy="30162"/>
            </a:xfrm>
            <a:custGeom>
              <a:avLst/>
              <a:gdLst>
                <a:gd name="T0" fmla="*/ 2 w 21"/>
                <a:gd name="T1" fmla="*/ 47 h 47"/>
                <a:gd name="T2" fmla="*/ 21 w 21"/>
                <a:gd name="T3" fmla="*/ 0 h 47"/>
                <a:gd name="T4" fmla="*/ 2 w 21"/>
                <a:gd name="T5" fmla="*/ 47 h 47"/>
              </a:gdLst>
              <a:ahLst/>
              <a:cxnLst>
                <a:cxn ang="0">
                  <a:pos x="T0" y="T1"/>
                </a:cxn>
                <a:cxn ang="0">
                  <a:pos x="T2" y="T3"/>
                </a:cxn>
                <a:cxn ang="0">
                  <a:pos x="T4" y="T5"/>
                </a:cxn>
              </a:cxnLst>
              <a:rect l="0" t="0" r="r" b="b"/>
              <a:pathLst>
                <a:path w="21" h="47">
                  <a:moveTo>
                    <a:pt x="2" y="47"/>
                  </a:moveTo>
                  <a:cubicBezTo>
                    <a:pt x="7" y="25"/>
                    <a:pt x="10" y="18"/>
                    <a:pt x="21" y="0"/>
                  </a:cubicBezTo>
                  <a:cubicBezTo>
                    <a:pt x="4" y="14"/>
                    <a:pt x="0" y="22"/>
                    <a:pt x="2"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78" name="Freeform 9">
              <a:extLst>
                <a:ext uri="{FF2B5EF4-FFF2-40B4-BE49-F238E27FC236}">
                  <a16:creationId xmlns:a16="http://schemas.microsoft.com/office/drawing/2014/main" id="{C6FC1522-471C-4B18-8781-7B7D8205FB9E}"/>
                </a:ext>
              </a:extLst>
            </p:cNvPr>
            <p:cNvSpPr>
              <a:spLocks/>
            </p:cNvSpPr>
            <p:nvPr/>
          </p:nvSpPr>
          <p:spPr bwMode="auto">
            <a:xfrm>
              <a:off x="8313738" y="2082800"/>
              <a:ext cx="28575" cy="22225"/>
            </a:xfrm>
            <a:custGeom>
              <a:avLst/>
              <a:gdLst>
                <a:gd name="T0" fmla="*/ 41 w 41"/>
                <a:gd name="T1" fmla="*/ 0 h 34"/>
                <a:gd name="T2" fmla="*/ 0 w 41"/>
                <a:gd name="T3" fmla="*/ 34 h 34"/>
                <a:gd name="T4" fmla="*/ 41 w 41"/>
                <a:gd name="T5" fmla="*/ 0 h 34"/>
              </a:gdLst>
              <a:ahLst/>
              <a:cxnLst>
                <a:cxn ang="0">
                  <a:pos x="T0" y="T1"/>
                </a:cxn>
                <a:cxn ang="0">
                  <a:pos x="T2" y="T3"/>
                </a:cxn>
                <a:cxn ang="0">
                  <a:pos x="T4" y="T5"/>
                </a:cxn>
              </a:cxnLst>
              <a:rect l="0" t="0" r="r" b="b"/>
              <a:pathLst>
                <a:path w="41" h="34">
                  <a:moveTo>
                    <a:pt x="41" y="0"/>
                  </a:moveTo>
                  <a:cubicBezTo>
                    <a:pt x="13" y="5"/>
                    <a:pt x="9" y="9"/>
                    <a:pt x="0" y="34"/>
                  </a:cubicBezTo>
                  <a:cubicBezTo>
                    <a:pt x="13" y="16"/>
                    <a:pt x="21" y="1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79" name="Freeform 10">
              <a:extLst>
                <a:ext uri="{FF2B5EF4-FFF2-40B4-BE49-F238E27FC236}">
                  <a16:creationId xmlns:a16="http://schemas.microsoft.com/office/drawing/2014/main" id="{CBC371CB-16FF-48E6-9496-62A6425D12B3}"/>
                </a:ext>
              </a:extLst>
            </p:cNvPr>
            <p:cNvSpPr>
              <a:spLocks/>
            </p:cNvSpPr>
            <p:nvPr/>
          </p:nvSpPr>
          <p:spPr bwMode="auto">
            <a:xfrm>
              <a:off x="8289925" y="2184400"/>
              <a:ext cx="88900" cy="85725"/>
            </a:xfrm>
            <a:custGeom>
              <a:avLst/>
              <a:gdLst>
                <a:gd name="T0" fmla="*/ 42 w 135"/>
                <a:gd name="T1" fmla="*/ 21 h 128"/>
                <a:gd name="T2" fmla="*/ 0 w 135"/>
                <a:gd name="T3" fmla="*/ 128 h 128"/>
                <a:gd name="T4" fmla="*/ 50 w 135"/>
                <a:gd name="T5" fmla="*/ 32 h 128"/>
                <a:gd name="T6" fmla="*/ 61 w 135"/>
                <a:gd name="T7" fmla="*/ 24 h 128"/>
                <a:gd name="T8" fmla="*/ 54 w 135"/>
                <a:gd name="T9" fmla="*/ 78 h 128"/>
                <a:gd name="T10" fmla="*/ 84 w 135"/>
                <a:gd name="T11" fmla="*/ 17 h 128"/>
                <a:gd name="T12" fmla="*/ 135 w 135"/>
                <a:gd name="T13" fmla="*/ 0 h 128"/>
                <a:gd name="T14" fmla="*/ 75 w 135"/>
                <a:gd name="T15" fmla="*/ 7 h 128"/>
                <a:gd name="T16" fmla="*/ 42 w 135"/>
                <a:gd name="T17" fmla="*/ 2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28">
                  <a:moveTo>
                    <a:pt x="42" y="21"/>
                  </a:moveTo>
                  <a:cubicBezTo>
                    <a:pt x="23" y="38"/>
                    <a:pt x="6" y="103"/>
                    <a:pt x="0" y="128"/>
                  </a:cubicBezTo>
                  <a:cubicBezTo>
                    <a:pt x="8" y="107"/>
                    <a:pt x="31" y="47"/>
                    <a:pt x="50" y="32"/>
                  </a:cubicBezTo>
                  <a:cubicBezTo>
                    <a:pt x="54" y="28"/>
                    <a:pt x="57" y="26"/>
                    <a:pt x="61" y="24"/>
                  </a:cubicBezTo>
                  <a:cubicBezTo>
                    <a:pt x="48" y="45"/>
                    <a:pt x="50" y="49"/>
                    <a:pt x="54" y="78"/>
                  </a:cubicBezTo>
                  <a:cubicBezTo>
                    <a:pt x="57" y="49"/>
                    <a:pt x="67" y="38"/>
                    <a:pt x="84" y="17"/>
                  </a:cubicBezTo>
                  <a:cubicBezTo>
                    <a:pt x="101" y="13"/>
                    <a:pt x="118" y="7"/>
                    <a:pt x="135" y="0"/>
                  </a:cubicBezTo>
                  <a:cubicBezTo>
                    <a:pt x="116" y="1"/>
                    <a:pt x="95" y="5"/>
                    <a:pt x="75" y="7"/>
                  </a:cubicBezTo>
                  <a:cubicBezTo>
                    <a:pt x="57" y="7"/>
                    <a:pt x="54" y="7"/>
                    <a:pt x="42"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80" name="Freeform 11">
              <a:extLst>
                <a:ext uri="{FF2B5EF4-FFF2-40B4-BE49-F238E27FC236}">
                  <a16:creationId xmlns:a16="http://schemas.microsoft.com/office/drawing/2014/main" id="{A4D61F3C-4275-4200-A928-1FF533C0CA03}"/>
                </a:ext>
              </a:extLst>
            </p:cNvPr>
            <p:cNvSpPr>
              <a:spLocks/>
            </p:cNvSpPr>
            <p:nvPr/>
          </p:nvSpPr>
          <p:spPr bwMode="auto">
            <a:xfrm>
              <a:off x="8440738" y="2182813"/>
              <a:ext cx="39688" cy="44450"/>
            </a:xfrm>
            <a:custGeom>
              <a:avLst/>
              <a:gdLst>
                <a:gd name="T0" fmla="*/ 5 w 61"/>
                <a:gd name="T1" fmla="*/ 67 h 67"/>
                <a:gd name="T2" fmla="*/ 61 w 61"/>
                <a:gd name="T3" fmla="*/ 0 h 67"/>
                <a:gd name="T4" fmla="*/ 5 w 61"/>
                <a:gd name="T5" fmla="*/ 67 h 67"/>
              </a:gdLst>
              <a:ahLst/>
              <a:cxnLst>
                <a:cxn ang="0">
                  <a:pos x="T0" y="T1"/>
                </a:cxn>
                <a:cxn ang="0">
                  <a:pos x="T2" y="T3"/>
                </a:cxn>
                <a:cxn ang="0">
                  <a:pos x="T4" y="T5"/>
                </a:cxn>
              </a:cxnLst>
              <a:rect l="0" t="0" r="r" b="b"/>
              <a:pathLst>
                <a:path w="61" h="67">
                  <a:moveTo>
                    <a:pt x="5" y="67"/>
                  </a:moveTo>
                  <a:cubicBezTo>
                    <a:pt x="11" y="42"/>
                    <a:pt x="23" y="17"/>
                    <a:pt x="61" y="0"/>
                  </a:cubicBezTo>
                  <a:cubicBezTo>
                    <a:pt x="9" y="11"/>
                    <a:pt x="0" y="34"/>
                    <a:pt x="5"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81" name="Freeform 12">
              <a:extLst>
                <a:ext uri="{FF2B5EF4-FFF2-40B4-BE49-F238E27FC236}">
                  <a16:creationId xmlns:a16="http://schemas.microsoft.com/office/drawing/2014/main" id="{9940DD79-839C-4735-A579-0EA61C009D4D}"/>
                </a:ext>
              </a:extLst>
            </p:cNvPr>
            <p:cNvSpPr>
              <a:spLocks/>
            </p:cNvSpPr>
            <p:nvPr/>
          </p:nvSpPr>
          <p:spPr bwMode="auto">
            <a:xfrm>
              <a:off x="8462963" y="2224088"/>
              <a:ext cx="84138" cy="63500"/>
            </a:xfrm>
            <a:custGeom>
              <a:avLst/>
              <a:gdLst>
                <a:gd name="T0" fmla="*/ 91 w 126"/>
                <a:gd name="T1" fmla="*/ 32 h 97"/>
                <a:gd name="T2" fmla="*/ 72 w 126"/>
                <a:gd name="T3" fmla="*/ 13 h 97"/>
                <a:gd name="T4" fmla="*/ 91 w 126"/>
                <a:gd name="T5" fmla="*/ 0 h 97"/>
                <a:gd name="T6" fmla="*/ 42 w 126"/>
                <a:gd name="T7" fmla="*/ 17 h 97"/>
                <a:gd name="T8" fmla="*/ 0 w 126"/>
                <a:gd name="T9" fmla="*/ 63 h 97"/>
                <a:gd name="T10" fmla="*/ 25 w 126"/>
                <a:gd name="T11" fmla="*/ 48 h 97"/>
                <a:gd name="T12" fmla="*/ 29 w 126"/>
                <a:gd name="T13" fmla="*/ 61 h 97"/>
                <a:gd name="T14" fmla="*/ 38 w 126"/>
                <a:gd name="T15" fmla="*/ 72 h 97"/>
                <a:gd name="T16" fmla="*/ 36 w 126"/>
                <a:gd name="T17" fmla="*/ 69 h 97"/>
                <a:gd name="T18" fmla="*/ 42 w 126"/>
                <a:gd name="T19" fmla="*/ 50 h 97"/>
                <a:gd name="T20" fmla="*/ 61 w 126"/>
                <a:gd name="T21" fmla="*/ 57 h 97"/>
                <a:gd name="T22" fmla="*/ 63 w 126"/>
                <a:gd name="T23" fmla="*/ 59 h 97"/>
                <a:gd name="T24" fmla="*/ 44 w 126"/>
                <a:gd name="T25" fmla="*/ 76 h 97"/>
                <a:gd name="T26" fmla="*/ 32 w 126"/>
                <a:gd name="T27" fmla="*/ 97 h 97"/>
                <a:gd name="T28" fmla="*/ 126 w 126"/>
                <a:gd name="T29" fmla="*/ 38 h 97"/>
                <a:gd name="T30" fmla="*/ 93 w 126"/>
                <a:gd name="T31" fmla="*/ 42 h 97"/>
                <a:gd name="T32" fmla="*/ 91 w 126"/>
                <a:gd name="T33" fmla="*/ 3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 h="97">
                  <a:moveTo>
                    <a:pt x="91" y="32"/>
                  </a:moveTo>
                  <a:cubicBezTo>
                    <a:pt x="88" y="23"/>
                    <a:pt x="80" y="17"/>
                    <a:pt x="72" y="13"/>
                  </a:cubicBezTo>
                  <a:cubicBezTo>
                    <a:pt x="80" y="9"/>
                    <a:pt x="86" y="6"/>
                    <a:pt x="91" y="0"/>
                  </a:cubicBezTo>
                  <a:cubicBezTo>
                    <a:pt x="76" y="9"/>
                    <a:pt x="57" y="7"/>
                    <a:pt x="42" y="17"/>
                  </a:cubicBezTo>
                  <a:cubicBezTo>
                    <a:pt x="29" y="25"/>
                    <a:pt x="11" y="51"/>
                    <a:pt x="0" y="63"/>
                  </a:cubicBezTo>
                  <a:cubicBezTo>
                    <a:pt x="8" y="59"/>
                    <a:pt x="17" y="53"/>
                    <a:pt x="25" y="48"/>
                  </a:cubicBezTo>
                  <a:cubicBezTo>
                    <a:pt x="25" y="51"/>
                    <a:pt x="27" y="57"/>
                    <a:pt x="29" y="61"/>
                  </a:cubicBezTo>
                  <a:cubicBezTo>
                    <a:pt x="30" y="67"/>
                    <a:pt x="34" y="71"/>
                    <a:pt x="38" y="72"/>
                  </a:cubicBezTo>
                  <a:cubicBezTo>
                    <a:pt x="38" y="72"/>
                    <a:pt x="36" y="71"/>
                    <a:pt x="36" y="69"/>
                  </a:cubicBezTo>
                  <a:cubicBezTo>
                    <a:pt x="32" y="63"/>
                    <a:pt x="36" y="53"/>
                    <a:pt x="42" y="50"/>
                  </a:cubicBezTo>
                  <a:cubicBezTo>
                    <a:pt x="49" y="48"/>
                    <a:pt x="59" y="50"/>
                    <a:pt x="61" y="57"/>
                  </a:cubicBezTo>
                  <a:cubicBezTo>
                    <a:pt x="63" y="57"/>
                    <a:pt x="63" y="59"/>
                    <a:pt x="63" y="59"/>
                  </a:cubicBezTo>
                  <a:cubicBezTo>
                    <a:pt x="55" y="65"/>
                    <a:pt x="49" y="71"/>
                    <a:pt x="44" y="76"/>
                  </a:cubicBezTo>
                  <a:cubicBezTo>
                    <a:pt x="40" y="84"/>
                    <a:pt x="36" y="90"/>
                    <a:pt x="32" y="97"/>
                  </a:cubicBezTo>
                  <a:cubicBezTo>
                    <a:pt x="57" y="69"/>
                    <a:pt x="93" y="48"/>
                    <a:pt x="126" y="38"/>
                  </a:cubicBezTo>
                  <a:cubicBezTo>
                    <a:pt x="116" y="38"/>
                    <a:pt x="105" y="38"/>
                    <a:pt x="93" y="42"/>
                  </a:cubicBezTo>
                  <a:cubicBezTo>
                    <a:pt x="93" y="38"/>
                    <a:pt x="93" y="34"/>
                    <a:pt x="9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82" name="Freeform 13">
              <a:extLst>
                <a:ext uri="{FF2B5EF4-FFF2-40B4-BE49-F238E27FC236}">
                  <a16:creationId xmlns:a16="http://schemas.microsoft.com/office/drawing/2014/main" id="{0D47D063-7E32-4720-AC10-5122163C303E}"/>
                </a:ext>
              </a:extLst>
            </p:cNvPr>
            <p:cNvSpPr>
              <a:spLocks/>
            </p:cNvSpPr>
            <p:nvPr/>
          </p:nvSpPr>
          <p:spPr bwMode="auto">
            <a:xfrm>
              <a:off x="8496300" y="2371725"/>
              <a:ext cx="31750" cy="34925"/>
            </a:xfrm>
            <a:custGeom>
              <a:avLst/>
              <a:gdLst>
                <a:gd name="T0" fmla="*/ 4 w 48"/>
                <a:gd name="T1" fmla="*/ 27 h 52"/>
                <a:gd name="T2" fmla="*/ 0 w 48"/>
                <a:gd name="T3" fmla="*/ 52 h 52"/>
                <a:gd name="T4" fmla="*/ 12 w 48"/>
                <a:gd name="T5" fmla="*/ 25 h 52"/>
                <a:gd name="T6" fmla="*/ 27 w 48"/>
                <a:gd name="T7" fmla="*/ 12 h 52"/>
                <a:gd name="T8" fmla="*/ 48 w 48"/>
                <a:gd name="T9" fmla="*/ 0 h 52"/>
                <a:gd name="T10" fmla="*/ 25 w 48"/>
                <a:gd name="T11" fmla="*/ 4 h 52"/>
                <a:gd name="T12" fmla="*/ 4 w 48"/>
                <a:gd name="T13" fmla="*/ 27 h 52"/>
              </a:gdLst>
              <a:ahLst/>
              <a:cxnLst>
                <a:cxn ang="0">
                  <a:pos x="T0" y="T1"/>
                </a:cxn>
                <a:cxn ang="0">
                  <a:pos x="T2" y="T3"/>
                </a:cxn>
                <a:cxn ang="0">
                  <a:pos x="T4" y="T5"/>
                </a:cxn>
                <a:cxn ang="0">
                  <a:pos x="T6" y="T7"/>
                </a:cxn>
                <a:cxn ang="0">
                  <a:pos x="T8" y="T9"/>
                </a:cxn>
                <a:cxn ang="0">
                  <a:pos x="T10" y="T11"/>
                </a:cxn>
                <a:cxn ang="0">
                  <a:pos x="T12" y="T13"/>
                </a:cxn>
              </a:cxnLst>
              <a:rect l="0" t="0" r="r" b="b"/>
              <a:pathLst>
                <a:path w="48" h="52">
                  <a:moveTo>
                    <a:pt x="4" y="27"/>
                  </a:moveTo>
                  <a:cubicBezTo>
                    <a:pt x="4" y="35"/>
                    <a:pt x="2" y="44"/>
                    <a:pt x="0" y="52"/>
                  </a:cubicBezTo>
                  <a:cubicBezTo>
                    <a:pt x="4" y="42"/>
                    <a:pt x="8" y="33"/>
                    <a:pt x="12" y="25"/>
                  </a:cubicBezTo>
                  <a:cubicBezTo>
                    <a:pt x="16" y="16"/>
                    <a:pt x="18" y="16"/>
                    <a:pt x="27" y="12"/>
                  </a:cubicBezTo>
                  <a:cubicBezTo>
                    <a:pt x="33" y="8"/>
                    <a:pt x="42" y="4"/>
                    <a:pt x="48" y="0"/>
                  </a:cubicBezTo>
                  <a:cubicBezTo>
                    <a:pt x="42" y="2"/>
                    <a:pt x="31" y="4"/>
                    <a:pt x="25" y="4"/>
                  </a:cubicBezTo>
                  <a:cubicBezTo>
                    <a:pt x="10" y="8"/>
                    <a:pt x="8" y="12"/>
                    <a:pt x="4"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sp>
          <p:nvSpPr>
            <p:cNvPr id="290" name="Freeform 14">
              <a:extLst>
                <a:ext uri="{FF2B5EF4-FFF2-40B4-BE49-F238E27FC236}">
                  <a16:creationId xmlns:a16="http://schemas.microsoft.com/office/drawing/2014/main" id="{E5799882-88F3-4AD4-887B-2B407EEE3974}"/>
                </a:ext>
              </a:extLst>
            </p:cNvPr>
            <p:cNvSpPr>
              <a:spLocks/>
            </p:cNvSpPr>
            <p:nvPr/>
          </p:nvSpPr>
          <p:spPr bwMode="auto">
            <a:xfrm>
              <a:off x="8634413" y="2185988"/>
              <a:ext cx="60325" cy="44450"/>
            </a:xfrm>
            <a:custGeom>
              <a:avLst/>
              <a:gdLst>
                <a:gd name="T0" fmla="*/ 0 w 91"/>
                <a:gd name="T1" fmla="*/ 58 h 67"/>
                <a:gd name="T2" fmla="*/ 32 w 91"/>
                <a:gd name="T3" fmla="*/ 66 h 67"/>
                <a:gd name="T4" fmla="*/ 74 w 91"/>
                <a:gd name="T5" fmla="*/ 37 h 67"/>
                <a:gd name="T6" fmla="*/ 91 w 91"/>
                <a:gd name="T7" fmla="*/ 0 h 67"/>
                <a:gd name="T8" fmla="*/ 55 w 91"/>
                <a:gd name="T9" fmla="*/ 44 h 67"/>
                <a:gd name="T10" fmla="*/ 0 w 91"/>
                <a:gd name="T11" fmla="*/ 58 h 67"/>
              </a:gdLst>
              <a:ahLst/>
              <a:cxnLst>
                <a:cxn ang="0">
                  <a:pos x="T0" y="T1"/>
                </a:cxn>
                <a:cxn ang="0">
                  <a:pos x="T2" y="T3"/>
                </a:cxn>
                <a:cxn ang="0">
                  <a:pos x="T4" y="T5"/>
                </a:cxn>
                <a:cxn ang="0">
                  <a:pos x="T6" y="T7"/>
                </a:cxn>
                <a:cxn ang="0">
                  <a:pos x="T8" y="T9"/>
                </a:cxn>
                <a:cxn ang="0">
                  <a:pos x="T10" y="T11"/>
                </a:cxn>
              </a:cxnLst>
              <a:rect l="0" t="0" r="r" b="b"/>
              <a:pathLst>
                <a:path w="91" h="67">
                  <a:moveTo>
                    <a:pt x="0" y="58"/>
                  </a:moveTo>
                  <a:cubicBezTo>
                    <a:pt x="0" y="58"/>
                    <a:pt x="20" y="67"/>
                    <a:pt x="32" y="66"/>
                  </a:cubicBezTo>
                  <a:cubicBezTo>
                    <a:pt x="44" y="64"/>
                    <a:pt x="66" y="51"/>
                    <a:pt x="74" y="37"/>
                  </a:cubicBezTo>
                  <a:cubicBezTo>
                    <a:pt x="83" y="23"/>
                    <a:pt x="85" y="17"/>
                    <a:pt x="91" y="0"/>
                  </a:cubicBezTo>
                  <a:cubicBezTo>
                    <a:pt x="91" y="0"/>
                    <a:pt x="76" y="29"/>
                    <a:pt x="55" y="44"/>
                  </a:cubicBezTo>
                  <a:cubicBezTo>
                    <a:pt x="34" y="60"/>
                    <a:pt x="24" y="61"/>
                    <a:pt x="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32" tIns="91416" rIns="182832" bIns="91416" numCol="1" anchor="t" anchorCtr="0" compatLnSpc="1">
              <a:prstTxWarp prst="textNoShape">
                <a:avLst/>
              </a:prstTxWarp>
            </a:bodyPr>
            <a:lstStyle/>
            <a:p>
              <a:pPr defTabSz="1828343" eaLnBrk="1" fontAlgn="auto" hangingPunct="1">
                <a:spcBef>
                  <a:spcPts val="0"/>
                </a:spcBef>
                <a:spcAft>
                  <a:spcPts val="0"/>
                </a:spcAft>
                <a:defRPr/>
              </a:pPr>
              <a:endParaRPr lang="en-US" sz="3599">
                <a:solidFill>
                  <a:srgbClr val="353535"/>
                </a:solidFill>
                <a:latin typeface="Segoe UI Semilight"/>
              </a:endParaRPr>
            </a:p>
          </p:txBody>
        </p:sp>
      </p:grpSp>
    </p:spTree>
    <p:custDataLst>
      <p:tags r:id="rId1"/>
    </p:custDataLst>
    <p:extLst>
      <p:ext uri="{BB962C8B-B14F-4D97-AF65-F5344CB8AC3E}">
        <p14:creationId xmlns:p14="http://schemas.microsoft.com/office/powerpoint/2010/main" val="2323595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2.xml><?xml version="1.0" encoding="utf-8"?>
<a:theme xmlns:a="http://schemas.openxmlformats.org/drawingml/2006/main" name="C+E Readiness Template">
  <a:themeElements>
    <a:clrScheme name="Custom 117">
      <a:dk1>
        <a:srgbClr val="353535"/>
      </a:dk1>
      <a:lt1>
        <a:srgbClr val="FFFFFF"/>
      </a:lt1>
      <a:dk2>
        <a:srgbClr val="0078D7"/>
      </a:dk2>
      <a:lt2>
        <a:srgbClr val="E6E6E6"/>
      </a:lt2>
      <a:accent1>
        <a:srgbClr val="00188F"/>
      </a:accent1>
      <a:accent2>
        <a:srgbClr val="002050"/>
      </a:accent2>
      <a:accent3>
        <a:srgbClr val="E6E6E6"/>
      </a:accent3>
      <a:accent4>
        <a:srgbClr val="107C10"/>
      </a:accent4>
      <a:accent5>
        <a:srgbClr val="737373"/>
      </a:accent5>
      <a:accent6>
        <a:srgbClr val="D2D2D2"/>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S4_Q3_FY17_Template.potx" id="{2234CBF7-E2BD-4A8C-B252-208C4EEC6E00}" vid="{F12CDBBA-5821-4B47-80F9-5CAEB4A048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421E31FACCDCF4B9AC4D291DD6D045E" ma:contentTypeVersion="2" ma:contentTypeDescription="Create a new document." ma:contentTypeScope="" ma:versionID="1cc39adf268ca836b22a1457e892fddc">
  <xsd:schema xmlns:xsd="http://www.w3.org/2001/XMLSchema" xmlns:xs="http://www.w3.org/2001/XMLSchema" xmlns:p="http://schemas.microsoft.com/office/2006/metadata/properties" xmlns:ns2="f6da5e37-b1c0-4cfa-8fa2-3352680185cd" targetNamespace="http://schemas.microsoft.com/office/2006/metadata/properties" ma:root="true" ma:fieldsID="6a252f0c6640c175bb0a42b78c327530" ns2:_="">
    <xsd:import namespace="f6da5e37-b1c0-4cfa-8fa2-3352680185cd"/>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da5e37-b1c0-4cfa-8fa2-3352680185c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75C2FD-5B9A-4632-9516-70F0179C3D78}">
  <ds:schemaRefs>
    <ds:schemaRef ds:uri="http://purl.org/dc/terms/"/>
    <ds:schemaRef ds:uri="http://schemas.openxmlformats.org/package/2006/metadata/core-properties"/>
    <ds:schemaRef ds:uri="http://schemas.microsoft.com/office/2006/metadata/properties"/>
    <ds:schemaRef ds:uri="f6da5e37-b1c0-4cfa-8fa2-3352680185cd"/>
    <ds:schemaRef ds:uri="http://schemas.microsoft.com/office/2006/documentManagement/types"/>
    <ds:schemaRef ds:uri="http://purl.org/dc/elements/1.1/"/>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45701490-0BA9-4281-839F-4F8B1DBBF4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da5e37-b1c0-4cfa-8fa2-3352680185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C66289C-07E3-4D10-9B9B-AB4DE55976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1152</Words>
  <Application>Microsoft Office PowerPoint</Application>
  <PresentationFormat>Custom</PresentationFormat>
  <Paragraphs>238</Paragraphs>
  <Slides>31</Slides>
  <Notes>6</Notes>
  <HiddenSlides>3</HiddenSlides>
  <MMClips>1</MMClips>
  <ScaleCrop>false</ScaleCrop>
  <HeadingPairs>
    <vt:vector size="6" baseType="variant">
      <vt:variant>
        <vt:lpstr>Fonts Used</vt:lpstr>
      </vt:variant>
      <vt:variant>
        <vt:i4>17</vt:i4>
      </vt:variant>
      <vt:variant>
        <vt:lpstr>Theme</vt:lpstr>
      </vt:variant>
      <vt:variant>
        <vt:i4>2</vt:i4>
      </vt:variant>
      <vt:variant>
        <vt:lpstr>Slide Titles</vt:lpstr>
      </vt:variant>
      <vt:variant>
        <vt:i4>31</vt:i4>
      </vt:variant>
    </vt:vector>
  </HeadingPairs>
  <TitlesOfParts>
    <vt:vector size="50" baseType="lpstr">
      <vt:lpstr>Arial</vt:lpstr>
      <vt:lpstr>Calibri</vt:lpstr>
      <vt:lpstr>Calibri Light</vt:lpstr>
      <vt:lpstr>Consolas</vt:lpstr>
      <vt:lpstr>Gill Sans</vt:lpstr>
      <vt:lpstr>Helvetica</vt:lpstr>
      <vt:lpstr>Lato</vt:lpstr>
      <vt:lpstr>Lato Light</vt:lpstr>
      <vt:lpstr>Montserrat</vt:lpstr>
      <vt:lpstr>Montserrat Hairline</vt:lpstr>
      <vt:lpstr>Montserrat Light</vt:lpstr>
      <vt:lpstr>Rockwell Extra Bold</vt:lpstr>
      <vt:lpstr>Segoe UI</vt:lpstr>
      <vt:lpstr>Segoe UI Light</vt:lpstr>
      <vt:lpstr>Segoe UI Semibold</vt:lpstr>
      <vt:lpstr>Segoe UI Semilight</vt:lpstr>
      <vt:lpstr>Wingdings</vt:lpstr>
      <vt:lpstr>Default Theme</vt:lpstr>
      <vt:lpstr>C+E Readiness Template</vt:lpstr>
      <vt:lpstr>PowerPoint Presentation</vt:lpstr>
      <vt:lpstr>DevOps for AI</vt:lpstr>
      <vt:lpstr>Plan</vt:lpstr>
      <vt:lpstr>Team Data Science process</vt:lpstr>
      <vt:lpstr>Typical Advanced Analytics project</vt:lpstr>
      <vt:lpstr>Problems with the “pile of scripts” approach</vt:lpstr>
      <vt:lpstr>Team data science process</vt:lpstr>
      <vt:lpstr>Developing Prod-ready ML</vt:lpstr>
      <vt:lpstr>What makes an ML model (asset examples)</vt:lpstr>
      <vt:lpstr>MLOps Benefits</vt:lpstr>
      <vt:lpstr>Reproducibility for ML models – Azure ML Service</vt:lpstr>
      <vt:lpstr>Azure ML service</vt:lpstr>
      <vt:lpstr>Azure ML service Workspace Taxonomy</vt:lpstr>
      <vt:lpstr>Azure ML demo</vt:lpstr>
      <vt:lpstr>Demo: a whirlwind tour of Azure ML Service</vt:lpstr>
      <vt:lpstr>PowerPoint Presentation</vt:lpstr>
      <vt:lpstr>PowerPoint Presentation</vt:lpstr>
      <vt:lpstr>Azure Devops and AI</vt:lpstr>
      <vt:lpstr>Sprinkling DevOps on AI</vt:lpstr>
      <vt:lpstr>What is DevOps?</vt:lpstr>
      <vt:lpstr>Azure DevOps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lpstr>PowerPoint Presentation</vt:lpstr>
      <vt:lpstr>Advanced analytics pattern in Azure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Andrey Vykhodtsev</dc:creator>
  <cp:lastModifiedBy>Andrey Vykhodtsev</cp:lastModifiedBy>
  <cp:revision>1</cp:revision>
  <dcterms:created xsi:type="dcterms:W3CDTF">2019-05-21T09:52:47Z</dcterms:created>
  <dcterms:modified xsi:type="dcterms:W3CDTF">2019-05-21T09:53:13Z</dcterms:modified>
</cp:coreProperties>
</file>