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60" r:id="rId4"/>
    <p:sldMasterId id="2147483673" r:id="rId5"/>
  </p:sldMasterIdLst>
  <p:notesMasterIdLst>
    <p:notesMasterId r:id="rId32"/>
  </p:notesMasterIdLst>
  <p:handoutMasterIdLst>
    <p:handoutMasterId r:id="rId33"/>
  </p:handoutMasterIdLst>
  <p:sldIdLst>
    <p:sldId id="1841" r:id="rId6"/>
    <p:sldId id="1844" r:id="rId7"/>
    <p:sldId id="275" r:id="rId8"/>
    <p:sldId id="323" r:id="rId9"/>
    <p:sldId id="328" r:id="rId10"/>
    <p:sldId id="329" r:id="rId11"/>
    <p:sldId id="330" r:id="rId12"/>
    <p:sldId id="331" r:id="rId13"/>
    <p:sldId id="332" r:id="rId14"/>
    <p:sldId id="1602" r:id="rId15"/>
    <p:sldId id="259" r:id="rId16"/>
    <p:sldId id="1587" r:id="rId17"/>
    <p:sldId id="1591" r:id="rId18"/>
    <p:sldId id="1592" r:id="rId19"/>
    <p:sldId id="1593" r:id="rId20"/>
    <p:sldId id="1594" r:id="rId21"/>
    <p:sldId id="1595" r:id="rId22"/>
    <p:sldId id="1596" r:id="rId23"/>
    <p:sldId id="1597" r:id="rId24"/>
    <p:sldId id="1603" r:id="rId25"/>
    <p:sldId id="1604" r:id="rId26"/>
    <p:sldId id="1600" r:id="rId27"/>
    <p:sldId id="1598" r:id="rId28"/>
    <p:sldId id="1601" r:id="rId29"/>
    <p:sldId id="1851" r:id="rId30"/>
    <p:sldId id="1848" r:id="rId31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5" autoAdjust="0"/>
    <p:restoredTop sz="94710" autoAdjust="0"/>
  </p:normalViewPr>
  <p:slideViewPr>
    <p:cSldViewPr>
      <p:cViewPr varScale="1">
        <p:scale>
          <a:sx n="92" d="100"/>
          <a:sy n="92" d="100"/>
        </p:scale>
        <p:origin x="744" y="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4" d="100"/>
          <a:sy n="74" d="100"/>
        </p:scale>
        <p:origin x="2745" y="48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C2EB77-904B-4F04-AD8B-2154B4B34735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930BA4-F557-424C-AE7E-CCDABD0DB410}">
      <dgm:prSet phldrT="[Text]"/>
      <dgm:spPr/>
      <dgm:t>
        <a:bodyPr/>
        <a:lstStyle/>
        <a:p>
          <a:r>
            <a:rPr lang="sl-SI" dirty="0"/>
            <a:t>HRoot</a:t>
          </a:r>
          <a:endParaRPr lang="en-US" dirty="0"/>
        </a:p>
      </dgm:t>
    </dgm:pt>
    <dgm:pt modelId="{24A1C919-6C67-45DB-9C48-FD876F33DCC5}" type="parTrans" cxnId="{85D32929-88F3-4932-8C6F-25B87EA6BDE3}">
      <dgm:prSet/>
      <dgm:spPr/>
      <dgm:t>
        <a:bodyPr/>
        <a:lstStyle/>
        <a:p>
          <a:endParaRPr lang="en-US"/>
        </a:p>
      </dgm:t>
    </dgm:pt>
    <dgm:pt modelId="{93CF5DD1-4E4C-4CB6-8925-0911F19A98B6}" type="sibTrans" cxnId="{85D32929-88F3-4932-8C6F-25B87EA6BDE3}">
      <dgm:prSet/>
      <dgm:spPr/>
      <dgm:t>
        <a:bodyPr/>
        <a:lstStyle/>
        <a:p>
          <a:endParaRPr lang="en-US"/>
        </a:p>
      </dgm:t>
    </dgm:pt>
    <dgm:pt modelId="{1E988F24-6C3B-482C-8631-12E89CA2E88E}">
      <dgm:prSet phldrT="[Text]"/>
      <dgm:spPr/>
      <dgm:t>
        <a:bodyPr/>
        <a:lstStyle/>
        <a:p>
          <a:r>
            <a:rPr lang="sl-SI" dirty="0"/>
            <a:t>H1234</a:t>
          </a:r>
          <a:endParaRPr lang="en-US" dirty="0"/>
        </a:p>
      </dgm:t>
    </dgm:pt>
    <dgm:pt modelId="{5F0CF863-4E6C-4D28-933D-7330EBCDF536}" type="parTrans" cxnId="{D493E962-C7D3-4448-B0C6-4F6FCDDC7E95}">
      <dgm:prSet/>
      <dgm:spPr/>
      <dgm:t>
        <a:bodyPr/>
        <a:lstStyle/>
        <a:p>
          <a:endParaRPr lang="en-US"/>
        </a:p>
      </dgm:t>
    </dgm:pt>
    <dgm:pt modelId="{7C5F31B0-F064-4B8F-A2DD-AB4D13F9EDB2}" type="sibTrans" cxnId="{D493E962-C7D3-4448-B0C6-4F6FCDDC7E95}">
      <dgm:prSet/>
      <dgm:spPr/>
      <dgm:t>
        <a:bodyPr/>
        <a:lstStyle/>
        <a:p>
          <a:endParaRPr lang="en-US"/>
        </a:p>
      </dgm:t>
    </dgm:pt>
    <dgm:pt modelId="{24040CFC-2E13-4651-B039-539A894FCFBB}">
      <dgm:prSet phldrT="[Text]"/>
      <dgm:spPr/>
      <dgm:t>
        <a:bodyPr/>
        <a:lstStyle/>
        <a:p>
          <a:r>
            <a:rPr lang="sl-SI" dirty="0"/>
            <a:t>H12</a:t>
          </a:r>
          <a:endParaRPr lang="en-US" dirty="0"/>
        </a:p>
      </dgm:t>
    </dgm:pt>
    <dgm:pt modelId="{92215BB8-4BDC-4F16-BF89-566E9959AE76}" type="parTrans" cxnId="{2DCBE15D-A66F-4F95-9D00-2D73FBE6331A}">
      <dgm:prSet/>
      <dgm:spPr/>
      <dgm:t>
        <a:bodyPr/>
        <a:lstStyle/>
        <a:p>
          <a:endParaRPr lang="en-US"/>
        </a:p>
      </dgm:t>
    </dgm:pt>
    <dgm:pt modelId="{6C998444-B271-4BE9-BBA2-99CE4AFF6740}" type="sibTrans" cxnId="{2DCBE15D-A66F-4F95-9D00-2D73FBE6331A}">
      <dgm:prSet/>
      <dgm:spPr/>
      <dgm:t>
        <a:bodyPr/>
        <a:lstStyle/>
        <a:p>
          <a:endParaRPr lang="en-US"/>
        </a:p>
      </dgm:t>
    </dgm:pt>
    <dgm:pt modelId="{B48BC243-EE04-41F5-8ADE-B685A4062730}">
      <dgm:prSet phldrT="[Text]"/>
      <dgm:spPr/>
      <dgm:t>
        <a:bodyPr/>
        <a:lstStyle/>
        <a:p>
          <a:r>
            <a:rPr lang="sl-SI" dirty="0"/>
            <a:t>H34</a:t>
          </a:r>
          <a:endParaRPr lang="en-US" dirty="0"/>
        </a:p>
      </dgm:t>
    </dgm:pt>
    <dgm:pt modelId="{96C27514-94AD-437A-A1BD-8796AF72585E}" type="parTrans" cxnId="{EF7D982D-B126-4B3A-BCF6-7CA2303EACBD}">
      <dgm:prSet/>
      <dgm:spPr/>
      <dgm:t>
        <a:bodyPr/>
        <a:lstStyle/>
        <a:p>
          <a:endParaRPr lang="en-US"/>
        </a:p>
      </dgm:t>
    </dgm:pt>
    <dgm:pt modelId="{0F4EC830-D4EF-4B0A-B84F-8DEAE60D7511}" type="sibTrans" cxnId="{EF7D982D-B126-4B3A-BCF6-7CA2303EACBD}">
      <dgm:prSet/>
      <dgm:spPr/>
      <dgm:t>
        <a:bodyPr/>
        <a:lstStyle/>
        <a:p>
          <a:endParaRPr lang="en-US"/>
        </a:p>
      </dgm:t>
    </dgm:pt>
    <dgm:pt modelId="{60EDB6F0-B03A-4FB9-A54E-C6B659EDFD3F}">
      <dgm:prSet phldrT="[Text]"/>
      <dgm:spPr/>
      <dgm:t>
        <a:bodyPr/>
        <a:lstStyle/>
        <a:p>
          <a:r>
            <a:rPr lang="sl-SI" dirty="0"/>
            <a:t>H(n-1,n)</a:t>
          </a:r>
          <a:endParaRPr lang="en-US" dirty="0"/>
        </a:p>
      </dgm:t>
    </dgm:pt>
    <dgm:pt modelId="{907B6131-0787-48EC-8CB3-7966C69ABC06}" type="parTrans" cxnId="{C9A0425B-821D-4356-B108-7DC7967072E4}">
      <dgm:prSet/>
      <dgm:spPr/>
      <dgm:t>
        <a:bodyPr/>
        <a:lstStyle/>
        <a:p>
          <a:endParaRPr lang="en-US"/>
        </a:p>
      </dgm:t>
    </dgm:pt>
    <dgm:pt modelId="{701EA4F2-0D91-4086-946D-ACBB53CA21CC}" type="sibTrans" cxnId="{C9A0425B-821D-4356-B108-7DC7967072E4}">
      <dgm:prSet/>
      <dgm:spPr/>
      <dgm:t>
        <a:bodyPr/>
        <a:lstStyle/>
        <a:p>
          <a:endParaRPr lang="en-US"/>
        </a:p>
      </dgm:t>
    </dgm:pt>
    <dgm:pt modelId="{8F94C24A-3EA0-4A10-B4DB-7CA6C0790AAE}">
      <dgm:prSet phldrT="[Text]"/>
      <dgm:spPr/>
      <dgm:t>
        <a:bodyPr/>
        <a:lstStyle/>
        <a:p>
          <a:r>
            <a:rPr lang="sl-SI" dirty="0"/>
            <a:t>H(n-1)</a:t>
          </a:r>
          <a:endParaRPr lang="en-US" dirty="0"/>
        </a:p>
      </dgm:t>
    </dgm:pt>
    <dgm:pt modelId="{A1B740BB-A8A6-4941-B51A-C64DAA94CF31}" type="parTrans" cxnId="{D60DD198-0DE7-4643-94D2-5293E5D56D93}">
      <dgm:prSet/>
      <dgm:spPr/>
      <dgm:t>
        <a:bodyPr/>
        <a:lstStyle/>
        <a:p>
          <a:endParaRPr lang="en-US"/>
        </a:p>
      </dgm:t>
    </dgm:pt>
    <dgm:pt modelId="{2DE1ECF7-50B3-4EAA-BF16-0079363BCBC7}" type="sibTrans" cxnId="{D60DD198-0DE7-4643-94D2-5293E5D56D93}">
      <dgm:prSet/>
      <dgm:spPr/>
      <dgm:t>
        <a:bodyPr/>
        <a:lstStyle/>
        <a:p>
          <a:endParaRPr lang="en-US"/>
        </a:p>
      </dgm:t>
    </dgm:pt>
    <dgm:pt modelId="{33E06D8E-AA53-4B37-9BB9-B1CCA224CF89}">
      <dgm:prSet phldrT="[Text]"/>
      <dgm:spPr/>
      <dgm:t>
        <a:bodyPr/>
        <a:lstStyle/>
        <a:p>
          <a:r>
            <a:rPr lang="sl-SI" dirty="0"/>
            <a:t>H(n)</a:t>
          </a:r>
          <a:endParaRPr lang="en-US" dirty="0"/>
        </a:p>
      </dgm:t>
    </dgm:pt>
    <dgm:pt modelId="{9FE3F3F7-A2C2-4A53-B7AD-A1FD9C97103A}" type="parTrans" cxnId="{9EF7B6C2-AC7D-4083-90C6-CB886F9AC59E}">
      <dgm:prSet/>
      <dgm:spPr/>
      <dgm:t>
        <a:bodyPr/>
        <a:lstStyle/>
        <a:p>
          <a:endParaRPr lang="en-US"/>
        </a:p>
      </dgm:t>
    </dgm:pt>
    <dgm:pt modelId="{D51BDD51-EFFA-44E0-A601-B3FDB10C768C}" type="sibTrans" cxnId="{9EF7B6C2-AC7D-4083-90C6-CB886F9AC59E}">
      <dgm:prSet/>
      <dgm:spPr/>
      <dgm:t>
        <a:bodyPr/>
        <a:lstStyle/>
        <a:p>
          <a:endParaRPr lang="en-US"/>
        </a:p>
      </dgm:t>
    </dgm:pt>
    <dgm:pt modelId="{F4C1E6A5-9175-418A-A875-1D32902F22F4}">
      <dgm:prSet phldrT="[Text]"/>
      <dgm:spPr/>
      <dgm:t>
        <a:bodyPr/>
        <a:lstStyle/>
        <a:p>
          <a:r>
            <a:rPr lang="sl-SI" dirty="0"/>
            <a:t>H1</a:t>
          </a:r>
          <a:endParaRPr lang="en-US" dirty="0"/>
        </a:p>
      </dgm:t>
    </dgm:pt>
    <dgm:pt modelId="{66C10A4F-178E-4522-82B4-CB83924F4C46}" type="parTrans" cxnId="{71498B47-03D0-423F-93D0-787A79992D80}">
      <dgm:prSet/>
      <dgm:spPr/>
      <dgm:t>
        <a:bodyPr/>
        <a:lstStyle/>
        <a:p>
          <a:endParaRPr lang="en-US"/>
        </a:p>
      </dgm:t>
    </dgm:pt>
    <dgm:pt modelId="{B0B7755B-33EE-4ACB-9EBF-E386EA677E68}" type="sibTrans" cxnId="{71498B47-03D0-423F-93D0-787A79992D80}">
      <dgm:prSet/>
      <dgm:spPr/>
      <dgm:t>
        <a:bodyPr/>
        <a:lstStyle/>
        <a:p>
          <a:endParaRPr lang="en-US"/>
        </a:p>
      </dgm:t>
    </dgm:pt>
    <dgm:pt modelId="{2A647F1E-338E-4817-9D8E-CEB239ED83BA}">
      <dgm:prSet phldrT="[Text]"/>
      <dgm:spPr/>
      <dgm:t>
        <a:bodyPr/>
        <a:lstStyle/>
        <a:p>
          <a:r>
            <a:rPr lang="sl-SI" dirty="0"/>
            <a:t>H2</a:t>
          </a:r>
          <a:endParaRPr lang="en-US" dirty="0"/>
        </a:p>
      </dgm:t>
    </dgm:pt>
    <dgm:pt modelId="{71A8C8D5-925E-48F6-93CD-E3C454257785}" type="parTrans" cxnId="{DFF59979-820B-4811-8491-2261263B57A3}">
      <dgm:prSet/>
      <dgm:spPr/>
      <dgm:t>
        <a:bodyPr/>
        <a:lstStyle/>
        <a:p>
          <a:endParaRPr lang="en-US"/>
        </a:p>
      </dgm:t>
    </dgm:pt>
    <dgm:pt modelId="{7E64592D-7AA2-47B1-B113-A21CBD7DFA3E}" type="sibTrans" cxnId="{DFF59979-820B-4811-8491-2261263B57A3}">
      <dgm:prSet/>
      <dgm:spPr/>
      <dgm:t>
        <a:bodyPr/>
        <a:lstStyle/>
        <a:p>
          <a:endParaRPr lang="en-US"/>
        </a:p>
      </dgm:t>
    </dgm:pt>
    <dgm:pt modelId="{EEDFCF38-7F3F-4E10-9630-B6D2A7EC0786}">
      <dgm:prSet phldrT="[Text]"/>
      <dgm:spPr/>
      <dgm:t>
        <a:bodyPr/>
        <a:lstStyle/>
        <a:p>
          <a:r>
            <a:rPr lang="sl-SI" dirty="0"/>
            <a:t>H3</a:t>
          </a:r>
          <a:endParaRPr lang="en-US" dirty="0"/>
        </a:p>
      </dgm:t>
    </dgm:pt>
    <dgm:pt modelId="{982BBFEA-3482-4D8D-8BAA-19CA46FF03AF}" type="parTrans" cxnId="{895A4F08-6959-4525-A45C-BEC1AAC671C6}">
      <dgm:prSet/>
      <dgm:spPr/>
      <dgm:t>
        <a:bodyPr/>
        <a:lstStyle/>
        <a:p>
          <a:endParaRPr lang="en-US"/>
        </a:p>
      </dgm:t>
    </dgm:pt>
    <dgm:pt modelId="{F73C7F97-DFD9-4314-82B0-60C09E874EFF}" type="sibTrans" cxnId="{895A4F08-6959-4525-A45C-BEC1AAC671C6}">
      <dgm:prSet/>
      <dgm:spPr/>
      <dgm:t>
        <a:bodyPr/>
        <a:lstStyle/>
        <a:p>
          <a:endParaRPr lang="en-US"/>
        </a:p>
      </dgm:t>
    </dgm:pt>
    <dgm:pt modelId="{8B9A6AF6-B209-4773-B59A-C11D81E5B439}">
      <dgm:prSet phldrT="[Text]"/>
      <dgm:spPr/>
      <dgm:t>
        <a:bodyPr/>
        <a:lstStyle/>
        <a:p>
          <a:r>
            <a:rPr lang="sl-SI" dirty="0"/>
            <a:t>H4</a:t>
          </a:r>
          <a:endParaRPr lang="en-US" dirty="0"/>
        </a:p>
      </dgm:t>
    </dgm:pt>
    <dgm:pt modelId="{8EEC44C0-9D07-4C89-B138-53F66397E9D0}" type="parTrans" cxnId="{B9210780-0837-498E-8172-180E4EA7BBB4}">
      <dgm:prSet/>
      <dgm:spPr/>
      <dgm:t>
        <a:bodyPr/>
        <a:lstStyle/>
        <a:p>
          <a:endParaRPr lang="en-US"/>
        </a:p>
      </dgm:t>
    </dgm:pt>
    <dgm:pt modelId="{41B43D9B-E1C9-4B94-AA5E-F4E8B002E391}" type="sibTrans" cxnId="{B9210780-0837-498E-8172-180E4EA7BBB4}">
      <dgm:prSet/>
      <dgm:spPr/>
      <dgm:t>
        <a:bodyPr/>
        <a:lstStyle/>
        <a:p>
          <a:endParaRPr lang="en-US"/>
        </a:p>
      </dgm:t>
    </dgm:pt>
    <dgm:pt modelId="{BB6EC9EC-FEAD-40AD-8E18-3EDE3ACC8B30}">
      <dgm:prSet phldrT="[Text]"/>
      <dgm:spPr/>
      <dgm:t>
        <a:bodyPr/>
        <a:lstStyle/>
        <a:p>
          <a:r>
            <a:rPr lang="sl-SI" dirty="0"/>
            <a:t>H(n-3,n)</a:t>
          </a:r>
          <a:endParaRPr lang="en-US" dirty="0"/>
        </a:p>
      </dgm:t>
    </dgm:pt>
    <dgm:pt modelId="{BF0722CE-BDDB-489A-9D84-BBB8BEF65211}" type="parTrans" cxnId="{11351023-D6C9-4C53-9EF1-509F85EAA02A}">
      <dgm:prSet/>
      <dgm:spPr/>
      <dgm:t>
        <a:bodyPr/>
        <a:lstStyle/>
        <a:p>
          <a:endParaRPr lang="en-US"/>
        </a:p>
      </dgm:t>
    </dgm:pt>
    <dgm:pt modelId="{D3992A48-59A5-4DE4-B8FE-F60CDD7C77B5}" type="sibTrans" cxnId="{11351023-D6C9-4C53-9EF1-509F85EAA02A}">
      <dgm:prSet/>
      <dgm:spPr/>
      <dgm:t>
        <a:bodyPr/>
        <a:lstStyle/>
        <a:p>
          <a:endParaRPr lang="en-US"/>
        </a:p>
      </dgm:t>
    </dgm:pt>
    <dgm:pt modelId="{9F0AA0C2-734E-42A5-B398-7E2D1BCA96BA}">
      <dgm:prSet phldrT="[Text]"/>
      <dgm:spPr/>
      <dgm:t>
        <a:bodyPr/>
        <a:lstStyle/>
        <a:p>
          <a:r>
            <a:rPr lang="sl-SI" dirty="0"/>
            <a:t>Row1</a:t>
          </a:r>
          <a:endParaRPr lang="en-US" dirty="0"/>
        </a:p>
      </dgm:t>
    </dgm:pt>
    <dgm:pt modelId="{4D103312-10BD-4281-8F16-A55ABC1F8EB0}" type="parTrans" cxnId="{336A33F7-1586-4308-99ED-6AC120633135}">
      <dgm:prSet/>
      <dgm:spPr/>
      <dgm:t>
        <a:bodyPr/>
        <a:lstStyle/>
        <a:p>
          <a:endParaRPr lang="en-US"/>
        </a:p>
      </dgm:t>
    </dgm:pt>
    <dgm:pt modelId="{79221084-D2F6-4394-BE99-4713D3D59BC3}" type="sibTrans" cxnId="{336A33F7-1586-4308-99ED-6AC120633135}">
      <dgm:prSet/>
      <dgm:spPr/>
      <dgm:t>
        <a:bodyPr/>
        <a:lstStyle/>
        <a:p>
          <a:endParaRPr lang="en-US"/>
        </a:p>
      </dgm:t>
    </dgm:pt>
    <dgm:pt modelId="{2C4E94E5-2BEE-4BEA-AD29-03FBB00BD9C7}">
      <dgm:prSet phldrT="[Text]"/>
      <dgm:spPr/>
      <dgm:t>
        <a:bodyPr/>
        <a:lstStyle/>
        <a:p>
          <a:r>
            <a:rPr lang="sl-SI" dirty="0"/>
            <a:t>Row2</a:t>
          </a:r>
          <a:endParaRPr lang="en-US" dirty="0"/>
        </a:p>
      </dgm:t>
    </dgm:pt>
    <dgm:pt modelId="{28F308EC-5284-45C7-AD96-D3E3C5945716}" type="parTrans" cxnId="{29B63A29-3DEE-41DA-AB72-CEA20FAE8F11}">
      <dgm:prSet/>
      <dgm:spPr/>
      <dgm:t>
        <a:bodyPr/>
        <a:lstStyle/>
        <a:p>
          <a:endParaRPr lang="en-US"/>
        </a:p>
      </dgm:t>
    </dgm:pt>
    <dgm:pt modelId="{127C1CEF-B73E-4A8D-BB27-F980D9F112EC}" type="sibTrans" cxnId="{29B63A29-3DEE-41DA-AB72-CEA20FAE8F11}">
      <dgm:prSet/>
      <dgm:spPr/>
      <dgm:t>
        <a:bodyPr/>
        <a:lstStyle/>
        <a:p>
          <a:endParaRPr lang="en-US"/>
        </a:p>
      </dgm:t>
    </dgm:pt>
    <dgm:pt modelId="{DFB608F4-61B9-4A39-B280-2E2316E473C3}">
      <dgm:prSet phldrT="[Text]"/>
      <dgm:spPr/>
      <dgm:t>
        <a:bodyPr/>
        <a:lstStyle/>
        <a:p>
          <a:r>
            <a:rPr lang="sl-SI" dirty="0"/>
            <a:t>Row3</a:t>
          </a:r>
          <a:endParaRPr lang="en-US" dirty="0"/>
        </a:p>
      </dgm:t>
    </dgm:pt>
    <dgm:pt modelId="{3C4875EC-82E8-40AD-A18F-F28CF6057612}" type="parTrans" cxnId="{ABECBD54-0565-4527-ABFD-E72D6C77E6FB}">
      <dgm:prSet/>
      <dgm:spPr/>
      <dgm:t>
        <a:bodyPr/>
        <a:lstStyle/>
        <a:p>
          <a:endParaRPr lang="en-US"/>
        </a:p>
      </dgm:t>
    </dgm:pt>
    <dgm:pt modelId="{D9C03A8D-3087-40D6-9040-A0E2319975B3}" type="sibTrans" cxnId="{ABECBD54-0565-4527-ABFD-E72D6C77E6FB}">
      <dgm:prSet/>
      <dgm:spPr/>
      <dgm:t>
        <a:bodyPr/>
        <a:lstStyle/>
        <a:p>
          <a:endParaRPr lang="en-US"/>
        </a:p>
      </dgm:t>
    </dgm:pt>
    <dgm:pt modelId="{68B5DFB3-C508-4808-ABB6-3C5A586CB5E5}">
      <dgm:prSet phldrT="[Text]"/>
      <dgm:spPr/>
      <dgm:t>
        <a:bodyPr/>
        <a:lstStyle/>
        <a:p>
          <a:r>
            <a:rPr lang="sl-SI" dirty="0"/>
            <a:t>Row4</a:t>
          </a:r>
          <a:endParaRPr lang="en-US" dirty="0"/>
        </a:p>
      </dgm:t>
    </dgm:pt>
    <dgm:pt modelId="{48FDCFA9-C989-42E9-A7F1-D5DB9ACC8FBE}" type="parTrans" cxnId="{84A986F4-7044-4933-A1F9-8474C1ABD17A}">
      <dgm:prSet/>
      <dgm:spPr/>
      <dgm:t>
        <a:bodyPr/>
        <a:lstStyle/>
        <a:p>
          <a:endParaRPr lang="en-US"/>
        </a:p>
      </dgm:t>
    </dgm:pt>
    <dgm:pt modelId="{DCE7471A-D131-462F-AE7B-D218364CDA3C}" type="sibTrans" cxnId="{84A986F4-7044-4933-A1F9-8474C1ABD17A}">
      <dgm:prSet/>
      <dgm:spPr/>
      <dgm:t>
        <a:bodyPr/>
        <a:lstStyle/>
        <a:p>
          <a:endParaRPr lang="en-US"/>
        </a:p>
      </dgm:t>
    </dgm:pt>
    <dgm:pt modelId="{32F7E716-BA42-4B94-BF6C-CBF4DE2C89E0}">
      <dgm:prSet phldrT="[Text]"/>
      <dgm:spPr/>
      <dgm:t>
        <a:bodyPr/>
        <a:lstStyle/>
        <a:p>
          <a:r>
            <a:rPr lang="sl-SI" dirty="0"/>
            <a:t>R(n-1)</a:t>
          </a:r>
          <a:endParaRPr lang="en-US" dirty="0"/>
        </a:p>
      </dgm:t>
    </dgm:pt>
    <dgm:pt modelId="{8954CE5F-6EEB-4456-BC56-70AA1CD0EC63}" type="parTrans" cxnId="{CB2E01BA-72F1-4FEC-84D5-65542E803905}">
      <dgm:prSet/>
      <dgm:spPr/>
      <dgm:t>
        <a:bodyPr/>
        <a:lstStyle/>
        <a:p>
          <a:endParaRPr lang="en-US"/>
        </a:p>
      </dgm:t>
    </dgm:pt>
    <dgm:pt modelId="{302CE734-6406-4641-AD62-AFE466417CB8}" type="sibTrans" cxnId="{CB2E01BA-72F1-4FEC-84D5-65542E803905}">
      <dgm:prSet/>
      <dgm:spPr/>
      <dgm:t>
        <a:bodyPr/>
        <a:lstStyle/>
        <a:p>
          <a:endParaRPr lang="en-US"/>
        </a:p>
      </dgm:t>
    </dgm:pt>
    <dgm:pt modelId="{B7F1BF0D-67AD-4AC1-8F8F-6269DAB7C704}">
      <dgm:prSet phldrT="[Text]"/>
      <dgm:spPr/>
      <dgm:t>
        <a:bodyPr/>
        <a:lstStyle/>
        <a:p>
          <a:r>
            <a:rPr lang="sl-SI" dirty="0"/>
            <a:t>R(n)</a:t>
          </a:r>
          <a:endParaRPr lang="en-US" dirty="0"/>
        </a:p>
      </dgm:t>
    </dgm:pt>
    <dgm:pt modelId="{3564959C-0D48-4184-B2EA-BD1600861242}" type="parTrans" cxnId="{BE21F03D-465B-4938-BE4D-DDC8367878CF}">
      <dgm:prSet/>
      <dgm:spPr/>
      <dgm:t>
        <a:bodyPr/>
        <a:lstStyle/>
        <a:p>
          <a:endParaRPr lang="en-US"/>
        </a:p>
      </dgm:t>
    </dgm:pt>
    <dgm:pt modelId="{FEBD282C-460F-4F6C-9B0D-60A34D6C3151}" type="sibTrans" cxnId="{BE21F03D-465B-4938-BE4D-DDC8367878CF}">
      <dgm:prSet/>
      <dgm:spPr/>
      <dgm:t>
        <a:bodyPr/>
        <a:lstStyle/>
        <a:p>
          <a:endParaRPr lang="en-US"/>
        </a:p>
      </dgm:t>
    </dgm:pt>
    <dgm:pt modelId="{D439ADA8-03E5-40CB-9B8F-518FBAA28988}" type="pres">
      <dgm:prSet presAssocID="{6EC2EB77-904B-4F04-AD8B-2154B4B3473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6A515B5-EDC5-4E16-868F-A57591F9C9FA}" type="pres">
      <dgm:prSet presAssocID="{29930BA4-F557-424C-AE7E-CCDABD0DB410}" presName="hierRoot1" presStyleCnt="0"/>
      <dgm:spPr/>
    </dgm:pt>
    <dgm:pt modelId="{20CA3975-EF2F-480E-87B9-EB9A65E5202F}" type="pres">
      <dgm:prSet presAssocID="{29930BA4-F557-424C-AE7E-CCDABD0DB410}" presName="composite" presStyleCnt="0"/>
      <dgm:spPr/>
    </dgm:pt>
    <dgm:pt modelId="{81F7591B-5D1F-4EFB-BF62-9F0712BE5927}" type="pres">
      <dgm:prSet presAssocID="{29930BA4-F557-424C-AE7E-CCDABD0DB410}" presName="background" presStyleLbl="node0" presStyleIdx="0" presStyleCnt="1"/>
      <dgm:spPr/>
    </dgm:pt>
    <dgm:pt modelId="{B1509FEA-47D5-4B4A-90CE-BDBC85F757A3}" type="pres">
      <dgm:prSet presAssocID="{29930BA4-F557-424C-AE7E-CCDABD0DB410}" presName="text" presStyleLbl="fgAcc0" presStyleIdx="0" presStyleCnt="1" custScaleX="112298">
        <dgm:presLayoutVars>
          <dgm:chPref val="3"/>
        </dgm:presLayoutVars>
      </dgm:prSet>
      <dgm:spPr/>
    </dgm:pt>
    <dgm:pt modelId="{D281280C-BBC3-42DC-B59C-226EB9010745}" type="pres">
      <dgm:prSet presAssocID="{29930BA4-F557-424C-AE7E-CCDABD0DB410}" presName="hierChild2" presStyleCnt="0"/>
      <dgm:spPr/>
    </dgm:pt>
    <dgm:pt modelId="{0A83CEA3-04E4-4FDC-B71A-F0989695736C}" type="pres">
      <dgm:prSet presAssocID="{5F0CF863-4E6C-4D28-933D-7330EBCDF536}" presName="Name10" presStyleLbl="parChTrans1D2" presStyleIdx="0" presStyleCnt="2" custSzX="1097280"/>
      <dgm:spPr/>
    </dgm:pt>
    <dgm:pt modelId="{8D660097-04DC-4856-AC07-DDC1C2AF707C}" type="pres">
      <dgm:prSet presAssocID="{1E988F24-6C3B-482C-8631-12E89CA2E88E}" presName="hierRoot2" presStyleCnt="0"/>
      <dgm:spPr/>
    </dgm:pt>
    <dgm:pt modelId="{45F9E030-123B-4839-8529-B30EB0266F24}" type="pres">
      <dgm:prSet presAssocID="{1E988F24-6C3B-482C-8631-12E89CA2E88E}" presName="composite2" presStyleCnt="0"/>
      <dgm:spPr/>
    </dgm:pt>
    <dgm:pt modelId="{A4E06BDA-0D78-472E-B098-497A44AF4C66}" type="pres">
      <dgm:prSet presAssocID="{1E988F24-6C3B-482C-8631-12E89CA2E88E}" presName="background2" presStyleLbl="node2" presStyleIdx="0" presStyleCnt="2"/>
      <dgm:spPr/>
    </dgm:pt>
    <dgm:pt modelId="{1449B7B2-33A0-4D83-9707-66E4841AADDD}" type="pres">
      <dgm:prSet presAssocID="{1E988F24-6C3B-482C-8631-12E89CA2E88E}" presName="text2" presStyleLbl="fgAcc2" presStyleIdx="0" presStyleCnt="2" custScaleX="112298">
        <dgm:presLayoutVars>
          <dgm:chPref val="3"/>
        </dgm:presLayoutVars>
      </dgm:prSet>
      <dgm:spPr/>
    </dgm:pt>
    <dgm:pt modelId="{7938965D-47C7-45C4-AC36-40A8C0273B77}" type="pres">
      <dgm:prSet presAssocID="{1E988F24-6C3B-482C-8631-12E89CA2E88E}" presName="hierChild3" presStyleCnt="0"/>
      <dgm:spPr/>
    </dgm:pt>
    <dgm:pt modelId="{B8F31C10-4FFB-4284-9173-C3A4E3FEAA53}" type="pres">
      <dgm:prSet presAssocID="{92215BB8-4BDC-4F16-BF89-566E9959AE76}" presName="Name17" presStyleLbl="parChTrans1D3" presStyleIdx="0" presStyleCnt="3" custSzX="1097280"/>
      <dgm:spPr/>
    </dgm:pt>
    <dgm:pt modelId="{120A77CA-E44A-4263-93B0-37080B8C40CF}" type="pres">
      <dgm:prSet presAssocID="{24040CFC-2E13-4651-B039-539A894FCFBB}" presName="hierRoot3" presStyleCnt="0"/>
      <dgm:spPr/>
    </dgm:pt>
    <dgm:pt modelId="{6671A5C1-C034-47B3-8042-058E998E1C7F}" type="pres">
      <dgm:prSet presAssocID="{24040CFC-2E13-4651-B039-539A894FCFBB}" presName="composite3" presStyleCnt="0"/>
      <dgm:spPr/>
    </dgm:pt>
    <dgm:pt modelId="{7CD00468-2EDB-4A44-AAC9-8EF141A2D0B0}" type="pres">
      <dgm:prSet presAssocID="{24040CFC-2E13-4651-B039-539A894FCFBB}" presName="background3" presStyleLbl="node3" presStyleIdx="0" presStyleCnt="3"/>
      <dgm:spPr/>
    </dgm:pt>
    <dgm:pt modelId="{DEBA12EE-553E-4989-811B-3916F2C359DA}" type="pres">
      <dgm:prSet presAssocID="{24040CFC-2E13-4651-B039-539A894FCFBB}" presName="text3" presStyleLbl="fgAcc3" presStyleIdx="0" presStyleCnt="3" custScaleX="112298">
        <dgm:presLayoutVars>
          <dgm:chPref val="3"/>
        </dgm:presLayoutVars>
      </dgm:prSet>
      <dgm:spPr/>
    </dgm:pt>
    <dgm:pt modelId="{9D3DCD59-1DE7-4897-AE5F-808E610DDA0D}" type="pres">
      <dgm:prSet presAssocID="{24040CFC-2E13-4651-B039-539A894FCFBB}" presName="hierChild4" presStyleCnt="0"/>
      <dgm:spPr/>
    </dgm:pt>
    <dgm:pt modelId="{D1F25383-985F-458A-A381-4E84FB805DE7}" type="pres">
      <dgm:prSet presAssocID="{66C10A4F-178E-4522-82B4-CB83924F4C46}" presName="Name23" presStyleLbl="parChTrans1D4" presStyleIdx="0" presStyleCnt="12" custSzX="1097281"/>
      <dgm:spPr/>
    </dgm:pt>
    <dgm:pt modelId="{1C66B9F3-68CE-4373-8A19-59F6924AB677}" type="pres">
      <dgm:prSet presAssocID="{F4C1E6A5-9175-418A-A875-1D32902F22F4}" presName="hierRoot4" presStyleCnt="0"/>
      <dgm:spPr/>
    </dgm:pt>
    <dgm:pt modelId="{DD15173A-8D80-4246-A84F-DD946DA126F3}" type="pres">
      <dgm:prSet presAssocID="{F4C1E6A5-9175-418A-A875-1D32902F22F4}" presName="composite4" presStyleCnt="0"/>
      <dgm:spPr/>
    </dgm:pt>
    <dgm:pt modelId="{CB8EA3A9-55AB-47FB-B59F-A93F3946F397}" type="pres">
      <dgm:prSet presAssocID="{F4C1E6A5-9175-418A-A875-1D32902F22F4}" presName="background4" presStyleLbl="node4" presStyleIdx="0" presStyleCnt="12"/>
      <dgm:spPr/>
    </dgm:pt>
    <dgm:pt modelId="{2DCB92DB-99CF-4F61-BBE3-FE006F414483}" type="pres">
      <dgm:prSet presAssocID="{F4C1E6A5-9175-418A-A875-1D32902F22F4}" presName="text4" presStyleLbl="fgAcc4" presStyleIdx="0" presStyleCnt="12" custScaleX="112298">
        <dgm:presLayoutVars>
          <dgm:chPref val="3"/>
        </dgm:presLayoutVars>
      </dgm:prSet>
      <dgm:spPr/>
    </dgm:pt>
    <dgm:pt modelId="{E369882B-8727-4569-B94F-E75002F6F077}" type="pres">
      <dgm:prSet presAssocID="{F4C1E6A5-9175-418A-A875-1D32902F22F4}" presName="hierChild5" presStyleCnt="0"/>
      <dgm:spPr/>
    </dgm:pt>
    <dgm:pt modelId="{B54E9A36-5DE7-4B7F-B1F7-38840B7D7F82}" type="pres">
      <dgm:prSet presAssocID="{4D103312-10BD-4281-8F16-A55ABC1F8EB0}" presName="Name23" presStyleLbl="parChTrans1D4" presStyleIdx="1" presStyleCnt="12" custSzX="1097280"/>
      <dgm:spPr/>
    </dgm:pt>
    <dgm:pt modelId="{AD9B2BAD-3BB1-410E-A87E-BC1D12CA8729}" type="pres">
      <dgm:prSet presAssocID="{9F0AA0C2-734E-42A5-B398-7E2D1BCA96BA}" presName="hierRoot4" presStyleCnt="0"/>
      <dgm:spPr/>
    </dgm:pt>
    <dgm:pt modelId="{99995523-226E-4BF3-9547-9B7A84DD97B6}" type="pres">
      <dgm:prSet presAssocID="{9F0AA0C2-734E-42A5-B398-7E2D1BCA96BA}" presName="composite4" presStyleCnt="0"/>
      <dgm:spPr/>
    </dgm:pt>
    <dgm:pt modelId="{DA818B09-7C65-4692-A9B5-0586F3B34A4A}" type="pres">
      <dgm:prSet presAssocID="{9F0AA0C2-734E-42A5-B398-7E2D1BCA96BA}" presName="background4" presStyleLbl="node4" presStyleIdx="1" presStyleCnt="12"/>
      <dgm:spPr/>
    </dgm:pt>
    <dgm:pt modelId="{51088009-BB21-438F-97B7-01DF4CCFDE62}" type="pres">
      <dgm:prSet presAssocID="{9F0AA0C2-734E-42A5-B398-7E2D1BCA96BA}" presName="text4" presStyleLbl="fgAcc4" presStyleIdx="1" presStyleCnt="12" custScaleX="112298">
        <dgm:presLayoutVars>
          <dgm:chPref val="3"/>
        </dgm:presLayoutVars>
      </dgm:prSet>
      <dgm:spPr/>
    </dgm:pt>
    <dgm:pt modelId="{050C1F97-F83B-42C2-91FD-B07F1591483E}" type="pres">
      <dgm:prSet presAssocID="{9F0AA0C2-734E-42A5-B398-7E2D1BCA96BA}" presName="hierChild5" presStyleCnt="0"/>
      <dgm:spPr/>
    </dgm:pt>
    <dgm:pt modelId="{104E8DE8-B368-42CE-B433-3614060C7E2F}" type="pres">
      <dgm:prSet presAssocID="{71A8C8D5-925E-48F6-93CD-E3C454257785}" presName="Name23" presStyleLbl="parChTrans1D4" presStyleIdx="2" presStyleCnt="12" custSzX="1097281"/>
      <dgm:spPr/>
    </dgm:pt>
    <dgm:pt modelId="{21056936-BDA6-4276-B2CA-EAE175D73EA1}" type="pres">
      <dgm:prSet presAssocID="{2A647F1E-338E-4817-9D8E-CEB239ED83BA}" presName="hierRoot4" presStyleCnt="0"/>
      <dgm:spPr/>
    </dgm:pt>
    <dgm:pt modelId="{F3A347D6-35A5-4875-AD40-550420255D53}" type="pres">
      <dgm:prSet presAssocID="{2A647F1E-338E-4817-9D8E-CEB239ED83BA}" presName="composite4" presStyleCnt="0"/>
      <dgm:spPr/>
    </dgm:pt>
    <dgm:pt modelId="{C25A8315-EFC5-4982-9500-DCBC40D836FC}" type="pres">
      <dgm:prSet presAssocID="{2A647F1E-338E-4817-9D8E-CEB239ED83BA}" presName="background4" presStyleLbl="node4" presStyleIdx="2" presStyleCnt="12"/>
      <dgm:spPr/>
    </dgm:pt>
    <dgm:pt modelId="{F65CE061-C1C9-434B-B213-649CE9A80BA2}" type="pres">
      <dgm:prSet presAssocID="{2A647F1E-338E-4817-9D8E-CEB239ED83BA}" presName="text4" presStyleLbl="fgAcc4" presStyleIdx="2" presStyleCnt="12" custScaleX="112298">
        <dgm:presLayoutVars>
          <dgm:chPref val="3"/>
        </dgm:presLayoutVars>
      </dgm:prSet>
      <dgm:spPr/>
    </dgm:pt>
    <dgm:pt modelId="{CB520106-A9FE-4F8F-8EC9-5A0767F19807}" type="pres">
      <dgm:prSet presAssocID="{2A647F1E-338E-4817-9D8E-CEB239ED83BA}" presName="hierChild5" presStyleCnt="0"/>
      <dgm:spPr/>
    </dgm:pt>
    <dgm:pt modelId="{03B08D94-9366-4DAA-8092-CBC35FE84161}" type="pres">
      <dgm:prSet presAssocID="{28F308EC-5284-45C7-AD96-D3E3C5945716}" presName="Name23" presStyleLbl="parChTrans1D4" presStyleIdx="3" presStyleCnt="12" custSzX="1097280"/>
      <dgm:spPr/>
    </dgm:pt>
    <dgm:pt modelId="{807135DB-229A-49EE-AD21-CB47F0070B43}" type="pres">
      <dgm:prSet presAssocID="{2C4E94E5-2BEE-4BEA-AD29-03FBB00BD9C7}" presName="hierRoot4" presStyleCnt="0"/>
      <dgm:spPr/>
    </dgm:pt>
    <dgm:pt modelId="{1D0700F4-F153-4937-9063-0FBD4205B4BA}" type="pres">
      <dgm:prSet presAssocID="{2C4E94E5-2BEE-4BEA-AD29-03FBB00BD9C7}" presName="composite4" presStyleCnt="0"/>
      <dgm:spPr/>
    </dgm:pt>
    <dgm:pt modelId="{10E38438-38C5-4048-ACDD-97C1B9BE4E21}" type="pres">
      <dgm:prSet presAssocID="{2C4E94E5-2BEE-4BEA-AD29-03FBB00BD9C7}" presName="background4" presStyleLbl="node4" presStyleIdx="3" presStyleCnt="12"/>
      <dgm:spPr/>
    </dgm:pt>
    <dgm:pt modelId="{40470482-0E1A-43F5-9B6A-995B81E6AA71}" type="pres">
      <dgm:prSet presAssocID="{2C4E94E5-2BEE-4BEA-AD29-03FBB00BD9C7}" presName="text4" presStyleLbl="fgAcc4" presStyleIdx="3" presStyleCnt="12" custScaleX="112298">
        <dgm:presLayoutVars>
          <dgm:chPref val="3"/>
        </dgm:presLayoutVars>
      </dgm:prSet>
      <dgm:spPr/>
    </dgm:pt>
    <dgm:pt modelId="{1FFC1CB6-EB9C-481D-B200-4C53F6E10412}" type="pres">
      <dgm:prSet presAssocID="{2C4E94E5-2BEE-4BEA-AD29-03FBB00BD9C7}" presName="hierChild5" presStyleCnt="0"/>
      <dgm:spPr/>
    </dgm:pt>
    <dgm:pt modelId="{7EB81162-C443-441C-B5A4-AA13F195EF0B}" type="pres">
      <dgm:prSet presAssocID="{96C27514-94AD-437A-A1BD-8796AF72585E}" presName="Name17" presStyleLbl="parChTrans1D3" presStyleIdx="1" presStyleCnt="3" custSzX="1097280"/>
      <dgm:spPr/>
    </dgm:pt>
    <dgm:pt modelId="{361BE851-4AAE-4000-8E86-EEAB639F7B09}" type="pres">
      <dgm:prSet presAssocID="{B48BC243-EE04-41F5-8ADE-B685A4062730}" presName="hierRoot3" presStyleCnt="0"/>
      <dgm:spPr/>
    </dgm:pt>
    <dgm:pt modelId="{7F091E8F-7CAA-4686-BBE0-27C5035B2D02}" type="pres">
      <dgm:prSet presAssocID="{B48BC243-EE04-41F5-8ADE-B685A4062730}" presName="composite3" presStyleCnt="0"/>
      <dgm:spPr/>
    </dgm:pt>
    <dgm:pt modelId="{308B66A5-B0B3-4F35-B876-44A6AF572BA1}" type="pres">
      <dgm:prSet presAssocID="{B48BC243-EE04-41F5-8ADE-B685A4062730}" presName="background3" presStyleLbl="node3" presStyleIdx="1" presStyleCnt="3"/>
      <dgm:spPr/>
    </dgm:pt>
    <dgm:pt modelId="{001053CB-3C08-42F5-8EC8-940850986F4D}" type="pres">
      <dgm:prSet presAssocID="{B48BC243-EE04-41F5-8ADE-B685A4062730}" presName="text3" presStyleLbl="fgAcc3" presStyleIdx="1" presStyleCnt="3" custScaleX="112298">
        <dgm:presLayoutVars>
          <dgm:chPref val="3"/>
        </dgm:presLayoutVars>
      </dgm:prSet>
      <dgm:spPr/>
    </dgm:pt>
    <dgm:pt modelId="{4E52DF53-3B1D-4FA5-9D96-C83F38548CA5}" type="pres">
      <dgm:prSet presAssocID="{B48BC243-EE04-41F5-8ADE-B685A4062730}" presName="hierChild4" presStyleCnt="0"/>
      <dgm:spPr/>
    </dgm:pt>
    <dgm:pt modelId="{D23539B5-3AEC-424D-8AFF-941D4982299D}" type="pres">
      <dgm:prSet presAssocID="{982BBFEA-3482-4D8D-8BAA-19CA46FF03AF}" presName="Name23" presStyleLbl="parChTrans1D4" presStyleIdx="4" presStyleCnt="12" custSzX="1097281"/>
      <dgm:spPr/>
    </dgm:pt>
    <dgm:pt modelId="{8B7D6155-5F81-4234-90A5-DC1C1AA95B0E}" type="pres">
      <dgm:prSet presAssocID="{EEDFCF38-7F3F-4E10-9630-B6D2A7EC0786}" presName="hierRoot4" presStyleCnt="0"/>
      <dgm:spPr/>
    </dgm:pt>
    <dgm:pt modelId="{EFB9216E-6876-43CD-8248-30F55181CEA1}" type="pres">
      <dgm:prSet presAssocID="{EEDFCF38-7F3F-4E10-9630-B6D2A7EC0786}" presName="composite4" presStyleCnt="0"/>
      <dgm:spPr/>
    </dgm:pt>
    <dgm:pt modelId="{697F1651-D31D-4090-BABE-A4BFB1D0788F}" type="pres">
      <dgm:prSet presAssocID="{EEDFCF38-7F3F-4E10-9630-B6D2A7EC0786}" presName="background4" presStyleLbl="node4" presStyleIdx="4" presStyleCnt="12"/>
      <dgm:spPr/>
    </dgm:pt>
    <dgm:pt modelId="{D6BD51FD-BD04-4C57-8720-88C40A926B21}" type="pres">
      <dgm:prSet presAssocID="{EEDFCF38-7F3F-4E10-9630-B6D2A7EC0786}" presName="text4" presStyleLbl="fgAcc4" presStyleIdx="4" presStyleCnt="12" custScaleX="112298">
        <dgm:presLayoutVars>
          <dgm:chPref val="3"/>
        </dgm:presLayoutVars>
      </dgm:prSet>
      <dgm:spPr/>
    </dgm:pt>
    <dgm:pt modelId="{64A5C064-CB5B-4FD0-A21F-75715DA3B346}" type="pres">
      <dgm:prSet presAssocID="{EEDFCF38-7F3F-4E10-9630-B6D2A7EC0786}" presName="hierChild5" presStyleCnt="0"/>
      <dgm:spPr/>
    </dgm:pt>
    <dgm:pt modelId="{E0CFFB9D-7D98-48E9-8A3B-13F05AEAFE83}" type="pres">
      <dgm:prSet presAssocID="{3C4875EC-82E8-40AD-A18F-F28CF6057612}" presName="Name23" presStyleLbl="parChTrans1D4" presStyleIdx="5" presStyleCnt="12" custSzX="1097280"/>
      <dgm:spPr/>
    </dgm:pt>
    <dgm:pt modelId="{AB20C852-DA09-4EB9-B6F7-83D0132B30B6}" type="pres">
      <dgm:prSet presAssocID="{DFB608F4-61B9-4A39-B280-2E2316E473C3}" presName="hierRoot4" presStyleCnt="0"/>
      <dgm:spPr/>
    </dgm:pt>
    <dgm:pt modelId="{006D4B52-B37C-4623-8194-B83D2BBEA456}" type="pres">
      <dgm:prSet presAssocID="{DFB608F4-61B9-4A39-B280-2E2316E473C3}" presName="composite4" presStyleCnt="0"/>
      <dgm:spPr/>
    </dgm:pt>
    <dgm:pt modelId="{58EEC340-2E84-4BB5-A01C-CF74F978AD77}" type="pres">
      <dgm:prSet presAssocID="{DFB608F4-61B9-4A39-B280-2E2316E473C3}" presName="background4" presStyleLbl="node4" presStyleIdx="5" presStyleCnt="12"/>
      <dgm:spPr/>
    </dgm:pt>
    <dgm:pt modelId="{71C1753E-6408-4E8B-919A-95AD4AF8E669}" type="pres">
      <dgm:prSet presAssocID="{DFB608F4-61B9-4A39-B280-2E2316E473C3}" presName="text4" presStyleLbl="fgAcc4" presStyleIdx="5" presStyleCnt="12" custScaleX="112298">
        <dgm:presLayoutVars>
          <dgm:chPref val="3"/>
        </dgm:presLayoutVars>
      </dgm:prSet>
      <dgm:spPr/>
    </dgm:pt>
    <dgm:pt modelId="{053F71FF-5B5D-4CFD-8720-F0DED6EDC247}" type="pres">
      <dgm:prSet presAssocID="{DFB608F4-61B9-4A39-B280-2E2316E473C3}" presName="hierChild5" presStyleCnt="0"/>
      <dgm:spPr/>
    </dgm:pt>
    <dgm:pt modelId="{E7D35918-4396-438A-946A-EE016895DBED}" type="pres">
      <dgm:prSet presAssocID="{8EEC44C0-9D07-4C89-B138-53F66397E9D0}" presName="Name23" presStyleLbl="parChTrans1D4" presStyleIdx="6" presStyleCnt="12" custSzX="1097281"/>
      <dgm:spPr/>
    </dgm:pt>
    <dgm:pt modelId="{87A8FD63-07B7-4461-A815-B44AE1DC6077}" type="pres">
      <dgm:prSet presAssocID="{8B9A6AF6-B209-4773-B59A-C11D81E5B439}" presName="hierRoot4" presStyleCnt="0"/>
      <dgm:spPr/>
    </dgm:pt>
    <dgm:pt modelId="{024E4961-66D3-4242-AA53-C148A50E2088}" type="pres">
      <dgm:prSet presAssocID="{8B9A6AF6-B209-4773-B59A-C11D81E5B439}" presName="composite4" presStyleCnt="0"/>
      <dgm:spPr/>
    </dgm:pt>
    <dgm:pt modelId="{BA4E0A5C-0099-44ED-88FA-24DE694CAA52}" type="pres">
      <dgm:prSet presAssocID="{8B9A6AF6-B209-4773-B59A-C11D81E5B439}" presName="background4" presStyleLbl="node4" presStyleIdx="6" presStyleCnt="12"/>
      <dgm:spPr/>
    </dgm:pt>
    <dgm:pt modelId="{70B384F5-BFF7-49F2-A850-61EF7888697A}" type="pres">
      <dgm:prSet presAssocID="{8B9A6AF6-B209-4773-B59A-C11D81E5B439}" presName="text4" presStyleLbl="fgAcc4" presStyleIdx="6" presStyleCnt="12" custScaleX="112298">
        <dgm:presLayoutVars>
          <dgm:chPref val="3"/>
        </dgm:presLayoutVars>
      </dgm:prSet>
      <dgm:spPr/>
    </dgm:pt>
    <dgm:pt modelId="{BE2EDB17-1659-4D53-8183-D4F4A2AE2F4D}" type="pres">
      <dgm:prSet presAssocID="{8B9A6AF6-B209-4773-B59A-C11D81E5B439}" presName="hierChild5" presStyleCnt="0"/>
      <dgm:spPr/>
    </dgm:pt>
    <dgm:pt modelId="{129E409D-D95D-4B82-8764-2CC3B65C3A3C}" type="pres">
      <dgm:prSet presAssocID="{48FDCFA9-C989-42E9-A7F1-D5DB9ACC8FBE}" presName="Name23" presStyleLbl="parChTrans1D4" presStyleIdx="7" presStyleCnt="12" custSzX="1097280"/>
      <dgm:spPr/>
    </dgm:pt>
    <dgm:pt modelId="{9FF49541-F846-4E45-AE5B-B64E291BC1E2}" type="pres">
      <dgm:prSet presAssocID="{68B5DFB3-C508-4808-ABB6-3C5A586CB5E5}" presName="hierRoot4" presStyleCnt="0"/>
      <dgm:spPr/>
    </dgm:pt>
    <dgm:pt modelId="{9445A1AD-A9E5-4982-BD9B-E291724F9AD5}" type="pres">
      <dgm:prSet presAssocID="{68B5DFB3-C508-4808-ABB6-3C5A586CB5E5}" presName="composite4" presStyleCnt="0"/>
      <dgm:spPr/>
    </dgm:pt>
    <dgm:pt modelId="{F67F7A64-C3FC-4686-821F-480BF37E9E21}" type="pres">
      <dgm:prSet presAssocID="{68B5DFB3-C508-4808-ABB6-3C5A586CB5E5}" presName="background4" presStyleLbl="node4" presStyleIdx="7" presStyleCnt="12"/>
      <dgm:spPr/>
    </dgm:pt>
    <dgm:pt modelId="{97931C8C-2E91-45B6-A49C-BFF987A98D83}" type="pres">
      <dgm:prSet presAssocID="{68B5DFB3-C508-4808-ABB6-3C5A586CB5E5}" presName="text4" presStyleLbl="fgAcc4" presStyleIdx="7" presStyleCnt="12" custScaleX="112298">
        <dgm:presLayoutVars>
          <dgm:chPref val="3"/>
        </dgm:presLayoutVars>
      </dgm:prSet>
      <dgm:spPr/>
    </dgm:pt>
    <dgm:pt modelId="{19EEE0A6-826B-437F-85B8-49ABC2CD12C3}" type="pres">
      <dgm:prSet presAssocID="{68B5DFB3-C508-4808-ABB6-3C5A586CB5E5}" presName="hierChild5" presStyleCnt="0"/>
      <dgm:spPr/>
    </dgm:pt>
    <dgm:pt modelId="{D7562FA1-FAC6-4357-BEE6-FC183F2CDDA2}" type="pres">
      <dgm:prSet presAssocID="{BF0722CE-BDDB-489A-9D84-BBB8BEF65211}" presName="Name10" presStyleLbl="parChTrans1D2" presStyleIdx="1" presStyleCnt="2" custSzX="1097280"/>
      <dgm:spPr/>
    </dgm:pt>
    <dgm:pt modelId="{2B37380E-8582-4B85-952C-A73410B771A3}" type="pres">
      <dgm:prSet presAssocID="{BB6EC9EC-FEAD-40AD-8E18-3EDE3ACC8B30}" presName="hierRoot2" presStyleCnt="0"/>
      <dgm:spPr/>
    </dgm:pt>
    <dgm:pt modelId="{9972CF59-A1FA-4E6C-BB16-CAFEAB4D93F0}" type="pres">
      <dgm:prSet presAssocID="{BB6EC9EC-FEAD-40AD-8E18-3EDE3ACC8B30}" presName="composite2" presStyleCnt="0"/>
      <dgm:spPr/>
    </dgm:pt>
    <dgm:pt modelId="{1A839887-7012-422B-A4AA-D2BC6330CDBD}" type="pres">
      <dgm:prSet presAssocID="{BB6EC9EC-FEAD-40AD-8E18-3EDE3ACC8B30}" presName="background2" presStyleLbl="node2" presStyleIdx="1" presStyleCnt="2"/>
      <dgm:spPr/>
    </dgm:pt>
    <dgm:pt modelId="{F37C7165-9D05-4174-BC6E-5C4BF6662004}" type="pres">
      <dgm:prSet presAssocID="{BB6EC9EC-FEAD-40AD-8E18-3EDE3ACC8B30}" presName="text2" presStyleLbl="fgAcc2" presStyleIdx="1" presStyleCnt="2" custScaleX="112298">
        <dgm:presLayoutVars>
          <dgm:chPref val="3"/>
        </dgm:presLayoutVars>
      </dgm:prSet>
      <dgm:spPr/>
    </dgm:pt>
    <dgm:pt modelId="{2096DE6A-E6FE-4F13-BECC-E986878925EF}" type="pres">
      <dgm:prSet presAssocID="{BB6EC9EC-FEAD-40AD-8E18-3EDE3ACC8B30}" presName="hierChild3" presStyleCnt="0"/>
      <dgm:spPr/>
    </dgm:pt>
    <dgm:pt modelId="{F2798DDA-2AC1-46A4-B7A7-F0FB6C34363B}" type="pres">
      <dgm:prSet presAssocID="{907B6131-0787-48EC-8CB3-7966C69ABC06}" presName="Name17" presStyleLbl="parChTrans1D3" presStyleIdx="2" presStyleCnt="3" custSzX="1097280"/>
      <dgm:spPr/>
    </dgm:pt>
    <dgm:pt modelId="{B2225B3B-7986-41A5-B95D-6248051E7F72}" type="pres">
      <dgm:prSet presAssocID="{60EDB6F0-B03A-4FB9-A54E-C6B659EDFD3F}" presName="hierRoot3" presStyleCnt="0"/>
      <dgm:spPr/>
    </dgm:pt>
    <dgm:pt modelId="{40411BBC-01F8-48D2-9B8A-101ACA1E7CE7}" type="pres">
      <dgm:prSet presAssocID="{60EDB6F0-B03A-4FB9-A54E-C6B659EDFD3F}" presName="composite3" presStyleCnt="0"/>
      <dgm:spPr/>
    </dgm:pt>
    <dgm:pt modelId="{173535A9-4321-47EB-B6CB-626744E86FB7}" type="pres">
      <dgm:prSet presAssocID="{60EDB6F0-B03A-4FB9-A54E-C6B659EDFD3F}" presName="background3" presStyleLbl="node3" presStyleIdx="2" presStyleCnt="3"/>
      <dgm:spPr/>
    </dgm:pt>
    <dgm:pt modelId="{7727338E-BA17-4850-85BB-EFBC570F3CD8}" type="pres">
      <dgm:prSet presAssocID="{60EDB6F0-B03A-4FB9-A54E-C6B659EDFD3F}" presName="text3" presStyleLbl="fgAcc3" presStyleIdx="2" presStyleCnt="3" custScaleX="112298">
        <dgm:presLayoutVars>
          <dgm:chPref val="3"/>
        </dgm:presLayoutVars>
      </dgm:prSet>
      <dgm:spPr/>
    </dgm:pt>
    <dgm:pt modelId="{B1169432-3216-4309-9FD3-70237A9A4E2A}" type="pres">
      <dgm:prSet presAssocID="{60EDB6F0-B03A-4FB9-A54E-C6B659EDFD3F}" presName="hierChild4" presStyleCnt="0"/>
      <dgm:spPr/>
    </dgm:pt>
    <dgm:pt modelId="{5B649986-99FC-4597-8785-01BB228F2CCA}" type="pres">
      <dgm:prSet presAssocID="{A1B740BB-A8A6-4941-B51A-C64DAA94CF31}" presName="Name23" presStyleLbl="parChTrans1D4" presStyleIdx="8" presStyleCnt="12" custSzX="1097281"/>
      <dgm:spPr/>
    </dgm:pt>
    <dgm:pt modelId="{0EB5050C-D293-489A-B046-9C0290F18E80}" type="pres">
      <dgm:prSet presAssocID="{8F94C24A-3EA0-4A10-B4DB-7CA6C0790AAE}" presName="hierRoot4" presStyleCnt="0"/>
      <dgm:spPr/>
    </dgm:pt>
    <dgm:pt modelId="{EE9A4DD5-501A-49E3-92BF-8970E2A86FF6}" type="pres">
      <dgm:prSet presAssocID="{8F94C24A-3EA0-4A10-B4DB-7CA6C0790AAE}" presName="composite4" presStyleCnt="0"/>
      <dgm:spPr/>
    </dgm:pt>
    <dgm:pt modelId="{7F85E688-53C2-4D95-B517-2C119ABEEA08}" type="pres">
      <dgm:prSet presAssocID="{8F94C24A-3EA0-4A10-B4DB-7CA6C0790AAE}" presName="background4" presStyleLbl="node4" presStyleIdx="8" presStyleCnt="12"/>
      <dgm:spPr/>
    </dgm:pt>
    <dgm:pt modelId="{22E7ED9E-ECB3-4166-8611-67584CEA6178}" type="pres">
      <dgm:prSet presAssocID="{8F94C24A-3EA0-4A10-B4DB-7CA6C0790AAE}" presName="text4" presStyleLbl="fgAcc4" presStyleIdx="8" presStyleCnt="12" custScaleX="112298">
        <dgm:presLayoutVars>
          <dgm:chPref val="3"/>
        </dgm:presLayoutVars>
      </dgm:prSet>
      <dgm:spPr/>
    </dgm:pt>
    <dgm:pt modelId="{23C7382B-29BC-41FE-9087-B90AC005BF09}" type="pres">
      <dgm:prSet presAssocID="{8F94C24A-3EA0-4A10-B4DB-7CA6C0790AAE}" presName="hierChild5" presStyleCnt="0"/>
      <dgm:spPr/>
    </dgm:pt>
    <dgm:pt modelId="{26808750-AC4B-47E9-B591-B121F9085AE6}" type="pres">
      <dgm:prSet presAssocID="{8954CE5F-6EEB-4456-BC56-70AA1CD0EC63}" presName="Name23" presStyleLbl="parChTrans1D4" presStyleIdx="9" presStyleCnt="12" custSzX="1097280"/>
      <dgm:spPr/>
    </dgm:pt>
    <dgm:pt modelId="{B70BA920-D170-43CA-8EA0-CA31F8CFF225}" type="pres">
      <dgm:prSet presAssocID="{32F7E716-BA42-4B94-BF6C-CBF4DE2C89E0}" presName="hierRoot4" presStyleCnt="0"/>
      <dgm:spPr/>
    </dgm:pt>
    <dgm:pt modelId="{F09AD54D-EF5F-4F0A-A74D-3C66FE59622C}" type="pres">
      <dgm:prSet presAssocID="{32F7E716-BA42-4B94-BF6C-CBF4DE2C89E0}" presName="composite4" presStyleCnt="0"/>
      <dgm:spPr/>
    </dgm:pt>
    <dgm:pt modelId="{6BD50776-A057-4709-B36F-B3DA4A684CC1}" type="pres">
      <dgm:prSet presAssocID="{32F7E716-BA42-4B94-BF6C-CBF4DE2C89E0}" presName="background4" presStyleLbl="node4" presStyleIdx="9" presStyleCnt="12"/>
      <dgm:spPr/>
    </dgm:pt>
    <dgm:pt modelId="{CC308030-AE1B-4EF8-86E5-EF8DE6D2BCBE}" type="pres">
      <dgm:prSet presAssocID="{32F7E716-BA42-4B94-BF6C-CBF4DE2C89E0}" presName="text4" presStyleLbl="fgAcc4" presStyleIdx="9" presStyleCnt="12" custScaleX="112298">
        <dgm:presLayoutVars>
          <dgm:chPref val="3"/>
        </dgm:presLayoutVars>
      </dgm:prSet>
      <dgm:spPr/>
    </dgm:pt>
    <dgm:pt modelId="{D865B1F5-FE54-49BF-8846-487F42506C68}" type="pres">
      <dgm:prSet presAssocID="{32F7E716-BA42-4B94-BF6C-CBF4DE2C89E0}" presName="hierChild5" presStyleCnt="0"/>
      <dgm:spPr/>
    </dgm:pt>
    <dgm:pt modelId="{14A0D3C1-9FA4-4CD0-931B-96EB57CB7B33}" type="pres">
      <dgm:prSet presAssocID="{9FE3F3F7-A2C2-4A53-B7AD-A1FD9C97103A}" presName="Name23" presStyleLbl="parChTrans1D4" presStyleIdx="10" presStyleCnt="12" custSzX="1097281"/>
      <dgm:spPr/>
    </dgm:pt>
    <dgm:pt modelId="{4A457FD9-BEBD-4D00-8265-ED0CD5598A85}" type="pres">
      <dgm:prSet presAssocID="{33E06D8E-AA53-4B37-9BB9-B1CCA224CF89}" presName="hierRoot4" presStyleCnt="0"/>
      <dgm:spPr/>
    </dgm:pt>
    <dgm:pt modelId="{9C8163DD-72AA-4097-87D3-773C169DD62D}" type="pres">
      <dgm:prSet presAssocID="{33E06D8E-AA53-4B37-9BB9-B1CCA224CF89}" presName="composite4" presStyleCnt="0"/>
      <dgm:spPr/>
    </dgm:pt>
    <dgm:pt modelId="{0A5E2627-4BA0-45C1-81B5-D31BDF975196}" type="pres">
      <dgm:prSet presAssocID="{33E06D8E-AA53-4B37-9BB9-B1CCA224CF89}" presName="background4" presStyleLbl="node4" presStyleIdx="10" presStyleCnt="12"/>
      <dgm:spPr/>
    </dgm:pt>
    <dgm:pt modelId="{0F01DC1C-5EF7-4A41-8B78-847BB68C035D}" type="pres">
      <dgm:prSet presAssocID="{33E06D8E-AA53-4B37-9BB9-B1CCA224CF89}" presName="text4" presStyleLbl="fgAcc4" presStyleIdx="10" presStyleCnt="12" custScaleX="112298">
        <dgm:presLayoutVars>
          <dgm:chPref val="3"/>
        </dgm:presLayoutVars>
      </dgm:prSet>
      <dgm:spPr/>
    </dgm:pt>
    <dgm:pt modelId="{5059F5DE-0DE4-42B4-891A-49BE94766BE7}" type="pres">
      <dgm:prSet presAssocID="{33E06D8E-AA53-4B37-9BB9-B1CCA224CF89}" presName="hierChild5" presStyleCnt="0"/>
      <dgm:spPr/>
    </dgm:pt>
    <dgm:pt modelId="{04AC5600-603E-406C-90C7-489F92F92095}" type="pres">
      <dgm:prSet presAssocID="{3564959C-0D48-4184-B2EA-BD1600861242}" presName="Name23" presStyleLbl="parChTrans1D4" presStyleIdx="11" presStyleCnt="12" custSzX="1097280"/>
      <dgm:spPr/>
    </dgm:pt>
    <dgm:pt modelId="{52F0EC47-A993-41C0-A4BD-821094DEB130}" type="pres">
      <dgm:prSet presAssocID="{B7F1BF0D-67AD-4AC1-8F8F-6269DAB7C704}" presName="hierRoot4" presStyleCnt="0"/>
      <dgm:spPr/>
    </dgm:pt>
    <dgm:pt modelId="{503F97BB-1A01-49F0-91B4-E5EB4BD85FD9}" type="pres">
      <dgm:prSet presAssocID="{B7F1BF0D-67AD-4AC1-8F8F-6269DAB7C704}" presName="composite4" presStyleCnt="0"/>
      <dgm:spPr/>
    </dgm:pt>
    <dgm:pt modelId="{49510859-3EEC-452D-9322-69E8297329DF}" type="pres">
      <dgm:prSet presAssocID="{B7F1BF0D-67AD-4AC1-8F8F-6269DAB7C704}" presName="background4" presStyleLbl="node4" presStyleIdx="11" presStyleCnt="12"/>
      <dgm:spPr/>
    </dgm:pt>
    <dgm:pt modelId="{DE86B974-1211-4C8E-9B1E-24DBEDC49F7E}" type="pres">
      <dgm:prSet presAssocID="{B7F1BF0D-67AD-4AC1-8F8F-6269DAB7C704}" presName="text4" presStyleLbl="fgAcc4" presStyleIdx="11" presStyleCnt="12" custScaleX="112298">
        <dgm:presLayoutVars>
          <dgm:chPref val="3"/>
        </dgm:presLayoutVars>
      </dgm:prSet>
      <dgm:spPr/>
    </dgm:pt>
    <dgm:pt modelId="{39C6DA55-2133-42F3-B99A-0B7B2435ACD0}" type="pres">
      <dgm:prSet presAssocID="{B7F1BF0D-67AD-4AC1-8F8F-6269DAB7C704}" presName="hierChild5" presStyleCnt="0"/>
      <dgm:spPr/>
    </dgm:pt>
  </dgm:ptLst>
  <dgm:cxnLst>
    <dgm:cxn modelId="{895A4F08-6959-4525-A45C-BEC1AAC671C6}" srcId="{B48BC243-EE04-41F5-8ADE-B685A4062730}" destId="{EEDFCF38-7F3F-4E10-9630-B6D2A7EC0786}" srcOrd="0" destOrd="0" parTransId="{982BBFEA-3482-4D8D-8BAA-19CA46FF03AF}" sibTransId="{F73C7F97-DFD9-4314-82B0-60C09E874EFF}"/>
    <dgm:cxn modelId="{8C37F908-2306-4340-8B63-C9A3C3EC11EC}" type="presOf" srcId="{68B5DFB3-C508-4808-ABB6-3C5A586CB5E5}" destId="{97931C8C-2E91-45B6-A49C-BFF987A98D83}" srcOrd="0" destOrd="0" presId="urn:microsoft.com/office/officeart/2005/8/layout/hierarchy1"/>
    <dgm:cxn modelId="{F447660D-5D74-4AB6-A7E7-C08EFF374539}" type="presOf" srcId="{24040CFC-2E13-4651-B039-539A894FCFBB}" destId="{DEBA12EE-553E-4989-811B-3916F2C359DA}" srcOrd="0" destOrd="0" presId="urn:microsoft.com/office/officeart/2005/8/layout/hierarchy1"/>
    <dgm:cxn modelId="{44E2E316-AE58-4D06-BDCA-5F29913645C5}" type="presOf" srcId="{8B9A6AF6-B209-4773-B59A-C11D81E5B439}" destId="{70B384F5-BFF7-49F2-A850-61EF7888697A}" srcOrd="0" destOrd="0" presId="urn:microsoft.com/office/officeart/2005/8/layout/hierarchy1"/>
    <dgm:cxn modelId="{33F60F1A-39B0-4518-BDCF-BB85425EDFE4}" type="presOf" srcId="{2A647F1E-338E-4817-9D8E-CEB239ED83BA}" destId="{F65CE061-C1C9-434B-B213-649CE9A80BA2}" srcOrd="0" destOrd="0" presId="urn:microsoft.com/office/officeart/2005/8/layout/hierarchy1"/>
    <dgm:cxn modelId="{3552A31D-03A9-4AE5-8FAD-DB935F23FC0B}" type="presOf" srcId="{9FE3F3F7-A2C2-4A53-B7AD-A1FD9C97103A}" destId="{14A0D3C1-9FA4-4CD0-931B-96EB57CB7B33}" srcOrd="0" destOrd="0" presId="urn:microsoft.com/office/officeart/2005/8/layout/hierarchy1"/>
    <dgm:cxn modelId="{2B44BD21-94AA-4B87-9633-940DC8E2A3C4}" type="presOf" srcId="{92215BB8-4BDC-4F16-BF89-566E9959AE76}" destId="{B8F31C10-4FFB-4284-9173-C3A4E3FEAA53}" srcOrd="0" destOrd="0" presId="urn:microsoft.com/office/officeart/2005/8/layout/hierarchy1"/>
    <dgm:cxn modelId="{11351023-D6C9-4C53-9EF1-509F85EAA02A}" srcId="{29930BA4-F557-424C-AE7E-CCDABD0DB410}" destId="{BB6EC9EC-FEAD-40AD-8E18-3EDE3ACC8B30}" srcOrd="1" destOrd="0" parTransId="{BF0722CE-BDDB-489A-9D84-BBB8BEF65211}" sibTransId="{D3992A48-59A5-4DE4-B8FE-F60CDD7C77B5}"/>
    <dgm:cxn modelId="{85D32929-88F3-4932-8C6F-25B87EA6BDE3}" srcId="{6EC2EB77-904B-4F04-AD8B-2154B4B34735}" destId="{29930BA4-F557-424C-AE7E-CCDABD0DB410}" srcOrd="0" destOrd="0" parTransId="{24A1C919-6C67-45DB-9C48-FD876F33DCC5}" sibTransId="{93CF5DD1-4E4C-4CB6-8925-0911F19A98B6}"/>
    <dgm:cxn modelId="{29B63A29-3DEE-41DA-AB72-CEA20FAE8F11}" srcId="{2A647F1E-338E-4817-9D8E-CEB239ED83BA}" destId="{2C4E94E5-2BEE-4BEA-AD29-03FBB00BD9C7}" srcOrd="0" destOrd="0" parTransId="{28F308EC-5284-45C7-AD96-D3E3C5945716}" sibTransId="{127C1CEF-B73E-4A8D-BB27-F980D9F112EC}"/>
    <dgm:cxn modelId="{EF7D982D-B126-4B3A-BCF6-7CA2303EACBD}" srcId="{1E988F24-6C3B-482C-8631-12E89CA2E88E}" destId="{B48BC243-EE04-41F5-8ADE-B685A4062730}" srcOrd="1" destOrd="0" parTransId="{96C27514-94AD-437A-A1BD-8796AF72585E}" sibTransId="{0F4EC830-D4EF-4B0A-B84F-8DEAE60D7511}"/>
    <dgm:cxn modelId="{86983330-C0B4-4E93-9158-1BA99953420E}" type="presOf" srcId="{3564959C-0D48-4184-B2EA-BD1600861242}" destId="{04AC5600-603E-406C-90C7-489F92F92095}" srcOrd="0" destOrd="0" presId="urn:microsoft.com/office/officeart/2005/8/layout/hierarchy1"/>
    <dgm:cxn modelId="{B2C24035-E1D0-44D7-B3A3-1FC6472DE988}" type="presOf" srcId="{29930BA4-F557-424C-AE7E-CCDABD0DB410}" destId="{B1509FEA-47D5-4B4A-90CE-BDBC85F757A3}" srcOrd="0" destOrd="0" presId="urn:microsoft.com/office/officeart/2005/8/layout/hierarchy1"/>
    <dgm:cxn modelId="{7C6CE237-EC3A-403C-8A73-0A9E3DCD6A21}" type="presOf" srcId="{F4C1E6A5-9175-418A-A875-1D32902F22F4}" destId="{2DCB92DB-99CF-4F61-BBE3-FE006F414483}" srcOrd="0" destOrd="0" presId="urn:microsoft.com/office/officeart/2005/8/layout/hierarchy1"/>
    <dgm:cxn modelId="{D0BDEF39-D066-437F-9A60-97A13473EE72}" type="presOf" srcId="{8EEC44C0-9D07-4C89-B138-53F66397E9D0}" destId="{E7D35918-4396-438A-946A-EE016895DBED}" srcOrd="0" destOrd="0" presId="urn:microsoft.com/office/officeart/2005/8/layout/hierarchy1"/>
    <dgm:cxn modelId="{BE21F03D-465B-4938-BE4D-DDC8367878CF}" srcId="{33E06D8E-AA53-4B37-9BB9-B1CCA224CF89}" destId="{B7F1BF0D-67AD-4AC1-8F8F-6269DAB7C704}" srcOrd="0" destOrd="0" parTransId="{3564959C-0D48-4184-B2EA-BD1600861242}" sibTransId="{FEBD282C-460F-4F6C-9B0D-60A34D6C3151}"/>
    <dgm:cxn modelId="{C9A0425B-821D-4356-B108-7DC7967072E4}" srcId="{BB6EC9EC-FEAD-40AD-8E18-3EDE3ACC8B30}" destId="{60EDB6F0-B03A-4FB9-A54E-C6B659EDFD3F}" srcOrd="0" destOrd="0" parTransId="{907B6131-0787-48EC-8CB3-7966C69ABC06}" sibTransId="{701EA4F2-0D91-4086-946D-ACBB53CA21CC}"/>
    <dgm:cxn modelId="{2DCBE15D-A66F-4F95-9D00-2D73FBE6331A}" srcId="{1E988F24-6C3B-482C-8631-12E89CA2E88E}" destId="{24040CFC-2E13-4651-B039-539A894FCFBB}" srcOrd="0" destOrd="0" parTransId="{92215BB8-4BDC-4F16-BF89-566E9959AE76}" sibTransId="{6C998444-B271-4BE9-BBA2-99CE4AFF6740}"/>
    <dgm:cxn modelId="{9F0B445F-14E1-4326-B4D4-5BB0121A7EC2}" type="presOf" srcId="{8F94C24A-3EA0-4A10-B4DB-7CA6C0790AAE}" destId="{22E7ED9E-ECB3-4166-8611-67584CEA6178}" srcOrd="0" destOrd="0" presId="urn:microsoft.com/office/officeart/2005/8/layout/hierarchy1"/>
    <dgm:cxn modelId="{32F1CD61-97A5-4505-B599-340EBD2A8F55}" type="presOf" srcId="{907B6131-0787-48EC-8CB3-7966C69ABC06}" destId="{F2798DDA-2AC1-46A4-B7A7-F0FB6C34363B}" srcOrd="0" destOrd="0" presId="urn:microsoft.com/office/officeart/2005/8/layout/hierarchy1"/>
    <dgm:cxn modelId="{D493E962-C7D3-4448-B0C6-4F6FCDDC7E95}" srcId="{29930BA4-F557-424C-AE7E-CCDABD0DB410}" destId="{1E988F24-6C3B-482C-8631-12E89CA2E88E}" srcOrd="0" destOrd="0" parTransId="{5F0CF863-4E6C-4D28-933D-7330EBCDF536}" sibTransId="{7C5F31B0-F064-4B8F-A2DD-AB4D13F9EDB2}"/>
    <dgm:cxn modelId="{71498B47-03D0-423F-93D0-787A79992D80}" srcId="{24040CFC-2E13-4651-B039-539A894FCFBB}" destId="{F4C1E6A5-9175-418A-A875-1D32902F22F4}" srcOrd="0" destOrd="0" parTransId="{66C10A4F-178E-4522-82B4-CB83924F4C46}" sibTransId="{B0B7755B-33EE-4ACB-9EBF-E386EA677E68}"/>
    <dgm:cxn modelId="{FA9D324A-226E-4A00-AFBD-8655F3E27DFE}" type="presOf" srcId="{9F0AA0C2-734E-42A5-B398-7E2D1BCA96BA}" destId="{51088009-BB21-438F-97B7-01DF4CCFDE62}" srcOrd="0" destOrd="0" presId="urn:microsoft.com/office/officeart/2005/8/layout/hierarchy1"/>
    <dgm:cxn modelId="{A1294E6B-AE8D-41DA-825F-C3CE6F86F213}" type="presOf" srcId="{71A8C8D5-925E-48F6-93CD-E3C454257785}" destId="{104E8DE8-B368-42CE-B433-3614060C7E2F}" srcOrd="0" destOrd="0" presId="urn:microsoft.com/office/officeart/2005/8/layout/hierarchy1"/>
    <dgm:cxn modelId="{2B3A574D-421B-433B-A8D4-CA2A400FBF8A}" type="presOf" srcId="{96C27514-94AD-437A-A1BD-8796AF72585E}" destId="{7EB81162-C443-441C-B5A4-AA13F195EF0B}" srcOrd="0" destOrd="0" presId="urn:microsoft.com/office/officeart/2005/8/layout/hierarchy1"/>
    <dgm:cxn modelId="{ABECBD54-0565-4527-ABFD-E72D6C77E6FB}" srcId="{EEDFCF38-7F3F-4E10-9630-B6D2A7EC0786}" destId="{DFB608F4-61B9-4A39-B280-2E2316E473C3}" srcOrd="0" destOrd="0" parTransId="{3C4875EC-82E8-40AD-A18F-F28CF6057612}" sibTransId="{D9C03A8D-3087-40D6-9040-A0E2319975B3}"/>
    <dgm:cxn modelId="{DFF59979-820B-4811-8491-2261263B57A3}" srcId="{24040CFC-2E13-4651-B039-539A894FCFBB}" destId="{2A647F1E-338E-4817-9D8E-CEB239ED83BA}" srcOrd="1" destOrd="0" parTransId="{71A8C8D5-925E-48F6-93CD-E3C454257785}" sibTransId="{7E64592D-7AA2-47B1-B113-A21CBD7DFA3E}"/>
    <dgm:cxn modelId="{3B97917B-6527-4284-8986-80746021C4D3}" type="presOf" srcId="{66C10A4F-178E-4522-82B4-CB83924F4C46}" destId="{D1F25383-985F-458A-A381-4E84FB805DE7}" srcOrd="0" destOrd="0" presId="urn:microsoft.com/office/officeart/2005/8/layout/hierarchy1"/>
    <dgm:cxn modelId="{37C5187D-8184-4640-9AFF-59BB0354C1A6}" type="presOf" srcId="{BB6EC9EC-FEAD-40AD-8E18-3EDE3ACC8B30}" destId="{F37C7165-9D05-4174-BC6E-5C4BF6662004}" srcOrd="0" destOrd="0" presId="urn:microsoft.com/office/officeart/2005/8/layout/hierarchy1"/>
    <dgm:cxn modelId="{B9210780-0837-498E-8172-180E4EA7BBB4}" srcId="{B48BC243-EE04-41F5-8ADE-B685A4062730}" destId="{8B9A6AF6-B209-4773-B59A-C11D81E5B439}" srcOrd="1" destOrd="0" parTransId="{8EEC44C0-9D07-4C89-B138-53F66397E9D0}" sibTransId="{41B43D9B-E1C9-4B94-AA5E-F4E8B002E391}"/>
    <dgm:cxn modelId="{D636EF80-E739-4826-9B1F-369B552DC77C}" type="presOf" srcId="{8954CE5F-6EEB-4456-BC56-70AA1CD0EC63}" destId="{26808750-AC4B-47E9-B591-B121F9085AE6}" srcOrd="0" destOrd="0" presId="urn:microsoft.com/office/officeart/2005/8/layout/hierarchy1"/>
    <dgm:cxn modelId="{FAD6658C-0CAC-40E6-AF4E-171684E2D666}" type="presOf" srcId="{48FDCFA9-C989-42E9-A7F1-D5DB9ACC8FBE}" destId="{129E409D-D95D-4B82-8764-2CC3B65C3A3C}" srcOrd="0" destOrd="0" presId="urn:microsoft.com/office/officeart/2005/8/layout/hierarchy1"/>
    <dgm:cxn modelId="{C1813291-46D8-41CF-9DAC-F3E854BB5C39}" type="presOf" srcId="{32F7E716-BA42-4B94-BF6C-CBF4DE2C89E0}" destId="{CC308030-AE1B-4EF8-86E5-EF8DE6D2BCBE}" srcOrd="0" destOrd="0" presId="urn:microsoft.com/office/officeart/2005/8/layout/hierarchy1"/>
    <dgm:cxn modelId="{DA840D94-7675-4687-83B5-9BEF31C50A71}" type="presOf" srcId="{3C4875EC-82E8-40AD-A18F-F28CF6057612}" destId="{E0CFFB9D-7D98-48E9-8A3B-13F05AEAFE83}" srcOrd="0" destOrd="0" presId="urn:microsoft.com/office/officeart/2005/8/layout/hierarchy1"/>
    <dgm:cxn modelId="{2C72C794-AC76-422C-92DD-74CB996B8505}" type="presOf" srcId="{BF0722CE-BDDB-489A-9D84-BBB8BEF65211}" destId="{D7562FA1-FAC6-4357-BEE6-FC183F2CDDA2}" srcOrd="0" destOrd="0" presId="urn:microsoft.com/office/officeart/2005/8/layout/hierarchy1"/>
    <dgm:cxn modelId="{3F1D4E95-8B45-4BB6-83B4-8A1FE3A725A2}" type="presOf" srcId="{B7F1BF0D-67AD-4AC1-8F8F-6269DAB7C704}" destId="{DE86B974-1211-4C8E-9B1E-24DBEDC49F7E}" srcOrd="0" destOrd="0" presId="urn:microsoft.com/office/officeart/2005/8/layout/hierarchy1"/>
    <dgm:cxn modelId="{D60DD198-0DE7-4643-94D2-5293E5D56D93}" srcId="{60EDB6F0-B03A-4FB9-A54E-C6B659EDFD3F}" destId="{8F94C24A-3EA0-4A10-B4DB-7CA6C0790AAE}" srcOrd="0" destOrd="0" parTransId="{A1B740BB-A8A6-4941-B51A-C64DAA94CF31}" sibTransId="{2DE1ECF7-50B3-4EAA-BF16-0079363BCBC7}"/>
    <dgm:cxn modelId="{6C9546A1-7FBC-4483-914D-3C4704289DCF}" type="presOf" srcId="{33E06D8E-AA53-4B37-9BB9-B1CCA224CF89}" destId="{0F01DC1C-5EF7-4A41-8B78-847BB68C035D}" srcOrd="0" destOrd="0" presId="urn:microsoft.com/office/officeart/2005/8/layout/hierarchy1"/>
    <dgm:cxn modelId="{B1CF73A2-893A-426B-965B-DD952CF9D5E1}" type="presOf" srcId="{5F0CF863-4E6C-4D28-933D-7330EBCDF536}" destId="{0A83CEA3-04E4-4FDC-B71A-F0989695736C}" srcOrd="0" destOrd="0" presId="urn:microsoft.com/office/officeart/2005/8/layout/hierarchy1"/>
    <dgm:cxn modelId="{E67E77A8-5EF2-419E-8E1D-D7E0BB4F82DF}" type="presOf" srcId="{982BBFEA-3482-4D8D-8BAA-19CA46FF03AF}" destId="{D23539B5-3AEC-424D-8AFF-941D4982299D}" srcOrd="0" destOrd="0" presId="urn:microsoft.com/office/officeart/2005/8/layout/hierarchy1"/>
    <dgm:cxn modelId="{5A2DA4AB-4C52-4254-824D-546AACAC1015}" type="presOf" srcId="{60EDB6F0-B03A-4FB9-A54E-C6B659EDFD3F}" destId="{7727338E-BA17-4850-85BB-EFBC570F3CD8}" srcOrd="0" destOrd="0" presId="urn:microsoft.com/office/officeart/2005/8/layout/hierarchy1"/>
    <dgm:cxn modelId="{867174AF-B10E-4296-B343-C98156189156}" type="presOf" srcId="{6EC2EB77-904B-4F04-AD8B-2154B4B34735}" destId="{D439ADA8-03E5-40CB-9B8F-518FBAA28988}" srcOrd="0" destOrd="0" presId="urn:microsoft.com/office/officeart/2005/8/layout/hierarchy1"/>
    <dgm:cxn modelId="{542F31B9-F07B-44D1-8EBC-0F40FC547F43}" type="presOf" srcId="{28F308EC-5284-45C7-AD96-D3E3C5945716}" destId="{03B08D94-9366-4DAA-8092-CBC35FE84161}" srcOrd="0" destOrd="0" presId="urn:microsoft.com/office/officeart/2005/8/layout/hierarchy1"/>
    <dgm:cxn modelId="{CB2E01BA-72F1-4FEC-84D5-65542E803905}" srcId="{8F94C24A-3EA0-4A10-B4DB-7CA6C0790AAE}" destId="{32F7E716-BA42-4B94-BF6C-CBF4DE2C89E0}" srcOrd="0" destOrd="0" parTransId="{8954CE5F-6EEB-4456-BC56-70AA1CD0EC63}" sibTransId="{302CE734-6406-4641-AD62-AFE466417CB8}"/>
    <dgm:cxn modelId="{613413BD-356A-46DB-AC23-637091E54BD7}" type="presOf" srcId="{EEDFCF38-7F3F-4E10-9630-B6D2A7EC0786}" destId="{D6BD51FD-BD04-4C57-8720-88C40A926B21}" srcOrd="0" destOrd="0" presId="urn:microsoft.com/office/officeart/2005/8/layout/hierarchy1"/>
    <dgm:cxn modelId="{9EF7B6C2-AC7D-4083-90C6-CB886F9AC59E}" srcId="{60EDB6F0-B03A-4FB9-A54E-C6B659EDFD3F}" destId="{33E06D8E-AA53-4B37-9BB9-B1CCA224CF89}" srcOrd="1" destOrd="0" parTransId="{9FE3F3F7-A2C2-4A53-B7AD-A1FD9C97103A}" sibTransId="{D51BDD51-EFFA-44E0-A601-B3FDB10C768C}"/>
    <dgm:cxn modelId="{EAD01CC3-E5FA-4249-B065-0FC790F01E4B}" type="presOf" srcId="{1E988F24-6C3B-482C-8631-12E89CA2E88E}" destId="{1449B7B2-33A0-4D83-9707-66E4841AADDD}" srcOrd="0" destOrd="0" presId="urn:microsoft.com/office/officeart/2005/8/layout/hierarchy1"/>
    <dgm:cxn modelId="{EDEBE7CB-AF96-4F25-8A78-ECA2437B02AD}" type="presOf" srcId="{DFB608F4-61B9-4A39-B280-2E2316E473C3}" destId="{71C1753E-6408-4E8B-919A-95AD4AF8E669}" srcOrd="0" destOrd="0" presId="urn:microsoft.com/office/officeart/2005/8/layout/hierarchy1"/>
    <dgm:cxn modelId="{7924D1E1-60D4-409C-89A0-4077DF9F2EE2}" type="presOf" srcId="{4D103312-10BD-4281-8F16-A55ABC1F8EB0}" destId="{B54E9A36-5DE7-4B7F-B1F7-38840B7D7F82}" srcOrd="0" destOrd="0" presId="urn:microsoft.com/office/officeart/2005/8/layout/hierarchy1"/>
    <dgm:cxn modelId="{066701E7-7404-40AE-8C26-A8D8B1429BAC}" type="presOf" srcId="{B48BC243-EE04-41F5-8ADE-B685A4062730}" destId="{001053CB-3C08-42F5-8EC8-940850986F4D}" srcOrd="0" destOrd="0" presId="urn:microsoft.com/office/officeart/2005/8/layout/hierarchy1"/>
    <dgm:cxn modelId="{84A986F4-7044-4933-A1F9-8474C1ABD17A}" srcId="{8B9A6AF6-B209-4773-B59A-C11D81E5B439}" destId="{68B5DFB3-C508-4808-ABB6-3C5A586CB5E5}" srcOrd="0" destOrd="0" parTransId="{48FDCFA9-C989-42E9-A7F1-D5DB9ACC8FBE}" sibTransId="{DCE7471A-D131-462F-AE7B-D218364CDA3C}"/>
    <dgm:cxn modelId="{336A33F7-1586-4308-99ED-6AC120633135}" srcId="{F4C1E6A5-9175-418A-A875-1D32902F22F4}" destId="{9F0AA0C2-734E-42A5-B398-7E2D1BCA96BA}" srcOrd="0" destOrd="0" parTransId="{4D103312-10BD-4281-8F16-A55ABC1F8EB0}" sibTransId="{79221084-D2F6-4394-BE99-4713D3D59BC3}"/>
    <dgm:cxn modelId="{369680F7-0F52-4D98-A727-9FC40ACEA7E3}" type="presOf" srcId="{A1B740BB-A8A6-4941-B51A-C64DAA94CF31}" destId="{5B649986-99FC-4597-8785-01BB228F2CCA}" srcOrd="0" destOrd="0" presId="urn:microsoft.com/office/officeart/2005/8/layout/hierarchy1"/>
    <dgm:cxn modelId="{4E42D0F7-33B0-458C-A645-25C48875401C}" type="presOf" srcId="{2C4E94E5-2BEE-4BEA-AD29-03FBB00BD9C7}" destId="{40470482-0E1A-43F5-9B6A-995B81E6AA71}" srcOrd="0" destOrd="0" presId="urn:microsoft.com/office/officeart/2005/8/layout/hierarchy1"/>
    <dgm:cxn modelId="{B4757D6E-FA2A-4BFF-8C28-158D2C69E4EC}" type="presParOf" srcId="{D439ADA8-03E5-40CB-9B8F-518FBAA28988}" destId="{06A515B5-EDC5-4E16-868F-A57591F9C9FA}" srcOrd="0" destOrd="0" presId="urn:microsoft.com/office/officeart/2005/8/layout/hierarchy1"/>
    <dgm:cxn modelId="{274ECDB9-66F4-4B19-BDDB-FFA5FDA8A4C2}" type="presParOf" srcId="{06A515B5-EDC5-4E16-868F-A57591F9C9FA}" destId="{20CA3975-EF2F-480E-87B9-EB9A65E5202F}" srcOrd="0" destOrd="0" presId="urn:microsoft.com/office/officeart/2005/8/layout/hierarchy1"/>
    <dgm:cxn modelId="{BB002365-ECE0-4531-9631-476764BA63BB}" type="presParOf" srcId="{20CA3975-EF2F-480E-87B9-EB9A65E5202F}" destId="{81F7591B-5D1F-4EFB-BF62-9F0712BE5927}" srcOrd="0" destOrd="0" presId="urn:microsoft.com/office/officeart/2005/8/layout/hierarchy1"/>
    <dgm:cxn modelId="{5C5837DF-7153-40A5-B7D6-D1683F611727}" type="presParOf" srcId="{20CA3975-EF2F-480E-87B9-EB9A65E5202F}" destId="{B1509FEA-47D5-4B4A-90CE-BDBC85F757A3}" srcOrd="1" destOrd="0" presId="urn:microsoft.com/office/officeart/2005/8/layout/hierarchy1"/>
    <dgm:cxn modelId="{0C9B2F0F-277B-44F2-B5E3-CF71F6B55EA5}" type="presParOf" srcId="{06A515B5-EDC5-4E16-868F-A57591F9C9FA}" destId="{D281280C-BBC3-42DC-B59C-226EB9010745}" srcOrd="1" destOrd="0" presId="urn:microsoft.com/office/officeart/2005/8/layout/hierarchy1"/>
    <dgm:cxn modelId="{1FD95382-E2D8-4A47-BF9E-F1F02A60CACB}" type="presParOf" srcId="{D281280C-BBC3-42DC-B59C-226EB9010745}" destId="{0A83CEA3-04E4-4FDC-B71A-F0989695736C}" srcOrd="0" destOrd="0" presId="urn:microsoft.com/office/officeart/2005/8/layout/hierarchy1"/>
    <dgm:cxn modelId="{23E353DE-1908-4CB8-8381-DB47A56AE2D4}" type="presParOf" srcId="{D281280C-BBC3-42DC-B59C-226EB9010745}" destId="{8D660097-04DC-4856-AC07-DDC1C2AF707C}" srcOrd="1" destOrd="0" presId="urn:microsoft.com/office/officeart/2005/8/layout/hierarchy1"/>
    <dgm:cxn modelId="{D781D643-E21A-4826-8C8B-D51088209332}" type="presParOf" srcId="{8D660097-04DC-4856-AC07-DDC1C2AF707C}" destId="{45F9E030-123B-4839-8529-B30EB0266F24}" srcOrd="0" destOrd="0" presId="urn:microsoft.com/office/officeart/2005/8/layout/hierarchy1"/>
    <dgm:cxn modelId="{24EFB1C3-C8D1-48C6-B0C2-9103343CBB47}" type="presParOf" srcId="{45F9E030-123B-4839-8529-B30EB0266F24}" destId="{A4E06BDA-0D78-472E-B098-497A44AF4C66}" srcOrd="0" destOrd="0" presId="urn:microsoft.com/office/officeart/2005/8/layout/hierarchy1"/>
    <dgm:cxn modelId="{641A2848-D5EC-4A15-85FD-31EE2914C42F}" type="presParOf" srcId="{45F9E030-123B-4839-8529-B30EB0266F24}" destId="{1449B7B2-33A0-4D83-9707-66E4841AADDD}" srcOrd="1" destOrd="0" presId="urn:microsoft.com/office/officeart/2005/8/layout/hierarchy1"/>
    <dgm:cxn modelId="{FB5B6A9B-ED59-4226-AB4D-68792820AC9E}" type="presParOf" srcId="{8D660097-04DC-4856-AC07-DDC1C2AF707C}" destId="{7938965D-47C7-45C4-AC36-40A8C0273B77}" srcOrd="1" destOrd="0" presId="urn:microsoft.com/office/officeart/2005/8/layout/hierarchy1"/>
    <dgm:cxn modelId="{FD5E9F64-B220-43CA-ACA7-F314BC1BAC7F}" type="presParOf" srcId="{7938965D-47C7-45C4-AC36-40A8C0273B77}" destId="{B8F31C10-4FFB-4284-9173-C3A4E3FEAA53}" srcOrd="0" destOrd="0" presId="urn:microsoft.com/office/officeart/2005/8/layout/hierarchy1"/>
    <dgm:cxn modelId="{7D4BD5A7-968C-48A7-924E-07E62E78276F}" type="presParOf" srcId="{7938965D-47C7-45C4-AC36-40A8C0273B77}" destId="{120A77CA-E44A-4263-93B0-37080B8C40CF}" srcOrd="1" destOrd="0" presId="urn:microsoft.com/office/officeart/2005/8/layout/hierarchy1"/>
    <dgm:cxn modelId="{3CBAED38-FCDC-44CD-8AA0-582A4AA55567}" type="presParOf" srcId="{120A77CA-E44A-4263-93B0-37080B8C40CF}" destId="{6671A5C1-C034-47B3-8042-058E998E1C7F}" srcOrd="0" destOrd="0" presId="urn:microsoft.com/office/officeart/2005/8/layout/hierarchy1"/>
    <dgm:cxn modelId="{29848420-D13C-4FE0-A088-F70EAE3A34D0}" type="presParOf" srcId="{6671A5C1-C034-47B3-8042-058E998E1C7F}" destId="{7CD00468-2EDB-4A44-AAC9-8EF141A2D0B0}" srcOrd="0" destOrd="0" presId="urn:microsoft.com/office/officeart/2005/8/layout/hierarchy1"/>
    <dgm:cxn modelId="{AF6DD59A-2BA7-4217-8B3C-CBA9305E277A}" type="presParOf" srcId="{6671A5C1-C034-47B3-8042-058E998E1C7F}" destId="{DEBA12EE-553E-4989-811B-3916F2C359DA}" srcOrd="1" destOrd="0" presId="urn:microsoft.com/office/officeart/2005/8/layout/hierarchy1"/>
    <dgm:cxn modelId="{20331676-AD6E-4B42-9C6B-DEC1466E16B1}" type="presParOf" srcId="{120A77CA-E44A-4263-93B0-37080B8C40CF}" destId="{9D3DCD59-1DE7-4897-AE5F-808E610DDA0D}" srcOrd="1" destOrd="0" presId="urn:microsoft.com/office/officeart/2005/8/layout/hierarchy1"/>
    <dgm:cxn modelId="{1DE67AEB-4837-45EB-82D4-A68D64903F97}" type="presParOf" srcId="{9D3DCD59-1DE7-4897-AE5F-808E610DDA0D}" destId="{D1F25383-985F-458A-A381-4E84FB805DE7}" srcOrd="0" destOrd="0" presId="urn:microsoft.com/office/officeart/2005/8/layout/hierarchy1"/>
    <dgm:cxn modelId="{5F321C95-C989-4ACA-8546-8E80499DCB2F}" type="presParOf" srcId="{9D3DCD59-1DE7-4897-AE5F-808E610DDA0D}" destId="{1C66B9F3-68CE-4373-8A19-59F6924AB677}" srcOrd="1" destOrd="0" presId="urn:microsoft.com/office/officeart/2005/8/layout/hierarchy1"/>
    <dgm:cxn modelId="{FE668FFA-C522-4AEB-B0B1-E4DD0C7D9DF7}" type="presParOf" srcId="{1C66B9F3-68CE-4373-8A19-59F6924AB677}" destId="{DD15173A-8D80-4246-A84F-DD946DA126F3}" srcOrd="0" destOrd="0" presId="urn:microsoft.com/office/officeart/2005/8/layout/hierarchy1"/>
    <dgm:cxn modelId="{2653DBC3-2DF8-4374-A3F7-1DCF0D729502}" type="presParOf" srcId="{DD15173A-8D80-4246-A84F-DD946DA126F3}" destId="{CB8EA3A9-55AB-47FB-B59F-A93F3946F397}" srcOrd="0" destOrd="0" presId="urn:microsoft.com/office/officeart/2005/8/layout/hierarchy1"/>
    <dgm:cxn modelId="{83CD5A47-9478-489A-9E81-D3B78AA45512}" type="presParOf" srcId="{DD15173A-8D80-4246-A84F-DD946DA126F3}" destId="{2DCB92DB-99CF-4F61-BBE3-FE006F414483}" srcOrd="1" destOrd="0" presId="urn:microsoft.com/office/officeart/2005/8/layout/hierarchy1"/>
    <dgm:cxn modelId="{95934B56-A35D-4E66-8D5F-CB239C16AD01}" type="presParOf" srcId="{1C66B9F3-68CE-4373-8A19-59F6924AB677}" destId="{E369882B-8727-4569-B94F-E75002F6F077}" srcOrd="1" destOrd="0" presId="urn:microsoft.com/office/officeart/2005/8/layout/hierarchy1"/>
    <dgm:cxn modelId="{E5C1AAA9-A0F6-4552-B3B7-D6E110B17B5C}" type="presParOf" srcId="{E369882B-8727-4569-B94F-E75002F6F077}" destId="{B54E9A36-5DE7-4B7F-B1F7-38840B7D7F82}" srcOrd="0" destOrd="0" presId="urn:microsoft.com/office/officeart/2005/8/layout/hierarchy1"/>
    <dgm:cxn modelId="{2D1628B2-A9CF-4891-A7A1-36F6E2BFCF45}" type="presParOf" srcId="{E369882B-8727-4569-B94F-E75002F6F077}" destId="{AD9B2BAD-3BB1-410E-A87E-BC1D12CA8729}" srcOrd="1" destOrd="0" presId="urn:microsoft.com/office/officeart/2005/8/layout/hierarchy1"/>
    <dgm:cxn modelId="{6ED2D567-0F38-4F95-A757-CD8969166999}" type="presParOf" srcId="{AD9B2BAD-3BB1-410E-A87E-BC1D12CA8729}" destId="{99995523-226E-4BF3-9547-9B7A84DD97B6}" srcOrd="0" destOrd="0" presId="urn:microsoft.com/office/officeart/2005/8/layout/hierarchy1"/>
    <dgm:cxn modelId="{B8C95679-B6F1-4FC5-A2E6-AB713254EC62}" type="presParOf" srcId="{99995523-226E-4BF3-9547-9B7A84DD97B6}" destId="{DA818B09-7C65-4692-A9B5-0586F3B34A4A}" srcOrd="0" destOrd="0" presId="urn:microsoft.com/office/officeart/2005/8/layout/hierarchy1"/>
    <dgm:cxn modelId="{EF5485A3-1B24-407C-889C-B13473D67E3D}" type="presParOf" srcId="{99995523-226E-4BF3-9547-9B7A84DD97B6}" destId="{51088009-BB21-438F-97B7-01DF4CCFDE62}" srcOrd="1" destOrd="0" presId="urn:microsoft.com/office/officeart/2005/8/layout/hierarchy1"/>
    <dgm:cxn modelId="{8D954BE2-8685-45D0-B235-C7C744580B67}" type="presParOf" srcId="{AD9B2BAD-3BB1-410E-A87E-BC1D12CA8729}" destId="{050C1F97-F83B-42C2-91FD-B07F1591483E}" srcOrd="1" destOrd="0" presId="urn:microsoft.com/office/officeart/2005/8/layout/hierarchy1"/>
    <dgm:cxn modelId="{F46B604A-3ADC-4095-A4AC-DE12492A9F96}" type="presParOf" srcId="{9D3DCD59-1DE7-4897-AE5F-808E610DDA0D}" destId="{104E8DE8-B368-42CE-B433-3614060C7E2F}" srcOrd="2" destOrd="0" presId="urn:microsoft.com/office/officeart/2005/8/layout/hierarchy1"/>
    <dgm:cxn modelId="{4F4BFC3F-D4C1-40E8-A358-028717F8FB95}" type="presParOf" srcId="{9D3DCD59-1DE7-4897-AE5F-808E610DDA0D}" destId="{21056936-BDA6-4276-B2CA-EAE175D73EA1}" srcOrd="3" destOrd="0" presId="urn:microsoft.com/office/officeart/2005/8/layout/hierarchy1"/>
    <dgm:cxn modelId="{961BA78E-12F5-4375-9CD3-1ACC6D264950}" type="presParOf" srcId="{21056936-BDA6-4276-B2CA-EAE175D73EA1}" destId="{F3A347D6-35A5-4875-AD40-550420255D53}" srcOrd="0" destOrd="0" presId="urn:microsoft.com/office/officeart/2005/8/layout/hierarchy1"/>
    <dgm:cxn modelId="{4E49A446-0D2E-4C9F-A851-C0CB0F6DF044}" type="presParOf" srcId="{F3A347D6-35A5-4875-AD40-550420255D53}" destId="{C25A8315-EFC5-4982-9500-DCBC40D836FC}" srcOrd="0" destOrd="0" presId="urn:microsoft.com/office/officeart/2005/8/layout/hierarchy1"/>
    <dgm:cxn modelId="{A467A0C9-D1AC-4AB9-ACD6-FCFA2400BE5F}" type="presParOf" srcId="{F3A347D6-35A5-4875-AD40-550420255D53}" destId="{F65CE061-C1C9-434B-B213-649CE9A80BA2}" srcOrd="1" destOrd="0" presId="urn:microsoft.com/office/officeart/2005/8/layout/hierarchy1"/>
    <dgm:cxn modelId="{0F549F3E-FD21-461E-9448-9412C1E6AE62}" type="presParOf" srcId="{21056936-BDA6-4276-B2CA-EAE175D73EA1}" destId="{CB520106-A9FE-4F8F-8EC9-5A0767F19807}" srcOrd="1" destOrd="0" presId="urn:microsoft.com/office/officeart/2005/8/layout/hierarchy1"/>
    <dgm:cxn modelId="{5EBCC9FB-39FD-4DA6-8744-D02F03E6C55F}" type="presParOf" srcId="{CB520106-A9FE-4F8F-8EC9-5A0767F19807}" destId="{03B08D94-9366-4DAA-8092-CBC35FE84161}" srcOrd="0" destOrd="0" presId="urn:microsoft.com/office/officeart/2005/8/layout/hierarchy1"/>
    <dgm:cxn modelId="{2669AE64-8DB4-4E83-9289-FD893C653D3B}" type="presParOf" srcId="{CB520106-A9FE-4F8F-8EC9-5A0767F19807}" destId="{807135DB-229A-49EE-AD21-CB47F0070B43}" srcOrd="1" destOrd="0" presId="urn:microsoft.com/office/officeart/2005/8/layout/hierarchy1"/>
    <dgm:cxn modelId="{9B272B18-EEA4-4B94-B57E-5AB0322E5668}" type="presParOf" srcId="{807135DB-229A-49EE-AD21-CB47F0070B43}" destId="{1D0700F4-F153-4937-9063-0FBD4205B4BA}" srcOrd="0" destOrd="0" presId="urn:microsoft.com/office/officeart/2005/8/layout/hierarchy1"/>
    <dgm:cxn modelId="{41685D7C-A116-4DB3-AD08-BD4B72DEEAC5}" type="presParOf" srcId="{1D0700F4-F153-4937-9063-0FBD4205B4BA}" destId="{10E38438-38C5-4048-ACDD-97C1B9BE4E21}" srcOrd="0" destOrd="0" presId="urn:microsoft.com/office/officeart/2005/8/layout/hierarchy1"/>
    <dgm:cxn modelId="{D37635CC-43D3-41EC-9920-D9D4D469F6CD}" type="presParOf" srcId="{1D0700F4-F153-4937-9063-0FBD4205B4BA}" destId="{40470482-0E1A-43F5-9B6A-995B81E6AA71}" srcOrd="1" destOrd="0" presId="urn:microsoft.com/office/officeart/2005/8/layout/hierarchy1"/>
    <dgm:cxn modelId="{D5F65CED-1BE6-4E68-84FB-498108048CEF}" type="presParOf" srcId="{807135DB-229A-49EE-AD21-CB47F0070B43}" destId="{1FFC1CB6-EB9C-481D-B200-4C53F6E10412}" srcOrd="1" destOrd="0" presId="urn:microsoft.com/office/officeart/2005/8/layout/hierarchy1"/>
    <dgm:cxn modelId="{72A84654-1E8E-4BD0-A3EB-68F697C7724F}" type="presParOf" srcId="{7938965D-47C7-45C4-AC36-40A8C0273B77}" destId="{7EB81162-C443-441C-B5A4-AA13F195EF0B}" srcOrd="2" destOrd="0" presId="urn:microsoft.com/office/officeart/2005/8/layout/hierarchy1"/>
    <dgm:cxn modelId="{7A1C086C-1B37-4A03-95B7-A1B29EC1FC22}" type="presParOf" srcId="{7938965D-47C7-45C4-AC36-40A8C0273B77}" destId="{361BE851-4AAE-4000-8E86-EEAB639F7B09}" srcOrd="3" destOrd="0" presId="urn:microsoft.com/office/officeart/2005/8/layout/hierarchy1"/>
    <dgm:cxn modelId="{EAEF7BB8-5FC3-4C5D-9F96-92A428F85B30}" type="presParOf" srcId="{361BE851-4AAE-4000-8E86-EEAB639F7B09}" destId="{7F091E8F-7CAA-4686-BBE0-27C5035B2D02}" srcOrd="0" destOrd="0" presId="urn:microsoft.com/office/officeart/2005/8/layout/hierarchy1"/>
    <dgm:cxn modelId="{7F5ACEDD-F1E2-49F2-A02F-E37CE98C016C}" type="presParOf" srcId="{7F091E8F-7CAA-4686-BBE0-27C5035B2D02}" destId="{308B66A5-B0B3-4F35-B876-44A6AF572BA1}" srcOrd="0" destOrd="0" presId="urn:microsoft.com/office/officeart/2005/8/layout/hierarchy1"/>
    <dgm:cxn modelId="{9D984F9C-A4BA-45CD-BFB1-529038D08146}" type="presParOf" srcId="{7F091E8F-7CAA-4686-BBE0-27C5035B2D02}" destId="{001053CB-3C08-42F5-8EC8-940850986F4D}" srcOrd="1" destOrd="0" presId="urn:microsoft.com/office/officeart/2005/8/layout/hierarchy1"/>
    <dgm:cxn modelId="{338D30A6-3509-480B-9400-1D7F3ECF801D}" type="presParOf" srcId="{361BE851-4AAE-4000-8E86-EEAB639F7B09}" destId="{4E52DF53-3B1D-4FA5-9D96-C83F38548CA5}" srcOrd="1" destOrd="0" presId="urn:microsoft.com/office/officeart/2005/8/layout/hierarchy1"/>
    <dgm:cxn modelId="{1D5AAAD3-2115-4065-8D67-0434D7D46D6E}" type="presParOf" srcId="{4E52DF53-3B1D-4FA5-9D96-C83F38548CA5}" destId="{D23539B5-3AEC-424D-8AFF-941D4982299D}" srcOrd="0" destOrd="0" presId="urn:microsoft.com/office/officeart/2005/8/layout/hierarchy1"/>
    <dgm:cxn modelId="{2B27FED2-F80E-4640-84FA-AD8488ACA34D}" type="presParOf" srcId="{4E52DF53-3B1D-4FA5-9D96-C83F38548CA5}" destId="{8B7D6155-5F81-4234-90A5-DC1C1AA95B0E}" srcOrd="1" destOrd="0" presId="urn:microsoft.com/office/officeart/2005/8/layout/hierarchy1"/>
    <dgm:cxn modelId="{71C46C64-A4E5-43A1-8BEA-237938F18342}" type="presParOf" srcId="{8B7D6155-5F81-4234-90A5-DC1C1AA95B0E}" destId="{EFB9216E-6876-43CD-8248-30F55181CEA1}" srcOrd="0" destOrd="0" presId="urn:microsoft.com/office/officeart/2005/8/layout/hierarchy1"/>
    <dgm:cxn modelId="{50C4765A-C246-4327-93FE-F76E184BC431}" type="presParOf" srcId="{EFB9216E-6876-43CD-8248-30F55181CEA1}" destId="{697F1651-D31D-4090-BABE-A4BFB1D0788F}" srcOrd="0" destOrd="0" presId="urn:microsoft.com/office/officeart/2005/8/layout/hierarchy1"/>
    <dgm:cxn modelId="{00236E51-6B2E-4D31-A6DC-B698B48D022D}" type="presParOf" srcId="{EFB9216E-6876-43CD-8248-30F55181CEA1}" destId="{D6BD51FD-BD04-4C57-8720-88C40A926B21}" srcOrd="1" destOrd="0" presId="urn:microsoft.com/office/officeart/2005/8/layout/hierarchy1"/>
    <dgm:cxn modelId="{51732270-7A6F-436F-BE5E-DC61561D100A}" type="presParOf" srcId="{8B7D6155-5F81-4234-90A5-DC1C1AA95B0E}" destId="{64A5C064-CB5B-4FD0-A21F-75715DA3B346}" srcOrd="1" destOrd="0" presId="urn:microsoft.com/office/officeart/2005/8/layout/hierarchy1"/>
    <dgm:cxn modelId="{E56086FB-32A2-4E4E-9788-6C9C880B7303}" type="presParOf" srcId="{64A5C064-CB5B-4FD0-A21F-75715DA3B346}" destId="{E0CFFB9D-7D98-48E9-8A3B-13F05AEAFE83}" srcOrd="0" destOrd="0" presId="urn:microsoft.com/office/officeart/2005/8/layout/hierarchy1"/>
    <dgm:cxn modelId="{0557813F-C421-42AF-A8D2-A6B1CD5A1872}" type="presParOf" srcId="{64A5C064-CB5B-4FD0-A21F-75715DA3B346}" destId="{AB20C852-DA09-4EB9-B6F7-83D0132B30B6}" srcOrd="1" destOrd="0" presId="urn:microsoft.com/office/officeart/2005/8/layout/hierarchy1"/>
    <dgm:cxn modelId="{63810FCB-6A12-4ADC-A472-05B5E41707EB}" type="presParOf" srcId="{AB20C852-DA09-4EB9-B6F7-83D0132B30B6}" destId="{006D4B52-B37C-4623-8194-B83D2BBEA456}" srcOrd="0" destOrd="0" presId="urn:microsoft.com/office/officeart/2005/8/layout/hierarchy1"/>
    <dgm:cxn modelId="{976D3760-0EFD-4F36-8449-5EC29A5EFE6A}" type="presParOf" srcId="{006D4B52-B37C-4623-8194-B83D2BBEA456}" destId="{58EEC340-2E84-4BB5-A01C-CF74F978AD77}" srcOrd="0" destOrd="0" presId="urn:microsoft.com/office/officeart/2005/8/layout/hierarchy1"/>
    <dgm:cxn modelId="{07563F8A-2979-469C-98B0-D242CBD91ACF}" type="presParOf" srcId="{006D4B52-B37C-4623-8194-B83D2BBEA456}" destId="{71C1753E-6408-4E8B-919A-95AD4AF8E669}" srcOrd="1" destOrd="0" presId="urn:microsoft.com/office/officeart/2005/8/layout/hierarchy1"/>
    <dgm:cxn modelId="{C43048AF-68C3-4A53-BF2C-4D3CC62E99DC}" type="presParOf" srcId="{AB20C852-DA09-4EB9-B6F7-83D0132B30B6}" destId="{053F71FF-5B5D-4CFD-8720-F0DED6EDC247}" srcOrd="1" destOrd="0" presId="urn:microsoft.com/office/officeart/2005/8/layout/hierarchy1"/>
    <dgm:cxn modelId="{9B773822-DE4D-46B2-8C89-F79FC72B4D05}" type="presParOf" srcId="{4E52DF53-3B1D-4FA5-9D96-C83F38548CA5}" destId="{E7D35918-4396-438A-946A-EE016895DBED}" srcOrd="2" destOrd="0" presId="urn:microsoft.com/office/officeart/2005/8/layout/hierarchy1"/>
    <dgm:cxn modelId="{C06BBE47-5ED2-4E62-AB68-83B942A22022}" type="presParOf" srcId="{4E52DF53-3B1D-4FA5-9D96-C83F38548CA5}" destId="{87A8FD63-07B7-4461-A815-B44AE1DC6077}" srcOrd="3" destOrd="0" presId="urn:microsoft.com/office/officeart/2005/8/layout/hierarchy1"/>
    <dgm:cxn modelId="{4022CD62-442A-41A0-8F07-7DB8DF3A4017}" type="presParOf" srcId="{87A8FD63-07B7-4461-A815-B44AE1DC6077}" destId="{024E4961-66D3-4242-AA53-C148A50E2088}" srcOrd="0" destOrd="0" presId="urn:microsoft.com/office/officeart/2005/8/layout/hierarchy1"/>
    <dgm:cxn modelId="{EB376F0B-6182-439A-84C8-3B95DFB355AC}" type="presParOf" srcId="{024E4961-66D3-4242-AA53-C148A50E2088}" destId="{BA4E0A5C-0099-44ED-88FA-24DE694CAA52}" srcOrd="0" destOrd="0" presId="urn:microsoft.com/office/officeart/2005/8/layout/hierarchy1"/>
    <dgm:cxn modelId="{FCBBB2E2-0C38-4DDA-8384-3422481627D7}" type="presParOf" srcId="{024E4961-66D3-4242-AA53-C148A50E2088}" destId="{70B384F5-BFF7-49F2-A850-61EF7888697A}" srcOrd="1" destOrd="0" presId="urn:microsoft.com/office/officeart/2005/8/layout/hierarchy1"/>
    <dgm:cxn modelId="{9E882B9B-8367-4CC1-9C31-A51641B7B0A9}" type="presParOf" srcId="{87A8FD63-07B7-4461-A815-B44AE1DC6077}" destId="{BE2EDB17-1659-4D53-8183-D4F4A2AE2F4D}" srcOrd="1" destOrd="0" presId="urn:microsoft.com/office/officeart/2005/8/layout/hierarchy1"/>
    <dgm:cxn modelId="{CDA72354-EB03-465C-8B98-3906F8AFE884}" type="presParOf" srcId="{BE2EDB17-1659-4D53-8183-D4F4A2AE2F4D}" destId="{129E409D-D95D-4B82-8764-2CC3B65C3A3C}" srcOrd="0" destOrd="0" presId="urn:microsoft.com/office/officeart/2005/8/layout/hierarchy1"/>
    <dgm:cxn modelId="{A0223672-F947-4B7B-9EDC-8C9DD080D1E3}" type="presParOf" srcId="{BE2EDB17-1659-4D53-8183-D4F4A2AE2F4D}" destId="{9FF49541-F846-4E45-AE5B-B64E291BC1E2}" srcOrd="1" destOrd="0" presId="urn:microsoft.com/office/officeart/2005/8/layout/hierarchy1"/>
    <dgm:cxn modelId="{AE5B1B8D-D7A7-498B-8EBF-3C6D0360B725}" type="presParOf" srcId="{9FF49541-F846-4E45-AE5B-B64E291BC1E2}" destId="{9445A1AD-A9E5-4982-BD9B-E291724F9AD5}" srcOrd="0" destOrd="0" presId="urn:microsoft.com/office/officeart/2005/8/layout/hierarchy1"/>
    <dgm:cxn modelId="{31B0B2F2-79DD-4B85-A631-83CA0D0D5E88}" type="presParOf" srcId="{9445A1AD-A9E5-4982-BD9B-E291724F9AD5}" destId="{F67F7A64-C3FC-4686-821F-480BF37E9E21}" srcOrd="0" destOrd="0" presId="urn:microsoft.com/office/officeart/2005/8/layout/hierarchy1"/>
    <dgm:cxn modelId="{C1A7CB9A-8F61-4C8A-BC5B-94CCED914FD4}" type="presParOf" srcId="{9445A1AD-A9E5-4982-BD9B-E291724F9AD5}" destId="{97931C8C-2E91-45B6-A49C-BFF987A98D83}" srcOrd="1" destOrd="0" presId="urn:microsoft.com/office/officeart/2005/8/layout/hierarchy1"/>
    <dgm:cxn modelId="{0B1455E8-3310-4ACC-AF1E-FDAF4576CEE2}" type="presParOf" srcId="{9FF49541-F846-4E45-AE5B-B64E291BC1E2}" destId="{19EEE0A6-826B-437F-85B8-49ABC2CD12C3}" srcOrd="1" destOrd="0" presId="urn:microsoft.com/office/officeart/2005/8/layout/hierarchy1"/>
    <dgm:cxn modelId="{862ABBEE-C95C-43D2-AF0B-731A313EAFE3}" type="presParOf" srcId="{D281280C-BBC3-42DC-B59C-226EB9010745}" destId="{D7562FA1-FAC6-4357-BEE6-FC183F2CDDA2}" srcOrd="2" destOrd="0" presId="urn:microsoft.com/office/officeart/2005/8/layout/hierarchy1"/>
    <dgm:cxn modelId="{61CBA411-903E-480C-B37A-FD53486363B3}" type="presParOf" srcId="{D281280C-BBC3-42DC-B59C-226EB9010745}" destId="{2B37380E-8582-4B85-952C-A73410B771A3}" srcOrd="3" destOrd="0" presId="urn:microsoft.com/office/officeart/2005/8/layout/hierarchy1"/>
    <dgm:cxn modelId="{032AF0C5-22D4-4F42-A3BC-FDA4DD73205A}" type="presParOf" srcId="{2B37380E-8582-4B85-952C-A73410B771A3}" destId="{9972CF59-A1FA-4E6C-BB16-CAFEAB4D93F0}" srcOrd="0" destOrd="0" presId="urn:microsoft.com/office/officeart/2005/8/layout/hierarchy1"/>
    <dgm:cxn modelId="{0AE15DE8-227B-402E-9E56-589DEC3DF35A}" type="presParOf" srcId="{9972CF59-A1FA-4E6C-BB16-CAFEAB4D93F0}" destId="{1A839887-7012-422B-A4AA-D2BC6330CDBD}" srcOrd="0" destOrd="0" presId="urn:microsoft.com/office/officeart/2005/8/layout/hierarchy1"/>
    <dgm:cxn modelId="{ABEED02B-5A0D-414D-8980-211E702AFEA1}" type="presParOf" srcId="{9972CF59-A1FA-4E6C-BB16-CAFEAB4D93F0}" destId="{F37C7165-9D05-4174-BC6E-5C4BF6662004}" srcOrd="1" destOrd="0" presId="urn:microsoft.com/office/officeart/2005/8/layout/hierarchy1"/>
    <dgm:cxn modelId="{DF9C38D3-4DA2-47F4-93C7-CEE3787CD578}" type="presParOf" srcId="{2B37380E-8582-4B85-952C-A73410B771A3}" destId="{2096DE6A-E6FE-4F13-BECC-E986878925EF}" srcOrd="1" destOrd="0" presId="urn:microsoft.com/office/officeart/2005/8/layout/hierarchy1"/>
    <dgm:cxn modelId="{72C507A7-FC3C-4F59-B570-7D5754B1FB7D}" type="presParOf" srcId="{2096DE6A-E6FE-4F13-BECC-E986878925EF}" destId="{F2798DDA-2AC1-46A4-B7A7-F0FB6C34363B}" srcOrd="0" destOrd="0" presId="urn:microsoft.com/office/officeart/2005/8/layout/hierarchy1"/>
    <dgm:cxn modelId="{5C4393FA-EB5E-4CCA-8503-B70C4491D529}" type="presParOf" srcId="{2096DE6A-E6FE-4F13-BECC-E986878925EF}" destId="{B2225B3B-7986-41A5-B95D-6248051E7F72}" srcOrd="1" destOrd="0" presId="urn:microsoft.com/office/officeart/2005/8/layout/hierarchy1"/>
    <dgm:cxn modelId="{AC1AD086-DC2F-4D01-9747-19D60398D3A3}" type="presParOf" srcId="{B2225B3B-7986-41A5-B95D-6248051E7F72}" destId="{40411BBC-01F8-48D2-9B8A-101ACA1E7CE7}" srcOrd="0" destOrd="0" presId="urn:microsoft.com/office/officeart/2005/8/layout/hierarchy1"/>
    <dgm:cxn modelId="{C73BE86D-6E1F-4DAA-A229-91B3FA742534}" type="presParOf" srcId="{40411BBC-01F8-48D2-9B8A-101ACA1E7CE7}" destId="{173535A9-4321-47EB-B6CB-626744E86FB7}" srcOrd="0" destOrd="0" presId="urn:microsoft.com/office/officeart/2005/8/layout/hierarchy1"/>
    <dgm:cxn modelId="{E87AB5E6-5AB8-4413-87EB-5F3F56C3705A}" type="presParOf" srcId="{40411BBC-01F8-48D2-9B8A-101ACA1E7CE7}" destId="{7727338E-BA17-4850-85BB-EFBC570F3CD8}" srcOrd="1" destOrd="0" presId="urn:microsoft.com/office/officeart/2005/8/layout/hierarchy1"/>
    <dgm:cxn modelId="{86922AB4-C3C9-4D51-B820-C9B1951DB503}" type="presParOf" srcId="{B2225B3B-7986-41A5-B95D-6248051E7F72}" destId="{B1169432-3216-4309-9FD3-70237A9A4E2A}" srcOrd="1" destOrd="0" presId="urn:microsoft.com/office/officeart/2005/8/layout/hierarchy1"/>
    <dgm:cxn modelId="{F46DBB0D-CA50-4CE6-B2B9-071777D5F4C0}" type="presParOf" srcId="{B1169432-3216-4309-9FD3-70237A9A4E2A}" destId="{5B649986-99FC-4597-8785-01BB228F2CCA}" srcOrd="0" destOrd="0" presId="urn:microsoft.com/office/officeart/2005/8/layout/hierarchy1"/>
    <dgm:cxn modelId="{BA2B79BD-0B59-437F-95BE-1069447C2728}" type="presParOf" srcId="{B1169432-3216-4309-9FD3-70237A9A4E2A}" destId="{0EB5050C-D293-489A-B046-9C0290F18E80}" srcOrd="1" destOrd="0" presId="urn:microsoft.com/office/officeart/2005/8/layout/hierarchy1"/>
    <dgm:cxn modelId="{71E1844D-745F-400C-BF84-876F294057DD}" type="presParOf" srcId="{0EB5050C-D293-489A-B046-9C0290F18E80}" destId="{EE9A4DD5-501A-49E3-92BF-8970E2A86FF6}" srcOrd="0" destOrd="0" presId="urn:microsoft.com/office/officeart/2005/8/layout/hierarchy1"/>
    <dgm:cxn modelId="{5929816A-E23E-4002-98CF-427AAAF78DD6}" type="presParOf" srcId="{EE9A4DD5-501A-49E3-92BF-8970E2A86FF6}" destId="{7F85E688-53C2-4D95-B517-2C119ABEEA08}" srcOrd="0" destOrd="0" presId="urn:microsoft.com/office/officeart/2005/8/layout/hierarchy1"/>
    <dgm:cxn modelId="{0E53468A-3565-4842-9947-2FE6385EA4FF}" type="presParOf" srcId="{EE9A4DD5-501A-49E3-92BF-8970E2A86FF6}" destId="{22E7ED9E-ECB3-4166-8611-67584CEA6178}" srcOrd="1" destOrd="0" presId="urn:microsoft.com/office/officeart/2005/8/layout/hierarchy1"/>
    <dgm:cxn modelId="{321C6346-9522-49F7-999E-F119D5C85C92}" type="presParOf" srcId="{0EB5050C-D293-489A-B046-9C0290F18E80}" destId="{23C7382B-29BC-41FE-9087-B90AC005BF09}" srcOrd="1" destOrd="0" presId="urn:microsoft.com/office/officeart/2005/8/layout/hierarchy1"/>
    <dgm:cxn modelId="{CF2E7E35-2228-4454-9CAB-3B696D686A8B}" type="presParOf" srcId="{23C7382B-29BC-41FE-9087-B90AC005BF09}" destId="{26808750-AC4B-47E9-B591-B121F9085AE6}" srcOrd="0" destOrd="0" presId="urn:microsoft.com/office/officeart/2005/8/layout/hierarchy1"/>
    <dgm:cxn modelId="{C3C5FB92-6B7E-4A9B-9E19-E92F19CAAFB8}" type="presParOf" srcId="{23C7382B-29BC-41FE-9087-B90AC005BF09}" destId="{B70BA920-D170-43CA-8EA0-CA31F8CFF225}" srcOrd="1" destOrd="0" presId="urn:microsoft.com/office/officeart/2005/8/layout/hierarchy1"/>
    <dgm:cxn modelId="{5AC2A28D-64D2-4039-B895-4F5F9CA7A1CC}" type="presParOf" srcId="{B70BA920-D170-43CA-8EA0-CA31F8CFF225}" destId="{F09AD54D-EF5F-4F0A-A74D-3C66FE59622C}" srcOrd="0" destOrd="0" presId="urn:microsoft.com/office/officeart/2005/8/layout/hierarchy1"/>
    <dgm:cxn modelId="{966D4193-25F9-45FD-8BC2-E481AED5722E}" type="presParOf" srcId="{F09AD54D-EF5F-4F0A-A74D-3C66FE59622C}" destId="{6BD50776-A057-4709-B36F-B3DA4A684CC1}" srcOrd="0" destOrd="0" presId="urn:microsoft.com/office/officeart/2005/8/layout/hierarchy1"/>
    <dgm:cxn modelId="{7BD922DD-E9BE-4607-8860-75BC8CA41831}" type="presParOf" srcId="{F09AD54D-EF5F-4F0A-A74D-3C66FE59622C}" destId="{CC308030-AE1B-4EF8-86E5-EF8DE6D2BCBE}" srcOrd="1" destOrd="0" presId="urn:microsoft.com/office/officeart/2005/8/layout/hierarchy1"/>
    <dgm:cxn modelId="{D434449A-85D6-4EF5-8137-D92D0DD9F110}" type="presParOf" srcId="{B70BA920-D170-43CA-8EA0-CA31F8CFF225}" destId="{D865B1F5-FE54-49BF-8846-487F42506C68}" srcOrd="1" destOrd="0" presId="urn:microsoft.com/office/officeart/2005/8/layout/hierarchy1"/>
    <dgm:cxn modelId="{88003CAA-2078-4B58-BBC2-F87CB217DE6E}" type="presParOf" srcId="{B1169432-3216-4309-9FD3-70237A9A4E2A}" destId="{14A0D3C1-9FA4-4CD0-931B-96EB57CB7B33}" srcOrd="2" destOrd="0" presId="urn:microsoft.com/office/officeart/2005/8/layout/hierarchy1"/>
    <dgm:cxn modelId="{94C66A65-8C4F-4CA0-B1B6-482D866679ED}" type="presParOf" srcId="{B1169432-3216-4309-9FD3-70237A9A4E2A}" destId="{4A457FD9-BEBD-4D00-8265-ED0CD5598A85}" srcOrd="3" destOrd="0" presId="urn:microsoft.com/office/officeart/2005/8/layout/hierarchy1"/>
    <dgm:cxn modelId="{4F3C4851-EBF5-44BA-9B08-47526B930079}" type="presParOf" srcId="{4A457FD9-BEBD-4D00-8265-ED0CD5598A85}" destId="{9C8163DD-72AA-4097-87D3-773C169DD62D}" srcOrd="0" destOrd="0" presId="urn:microsoft.com/office/officeart/2005/8/layout/hierarchy1"/>
    <dgm:cxn modelId="{612BDD34-C251-42F7-842E-F04ED3EE371C}" type="presParOf" srcId="{9C8163DD-72AA-4097-87D3-773C169DD62D}" destId="{0A5E2627-4BA0-45C1-81B5-D31BDF975196}" srcOrd="0" destOrd="0" presId="urn:microsoft.com/office/officeart/2005/8/layout/hierarchy1"/>
    <dgm:cxn modelId="{B4DB1C60-7C77-4E3A-BFF2-E21893159648}" type="presParOf" srcId="{9C8163DD-72AA-4097-87D3-773C169DD62D}" destId="{0F01DC1C-5EF7-4A41-8B78-847BB68C035D}" srcOrd="1" destOrd="0" presId="urn:microsoft.com/office/officeart/2005/8/layout/hierarchy1"/>
    <dgm:cxn modelId="{41AEFEF8-D701-4521-9B5A-2D63B244FAD1}" type="presParOf" srcId="{4A457FD9-BEBD-4D00-8265-ED0CD5598A85}" destId="{5059F5DE-0DE4-42B4-891A-49BE94766BE7}" srcOrd="1" destOrd="0" presId="urn:microsoft.com/office/officeart/2005/8/layout/hierarchy1"/>
    <dgm:cxn modelId="{E826B7CA-05B9-4249-B170-78999C9EAB43}" type="presParOf" srcId="{5059F5DE-0DE4-42B4-891A-49BE94766BE7}" destId="{04AC5600-603E-406C-90C7-489F92F92095}" srcOrd="0" destOrd="0" presId="urn:microsoft.com/office/officeart/2005/8/layout/hierarchy1"/>
    <dgm:cxn modelId="{CF80B983-5295-47DD-86EA-847C9BA48379}" type="presParOf" srcId="{5059F5DE-0DE4-42B4-891A-49BE94766BE7}" destId="{52F0EC47-A993-41C0-A4BD-821094DEB130}" srcOrd="1" destOrd="0" presId="urn:microsoft.com/office/officeart/2005/8/layout/hierarchy1"/>
    <dgm:cxn modelId="{BE30F914-043F-453E-8907-5DFEAFD915EB}" type="presParOf" srcId="{52F0EC47-A993-41C0-A4BD-821094DEB130}" destId="{503F97BB-1A01-49F0-91B4-E5EB4BD85FD9}" srcOrd="0" destOrd="0" presId="urn:microsoft.com/office/officeart/2005/8/layout/hierarchy1"/>
    <dgm:cxn modelId="{7FEA4D1F-0F60-485E-9526-EF7C2091CCF4}" type="presParOf" srcId="{503F97BB-1A01-49F0-91B4-E5EB4BD85FD9}" destId="{49510859-3EEC-452D-9322-69E8297329DF}" srcOrd="0" destOrd="0" presId="urn:microsoft.com/office/officeart/2005/8/layout/hierarchy1"/>
    <dgm:cxn modelId="{1651D923-5367-45AB-A97A-CB8B57E16143}" type="presParOf" srcId="{503F97BB-1A01-49F0-91B4-E5EB4BD85FD9}" destId="{DE86B974-1211-4C8E-9B1E-24DBEDC49F7E}" srcOrd="1" destOrd="0" presId="urn:microsoft.com/office/officeart/2005/8/layout/hierarchy1"/>
    <dgm:cxn modelId="{FF7F6A82-200B-48CA-BF80-F3ACDB451705}" type="presParOf" srcId="{52F0EC47-A993-41C0-A4BD-821094DEB130}" destId="{39C6DA55-2133-42F3-B99A-0B7B2435ACD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AC5600-603E-406C-90C7-489F92F92095}">
      <dsp:nvSpPr>
        <dsp:cNvPr id="0" name=""/>
        <dsp:cNvSpPr/>
      </dsp:nvSpPr>
      <dsp:spPr>
        <a:xfrm>
          <a:off x="8786736" y="3335008"/>
          <a:ext cx="91440" cy="2841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0D3C1-9FA4-4CD0-931B-96EB57CB7B33}">
      <dsp:nvSpPr>
        <dsp:cNvPr id="0" name=""/>
        <dsp:cNvSpPr/>
      </dsp:nvSpPr>
      <dsp:spPr>
        <a:xfrm>
          <a:off x="8175248" y="2430363"/>
          <a:ext cx="657208" cy="2841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658"/>
              </a:lnTo>
              <a:lnTo>
                <a:pt x="657208" y="193658"/>
              </a:lnTo>
              <a:lnTo>
                <a:pt x="657208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808750-AC4B-47E9-B591-B121F9085AE6}">
      <dsp:nvSpPr>
        <dsp:cNvPr id="0" name=""/>
        <dsp:cNvSpPr/>
      </dsp:nvSpPr>
      <dsp:spPr>
        <a:xfrm>
          <a:off x="7472320" y="3335008"/>
          <a:ext cx="91440" cy="2841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649986-99FC-4597-8785-01BB228F2CCA}">
      <dsp:nvSpPr>
        <dsp:cNvPr id="0" name=""/>
        <dsp:cNvSpPr/>
      </dsp:nvSpPr>
      <dsp:spPr>
        <a:xfrm>
          <a:off x="7518040" y="2430363"/>
          <a:ext cx="657208" cy="284177"/>
        </a:xfrm>
        <a:custGeom>
          <a:avLst/>
          <a:gdLst/>
          <a:ahLst/>
          <a:cxnLst/>
          <a:rect l="0" t="0" r="0" b="0"/>
          <a:pathLst>
            <a:path>
              <a:moveTo>
                <a:pt x="657208" y="0"/>
              </a:moveTo>
              <a:lnTo>
                <a:pt x="657208" y="193658"/>
              </a:lnTo>
              <a:lnTo>
                <a:pt x="0" y="193658"/>
              </a:lnTo>
              <a:lnTo>
                <a:pt x="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798DDA-2AC1-46A4-B7A7-F0FB6C34363B}">
      <dsp:nvSpPr>
        <dsp:cNvPr id="0" name=""/>
        <dsp:cNvSpPr/>
      </dsp:nvSpPr>
      <dsp:spPr>
        <a:xfrm>
          <a:off x="8129528" y="1525718"/>
          <a:ext cx="91440" cy="2841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562FA1-FAC6-4357-BEE6-FC183F2CDDA2}">
      <dsp:nvSpPr>
        <dsp:cNvPr id="0" name=""/>
        <dsp:cNvSpPr/>
      </dsp:nvSpPr>
      <dsp:spPr>
        <a:xfrm>
          <a:off x="6203624" y="621073"/>
          <a:ext cx="1971624" cy="2841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658"/>
              </a:lnTo>
              <a:lnTo>
                <a:pt x="1971624" y="193658"/>
              </a:lnTo>
              <a:lnTo>
                <a:pt x="1971624" y="2841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9E409D-D95D-4B82-8764-2CC3B65C3A3C}">
      <dsp:nvSpPr>
        <dsp:cNvPr id="0" name=""/>
        <dsp:cNvSpPr/>
      </dsp:nvSpPr>
      <dsp:spPr>
        <a:xfrm>
          <a:off x="6157904" y="3335008"/>
          <a:ext cx="91440" cy="2841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D35918-4396-438A-946A-EE016895DBED}">
      <dsp:nvSpPr>
        <dsp:cNvPr id="0" name=""/>
        <dsp:cNvSpPr/>
      </dsp:nvSpPr>
      <dsp:spPr>
        <a:xfrm>
          <a:off x="5546415" y="2430363"/>
          <a:ext cx="657208" cy="2841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658"/>
              </a:lnTo>
              <a:lnTo>
                <a:pt x="657208" y="193658"/>
              </a:lnTo>
              <a:lnTo>
                <a:pt x="657208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CFFB9D-7D98-48E9-8A3B-13F05AEAFE83}">
      <dsp:nvSpPr>
        <dsp:cNvPr id="0" name=""/>
        <dsp:cNvSpPr/>
      </dsp:nvSpPr>
      <dsp:spPr>
        <a:xfrm>
          <a:off x="4843487" y="3335008"/>
          <a:ext cx="91440" cy="2841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3539B5-3AEC-424D-8AFF-941D4982299D}">
      <dsp:nvSpPr>
        <dsp:cNvPr id="0" name=""/>
        <dsp:cNvSpPr/>
      </dsp:nvSpPr>
      <dsp:spPr>
        <a:xfrm>
          <a:off x="4889207" y="2430363"/>
          <a:ext cx="657208" cy="284177"/>
        </a:xfrm>
        <a:custGeom>
          <a:avLst/>
          <a:gdLst/>
          <a:ahLst/>
          <a:cxnLst/>
          <a:rect l="0" t="0" r="0" b="0"/>
          <a:pathLst>
            <a:path>
              <a:moveTo>
                <a:pt x="657208" y="0"/>
              </a:moveTo>
              <a:lnTo>
                <a:pt x="657208" y="193658"/>
              </a:lnTo>
              <a:lnTo>
                <a:pt x="0" y="193658"/>
              </a:lnTo>
              <a:lnTo>
                <a:pt x="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B81162-C443-441C-B5A4-AA13F195EF0B}">
      <dsp:nvSpPr>
        <dsp:cNvPr id="0" name=""/>
        <dsp:cNvSpPr/>
      </dsp:nvSpPr>
      <dsp:spPr>
        <a:xfrm>
          <a:off x="4231999" y="1525718"/>
          <a:ext cx="1314416" cy="2841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658"/>
              </a:lnTo>
              <a:lnTo>
                <a:pt x="1314416" y="193658"/>
              </a:lnTo>
              <a:lnTo>
                <a:pt x="1314416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B08D94-9366-4DAA-8092-CBC35FE84161}">
      <dsp:nvSpPr>
        <dsp:cNvPr id="0" name=""/>
        <dsp:cNvSpPr/>
      </dsp:nvSpPr>
      <dsp:spPr>
        <a:xfrm>
          <a:off x="3529071" y="3335008"/>
          <a:ext cx="91440" cy="2841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4E8DE8-B368-42CE-B433-3614060C7E2F}">
      <dsp:nvSpPr>
        <dsp:cNvPr id="0" name=""/>
        <dsp:cNvSpPr/>
      </dsp:nvSpPr>
      <dsp:spPr>
        <a:xfrm>
          <a:off x="2917583" y="2430363"/>
          <a:ext cx="657208" cy="2841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658"/>
              </a:lnTo>
              <a:lnTo>
                <a:pt x="657208" y="193658"/>
              </a:lnTo>
              <a:lnTo>
                <a:pt x="657208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4E9A36-5DE7-4B7F-B1F7-38840B7D7F82}">
      <dsp:nvSpPr>
        <dsp:cNvPr id="0" name=""/>
        <dsp:cNvSpPr/>
      </dsp:nvSpPr>
      <dsp:spPr>
        <a:xfrm>
          <a:off x="2214655" y="3335008"/>
          <a:ext cx="91440" cy="2841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F25383-985F-458A-A381-4E84FB805DE7}">
      <dsp:nvSpPr>
        <dsp:cNvPr id="0" name=""/>
        <dsp:cNvSpPr/>
      </dsp:nvSpPr>
      <dsp:spPr>
        <a:xfrm>
          <a:off x="2260375" y="2430363"/>
          <a:ext cx="657208" cy="284177"/>
        </a:xfrm>
        <a:custGeom>
          <a:avLst/>
          <a:gdLst/>
          <a:ahLst/>
          <a:cxnLst/>
          <a:rect l="0" t="0" r="0" b="0"/>
          <a:pathLst>
            <a:path>
              <a:moveTo>
                <a:pt x="657208" y="0"/>
              </a:moveTo>
              <a:lnTo>
                <a:pt x="657208" y="193658"/>
              </a:lnTo>
              <a:lnTo>
                <a:pt x="0" y="193658"/>
              </a:lnTo>
              <a:lnTo>
                <a:pt x="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F31C10-4FFB-4284-9173-C3A4E3FEAA53}">
      <dsp:nvSpPr>
        <dsp:cNvPr id="0" name=""/>
        <dsp:cNvSpPr/>
      </dsp:nvSpPr>
      <dsp:spPr>
        <a:xfrm>
          <a:off x="2917583" y="1525718"/>
          <a:ext cx="1314416" cy="284177"/>
        </a:xfrm>
        <a:custGeom>
          <a:avLst/>
          <a:gdLst/>
          <a:ahLst/>
          <a:cxnLst/>
          <a:rect l="0" t="0" r="0" b="0"/>
          <a:pathLst>
            <a:path>
              <a:moveTo>
                <a:pt x="1314416" y="0"/>
              </a:moveTo>
              <a:lnTo>
                <a:pt x="1314416" y="193658"/>
              </a:lnTo>
              <a:lnTo>
                <a:pt x="0" y="193658"/>
              </a:lnTo>
              <a:lnTo>
                <a:pt x="0" y="2841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83CEA3-04E4-4FDC-B71A-F0989695736C}">
      <dsp:nvSpPr>
        <dsp:cNvPr id="0" name=""/>
        <dsp:cNvSpPr/>
      </dsp:nvSpPr>
      <dsp:spPr>
        <a:xfrm>
          <a:off x="4231999" y="621073"/>
          <a:ext cx="1971624" cy="284177"/>
        </a:xfrm>
        <a:custGeom>
          <a:avLst/>
          <a:gdLst/>
          <a:ahLst/>
          <a:cxnLst/>
          <a:rect l="0" t="0" r="0" b="0"/>
          <a:pathLst>
            <a:path>
              <a:moveTo>
                <a:pt x="1971624" y="0"/>
              </a:moveTo>
              <a:lnTo>
                <a:pt x="1971624" y="193658"/>
              </a:lnTo>
              <a:lnTo>
                <a:pt x="0" y="193658"/>
              </a:lnTo>
              <a:lnTo>
                <a:pt x="0" y="2841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F7591B-5D1F-4EFB-BF62-9F0712BE5927}">
      <dsp:nvSpPr>
        <dsp:cNvPr id="0" name=""/>
        <dsp:cNvSpPr/>
      </dsp:nvSpPr>
      <dsp:spPr>
        <a:xfrm>
          <a:off x="5654984" y="60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1509FEA-47D5-4B4A-90CE-BDBC85F757A3}">
      <dsp:nvSpPr>
        <dsp:cNvPr id="0" name=""/>
        <dsp:cNvSpPr/>
      </dsp:nvSpPr>
      <dsp:spPr>
        <a:xfrm>
          <a:off x="5763552" y="10374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HRoot</a:t>
          </a:r>
          <a:endParaRPr lang="en-US" sz="1900" kern="1200" dirty="0"/>
        </a:p>
      </dsp:txBody>
      <dsp:txXfrm>
        <a:off x="5781725" y="121919"/>
        <a:ext cx="1060933" cy="584121"/>
      </dsp:txXfrm>
    </dsp:sp>
    <dsp:sp modelId="{A4E06BDA-0D78-472E-B098-497A44AF4C66}">
      <dsp:nvSpPr>
        <dsp:cNvPr id="0" name=""/>
        <dsp:cNvSpPr/>
      </dsp:nvSpPr>
      <dsp:spPr>
        <a:xfrm>
          <a:off x="3683359" y="905251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449B7B2-33A0-4D83-9707-66E4841AADDD}">
      <dsp:nvSpPr>
        <dsp:cNvPr id="0" name=""/>
        <dsp:cNvSpPr/>
      </dsp:nvSpPr>
      <dsp:spPr>
        <a:xfrm>
          <a:off x="3791927" y="1008391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H1234</a:t>
          </a:r>
          <a:endParaRPr lang="en-US" sz="1900" kern="1200" dirty="0"/>
        </a:p>
      </dsp:txBody>
      <dsp:txXfrm>
        <a:off x="3810100" y="1026564"/>
        <a:ext cx="1060933" cy="584121"/>
      </dsp:txXfrm>
    </dsp:sp>
    <dsp:sp modelId="{7CD00468-2EDB-4A44-AAC9-8EF141A2D0B0}">
      <dsp:nvSpPr>
        <dsp:cNvPr id="0" name=""/>
        <dsp:cNvSpPr/>
      </dsp:nvSpPr>
      <dsp:spPr>
        <a:xfrm>
          <a:off x="2368943" y="180989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EBA12EE-553E-4989-811B-3916F2C359DA}">
      <dsp:nvSpPr>
        <dsp:cNvPr id="0" name=""/>
        <dsp:cNvSpPr/>
      </dsp:nvSpPr>
      <dsp:spPr>
        <a:xfrm>
          <a:off x="2477511" y="191303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H12</a:t>
          </a:r>
          <a:endParaRPr lang="en-US" sz="1900" kern="1200" dirty="0"/>
        </a:p>
      </dsp:txBody>
      <dsp:txXfrm>
        <a:off x="2495684" y="1931209"/>
        <a:ext cx="1060933" cy="584121"/>
      </dsp:txXfrm>
    </dsp:sp>
    <dsp:sp modelId="{CB8EA3A9-55AB-47FB-B59F-A93F3946F397}">
      <dsp:nvSpPr>
        <dsp:cNvPr id="0" name=""/>
        <dsp:cNvSpPr/>
      </dsp:nvSpPr>
      <dsp:spPr>
        <a:xfrm>
          <a:off x="1711735" y="2714541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DCB92DB-99CF-4F61-BBE3-FE006F414483}">
      <dsp:nvSpPr>
        <dsp:cNvPr id="0" name=""/>
        <dsp:cNvSpPr/>
      </dsp:nvSpPr>
      <dsp:spPr>
        <a:xfrm>
          <a:off x="1820303" y="2817681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H1</a:t>
          </a:r>
          <a:endParaRPr lang="en-US" sz="1900" kern="1200" dirty="0"/>
        </a:p>
      </dsp:txBody>
      <dsp:txXfrm>
        <a:off x="1838476" y="2835854"/>
        <a:ext cx="1060933" cy="584121"/>
      </dsp:txXfrm>
    </dsp:sp>
    <dsp:sp modelId="{DA818B09-7C65-4692-A9B5-0586F3B34A4A}">
      <dsp:nvSpPr>
        <dsp:cNvPr id="0" name=""/>
        <dsp:cNvSpPr/>
      </dsp:nvSpPr>
      <dsp:spPr>
        <a:xfrm>
          <a:off x="1711735" y="361918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1088009-BB21-438F-97B7-01DF4CCFDE62}">
      <dsp:nvSpPr>
        <dsp:cNvPr id="0" name=""/>
        <dsp:cNvSpPr/>
      </dsp:nvSpPr>
      <dsp:spPr>
        <a:xfrm>
          <a:off x="1820303" y="372232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Row1</a:t>
          </a:r>
          <a:endParaRPr lang="en-US" sz="1900" kern="1200" dirty="0"/>
        </a:p>
      </dsp:txBody>
      <dsp:txXfrm>
        <a:off x="1838476" y="3740499"/>
        <a:ext cx="1060933" cy="584121"/>
      </dsp:txXfrm>
    </dsp:sp>
    <dsp:sp modelId="{C25A8315-EFC5-4982-9500-DCBC40D836FC}">
      <dsp:nvSpPr>
        <dsp:cNvPr id="0" name=""/>
        <dsp:cNvSpPr/>
      </dsp:nvSpPr>
      <dsp:spPr>
        <a:xfrm>
          <a:off x="3026151" y="2714541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65CE061-C1C9-434B-B213-649CE9A80BA2}">
      <dsp:nvSpPr>
        <dsp:cNvPr id="0" name=""/>
        <dsp:cNvSpPr/>
      </dsp:nvSpPr>
      <dsp:spPr>
        <a:xfrm>
          <a:off x="3134719" y="2817681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H2</a:t>
          </a:r>
          <a:endParaRPr lang="en-US" sz="1900" kern="1200" dirty="0"/>
        </a:p>
      </dsp:txBody>
      <dsp:txXfrm>
        <a:off x="3152892" y="2835854"/>
        <a:ext cx="1060933" cy="584121"/>
      </dsp:txXfrm>
    </dsp:sp>
    <dsp:sp modelId="{10E38438-38C5-4048-ACDD-97C1B9BE4E21}">
      <dsp:nvSpPr>
        <dsp:cNvPr id="0" name=""/>
        <dsp:cNvSpPr/>
      </dsp:nvSpPr>
      <dsp:spPr>
        <a:xfrm>
          <a:off x="3026151" y="361918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0470482-0E1A-43F5-9B6A-995B81E6AA71}">
      <dsp:nvSpPr>
        <dsp:cNvPr id="0" name=""/>
        <dsp:cNvSpPr/>
      </dsp:nvSpPr>
      <dsp:spPr>
        <a:xfrm>
          <a:off x="3134719" y="372232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Row2</a:t>
          </a:r>
          <a:endParaRPr lang="en-US" sz="1900" kern="1200" dirty="0"/>
        </a:p>
      </dsp:txBody>
      <dsp:txXfrm>
        <a:off x="3152892" y="3740499"/>
        <a:ext cx="1060933" cy="584121"/>
      </dsp:txXfrm>
    </dsp:sp>
    <dsp:sp modelId="{308B66A5-B0B3-4F35-B876-44A6AF572BA1}">
      <dsp:nvSpPr>
        <dsp:cNvPr id="0" name=""/>
        <dsp:cNvSpPr/>
      </dsp:nvSpPr>
      <dsp:spPr>
        <a:xfrm>
          <a:off x="4997775" y="180989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01053CB-3C08-42F5-8EC8-940850986F4D}">
      <dsp:nvSpPr>
        <dsp:cNvPr id="0" name=""/>
        <dsp:cNvSpPr/>
      </dsp:nvSpPr>
      <dsp:spPr>
        <a:xfrm>
          <a:off x="5106344" y="191303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H34</a:t>
          </a:r>
          <a:endParaRPr lang="en-US" sz="1900" kern="1200" dirty="0"/>
        </a:p>
      </dsp:txBody>
      <dsp:txXfrm>
        <a:off x="5124517" y="1931209"/>
        <a:ext cx="1060933" cy="584121"/>
      </dsp:txXfrm>
    </dsp:sp>
    <dsp:sp modelId="{697F1651-D31D-4090-BABE-A4BFB1D0788F}">
      <dsp:nvSpPr>
        <dsp:cNvPr id="0" name=""/>
        <dsp:cNvSpPr/>
      </dsp:nvSpPr>
      <dsp:spPr>
        <a:xfrm>
          <a:off x="4340567" y="2714541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6BD51FD-BD04-4C57-8720-88C40A926B21}">
      <dsp:nvSpPr>
        <dsp:cNvPr id="0" name=""/>
        <dsp:cNvSpPr/>
      </dsp:nvSpPr>
      <dsp:spPr>
        <a:xfrm>
          <a:off x="4449136" y="2817681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H3</a:t>
          </a:r>
          <a:endParaRPr lang="en-US" sz="1900" kern="1200" dirty="0"/>
        </a:p>
      </dsp:txBody>
      <dsp:txXfrm>
        <a:off x="4467309" y="2835854"/>
        <a:ext cx="1060933" cy="584121"/>
      </dsp:txXfrm>
    </dsp:sp>
    <dsp:sp modelId="{58EEC340-2E84-4BB5-A01C-CF74F978AD77}">
      <dsp:nvSpPr>
        <dsp:cNvPr id="0" name=""/>
        <dsp:cNvSpPr/>
      </dsp:nvSpPr>
      <dsp:spPr>
        <a:xfrm>
          <a:off x="4340567" y="361918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1C1753E-6408-4E8B-919A-95AD4AF8E669}">
      <dsp:nvSpPr>
        <dsp:cNvPr id="0" name=""/>
        <dsp:cNvSpPr/>
      </dsp:nvSpPr>
      <dsp:spPr>
        <a:xfrm>
          <a:off x="4449136" y="372232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Row3</a:t>
          </a:r>
          <a:endParaRPr lang="en-US" sz="1900" kern="1200" dirty="0"/>
        </a:p>
      </dsp:txBody>
      <dsp:txXfrm>
        <a:off x="4467309" y="3740499"/>
        <a:ext cx="1060933" cy="584121"/>
      </dsp:txXfrm>
    </dsp:sp>
    <dsp:sp modelId="{BA4E0A5C-0099-44ED-88FA-24DE694CAA52}">
      <dsp:nvSpPr>
        <dsp:cNvPr id="0" name=""/>
        <dsp:cNvSpPr/>
      </dsp:nvSpPr>
      <dsp:spPr>
        <a:xfrm>
          <a:off x="5654984" y="2714541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0B384F5-BFF7-49F2-A850-61EF7888697A}">
      <dsp:nvSpPr>
        <dsp:cNvPr id="0" name=""/>
        <dsp:cNvSpPr/>
      </dsp:nvSpPr>
      <dsp:spPr>
        <a:xfrm>
          <a:off x="5763552" y="2817681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H4</a:t>
          </a:r>
          <a:endParaRPr lang="en-US" sz="1900" kern="1200" dirty="0"/>
        </a:p>
      </dsp:txBody>
      <dsp:txXfrm>
        <a:off x="5781725" y="2835854"/>
        <a:ext cx="1060933" cy="584121"/>
      </dsp:txXfrm>
    </dsp:sp>
    <dsp:sp modelId="{F67F7A64-C3FC-4686-821F-480BF37E9E21}">
      <dsp:nvSpPr>
        <dsp:cNvPr id="0" name=""/>
        <dsp:cNvSpPr/>
      </dsp:nvSpPr>
      <dsp:spPr>
        <a:xfrm>
          <a:off x="5654984" y="361918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7931C8C-2E91-45B6-A49C-BFF987A98D83}">
      <dsp:nvSpPr>
        <dsp:cNvPr id="0" name=""/>
        <dsp:cNvSpPr/>
      </dsp:nvSpPr>
      <dsp:spPr>
        <a:xfrm>
          <a:off x="5763552" y="372232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Row4</a:t>
          </a:r>
          <a:endParaRPr lang="en-US" sz="1900" kern="1200" dirty="0"/>
        </a:p>
      </dsp:txBody>
      <dsp:txXfrm>
        <a:off x="5781725" y="3740499"/>
        <a:ext cx="1060933" cy="584121"/>
      </dsp:txXfrm>
    </dsp:sp>
    <dsp:sp modelId="{1A839887-7012-422B-A4AA-D2BC6330CDBD}">
      <dsp:nvSpPr>
        <dsp:cNvPr id="0" name=""/>
        <dsp:cNvSpPr/>
      </dsp:nvSpPr>
      <dsp:spPr>
        <a:xfrm>
          <a:off x="7626608" y="905251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37C7165-9D05-4174-BC6E-5C4BF6662004}">
      <dsp:nvSpPr>
        <dsp:cNvPr id="0" name=""/>
        <dsp:cNvSpPr/>
      </dsp:nvSpPr>
      <dsp:spPr>
        <a:xfrm>
          <a:off x="7735176" y="1008391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H(n-3,n)</a:t>
          </a:r>
          <a:endParaRPr lang="en-US" sz="1900" kern="1200" dirty="0"/>
        </a:p>
      </dsp:txBody>
      <dsp:txXfrm>
        <a:off x="7753349" y="1026564"/>
        <a:ext cx="1060933" cy="584121"/>
      </dsp:txXfrm>
    </dsp:sp>
    <dsp:sp modelId="{173535A9-4321-47EB-B6CB-626744E86FB7}">
      <dsp:nvSpPr>
        <dsp:cNvPr id="0" name=""/>
        <dsp:cNvSpPr/>
      </dsp:nvSpPr>
      <dsp:spPr>
        <a:xfrm>
          <a:off x="7626608" y="180989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727338E-BA17-4850-85BB-EFBC570F3CD8}">
      <dsp:nvSpPr>
        <dsp:cNvPr id="0" name=""/>
        <dsp:cNvSpPr/>
      </dsp:nvSpPr>
      <dsp:spPr>
        <a:xfrm>
          <a:off x="7735176" y="191303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H(n-1,n)</a:t>
          </a:r>
          <a:endParaRPr lang="en-US" sz="1900" kern="1200" dirty="0"/>
        </a:p>
      </dsp:txBody>
      <dsp:txXfrm>
        <a:off x="7753349" y="1931209"/>
        <a:ext cx="1060933" cy="584121"/>
      </dsp:txXfrm>
    </dsp:sp>
    <dsp:sp modelId="{7F85E688-53C2-4D95-B517-2C119ABEEA08}">
      <dsp:nvSpPr>
        <dsp:cNvPr id="0" name=""/>
        <dsp:cNvSpPr/>
      </dsp:nvSpPr>
      <dsp:spPr>
        <a:xfrm>
          <a:off x="6969400" y="2714541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2E7ED9E-ECB3-4166-8611-67584CEA6178}">
      <dsp:nvSpPr>
        <dsp:cNvPr id="0" name=""/>
        <dsp:cNvSpPr/>
      </dsp:nvSpPr>
      <dsp:spPr>
        <a:xfrm>
          <a:off x="7077968" y="2817681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H(n-1)</a:t>
          </a:r>
          <a:endParaRPr lang="en-US" sz="1900" kern="1200" dirty="0"/>
        </a:p>
      </dsp:txBody>
      <dsp:txXfrm>
        <a:off x="7096141" y="2835854"/>
        <a:ext cx="1060933" cy="584121"/>
      </dsp:txXfrm>
    </dsp:sp>
    <dsp:sp modelId="{6BD50776-A057-4709-B36F-B3DA4A684CC1}">
      <dsp:nvSpPr>
        <dsp:cNvPr id="0" name=""/>
        <dsp:cNvSpPr/>
      </dsp:nvSpPr>
      <dsp:spPr>
        <a:xfrm>
          <a:off x="6969400" y="361918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C308030-AE1B-4EF8-86E5-EF8DE6D2BCBE}">
      <dsp:nvSpPr>
        <dsp:cNvPr id="0" name=""/>
        <dsp:cNvSpPr/>
      </dsp:nvSpPr>
      <dsp:spPr>
        <a:xfrm>
          <a:off x="7077968" y="372232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R(n-1)</a:t>
          </a:r>
          <a:endParaRPr lang="en-US" sz="1900" kern="1200" dirty="0"/>
        </a:p>
      </dsp:txBody>
      <dsp:txXfrm>
        <a:off x="7096141" y="3740499"/>
        <a:ext cx="1060933" cy="584121"/>
      </dsp:txXfrm>
    </dsp:sp>
    <dsp:sp modelId="{0A5E2627-4BA0-45C1-81B5-D31BDF975196}">
      <dsp:nvSpPr>
        <dsp:cNvPr id="0" name=""/>
        <dsp:cNvSpPr/>
      </dsp:nvSpPr>
      <dsp:spPr>
        <a:xfrm>
          <a:off x="8283816" y="2714541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F01DC1C-5EF7-4A41-8B78-847BB68C035D}">
      <dsp:nvSpPr>
        <dsp:cNvPr id="0" name=""/>
        <dsp:cNvSpPr/>
      </dsp:nvSpPr>
      <dsp:spPr>
        <a:xfrm>
          <a:off x="8392385" y="2817681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H(n)</a:t>
          </a:r>
          <a:endParaRPr lang="en-US" sz="1900" kern="1200" dirty="0"/>
        </a:p>
      </dsp:txBody>
      <dsp:txXfrm>
        <a:off x="8410558" y="2835854"/>
        <a:ext cx="1060933" cy="584121"/>
      </dsp:txXfrm>
    </dsp:sp>
    <dsp:sp modelId="{49510859-3EEC-452D-9322-69E8297329DF}">
      <dsp:nvSpPr>
        <dsp:cNvPr id="0" name=""/>
        <dsp:cNvSpPr/>
      </dsp:nvSpPr>
      <dsp:spPr>
        <a:xfrm>
          <a:off x="8283816" y="3619186"/>
          <a:ext cx="1097279" cy="6204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E86B974-1211-4C8E-9B1E-24DBEDC49F7E}">
      <dsp:nvSpPr>
        <dsp:cNvPr id="0" name=""/>
        <dsp:cNvSpPr/>
      </dsp:nvSpPr>
      <dsp:spPr>
        <a:xfrm>
          <a:off x="8392385" y="3722326"/>
          <a:ext cx="1097279" cy="620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900" kern="1200" dirty="0"/>
            <a:t>R(n)</a:t>
          </a:r>
          <a:endParaRPr lang="en-US" sz="1900" kern="1200" dirty="0"/>
        </a:p>
      </dsp:txBody>
      <dsp:txXfrm>
        <a:off x="8410558" y="3740499"/>
        <a:ext cx="1060933" cy="5841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682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1AF0EC5-8906-4725-851D-24EA4A568B3C}" type="datetimeFigureOut">
              <a:rPr lang="en-US" smtClean="0"/>
              <a:pPr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63A4A94-D1CC-4DFD-B110-BEC9B31588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31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C584BF-6945-4E60-B2A7-1638FF8EA8E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791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3A4A94-D1CC-4DFD-B110-BEC9B31588B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0035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4BFB57-1AAC-4CD2-8FD3-7C78521E2E6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7388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algn="r"/>
            <a:r>
              <a:rPr lang="en-US" dirty="0"/>
              <a:t>&lt;Enter module number here&gt;</a:t>
            </a:r>
          </a:p>
          <a:p>
            <a:pPr algn="r"/>
            <a:r>
              <a:rPr lang="en-US" dirty="0"/>
              <a:t>&lt;Enter module name here&gt;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/>
              <a:t>&lt;Enter course name here&gt;</a:t>
            </a:r>
          </a:p>
        </p:txBody>
      </p:sp>
    </p:spTree>
    <p:extLst>
      <p:ext uri="{BB962C8B-B14F-4D97-AF65-F5344CB8AC3E}">
        <p14:creationId xmlns:p14="http://schemas.microsoft.com/office/powerpoint/2010/main" val="81257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algn="r"/>
            <a:r>
              <a:rPr lang="en-US" dirty="0"/>
              <a:t>&lt;Enter module number here&gt;</a:t>
            </a:r>
          </a:p>
          <a:p>
            <a:pPr algn="r"/>
            <a:r>
              <a:rPr lang="en-US" dirty="0"/>
              <a:t>&lt;Enter module name here&gt;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/>
              <a:t>&lt;Enter course name here&gt;</a:t>
            </a:r>
          </a:p>
        </p:txBody>
      </p:sp>
    </p:spTree>
    <p:extLst>
      <p:ext uri="{BB962C8B-B14F-4D97-AF65-F5344CB8AC3E}">
        <p14:creationId xmlns:p14="http://schemas.microsoft.com/office/powerpoint/2010/main" val="13530673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4BFB57-1AAC-4CD2-8FD3-7C78521E2E6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738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4BFB57-1AAC-4CD2-8FD3-7C78521E2E6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738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3.png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odule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24418" y="2000240"/>
            <a:ext cx="10974916" cy="4400560"/>
          </a:xfrm>
        </p:spPr>
        <p:txBody>
          <a:bodyPr/>
          <a:lstStyle>
            <a:lvl1pPr marL="0" indent="0">
              <a:buFontTx/>
              <a:buNone/>
              <a:defRPr sz="4800" baseline="0"/>
            </a:lvl1pPr>
          </a:lstStyle>
          <a:p>
            <a:r>
              <a:rPr lang="en-US" dirty="0"/>
              <a:t>&lt;Enter module title here&gt;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&lt;Enter slide title here&gt;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71415"/>
            <a:ext cx="10972800" cy="668319"/>
          </a:xfrm>
        </p:spPr>
        <p:txBody>
          <a:bodyPr/>
          <a:lstStyle>
            <a:lvl1pPr>
              <a:defRPr sz="4000" baseline="0"/>
            </a:lvl1pPr>
          </a:lstStyle>
          <a:p>
            <a:r>
              <a:rPr lang="en-US" dirty="0"/>
              <a:t>&lt;Enter slide title here&gt;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AutoShape 4"/>
          <p:cNvSpPr>
            <a:spLocks noChangeArrowheads="1"/>
          </p:cNvSpPr>
          <p:nvPr userDrawn="1"/>
        </p:nvSpPr>
        <p:spPr bwMode="auto">
          <a:xfrm rot="5400000">
            <a:off x="797985" y="792693"/>
            <a:ext cx="184150" cy="19261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800">
              <a:solidFill>
                <a:schemeClr val="bg2"/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952466" y="749509"/>
            <a:ext cx="10629369" cy="285752"/>
          </a:xfrm>
        </p:spPr>
        <p:txBody>
          <a:bodyPr anchor="ctr" anchorCtr="0"/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&lt;Enter slide subtitle here&gt;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CB9665-AF7A-4210-B047-22CE383B08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© 2013 SolidQ –  Think Big. Move Fast.</a:t>
            </a:r>
            <a:endParaRPr lang="en-US" i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Demonst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2" y="188913"/>
            <a:ext cx="9105925" cy="792162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Demonstration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&lt;Enter demonstration title here&gt;</a:t>
            </a:r>
          </a:p>
        </p:txBody>
      </p:sp>
      <p:grpSp>
        <p:nvGrpSpPr>
          <p:cNvPr id="4" name="Group 3"/>
          <p:cNvGrpSpPr>
            <a:grpSpLocks/>
          </p:cNvGrpSpPr>
          <p:nvPr userDrawn="1"/>
        </p:nvGrpSpPr>
        <p:grpSpPr bwMode="auto">
          <a:xfrm>
            <a:off x="9838269" y="98426"/>
            <a:ext cx="2209801" cy="804863"/>
            <a:chOff x="2109" y="164"/>
            <a:chExt cx="2520" cy="1224"/>
          </a:xfrm>
        </p:grpSpPr>
        <p:sp>
          <p:nvSpPr>
            <p:cNvPr id="5" name="AutoShape 4"/>
            <p:cNvSpPr>
              <a:spLocks noChangeAspect="1" noChangeArrowheads="1" noTextEdit="1"/>
            </p:cNvSpPr>
            <p:nvPr/>
          </p:nvSpPr>
          <p:spPr bwMode="auto">
            <a:xfrm>
              <a:off x="2109" y="164"/>
              <a:ext cx="2520" cy="1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3409" y="260"/>
              <a:ext cx="1148" cy="1124"/>
            </a:xfrm>
            <a:custGeom>
              <a:avLst/>
              <a:gdLst>
                <a:gd name="T0" fmla="*/ 1148 w 1148"/>
                <a:gd name="T1" fmla="*/ 638 h 1124"/>
                <a:gd name="T2" fmla="*/ 942 w 1148"/>
                <a:gd name="T3" fmla="*/ 358 h 1124"/>
                <a:gd name="T4" fmla="*/ 850 w 1148"/>
                <a:gd name="T5" fmla="*/ 358 h 1124"/>
                <a:gd name="T6" fmla="*/ 844 w 1148"/>
                <a:gd name="T7" fmla="*/ 382 h 1124"/>
                <a:gd name="T8" fmla="*/ 814 w 1148"/>
                <a:gd name="T9" fmla="*/ 412 h 1124"/>
                <a:gd name="T10" fmla="*/ 766 w 1148"/>
                <a:gd name="T11" fmla="*/ 424 h 1124"/>
                <a:gd name="T12" fmla="*/ 730 w 1148"/>
                <a:gd name="T13" fmla="*/ 412 h 1124"/>
                <a:gd name="T14" fmla="*/ 698 w 1148"/>
                <a:gd name="T15" fmla="*/ 388 h 1124"/>
                <a:gd name="T16" fmla="*/ 692 w 1148"/>
                <a:gd name="T17" fmla="*/ 358 h 1124"/>
                <a:gd name="T18" fmla="*/ 614 w 1148"/>
                <a:gd name="T19" fmla="*/ 358 h 1124"/>
                <a:gd name="T20" fmla="*/ 468 w 1148"/>
                <a:gd name="T21" fmla="*/ 468 h 1124"/>
                <a:gd name="T22" fmla="*/ 444 w 1148"/>
                <a:gd name="T23" fmla="*/ 462 h 1124"/>
                <a:gd name="T24" fmla="*/ 340 w 1148"/>
                <a:gd name="T25" fmla="*/ 322 h 1124"/>
                <a:gd name="T26" fmla="*/ 280 w 1148"/>
                <a:gd name="T27" fmla="*/ 364 h 1124"/>
                <a:gd name="T28" fmla="*/ 6 w 1148"/>
                <a:gd name="T29" fmla="*/ 0 h 1124"/>
                <a:gd name="T30" fmla="*/ 0 w 1148"/>
                <a:gd name="T31" fmla="*/ 30 h 1124"/>
                <a:gd name="T32" fmla="*/ 262 w 1148"/>
                <a:gd name="T33" fmla="*/ 382 h 1124"/>
                <a:gd name="T34" fmla="*/ 214 w 1148"/>
                <a:gd name="T35" fmla="*/ 424 h 1124"/>
                <a:gd name="T36" fmla="*/ 408 w 1148"/>
                <a:gd name="T37" fmla="*/ 680 h 1124"/>
                <a:gd name="T38" fmla="*/ 444 w 1148"/>
                <a:gd name="T39" fmla="*/ 692 h 1124"/>
                <a:gd name="T40" fmla="*/ 474 w 1148"/>
                <a:gd name="T41" fmla="*/ 680 h 1124"/>
                <a:gd name="T42" fmla="*/ 572 w 1148"/>
                <a:gd name="T43" fmla="*/ 614 h 1124"/>
                <a:gd name="T44" fmla="*/ 572 w 1148"/>
                <a:gd name="T45" fmla="*/ 1124 h 1124"/>
                <a:gd name="T46" fmla="*/ 996 w 1148"/>
                <a:gd name="T47" fmla="*/ 1124 h 1124"/>
                <a:gd name="T48" fmla="*/ 996 w 1148"/>
                <a:gd name="T49" fmla="*/ 838 h 1124"/>
                <a:gd name="T50" fmla="*/ 984 w 1148"/>
                <a:gd name="T51" fmla="*/ 808 h 1124"/>
                <a:gd name="T52" fmla="*/ 1148 w 1148"/>
                <a:gd name="T53" fmla="*/ 692 h 1124"/>
                <a:gd name="T54" fmla="*/ 1148 w 1148"/>
                <a:gd name="T55" fmla="*/ 638 h 1124"/>
                <a:gd name="T56" fmla="*/ 832 w 1148"/>
                <a:gd name="T57" fmla="*/ 946 h 1124"/>
                <a:gd name="T58" fmla="*/ 644 w 1148"/>
                <a:gd name="T59" fmla="*/ 680 h 1124"/>
                <a:gd name="T60" fmla="*/ 826 w 1148"/>
                <a:gd name="T61" fmla="*/ 558 h 1124"/>
                <a:gd name="T62" fmla="*/ 906 w 1148"/>
                <a:gd name="T63" fmla="*/ 674 h 1124"/>
                <a:gd name="T64" fmla="*/ 844 w 1148"/>
                <a:gd name="T65" fmla="*/ 722 h 1124"/>
                <a:gd name="T66" fmla="*/ 942 w 1148"/>
                <a:gd name="T67" fmla="*/ 862 h 1124"/>
                <a:gd name="T68" fmla="*/ 832 w 1148"/>
                <a:gd name="T69" fmla="*/ 946 h 112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48"/>
                <a:gd name="T106" fmla="*/ 0 h 1124"/>
                <a:gd name="T107" fmla="*/ 1148 w 1148"/>
                <a:gd name="T108" fmla="*/ 1124 h 112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48" h="1124">
                  <a:moveTo>
                    <a:pt x="1148" y="638"/>
                  </a:moveTo>
                  <a:lnTo>
                    <a:pt x="942" y="358"/>
                  </a:lnTo>
                  <a:lnTo>
                    <a:pt x="850" y="358"/>
                  </a:lnTo>
                  <a:lnTo>
                    <a:pt x="844" y="382"/>
                  </a:lnTo>
                  <a:lnTo>
                    <a:pt x="814" y="412"/>
                  </a:lnTo>
                  <a:lnTo>
                    <a:pt x="766" y="424"/>
                  </a:lnTo>
                  <a:lnTo>
                    <a:pt x="730" y="412"/>
                  </a:lnTo>
                  <a:lnTo>
                    <a:pt x="698" y="388"/>
                  </a:lnTo>
                  <a:lnTo>
                    <a:pt x="692" y="358"/>
                  </a:lnTo>
                  <a:lnTo>
                    <a:pt x="614" y="358"/>
                  </a:lnTo>
                  <a:lnTo>
                    <a:pt x="468" y="468"/>
                  </a:lnTo>
                  <a:lnTo>
                    <a:pt x="444" y="462"/>
                  </a:lnTo>
                  <a:lnTo>
                    <a:pt x="340" y="322"/>
                  </a:lnTo>
                  <a:lnTo>
                    <a:pt x="280" y="364"/>
                  </a:lnTo>
                  <a:lnTo>
                    <a:pt x="6" y="0"/>
                  </a:lnTo>
                  <a:lnTo>
                    <a:pt x="0" y="30"/>
                  </a:lnTo>
                  <a:lnTo>
                    <a:pt x="262" y="382"/>
                  </a:lnTo>
                  <a:lnTo>
                    <a:pt x="214" y="424"/>
                  </a:lnTo>
                  <a:lnTo>
                    <a:pt x="408" y="680"/>
                  </a:lnTo>
                  <a:lnTo>
                    <a:pt x="444" y="692"/>
                  </a:lnTo>
                  <a:lnTo>
                    <a:pt x="474" y="680"/>
                  </a:lnTo>
                  <a:lnTo>
                    <a:pt x="572" y="614"/>
                  </a:lnTo>
                  <a:lnTo>
                    <a:pt x="572" y="1124"/>
                  </a:lnTo>
                  <a:lnTo>
                    <a:pt x="996" y="1124"/>
                  </a:lnTo>
                  <a:lnTo>
                    <a:pt x="996" y="838"/>
                  </a:lnTo>
                  <a:lnTo>
                    <a:pt x="984" y="808"/>
                  </a:lnTo>
                  <a:lnTo>
                    <a:pt x="1148" y="692"/>
                  </a:lnTo>
                  <a:lnTo>
                    <a:pt x="1148" y="638"/>
                  </a:lnTo>
                  <a:close/>
                  <a:moveTo>
                    <a:pt x="832" y="946"/>
                  </a:moveTo>
                  <a:lnTo>
                    <a:pt x="644" y="680"/>
                  </a:lnTo>
                  <a:lnTo>
                    <a:pt x="826" y="558"/>
                  </a:lnTo>
                  <a:lnTo>
                    <a:pt x="906" y="674"/>
                  </a:lnTo>
                  <a:lnTo>
                    <a:pt x="844" y="722"/>
                  </a:lnTo>
                  <a:lnTo>
                    <a:pt x="942" y="862"/>
                  </a:lnTo>
                  <a:lnTo>
                    <a:pt x="832" y="94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41" y="320"/>
              <a:ext cx="280" cy="280"/>
            </a:xfrm>
            <a:custGeom>
              <a:avLst/>
              <a:gdLst>
                <a:gd name="T0" fmla="*/ 140 w 280"/>
                <a:gd name="T1" fmla="*/ 280 h 280"/>
                <a:gd name="T2" fmla="*/ 168 w 280"/>
                <a:gd name="T3" fmla="*/ 276 h 280"/>
                <a:gd name="T4" fmla="*/ 194 w 280"/>
                <a:gd name="T5" fmla="*/ 268 h 280"/>
                <a:gd name="T6" fmla="*/ 218 w 280"/>
                <a:gd name="T7" fmla="*/ 256 h 280"/>
                <a:gd name="T8" fmla="*/ 238 w 280"/>
                <a:gd name="T9" fmla="*/ 238 h 280"/>
                <a:gd name="T10" fmla="*/ 256 w 280"/>
                <a:gd name="T11" fmla="*/ 218 h 280"/>
                <a:gd name="T12" fmla="*/ 268 w 280"/>
                <a:gd name="T13" fmla="*/ 194 h 280"/>
                <a:gd name="T14" fmla="*/ 276 w 280"/>
                <a:gd name="T15" fmla="*/ 168 h 280"/>
                <a:gd name="T16" fmla="*/ 280 w 280"/>
                <a:gd name="T17" fmla="*/ 140 h 280"/>
                <a:gd name="T18" fmla="*/ 278 w 280"/>
                <a:gd name="T19" fmla="*/ 126 h 280"/>
                <a:gd name="T20" fmla="*/ 272 w 280"/>
                <a:gd name="T21" fmla="*/ 98 h 280"/>
                <a:gd name="T22" fmla="*/ 262 w 280"/>
                <a:gd name="T23" fmla="*/ 74 h 280"/>
                <a:gd name="T24" fmla="*/ 248 w 280"/>
                <a:gd name="T25" fmla="*/ 52 h 280"/>
                <a:gd name="T26" fmla="*/ 228 w 280"/>
                <a:gd name="T27" fmla="*/ 32 h 280"/>
                <a:gd name="T28" fmla="*/ 206 w 280"/>
                <a:gd name="T29" fmla="*/ 18 h 280"/>
                <a:gd name="T30" fmla="*/ 182 w 280"/>
                <a:gd name="T31" fmla="*/ 8 h 280"/>
                <a:gd name="T32" fmla="*/ 154 w 280"/>
                <a:gd name="T33" fmla="*/ 2 h 280"/>
                <a:gd name="T34" fmla="*/ 140 w 280"/>
                <a:gd name="T35" fmla="*/ 0 h 280"/>
                <a:gd name="T36" fmla="*/ 112 w 280"/>
                <a:gd name="T37" fmla="*/ 4 h 280"/>
                <a:gd name="T38" fmla="*/ 86 w 280"/>
                <a:gd name="T39" fmla="*/ 12 h 280"/>
                <a:gd name="T40" fmla="*/ 62 w 280"/>
                <a:gd name="T41" fmla="*/ 24 h 280"/>
                <a:gd name="T42" fmla="*/ 42 w 280"/>
                <a:gd name="T43" fmla="*/ 42 h 280"/>
                <a:gd name="T44" fmla="*/ 24 w 280"/>
                <a:gd name="T45" fmla="*/ 62 h 280"/>
                <a:gd name="T46" fmla="*/ 12 w 280"/>
                <a:gd name="T47" fmla="*/ 86 h 280"/>
                <a:gd name="T48" fmla="*/ 2 w 280"/>
                <a:gd name="T49" fmla="*/ 112 h 280"/>
                <a:gd name="T50" fmla="*/ 0 w 280"/>
                <a:gd name="T51" fmla="*/ 140 h 280"/>
                <a:gd name="T52" fmla="*/ 0 w 280"/>
                <a:gd name="T53" fmla="*/ 154 h 280"/>
                <a:gd name="T54" fmla="*/ 6 w 280"/>
                <a:gd name="T55" fmla="*/ 182 h 280"/>
                <a:gd name="T56" fmla="*/ 16 w 280"/>
                <a:gd name="T57" fmla="*/ 206 h 280"/>
                <a:gd name="T58" fmla="*/ 32 w 280"/>
                <a:gd name="T59" fmla="*/ 230 h 280"/>
                <a:gd name="T60" fmla="*/ 50 w 280"/>
                <a:gd name="T61" fmla="*/ 248 h 280"/>
                <a:gd name="T62" fmla="*/ 74 w 280"/>
                <a:gd name="T63" fmla="*/ 262 h 280"/>
                <a:gd name="T64" fmla="*/ 98 w 280"/>
                <a:gd name="T65" fmla="*/ 274 h 280"/>
                <a:gd name="T66" fmla="*/ 126 w 280"/>
                <a:gd name="T67" fmla="*/ 280 h 280"/>
                <a:gd name="T68" fmla="*/ 140 w 280"/>
                <a:gd name="T69" fmla="*/ 280 h 28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80"/>
                <a:gd name="T106" fmla="*/ 0 h 280"/>
                <a:gd name="T107" fmla="*/ 280 w 280"/>
                <a:gd name="T108" fmla="*/ 280 h 28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80" h="280">
                  <a:moveTo>
                    <a:pt x="140" y="280"/>
                  </a:moveTo>
                  <a:lnTo>
                    <a:pt x="140" y="280"/>
                  </a:lnTo>
                  <a:lnTo>
                    <a:pt x="154" y="280"/>
                  </a:lnTo>
                  <a:lnTo>
                    <a:pt x="168" y="276"/>
                  </a:lnTo>
                  <a:lnTo>
                    <a:pt x="182" y="274"/>
                  </a:lnTo>
                  <a:lnTo>
                    <a:pt x="194" y="268"/>
                  </a:lnTo>
                  <a:lnTo>
                    <a:pt x="206" y="262"/>
                  </a:lnTo>
                  <a:lnTo>
                    <a:pt x="218" y="256"/>
                  </a:lnTo>
                  <a:lnTo>
                    <a:pt x="228" y="248"/>
                  </a:lnTo>
                  <a:lnTo>
                    <a:pt x="238" y="238"/>
                  </a:lnTo>
                  <a:lnTo>
                    <a:pt x="248" y="230"/>
                  </a:lnTo>
                  <a:lnTo>
                    <a:pt x="256" y="218"/>
                  </a:lnTo>
                  <a:lnTo>
                    <a:pt x="262" y="206"/>
                  </a:lnTo>
                  <a:lnTo>
                    <a:pt x="268" y="194"/>
                  </a:lnTo>
                  <a:lnTo>
                    <a:pt x="272" y="182"/>
                  </a:lnTo>
                  <a:lnTo>
                    <a:pt x="276" y="168"/>
                  </a:lnTo>
                  <a:lnTo>
                    <a:pt x="278" y="154"/>
                  </a:lnTo>
                  <a:lnTo>
                    <a:pt x="280" y="140"/>
                  </a:lnTo>
                  <a:lnTo>
                    <a:pt x="278" y="126"/>
                  </a:lnTo>
                  <a:lnTo>
                    <a:pt x="276" y="112"/>
                  </a:lnTo>
                  <a:lnTo>
                    <a:pt x="272" y="98"/>
                  </a:lnTo>
                  <a:lnTo>
                    <a:pt x="268" y="86"/>
                  </a:lnTo>
                  <a:lnTo>
                    <a:pt x="262" y="74"/>
                  </a:lnTo>
                  <a:lnTo>
                    <a:pt x="256" y="62"/>
                  </a:lnTo>
                  <a:lnTo>
                    <a:pt x="248" y="52"/>
                  </a:lnTo>
                  <a:lnTo>
                    <a:pt x="238" y="42"/>
                  </a:lnTo>
                  <a:lnTo>
                    <a:pt x="228" y="32"/>
                  </a:lnTo>
                  <a:lnTo>
                    <a:pt x="218" y="24"/>
                  </a:lnTo>
                  <a:lnTo>
                    <a:pt x="206" y="18"/>
                  </a:lnTo>
                  <a:lnTo>
                    <a:pt x="194" y="12"/>
                  </a:lnTo>
                  <a:lnTo>
                    <a:pt x="182" y="8"/>
                  </a:lnTo>
                  <a:lnTo>
                    <a:pt x="168" y="4"/>
                  </a:lnTo>
                  <a:lnTo>
                    <a:pt x="154" y="2"/>
                  </a:lnTo>
                  <a:lnTo>
                    <a:pt x="140" y="0"/>
                  </a:lnTo>
                  <a:lnTo>
                    <a:pt x="126" y="2"/>
                  </a:lnTo>
                  <a:lnTo>
                    <a:pt x="112" y="4"/>
                  </a:lnTo>
                  <a:lnTo>
                    <a:pt x="98" y="8"/>
                  </a:lnTo>
                  <a:lnTo>
                    <a:pt x="86" y="12"/>
                  </a:lnTo>
                  <a:lnTo>
                    <a:pt x="74" y="18"/>
                  </a:lnTo>
                  <a:lnTo>
                    <a:pt x="62" y="24"/>
                  </a:lnTo>
                  <a:lnTo>
                    <a:pt x="50" y="32"/>
                  </a:lnTo>
                  <a:lnTo>
                    <a:pt x="42" y="42"/>
                  </a:lnTo>
                  <a:lnTo>
                    <a:pt x="32" y="52"/>
                  </a:lnTo>
                  <a:lnTo>
                    <a:pt x="24" y="62"/>
                  </a:lnTo>
                  <a:lnTo>
                    <a:pt x="16" y="74"/>
                  </a:lnTo>
                  <a:lnTo>
                    <a:pt x="12" y="86"/>
                  </a:lnTo>
                  <a:lnTo>
                    <a:pt x="6" y="98"/>
                  </a:lnTo>
                  <a:lnTo>
                    <a:pt x="2" y="112"/>
                  </a:lnTo>
                  <a:lnTo>
                    <a:pt x="0" y="126"/>
                  </a:lnTo>
                  <a:lnTo>
                    <a:pt x="0" y="140"/>
                  </a:lnTo>
                  <a:lnTo>
                    <a:pt x="0" y="154"/>
                  </a:lnTo>
                  <a:lnTo>
                    <a:pt x="2" y="168"/>
                  </a:lnTo>
                  <a:lnTo>
                    <a:pt x="6" y="182"/>
                  </a:lnTo>
                  <a:lnTo>
                    <a:pt x="12" y="194"/>
                  </a:lnTo>
                  <a:lnTo>
                    <a:pt x="16" y="206"/>
                  </a:lnTo>
                  <a:lnTo>
                    <a:pt x="24" y="218"/>
                  </a:lnTo>
                  <a:lnTo>
                    <a:pt x="32" y="230"/>
                  </a:lnTo>
                  <a:lnTo>
                    <a:pt x="42" y="238"/>
                  </a:lnTo>
                  <a:lnTo>
                    <a:pt x="50" y="248"/>
                  </a:lnTo>
                  <a:lnTo>
                    <a:pt x="62" y="256"/>
                  </a:lnTo>
                  <a:lnTo>
                    <a:pt x="74" y="262"/>
                  </a:lnTo>
                  <a:lnTo>
                    <a:pt x="86" y="268"/>
                  </a:lnTo>
                  <a:lnTo>
                    <a:pt x="98" y="274"/>
                  </a:lnTo>
                  <a:lnTo>
                    <a:pt x="112" y="276"/>
                  </a:lnTo>
                  <a:lnTo>
                    <a:pt x="126" y="280"/>
                  </a:lnTo>
                  <a:lnTo>
                    <a:pt x="140" y="28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463" y="854"/>
              <a:ext cx="244" cy="244"/>
            </a:xfrm>
            <a:custGeom>
              <a:avLst/>
              <a:gdLst>
                <a:gd name="T0" fmla="*/ 122 w 244"/>
                <a:gd name="T1" fmla="*/ 244 h 244"/>
                <a:gd name="T2" fmla="*/ 122 w 244"/>
                <a:gd name="T3" fmla="*/ 244 h 244"/>
                <a:gd name="T4" fmla="*/ 134 w 244"/>
                <a:gd name="T5" fmla="*/ 242 h 244"/>
                <a:gd name="T6" fmla="*/ 146 w 244"/>
                <a:gd name="T7" fmla="*/ 240 h 244"/>
                <a:gd name="T8" fmla="*/ 158 w 244"/>
                <a:gd name="T9" fmla="*/ 238 h 244"/>
                <a:gd name="T10" fmla="*/ 170 w 244"/>
                <a:gd name="T11" fmla="*/ 234 h 244"/>
                <a:gd name="T12" fmla="*/ 190 w 244"/>
                <a:gd name="T13" fmla="*/ 222 h 244"/>
                <a:gd name="T14" fmla="*/ 208 w 244"/>
                <a:gd name="T15" fmla="*/ 208 h 244"/>
                <a:gd name="T16" fmla="*/ 224 w 244"/>
                <a:gd name="T17" fmla="*/ 190 h 244"/>
                <a:gd name="T18" fmla="*/ 234 w 244"/>
                <a:gd name="T19" fmla="*/ 168 h 244"/>
                <a:gd name="T20" fmla="*/ 238 w 244"/>
                <a:gd name="T21" fmla="*/ 158 h 244"/>
                <a:gd name="T22" fmla="*/ 242 w 244"/>
                <a:gd name="T23" fmla="*/ 146 h 244"/>
                <a:gd name="T24" fmla="*/ 244 w 244"/>
                <a:gd name="T25" fmla="*/ 134 h 244"/>
                <a:gd name="T26" fmla="*/ 244 w 244"/>
                <a:gd name="T27" fmla="*/ 122 h 244"/>
                <a:gd name="T28" fmla="*/ 244 w 244"/>
                <a:gd name="T29" fmla="*/ 122 h 244"/>
                <a:gd name="T30" fmla="*/ 244 w 244"/>
                <a:gd name="T31" fmla="*/ 108 h 244"/>
                <a:gd name="T32" fmla="*/ 242 w 244"/>
                <a:gd name="T33" fmla="*/ 96 h 244"/>
                <a:gd name="T34" fmla="*/ 238 w 244"/>
                <a:gd name="T35" fmla="*/ 84 h 244"/>
                <a:gd name="T36" fmla="*/ 234 w 244"/>
                <a:gd name="T37" fmla="*/ 74 h 244"/>
                <a:gd name="T38" fmla="*/ 224 w 244"/>
                <a:gd name="T39" fmla="*/ 54 h 244"/>
                <a:gd name="T40" fmla="*/ 208 w 244"/>
                <a:gd name="T41" fmla="*/ 34 h 244"/>
                <a:gd name="T42" fmla="*/ 190 w 244"/>
                <a:gd name="T43" fmla="*/ 20 h 244"/>
                <a:gd name="T44" fmla="*/ 170 w 244"/>
                <a:gd name="T45" fmla="*/ 8 h 244"/>
                <a:gd name="T46" fmla="*/ 158 w 244"/>
                <a:gd name="T47" fmla="*/ 4 h 244"/>
                <a:gd name="T48" fmla="*/ 146 w 244"/>
                <a:gd name="T49" fmla="*/ 2 h 244"/>
                <a:gd name="T50" fmla="*/ 134 w 244"/>
                <a:gd name="T51" fmla="*/ 0 h 244"/>
                <a:gd name="T52" fmla="*/ 122 w 244"/>
                <a:gd name="T53" fmla="*/ 0 h 244"/>
                <a:gd name="T54" fmla="*/ 122 w 244"/>
                <a:gd name="T55" fmla="*/ 0 h 244"/>
                <a:gd name="T56" fmla="*/ 110 w 244"/>
                <a:gd name="T57" fmla="*/ 0 h 244"/>
                <a:gd name="T58" fmla="*/ 98 w 244"/>
                <a:gd name="T59" fmla="*/ 2 h 244"/>
                <a:gd name="T60" fmla="*/ 86 w 244"/>
                <a:gd name="T61" fmla="*/ 4 h 244"/>
                <a:gd name="T62" fmla="*/ 74 w 244"/>
                <a:gd name="T63" fmla="*/ 8 h 244"/>
                <a:gd name="T64" fmla="*/ 54 w 244"/>
                <a:gd name="T65" fmla="*/ 20 h 244"/>
                <a:gd name="T66" fmla="*/ 36 w 244"/>
                <a:gd name="T67" fmla="*/ 34 h 244"/>
                <a:gd name="T68" fmla="*/ 20 w 244"/>
                <a:gd name="T69" fmla="*/ 54 h 244"/>
                <a:gd name="T70" fmla="*/ 10 w 244"/>
                <a:gd name="T71" fmla="*/ 74 h 244"/>
                <a:gd name="T72" fmla="*/ 6 w 244"/>
                <a:gd name="T73" fmla="*/ 84 h 244"/>
                <a:gd name="T74" fmla="*/ 2 w 244"/>
                <a:gd name="T75" fmla="*/ 96 h 244"/>
                <a:gd name="T76" fmla="*/ 0 w 244"/>
                <a:gd name="T77" fmla="*/ 108 h 244"/>
                <a:gd name="T78" fmla="*/ 0 w 244"/>
                <a:gd name="T79" fmla="*/ 122 h 244"/>
                <a:gd name="T80" fmla="*/ 0 w 244"/>
                <a:gd name="T81" fmla="*/ 122 h 244"/>
                <a:gd name="T82" fmla="*/ 0 w 244"/>
                <a:gd name="T83" fmla="*/ 134 h 244"/>
                <a:gd name="T84" fmla="*/ 2 w 244"/>
                <a:gd name="T85" fmla="*/ 146 h 244"/>
                <a:gd name="T86" fmla="*/ 6 w 244"/>
                <a:gd name="T87" fmla="*/ 158 h 244"/>
                <a:gd name="T88" fmla="*/ 10 w 244"/>
                <a:gd name="T89" fmla="*/ 168 h 244"/>
                <a:gd name="T90" fmla="*/ 20 w 244"/>
                <a:gd name="T91" fmla="*/ 190 h 244"/>
                <a:gd name="T92" fmla="*/ 36 w 244"/>
                <a:gd name="T93" fmla="*/ 208 h 244"/>
                <a:gd name="T94" fmla="*/ 54 w 244"/>
                <a:gd name="T95" fmla="*/ 222 h 244"/>
                <a:gd name="T96" fmla="*/ 74 w 244"/>
                <a:gd name="T97" fmla="*/ 234 h 244"/>
                <a:gd name="T98" fmla="*/ 86 w 244"/>
                <a:gd name="T99" fmla="*/ 238 h 244"/>
                <a:gd name="T100" fmla="*/ 98 w 244"/>
                <a:gd name="T101" fmla="*/ 240 h 244"/>
                <a:gd name="T102" fmla="*/ 110 w 244"/>
                <a:gd name="T103" fmla="*/ 242 h 244"/>
                <a:gd name="T104" fmla="*/ 122 w 244"/>
                <a:gd name="T105" fmla="*/ 244 h 244"/>
                <a:gd name="T106" fmla="*/ 122 w 244"/>
                <a:gd name="T107" fmla="*/ 244 h 24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44"/>
                <a:gd name="T163" fmla="*/ 0 h 244"/>
                <a:gd name="T164" fmla="*/ 244 w 244"/>
                <a:gd name="T165" fmla="*/ 244 h 24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44" h="244">
                  <a:moveTo>
                    <a:pt x="122" y="244"/>
                  </a:moveTo>
                  <a:lnTo>
                    <a:pt x="122" y="244"/>
                  </a:lnTo>
                  <a:lnTo>
                    <a:pt x="134" y="242"/>
                  </a:lnTo>
                  <a:lnTo>
                    <a:pt x="146" y="240"/>
                  </a:lnTo>
                  <a:lnTo>
                    <a:pt x="158" y="238"/>
                  </a:lnTo>
                  <a:lnTo>
                    <a:pt x="170" y="234"/>
                  </a:lnTo>
                  <a:lnTo>
                    <a:pt x="190" y="222"/>
                  </a:lnTo>
                  <a:lnTo>
                    <a:pt x="208" y="208"/>
                  </a:lnTo>
                  <a:lnTo>
                    <a:pt x="224" y="190"/>
                  </a:lnTo>
                  <a:lnTo>
                    <a:pt x="234" y="168"/>
                  </a:lnTo>
                  <a:lnTo>
                    <a:pt x="238" y="158"/>
                  </a:lnTo>
                  <a:lnTo>
                    <a:pt x="242" y="146"/>
                  </a:lnTo>
                  <a:lnTo>
                    <a:pt x="244" y="134"/>
                  </a:lnTo>
                  <a:lnTo>
                    <a:pt x="244" y="122"/>
                  </a:lnTo>
                  <a:lnTo>
                    <a:pt x="244" y="108"/>
                  </a:lnTo>
                  <a:lnTo>
                    <a:pt x="242" y="96"/>
                  </a:lnTo>
                  <a:lnTo>
                    <a:pt x="238" y="84"/>
                  </a:lnTo>
                  <a:lnTo>
                    <a:pt x="234" y="74"/>
                  </a:lnTo>
                  <a:lnTo>
                    <a:pt x="224" y="54"/>
                  </a:lnTo>
                  <a:lnTo>
                    <a:pt x="208" y="34"/>
                  </a:lnTo>
                  <a:lnTo>
                    <a:pt x="190" y="20"/>
                  </a:lnTo>
                  <a:lnTo>
                    <a:pt x="170" y="8"/>
                  </a:lnTo>
                  <a:lnTo>
                    <a:pt x="158" y="4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22" y="0"/>
                  </a:lnTo>
                  <a:lnTo>
                    <a:pt x="110" y="0"/>
                  </a:lnTo>
                  <a:lnTo>
                    <a:pt x="98" y="2"/>
                  </a:lnTo>
                  <a:lnTo>
                    <a:pt x="86" y="4"/>
                  </a:lnTo>
                  <a:lnTo>
                    <a:pt x="74" y="8"/>
                  </a:lnTo>
                  <a:lnTo>
                    <a:pt x="54" y="20"/>
                  </a:lnTo>
                  <a:lnTo>
                    <a:pt x="36" y="34"/>
                  </a:lnTo>
                  <a:lnTo>
                    <a:pt x="20" y="54"/>
                  </a:lnTo>
                  <a:lnTo>
                    <a:pt x="10" y="74"/>
                  </a:lnTo>
                  <a:lnTo>
                    <a:pt x="6" y="84"/>
                  </a:lnTo>
                  <a:lnTo>
                    <a:pt x="2" y="96"/>
                  </a:lnTo>
                  <a:lnTo>
                    <a:pt x="0" y="108"/>
                  </a:lnTo>
                  <a:lnTo>
                    <a:pt x="0" y="122"/>
                  </a:lnTo>
                  <a:lnTo>
                    <a:pt x="0" y="134"/>
                  </a:lnTo>
                  <a:lnTo>
                    <a:pt x="2" y="146"/>
                  </a:lnTo>
                  <a:lnTo>
                    <a:pt x="6" y="158"/>
                  </a:lnTo>
                  <a:lnTo>
                    <a:pt x="10" y="168"/>
                  </a:lnTo>
                  <a:lnTo>
                    <a:pt x="20" y="190"/>
                  </a:lnTo>
                  <a:lnTo>
                    <a:pt x="36" y="208"/>
                  </a:lnTo>
                  <a:lnTo>
                    <a:pt x="54" y="222"/>
                  </a:lnTo>
                  <a:lnTo>
                    <a:pt x="74" y="234"/>
                  </a:lnTo>
                  <a:lnTo>
                    <a:pt x="86" y="238"/>
                  </a:lnTo>
                  <a:lnTo>
                    <a:pt x="98" y="240"/>
                  </a:lnTo>
                  <a:lnTo>
                    <a:pt x="110" y="242"/>
                  </a:lnTo>
                  <a:lnTo>
                    <a:pt x="122" y="2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333" y="1136"/>
              <a:ext cx="504" cy="252"/>
            </a:xfrm>
            <a:custGeom>
              <a:avLst/>
              <a:gdLst>
                <a:gd name="T0" fmla="*/ 378 w 504"/>
                <a:gd name="T1" fmla="*/ 0 h 252"/>
                <a:gd name="T2" fmla="*/ 126 w 504"/>
                <a:gd name="T3" fmla="*/ 0 h 252"/>
                <a:gd name="T4" fmla="*/ 126 w 504"/>
                <a:gd name="T5" fmla="*/ 0 h 252"/>
                <a:gd name="T6" fmla="*/ 114 w 504"/>
                <a:gd name="T7" fmla="*/ 0 h 252"/>
                <a:gd name="T8" fmla="*/ 100 w 504"/>
                <a:gd name="T9" fmla="*/ 2 h 252"/>
                <a:gd name="T10" fmla="*/ 88 w 504"/>
                <a:gd name="T11" fmla="*/ 6 h 252"/>
                <a:gd name="T12" fmla="*/ 76 w 504"/>
                <a:gd name="T13" fmla="*/ 10 h 252"/>
                <a:gd name="T14" fmla="*/ 56 w 504"/>
                <a:gd name="T15" fmla="*/ 22 h 252"/>
                <a:gd name="T16" fmla="*/ 36 w 504"/>
                <a:gd name="T17" fmla="*/ 36 h 252"/>
                <a:gd name="T18" fmla="*/ 22 w 504"/>
                <a:gd name="T19" fmla="*/ 56 h 252"/>
                <a:gd name="T20" fmla="*/ 10 w 504"/>
                <a:gd name="T21" fmla="*/ 76 h 252"/>
                <a:gd name="T22" fmla="*/ 6 w 504"/>
                <a:gd name="T23" fmla="*/ 88 h 252"/>
                <a:gd name="T24" fmla="*/ 2 w 504"/>
                <a:gd name="T25" fmla="*/ 100 h 252"/>
                <a:gd name="T26" fmla="*/ 0 w 504"/>
                <a:gd name="T27" fmla="*/ 114 h 252"/>
                <a:gd name="T28" fmla="*/ 0 w 504"/>
                <a:gd name="T29" fmla="*/ 126 h 252"/>
                <a:gd name="T30" fmla="*/ 0 w 504"/>
                <a:gd name="T31" fmla="*/ 252 h 252"/>
                <a:gd name="T32" fmla="*/ 504 w 504"/>
                <a:gd name="T33" fmla="*/ 252 h 252"/>
                <a:gd name="T34" fmla="*/ 504 w 504"/>
                <a:gd name="T35" fmla="*/ 126 h 252"/>
                <a:gd name="T36" fmla="*/ 504 w 504"/>
                <a:gd name="T37" fmla="*/ 126 h 252"/>
                <a:gd name="T38" fmla="*/ 504 w 504"/>
                <a:gd name="T39" fmla="*/ 114 h 252"/>
                <a:gd name="T40" fmla="*/ 502 w 504"/>
                <a:gd name="T41" fmla="*/ 100 h 252"/>
                <a:gd name="T42" fmla="*/ 498 w 504"/>
                <a:gd name="T43" fmla="*/ 88 h 252"/>
                <a:gd name="T44" fmla="*/ 494 w 504"/>
                <a:gd name="T45" fmla="*/ 76 h 252"/>
                <a:gd name="T46" fmla="*/ 482 w 504"/>
                <a:gd name="T47" fmla="*/ 56 h 252"/>
                <a:gd name="T48" fmla="*/ 468 w 504"/>
                <a:gd name="T49" fmla="*/ 36 h 252"/>
                <a:gd name="T50" fmla="*/ 448 w 504"/>
                <a:gd name="T51" fmla="*/ 22 h 252"/>
                <a:gd name="T52" fmla="*/ 428 w 504"/>
                <a:gd name="T53" fmla="*/ 10 h 252"/>
                <a:gd name="T54" fmla="*/ 416 w 504"/>
                <a:gd name="T55" fmla="*/ 6 h 252"/>
                <a:gd name="T56" fmla="*/ 404 w 504"/>
                <a:gd name="T57" fmla="*/ 2 h 252"/>
                <a:gd name="T58" fmla="*/ 390 w 504"/>
                <a:gd name="T59" fmla="*/ 0 h 252"/>
                <a:gd name="T60" fmla="*/ 378 w 504"/>
                <a:gd name="T61" fmla="*/ 0 h 252"/>
                <a:gd name="T62" fmla="*/ 378 w 504"/>
                <a:gd name="T63" fmla="*/ 0 h 25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04"/>
                <a:gd name="T97" fmla="*/ 0 h 252"/>
                <a:gd name="T98" fmla="*/ 504 w 504"/>
                <a:gd name="T99" fmla="*/ 252 h 25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04" h="252">
                  <a:moveTo>
                    <a:pt x="378" y="0"/>
                  </a:moveTo>
                  <a:lnTo>
                    <a:pt x="126" y="0"/>
                  </a:lnTo>
                  <a:lnTo>
                    <a:pt x="114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6" y="22"/>
                  </a:lnTo>
                  <a:lnTo>
                    <a:pt x="36" y="36"/>
                  </a:lnTo>
                  <a:lnTo>
                    <a:pt x="22" y="56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4"/>
                  </a:lnTo>
                  <a:lnTo>
                    <a:pt x="0" y="126"/>
                  </a:lnTo>
                  <a:lnTo>
                    <a:pt x="0" y="252"/>
                  </a:lnTo>
                  <a:lnTo>
                    <a:pt x="504" y="252"/>
                  </a:lnTo>
                  <a:lnTo>
                    <a:pt x="504" y="126"/>
                  </a:lnTo>
                  <a:lnTo>
                    <a:pt x="504" y="114"/>
                  </a:lnTo>
                  <a:lnTo>
                    <a:pt x="502" y="100"/>
                  </a:lnTo>
                  <a:lnTo>
                    <a:pt x="498" y="88"/>
                  </a:lnTo>
                  <a:lnTo>
                    <a:pt x="494" y="76"/>
                  </a:lnTo>
                  <a:lnTo>
                    <a:pt x="482" y="56"/>
                  </a:lnTo>
                  <a:lnTo>
                    <a:pt x="468" y="36"/>
                  </a:lnTo>
                  <a:lnTo>
                    <a:pt x="448" y="22"/>
                  </a:lnTo>
                  <a:lnTo>
                    <a:pt x="428" y="10"/>
                  </a:lnTo>
                  <a:lnTo>
                    <a:pt x="416" y="6"/>
                  </a:lnTo>
                  <a:lnTo>
                    <a:pt x="404" y="2"/>
                  </a:lnTo>
                  <a:lnTo>
                    <a:pt x="390" y="0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887" y="854"/>
              <a:ext cx="244" cy="244"/>
            </a:xfrm>
            <a:custGeom>
              <a:avLst/>
              <a:gdLst>
                <a:gd name="T0" fmla="*/ 122 w 244"/>
                <a:gd name="T1" fmla="*/ 244 h 244"/>
                <a:gd name="T2" fmla="*/ 122 w 244"/>
                <a:gd name="T3" fmla="*/ 244 h 244"/>
                <a:gd name="T4" fmla="*/ 134 w 244"/>
                <a:gd name="T5" fmla="*/ 242 h 244"/>
                <a:gd name="T6" fmla="*/ 146 w 244"/>
                <a:gd name="T7" fmla="*/ 240 h 244"/>
                <a:gd name="T8" fmla="*/ 158 w 244"/>
                <a:gd name="T9" fmla="*/ 238 h 244"/>
                <a:gd name="T10" fmla="*/ 170 w 244"/>
                <a:gd name="T11" fmla="*/ 234 h 244"/>
                <a:gd name="T12" fmla="*/ 190 w 244"/>
                <a:gd name="T13" fmla="*/ 222 h 244"/>
                <a:gd name="T14" fmla="*/ 208 w 244"/>
                <a:gd name="T15" fmla="*/ 208 h 244"/>
                <a:gd name="T16" fmla="*/ 224 w 244"/>
                <a:gd name="T17" fmla="*/ 190 h 244"/>
                <a:gd name="T18" fmla="*/ 234 w 244"/>
                <a:gd name="T19" fmla="*/ 168 h 244"/>
                <a:gd name="T20" fmla="*/ 238 w 244"/>
                <a:gd name="T21" fmla="*/ 158 h 244"/>
                <a:gd name="T22" fmla="*/ 242 w 244"/>
                <a:gd name="T23" fmla="*/ 146 h 244"/>
                <a:gd name="T24" fmla="*/ 244 w 244"/>
                <a:gd name="T25" fmla="*/ 134 h 244"/>
                <a:gd name="T26" fmla="*/ 244 w 244"/>
                <a:gd name="T27" fmla="*/ 122 h 244"/>
                <a:gd name="T28" fmla="*/ 244 w 244"/>
                <a:gd name="T29" fmla="*/ 122 h 244"/>
                <a:gd name="T30" fmla="*/ 244 w 244"/>
                <a:gd name="T31" fmla="*/ 108 h 244"/>
                <a:gd name="T32" fmla="*/ 242 w 244"/>
                <a:gd name="T33" fmla="*/ 96 h 244"/>
                <a:gd name="T34" fmla="*/ 238 w 244"/>
                <a:gd name="T35" fmla="*/ 84 h 244"/>
                <a:gd name="T36" fmla="*/ 234 w 244"/>
                <a:gd name="T37" fmla="*/ 74 h 244"/>
                <a:gd name="T38" fmla="*/ 224 w 244"/>
                <a:gd name="T39" fmla="*/ 54 h 244"/>
                <a:gd name="T40" fmla="*/ 208 w 244"/>
                <a:gd name="T41" fmla="*/ 34 h 244"/>
                <a:gd name="T42" fmla="*/ 190 w 244"/>
                <a:gd name="T43" fmla="*/ 20 h 244"/>
                <a:gd name="T44" fmla="*/ 170 w 244"/>
                <a:gd name="T45" fmla="*/ 8 h 244"/>
                <a:gd name="T46" fmla="*/ 158 w 244"/>
                <a:gd name="T47" fmla="*/ 4 h 244"/>
                <a:gd name="T48" fmla="*/ 146 w 244"/>
                <a:gd name="T49" fmla="*/ 2 h 244"/>
                <a:gd name="T50" fmla="*/ 134 w 244"/>
                <a:gd name="T51" fmla="*/ 0 h 244"/>
                <a:gd name="T52" fmla="*/ 122 w 244"/>
                <a:gd name="T53" fmla="*/ 0 h 244"/>
                <a:gd name="T54" fmla="*/ 122 w 244"/>
                <a:gd name="T55" fmla="*/ 0 h 244"/>
                <a:gd name="T56" fmla="*/ 110 w 244"/>
                <a:gd name="T57" fmla="*/ 0 h 244"/>
                <a:gd name="T58" fmla="*/ 98 w 244"/>
                <a:gd name="T59" fmla="*/ 2 h 244"/>
                <a:gd name="T60" fmla="*/ 86 w 244"/>
                <a:gd name="T61" fmla="*/ 4 h 244"/>
                <a:gd name="T62" fmla="*/ 74 w 244"/>
                <a:gd name="T63" fmla="*/ 8 h 244"/>
                <a:gd name="T64" fmla="*/ 54 w 244"/>
                <a:gd name="T65" fmla="*/ 20 h 244"/>
                <a:gd name="T66" fmla="*/ 36 w 244"/>
                <a:gd name="T67" fmla="*/ 34 h 244"/>
                <a:gd name="T68" fmla="*/ 20 w 244"/>
                <a:gd name="T69" fmla="*/ 54 h 244"/>
                <a:gd name="T70" fmla="*/ 10 w 244"/>
                <a:gd name="T71" fmla="*/ 74 h 244"/>
                <a:gd name="T72" fmla="*/ 6 w 244"/>
                <a:gd name="T73" fmla="*/ 84 h 244"/>
                <a:gd name="T74" fmla="*/ 2 w 244"/>
                <a:gd name="T75" fmla="*/ 96 h 244"/>
                <a:gd name="T76" fmla="*/ 0 w 244"/>
                <a:gd name="T77" fmla="*/ 108 h 244"/>
                <a:gd name="T78" fmla="*/ 0 w 244"/>
                <a:gd name="T79" fmla="*/ 122 h 244"/>
                <a:gd name="T80" fmla="*/ 0 w 244"/>
                <a:gd name="T81" fmla="*/ 122 h 244"/>
                <a:gd name="T82" fmla="*/ 0 w 244"/>
                <a:gd name="T83" fmla="*/ 134 h 244"/>
                <a:gd name="T84" fmla="*/ 2 w 244"/>
                <a:gd name="T85" fmla="*/ 146 h 244"/>
                <a:gd name="T86" fmla="*/ 6 w 244"/>
                <a:gd name="T87" fmla="*/ 158 h 244"/>
                <a:gd name="T88" fmla="*/ 10 w 244"/>
                <a:gd name="T89" fmla="*/ 168 h 244"/>
                <a:gd name="T90" fmla="*/ 20 w 244"/>
                <a:gd name="T91" fmla="*/ 190 h 244"/>
                <a:gd name="T92" fmla="*/ 36 w 244"/>
                <a:gd name="T93" fmla="*/ 208 h 244"/>
                <a:gd name="T94" fmla="*/ 54 w 244"/>
                <a:gd name="T95" fmla="*/ 222 h 244"/>
                <a:gd name="T96" fmla="*/ 74 w 244"/>
                <a:gd name="T97" fmla="*/ 234 h 244"/>
                <a:gd name="T98" fmla="*/ 86 w 244"/>
                <a:gd name="T99" fmla="*/ 238 h 244"/>
                <a:gd name="T100" fmla="*/ 98 w 244"/>
                <a:gd name="T101" fmla="*/ 240 h 244"/>
                <a:gd name="T102" fmla="*/ 110 w 244"/>
                <a:gd name="T103" fmla="*/ 242 h 244"/>
                <a:gd name="T104" fmla="*/ 122 w 244"/>
                <a:gd name="T105" fmla="*/ 244 h 244"/>
                <a:gd name="T106" fmla="*/ 122 w 244"/>
                <a:gd name="T107" fmla="*/ 244 h 24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44"/>
                <a:gd name="T163" fmla="*/ 0 h 244"/>
                <a:gd name="T164" fmla="*/ 244 w 244"/>
                <a:gd name="T165" fmla="*/ 244 h 24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44" h="244">
                  <a:moveTo>
                    <a:pt x="122" y="244"/>
                  </a:moveTo>
                  <a:lnTo>
                    <a:pt x="122" y="244"/>
                  </a:lnTo>
                  <a:lnTo>
                    <a:pt x="134" y="242"/>
                  </a:lnTo>
                  <a:lnTo>
                    <a:pt x="146" y="240"/>
                  </a:lnTo>
                  <a:lnTo>
                    <a:pt x="158" y="238"/>
                  </a:lnTo>
                  <a:lnTo>
                    <a:pt x="170" y="234"/>
                  </a:lnTo>
                  <a:lnTo>
                    <a:pt x="190" y="222"/>
                  </a:lnTo>
                  <a:lnTo>
                    <a:pt x="208" y="208"/>
                  </a:lnTo>
                  <a:lnTo>
                    <a:pt x="224" y="190"/>
                  </a:lnTo>
                  <a:lnTo>
                    <a:pt x="234" y="168"/>
                  </a:lnTo>
                  <a:lnTo>
                    <a:pt x="238" y="158"/>
                  </a:lnTo>
                  <a:lnTo>
                    <a:pt x="242" y="146"/>
                  </a:lnTo>
                  <a:lnTo>
                    <a:pt x="244" y="134"/>
                  </a:lnTo>
                  <a:lnTo>
                    <a:pt x="244" y="122"/>
                  </a:lnTo>
                  <a:lnTo>
                    <a:pt x="244" y="108"/>
                  </a:lnTo>
                  <a:lnTo>
                    <a:pt x="242" y="96"/>
                  </a:lnTo>
                  <a:lnTo>
                    <a:pt x="238" y="84"/>
                  </a:lnTo>
                  <a:lnTo>
                    <a:pt x="234" y="74"/>
                  </a:lnTo>
                  <a:lnTo>
                    <a:pt x="224" y="54"/>
                  </a:lnTo>
                  <a:lnTo>
                    <a:pt x="208" y="34"/>
                  </a:lnTo>
                  <a:lnTo>
                    <a:pt x="190" y="20"/>
                  </a:lnTo>
                  <a:lnTo>
                    <a:pt x="170" y="8"/>
                  </a:lnTo>
                  <a:lnTo>
                    <a:pt x="158" y="4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22" y="0"/>
                  </a:lnTo>
                  <a:lnTo>
                    <a:pt x="110" y="0"/>
                  </a:lnTo>
                  <a:lnTo>
                    <a:pt x="98" y="2"/>
                  </a:lnTo>
                  <a:lnTo>
                    <a:pt x="86" y="4"/>
                  </a:lnTo>
                  <a:lnTo>
                    <a:pt x="74" y="8"/>
                  </a:lnTo>
                  <a:lnTo>
                    <a:pt x="54" y="20"/>
                  </a:lnTo>
                  <a:lnTo>
                    <a:pt x="36" y="34"/>
                  </a:lnTo>
                  <a:lnTo>
                    <a:pt x="20" y="54"/>
                  </a:lnTo>
                  <a:lnTo>
                    <a:pt x="10" y="74"/>
                  </a:lnTo>
                  <a:lnTo>
                    <a:pt x="6" y="84"/>
                  </a:lnTo>
                  <a:lnTo>
                    <a:pt x="2" y="96"/>
                  </a:lnTo>
                  <a:lnTo>
                    <a:pt x="0" y="108"/>
                  </a:lnTo>
                  <a:lnTo>
                    <a:pt x="0" y="122"/>
                  </a:lnTo>
                  <a:lnTo>
                    <a:pt x="0" y="134"/>
                  </a:lnTo>
                  <a:lnTo>
                    <a:pt x="2" y="146"/>
                  </a:lnTo>
                  <a:lnTo>
                    <a:pt x="6" y="158"/>
                  </a:lnTo>
                  <a:lnTo>
                    <a:pt x="10" y="168"/>
                  </a:lnTo>
                  <a:lnTo>
                    <a:pt x="20" y="190"/>
                  </a:lnTo>
                  <a:lnTo>
                    <a:pt x="36" y="208"/>
                  </a:lnTo>
                  <a:lnTo>
                    <a:pt x="54" y="222"/>
                  </a:lnTo>
                  <a:lnTo>
                    <a:pt x="74" y="234"/>
                  </a:lnTo>
                  <a:lnTo>
                    <a:pt x="86" y="238"/>
                  </a:lnTo>
                  <a:lnTo>
                    <a:pt x="98" y="240"/>
                  </a:lnTo>
                  <a:lnTo>
                    <a:pt x="110" y="242"/>
                  </a:lnTo>
                  <a:lnTo>
                    <a:pt x="122" y="2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757" y="1136"/>
              <a:ext cx="504" cy="252"/>
            </a:xfrm>
            <a:custGeom>
              <a:avLst/>
              <a:gdLst>
                <a:gd name="T0" fmla="*/ 378 w 504"/>
                <a:gd name="T1" fmla="*/ 0 h 252"/>
                <a:gd name="T2" fmla="*/ 126 w 504"/>
                <a:gd name="T3" fmla="*/ 0 h 252"/>
                <a:gd name="T4" fmla="*/ 126 w 504"/>
                <a:gd name="T5" fmla="*/ 0 h 252"/>
                <a:gd name="T6" fmla="*/ 114 w 504"/>
                <a:gd name="T7" fmla="*/ 0 h 252"/>
                <a:gd name="T8" fmla="*/ 100 w 504"/>
                <a:gd name="T9" fmla="*/ 2 h 252"/>
                <a:gd name="T10" fmla="*/ 88 w 504"/>
                <a:gd name="T11" fmla="*/ 6 h 252"/>
                <a:gd name="T12" fmla="*/ 76 w 504"/>
                <a:gd name="T13" fmla="*/ 10 h 252"/>
                <a:gd name="T14" fmla="*/ 56 w 504"/>
                <a:gd name="T15" fmla="*/ 22 h 252"/>
                <a:gd name="T16" fmla="*/ 36 w 504"/>
                <a:gd name="T17" fmla="*/ 36 h 252"/>
                <a:gd name="T18" fmla="*/ 22 w 504"/>
                <a:gd name="T19" fmla="*/ 56 h 252"/>
                <a:gd name="T20" fmla="*/ 10 w 504"/>
                <a:gd name="T21" fmla="*/ 76 h 252"/>
                <a:gd name="T22" fmla="*/ 6 w 504"/>
                <a:gd name="T23" fmla="*/ 88 h 252"/>
                <a:gd name="T24" fmla="*/ 2 w 504"/>
                <a:gd name="T25" fmla="*/ 100 h 252"/>
                <a:gd name="T26" fmla="*/ 0 w 504"/>
                <a:gd name="T27" fmla="*/ 114 h 252"/>
                <a:gd name="T28" fmla="*/ 0 w 504"/>
                <a:gd name="T29" fmla="*/ 126 h 252"/>
                <a:gd name="T30" fmla="*/ 0 w 504"/>
                <a:gd name="T31" fmla="*/ 252 h 252"/>
                <a:gd name="T32" fmla="*/ 504 w 504"/>
                <a:gd name="T33" fmla="*/ 252 h 252"/>
                <a:gd name="T34" fmla="*/ 504 w 504"/>
                <a:gd name="T35" fmla="*/ 126 h 252"/>
                <a:gd name="T36" fmla="*/ 504 w 504"/>
                <a:gd name="T37" fmla="*/ 126 h 252"/>
                <a:gd name="T38" fmla="*/ 504 w 504"/>
                <a:gd name="T39" fmla="*/ 114 h 252"/>
                <a:gd name="T40" fmla="*/ 502 w 504"/>
                <a:gd name="T41" fmla="*/ 100 h 252"/>
                <a:gd name="T42" fmla="*/ 498 w 504"/>
                <a:gd name="T43" fmla="*/ 88 h 252"/>
                <a:gd name="T44" fmla="*/ 494 w 504"/>
                <a:gd name="T45" fmla="*/ 76 h 252"/>
                <a:gd name="T46" fmla="*/ 482 w 504"/>
                <a:gd name="T47" fmla="*/ 56 h 252"/>
                <a:gd name="T48" fmla="*/ 468 w 504"/>
                <a:gd name="T49" fmla="*/ 36 h 252"/>
                <a:gd name="T50" fmla="*/ 448 w 504"/>
                <a:gd name="T51" fmla="*/ 22 h 252"/>
                <a:gd name="T52" fmla="*/ 428 w 504"/>
                <a:gd name="T53" fmla="*/ 10 h 252"/>
                <a:gd name="T54" fmla="*/ 416 w 504"/>
                <a:gd name="T55" fmla="*/ 6 h 252"/>
                <a:gd name="T56" fmla="*/ 404 w 504"/>
                <a:gd name="T57" fmla="*/ 2 h 252"/>
                <a:gd name="T58" fmla="*/ 390 w 504"/>
                <a:gd name="T59" fmla="*/ 0 h 252"/>
                <a:gd name="T60" fmla="*/ 378 w 504"/>
                <a:gd name="T61" fmla="*/ 0 h 252"/>
                <a:gd name="T62" fmla="*/ 378 w 504"/>
                <a:gd name="T63" fmla="*/ 0 h 25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04"/>
                <a:gd name="T97" fmla="*/ 0 h 252"/>
                <a:gd name="T98" fmla="*/ 504 w 504"/>
                <a:gd name="T99" fmla="*/ 252 h 25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04" h="252">
                  <a:moveTo>
                    <a:pt x="378" y="0"/>
                  </a:moveTo>
                  <a:lnTo>
                    <a:pt x="126" y="0"/>
                  </a:lnTo>
                  <a:lnTo>
                    <a:pt x="114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6" y="22"/>
                  </a:lnTo>
                  <a:lnTo>
                    <a:pt x="36" y="36"/>
                  </a:lnTo>
                  <a:lnTo>
                    <a:pt x="22" y="56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4"/>
                  </a:lnTo>
                  <a:lnTo>
                    <a:pt x="0" y="126"/>
                  </a:lnTo>
                  <a:lnTo>
                    <a:pt x="0" y="252"/>
                  </a:lnTo>
                  <a:lnTo>
                    <a:pt x="504" y="252"/>
                  </a:lnTo>
                  <a:lnTo>
                    <a:pt x="504" y="126"/>
                  </a:lnTo>
                  <a:lnTo>
                    <a:pt x="504" y="114"/>
                  </a:lnTo>
                  <a:lnTo>
                    <a:pt x="502" y="100"/>
                  </a:lnTo>
                  <a:lnTo>
                    <a:pt x="498" y="88"/>
                  </a:lnTo>
                  <a:lnTo>
                    <a:pt x="494" y="76"/>
                  </a:lnTo>
                  <a:lnTo>
                    <a:pt x="482" y="56"/>
                  </a:lnTo>
                  <a:lnTo>
                    <a:pt x="468" y="36"/>
                  </a:lnTo>
                  <a:lnTo>
                    <a:pt x="448" y="22"/>
                  </a:lnTo>
                  <a:lnTo>
                    <a:pt x="428" y="10"/>
                  </a:lnTo>
                  <a:lnTo>
                    <a:pt x="416" y="6"/>
                  </a:lnTo>
                  <a:lnTo>
                    <a:pt x="404" y="2"/>
                  </a:lnTo>
                  <a:lnTo>
                    <a:pt x="390" y="0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311" y="854"/>
              <a:ext cx="244" cy="244"/>
            </a:xfrm>
            <a:custGeom>
              <a:avLst/>
              <a:gdLst>
                <a:gd name="T0" fmla="*/ 122 w 244"/>
                <a:gd name="T1" fmla="*/ 244 h 244"/>
                <a:gd name="T2" fmla="*/ 122 w 244"/>
                <a:gd name="T3" fmla="*/ 244 h 244"/>
                <a:gd name="T4" fmla="*/ 134 w 244"/>
                <a:gd name="T5" fmla="*/ 242 h 244"/>
                <a:gd name="T6" fmla="*/ 146 w 244"/>
                <a:gd name="T7" fmla="*/ 240 h 244"/>
                <a:gd name="T8" fmla="*/ 158 w 244"/>
                <a:gd name="T9" fmla="*/ 238 h 244"/>
                <a:gd name="T10" fmla="*/ 170 w 244"/>
                <a:gd name="T11" fmla="*/ 234 h 244"/>
                <a:gd name="T12" fmla="*/ 190 w 244"/>
                <a:gd name="T13" fmla="*/ 222 h 244"/>
                <a:gd name="T14" fmla="*/ 208 w 244"/>
                <a:gd name="T15" fmla="*/ 208 h 244"/>
                <a:gd name="T16" fmla="*/ 224 w 244"/>
                <a:gd name="T17" fmla="*/ 190 h 244"/>
                <a:gd name="T18" fmla="*/ 234 w 244"/>
                <a:gd name="T19" fmla="*/ 168 h 244"/>
                <a:gd name="T20" fmla="*/ 238 w 244"/>
                <a:gd name="T21" fmla="*/ 158 h 244"/>
                <a:gd name="T22" fmla="*/ 242 w 244"/>
                <a:gd name="T23" fmla="*/ 146 h 244"/>
                <a:gd name="T24" fmla="*/ 244 w 244"/>
                <a:gd name="T25" fmla="*/ 134 h 244"/>
                <a:gd name="T26" fmla="*/ 244 w 244"/>
                <a:gd name="T27" fmla="*/ 122 h 244"/>
                <a:gd name="T28" fmla="*/ 244 w 244"/>
                <a:gd name="T29" fmla="*/ 122 h 244"/>
                <a:gd name="T30" fmla="*/ 244 w 244"/>
                <a:gd name="T31" fmla="*/ 108 h 244"/>
                <a:gd name="T32" fmla="*/ 242 w 244"/>
                <a:gd name="T33" fmla="*/ 96 h 244"/>
                <a:gd name="T34" fmla="*/ 238 w 244"/>
                <a:gd name="T35" fmla="*/ 84 h 244"/>
                <a:gd name="T36" fmla="*/ 234 w 244"/>
                <a:gd name="T37" fmla="*/ 74 h 244"/>
                <a:gd name="T38" fmla="*/ 224 w 244"/>
                <a:gd name="T39" fmla="*/ 54 h 244"/>
                <a:gd name="T40" fmla="*/ 208 w 244"/>
                <a:gd name="T41" fmla="*/ 34 h 244"/>
                <a:gd name="T42" fmla="*/ 190 w 244"/>
                <a:gd name="T43" fmla="*/ 20 h 244"/>
                <a:gd name="T44" fmla="*/ 170 w 244"/>
                <a:gd name="T45" fmla="*/ 8 h 244"/>
                <a:gd name="T46" fmla="*/ 158 w 244"/>
                <a:gd name="T47" fmla="*/ 4 h 244"/>
                <a:gd name="T48" fmla="*/ 146 w 244"/>
                <a:gd name="T49" fmla="*/ 2 h 244"/>
                <a:gd name="T50" fmla="*/ 134 w 244"/>
                <a:gd name="T51" fmla="*/ 0 h 244"/>
                <a:gd name="T52" fmla="*/ 122 w 244"/>
                <a:gd name="T53" fmla="*/ 0 h 244"/>
                <a:gd name="T54" fmla="*/ 122 w 244"/>
                <a:gd name="T55" fmla="*/ 0 h 244"/>
                <a:gd name="T56" fmla="*/ 110 w 244"/>
                <a:gd name="T57" fmla="*/ 0 h 244"/>
                <a:gd name="T58" fmla="*/ 98 w 244"/>
                <a:gd name="T59" fmla="*/ 2 h 244"/>
                <a:gd name="T60" fmla="*/ 86 w 244"/>
                <a:gd name="T61" fmla="*/ 4 h 244"/>
                <a:gd name="T62" fmla="*/ 74 w 244"/>
                <a:gd name="T63" fmla="*/ 8 h 244"/>
                <a:gd name="T64" fmla="*/ 54 w 244"/>
                <a:gd name="T65" fmla="*/ 20 h 244"/>
                <a:gd name="T66" fmla="*/ 36 w 244"/>
                <a:gd name="T67" fmla="*/ 34 h 244"/>
                <a:gd name="T68" fmla="*/ 20 w 244"/>
                <a:gd name="T69" fmla="*/ 54 h 244"/>
                <a:gd name="T70" fmla="*/ 10 w 244"/>
                <a:gd name="T71" fmla="*/ 74 h 244"/>
                <a:gd name="T72" fmla="*/ 6 w 244"/>
                <a:gd name="T73" fmla="*/ 84 h 244"/>
                <a:gd name="T74" fmla="*/ 2 w 244"/>
                <a:gd name="T75" fmla="*/ 96 h 244"/>
                <a:gd name="T76" fmla="*/ 0 w 244"/>
                <a:gd name="T77" fmla="*/ 108 h 244"/>
                <a:gd name="T78" fmla="*/ 0 w 244"/>
                <a:gd name="T79" fmla="*/ 122 h 244"/>
                <a:gd name="T80" fmla="*/ 0 w 244"/>
                <a:gd name="T81" fmla="*/ 122 h 244"/>
                <a:gd name="T82" fmla="*/ 0 w 244"/>
                <a:gd name="T83" fmla="*/ 134 h 244"/>
                <a:gd name="T84" fmla="*/ 2 w 244"/>
                <a:gd name="T85" fmla="*/ 146 h 244"/>
                <a:gd name="T86" fmla="*/ 6 w 244"/>
                <a:gd name="T87" fmla="*/ 158 h 244"/>
                <a:gd name="T88" fmla="*/ 10 w 244"/>
                <a:gd name="T89" fmla="*/ 168 h 244"/>
                <a:gd name="T90" fmla="*/ 20 w 244"/>
                <a:gd name="T91" fmla="*/ 190 h 244"/>
                <a:gd name="T92" fmla="*/ 36 w 244"/>
                <a:gd name="T93" fmla="*/ 208 h 244"/>
                <a:gd name="T94" fmla="*/ 54 w 244"/>
                <a:gd name="T95" fmla="*/ 222 h 244"/>
                <a:gd name="T96" fmla="*/ 74 w 244"/>
                <a:gd name="T97" fmla="*/ 234 h 244"/>
                <a:gd name="T98" fmla="*/ 86 w 244"/>
                <a:gd name="T99" fmla="*/ 238 h 244"/>
                <a:gd name="T100" fmla="*/ 98 w 244"/>
                <a:gd name="T101" fmla="*/ 240 h 244"/>
                <a:gd name="T102" fmla="*/ 110 w 244"/>
                <a:gd name="T103" fmla="*/ 242 h 244"/>
                <a:gd name="T104" fmla="*/ 122 w 244"/>
                <a:gd name="T105" fmla="*/ 244 h 244"/>
                <a:gd name="T106" fmla="*/ 122 w 244"/>
                <a:gd name="T107" fmla="*/ 244 h 24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44"/>
                <a:gd name="T163" fmla="*/ 0 h 244"/>
                <a:gd name="T164" fmla="*/ 244 w 244"/>
                <a:gd name="T165" fmla="*/ 244 h 24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44" h="244">
                  <a:moveTo>
                    <a:pt x="122" y="244"/>
                  </a:moveTo>
                  <a:lnTo>
                    <a:pt x="122" y="244"/>
                  </a:lnTo>
                  <a:lnTo>
                    <a:pt x="134" y="242"/>
                  </a:lnTo>
                  <a:lnTo>
                    <a:pt x="146" y="240"/>
                  </a:lnTo>
                  <a:lnTo>
                    <a:pt x="158" y="238"/>
                  </a:lnTo>
                  <a:lnTo>
                    <a:pt x="170" y="234"/>
                  </a:lnTo>
                  <a:lnTo>
                    <a:pt x="190" y="222"/>
                  </a:lnTo>
                  <a:lnTo>
                    <a:pt x="208" y="208"/>
                  </a:lnTo>
                  <a:lnTo>
                    <a:pt x="224" y="190"/>
                  </a:lnTo>
                  <a:lnTo>
                    <a:pt x="234" y="168"/>
                  </a:lnTo>
                  <a:lnTo>
                    <a:pt x="238" y="158"/>
                  </a:lnTo>
                  <a:lnTo>
                    <a:pt x="242" y="146"/>
                  </a:lnTo>
                  <a:lnTo>
                    <a:pt x="244" y="134"/>
                  </a:lnTo>
                  <a:lnTo>
                    <a:pt x="244" y="122"/>
                  </a:lnTo>
                  <a:lnTo>
                    <a:pt x="244" y="108"/>
                  </a:lnTo>
                  <a:lnTo>
                    <a:pt x="242" y="96"/>
                  </a:lnTo>
                  <a:lnTo>
                    <a:pt x="238" y="84"/>
                  </a:lnTo>
                  <a:lnTo>
                    <a:pt x="234" y="74"/>
                  </a:lnTo>
                  <a:lnTo>
                    <a:pt x="224" y="54"/>
                  </a:lnTo>
                  <a:lnTo>
                    <a:pt x="208" y="34"/>
                  </a:lnTo>
                  <a:lnTo>
                    <a:pt x="190" y="20"/>
                  </a:lnTo>
                  <a:lnTo>
                    <a:pt x="170" y="8"/>
                  </a:lnTo>
                  <a:lnTo>
                    <a:pt x="158" y="4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22" y="0"/>
                  </a:lnTo>
                  <a:lnTo>
                    <a:pt x="110" y="0"/>
                  </a:lnTo>
                  <a:lnTo>
                    <a:pt x="98" y="2"/>
                  </a:lnTo>
                  <a:lnTo>
                    <a:pt x="86" y="4"/>
                  </a:lnTo>
                  <a:lnTo>
                    <a:pt x="74" y="8"/>
                  </a:lnTo>
                  <a:lnTo>
                    <a:pt x="54" y="20"/>
                  </a:lnTo>
                  <a:lnTo>
                    <a:pt x="36" y="34"/>
                  </a:lnTo>
                  <a:lnTo>
                    <a:pt x="20" y="54"/>
                  </a:lnTo>
                  <a:lnTo>
                    <a:pt x="10" y="74"/>
                  </a:lnTo>
                  <a:lnTo>
                    <a:pt x="6" y="84"/>
                  </a:lnTo>
                  <a:lnTo>
                    <a:pt x="2" y="96"/>
                  </a:lnTo>
                  <a:lnTo>
                    <a:pt x="0" y="108"/>
                  </a:lnTo>
                  <a:lnTo>
                    <a:pt x="0" y="122"/>
                  </a:lnTo>
                  <a:lnTo>
                    <a:pt x="0" y="134"/>
                  </a:lnTo>
                  <a:lnTo>
                    <a:pt x="2" y="146"/>
                  </a:lnTo>
                  <a:lnTo>
                    <a:pt x="6" y="158"/>
                  </a:lnTo>
                  <a:lnTo>
                    <a:pt x="10" y="168"/>
                  </a:lnTo>
                  <a:lnTo>
                    <a:pt x="20" y="190"/>
                  </a:lnTo>
                  <a:lnTo>
                    <a:pt x="36" y="208"/>
                  </a:lnTo>
                  <a:lnTo>
                    <a:pt x="54" y="222"/>
                  </a:lnTo>
                  <a:lnTo>
                    <a:pt x="74" y="234"/>
                  </a:lnTo>
                  <a:lnTo>
                    <a:pt x="86" y="238"/>
                  </a:lnTo>
                  <a:lnTo>
                    <a:pt x="98" y="240"/>
                  </a:lnTo>
                  <a:lnTo>
                    <a:pt x="110" y="242"/>
                  </a:lnTo>
                  <a:lnTo>
                    <a:pt x="122" y="2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181" y="1136"/>
              <a:ext cx="504" cy="252"/>
            </a:xfrm>
            <a:custGeom>
              <a:avLst/>
              <a:gdLst>
                <a:gd name="T0" fmla="*/ 378 w 504"/>
                <a:gd name="T1" fmla="*/ 0 h 252"/>
                <a:gd name="T2" fmla="*/ 126 w 504"/>
                <a:gd name="T3" fmla="*/ 0 h 252"/>
                <a:gd name="T4" fmla="*/ 126 w 504"/>
                <a:gd name="T5" fmla="*/ 0 h 252"/>
                <a:gd name="T6" fmla="*/ 114 w 504"/>
                <a:gd name="T7" fmla="*/ 0 h 252"/>
                <a:gd name="T8" fmla="*/ 100 w 504"/>
                <a:gd name="T9" fmla="*/ 2 h 252"/>
                <a:gd name="T10" fmla="*/ 88 w 504"/>
                <a:gd name="T11" fmla="*/ 6 h 252"/>
                <a:gd name="T12" fmla="*/ 76 w 504"/>
                <a:gd name="T13" fmla="*/ 10 h 252"/>
                <a:gd name="T14" fmla="*/ 56 w 504"/>
                <a:gd name="T15" fmla="*/ 22 h 252"/>
                <a:gd name="T16" fmla="*/ 36 w 504"/>
                <a:gd name="T17" fmla="*/ 36 h 252"/>
                <a:gd name="T18" fmla="*/ 22 w 504"/>
                <a:gd name="T19" fmla="*/ 56 h 252"/>
                <a:gd name="T20" fmla="*/ 10 w 504"/>
                <a:gd name="T21" fmla="*/ 76 h 252"/>
                <a:gd name="T22" fmla="*/ 6 w 504"/>
                <a:gd name="T23" fmla="*/ 88 h 252"/>
                <a:gd name="T24" fmla="*/ 2 w 504"/>
                <a:gd name="T25" fmla="*/ 100 h 252"/>
                <a:gd name="T26" fmla="*/ 0 w 504"/>
                <a:gd name="T27" fmla="*/ 114 h 252"/>
                <a:gd name="T28" fmla="*/ 0 w 504"/>
                <a:gd name="T29" fmla="*/ 126 h 252"/>
                <a:gd name="T30" fmla="*/ 0 w 504"/>
                <a:gd name="T31" fmla="*/ 252 h 252"/>
                <a:gd name="T32" fmla="*/ 504 w 504"/>
                <a:gd name="T33" fmla="*/ 252 h 252"/>
                <a:gd name="T34" fmla="*/ 504 w 504"/>
                <a:gd name="T35" fmla="*/ 126 h 252"/>
                <a:gd name="T36" fmla="*/ 504 w 504"/>
                <a:gd name="T37" fmla="*/ 126 h 252"/>
                <a:gd name="T38" fmla="*/ 504 w 504"/>
                <a:gd name="T39" fmla="*/ 114 h 252"/>
                <a:gd name="T40" fmla="*/ 502 w 504"/>
                <a:gd name="T41" fmla="*/ 100 h 252"/>
                <a:gd name="T42" fmla="*/ 498 w 504"/>
                <a:gd name="T43" fmla="*/ 88 h 252"/>
                <a:gd name="T44" fmla="*/ 494 w 504"/>
                <a:gd name="T45" fmla="*/ 76 h 252"/>
                <a:gd name="T46" fmla="*/ 482 w 504"/>
                <a:gd name="T47" fmla="*/ 56 h 252"/>
                <a:gd name="T48" fmla="*/ 468 w 504"/>
                <a:gd name="T49" fmla="*/ 36 h 252"/>
                <a:gd name="T50" fmla="*/ 448 w 504"/>
                <a:gd name="T51" fmla="*/ 22 h 252"/>
                <a:gd name="T52" fmla="*/ 428 w 504"/>
                <a:gd name="T53" fmla="*/ 10 h 252"/>
                <a:gd name="T54" fmla="*/ 416 w 504"/>
                <a:gd name="T55" fmla="*/ 6 h 252"/>
                <a:gd name="T56" fmla="*/ 404 w 504"/>
                <a:gd name="T57" fmla="*/ 2 h 252"/>
                <a:gd name="T58" fmla="*/ 390 w 504"/>
                <a:gd name="T59" fmla="*/ 0 h 252"/>
                <a:gd name="T60" fmla="*/ 378 w 504"/>
                <a:gd name="T61" fmla="*/ 0 h 252"/>
                <a:gd name="T62" fmla="*/ 378 w 504"/>
                <a:gd name="T63" fmla="*/ 0 h 25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04"/>
                <a:gd name="T97" fmla="*/ 0 h 252"/>
                <a:gd name="T98" fmla="*/ 504 w 504"/>
                <a:gd name="T99" fmla="*/ 252 h 25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04" h="252">
                  <a:moveTo>
                    <a:pt x="378" y="0"/>
                  </a:moveTo>
                  <a:lnTo>
                    <a:pt x="126" y="0"/>
                  </a:lnTo>
                  <a:lnTo>
                    <a:pt x="114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6" y="22"/>
                  </a:lnTo>
                  <a:lnTo>
                    <a:pt x="36" y="36"/>
                  </a:lnTo>
                  <a:lnTo>
                    <a:pt x="22" y="56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4"/>
                  </a:lnTo>
                  <a:lnTo>
                    <a:pt x="0" y="126"/>
                  </a:lnTo>
                  <a:lnTo>
                    <a:pt x="0" y="252"/>
                  </a:lnTo>
                  <a:lnTo>
                    <a:pt x="504" y="252"/>
                  </a:lnTo>
                  <a:lnTo>
                    <a:pt x="504" y="126"/>
                  </a:lnTo>
                  <a:lnTo>
                    <a:pt x="504" y="114"/>
                  </a:lnTo>
                  <a:lnTo>
                    <a:pt x="502" y="100"/>
                  </a:lnTo>
                  <a:lnTo>
                    <a:pt x="498" y="88"/>
                  </a:lnTo>
                  <a:lnTo>
                    <a:pt x="494" y="76"/>
                  </a:lnTo>
                  <a:lnTo>
                    <a:pt x="482" y="56"/>
                  </a:lnTo>
                  <a:lnTo>
                    <a:pt x="468" y="36"/>
                  </a:lnTo>
                  <a:lnTo>
                    <a:pt x="448" y="22"/>
                  </a:lnTo>
                  <a:lnTo>
                    <a:pt x="428" y="10"/>
                  </a:lnTo>
                  <a:lnTo>
                    <a:pt x="416" y="6"/>
                  </a:lnTo>
                  <a:lnTo>
                    <a:pt x="404" y="2"/>
                  </a:lnTo>
                  <a:lnTo>
                    <a:pt x="390" y="0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B9665-AF7A-4210-B047-22CE383B08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2013 SolidQ –  Think Big. Move Fast.</a:t>
            </a:r>
            <a:endParaRPr lang="en-US" i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b with C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188913"/>
            <a:ext cx="8153419" cy="792162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Lab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&lt;Enter lab title here&gt;</a:t>
            </a:r>
          </a:p>
        </p:txBody>
      </p:sp>
      <p:pic>
        <p:nvPicPr>
          <p:cNvPr id="14" name="Picture 4" descr="lab_logo_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33002" y="223839"/>
            <a:ext cx="1869017" cy="684212"/>
          </a:xfrm>
          <a:prstGeom prst="rect">
            <a:avLst/>
          </a:prstGeom>
          <a:noFill/>
        </p:spPr>
      </p:pic>
      <p:pic>
        <p:nvPicPr>
          <p:cNvPr id="15" name="Picture 5" descr="clock_icon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2034" y="260351"/>
            <a:ext cx="865717" cy="649288"/>
          </a:xfrm>
          <a:prstGeom prst="rect">
            <a:avLst/>
          </a:prstGeom>
          <a:noFill/>
        </p:spPr>
      </p:pic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9173050" y="399578"/>
            <a:ext cx="666756" cy="357189"/>
          </a:xfrm>
        </p:spPr>
        <p:txBody>
          <a:bodyPr anchor="ctr" anchorCtr="0"/>
          <a:lstStyle>
            <a:lvl1pPr marL="0" indent="0" algn="ctr">
              <a:buNone/>
              <a:defRPr sz="2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CB9665-AF7A-4210-B047-22CE383B08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© 2013 SolidQ –  Think Big. Move Fast.</a:t>
            </a:r>
            <a:endParaRPr lang="en-US" i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b without C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1" y="188913"/>
            <a:ext cx="9201177" cy="7921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Lab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&lt;Enter lab title here&gt;</a:t>
            </a:r>
          </a:p>
        </p:txBody>
      </p:sp>
      <p:pic>
        <p:nvPicPr>
          <p:cNvPr id="14" name="Picture 4" descr="lab_logo_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33002" y="223839"/>
            <a:ext cx="1869017" cy="684212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B9665-AF7A-4210-B047-22CE383B08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2013 SolidQ –  Think Big. Move Fast.</a:t>
            </a:r>
            <a:endParaRPr lang="en-US" i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9728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9302" y="298563"/>
            <a:ext cx="11655840" cy="89966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43594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01244850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9302" y="298563"/>
            <a:ext cx="11655840" cy="89966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43594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89538919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9302" y="298563"/>
            <a:ext cx="11655840" cy="89966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43594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231353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9302" y="298563"/>
            <a:ext cx="11655840" cy="89966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43594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806703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3851275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GB" dirty="0"/>
              <a:t>Bullet</a:t>
            </a:r>
          </a:p>
          <a:p>
            <a:pPr lvl="0"/>
            <a:r>
              <a:rPr lang="en-GB" dirty="0"/>
              <a:t>Bullet</a:t>
            </a:r>
          </a:p>
          <a:p>
            <a:pPr lvl="0"/>
            <a:r>
              <a:rPr lang="en-GB" dirty="0"/>
              <a:t>Bullet text</a:t>
            </a:r>
          </a:p>
          <a:p>
            <a:pPr lvl="0"/>
            <a:r>
              <a:rPr lang="en-GB" dirty="0"/>
              <a:t>Bullet text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365127"/>
            <a:ext cx="10515600" cy="1325564"/>
          </a:xfrm>
        </p:spPr>
        <p:txBody>
          <a:bodyPr/>
          <a:lstStyle>
            <a:lvl1pPr>
              <a:defRPr b="1"/>
            </a:lvl1pPr>
          </a:lstStyle>
          <a:p>
            <a:r>
              <a:rPr lang="en-GB" dirty="0"/>
              <a:t>Slide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97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6643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4323603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30790822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8007107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818757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268181665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94407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1538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18887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32487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074891229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335137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671866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4080395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4341855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323235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865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8500245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88913"/>
            <a:ext cx="109728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268415"/>
            <a:ext cx="10972800" cy="505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3"/>
          <p:cNvSpPr txBox="1">
            <a:spLocks/>
          </p:cNvSpPr>
          <p:nvPr/>
        </p:nvSpPr>
        <p:spPr>
          <a:xfrm>
            <a:off x="8839200" y="6381750"/>
            <a:ext cx="27432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9665-AF7A-4210-B047-22CE383B080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609600" y="6356351"/>
            <a:ext cx="416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US"/>
              <a:t>© 2013 SolidQ –  Think Big. Move Fast.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125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  <p:sldLayoutId id="2147483691" r:id="rId18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reilly.com/library/view/introducing-azure-sql/9781484289020/" TargetMode="Externa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microsoft.com/en-us/sql/relational-databases/security/ledger/ledger-limits?view=sql-server-ver16&amp;preserve-view=true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ompas-xnet.si/izobrazevanja/koledar-tecajev-t/DP100" TargetMode="External"/><Relationship Id="rId2" Type="http://schemas.openxmlformats.org/officeDocument/2006/relationships/hyperlink" Target="https://www.kompas-xnet.si/izobrazevanja/koledar-tecajev-t/PL300" TargetMode="Externa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1AF365B-9116-5944-B129-BC854B3FDE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86727" y="986891"/>
            <a:ext cx="4008437" cy="1107996"/>
          </a:xfrm>
        </p:spPr>
        <p:txBody>
          <a:bodyPr/>
          <a:lstStyle/>
          <a:p>
            <a:r>
              <a:rPr lang="en-US" sz="3600" b="1" i="1" dirty="0"/>
              <a:t>Introducing Azure SQL Ledger</a:t>
            </a:r>
            <a:endParaRPr lang="en-H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4E3DA-754A-C440-8D05-92B65B826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586727" y="2388513"/>
            <a:ext cx="4087812" cy="430887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Dejan Sarka</a:t>
            </a:r>
            <a:endParaRPr lang="en-HR" dirty="0"/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84C76F58-69C3-B1B2-A88C-B8B63D89DDE3}"/>
              </a:ext>
            </a:extLst>
          </p:cNvPr>
          <p:cNvSpPr txBox="1">
            <a:spLocks/>
          </p:cNvSpPr>
          <p:nvPr/>
        </p:nvSpPr>
        <p:spPr>
          <a:xfrm>
            <a:off x="7586727" y="3703778"/>
            <a:ext cx="4008437" cy="18466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sz="2400" b="0" i="1" dirty="0"/>
              <a:t>From: </a:t>
            </a:r>
            <a:r>
              <a:rPr lang="en-US" sz="2400" b="0" i="1" dirty="0">
                <a:hlinkClick r:id="rId2"/>
              </a:rPr>
              <a:t>Introducing Azure SQL Ledger</a:t>
            </a:r>
            <a:r>
              <a:rPr lang="sl-SI" sz="2400" b="0" i="1" dirty="0">
                <a:hlinkClick r:id="rId2"/>
              </a:rPr>
              <a:t>: </a:t>
            </a:r>
            <a:r>
              <a:rPr lang="en-US" sz="2400" b="0" i="1" dirty="0"/>
              <a:t>Blockchain Technology for a Tamper Proof Record of Your Data over Time</a:t>
            </a:r>
            <a:r>
              <a:rPr lang="sl-SI" sz="2400" b="0" i="1" dirty="0"/>
              <a:t>, O‘Reilly, October 2022</a:t>
            </a:r>
            <a:endParaRPr lang="en-HR" sz="2400" b="0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B280A3C-395E-9A7C-99D7-FFFFEAC8DC51}"/>
              </a:ext>
            </a:extLst>
          </p:cNvPr>
          <p:cNvSpPr txBox="1">
            <a:spLocks/>
          </p:cNvSpPr>
          <p:nvPr/>
        </p:nvSpPr>
        <p:spPr>
          <a:xfrm>
            <a:off x="7586727" y="5655665"/>
            <a:ext cx="4087812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sl-SI" dirty="0"/>
              <a:t>Dejan Sarka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886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Instructor Bio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9CB1FC5-9755-4520-A6F2-D45344F0D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6934200" cy="5056186"/>
          </a:xfrm>
        </p:spPr>
        <p:txBody>
          <a:bodyPr/>
          <a:lstStyle/>
          <a:p>
            <a:r>
              <a:rPr lang="en-US" sz="3600" dirty="0"/>
              <a:t>Dejan Sarka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sl-SI" dirty="0"/>
              <a:t>~40 </a:t>
            </a:r>
            <a:r>
              <a:rPr lang="en-US" dirty="0"/>
              <a:t>years of experience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sl-SI" dirty="0"/>
              <a:t>Data Platform</a:t>
            </a:r>
            <a:r>
              <a:rPr lang="en-US" dirty="0"/>
              <a:t> MVP</a:t>
            </a:r>
            <a:r>
              <a:rPr lang="sl-SI" dirty="0"/>
              <a:t> Alumni</a:t>
            </a:r>
            <a:r>
              <a:rPr lang="en-US" dirty="0"/>
              <a:t>, MCT</a:t>
            </a:r>
            <a:endParaRPr lang="sl-SI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sl-SI" dirty="0"/>
              <a:t>20 </a:t>
            </a:r>
            <a:r>
              <a:rPr lang="en-US" dirty="0"/>
              <a:t>books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20+ courses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Focus: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sl-SI" dirty="0"/>
              <a:t>SQL Server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Data </a:t>
            </a:r>
            <a:r>
              <a:rPr lang="sl-SI" dirty="0"/>
              <a:t>science</a:t>
            </a:r>
            <a:endParaRPr lang="en-US" dirty="0"/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Data quality</a:t>
            </a:r>
            <a:endParaRPr lang="sl-SI" dirty="0"/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Data modeling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3EEE26-0F37-4FB5-A8CF-ACCD9FB166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1056786"/>
            <a:ext cx="3505200" cy="52678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Agenda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Introduction to SQL Ledger</a:t>
            </a:r>
          </a:p>
          <a:p>
            <a:r>
              <a:rPr lang="en-US" dirty="0"/>
              <a:t>Reviewing Temporal Tables</a:t>
            </a:r>
          </a:p>
          <a:p>
            <a:r>
              <a:rPr lang="en-US" dirty="0"/>
              <a:t>Updatable Ledger Tables</a:t>
            </a:r>
          </a:p>
          <a:p>
            <a:r>
              <a:rPr lang="en-US" dirty="0"/>
              <a:t>Append-Only Ledger Tables</a:t>
            </a:r>
          </a:p>
          <a:p>
            <a:r>
              <a:rPr lang="en-US" dirty="0"/>
              <a:t>Verifying the Ledger Database</a:t>
            </a:r>
          </a:p>
          <a:p>
            <a:r>
              <a:rPr lang="en-US" dirty="0"/>
              <a:t>Migrating Existing Data to Ledger Tables</a:t>
            </a:r>
          </a:p>
          <a:p>
            <a:r>
              <a:rPr lang="en-US" dirty="0"/>
              <a:t>Altering Ledger Tables</a:t>
            </a:r>
          </a:p>
          <a:p>
            <a:r>
              <a:rPr lang="en-US" dirty="0"/>
              <a:t>Ledger Limitations</a:t>
            </a:r>
          </a:p>
          <a:p>
            <a:r>
              <a:rPr lang="en-US" dirty="0"/>
              <a:t>SQL Ledger In SQL Server 2022</a:t>
            </a:r>
          </a:p>
        </p:txBody>
      </p:sp>
    </p:spTree>
    <p:extLst>
      <p:ext uri="{BB962C8B-B14F-4D97-AF65-F5344CB8AC3E}">
        <p14:creationId xmlns:p14="http://schemas.microsoft.com/office/powerpoint/2010/main" val="2017656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F553B-A522-AA70-FBDC-83843EFA7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Integrity and Audits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A5957-9A72-D5EF-62E2-9B402DAF3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integrity is critical for every database, especially if the organization deals with personal / sensitive data</a:t>
            </a:r>
          </a:p>
          <a:p>
            <a:pPr lvl="1"/>
            <a:r>
              <a:rPr lang="en-US" dirty="0"/>
              <a:t>Might have regular audits and might require legal compliance</a:t>
            </a:r>
          </a:p>
          <a:p>
            <a:r>
              <a:rPr lang="en-US" dirty="0"/>
              <a:t>For audits, you have to prove that your data is safe and has not been tampered with by a malicious party</a:t>
            </a:r>
          </a:p>
          <a:p>
            <a:pPr lvl="1"/>
            <a:r>
              <a:rPr lang="en-US" dirty="0"/>
              <a:t>Includes malicious activity by an attacker or by a privileged user</a:t>
            </a:r>
          </a:p>
          <a:p>
            <a:r>
              <a:rPr lang="en-US" dirty="0"/>
              <a:t>SQL Ledger provides tamper-evidence capabilities</a:t>
            </a:r>
          </a:p>
          <a:p>
            <a:pPr lvl="1"/>
            <a:r>
              <a:rPr lang="en-US" dirty="0"/>
              <a:t>Cryptographically attest data to auditors and business parties</a:t>
            </a:r>
          </a:p>
          <a:p>
            <a:pPr lvl="1"/>
            <a:r>
              <a:rPr lang="en-US" dirty="0"/>
              <a:t>It is as proof that your data has not been tampered with</a:t>
            </a:r>
          </a:p>
        </p:txBody>
      </p:sp>
    </p:spTree>
    <p:extLst>
      <p:ext uri="{BB962C8B-B14F-4D97-AF65-F5344CB8AC3E}">
        <p14:creationId xmlns:p14="http://schemas.microsoft.com/office/powerpoint/2010/main" val="1119844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33359-46CA-F7A5-BD08-71A9EA8D7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Ledger Technology</a:t>
            </a:r>
            <a:r>
              <a:rPr lang="sl-SI" dirty="0"/>
              <a:t> (1)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E774F-EA13-A179-207C-EAB3C0C9AE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Ledger combines relational and blockchain technologies</a:t>
            </a:r>
          </a:p>
          <a:p>
            <a:pPr lvl="1"/>
            <a:r>
              <a:rPr lang="en-US" dirty="0"/>
              <a:t>It uses SQL Server system-versioned (temporal) tables technology for storing history</a:t>
            </a:r>
          </a:p>
          <a:p>
            <a:pPr lvl="1"/>
            <a:r>
              <a:rPr lang="en-US" dirty="0"/>
              <a:t>It hashes cryptographically transactions using the SHA-256</a:t>
            </a:r>
          </a:p>
          <a:p>
            <a:pPr lvl="1"/>
            <a:r>
              <a:rPr lang="en-US" dirty="0"/>
              <a:t>It links all transaction blocks similar to a blockchain</a:t>
            </a:r>
          </a:p>
          <a:p>
            <a:pPr lvl="1"/>
            <a:r>
              <a:rPr lang="en-US" dirty="0"/>
              <a:t>The latest block hash is the database digest</a:t>
            </a:r>
          </a:p>
          <a:p>
            <a:r>
              <a:rPr lang="en-US" dirty="0"/>
              <a:t>When a transaction commits, ledger stores</a:t>
            </a:r>
          </a:p>
          <a:p>
            <a:pPr lvl="1"/>
            <a:r>
              <a:rPr lang="en-US" dirty="0"/>
              <a:t>SHA-256 hash of the modified row of ledger table</a:t>
            </a:r>
          </a:p>
          <a:p>
            <a:pPr lvl="1"/>
            <a:r>
              <a:rPr lang="en-US" dirty="0"/>
              <a:t>Metadata of the transaction (time stamp and user identity)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524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33359-46CA-F7A5-BD08-71A9EA8D7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Ledger Technology (2)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E774F-EA13-A179-207C-EAB3C0C9AE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Database digests are stored in a trusted storage</a:t>
            </a:r>
          </a:p>
          <a:p>
            <a:pPr lvl="1"/>
            <a:r>
              <a:rPr lang="en-US" dirty="0"/>
              <a:t>Azure Storage immutable blobs or Azure Confidential Ledger</a:t>
            </a:r>
          </a:p>
          <a:p>
            <a:pPr lvl="1"/>
            <a:r>
              <a:rPr lang="en-US" dirty="0"/>
              <a:t>Prevents tampering from malicious activities</a:t>
            </a:r>
          </a:p>
          <a:p>
            <a:r>
              <a:rPr lang="en-US" dirty="0"/>
              <a:t>You can also generate the database digest manually </a:t>
            </a:r>
          </a:p>
          <a:p>
            <a:pPr lvl="1"/>
            <a:r>
              <a:rPr lang="en-US" dirty="0"/>
              <a:t>Store the digest in a safe and secure location of your choice</a:t>
            </a:r>
          </a:p>
          <a:p>
            <a:r>
              <a:rPr lang="en-US" dirty="0"/>
              <a:t>A block is closed: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Approximately every 30 seconds (when your database is configured for </a:t>
            </a:r>
            <a:r>
              <a:rPr lang="en-US" b="0" i="0" u="none" strike="noStrike" dirty="0">
                <a:effectLst/>
              </a:rPr>
              <a:t>automatic digest storage)</a:t>
            </a:r>
            <a:endParaRPr lang="en-US" b="0" i="0" dirty="0"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When you manually generate a database digest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When it contains 100K transactions</a:t>
            </a:r>
            <a:endParaRPr lang="en-US" b="0" i="0" dirty="0">
              <a:solidFill>
                <a:srgbClr val="171717"/>
              </a:solidFill>
              <a:effectLst/>
              <a:latin typeface="Segoe UI" panose="020B0502040204020203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0954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0EEE5-93B6-B3DC-63BC-5C2A5DAF3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Ledger Technology (3)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4BBD2-9ADF-BC22-3065-74ED8DFB8F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every update, ledger must: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Move the earlier version of the row in the history table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Assign the transaction ID and generate a new sequence number, storing them in additional system columns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Serialize the row content and include it when computing the hash for all rows updated by this transaction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Hashed rows are appended to a data structure called Merkle tree (invented by Ralph C. Merkle)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Merkle trees allow efficient and secure verification of the contents of a large data structure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808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CB8FD-D94F-7998-3088-4A6E2E05F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Merkle Tree</a:t>
            </a:r>
            <a:r>
              <a:rPr lang="sl-SI" dirty="0"/>
              <a:t> (1)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D7B4B-87FD-3541-3839-44B5F6448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Every leaf node is labelled with the cryptographic hash of a data block</a:t>
            </a:r>
          </a:p>
          <a:p>
            <a:r>
              <a:rPr lang="en-US" dirty="0"/>
              <a:t>A non-leaf node (also branch or inner node) is labelled with the cryptographic hash of the labels of its child nodes</a:t>
            </a:r>
          </a:p>
          <a:p>
            <a:r>
              <a:rPr lang="en-US"/>
              <a:t>Searching in the tree has Log(n) complexity</a:t>
            </a:r>
          </a:p>
          <a:p>
            <a:pPr lvl="1"/>
            <a:r>
              <a:rPr lang="en-US" dirty="0"/>
              <a:t>For proving that a leaf node is a part of a tree, you need to compute hashes where the number of the hashes is a logarithm of the number of leaf nodes in the tree</a:t>
            </a:r>
          </a:p>
        </p:txBody>
      </p:sp>
    </p:spTree>
    <p:extLst>
      <p:ext uri="{BB962C8B-B14F-4D97-AF65-F5344CB8AC3E}">
        <p14:creationId xmlns:p14="http://schemas.microsoft.com/office/powerpoint/2010/main" val="632481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3402C-03E7-69F2-5EE0-5CC2F9A23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Merkle Tree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BED7670-8FB3-30FF-825B-EF2C30C4CE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9199783"/>
              </p:ext>
            </p:extLst>
          </p:nvPr>
        </p:nvGraphicFramePr>
        <p:xfrm>
          <a:off x="495300" y="1143000"/>
          <a:ext cx="112014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B0AAC3B-6DA9-FF4E-7567-1F348D86889B}"/>
              </a:ext>
            </a:extLst>
          </p:cNvPr>
          <p:cNvSpPr/>
          <p:nvPr/>
        </p:nvSpPr>
        <p:spPr>
          <a:xfrm>
            <a:off x="2416386" y="5913120"/>
            <a:ext cx="914400" cy="64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N cols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6C88AFB-D127-899F-49DB-B79E1706AEFC}"/>
              </a:ext>
            </a:extLst>
          </p:cNvPr>
          <p:cNvSpPr/>
          <p:nvPr/>
        </p:nvSpPr>
        <p:spPr>
          <a:xfrm>
            <a:off x="3330786" y="5913120"/>
            <a:ext cx="914400" cy="64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1st col ordinal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C000A5D-4605-D9FF-9319-7A41447FD8BD}"/>
              </a:ext>
            </a:extLst>
          </p:cNvPr>
          <p:cNvSpPr/>
          <p:nvPr/>
        </p:nvSpPr>
        <p:spPr>
          <a:xfrm>
            <a:off x="4263813" y="5913120"/>
            <a:ext cx="914400" cy="64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1st col type, length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D6B0E29-F0EF-4424-7581-EB76A59BFFFC}"/>
              </a:ext>
            </a:extLst>
          </p:cNvPr>
          <p:cNvSpPr/>
          <p:nvPr/>
        </p:nvSpPr>
        <p:spPr>
          <a:xfrm>
            <a:off x="5196840" y="5913120"/>
            <a:ext cx="914400" cy="64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1st col value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0DCCB80-B458-9F2E-B1BB-882A5D46DDBE}"/>
              </a:ext>
            </a:extLst>
          </p:cNvPr>
          <p:cNvSpPr/>
          <p:nvPr/>
        </p:nvSpPr>
        <p:spPr>
          <a:xfrm>
            <a:off x="6129867" y="5913120"/>
            <a:ext cx="914400" cy="64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…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40C7F2F-1E0F-72B9-C31A-9A9CD2C37B8C}"/>
              </a:ext>
            </a:extLst>
          </p:cNvPr>
          <p:cNvSpPr/>
          <p:nvPr/>
        </p:nvSpPr>
        <p:spPr>
          <a:xfrm>
            <a:off x="7062894" y="5913120"/>
            <a:ext cx="914400" cy="64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Nth col ordinal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7232E6F6-F499-809C-7CCF-9807B4CA8D68}"/>
              </a:ext>
            </a:extLst>
          </p:cNvPr>
          <p:cNvSpPr/>
          <p:nvPr/>
        </p:nvSpPr>
        <p:spPr>
          <a:xfrm>
            <a:off x="8001000" y="5913120"/>
            <a:ext cx="914400" cy="64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Nth col type, length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FF5F03D-3FD3-1586-0D1D-67A92CD0A367}"/>
              </a:ext>
            </a:extLst>
          </p:cNvPr>
          <p:cNvSpPr/>
          <p:nvPr/>
        </p:nvSpPr>
        <p:spPr>
          <a:xfrm>
            <a:off x="8915400" y="5913120"/>
            <a:ext cx="914400" cy="64008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Nth col value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497EA04-EA7D-A90E-2BAF-0106DB0A2135}"/>
              </a:ext>
            </a:extLst>
          </p:cNvPr>
          <p:cNvCxnSpPr>
            <a:cxnSpLocks/>
          </p:cNvCxnSpPr>
          <p:nvPr/>
        </p:nvCxnSpPr>
        <p:spPr>
          <a:xfrm>
            <a:off x="2335107" y="5715000"/>
            <a:ext cx="7589520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6274049-8B34-50A0-D52E-379E9B69328B}"/>
              </a:ext>
            </a:extLst>
          </p:cNvPr>
          <p:cNvCxnSpPr/>
          <p:nvPr/>
        </p:nvCxnSpPr>
        <p:spPr>
          <a:xfrm flipV="1">
            <a:off x="2333411" y="5708227"/>
            <a:ext cx="0" cy="38100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BF31885-B58F-8F7B-1948-22550C0E4B80}"/>
              </a:ext>
            </a:extLst>
          </p:cNvPr>
          <p:cNvCxnSpPr/>
          <p:nvPr/>
        </p:nvCxnSpPr>
        <p:spPr>
          <a:xfrm flipV="1">
            <a:off x="9924627" y="5708227"/>
            <a:ext cx="0" cy="38100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77B7F7A-F34D-E6C3-3095-F9FD4B2BFCE1}"/>
              </a:ext>
            </a:extLst>
          </p:cNvPr>
          <p:cNvCxnSpPr>
            <a:cxnSpLocks/>
          </p:cNvCxnSpPr>
          <p:nvPr/>
        </p:nvCxnSpPr>
        <p:spPr>
          <a:xfrm flipV="1">
            <a:off x="6705600" y="5486400"/>
            <a:ext cx="0" cy="22860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9748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Creating Databases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Create an Azure SQL Database</a:t>
            </a:r>
          </a:p>
          <a:p>
            <a:pPr lvl="1"/>
            <a:r>
              <a:rPr lang="en-US"/>
              <a:t>Configure security - configure ledger digest storage</a:t>
            </a:r>
          </a:p>
          <a:p>
            <a:pPr lvl="2"/>
            <a:r>
              <a:rPr lang="en-US"/>
              <a:t>Azure Blob Storage configured with immutability policies</a:t>
            </a:r>
          </a:p>
          <a:p>
            <a:pPr lvl="2"/>
            <a:r>
              <a:rPr lang="en-US"/>
              <a:t>Azure Confidential Ledger </a:t>
            </a:r>
          </a:p>
          <a:p>
            <a:r>
              <a:rPr lang="en-US"/>
              <a:t>Create a SQL Server 2022 database</a:t>
            </a:r>
          </a:p>
          <a:p>
            <a:pPr lvl="1"/>
            <a:r>
              <a:rPr lang="en-US"/>
              <a:t>Prepare ledger digest storage</a:t>
            </a:r>
          </a:p>
          <a:p>
            <a:pPr lvl="2"/>
            <a:r>
              <a:rPr lang="en-US"/>
              <a:t>Write Once Read Many (WORM) storage devices</a:t>
            </a:r>
          </a:p>
          <a:p>
            <a:pPr lvl="2"/>
            <a:r>
              <a:rPr lang="en-US"/>
              <a:t>Other custom options</a:t>
            </a:r>
          </a:p>
          <a:p>
            <a:endParaRPr lang="en-US"/>
          </a:p>
          <a:p>
            <a:pPr marL="0" indent="0">
              <a:buNone/>
            </a:pPr>
            <a:endParaRPr lang="en-US" sz="1067"/>
          </a:p>
        </p:txBody>
      </p:sp>
    </p:spTree>
    <p:extLst>
      <p:ext uri="{BB962C8B-B14F-4D97-AF65-F5344CB8AC3E}">
        <p14:creationId xmlns:p14="http://schemas.microsoft.com/office/powerpoint/2010/main" val="4822044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SQL Server Temporal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spcBef>
                <a:spcPts val="600"/>
              </a:spcBef>
            </a:pPr>
            <a:r>
              <a:rPr lang="en-US" dirty="0"/>
              <a:t>Temporal tables store a full history of data changes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A validity period, is stored in two datetime2 columns – </a:t>
            </a:r>
            <a:r>
              <a:rPr lang="en-US" dirty="0" err="1"/>
              <a:t>SysStartTime</a:t>
            </a:r>
            <a:r>
              <a:rPr lang="en-US" dirty="0"/>
              <a:t> and </a:t>
            </a:r>
            <a:r>
              <a:rPr lang="en-US" dirty="0" err="1"/>
              <a:t>SysEndTime</a:t>
            </a:r>
            <a:endParaRPr lang="en-US" dirty="0"/>
          </a:p>
          <a:p>
            <a:pPr>
              <a:spcBef>
                <a:spcPts val="600"/>
              </a:spcBef>
            </a:pPr>
            <a:r>
              <a:rPr lang="en-US" dirty="0"/>
              <a:t>All versioning is automatic, no change in the code needed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Can be added to existing tables</a:t>
            </a:r>
          </a:p>
          <a:p>
            <a:pPr>
              <a:spcBef>
                <a:spcPts val="600"/>
              </a:spcBef>
            </a:pPr>
            <a:r>
              <a:rPr lang="en-US" dirty="0"/>
              <a:t>History is stored in an associated table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Historical table can be named, or take system name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Must have the same schema as the current table</a:t>
            </a:r>
          </a:p>
          <a:p>
            <a:pPr lvl="1">
              <a:spcBef>
                <a:spcPts val="600"/>
              </a:spcBef>
            </a:pPr>
            <a:r>
              <a:rPr lang="en-US" dirty="0"/>
              <a:t>The history table is a rowstore table with a clustered index on the period columns</a:t>
            </a:r>
          </a:p>
        </p:txBody>
      </p:sp>
    </p:spTree>
    <p:extLst>
      <p:ext uri="{BB962C8B-B14F-4D97-AF65-F5344CB8AC3E}">
        <p14:creationId xmlns:p14="http://schemas.microsoft.com/office/powerpoint/2010/main" val="786042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Querying Temporal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sz="2800" dirty="0"/>
              <a:t>System-versioned tables can be queried using the FOR SYSTEM_TIME clause in the FROM part of a query</a:t>
            </a:r>
          </a:p>
          <a:p>
            <a:r>
              <a:rPr lang="en-US" sz="2800" dirty="0"/>
              <a:t>Use one of the following four sub-clauses:</a:t>
            </a:r>
          </a:p>
          <a:p>
            <a:pPr lvl="1"/>
            <a:r>
              <a:rPr lang="en-US" sz="2400" dirty="0"/>
              <a:t>AS OF &lt;date_time&gt;</a:t>
            </a:r>
          </a:p>
          <a:p>
            <a:pPr lvl="1"/>
            <a:r>
              <a:rPr lang="en-US" sz="2400" dirty="0"/>
              <a:t>FROM &lt;start_date_time&gt; TO &lt;end_date_time&gt;</a:t>
            </a:r>
          </a:p>
          <a:p>
            <a:pPr lvl="1"/>
            <a:r>
              <a:rPr lang="en-US" sz="2400" dirty="0"/>
              <a:t>BETWEEN &lt;start_date_time&gt; AND &lt;end_date_time&gt;</a:t>
            </a:r>
          </a:p>
          <a:p>
            <a:pPr lvl="1"/>
            <a:r>
              <a:rPr lang="en-US" sz="2400" dirty="0"/>
              <a:t>CONTAINED IN (&lt;start_date_time&gt;, &lt;end_date_time&gt;)</a:t>
            </a:r>
          </a:p>
          <a:p>
            <a:pPr lvl="1"/>
            <a:r>
              <a:rPr lang="en-US" sz="2400" dirty="0"/>
              <a:t>ALL to return everything</a:t>
            </a:r>
          </a:p>
        </p:txBody>
      </p:sp>
    </p:spTree>
    <p:extLst>
      <p:ext uri="{BB962C8B-B14F-4D97-AF65-F5344CB8AC3E}">
        <p14:creationId xmlns:p14="http://schemas.microsoft.com/office/powerpoint/2010/main" val="33192538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0A7F7-5692-92E7-A59C-6CA7178EB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Updatable Ledger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3B9BC-9728-6888-AEBF-33044B44D0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Updatable ledger tables are system-versioned like temporal tables</a:t>
            </a:r>
          </a:p>
          <a:p>
            <a:pPr lvl="1"/>
            <a:r>
              <a:rPr lang="en-US" dirty="0"/>
              <a:t>Database captures the old version of a row and stores it into a history table</a:t>
            </a:r>
          </a:p>
          <a:p>
            <a:r>
              <a:rPr lang="en-US" dirty="0"/>
              <a:t>Updatable ledger tables make both the current and historical data tamper evident</a:t>
            </a:r>
          </a:p>
          <a:p>
            <a:pPr lvl="1"/>
            <a:r>
              <a:rPr lang="en-US" dirty="0"/>
              <a:t>Temporal tables support querying the data stored at any point in time (FOR SYSTEM_TIME clause)</a:t>
            </a:r>
          </a:p>
          <a:p>
            <a:r>
              <a:rPr lang="en-US" dirty="0"/>
              <a:t>You can use both technologies together</a:t>
            </a:r>
          </a:p>
        </p:txBody>
      </p:sp>
    </p:spTree>
    <p:extLst>
      <p:ext uri="{BB962C8B-B14F-4D97-AF65-F5344CB8AC3E}">
        <p14:creationId xmlns:p14="http://schemas.microsoft.com/office/powerpoint/2010/main" val="3170814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4928D-7949-3352-451B-CD0C8D667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Updatable Ledger Table Schema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F8767-AA9F-475C-00C2-78EC0A7847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10972800" cy="1093785"/>
          </a:xfrm>
        </p:spPr>
        <p:txBody>
          <a:bodyPr/>
          <a:lstStyle/>
          <a:p>
            <a:r>
              <a:rPr lang="en-US" dirty="0"/>
              <a:t>You need to have the following GENERATED ALWAYS columns (listed the default names):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E37BC85-00D2-53C5-0E02-5F68F68E51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470807"/>
              </p:ext>
            </p:extLst>
          </p:nvPr>
        </p:nvGraphicFramePr>
        <p:xfrm>
          <a:off x="838200" y="2650435"/>
          <a:ext cx="10591800" cy="3521765"/>
        </p:xfrm>
        <a:graphic>
          <a:graphicData uri="http://schemas.openxmlformats.org/drawingml/2006/table">
            <a:tbl>
              <a:tblPr>
                <a:tableStyleId>{37CE84F3-28C3-443E-9E96-99CF82512B78}</a:tableStyleId>
              </a:tblPr>
              <a:tblGrid>
                <a:gridCol w="3733800">
                  <a:extLst>
                    <a:ext uri="{9D8B030D-6E8A-4147-A177-3AD203B41FA5}">
                      <a16:colId xmlns:a16="http://schemas.microsoft.com/office/drawing/2014/main" val="3689547407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95532986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028252351"/>
                    </a:ext>
                  </a:extLst>
                </a:gridCol>
              </a:tblGrid>
              <a:tr h="704353"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i="1" dirty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Default column name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i="1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Data type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i="1" dirty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Description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164441"/>
                  </a:ext>
                </a:extLst>
              </a:tr>
              <a:tr h="704353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ledger_start_transaction_id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bigint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The ID of the transaction that created a row version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3456321"/>
                  </a:ext>
                </a:extLst>
              </a:tr>
              <a:tr h="704353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ledger_end_transaction_id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bigint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The ID of the transaction that deleted a row version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6555"/>
                  </a:ext>
                </a:extLst>
              </a:tr>
              <a:tr h="704353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ledger_start_sequence_number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bigint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The sequence number of an operation within a transaction that created a row version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102776"/>
                  </a:ext>
                </a:extLst>
              </a:tr>
              <a:tr h="704353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ledger_end_sequence_number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bigint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The sequence number of an operation within a transaction that deleted a row version</a:t>
                      </a:r>
                    </a:p>
                  </a:txBody>
                  <a:tcPr marL="58793" marR="58793" marT="29396" marB="293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01316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8972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1FF6D-8310-9063-5057-7937405F1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Ledger 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38B01B-8C70-9795-6EBD-329F24DA5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10972800" cy="1627185"/>
          </a:xfrm>
        </p:spPr>
        <p:txBody>
          <a:bodyPr/>
          <a:lstStyle/>
          <a:p>
            <a:r>
              <a:rPr lang="en-US"/>
              <a:t>Ledger view is created for every updatable ledger table </a:t>
            </a:r>
          </a:p>
          <a:p>
            <a:pPr lvl="1"/>
            <a:r>
              <a:rPr lang="en-US"/>
              <a:t>It reports all modifications that have occurred on the updatable ledger table by joining the historical data in the history table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6A998FB-AAF4-6CC7-B35D-BC0BC0275D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36065"/>
              </p:ext>
            </p:extLst>
          </p:nvPr>
        </p:nvGraphicFramePr>
        <p:xfrm>
          <a:off x="838200" y="2893907"/>
          <a:ext cx="10668000" cy="373717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352800">
                  <a:extLst>
                    <a:ext uri="{9D8B030D-6E8A-4147-A177-3AD203B41FA5}">
                      <a16:colId xmlns:a16="http://schemas.microsoft.com/office/drawing/2014/main" val="652690247"/>
                    </a:ext>
                  </a:extLst>
                </a:gridCol>
                <a:gridCol w="1700463">
                  <a:extLst>
                    <a:ext uri="{9D8B030D-6E8A-4147-A177-3AD203B41FA5}">
                      <a16:colId xmlns:a16="http://schemas.microsoft.com/office/drawing/2014/main" val="820286419"/>
                    </a:ext>
                  </a:extLst>
                </a:gridCol>
                <a:gridCol w="5614737">
                  <a:extLst>
                    <a:ext uri="{9D8B030D-6E8A-4147-A177-3AD203B41FA5}">
                      <a16:colId xmlns:a16="http://schemas.microsoft.com/office/drawing/2014/main" val="2699260543"/>
                    </a:ext>
                  </a:extLst>
                </a:gridCol>
              </a:tblGrid>
              <a:tr h="627596"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i="1" dirty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Default column name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i="1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Data type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i="1" dirty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Description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001874"/>
                  </a:ext>
                </a:extLst>
              </a:tr>
              <a:tr h="437292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 err="1">
                          <a:effectLst/>
                        </a:rPr>
                        <a:t>ledger_transaction_id</a:t>
                      </a:r>
                      <a:endParaRPr lang="en-US" sz="2000" dirty="0">
                        <a:effectLst/>
                      </a:endParaRP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bigint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The ID of the transaction that created or deleted a row version.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891895"/>
                  </a:ext>
                </a:extLst>
              </a:tr>
              <a:tr h="68326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 err="1">
                          <a:effectLst/>
                        </a:rPr>
                        <a:t>ledger_sequence_number</a:t>
                      </a:r>
                      <a:endParaRPr lang="en-US" sz="2000" dirty="0">
                        <a:effectLst/>
                      </a:endParaRP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bigint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The sequence number of a row-level operation within the transaction on the table.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7448783"/>
                  </a:ext>
                </a:extLst>
              </a:tr>
              <a:tr h="1106111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ledger_operation_type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tinyint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Contains 1 (</a:t>
                      </a:r>
                      <a:r>
                        <a:rPr lang="en-US" sz="2000" b="1" dirty="0">
                          <a:effectLst/>
                        </a:rPr>
                        <a:t>INSERT</a:t>
                      </a:r>
                      <a:r>
                        <a:rPr lang="en-US" sz="2000" dirty="0">
                          <a:effectLst/>
                        </a:rPr>
                        <a:t>) or 2 (</a:t>
                      </a:r>
                      <a:r>
                        <a:rPr lang="en-US" sz="2000" b="1" dirty="0">
                          <a:effectLst/>
                        </a:rPr>
                        <a:t>DELETE</a:t>
                      </a:r>
                      <a:r>
                        <a:rPr lang="en-US" sz="2000" dirty="0">
                          <a:effectLst/>
                        </a:rPr>
                        <a:t>). Updating produces two new rows in the ledger view</a:t>
                      </a:r>
                      <a:r>
                        <a:rPr lang="sl-SI" sz="2000" dirty="0">
                          <a:effectLst/>
                        </a:rPr>
                        <a:t>, o</a:t>
                      </a:r>
                      <a:r>
                        <a:rPr lang="en-US" sz="2000" dirty="0">
                          <a:effectLst/>
                        </a:rPr>
                        <a:t>ne </a:t>
                      </a:r>
                      <a:r>
                        <a:rPr lang="sl-SI" sz="2000" dirty="0">
                          <a:effectLst/>
                        </a:rPr>
                        <a:t>for DELETE </a:t>
                      </a:r>
                      <a:r>
                        <a:rPr lang="en-US" sz="2000" noProof="0" dirty="0">
                          <a:effectLst/>
                        </a:rPr>
                        <a:t>and</a:t>
                      </a:r>
                      <a:r>
                        <a:rPr lang="sl-SI" sz="2000" dirty="0">
                          <a:effectLst/>
                        </a:rPr>
                        <a:t> one for INSERT.</a:t>
                      </a:r>
                      <a:endParaRPr lang="en-US" sz="2000" dirty="0">
                        <a:effectLst/>
                      </a:endParaRP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9721220"/>
                  </a:ext>
                </a:extLst>
              </a:tr>
              <a:tr h="68326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ledger_operation_type_desc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nvarchar(128)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Contains INSERT or DELETE. For more information, see the preceding row.</a:t>
                      </a:r>
                    </a:p>
                  </a:txBody>
                  <a:tcPr marL="27331" marR="27331" marT="13665" marB="136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69206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8620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2EA1A-7FD4-FC41-8149-6618F9056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Append-Only Ledger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74A6E-79F3-3D73-D906-46055910A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10972800" cy="2160585"/>
          </a:xfrm>
        </p:spPr>
        <p:txBody>
          <a:bodyPr/>
          <a:lstStyle/>
          <a:p>
            <a:r>
              <a:rPr lang="en-US" dirty="0"/>
              <a:t>Append-only ledger tables allow only INSERT operations</a:t>
            </a:r>
          </a:p>
          <a:p>
            <a:pPr lvl="1"/>
            <a:r>
              <a:rPr lang="en-US" dirty="0"/>
              <a:t>Even DBAs can‘t use other DML statements</a:t>
            </a:r>
          </a:p>
          <a:p>
            <a:pPr lvl="1"/>
            <a:r>
              <a:rPr lang="en-US" dirty="0"/>
              <a:t>No history table is needed</a:t>
            </a:r>
          </a:p>
          <a:p>
            <a:pPr lvl="1"/>
            <a:r>
              <a:rPr lang="en-US" dirty="0"/>
              <a:t>The following GENERATED ALWAYS columns are added:</a:t>
            </a:r>
          </a:p>
          <a:p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4EB4205-F5F2-C2A8-15A0-6E36BC324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256181"/>
              </p:ext>
            </p:extLst>
          </p:nvPr>
        </p:nvGraphicFramePr>
        <p:xfrm>
          <a:off x="838200" y="3810000"/>
          <a:ext cx="10896600" cy="201168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810000">
                  <a:extLst>
                    <a:ext uri="{9D8B030D-6E8A-4147-A177-3AD203B41FA5}">
                      <a16:colId xmlns:a16="http://schemas.microsoft.com/office/drawing/2014/main" val="73030664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4250854104"/>
                    </a:ext>
                  </a:extLst>
                </a:gridCol>
                <a:gridCol w="5410200">
                  <a:extLst>
                    <a:ext uri="{9D8B030D-6E8A-4147-A177-3AD203B41FA5}">
                      <a16:colId xmlns:a16="http://schemas.microsoft.com/office/drawing/2014/main" val="3611625879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i="1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Default column name</a:t>
                      </a:r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i="1" dirty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Data type</a:t>
                      </a:r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i="1" dirty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Description</a:t>
                      </a:r>
                    </a:p>
                  </a:txBody>
                  <a:tcPr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2821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ledger_start_transaction_id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 err="1">
                          <a:effectLst/>
                        </a:rPr>
                        <a:t>bigint</a:t>
                      </a:r>
                      <a:endParaRPr lang="en-US" sz="2000" dirty="0">
                        <a:effectLst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The ID of the transaction that created a row version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63868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ledger_start_sequence_number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>
                          <a:effectLst/>
                        </a:rPr>
                        <a:t>bigint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The sequence number of an operation within a transaction that created a row version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74854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8263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9A161-D69D-8A54-2340-84CB26794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Digest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170DB-E858-5DD1-7E5A-A6C4BE30F4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10972800" cy="2846385"/>
          </a:xfrm>
        </p:spPr>
        <p:txBody>
          <a:bodyPr/>
          <a:lstStyle/>
          <a:p>
            <a:r>
              <a:rPr lang="en-US" dirty="0"/>
              <a:t>The latest block hash is the database digest</a:t>
            </a:r>
          </a:p>
          <a:p>
            <a:r>
              <a:rPr lang="en-US" dirty="0"/>
              <a:t>Can create and store it automatically or manually</a:t>
            </a:r>
          </a:p>
          <a:p>
            <a:pPr lvl="1"/>
            <a:r>
              <a:rPr lang="en-US" dirty="0"/>
              <a:t>Automatic generation and storage is currently limited to Azure</a:t>
            </a:r>
          </a:p>
          <a:p>
            <a:pPr lvl="1"/>
            <a:r>
              <a:rPr lang="en-US" dirty="0"/>
              <a:t>Use the </a:t>
            </a:r>
            <a:r>
              <a:rPr lang="en-US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sys. </a:t>
            </a:r>
            <a:r>
              <a:rPr lang="en-US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sp_generate_database_ledger_digest</a:t>
            </a:r>
            <a:r>
              <a:rPr lang="en-US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/>
              <a:t>procedure for the manual generation to produce a JSON document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B7834B-6FB6-B2DC-D7D9-8C3E478992BF}"/>
              </a:ext>
            </a:extLst>
          </p:cNvPr>
          <p:cNvSpPr txBox="1"/>
          <p:nvPr/>
        </p:nvSpPr>
        <p:spPr>
          <a:xfrm>
            <a:off x="609600" y="4102011"/>
            <a:ext cx="10976187" cy="235449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{ </a:t>
            </a:r>
          </a:p>
          <a:p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  </a:t>
            </a:r>
            <a:r>
              <a:rPr lang="en-US" sz="2100" b="0" i="0" dirty="0">
                <a:solidFill>
                  <a:srgbClr val="0451A5"/>
                </a:solidFill>
                <a:effectLst/>
                <a:latin typeface="SFMono-Regular"/>
              </a:rPr>
              <a:t>"</a:t>
            </a:r>
            <a:r>
              <a:rPr lang="en-US" sz="2100" b="0" i="0" dirty="0" err="1">
                <a:solidFill>
                  <a:srgbClr val="0451A5"/>
                </a:solidFill>
                <a:effectLst/>
                <a:latin typeface="SFMono-Regular"/>
              </a:rPr>
              <a:t>database_name</a:t>
            </a:r>
            <a:r>
              <a:rPr lang="en-US" sz="2100" b="0" i="0" dirty="0">
                <a:solidFill>
                  <a:srgbClr val="0451A5"/>
                </a:solidFill>
                <a:effectLst/>
                <a:latin typeface="SFMono-Regular"/>
              </a:rPr>
              <a:t>"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: </a:t>
            </a:r>
            <a:r>
              <a:rPr lang="en-US" sz="2100" b="0" i="0" dirty="0">
                <a:solidFill>
                  <a:srgbClr val="A31515"/>
                </a:solidFill>
                <a:effectLst/>
                <a:latin typeface="SFMono-Regular"/>
              </a:rPr>
              <a:t>„</a:t>
            </a:r>
            <a:r>
              <a:rPr lang="en-US" sz="2100" b="0" i="0" dirty="0" err="1">
                <a:solidFill>
                  <a:srgbClr val="A31515"/>
                </a:solidFill>
                <a:effectLst/>
                <a:latin typeface="SFMono-Regular"/>
              </a:rPr>
              <a:t>DSLedger</a:t>
            </a:r>
            <a:r>
              <a:rPr lang="en-US" sz="2100" b="0" i="0" dirty="0">
                <a:solidFill>
                  <a:srgbClr val="A31515"/>
                </a:solidFill>
                <a:effectLst/>
                <a:latin typeface="SFMono-Regular"/>
              </a:rPr>
              <a:t>"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, </a:t>
            </a:r>
          </a:p>
          <a:p>
            <a:r>
              <a:rPr lang="en-US" sz="2100" dirty="0">
                <a:solidFill>
                  <a:srgbClr val="171717"/>
                </a:solidFill>
                <a:latin typeface="SFMono-Regular"/>
              </a:rPr>
              <a:t>  </a:t>
            </a:r>
            <a:r>
              <a:rPr lang="en-US" sz="2100" b="0" i="0" dirty="0">
                <a:solidFill>
                  <a:srgbClr val="0451A5"/>
                </a:solidFill>
                <a:effectLst/>
                <a:latin typeface="SFMono-Regular"/>
              </a:rPr>
              <a:t>"</a:t>
            </a:r>
            <a:r>
              <a:rPr lang="en-US" sz="2100" b="0" i="0" dirty="0" err="1">
                <a:solidFill>
                  <a:srgbClr val="0451A5"/>
                </a:solidFill>
                <a:effectLst/>
                <a:latin typeface="SFMono-Regular"/>
              </a:rPr>
              <a:t>block_id</a:t>
            </a:r>
            <a:r>
              <a:rPr lang="en-US" sz="2100" b="0" i="0" dirty="0">
                <a:solidFill>
                  <a:srgbClr val="0451A5"/>
                </a:solidFill>
                <a:effectLst/>
                <a:latin typeface="SFMono-Regular"/>
              </a:rPr>
              <a:t>"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: 0, </a:t>
            </a:r>
          </a:p>
          <a:p>
            <a:r>
              <a:rPr lang="en-US" sz="2100" dirty="0">
                <a:solidFill>
                  <a:srgbClr val="171717"/>
                </a:solidFill>
                <a:latin typeface="SFMono-Regular"/>
              </a:rPr>
              <a:t>  </a:t>
            </a:r>
            <a:r>
              <a:rPr lang="en-US" sz="2100" b="0" i="0" dirty="0">
                <a:solidFill>
                  <a:srgbClr val="0451A5"/>
                </a:solidFill>
                <a:effectLst/>
                <a:latin typeface="SFMono-Regular"/>
              </a:rPr>
              <a:t>"hash"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: </a:t>
            </a:r>
            <a:r>
              <a:rPr lang="en-US" sz="2100" b="0" i="0" dirty="0">
                <a:solidFill>
                  <a:srgbClr val="A31515"/>
                </a:solidFill>
                <a:effectLst/>
                <a:latin typeface="SFMono-Regular"/>
              </a:rPr>
              <a:t>"0xDC160697D823C51377F97020796486A59047EBDBF77C3E8F94EEE0FFF7B38A6A"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,</a:t>
            </a:r>
          </a:p>
          <a:p>
            <a:r>
              <a:rPr lang="en-US" sz="2100" dirty="0">
                <a:solidFill>
                  <a:srgbClr val="171717"/>
                </a:solidFill>
                <a:latin typeface="SFMono-Regular"/>
              </a:rPr>
              <a:t> 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 </a:t>
            </a:r>
            <a:r>
              <a:rPr lang="en-US" sz="2100" b="0" i="0" dirty="0">
                <a:solidFill>
                  <a:srgbClr val="0451A5"/>
                </a:solidFill>
                <a:effectLst/>
                <a:latin typeface="SFMono-Regular"/>
              </a:rPr>
              <a:t>"</a:t>
            </a:r>
            <a:r>
              <a:rPr lang="en-US" sz="2100" b="0" i="0" dirty="0" err="1">
                <a:solidFill>
                  <a:srgbClr val="0451A5"/>
                </a:solidFill>
                <a:effectLst/>
                <a:latin typeface="SFMono-Regular"/>
              </a:rPr>
              <a:t>last_transaction_commit_time</a:t>
            </a:r>
            <a:r>
              <a:rPr lang="en-US" sz="2100" b="0" i="0" dirty="0">
                <a:solidFill>
                  <a:srgbClr val="0451A5"/>
                </a:solidFill>
                <a:effectLst/>
                <a:latin typeface="SFMono-Regular"/>
              </a:rPr>
              <a:t>"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: </a:t>
            </a:r>
            <a:r>
              <a:rPr lang="en-US" sz="2100" b="0" i="0" dirty="0">
                <a:solidFill>
                  <a:srgbClr val="A31515"/>
                </a:solidFill>
                <a:effectLst/>
                <a:latin typeface="SFMono-Regular"/>
              </a:rPr>
              <a:t>"2020-11-12T18:01:56.6200000"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, </a:t>
            </a:r>
          </a:p>
          <a:p>
            <a:r>
              <a:rPr lang="en-US" sz="2100" dirty="0">
                <a:solidFill>
                  <a:srgbClr val="171717"/>
                </a:solidFill>
                <a:latin typeface="SFMono-Regular"/>
              </a:rPr>
              <a:t>  </a:t>
            </a:r>
            <a:r>
              <a:rPr lang="en-US" sz="2100" b="0" i="0" dirty="0">
                <a:solidFill>
                  <a:srgbClr val="0451A5"/>
                </a:solidFill>
                <a:effectLst/>
                <a:latin typeface="SFMono-Regular"/>
              </a:rPr>
              <a:t>"</a:t>
            </a:r>
            <a:r>
              <a:rPr lang="en-US" sz="2100" b="0" i="0" dirty="0" err="1">
                <a:solidFill>
                  <a:srgbClr val="0451A5"/>
                </a:solidFill>
                <a:effectLst/>
                <a:latin typeface="SFMono-Regular"/>
              </a:rPr>
              <a:t>digest_time</a:t>
            </a:r>
            <a:r>
              <a:rPr lang="en-US" sz="2100" b="0" i="0" dirty="0">
                <a:solidFill>
                  <a:srgbClr val="0451A5"/>
                </a:solidFill>
                <a:effectLst/>
                <a:latin typeface="SFMono-Regular"/>
              </a:rPr>
              <a:t>"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: </a:t>
            </a:r>
            <a:r>
              <a:rPr lang="en-US" sz="2100" b="0" i="0" dirty="0">
                <a:solidFill>
                  <a:srgbClr val="A31515"/>
                </a:solidFill>
                <a:effectLst/>
                <a:latin typeface="SFMono-Regular"/>
              </a:rPr>
              <a:t>"2020-11-12T18:39:27.7385724"</a:t>
            </a:r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 </a:t>
            </a:r>
          </a:p>
          <a:p>
            <a:r>
              <a:rPr lang="en-US" sz="2100" b="0" i="0" dirty="0">
                <a:solidFill>
                  <a:srgbClr val="171717"/>
                </a:solidFill>
                <a:effectLst/>
                <a:latin typeface="SFMono-Regular"/>
              </a:rPr>
              <a:t>}</a:t>
            </a:r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33674678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5EC67-D1FB-52A4-65E3-C2DE99344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Database Verification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A08B0-2A8E-8C8D-0CBF-BB150409DD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verification scans all ledger and history tables</a:t>
            </a:r>
          </a:p>
          <a:p>
            <a:pPr lvl="1"/>
            <a:r>
              <a:rPr lang="en-US" dirty="0"/>
              <a:t>It recomputes the SHA-256 hashes and compares them against the database digest passed to the verification stored procedure</a:t>
            </a:r>
          </a:p>
          <a:p>
            <a:pPr lvl="1"/>
            <a:r>
              <a:rPr lang="en-US" dirty="0"/>
              <a:t>Can verify individual table or a subset of the ledger tables</a:t>
            </a:r>
          </a:p>
          <a:p>
            <a:r>
              <a:rPr lang="en-US" dirty="0"/>
              <a:t>For automatic storage, use:</a:t>
            </a:r>
          </a:p>
          <a:p>
            <a:pPr lvl="1"/>
            <a:r>
              <a:rPr lang="en-US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sys.database_ledger_digest_locations</a:t>
            </a:r>
            <a:endParaRPr lang="en-US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lvl="1"/>
            <a:r>
              <a:rPr lang="en-US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sys.sp_verify_database_ledger_from_digest_storage</a:t>
            </a:r>
            <a:endParaRPr lang="en-US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r>
              <a:rPr lang="en-US" dirty="0"/>
              <a:t>For manual storage, use:</a:t>
            </a:r>
          </a:p>
          <a:p>
            <a:pPr lvl="1"/>
            <a:r>
              <a:rPr lang="en-US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sys. </a:t>
            </a:r>
            <a:r>
              <a:rPr lang="en-US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sp_verify_database_ledger</a:t>
            </a:r>
            <a:endParaRPr lang="en-US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0542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Altering Ledger Table Columns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Add a nullable column</a:t>
            </a:r>
          </a:p>
          <a:p>
            <a:pPr lvl="1"/>
            <a:r>
              <a:rPr lang="en-US" dirty="0"/>
              <a:t>NULLs are ignored in the hash</a:t>
            </a:r>
          </a:p>
          <a:p>
            <a:r>
              <a:rPr lang="en-US" dirty="0"/>
              <a:t>Rename a column</a:t>
            </a:r>
          </a:p>
          <a:p>
            <a:r>
              <a:rPr lang="en-US" dirty="0"/>
              <a:t>Drop a column</a:t>
            </a:r>
          </a:p>
          <a:p>
            <a:pPr lvl="1"/>
            <a:r>
              <a:rPr lang="en-US" dirty="0"/>
              <a:t>Dropping columns in ledger tables is captured in </a:t>
            </a:r>
            <a:r>
              <a:rPr lang="en-US" dirty="0" err="1"/>
              <a:t>sys.ledger_column_history</a:t>
            </a:r>
            <a:endParaRPr lang="en-US" dirty="0"/>
          </a:p>
          <a:p>
            <a:r>
              <a:rPr lang="en-US" dirty="0"/>
              <a:t>Alter a column - operations that might affect the format of existing data are not supported; no impact on hashes if:</a:t>
            </a:r>
          </a:p>
          <a:p>
            <a:pPr lvl="1"/>
            <a:r>
              <a:rPr lang="en-US" dirty="0"/>
              <a:t>Changing nullability</a:t>
            </a:r>
          </a:p>
          <a:p>
            <a:pPr lvl="1"/>
            <a:r>
              <a:rPr lang="en-US" dirty="0"/>
              <a:t>Collation for Unicode strings</a:t>
            </a:r>
          </a:p>
          <a:p>
            <a:pPr lvl="1"/>
            <a:r>
              <a:rPr lang="en-US" dirty="0"/>
              <a:t>The length of variable length columns</a:t>
            </a:r>
          </a:p>
        </p:txBody>
      </p:sp>
    </p:spTree>
    <p:extLst>
      <p:ext uri="{BB962C8B-B14F-4D97-AF65-F5344CB8AC3E}">
        <p14:creationId xmlns:p14="http://schemas.microsoft.com/office/powerpoint/2010/main" val="17559818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Altering Ledger Tables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Altering ledger tables and views:</a:t>
            </a:r>
          </a:p>
          <a:p>
            <a:pPr lvl="1"/>
            <a:r>
              <a:rPr lang="en-US"/>
              <a:t>Rename a ledger table</a:t>
            </a:r>
          </a:p>
          <a:p>
            <a:pPr lvl="1"/>
            <a:r>
              <a:rPr lang="en-US"/>
              <a:t>Rename a ledger view</a:t>
            </a:r>
          </a:p>
          <a:p>
            <a:r>
              <a:rPr lang="en-US"/>
              <a:t>Drop a ledger table and view </a:t>
            </a:r>
          </a:p>
          <a:p>
            <a:pPr lvl="1"/>
            <a:r>
              <a:rPr lang="en-US"/>
              <a:t>Dropped ledger tables and views are just marked as dropped and renamed using system names</a:t>
            </a:r>
          </a:p>
          <a:p>
            <a:endParaRPr lang="en-US"/>
          </a:p>
          <a:p>
            <a:pPr marL="0" indent="0">
              <a:buNone/>
            </a:pPr>
            <a:endParaRPr lang="en-US" sz="1067"/>
          </a:p>
        </p:txBody>
      </p:sp>
    </p:spTree>
    <p:extLst>
      <p:ext uri="{BB962C8B-B14F-4D97-AF65-F5344CB8AC3E}">
        <p14:creationId xmlns:p14="http://schemas.microsoft.com/office/powerpoint/2010/main" val="7156467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5F8FB-7291-5C0D-817A-E2AB49629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Ledger Limitations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7D287-8B03-6E85-D1D2-0C5682221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General considerations and limitations</a:t>
            </a:r>
          </a:p>
          <a:p>
            <a:pPr lvl="1"/>
            <a:r>
              <a:rPr lang="en-US" dirty="0"/>
              <a:t>E.g., a ledger DB cannot be converted to a regular one</a:t>
            </a:r>
          </a:p>
          <a:p>
            <a:r>
              <a:rPr lang="en-US" dirty="0"/>
              <a:t>Ledger table considerations an limitations</a:t>
            </a:r>
          </a:p>
          <a:p>
            <a:pPr lvl="1"/>
            <a:r>
              <a:rPr lang="en-US" dirty="0"/>
              <a:t>E.g., existing tables can‘t be converted to ledger tables</a:t>
            </a:r>
          </a:p>
          <a:p>
            <a:r>
              <a:rPr lang="en-US" dirty="0"/>
              <a:t>Unsupported data types</a:t>
            </a:r>
          </a:p>
          <a:p>
            <a:r>
              <a:rPr lang="en-US" dirty="0"/>
              <a:t>Temporal table limitations</a:t>
            </a:r>
          </a:p>
          <a:p>
            <a:pPr lvl="1"/>
            <a:r>
              <a:rPr lang="en-US" dirty="0"/>
              <a:t>E.g., the history table can‘t have constraints</a:t>
            </a:r>
          </a:p>
          <a:p>
            <a:r>
              <a:rPr lang="en-US" dirty="0"/>
              <a:t>Schema changes considerations and limitations</a:t>
            </a:r>
          </a:p>
          <a:p>
            <a:r>
              <a:rPr lang="en-US" dirty="0"/>
              <a:t>Check the </a:t>
            </a:r>
            <a:r>
              <a:rPr lang="sl-SI" dirty="0"/>
              <a:t>„</a:t>
            </a:r>
            <a:r>
              <a:rPr lang="en-US" dirty="0">
                <a:hlinkClick r:id="rId2"/>
              </a:rPr>
              <a:t>Ledger considerations and limitations</a:t>
            </a:r>
            <a:r>
              <a:rPr lang="sl-SI" dirty="0"/>
              <a:t>“</a:t>
            </a:r>
            <a:r>
              <a:rPr lang="en-US" dirty="0"/>
              <a:t> topic</a:t>
            </a:r>
          </a:p>
        </p:txBody>
      </p:sp>
    </p:spTree>
    <p:extLst>
      <p:ext uri="{BB962C8B-B14F-4D97-AF65-F5344CB8AC3E}">
        <p14:creationId xmlns:p14="http://schemas.microsoft.com/office/powerpoint/2010/main" val="32165132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51FBF-FA96-04AF-6F0C-B7615155F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Migrating Existing Data to Ledger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5EB9B-2B6F-B537-0B23-059FB7E957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Converting regular to ledger tables is not possible</a:t>
            </a:r>
          </a:p>
          <a:p>
            <a:pPr lvl="1"/>
            <a:r>
              <a:rPr lang="en-US" dirty="0"/>
              <a:t>Can migrate the data from an existing table to a ledger table</a:t>
            </a:r>
          </a:p>
          <a:p>
            <a:pPr lvl="1"/>
            <a:r>
              <a:rPr lang="en-US" dirty="0"/>
              <a:t>Then replace the original table with the ledger table</a:t>
            </a:r>
          </a:p>
          <a:p>
            <a:r>
              <a:rPr lang="en-US" dirty="0"/>
              <a:t>Use the </a:t>
            </a:r>
            <a:r>
              <a:rPr lang="en-US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sys.sp_copy_data_in_batches</a:t>
            </a:r>
            <a:r>
              <a:rPr lang="en-US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/>
              <a:t>stored procedure</a:t>
            </a:r>
          </a:p>
          <a:p>
            <a:pPr lvl="1"/>
            <a:r>
              <a:rPr lang="en-US" dirty="0"/>
              <a:t>Checks the schema</a:t>
            </a:r>
          </a:p>
          <a:p>
            <a:pPr lvl="1"/>
            <a:r>
              <a:rPr lang="en-US" dirty="0"/>
              <a:t>Ignores the TRA</a:t>
            </a:r>
            <a:r>
              <a:rPr lang="sl-SI" dirty="0"/>
              <a:t>N</a:t>
            </a:r>
            <a:r>
              <a:rPr lang="en-US" dirty="0"/>
              <a:t>SACTION_ID, SEQUENCE_NUMBER and GENERATED ALWAYS columns </a:t>
            </a:r>
          </a:p>
          <a:p>
            <a:pPr lvl="1"/>
            <a:r>
              <a:rPr lang="en-US" dirty="0"/>
              <a:t>They are system generated; this allows copying data from a regular table to a ledger table and vice versa</a:t>
            </a:r>
          </a:p>
        </p:txBody>
      </p:sp>
    </p:spTree>
    <p:extLst>
      <p:ext uri="{BB962C8B-B14F-4D97-AF65-F5344CB8AC3E}">
        <p14:creationId xmlns:p14="http://schemas.microsoft.com/office/powerpoint/2010/main" val="2621800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9BE9F-B35B-0185-7309-7542B9C91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SQL Ledger in SQL Server 2022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35B78A-BC18-8F30-DECC-FCD0A8347E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10972800" cy="1931985"/>
          </a:xfrm>
        </p:spPr>
        <p:txBody>
          <a:bodyPr/>
          <a:lstStyle/>
          <a:p>
            <a:r>
              <a:rPr lang="en-US" dirty="0"/>
              <a:t>SQL Ledger is coming on-premises with SQL Server version 2022</a:t>
            </a:r>
          </a:p>
          <a:p>
            <a:pPr lvl="1"/>
            <a:r>
              <a:rPr lang="en-US" dirty="0"/>
              <a:t>Generate and store the digest manually or in Azure Storage immutable blobs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12EA80-24C0-81DD-109C-5DB7701C2990}"/>
              </a:ext>
            </a:extLst>
          </p:cNvPr>
          <p:cNvSpPr txBox="1"/>
          <p:nvPr/>
        </p:nvSpPr>
        <p:spPr>
          <a:xfrm>
            <a:off x="1447800" y="3429000"/>
            <a:ext cx="8153400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dbo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.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T4</a:t>
            </a:r>
          </a:p>
          <a:p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endParaRPr lang="en-US" sz="200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Id 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NULL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PK_T4 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PRIMARY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KEY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endParaRPr lang="en-US" sz="200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Col1 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NULL</a:t>
            </a:r>
            <a:endParaRPr lang="en-US" sz="200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endParaRPr lang="en-US" sz="200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WITH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</a:p>
          <a:p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SYSTEM_VERSIONING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=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ON 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HISTORY_TABLE 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=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dbo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.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T4_Hist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),</a:t>
            </a:r>
            <a:endParaRPr lang="en-US" sz="200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LEDGER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=</a:t>
            </a:r>
            <a:r>
              <a:rPr lang="en-US" sz="200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ON</a:t>
            </a:r>
            <a:r>
              <a:rPr lang="en-US" sz="2000">
                <a:solidFill>
                  <a:srgbClr val="808080"/>
                </a:solidFill>
                <a:latin typeface="Consolas" panose="020B0609020204030204" pitchFamily="49" charset="0"/>
              </a:rPr>
              <a:t>);</a:t>
            </a:r>
            <a:endParaRPr lang="en-US" sz="200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US" sz="200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3870758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>
            <a:extLst>
              <a:ext uri="{FF2B5EF4-FFF2-40B4-BE49-F238E27FC236}">
                <a16:creationId xmlns:a16="http://schemas.microsoft.com/office/drawing/2014/main" id="{885DE27C-548B-580B-C108-7ECE08D91F2D}"/>
              </a:ext>
            </a:extLst>
          </p:cNvPr>
          <p:cNvSpPr txBox="1">
            <a:spLocks/>
          </p:cNvSpPr>
          <p:nvPr/>
        </p:nvSpPr>
        <p:spPr>
          <a:xfrm>
            <a:off x="5967024" y="789070"/>
            <a:ext cx="5691575" cy="263993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This is not school, but we</a:t>
            </a:r>
            <a:r>
              <a:rPr kumimoji="0" lang="sl-SI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832B8F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love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to get grades.</a:t>
            </a:r>
            <a:r>
              <a:rPr kumimoji="0" lang="sl-SI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Please fill out our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questoineers and leave us your feedback.</a:t>
            </a:r>
            <a:r>
              <a:rPr kumimoji="0" lang="sl-SI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You may even 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ED2FA0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win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some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cool rewards.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A3357A3-D8D5-0AF4-78BA-A75112B1C6CC}"/>
              </a:ext>
            </a:extLst>
          </p:cNvPr>
          <p:cNvSpPr txBox="1">
            <a:spLocks/>
          </p:cNvSpPr>
          <p:nvPr/>
        </p:nvSpPr>
        <p:spPr>
          <a:xfrm>
            <a:off x="5967023" y="3429000"/>
            <a:ext cx="5691575" cy="263993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800" dirty="0">
                <a:solidFill>
                  <a:srgbClr val="1A1A1A"/>
                </a:solidFill>
                <a:latin typeface="Segoe UI Semibold"/>
              </a:rPr>
              <a:t>Learn more at Kompas Xnet courses:</a:t>
            </a:r>
          </a:p>
          <a:p>
            <a:pPr marL="285750" marR="0" indent="-285750" algn="l" rtl="0">
              <a:buFont typeface="Arial" panose="020B0604020202020204" pitchFamily="34" charset="0"/>
              <a:buChar char="•"/>
            </a:pPr>
            <a:r>
              <a:rPr lang="nn-NO" sz="2400" b="1" i="0" u="none" strike="noStrike" baseline="0" dirty="0">
                <a:solidFill>
                  <a:srgbClr val="4B82AA"/>
                </a:solidFill>
                <a:latin typeface="Source Sans Pro" panose="020F0502020204030204" pitchFamily="34" charset="0"/>
                <a:hlinkClick r:id="rId2"/>
              </a:rPr>
              <a:t>Microsoft Power BI Data Analyst</a:t>
            </a:r>
            <a:r>
              <a:rPr lang="nn-NO" sz="2400" b="0" i="0" u="none" strike="noStrike" baseline="0" dirty="0">
                <a:solidFill>
                  <a:srgbClr val="4B82AA"/>
                </a:solidFill>
                <a:latin typeface="Times New Roman" panose="02020603050405020304" pitchFamily="18" charset="0"/>
                <a:hlinkClick r:id="rId2"/>
              </a:rPr>
              <a:t>, </a:t>
            </a:r>
            <a:r>
              <a:rPr lang="nn-NO" sz="2400" b="0" i="0" u="none" strike="noStrike" baseline="0" dirty="0">
                <a:solidFill>
                  <a:srgbClr val="474747"/>
                </a:solidFill>
                <a:latin typeface="Source Sans Pro" panose="020F0502020204030204" pitchFamily="34" charset="0"/>
                <a:hlinkClick r:id="rId2"/>
              </a:rPr>
              <a:t>11.12 - 13.12.2023</a:t>
            </a:r>
          </a:p>
          <a:p>
            <a:pPr marL="285750" marR="0" indent="-285750" algn="l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B82AA"/>
                </a:solidFill>
                <a:latin typeface="Source Sans Pro" panose="020F0502020204030204" pitchFamily="34" charset="0"/>
                <a:hlinkClick r:id="rId3"/>
              </a:rPr>
              <a:t>Designing and Implementing a Data Science Solution on Azure</a:t>
            </a:r>
            <a:r>
              <a:rPr lang="en-US" sz="2400" b="0" dirty="0">
                <a:solidFill>
                  <a:srgbClr val="4B82AA"/>
                </a:solidFill>
                <a:latin typeface="Times New Roman" panose="02020603050405020304" pitchFamily="18" charset="0"/>
                <a:hlinkClick r:id="rId3"/>
              </a:rPr>
              <a:t>, </a:t>
            </a:r>
            <a:r>
              <a:rPr lang="en-US" sz="2400" b="0" dirty="0">
                <a:solidFill>
                  <a:srgbClr val="474747"/>
                </a:solidFill>
                <a:latin typeface="Source Sans Pro" panose="020F0502020204030204" pitchFamily="34" charset="0"/>
                <a:hlinkClick r:id="rId3"/>
              </a:rPr>
              <a:t>23.10 - 26.10.2023</a:t>
            </a:r>
          </a:p>
          <a:p>
            <a:pPr marR="0" algn="l" rtl="0"/>
            <a:endParaRPr lang="en-US" sz="1800" b="0" i="0" u="none" strike="noStrike" baseline="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333942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SolidQCourseTemplate">
  <a:themeElements>
    <a:clrScheme name="SolidQ New Palette 20110510">
      <a:dk1>
        <a:sysClr val="windowText" lastClr="000000"/>
      </a:dk1>
      <a:lt1>
        <a:srgbClr val="FFFFFF"/>
      </a:lt1>
      <a:dk2>
        <a:srgbClr val="003052"/>
      </a:dk2>
      <a:lt2>
        <a:srgbClr val="E1F0F5"/>
      </a:lt2>
      <a:accent1>
        <a:srgbClr val="887E6F"/>
      </a:accent1>
      <a:accent2>
        <a:srgbClr val="9FC2D3"/>
      </a:accent2>
      <a:accent3>
        <a:srgbClr val="D52C33"/>
      </a:accent3>
      <a:accent4>
        <a:srgbClr val="FFC945"/>
      </a:accent4>
      <a:accent5>
        <a:srgbClr val="9F9311"/>
      </a:accent5>
      <a:accent6>
        <a:srgbClr val="E6942D"/>
      </a:accent6>
      <a:hlink>
        <a:srgbClr val="0000FF"/>
      </a:hlink>
      <a:folHlink>
        <a:srgbClr val="B674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C7F9DCE47B1948AD6DBF88A457233B" ma:contentTypeVersion="1" ma:contentTypeDescription="Create a new document." ma:contentTypeScope="" ma:versionID="5f6a80bad15b8aeb0d84eea324c70bac">
  <xsd:schema xmlns:xsd="http://www.w3.org/2001/XMLSchema" xmlns:xs="http://www.w3.org/2001/XMLSchema" xmlns:p="http://schemas.microsoft.com/office/2006/metadata/properties" xmlns:ns2="71d2365e-429e-4e55-b1c0-8a780321cab3" targetNamespace="http://schemas.microsoft.com/office/2006/metadata/properties" ma:root="true" ma:fieldsID="abcc3fb238016b0ddface90a0038d231" ns2:_="">
    <xsd:import namespace="71d2365e-429e-4e55-b1c0-8a780321cab3"/>
    <xsd:element name="properties">
      <xsd:complexType>
        <xsd:sequence>
          <xsd:element name="documentManagement">
            <xsd:complexType>
              <xsd:all>
                <xsd:element ref="ns2:Old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d2365e-429e-4e55-b1c0-8a780321cab3" elementFormDefault="qualified">
    <xsd:import namespace="http://schemas.microsoft.com/office/2006/documentManagement/types"/>
    <xsd:import namespace="http://schemas.microsoft.com/office/infopath/2007/PartnerControls"/>
    <xsd:element name="OldId" ma:index="8" nillable="true" ma:displayName="OldId" ma:hidden="true" ma:internalName="OldId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xsi="http://www.w3.org/2001/XMLSchema-instance" xmlns:p="http://schemas.microsoft.com/office/2006/metadata/properties">
  <documentManagement>
    <OldId xmlns="71d2365e-429e-4e55-b1c0-8a780321cab3" xsi:nil="true"/>
  </documentManagement>
</p:properties>
</file>

<file path=customXml/itemProps1.xml><?xml version="1.0" encoding="utf-8"?>
<ds:datastoreItem xmlns:ds="http://schemas.openxmlformats.org/officeDocument/2006/customXml" ds:itemID="{378D7122-6169-4762-A79C-3EEFC04E08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d2365e-429e-4e55-b1c0-8a780321ca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5B96DB-AC95-4D00-9B03-A7DBA765BDB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E6D67AF-0C85-4258-AAAE-85AE0861C5F1}">
  <ds:schemaRefs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71d2365e-429e-4e55-b1c0-8a780321cab3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8477</TotalTime>
  <Words>1816</Words>
  <Application>Microsoft Office PowerPoint</Application>
  <PresentationFormat>Widescreen</PresentationFormat>
  <Paragraphs>257</Paragraphs>
  <Slides>26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8" baseType="lpstr">
      <vt:lpstr>Arial</vt:lpstr>
      <vt:lpstr>Calibri</vt:lpstr>
      <vt:lpstr>Consolas</vt:lpstr>
      <vt:lpstr>Segoe UI</vt:lpstr>
      <vt:lpstr>Segoe UI Semibold</vt:lpstr>
      <vt:lpstr>Segoe UI Semilight</vt:lpstr>
      <vt:lpstr>SFMono-Regular</vt:lpstr>
      <vt:lpstr>Source Sans Pro</vt:lpstr>
      <vt:lpstr>Times New Roman</vt:lpstr>
      <vt:lpstr>Wingdings</vt:lpstr>
      <vt:lpstr>SolidQCourseTemplate</vt:lpstr>
      <vt:lpstr>WHITE TEMPLATE</vt:lpstr>
      <vt:lpstr>PowerPoint Presentation</vt:lpstr>
      <vt:lpstr>PowerPoint Presentation</vt:lpstr>
      <vt:lpstr>Instructor Bio</vt:lpstr>
      <vt:lpstr>Agenda</vt:lpstr>
      <vt:lpstr>Data Integrity and Audits</vt:lpstr>
      <vt:lpstr>Ledger Technology (1)</vt:lpstr>
      <vt:lpstr>Ledger Technology (2)</vt:lpstr>
      <vt:lpstr>Ledger Technology (3)</vt:lpstr>
      <vt:lpstr>Merkle Tree (1)</vt:lpstr>
      <vt:lpstr>Merkle Tree</vt:lpstr>
      <vt:lpstr>Creating Databases</vt:lpstr>
      <vt:lpstr>SQL Server Temporal Tables</vt:lpstr>
      <vt:lpstr>Querying Temporal Tables</vt:lpstr>
      <vt:lpstr>Updatable Ledger Tables</vt:lpstr>
      <vt:lpstr>Updatable Ledger Table Schema</vt:lpstr>
      <vt:lpstr>Ledger View</vt:lpstr>
      <vt:lpstr>Append-Only Ledger Tables</vt:lpstr>
      <vt:lpstr>Digest Management</vt:lpstr>
      <vt:lpstr>Database Verification</vt:lpstr>
      <vt:lpstr>Altering Ledger Table Columns</vt:lpstr>
      <vt:lpstr>Altering Ledger Tables</vt:lpstr>
      <vt:lpstr>Ledger Limitations</vt:lpstr>
      <vt:lpstr>Migrating Existing Data to Ledger Tables</vt:lpstr>
      <vt:lpstr>SQL Ledger in SQL Server 2022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JBudd</dc:creator>
  <cp:lastModifiedBy>Dejan Sarka</cp:lastModifiedBy>
  <cp:revision>412</cp:revision>
  <cp:lastPrinted>2012-07-27T16:27:55Z</cp:lastPrinted>
  <dcterms:created xsi:type="dcterms:W3CDTF">2007-10-01T14:03:25Z</dcterms:created>
  <dcterms:modified xsi:type="dcterms:W3CDTF">2023-09-26T16:06:53Z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0x01010044C7F9DCE47B1948AD6DBF88A457233B</vt:lpwstr>
  </property>
  <property fmtid="{D5CDD505-2E9C-101B-9397-08002B2CF9AE}" pid="3" name="Order">
    <vt:r8>402200</vt:r8>
  </property>
</Properties>
</file>