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6" r:id="rId2"/>
    <p:sldId id="259" r:id="rId3"/>
    <p:sldId id="257" r:id="rId4"/>
    <p:sldId id="258" r:id="rId5"/>
    <p:sldId id="281" r:id="rId6"/>
    <p:sldId id="283" r:id="rId7"/>
    <p:sldId id="292" r:id="rId8"/>
    <p:sldId id="305" r:id="rId9"/>
    <p:sldId id="306" r:id="rId10"/>
    <p:sldId id="307" r:id="rId11"/>
    <p:sldId id="315" r:id="rId12"/>
    <p:sldId id="308" r:id="rId13"/>
    <p:sldId id="309" r:id="rId14"/>
    <p:sldId id="310" r:id="rId15"/>
    <p:sldId id="311" r:id="rId16"/>
    <p:sldId id="312" r:id="rId17"/>
    <p:sldId id="313" r:id="rId18"/>
    <p:sldId id="314" r:id="rId19"/>
    <p:sldId id="296" r:id="rId20"/>
    <p:sldId id="284" r:id="rId21"/>
    <p:sldId id="285" r:id="rId22"/>
    <p:sldId id="287" r:id="rId23"/>
    <p:sldId id="288" r:id="rId24"/>
    <p:sldId id="286" r:id="rId25"/>
    <p:sldId id="304" r:id="rId26"/>
    <p:sldId id="268" r:id="rId27"/>
    <p:sldId id="301" r:id="rId28"/>
    <p:sldId id="297" r:id="rId29"/>
    <p:sldId id="298" r:id="rId30"/>
    <p:sldId id="299" r:id="rId31"/>
    <p:sldId id="300" r:id="rId32"/>
    <p:sldId id="277" r:id="rId33"/>
    <p:sldId id="280" r:id="rId34"/>
  </p:sldIdLst>
  <p:sldSz cx="12192000" cy="6858000"/>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5" d="100"/>
          <a:sy n="65" d="100"/>
        </p:scale>
        <p:origin x="726" y="3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y Vykhodtsev" userId="003f44de-1d27-4805-b169-18b3e208d8e8" providerId="ADAL" clId="{F0E6846C-EE7F-474D-A986-D621CEAFD5D5}"/>
    <pc:docChg chg="undo custSel addSld delSld modSld sldOrd">
      <pc:chgData name="Andrey Vykhodtsev" userId="003f44de-1d27-4805-b169-18b3e208d8e8" providerId="ADAL" clId="{F0E6846C-EE7F-474D-A986-D621CEAFD5D5}" dt="2017-05-15T06:56:45.568" v="3791" actId="20577"/>
      <pc:docMkLst>
        <pc:docMk/>
      </pc:docMkLst>
      <pc:sldChg chg="modSp">
        <pc:chgData name="Andrey Vykhodtsev" userId="003f44de-1d27-4805-b169-18b3e208d8e8" providerId="ADAL" clId="{F0E6846C-EE7F-474D-A986-D621CEAFD5D5}" dt="2017-05-13T14:11:56.482" v="630" actId="6549"/>
        <pc:sldMkLst>
          <pc:docMk/>
          <pc:sldMk cId="2948390353" sldId="259"/>
        </pc:sldMkLst>
        <pc:spChg chg="mod">
          <ac:chgData name="Andrey Vykhodtsev" userId="003f44de-1d27-4805-b169-18b3e208d8e8" providerId="ADAL" clId="{F0E6846C-EE7F-474D-A986-D621CEAFD5D5}" dt="2017-05-13T14:11:56.482" v="630" actId="6549"/>
          <ac:spMkLst>
            <pc:docMk/>
            <pc:sldMk cId="2948390353" sldId="259"/>
            <ac:spMk id="5" creationId="{97849C7E-31B5-41A3-B12F-4451B2F9C37D}"/>
          </ac:spMkLst>
        </pc:spChg>
      </pc:sldChg>
      <pc:sldChg chg="addSp delSp modSp del">
        <pc:chgData name="Andrey Vykhodtsev" userId="003f44de-1d27-4805-b169-18b3e208d8e8" providerId="ADAL" clId="{F0E6846C-EE7F-474D-A986-D621CEAFD5D5}" dt="2017-05-13T10:15:17.233" v="110" actId="2696"/>
        <pc:sldMkLst>
          <pc:docMk/>
          <pc:sldMk cId="2864566431" sldId="260"/>
        </pc:sldMkLst>
        <pc:spChg chg="add del mod">
          <ac:chgData name="Andrey Vykhodtsev" userId="003f44de-1d27-4805-b169-18b3e208d8e8" providerId="ADAL" clId="{F0E6846C-EE7F-474D-A986-D621CEAFD5D5}" dt="2017-05-13T10:10:59.043" v="89" actId="478"/>
          <ac:spMkLst>
            <pc:docMk/>
            <pc:sldMk cId="2864566431" sldId="260"/>
            <ac:spMk id="5" creationId="{14FC6762-AB32-4267-8A05-288A803DE652}"/>
          </ac:spMkLst>
        </pc:spChg>
        <pc:spChg chg="mod">
          <ac:chgData name="Andrey Vykhodtsev" userId="003f44de-1d27-4805-b169-18b3e208d8e8" providerId="ADAL" clId="{F0E6846C-EE7F-474D-A986-D621CEAFD5D5}" dt="2017-05-13T10:11:11.956" v="104" actId="20577"/>
          <ac:spMkLst>
            <pc:docMk/>
            <pc:sldMk cId="2864566431" sldId="260"/>
            <ac:spMk id="2" creationId="{7B08939C-0C58-4AB3-9847-526138CE5C1B}"/>
          </ac:spMkLst>
        </pc:spChg>
        <pc:spChg chg="add del mod">
          <ac:chgData name="Andrey Vykhodtsev" userId="003f44de-1d27-4805-b169-18b3e208d8e8" providerId="ADAL" clId="{F0E6846C-EE7F-474D-A986-D621CEAFD5D5}" dt="2017-05-13T10:10:52.438" v="87" actId="478"/>
          <ac:spMkLst>
            <pc:docMk/>
            <pc:sldMk cId="2864566431" sldId="260"/>
            <ac:spMk id="4" creationId="{2563C24F-5C55-4407-83FA-C8C79895D9D4}"/>
          </ac:spMkLst>
        </pc:spChg>
        <pc:spChg chg="add del mod">
          <ac:chgData name="Andrey Vykhodtsev" userId="003f44de-1d27-4805-b169-18b3e208d8e8" providerId="ADAL" clId="{F0E6846C-EE7F-474D-A986-D621CEAFD5D5}" dt="2017-05-13T10:11:02.141" v="90" actId="478"/>
          <ac:spMkLst>
            <pc:docMk/>
            <pc:sldMk cId="2864566431" sldId="260"/>
            <ac:spMk id="8" creationId="{BC52E8D8-D47C-494F-B4D1-618D125F5236}"/>
          </ac:spMkLst>
        </pc:spChg>
        <pc:spChg chg="del">
          <ac:chgData name="Andrey Vykhodtsev" userId="003f44de-1d27-4805-b169-18b3e208d8e8" providerId="ADAL" clId="{F0E6846C-EE7F-474D-A986-D621CEAFD5D5}" dt="2017-05-11T23:23:03.743" v="32" actId="0"/>
          <ac:spMkLst>
            <pc:docMk/>
            <pc:sldMk cId="2864566431" sldId="260"/>
            <ac:spMk id="3" creationId="{ED25DBBD-33DC-4A1F-AD88-2E4BE10BFA93}"/>
          </ac:spMkLst>
        </pc:spChg>
        <pc:spChg chg="add del mod">
          <ac:chgData name="Andrey Vykhodtsev" userId="003f44de-1d27-4805-b169-18b3e208d8e8" providerId="ADAL" clId="{F0E6846C-EE7F-474D-A986-D621CEAFD5D5}" dt="2017-05-13T10:10:55.114" v="88" actId="478"/>
          <ac:spMkLst>
            <pc:docMk/>
            <pc:sldMk cId="2864566431" sldId="260"/>
            <ac:spMk id="6" creationId="{AD4502D9-331C-4A6F-8409-DCAFA06EA2BF}"/>
          </ac:spMkLst>
        </pc:spChg>
        <pc:picChg chg="add">
          <ac:chgData name="Andrey Vykhodtsev" userId="003f44de-1d27-4805-b169-18b3e208d8e8" providerId="ADAL" clId="{F0E6846C-EE7F-474D-A986-D621CEAFD5D5}" dt="2017-05-13T10:11:02.694" v="91" actId="0"/>
          <ac:picMkLst>
            <pc:docMk/>
            <pc:sldMk cId="2864566431" sldId="260"/>
            <ac:picMk id="9" creationId="{305F0E92-5C0E-4280-9092-A8635A158BDD}"/>
          </ac:picMkLst>
        </pc:picChg>
      </pc:sldChg>
      <pc:sldChg chg="modSp add del">
        <pc:chgData name="Andrey Vykhodtsev" userId="003f44de-1d27-4805-b169-18b3e208d8e8" providerId="ADAL" clId="{F0E6846C-EE7F-474D-A986-D621CEAFD5D5}" dt="2017-05-13T10:56:11.347" v="306" actId="2696"/>
        <pc:sldMkLst>
          <pc:docMk/>
          <pc:sldMk cId="2578957622" sldId="261"/>
        </pc:sldMkLst>
        <pc:spChg chg="mod">
          <ac:chgData name="Andrey Vykhodtsev" userId="003f44de-1d27-4805-b169-18b3e208d8e8" providerId="ADAL" clId="{F0E6846C-EE7F-474D-A986-D621CEAFD5D5}" dt="2017-05-11T17:54:46.346" v="2" actId="0"/>
          <ac:spMkLst>
            <pc:docMk/>
            <pc:sldMk cId="2578957622" sldId="261"/>
            <ac:spMk id="2" creationId="{9D5D302D-9D83-4787-BABB-4A24540895F3}"/>
          </ac:spMkLst>
        </pc:spChg>
      </pc:sldChg>
      <pc:sldChg chg="add del ord">
        <pc:chgData name="Andrey Vykhodtsev" userId="003f44de-1d27-4805-b169-18b3e208d8e8" providerId="ADAL" clId="{F0E6846C-EE7F-474D-A986-D621CEAFD5D5}" dt="2017-05-13T10:37:22.903" v="275" actId="2696"/>
        <pc:sldMkLst>
          <pc:docMk/>
          <pc:sldMk cId="3707685181" sldId="262"/>
        </pc:sldMkLst>
      </pc:sldChg>
      <pc:sldChg chg="add del">
        <pc:chgData name="Andrey Vykhodtsev" userId="003f44de-1d27-4805-b169-18b3e208d8e8" providerId="ADAL" clId="{F0E6846C-EE7F-474D-A986-D621CEAFD5D5}" dt="2017-05-13T11:02:37.810" v="370" actId="2696"/>
        <pc:sldMkLst>
          <pc:docMk/>
          <pc:sldMk cId="2047271663" sldId="263"/>
        </pc:sldMkLst>
      </pc:sldChg>
      <pc:sldChg chg="modSp add del">
        <pc:chgData name="Andrey Vykhodtsev" userId="003f44de-1d27-4805-b169-18b3e208d8e8" providerId="ADAL" clId="{F0E6846C-EE7F-474D-A986-D621CEAFD5D5}" dt="2017-05-13T11:02:37.818" v="371" actId="2696"/>
        <pc:sldMkLst>
          <pc:docMk/>
          <pc:sldMk cId="3353338736" sldId="264"/>
        </pc:sldMkLst>
        <pc:spChg chg="mod">
          <ac:chgData name="Andrey Vykhodtsev" userId="003f44de-1d27-4805-b169-18b3e208d8e8" providerId="ADAL" clId="{F0E6846C-EE7F-474D-A986-D621CEAFD5D5}" dt="2017-05-13T10:38:05.363" v="276" actId="313"/>
          <ac:spMkLst>
            <pc:docMk/>
            <pc:sldMk cId="3353338736" sldId="264"/>
            <ac:spMk id="2" creationId="{F8E7F17D-9DB7-4D5B-AC0A-AAA3654E4920}"/>
          </ac:spMkLst>
        </pc:spChg>
      </pc:sldChg>
      <pc:sldChg chg="modSp add del ord">
        <pc:chgData name="Andrey Vykhodtsev" userId="003f44de-1d27-4805-b169-18b3e208d8e8" providerId="ADAL" clId="{F0E6846C-EE7F-474D-A986-D621CEAFD5D5}" dt="2017-05-13T14:42:34.967" v="1053" actId="2696"/>
        <pc:sldMkLst>
          <pc:docMk/>
          <pc:sldMk cId="262111604" sldId="265"/>
        </pc:sldMkLst>
        <pc:spChg chg="mod">
          <ac:chgData name="Andrey Vykhodtsev" userId="003f44de-1d27-4805-b169-18b3e208d8e8" providerId="ADAL" clId="{F0E6846C-EE7F-474D-A986-D621CEAFD5D5}" dt="2017-05-13T14:41:21.269" v="1052" actId="5793"/>
          <ac:spMkLst>
            <pc:docMk/>
            <pc:sldMk cId="262111604" sldId="265"/>
            <ac:spMk id="3" creationId="{455A5756-E9EA-4830-A58D-17E00F8E0B79}"/>
          </ac:spMkLst>
        </pc:spChg>
      </pc:sldChg>
      <pc:sldChg chg="addSp delSp modSp add del">
        <pc:chgData name="Andrey Vykhodtsev" userId="003f44de-1d27-4805-b169-18b3e208d8e8" providerId="ADAL" clId="{F0E6846C-EE7F-474D-A986-D621CEAFD5D5}" dt="2017-05-13T14:42:35.003" v="1056" actId="2696"/>
        <pc:sldMkLst>
          <pc:docMk/>
          <pc:sldMk cId="3204041729" sldId="266"/>
        </pc:sldMkLst>
        <pc:spChg chg="mod">
          <ac:chgData name="Andrey Vykhodtsev" userId="003f44de-1d27-4805-b169-18b3e208d8e8" providerId="ADAL" clId="{F0E6846C-EE7F-474D-A986-D621CEAFD5D5}" dt="2017-05-13T12:48:35.496" v="528" actId="20577"/>
          <ac:spMkLst>
            <pc:docMk/>
            <pc:sldMk cId="3204041729" sldId="266"/>
            <ac:spMk id="2" creationId="{EF539664-5A94-498B-ADD7-A84DB9E7D9E2}"/>
          </ac:spMkLst>
        </pc:spChg>
        <pc:spChg chg="del">
          <ac:chgData name="Andrey Vykhodtsev" userId="003f44de-1d27-4805-b169-18b3e208d8e8" providerId="ADAL" clId="{F0E6846C-EE7F-474D-A986-D621CEAFD5D5}" dt="2017-05-13T13:55:09.361" v="606" actId="478"/>
          <ac:spMkLst>
            <pc:docMk/>
            <pc:sldMk cId="3204041729" sldId="266"/>
            <ac:spMk id="3" creationId="{6B080AE1-AAD4-473E-BBCB-BA6160C461F2}"/>
          </ac:spMkLst>
        </pc:spChg>
        <pc:picChg chg="add mod">
          <ac:chgData name="Andrey Vykhodtsev" userId="003f44de-1d27-4805-b169-18b3e208d8e8" providerId="ADAL" clId="{F0E6846C-EE7F-474D-A986-D621CEAFD5D5}" dt="2017-05-13T14:05:43.346" v="614" actId="1076"/>
          <ac:picMkLst>
            <pc:docMk/>
            <pc:sldMk cId="3204041729" sldId="266"/>
            <ac:picMk id="5" creationId="{9B51FFB5-6534-4CAE-8936-152BE739AD97}"/>
          </ac:picMkLst>
        </pc:picChg>
        <pc:picChg chg="add del mod">
          <ac:chgData name="Andrey Vykhodtsev" userId="003f44de-1d27-4805-b169-18b3e208d8e8" providerId="ADAL" clId="{F0E6846C-EE7F-474D-A986-D621CEAFD5D5}" dt="2017-05-13T13:55:52.846" v="611" actId="478"/>
          <ac:picMkLst>
            <pc:docMk/>
            <pc:sldMk cId="3204041729" sldId="266"/>
            <ac:picMk id="4" creationId="{1FB0D4C1-9FB7-4155-BFA6-6EAD0C2544F7}"/>
          </ac:picMkLst>
        </pc:picChg>
      </pc:sldChg>
      <pc:sldChg chg="addSp delSp add del ord">
        <pc:chgData name="Andrey Vykhodtsev" userId="003f44de-1d27-4805-b169-18b3e208d8e8" providerId="ADAL" clId="{F0E6846C-EE7F-474D-A986-D621CEAFD5D5}" dt="2017-05-13T14:31:42.277" v="720" actId="2696"/>
        <pc:sldMkLst>
          <pc:docMk/>
          <pc:sldMk cId="2342751200" sldId="267"/>
        </pc:sldMkLst>
        <pc:picChg chg="add">
          <ac:chgData name="Andrey Vykhodtsev" userId="003f44de-1d27-4805-b169-18b3e208d8e8" providerId="ADAL" clId="{F0E6846C-EE7F-474D-A986-D621CEAFD5D5}" dt="2017-05-11T18:01:12.260" v="13" actId="0"/>
          <ac:picMkLst>
            <pc:docMk/>
            <pc:sldMk cId="2342751200" sldId="267"/>
            <ac:picMk id="4" creationId="{2DADAB2A-6576-45A9-9DF8-D551BE2AE164}"/>
          </ac:picMkLst>
        </pc:picChg>
        <pc:inkChg chg="add del">
          <ac:chgData name="Andrey Vykhodtsev" userId="003f44de-1d27-4805-b169-18b3e208d8e8" providerId="ADAL" clId="{F0E6846C-EE7F-474D-A986-D621CEAFD5D5}" dt="2017-05-13T14:06:57.422" v="620" actId="0"/>
          <ac:inkMkLst>
            <pc:docMk/>
            <pc:sldMk cId="2342751200" sldId="267"/>
            <ac:inkMk id="8" creationId="{759F2165-95D3-42EC-BC9B-AB185E42E3B3}"/>
          </ac:inkMkLst>
        </pc:inkChg>
        <pc:inkChg chg="add">
          <ac:chgData name="Andrey Vykhodtsev" userId="003f44de-1d27-4805-b169-18b3e208d8e8" providerId="ADAL" clId="{F0E6846C-EE7F-474D-A986-D621CEAFD5D5}" dt="2017-05-13T14:06:48.528" v="617" actId="0"/>
          <ac:inkMkLst>
            <pc:docMk/>
            <pc:sldMk cId="2342751200" sldId="267"/>
            <ac:inkMk id="6" creationId="{A8A7C1DD-C123-4D40-9317-A767B2C403FA}"/>
          </ac:inkMkLst>
        </pc:inkChg>
        <pc:inkChg chg="add">
          <ac:chgData name="Andrey Vykhodtsev" userId="003f44de-1d27-4805-b169-18b3e208d8e8" providerId="ADAL" clId="{F0E6846C-EE7F-474D-A986-D621CEAFD5D5}" dt="2017-05-13T14:06:48.528" v="617" actId="0"/>
          <ac:inkMkLst>
            <pc:docMk/>
            <pc:sldMk cId="2342751200" sldId="267"/>
            <ac:inkMk id="7" creationId="{D9C63C42-2289-4956-809C-D26DF850EC11}"/>
          </ac:inkMkLst>
        </pc:inkChg>
        <pc:inkChg chg="add del">
          <ac:chgData name="Andrey Vykhodtsev" userId="003f44de-1d27-4805-b169-18b3e208d8e8" providerId="ADAL" clId="{F0E6846C-EE7F-474D-A986-D621CEAFD5D5}" dt="2017-05-13T14:06:58.670" v="622" actId="0"/>
          <ac:inkMkLst>
            <pc:docMk/>
            <pc:sldMk cId="2342751200" sldId="267"/>
            <ac:inkMk id="3" creationId="{9C4FF2EA-8F7D-40D2-A48C-0CA9D18E4911}"/>
          </ac:inkMkLst>
        </pc:inkChg>
        <pc:inkChg chg="add del">
          <ac:chgData name="Andrey Vykhodtsev" userId="003f44de-1d27-4805-b169-18b3e208d8e8" providerId="ADAL" clId="{F0E6846C-EE7F-474D-A986-D621CEAFD5D5}" dt="2017-05-13T14:06:57.977" v="621" actId="0"/>
          <ac:inkMkLst>
            <pc:docMk/>
            <pc:sldMk cId="2342751200" sldId="267"/>
            <ac:inkMk id="5" creationId="{442F7BE8-34EE-4B87-895B-9D6A56E15707}"/>
          </ac:inkMkLst>
        </pc:inkChg>
      </pc:sldChg>
      <pc:sldChg chg="delSp modSp add modTransition">
        <pc:chgData name="Andrey Vykhodtsev" userId="003f44de-1d27-4805-b169-18b3e208d8e8" providerId="ADAL" clId="{F0E6846C-EE7F-474D-A986-D621CEAFD5D5}" dt="2017-05-14T20:18:35.472" v="3760" actId="20577"/>
        <pc:sldMkLst>
          <pc:docMk/>
          <pc:sldMk cId="435790966" sldId="268"/>
        </pc:sldMkLst>
        <pc:spChg chg="del">
          <ac:chgData name="Andrey Vykhodtsev" userId="003f44de-1d27-4805-b169-18b3e208d8e8" providerId="ADAL" clId="{F0E6846C-EE7F-474D-A986-D621CEAFD5D5}" dt="2017-05-11T17:59:20.027" v="10" actId="0"/>
          <ac:spMkLst>
            <pc:docMk/>
            <pc:sldMk cId="435790966" sldId="268"/>
            <ac:spMk id="3" creationId="{9D4132F2-3D15-469C-B433-19440314F887}"/>
          </ac:spMkLst>
        </pc:spChg>
        <pc:spChg chg="mod">
          <ac:chgData name="Andrey Vykhodtsev" userId="003f44de-1d27-4805-b169-18b3e208d8e8" providerId="ADAL" clId="{F0E6846C-EE7F-474D-A986-D621CEAFD5D5}" dt="2017-05-14T20:18:35.472" v="3760" actId="20577"/>
          <ac:spMkLst>
            <pc:docMk/>
            <pc:sldMk cId="435790966" sldId="268"/>
            <ac:spMk id="2" creationId="{E92A1E07-49B5-4C03-9912-B09A83023EC4}"/>
          </ac:spMkLst>
        </pc:spChg>
      </pc:sldChg>
      <pc:sldChg chg="addSp delSp modSp add del modTransition">
        <pc:chgData name="Andrey Vykhodtsev" userId="003f44de-1d27-4805-b169-18b3e208d8e8" providerId="ADAL" clId="{F0E6846C-EE7F-474D-A986-D621CEAFD5D5}" dt="2017-05-13T14:42:38.492" v="1057" actId="2696"/>
        <pc:sldMkLst>
          <pc:docMk/>
          <pc:sldMk cId="2673203953" sldId="269"/>
        </pc:sldMkLst>
        <pc:spChg chg="del">
          <ac:chgData name="Andrey Vykhodtsev" userId="003f44de-1d27-4805-b169-18b3e208d8e8" providerId="ADAL" clId="{F0E6846C-EE7F-474D-A986-D621CEAFD5D5}" dt="2017-05-11T17:59:37.508" v="12" actId="0"/>
          <ac:spMkLst>
            <pc:docMk/>
            <pc:sldMk cId="2673203953" sldId="269"/>
            <ac:spMk id="3" creationId="{68B1504D-F226-43AF-AAF0-E10B2FB3F645}"/>
          </ac:spMkLst>
        </pc:spChg>
        <pc:spChg chg="del">
          <ac:chgData name="Andrey Vykhodtsev" userId="003f44de-1d27-4805-b169-18b3e208d8e8" providerId="ADAL" clId="{F0E6846C-EE7F-474D-A986-D621CEAFD5D5}" dt="2017-05-11T17:59:37.508" v="12" actId="0"/>
          <ac:spMkLst>
            <pc:docMk/>
            <pc:sldMk cId="2673203953" sldId="269"/>
            <ac:spMk id="2" creationId="{2B9F659D-3454-4ACE-86BB-7A18FF03BE4D}"/>
          </ac:spMkLst>
        </pc:spChg>
        <pc:spChg chg="add mod">
          <ac:chgData name="Andrey Vykhodtsev" userId="003f44de-1d27-4805-b169-18b3e208d8e8" providerId="ADAL" clId="{F0E6846C-EE7F-474D-A986-D621CEAFD5D5}" dt="2017-05-11T17:59:37.508" v="12" actId="0"/>
          <ac:spMkLst>
            <pc:docMk/>
            <pc:sldMk cId="2673203953" sldId="269"/>
            <ac:spMk id="4" creationId="{A5DC7F4E-73BD-4DF9-B196-6F40808B1405}"/>
          </ac:spMkLst>
        </pc:spChg>
      </pc:sldChg>
      <pc:sldChg chg="add del">
        <pc:chgData name="Andrey Vykhodtsev" userId="003f44de-1d27-4805-b169-18b3e208d8e8" providerId="ADAL" clId="{F0E6846C-EE7F-474D-A986-D621CEAFD5D5}" dt="2017-05-13T11:13:21.753" v="394" actId="2696"/>
        <pc:sldMkLst>
          <pc:docMk/>
          <pc:sldMk cId="1986930170" sldId="270"/>
        </pc:sldMkLst>
      </pc:sldChg>
      <pc:sldChg chg="addSp delSp modSp add del ord modAnim">
        <pc:chgData name="Andrey Vykhodtsev" userId="003f44de-1d27-4805-b169-18b3e208d8e8" providerId="ADAL" clId="{F0E6846C-EE7F-474D-A986-D621CEAFD5D5}" dt="2017-05-13T14:31:42.322" v="721" actId="2696"/>
        <pc:sldMkLst>
          <pc:docMk/>
          <pc:sldMk cId="3014624131" sldId="271"/>
        </pc:sldMkLst>
        <pc:spChg chg="add del">
          <ac:chgData name="Andrey Vykhodtsev" userId="003f44de-1d27-4805-b169-18b3e208d8e8" providerId="ADAL" clId="{F0E6846C-EE7F-474D-A986-D621CEAFD5D5}" dt="2017-05-13T11:10:12.353" v="375" actId="0"/>
          <ac:spMkLst>
            <pc:docMk/>
            <pc:sldMk cId="3014624131" sldId="271"/>
            <ac:spMk id="28" creationId="{C629094D-91D7-47A1-99CB-CB19AEB26A4B}"/>
          </ac:spMkLst>
        </pc:spChg>
        <pc:spChg chg="add del">
          <ac:chgData name="Andrey Vykhodtsev" userId="003f44de-1d27-4805-b169-18b3e208d8e8" providerId="ADAL" clId="{F0E6846C-EE7F-474D-A986-D621CEAFD5D5}" dt="2017-05-13T11:10:21.335" v="381" actId="0"/>
          <ac:spMkLst>
            <pc:docMk/>
            <pc:sldMk cId="3014624131" sldId="271"/>
            <ac:spMk id="67" creationId="{83E6C750-54E3-4B5C-A04B-89DE20D5A8BD}"/>
          </ac:spMkLst>
        </pc:spChg>
        <pc:spChg chg="add del">
          <ac:chgData name="Andrey Vykhodtsev" userId="003f44de-1d27-4805-b169-18b3e208d8e8" providerId="ADAL" clId="{F0E6846C-EE7F-474D-A986-D621CEAFD5D5}" dt="2017-05-13T11:10:21.335" v="381" actId="0"/>
          <ac:spMkLst>
            <pc:docMk/>
            <pc:sldMk cId="3014624131" sldId="271"/>
            <ac:spMk id="50" creationId="{FCFF8AC8-DD8D-452C-BE9F-A6A939DD5B5B}"/>
          </ac:spMkLst>
        </pc:spChg>
        <pc:spChg chg="add del">
          <ac:chgData name="Andrey Vykhodtsev" userId="003f44de-1d27-4805-b169-18b3e208d8e8" providerId="ADAL" clId="{F0E6846C-EE7F-474D-A986-D621CEAFD5D5}" dt="2017-05-13T11:10:21.335" v="381" actId="0"/>
          <ac:spMkLst>
            <pc:docMk/>
            <pc:sldMk cId="3014624131" sldId="271"/>
            <ac:spMk id="52" creationId="{301722C0-23B4-4287-BBFE-A9C5EF8B1CD5}"/>
          </ac:spMkLst>
        </pc:spChg>
        <pc:spChg chg="add del">
          <ac:chgData name="Andrey Vykhodtsev" userId="003f44de-1d27-4805-b169-18b3e208d8e8" providerId="ADAL" clId="{F0E6846C-EE7F-474D-A986-D621CEAFD5D5}" dt="2017-05-13T11:10:21.335" v="381" actId="0"/>
          <ac:spMkLst>
            <pc:docMk/>
            <pc:sldMk cId="3014624131" sldId="271"/>
            <ac:spMk id="68" creationId="{57674E85-E242-44EA-8D1A-0D0BABF06A21}"/>
          </ac:spMkLst>
        </pc:spChg>
        <pc:spChg chg="add del">
          <ac:chgData name="Andrey Vykhodtsev" userId="003f44de-1d27-4805-b169-18b3e208d8e8" providerId="ADAL" clId="{F0E6846C-EE7F-474D-A986-D621CEAFD5D5}" dt="2017-05-13T11:10:12.353" v="375" actId="0"/>
          <ac:spMkLst>
            <pc:docMk/>
            <pc:sldMk cId="3014624131" sldId="271"/>
            <ac:spMk id="36" creationId="{BEA602C5-C2DA-4440-AF2A-9C963C9656AA}"/>
          </ac:spMkLst>
        </pc:spChg>
        <pc:spChg chg="add del">
          <ac:chgData name="Andrey Vykhodtsev" userId="003f44de-1d27-4805-b169-18b3e208d8e8" providerId="ADAL" clId="{F0E6846C-EE7F-474D-A986-D621CEAFD5D5}" dt="2017-05-13T11:10:12.353" v="375" actId="0"/>
          <ac:spMkLst>
            <pc:docMk/>
            <pc:sldMk cId="3014624131" sldId="271"/>
            <ac:spMk id="7" creationId="{435F33AF-3485-41F0-AAD1-BADD4FD80C2C}"/>
          </ac:spMkLst>
        </pc:spChg>
        <pc:spChg chg="add del">
          <ac:chgData name="Andrey Vykhodtsev" userId="003f44de-1d27-4805-b169-18b3e208d8e8" providerId="ADAL" clId="{F0E6846C-EE7F-474D-A986-D621CEAFD5D5}" dt="2017-05-13T11:10:21.335" v="381" actId="0"/>
          <ac:spMkLst>
            <pc:docMk/>
            <pc:sldMk cId="3014624131" sldId="271"/>
            <ac:spMk id="44" creationId="{71D9F4B3-40C6-4DB1-84C0-9FABA649680E}"/>
          </ac:spMkLst>
        </pc:spChg>
        <pc:spChg chg="add del">
          <ac:chgData name="Andrey Vykhodtsev" userId="003f44de-1d27-4805-b169-18b3e208d8e8" providerId="ADAL" clId="{F0E6846C-EE7F-474D-A986-D621CEAFD5D5}" dt="2017-05-13T11:10:12.353" v="375" actId="0"/>
          <ac:spMkLst>
            <pc:docMk/>
            <pc:sldMk cId="3014624131" sldId="271"/>
            <ac:spMk id="33" creationId="{005AC01B-6976-49C5-8B79-F62F7DD30270}"/>
          </ac:spMkLst>
        </pc:spChg>
        <pc:spChg chg="add del">
          <ac:chgData name="Andrey Vykhodtsev" userId="003f44de-1d27-4805-b169-18b3e208d8e8" providerId="ADAL" clId="{F0E6846C-EE7F-474D-A986-D621CEAFD5D5}" dt="2017-05-13T11:10:12.353" v="375" actId="0"/>
          <ac:spMkLst>
            <pc:docMk/>
            <pc:sldMk cId="3014624131" sldId="271"/>
            <ac:spMk id="25" creationId="{AC449282-76E5-4B65-A712-C1CE5C208E1B}"/>
          </ac:spMkLst>
        </pc:spChg>
        <pc:spChg chg="add del">
          <ac:chgData name="Andrey Vykhodtsev" userId="003f44de-1d27-4805-b169-18b3e208d8e8" providerId="ADAL" clId="{F0E6846C-EE7F-474D-A986-D621CEAFD5D5}" dt="2017-05-13T11:10:12.353" v="375" actId="0"/>
          <ac:spMkLst>
            <pc:docMk/>
            <pc:sldMk cId="3014624131" sldId="271"/>
            <ac:spMk id="17" creationId="{7E03BEE7-C4C6-4C49-BE17-ED7C47E8AA06}"/>
          </ac:spMkLst>
        </pc:spChg>
        <pc:spChg chg="add del">
          <ac:chgData name="Andrey Vykhodtsev" userId="003f44de-1d27-4805-b169-18b3e208d8e8" providerId="ADAL" clId="{F0E6846C-EE7F-474D-A986-D621CEAFD5D5}" dt="2017-05-13T11:10:21.335" v="381" actId="0"/>
          <ac:spMkLst>
            <pc:docMk/>
            <pc:sldMk cId="3014624131" sldId="271"/>
            <ac:spMk id="39" creationId="{7CA9B5A3-0024-4DEA-8A01-8A9E76AA6572}"/>
          </ac:spMkLst>
        </pc:spChg>
        <pc:spChg chg="add del">
          <ac:chgData name="Andrey Vykhodtsev" userId="003f44de-1d27-4805-b169-18b3e208d8e8" providerId="ADAL" clId="{F0E6846C-EE7F-474D-A986-D621CEAFD5D5}" dt="2017-05-13T11:10:12.353" v="375" actId="0"/>
          <ac:spMkLst>
            <pc:docMk/>
            <pc:sldMk cId="3014624131" sldId="271"/>
            <ac:spMk id="30" creationId="{0E52F1E2-1A7C-4093-B7BE-0AA039A3A09D}"/>
          </ac:spMkLst>
        </pc:spChg>
        <pc:spChg chg="add del">
          <ac:chgData name="Andrey Vykhodtsev" userId="003f44de-1d27-4805-b169-18b3e208d8e8" providerId="ADAL" clId="{F0E6846C-EE7F-474D-A986-D621CEAFD5D5}" dt="2017-05-13T11:10:21.335" v="381" actId="0"/>
          <ac:spMkLst>
            <pc:docMk/>
            <pc:sldMk cId="3014624131" sldId="271"/>
            <ac:spMk id="49" creationId="{69A75606-1D21-436A-8A68-A1BAAA56CB01}"/>
          </ac:spMkLst>
        </pc:spChg>
        <pc:spChg chg="add del">
          <ac:chgData name="Andrey Vykhodtsev" userId="003f44de-1d27-4805-b169-18b3e208d8e8" providerId="ADAL" clId="{F0E6846C-EE7F-474D-A986-D621CEAFD5D5}" dt="2017-05-13T11:10:12.353" v="375" actId="0"/>
          <ac:spMkLst>
            <pc:docMk/>
            <pc:sldMk cId="3014624131" sldId="271"/>
            <ac:spMk id="15" creationId="{EF263C79-C9B3-4F2F-A2CD-57AAB6E996FF}"/>
          </ac:spMkLst>
        </pc:spChg>
        <pc:spChg chg="add del">
          <ac:chgData name="Andrey Vykhodtsev" userId="003f44de-1d27-4805-b169-18b3e208d8e8" providerId="ADAL" clId="{F0E6846C-EE7F-474D-A986-D621CEAFD5D5}" dt="2017-05-13T11:10:21.335" v="381" actId="0"/>
          <ac:spMkLst>
            <pc:docMk/>
            <pc:sldMk cId="3014624131" sldId="271"/>
            <ac:spMk id="66" creationId="{A77ECBEB-A885-48D0-85C2-328B7FAE7EA6}"/>
          </ac:spMkLst>
        </pc:spChg>
        <pc:spChg chg="add del">
          <ac:chgData name="Andrey Vykhodtsev" userId="003f44de-1d27-4805-b169-18b3e208d8e8" providerId="ADAL" clId="{F0E6846C-EE7F-474D-A986-D621CEAFD5D5}" dt="2017-05-13T11:10:21.335" v="381" actId="0"/>
          <ac:spMkLst>
            <pc:docMk/>
            <pc:sldMk cId="3014624131" sldId="271"/>
            <ac:spMk id="47" creationId="{2AA51FA9-ED6C-4547-AEF7-709F4201D08B}"/>
          </ac:spMkLst>
        </pc:spChg>
        <pc:spChg chg="add del">
          <ac:chgData name="Andrey Vykhodtsev" userId="003f44de-1d27-4805-b169-18b3e208d8e8" providerId="ADAL" clId="{F0E6846C-EE7F-474D-A986-D621CEAFD5D5}" dt="2017-05-13T11:10:21.335" v="381" actId="0"/>
          <ac:spMkLst>
            <pc:docMk/>
            <pc:sldMk cId="3014624131" sldId="271"/>
            <ac:spMk id="54" creationId="{69175F2A-DB2D-43CC-AF06-673998B1142E}"/>
          </ac:spMkLst>
        </pc:spChg>
        <pc:spChg chg="add del">
          <ac:chgData name="Andrey Vykhodtsev" userId="003f44de-1d27-4805-b169-18b3e208d8e8" providerId="ADAL" clId="{F0E6846C-EE7F-474D-A986-D621CEAFD5D5}" dt="2017-05-13T11:10:21.335" v="381" actId="0"/>
          <ac:spMkLst>
            <pc:docMk/>
            <pc:sldMk cId="3014624131" sldId="271"/>
            <ac:spMk id="48" creationId="{87629DFA-4603-41AF-B246-ACA85118AC54}"/>
          </ac:spMkLst>
        </pc:spChg>
        <pc:spChg chg="add del">
          <ac:chgData name="Andrey Vykhodtsev" userId="003f44de-1d27-4805-b169-18b3e208d8e8" providerId="ADAL" clId="{F0E6846C-EE7F-474D-A986-D621CEAFD5D5}" dt="2017-05-13T11:10:12.353" v="375" actId="0"/>
          <ac:spMkLst>
            <pc:docMk/>
            <pc:sldMk cId="3014624131" sldId="271"/>
            <ac:spMk id="27" creationId="{4C8C36AD-07CA-4E71-AF42-428FAD774E4F}"/>
          </ac:spMkLst>
        </pc:spChg>
        <pc:spChg chg="add del">
          <ac:chgData name="Andrey Vykhodtsev" userId="003f44de-1d27-4805-b169-18b3e208d8e8" providerId="ADAL" clId="{F0E6846C-EE7F-474D-A986-D621CEAFD5D5}" dt="2017-05-13T11:10:12.353" v="375" actId="0"/>
          <ac:spMkLst>
            <pc:docMk/>
            <pc:sldMk cId="3014624131" sldId="271"/>
            <ac:spMk id="31" creationId="{159D01B0-4062-4147-907D-7148EA797C1D}"/>
          </ac:spMkLst>
        </pc:spChg>
        <pc:spChg chg="add del">
          <ac:chgData name="Andrey Vykhodtsev" userId="003f44de-1d27-4805-b169-18b3e208d8e8" providerId="ADAL" clId="{F0E6846C-EE7F-474D-A986-D621CEAFD5D5}" dt="2017-05-13T11:10:12.353" v="375" actId="0"/>
          <ac:spMkLst>
            <pc:docMk/>
            <pc:sldMk cId="3014624131" sldId="271"/>
            <ac:spMk id="5" creationId="{BDF13761-AFE3-4A8D-83CE-592586D9F930}"/>
          </ac:spMkLst>
        </pc:spChg>
        <pc:spChg chg="add del">
          <ac:chgData name="Andrey Vykhodtsev" userId="003f44de-1d27-4805-b169-18b3e208d8e8" providerId="ADAL" clId="{F0E6846C-EE7F-474D-A986-D621CEAFD5D5}" dt="2017-05-13T11:10:21.335" v="381" actId="0"/>
          <ac:spMkLst>
            <pc:docMk/>
            <pc:sldMk cId="3014624131" sldId="271"/>
            <ac:spMk id="65" creationId="{40FDAE32-E5CB-45EF-9510-B1881E5586D3}"/>
          </ac:spMkLst>
        </pc:spChg>
        <pc:spChg chg="add del">
          <ac:chgData name="Andrey Vykhodtsev" userId="003f44de-1d27-4805-b169-18b3e208d8e8" providerId="ADAL" clId="{F0E6846C-EE7F-474D-A986-D621CEAFD5D5}" dt="2017-05-13T11:10:12.353" v="375" actId="0"/>
          <ac:spMkLst>
            <pc:docMk/>
            <pc:sldMk cId="3014624131" sldId="271"/>
            <ac:spMk id="32" creationId="{979B4A2A-E81E-4AD9-9AE0-1345AEEE80E4}"/>
          </ac:spMkLst>
        </pc:spChg>
        <pc:spChg chg="add del">
          <ac:chgData name="Andrey Vykhodtsev" userId="003f44de-1d27-4805-b169-18b3e208d8e8" providerId="ADAL" clId="{F0E6846C-EE7F-474D-A986-D621CEAFD5D5}" dt="2017-05-13T11:10:21.335" v="381" actId="0"/>
          <ac:spMkLst>
            <pc:docMk/>
            <pc:sldMk cId="3014624131" sldId="271"/>
            <ac:spMk id="60" creationId="{CFE83CF2-63B0-41E3-AC23-271AA3A31242}"/>
          </ac:spMkLst>
        </pc:spChg>
        <pc:spChg chg="add del">
          <ac:chgData name="Andrey Vykhodtsev" userId="003f44de-1d27-4805-b169-18b3e208d8e8" providerId="ADAL" clId="{F0E6846C-EE7F-474D-A986-D621CEAFD5D5}" dt="2017-05-13T11:10:21.335" v="381" actId="0"/>
          <ac:spMkLst>
            <pc:docMk/>
            <pc:sldMk cId="3014624131" sldId="271"/>
            <ac:spMk id="73" creationId="{D9156EE8-69A1-42A8-B25E-0827D1C6D559}"/>
          </ac:spMkLst>
        </pc:spChg>
        <pc:spChg chg="add del">
          <ac:chgData name="Andrey Vykhodtsev" userId="003f44de-1d27-4805-b169-18b3e208d8e8" providerId="ADAL" clId="{F0E6846C-EE7F-474D-A986-D621CEAFD5D5}" dt="2017-05-13T11:10:12.353" v="375" actId="0"/>
          <ac:spMkLst>
            <pc:docMk/>
            <pc:sldMk cId="3014624131" sldId="271"/>
            <ac:spMk id="18" creationId="{EE099578-52D2-46BC-9F2C-BEB4BF0A4301}"/>
          </ac:spMkLst>
        </pc:spChg>
        <pc:spChg chg="add del">
          <ac:chgData name="Andrey Vykhodtsev" userId="003f44de-1d27-4805-b169-18b3e208d8e8" providerId="ADAL" clId="{F0E6846C-EE7F-474D-A986-D621CEAFD5D5}" dt="2017-05-13T11:10:21.335" v="381" actId="0"/>
          <ac:spMkLst>
            <pc:docMk/>
            <pc:sldMk cId="3014624131" sldId="271"/>
            <ac:spMk id="40" creationId="{7AD43F8A-60AF-49F8-B9AA-D9F39ED802CB}"/>
          </ac:spMkLst>
        </pc:spChg>
        <pc:spChg chg="add del">
          <ac:chgData name="Andrey Vykhodtsev" userId="003f44de-1d27-4805-b169-18b3e208d8e8" providerId="ADAL" clId="{F0E6846C-EE7F-474D-A986-D621CEAFD5D5}" dt="2017-05-13T11:10:15.333" v="376" actId="478"/>
          <ac:spMkLst>
            <pc:docMk/>
            <pc:sldMk cId="3014624131" sldId="271"/>
            <ac:spMk id="3" creationId="{B4237B28-5BB7-40B1-B922-276776CF4F49}"/>
          </ac:spMkLst>
        </pc:spChg>
        <pc:spChg chg="add del">
          <ac:chgData name="Andrey Vykhodtsev" userId="003f44de-1d27-4805-b169-18b3e208d8e8" providerId="ADAL" clId="{F0E6846C-EE7F-474D-A986-D621CEAFD5D5}" dt="2017-05-13T11:10:21.335" v="381" actId="0"/>
          <ac:spMkLst>
            <pc:docMk/>
            <pc:sldMk cId="3014624131" sldId="271"/>
            <ac:spMk id="62" creationId="{7F02F75E-6650-420A-AAFE-716B1E00DAAF}"/>
          </ac:spMkLst>
        </pc:spChg>
        <pc:spChg chg="add del">
          <ac:chgData name="Andrey Vykhodtsev" userId="003f44de-1d27-4805-b169-18b3e208d8e8" providerId="ADAL" clId="{F0E6846C-EE7F-474D-A986-D621CEAFD5D5}" dt="2017-05-13T11:10:12.353" v="375" actId="0"/>
          <ac:spMkLst>
            <pc:docMk/>
            <pc:sldMk cId="3014624131" sldId="271"/>
            <ac:spMk id="6" creationId="{31A67EE3-EC04-45E5-A778-C825A2251FA5}"/>
          </ac:spMkLst>
        </pc:spChg>
        <pc:spChg chg="add del">
          <ac:chgData name="Andrey Vykhodtsev" userId="003f44de-1d27-4805-b169-18b3e208d8e8" providerId="ADAL" clId="{F0E6846C-EE7F-474D-A986-D621CEAFD5D5}" dt="2017-05-13T11:10:21.335" v="381" actId="0"/>
          <ac:spMkLst>
            <pc:docMk/>
            <pc:sldMk cId="3014624131" sldId="271"/>
            <ac:spMk id="42" creationId="{3FCE5F7E-6EC7-4DB5-834F-4586DFF6452B}"/>
          </ac:spMkLst>
        </pc:spChg>
        <pc:spChg chg="add del">
          <ac:chgData name="Andrey Vykhodtsev" userId="003f44de-1d27-4805-b169-18b3e208d8e8" providerId="ADAL" clId="{F0E6846C-EE7F-474D-A986-D621CEAFD5D5}" dt="2017-05-13T11:10:12.353" v="375" actId="0"/>
          <ac:spMkLst>
            <pc:docMk/>
            <pc:sldMk cId="3014624131" sldId="271"/>
            <ac:spMk id="29" creationId="{069ACC31-2F9C-4815-8C85-2B15887B8509}"/>
          </ac:spMkLst>
        </pc:spChg>
        <pc:spChg chg="add del">
          <ac:chgData name="Andrey Vykhodtsev" userId="003f44de-1d27-4805-b169-18b3e208d8e8" providerId="ADAL" clId="{F0E6846C-EE7F-474D-A986-D621CEAFD5D5}" dt="2017-05-13T11:10:12.353" v="375" actId="0"/>
          <ac:spMkLst>
            <pc:docMk/>
            <pc:sldMk cId="3014624131" sldId="271"/>
            <ac:spMk id="23" creationId="{30A2663A-5C6E-4B3C-A4B1-EFA96CEDE772}"/>
          </ac:spMkLst>
        </pc:spChg>
        <pc:spChg chg="add del">
          <ac:chgData name="Andrey Vykhodtsev" userId="003f44de-1d27-4805-b169-18b3e208d8e8" providerId="ADAL" clId="{F0E6846C-EE7F-474D-A986-D621CEAFD5D5}" dt="2017-05-13T11:10:12.353" v="375" actId="0"/>
          <ac:spMkLst>
            <pc:docMk/>
            <pc:sldMk cId="3014624131" sldId="271"/>
            <ac:spMk id="8" creationId="{7F3E232E-AF02-4B75-9603-615606E2CB3B}"/>
          </ac:spMkLst>
        </pc:spChg>
        <pc:spChg chg="add del">
          <ac:chgData name="Andrey Vykhodtsev" userId="003f44de-1d27-4805-b169-18b3e208d8e8" providerId="ADAL" clId="{F0E6846C-EE7F-474D-A986-D621CEAFD5D5}" dt="2017-05-13T11:10:12.353" v="375" actId="0"/>
          <ac:spMkLst>
            <pc:docMk/>
            <pc:sldMk cId="3014624131" sldId="271"/>
            <ac:spMk id="10" creationId="{DD9E541B-66C3-4483-9A4B-E2D1D79D9E2A}"/>
          </ac:spMkLst>
        </pc:spChg>
        <pc:spChg chg="add del">
          <ac:chgData name="Andrey Vykhodtsev" userId="003f44de-1d27-4805-b169-18b3e208d8e8" providerId="ADAL" clId="{F0E6846C-EE7F-474D-A986-D621CEAFD5D5}" dt="2017-05-13T11:10:12.353" v="375" actId="0"/>
          <ac:spMkLst>
            <pc:docMk/>
            <pc:sldMk cId="3014624131" sldId="271"/>
            <ac:spMk id="21" creationId="{565193B0-B4E5-4ECC-BF3B-79DD627D6CDC}"/>
          </ac:spMkLst>
        </pc:spChg>
        <pc:spChg chg="add del">
          <ac:chgData name="Andrey Vykhodtsev" userId="003f44de-1d27-4805-b169-18b3e208d8e8" providerId="ADAL" clId="{F0E6846C-EE7F-474D-A986-D621CEAFD5D5}" dt="2017-05-13T11:10:12.353" v="375" actId="0"/>
          <ac:spMkLst>
            <pc:docMk/>
            <pc:sldMk cId="3014624131" sldId="271"/>
            <ac:spMk id="19" creationId="{70F01B01-9FC2-409B-95EE-5B57ED408BE1}"/>
          </ac:spMkLst>
        </pc:spChg>
        <pc:spChg chg="add del">
          <ac:chgData name="Andrey Vykhodtsev" userId="003f44de-1d27-4805-b169-18b3e208d8e8" providerId="ADAL" clId="{F0E6846C-EE7F-474D-A986-D621CEAFD5D5}" dt="2017-05-13T11:10:21.335" v="381" actId="0"/>
          <ac:spMkLst>
            <pc:docMk/>
            <pc:sldMk cId="3014624131" sldId="271"/>
            <ac:spMk id="56" creationId="{D7DD0F8A-90D2-418F-9FAD-23CCBB0B23CD}"/>
          </ac:spMkLst>
        </pc:spChg>
        <pc:spChg chg="add del">
          <ac:chgData name="Andrey Vykhodtsev" userId="003f44de-1d27-4805-b169-18b3e208d8e8" providerId="ADAL" clId="{F0E6846C-EE7F-474D-A986-D621CEAFD5D5}" dt="2017-05-13T11:10:12.353" v="375" actId="0"/>
          <ac:spMkLst>
            <pc:docMk/>
            <pc:sldMk cId="3014624131" sldId="271"/>
            <ac:spMk id="14" creationId="{8C3DDD10-891A-4DC9-BD56-0D554C037920}"/>
          </ac:spMkLst>
        </pc:spChg>
        <pc:spChg chg="add del">
          <ac:chgData name="Andrey Vykhodtsev" userId="003f44de-1d27-4805-b169-18b3e208d8e8" providerId="ADAL" clId="{F0E6846C-EE7F-474D-A986-D621CEAFD5D5}" dt="2017-05-13T11:10:21.335" v="381" actId="0"/>
          <ac:spMkLst>
            <pc:docMk/>
            <pc:sldMk cId="3014624131" sldId="271"/>
            <ac:spMk id="59" creationId="{2538951A-88D3-495E-8E8F-032DF5298011}"/>
          </ac:spMkLst>
        </pc:spChg>
        <pc:spChg chg="add del">
          <ac:chgData name="Andrey Vykhodtsev" userId="003f44de-1d27-4805-b169-18b3e208d8e8" providerId="ADAL" clId="{F0E6846C-EE7F-474D-A986-D621CEAFD5D5}" dt="2017-05-13T11:10:12.353" v="375" actId="0"/>
          <ac:spMkLst>
            <pc:docMk/>
            <pc:sldMk cId="3014624131" sldId="271"/>
            <ac:spMk id="11" creationId="{5CBA7DED-BC02-430D-B6F6-A6ADD38601F0}"/>
          </ac:spMkLst>
        </pc:spChg>
        <pc:spChg chg="add del">
          <ac:chgData name="Andrey Vykhodtsev" userId="003f44de-1d27-4805-b169-18b3e208d8e8" providerId="ADAL" clId="{F0E6846C-EE7F-474D-A986-D621CEAFD5D5}" dt="2017-05-13T11:10:21.335" v="381" actId="0"/>
          <ac:spMkLst>
            <pc:docMk/>
            <pc:sldMk cId="3014624131" sldId="271"/>
            <ac:spMk id="46" creationId="{9D8BA0B8-9732-4B29-B924-8B4DCDE25673}"/>
          </ac:spMkLst>
        </pc:spChg>
        <pc:spChg chg="add del">
          <ac:chgData name="Andrey Vykhodtsev" userId="003f44de-1d27-4805-b169-18b3e208d8e8" providerId="ADAL" clId="{F0E6846C-EE7F-474D-A986-D621CEAFD5D5}" dt="2017-05-13T11:10:12.353" v="375" actId="0"/>
          <ac:spMkLst>
            <pc:docMk/>
            <pc:sldMk cId="3014624131" sldId="271"/>
            <ac:spMk id="9" creationId="{375A8FED-2855-4E1B-956A-D44FF7BDF819}"/>
          </ac:spMkLst>
        </pc:spChg>
        <pc:spChg chg="add del">
          <ac:chgData name="Andrey Vykhodtsev" userId="003f44de-1d27-4805-b169-18b3e208d8e8" providerId="ADAL" clId="{F0E6846C-EE7F-474D-A986-D621CEAFD5D5}" dt="2017-05-13T11:10:12.353" v="375" actId="0"/>
          <ac:spMkLst>
            <pc:docMk/>
            <pc:sldMk cId="3014624131" sldId="271"/>
            <ac:spMk id="38" creationId="{ED3A57F9-0B61-458E-A635-03A779788218}"/>
          </ac:spMkLst>
        </pc:spChg>
        <pc:spChg chg="add del">
          <ac:chgData name="Andrey Vykhodtsev" userId="003f44de-1d27-4805-b169-18b3e208d8e8" providerId="ADAL" clId="{F0E6846C-EE7F-474D-A986-D621CEAFD5D5}" dt="2017-05-13T11:10:12.353" v="375" actId="0"/>
          <ac:spMkLst>
            <pc:docMk/>
            <pc:sldMk cId="3014624131" sldId="271"/>
            <ac:spMk id="24" creationId="{882DF64B-A3CD-4837-B603-36E673BE0286}"/>
          </ac:spMkLst>
        </pc:spChg>
        <pc:spChg chg="add del">
          <ac:chgData name="Andrey Vykhodtsev" userId="003f44de-1d27-4805-b169-18b3e208d8e8" providerId="ADAL" clId="{F0E6846C-EE7F-474D-A986-D621CEAFD5D5}" dt="2017-05-13T11:10:21.335" v="381" actId="0"/>
          <ac:spMkLst>
            <pc:docMk/>
            <pc:sldMk cId="3014624131" sldId="271"/>
            <ac:spMk id="72" creationId="{812F5D12-0ED7-4379-A057-70E535EC9370}"/>
          </ac:spMkLst>
        </pc:spChg>
        <pc:spChg chg="add del">
          <ac:chgData name="Andrey Vykhodtsev" userId="003f44de-1d27-4805-b169-18b3e208d8e8" providerId="ADAL" clId="{F0E6846C-EE7F-474D-A986-D621CEAFD5D5}" dt="2017-05-13T11:10:12.353" v="375" actId="0"/>
          <ac:spMkLst>
            <pc:docMk/>
            <pc:sldMk cId="3014624131" sldId="271"/>
            <ac:spMk id="37" creationId="{7FDD2511-17AD-41B6-99B3-758C37473212}"/>
          </ac:spMkLst>
        </pc:spChg>
        <pc:spChg chg="add del">
          <ac:chgData name="Andrey Vykhodtsev" userId="003f44de-1d27-4805-b169-18b3e208d8e8" providerId="ADAL" clId="{F0E6846C-EE7F-474D-A986-D621CEAFD5D5}" dt="2017-05-13T11:10:21.335" v="381" actId="0"/>
          <ac:spMkLst>
            <pc:docMk/>
            <pc:sldMk cId="3014624131" sldId="271"/>
            <ac:spMk id="41" creationId="{CDBC5D67-9089-4F39-9E81-22EA7A85D0E6}"/>
          </ac:spMkLst>
        </pc:spChg>
        <pc:spChg chg="add del">
          <ac:chgData name="Andrey Vykhodtsev" userId="003f44de-1d27-4805-b169-18b3e208d8e8" providerId="ADAL" clId="{F0E6846C-EE7F-474D-A986-D621CEAFD5D5}" dt="2017-05-13T11:10:21.335" v="381" actId="0"/>
          <ac:spMkLst>
            <pc:docMk/>
            <pc:sldMk cId="3014624131" sldId="271"/>
            <ac:spMk id="69" creationId="{B630B42F-9F75-42B4-A676-00A773E58206}"/>
          </ac:spMkLst>
        </pc:spChg>
        <pc:spChg chg="add del">
          <ac:chgData name="Andrey Vykhodtsev" userId="003f44de-1d27-4805-b169-18b3e208d8e8" providerId="ADAL" clId="{F0E6846C-EE7F-474D-A986-D621CEAFD5D5}" dt="2017-05-13T11:10:21.335" v="381" actId="0"/>
          <ac:spMkLst>
            <pc:docMk/>
            <pc:sldMk cId="3014624131" sldId="271"/>
            <ac:spMk id="55" creationId="{A713EF94-78B0-4C99-8E15-AF5EF4CE1646}"/>
          </ac:spMkLst>
        </pc:spChg>
        <pc:spChg chg="add del">
          <ac:chgData name="Andrey Vykhodtsev" userId="003f44de-1d27-4805-b169-18b3e208d8e8" providerId="ADAL" clId="{F0E6846C-EE7F-474D-A986-D621CEAFD5D5}" dt="2017-05-13T11:10:12.353" v="375" actId="0"/>
          <ac:spMkLst>
            <pc:docMk/>
            <pc:sldMk cId="3014624131" sldId="271"/>
            <ac:spMk id="13" creationId="{F483BF62-9003-4294-87E2-213F87763BB1}"/>
          </ac:spMkLst>
        </pc:spChg>
        <pc:spChg chg="add del">
          <ac:chgData name="Andrey Vykhodtsev" userId="003f44de-1d27-4805-b169-18b3e208d8e8" providerId="ADAL" clId="{F0E6846C-EE7F-474D-A986-D621CEAFD5D5}" dt="2017-05-13T11:10:21.335" v="381" actId="0"/>
          <ac:spMkLst>
            <pc:docMk/>
            <pc:sldMk cId="3014624131" sldId="271"/>
            <ac:spMk id="43" creationId="{DAB1A0D3-E336-440E-A8D4-658C764C00E7}"/>
          </ac:spMkLst>
        </pc:spChg>
        <pc:spChg chg="add del">
          <ac:chgData name="Andrey Vykhodtsev" userId="003f44de-1d27-4805-b169-18b3e208d8e8" providerId="ADAL" clId="{F0E6846C-EE7F-474D-A986-D621CEAFD5D5}" dt="2017-05-13T11:10:21.335" v="381" actId="0"/>
          <ac:spMkLst>
            <pc:docMk/>
            <pc:sldMk cId="3014624131" sldId="271"/>
            <ac:spMk id="58" creationId="{EEC0CC1B-5E43-40B4-93B8-EBAD8096CB09}"/>
          </ac:spMkLst>
        </pc:spChg>
        <pc:spChg chg="add del">
          <ac:chgData name="Andrey Vykhodtsev" userId="003f44de-1d27-4805-b169-18b3e208d8e8" providerId="ADAL" clId="{F0E6846C-EE7F-474D-A986-D621CEAFD5D5}" dt="2017-05-13T11:10:12.353" v="375" actId="0"/>
          <ac:spMkLst>
            <pc:docMk/>
            <pc:sldMk cId="3014624131" sldId="271"/>
            <ac:spMk id="16" creationId="{5206F735-D485-45D4-8ECB-C63056A40143}"/>
          </ac:spMkLst>
        </pc:spChg>
        <pc:spChg chg="add del">
          <ac:chgData name="Andrey Vykhodtsev" userId="003f44de-1d27-4805-b169-18b3e208d8e8" providerId="ADAL" clId="{F0E6846C-EE7F-474D-A986-D621CEAFD5D5}" dt="2017-05-13T11:10:21.335" v="381" actId="0"/>
          <ac:spMkLst>
            <pc:docMk/>
            <pc:sldMk cId="3014624131" sldId="271"/>
            <ac:spMk id="45" creationId="{19FB39B6-0BF1-4F11-927F-46C81F65F1A2}"/>
          </ac:spMkLst>
        </pc:spChg>
        <pc:spChg chg="add del">
          <ac:chgData name="Andrey Vykhodtsev" userId="003f44de-1d27-4805-b169-18b3e208d8e8" providerId="ADAL" clId="{F0E6846C-EE7F-474D-A986-D621CEAFD5D5}" dt="2017-05-13T11:10:12.353" v="375" actId="0"/>
          <ac:spMkLst>
            <pc:docMk/>
            <pc:sldMk cId="3014624131" sldId="271"/>
            <ac:spMk id="35" creationId="{0AC9D493-2219-45D4-BB52-284C723C93BE}"/>
          </ac:spMkLst>
        </pc:spChg>
        <pc:spChg chg="add del">
          <ac:chgData name="Andrey Vykhodtsev" userId="003f44de-1d27-4805-b169-18b3e208d8e8" providerId="ADAL" clId="{F0E6846C-EE7F-474D-A986-D621CEAFD5D5}" dt="2017-05-13T11:10:21.335" v="381" actId="0"/>
          <ac:spMkLst>
            <pc:docMk/>
            <pc:sldMk cId="3014624131" sldId="271"/>
            <ac:spMk id="51" creationId="{964C9616-BBEE-41DC-9391-3FAE1453C3B7}"/>
          </ac:spMkLst>
        </pc:spChg>
        <pc:spChg chg="add del">
          <ac:chgData name="Andrey Vykhodtsev" userId="003f44de-1d27-4805-b169-18b3e208d8e8" providerId="ADAL" clId="{F0E6846C-EE7F-474D-A986-D621CEAFD5D5}" dt="2017-05-13T11:10:12.353" v="375" actId="0"/>
          <ac:spMkLst>
            <pc:docMk/>
            <pc:sldMk cId="3014624131" sldId="271"/>
            <ac:spMk id="20" creationId="{5801D6EE-BD93-42D8-90B4-239017AF3D82}"/>
          </ac:spMkLst>
        </pc:spChg>
        <pc:spChg chg="add del">
          <ac:chgData name="Andrey Vykhodtsev" userId="003f44de-1d27-4805-b169-18b3e208d8e8" providerId="ADAL" clId="{F0E6846C-EE7F-474D-A986-D621CEAFD5D5}" dt="2017-05-13T11:10:12.353" v="375" actId="0"/>
          <ac:spMkLst>
            <pc:docMk/>
            <pc:sldMk cId="3014624131" sldId="271"/>
            <ac:spMk id="4" creationId="{526F9869-6D92-4415-8B16-AC0F09E634DF}"/>
          </ac:spMkLst>
        </pc:spChg>
        <pc:spChg chg="add del">
          <ac:chgData name="Andrey Vykhodtsev" userId="003f44de-1d27-4805-b169-18b3e208d8e8" providerId="ADAL" clId="{F0E6846C-EE7F-474D-A986-D621CEAFD5D5}" dt="2017-05-13T11:10:21.335" v="381" actId="0"/>
          <ac:spMkLst>
            <pc:docMk/>
            <pc:sldMk cId="3014624131" sldId="271"/>
            <ac:spMk id="71" creationId="{FCA68360-0198-40BE-904C-16AF85EF8212}"/>
          </ac:spMkLst>
        </pc:spChg>
        <pc:spChg chg="add del">
          <ac:chgData name="Andrey Vykhodtsev" userId="003f44de-1d27-4805-b169-18b3e208d8e8" providerId="ADAL" clId="{F0E6846C-EE7F-474D-A986-D621CEAFD5D5}" dt="2017-05-13T11:10:21.335" v="381" actId="0"/>
          <ac:spMkLst>
            <pc:docMk/>
            <pc:sldMk cId="3014624131" sldId="271"/>
            <ac:spMk id="70" creationId="{D0969F63-4C87-4E39-B9EA-93D544187DAF}"/>
          </ac:spMkLst>
        </pc:spChg>
        <pc:spChg chg="add del">
          <ac:chgData name="Andrey Vykhodtsev" userId="003f44de-1d27-4805-b169-18b3e208d8e8" providerId="ADAL" clId="{F0E6846C-EE7F-474D-A986-D621CEAFD5D5}" dt="2017-05-13T11:10:21.335" v="381" actId="0"/>
          <ac:spMkLst>
            <pc:docMk/>
            <pc:sldMk cId="3014624131" sldId="271"/>
            <ac:spMk id="53" creationId="{DE3526DE-EF5B-4AA2-86F5-ACDEF9AF05F0}"/>
          </ac:spMkLst>
        </pc:spChg>
        <pc:spChg chg="add del">
          <ac:chgData name="Andrey Vykhodtsev" userId="003f44de-1d27-4805-b169-18b3e208d8e8" providerId="ADAL" clId="{F0E6846C-EE7F-474D-A986-D621CEAFD5D5}" dt="2017-05-13T11:10:12.353" v="375" actId="0"/>
          <ac:spMkLst>
            <pc:docMk/>
            <pc:sldMk cId="3014624131" sldId="271"/>
            <ac:spMk id="12" creationId="{157E0D3E-744E-4844-92DE-77BE7B5A9489}"/>
          </ac:spMkLst>
        </pc:spChg>
        <pc:spChg chg="add del mod">
          <ac:chgData name="Andrey Vykhodtsev" userId="003f44de-1d27-4805-b169-18b3e208d8e8" providerId="ADAL" clId="{F0E6846C-EE7F-474D-A986-D621CEAFD5D5}" dt="2017-05-13T11:11:42.077" v="388" actId="0"/>
          <ac:spMkLst>
            <pc:docMk/>
            <pc:sldMk cId="3014624131" sldId="271"/>
            <ac:spMk id="63" creationId="{6C27C805-B7F0-4E73-A23A-F0A022BD9DFF}"/>
          </ac:spMkLst>
        </pc:spChg>
        <pc:spChg chg="add del mod ord">
          <ac:chgData name="Andrey Vykhodtsev" userId="003f44de-1d27-4805-b169-18b3e208d8e8" providerId="ADAL" clId="{F0E6846C-EE7F-474D-A986-D621CEAFD5D5}" dt="2017-05-13T11:12:22.890" v="392" actId="0"/>
          <ac:spMkLst>
            <pc:docMk/>
            <pc:sldMk cId="3014624131" sldId="271"/>
            <ac:spMk id="64" creationId="{BEF8C7F4-0FA9-4F3C-A494-CEA2AB30C336}"/>
          </ac:spMkLst>
        </pc:spChg>
        <pc:spChg chg="add del">
          <ac:chgData name="Andrey Vykhodtsev" userId="003f44de-1d27-4805-b169-18b3e208d8e8" providerId="ADAL" clId="{F0E6846C-EE7F-474D-A986-D621CEAFD5D5}" dt="2017-05-13T11:10:12.353" v="375" actId="0"/>
          <ac:spMkLst>
            <pc:docMk/>
            <pc:sldMk cId="3014624131" sldId="271"/>
            <ac:spMk id="34" creationId="{0F5474C7-0E5E-415D-92FA-7626EEB0BD49}"/>
          </ac:spMkLst>
        </pc:spChg>
        <pc:cxnChg chg="add del">
          <ac:chgData name="Andrey Vykhodtsev" userId="003f44de-1d27-4805-b169-18b3e208d8e8" providerId="ADAL" clId="{F0E6846C-EE7F-474D-A986-D621CEAFD5D5}" dt="2017-05-13T11:10:21.335" v="381" actId="0"/>
          <ac:cxnSpMkLst>
            <pc:docMk/>
            <pc:sldMk cId="3014624131" sldId="271"/>
            <ac:cxnSpMk id="57" creationId="{0B3526C5-584D-4C6D-90DE-9877773E1F2F}"/>
          </ac:cxnSpMkLst>
        </pc:cxnChg>
        <pc:cxnChg chg="add del">
          <ac:chgData name="Andrey Vykhodtsev" userId="003f44de-1d27-4805-b169-18b3e208d8e8" providerId="ADAL" clId="{F0E6846C-EE7F-474D-A986-D621CEAFD5D5}" dt="2017-05-13T11:10:12.353" v="375" actId="0"/>
          <ac:cxnSpMkLst>
            <pc:docMk/>
            <pc:sldMk cId="3014624131" sldId="271"/>
            <ac:cxnSpMk id="22" creationId="{85150376-5B4C-490D-A262-B13865C1A450}"/>
          </ac:cxnSpMkLst>
        </pc:cxnChg>
        <pc:cxnChg chg="add del">
          <ac:chgData name="Andrey Vykhodtsev" userId="003f44de-1d27-4805-b169-18b3e208d8e8" providerId="ADAL" clId="{F0E6846C-EE7F-474D-A986-D621CEAFD5D5}" dt="2017-05-13T11:10:21.335" v="381" actId="0"/>
          <ac:cxnSpMkLst>
            <pc:docMk/>
            <pc:sldMk cId="3014624131" sldId="271"/>
            <ac:cxnSpMk id="61" creationId="{EC54DECA-02B8-433C-810B-D80399CC3E95}"/>
          </ac:cxnSpMkLst>
        </pc:cxnChg>
        <pc:cxnChg chg="add del">
          <ac:chgData name="Andrey Vykhodtsev" userId="003f44de-1d27-4805-b169-18b3e208d8e8" providerId="ADAL" clId="{F0E6846C-EE7F-474D-A986-D621CEAFD5D5}" dt="2017-05-13T11:10:12.353" v="375" actId="0"/>
          <ac:cxnSpMkLst>
            <pc:docMk/>
            <pc:sldMk cId="3014624131" sldId="271"/>
            <ac:cxnSpMk id="26" creationId="{535961F2-05B0-4AE0-8746-BE596AB10D9F}"/>
          </ac:cxnSpMkLst>
        </pc:cxnChg>
      </pc:sldChg>
      <pc:sldChg chg="addSp delSp modSp add del">
        <pc:chgData name="Andrey Vykhodtsev" userId="003f44de-1d27-4805-b169-18b3e208d8e8" providerId="ADAL" clId="{F0E6846C-EE7F-474D-A986-D621CEAFD5D5}" dt="2017-05-15T06:56:08.948" v="3778" actId="2696"/>
        <pc:sldMkLst>
          <pc:docMk/>
          <pc:sldMk cId="1703122940" sldId="272"/>
        </pc:sldMkLst>
        <pc:spChg chg="add mod">
          <ac:chgData name="Andrey Vykhodtsev" userId="003f44de-1d27-4805-b169-18b3e208d8e8" providerId="ADAL" clId="{F0E6846C-EE7F-474D-A986-D621CEAFD5D5}" dt="2017-05-13T17:28:24.158" v="2434" actId="20577"/>
          <ac:spMkLst>
            <pc:docMk/>
            <pc:sldMk cId="1703122940" sldId="272"/>
            <ac:spMk id="19" creationId="{074D8ECF-92C9-46E0-AD4A-10E0513589F3}"/>
          </ac:spMkLst>
        </pc:spChg>
        <pc:spChg chg="add mod">
          <ac:chgData name="Andrey Vykhodtsev" userId="003f44de-1d27-4805-b169-18b3e208d8e8" providerId="ADAL" clId="{F0E6846C-EE7F-474D-A986-D621CEAFD5D5}" dt="2017-05-13T17:26:48.615" v="2255" actId="1076"/>
          <ac:spMkLst>
            <pc:docMk/>
            <pc:sldMk cId="1703122940" sldId="272"/>
            <ac:spMk id="14" creationId="{59CFD1BB-40E4-4743-B3C7-F56CBBCC9F53}"/>
          </ac:spMkLst>
        </pc:spChg>
        <pc:spChg chg="add mod">
          <ac:chgData name="Andrey Vykhodtsev" userId="003f44de-1d27-4805-b169-18b3e208d8e8" providerId="ADAL" clId="{F0E6846C-EE7F-474D-A986-D621CEAFD5D5}" dt="2017-05-13T17:27:38.082" v="2340" actId="20577"/>
          <ac:spMkLst>
            <pc:docMk/>
            <pc:sldMk cId="1703122940" sldId="272"/>
            <ac:spMk id="18" creationId="{921E96E9-980B-4FEE-9C77-1C4D1EE280B5}"/>
          </ac:spMkLst>
        </pc:spChg>
        <pc:spChg chg="del">
          <ac:chgData name="Andrey Vykhodtsev" userId="003f44de-1d27-4805-b169-18b3e208d8e8" providerId="ADAL" clId="{F0E6846C-EE7F-474D-A986-D621CEAFD5D5}" dt="2017-05-13T15:12:34.559" v="1203" actId="478"/>
          <ac:spMkLst>
            <pc:docMk/>
            <pc:sldMk cId="1703122940" sldId="272"/>
            <ac:spMk id="3" creationId="{253A7EB8-CBEA-4E4F-9AAA-24C6C802DBF4}"/>
          </ac:spMkLst>
        </pc:spChg>
        <pc:spChg chg="add mod">
          <ac:chgData name="Andrey Vykhodtsev" userId="003f44de-1d27-4805-b169-18b3e208d8e8" providerId="ADAL" clId="{F0E6846C-EE7F-474D-A986-D621CEAFD5D5}" dt="2017-05-13T17:27:04.640" v="2260" actId="0"/>
          <ac:spMkLst>
            <pc:docMk/>
            <pc:sldMk cId="1703122940" sldId="272"/>
            <ac:spMk id="17" creationId="{C05604D9-FF47-4971-867C-A8E9B47445FE}"/>
          </ac:spMkLst>
        </pc:spChg>
        <pc:spChg chg="add mod">
          <ac:chgData name="Andrey Vykhodtsev" userId="003f44de-1d27-4805-b169-18b3e208d8e8" providerId="ADAL" clId="{F0E6846C-EE7F-474D-A986-D621CEAFD5D5}" dt="2017-05-13T17:22:41.751" v="2247" actId="20577"/>
          <ac:spMkLst>
            <pc:docMk/>
            <pc:sldMk cId="1703122940" sldId="272"/>
            <ac:spMk id="15" creationId="{FAD85184-B05B-4D35-BCBF-CD9D529C2BDA}"/>
          </ac:spMkLst>
        </pc:spChg>
        <pc:spChg chg="add mod">
          <ac:chgData name="Andrey Vykhodtsev" userId="003f44de-1d27-4805-b169-18b3e208d8e8" providerId="ADAL" clId="{F0E6846C-EE7F-474D-A986-D621CEAFD5D5}" dt="2017-05-13T17:22:01.218" v="2137" actId="1076"/>
          <ac:spMkLst>
            <pc:docMk/>
            <pc:sldMk cId="1703122940" sldId="272"/>
            <ac:spMk id="13" creationId="{A9ECDD3F-9579-4A42-94F5-9CBC2F20897B}"/>
          </ac:spMkLst>
        </pc:spChg>
        <pc:spChg chg="add mod">
          <ac:chgData name="Andrey Vykhodtsev" userId="003f44de-1d27-4805-b169-18b3e208d8e8" providerId="ADAL" clId="{F0E6846C-EE7F-474D-A986-D621CEAFD5D5}" dt="2017-05-13T15:52:09.580" v="1979" actId="1076"/>
          <ac:spMkLst>
            <pc:docMk/>
            <pc:sldMk cId="1703122940" sldId="272"/>
            <ac:spMk id="12" creationId="{EEBD6484-0555-4C4E-92B1-E054887BDAF2}"/>
          </ac:spMkLst>
        </pc:spChg>
        <pc:picChg chg="add mod">
          <ac:chgData name="Andrey Vykhodtsev" userId="003f44de-1d27-4805-b169-18b3e208d8e8" providerId="ADAL" clId="{F0E6846C-EE7F-474D-A986-D621CEAFD5D5}" dt="2017-05-13T15:50:29.291" v="1843" actId="14100"/>
          <ac:picMkLst>
            <pc:docMk/>
            <pc:sldMk cId="1703122940" sldId="272"/>
            <ac:picMk id="7" creationId="{E4AF13F6-7039-414A-8D5F-678246AA7045}"/>
          </ac:picMkLst>
        </pc:picChg>
        <pc:picChg chg="add mod">
          <ac:chgData name="Andrey Vykhodtsev" userId="003f44de-1d27-4805-b169-18b3e208d8e8" providerId="ADAL" clId="{F0E6846C-EE7F-474D-A986-D621CEAFD5D5}" dt="2017-05-13T15:50:45.758" v="1845" actId="14100"/>
          <ac:picMkLst>
            <pc:docMk/>
            <pc:sldMk cId="1703122940" sldId="272"/>
            <ac:picMk id="9" creationId="{9E0497E8-32FC-4AFF-9E57-9A5E4797504C}"/>
          </ac:picMkLst>
        </pc:picChg>
        <pc:picChg chg="add del mod">
          <ac:chgData name="Andrey Vykhodtsev" userId="003f44de-1d27-4805-b169-18b3e208d8e8" providerId="ADAL" clId="{F0E6846C-EE7F-474D-A986-D621CEAFD5D5}" dt="2017-05-13T15:13:01.247" v="1209" actId="478"/>
          <ac:picMkLst>
            <pc:docMk/>
            <pc:sldMk cId="1703122940" sldId="272"/>
            <ac:picMk id="4" creationId="{8CD2C6B0-772D-4AFB-8C89-A4592E284BB6}"/>
          </ac:picMkLst>
        </pc:picChg>
        <pc:picChg chg="add mod">
          <ac:chgData name="Andrey Vykhodtsev" userId="003f44de-1d27-4805-b169-18b3e208d8e8" providerId="ADAL" clId="{F0E6846C-EE7F-474D-A986-D621CEAFD5D5}" dt="2017-05-13T17:26:48.615" v="2255" actId="1076"/>
          <ac:picMkLst>
            <pc:docMk/>
            <pc:sldMk cId="1703122940" sldId="272"/>
            <ac:picMk id="8" creationId="{19153BEC-9EFF-4A56-8677-614BD029D83F}"/>
          </ac:picMkLst>
        </pc:picChg>
        <pc:picChg chg="add mod">
          <ac:chgData name="Andrey Vykhodtsev" userId="003f44de-1d27-4805-b169-18b3e208d8e8" providerId="ADAL" clId="{F0E6846C-EE7F-474D-A986-D621CEAFD5D5}" dt="2017-05-13T17:26:58.345" v="2259" actId="1076"/>
          <ac:picMkLst>
            <pc:docMk/>
            <pc:sldMk cId="1703122940" sldId="272"/>
            <ac:picMk id="16" creationId="{B353733F-0405-421F-9A56-85E7647868A9}"/>
          </ac:picMkLst>
        </pc:picChg>
        <pc:picChg chg="add mod">
          <ac:chgData name="Andrey Vykhodtsev" userId="003f44de-1d27-4805-b169-18b3e208d8e8" providerId="ADAL" clId="{F0E6846C-EE7F-474D-A986-D621CEAFD5D5}" dt="2017-05-13T15:51:05.384" v="1850" actId="14100"/>
          <ac:picMkLst>
            <pc:docMk/>
            <pc:sldMk cId="1703122940" sldId="272"/>
            <ac:picMk id="10" creationId="{4C814254-F2AC-4ED7-965D-8E57B212167F}"/>
          </ac:picMkLst>
        </pc:picChg>
        <pc:picChg chg="add del">
          <ac:chgData name="Andrey Vykhodtsev" userId="003f44de-1d27-4805-b169-18b3e208d8e8" providerId="ADAL" clId="{F0E6846C-EE7F-474D-A986-D621CEAFD5D5}" dt="2017-05-13T15:13:29.532" v="1215" actId="478"/>
          <ac:picMkLst>
            <pc:docMk/>
            <pc:sldMk cId="1703122940" sldId="272"/>
            <ac:picMk id="6" creationId="{E8D4D4A0-4CEA-473E-B3CF-81FE3FBB7B23}"/>
          </ac:picMkLst>
        </pc:picChg>
        <pc:picChg chg="add mod">
          <ac:chgData name="Andrey Vykhodtsev" userId="003f44de-1d27-4805-b169-18b3e208d8e8" providerId="ADAL" clId="{F0E6846C-EE7F-474D-A986-D621CEAFD5D5}" dt="2017-05-13T17:26:56.791" v="2258" actId="1076"/>
          <ac:picMkLst>
            <pc:docMk/>
            <pc:sldMk cId="1703122940" sldId="272"/>
            <ac:picMk id="11" creationId="{66867E21-A9A0-402B-9129-5B737F67CD73}"/>
          </ac:picMkLst>
        </pc:picChg>
        <pc:picChg chg="add mod">
          <ac:chgData name="Andrey Vykhodtsev" userId="003f44de-1d27-4805-b169-18b3e208d8e8" providerId="ADAL" clId="{F0E6846C-EE7F-474D-A986-D621CEAFD5D5}" dt="2017-05-13T15:50:49.356" v="1846" actId="14100"/>
          <ac:picMkLst>
            <pc:docMk/>
            <pc:sldMk cId="1703122940" sldId="272"/>
            <ac:picMk id="5" creationId="{EEDF73DA-9026-4678-9374-8775133EC1FA}"/>
          </ac:picMkLst>
        </pc:picChg>
      </pc:sldChg>
      <pc:sldChg chg="addSp delSp modSp add del modAnim">
        <pc:chgData name="Andrey Vykhodtsev" userId="003f44de-1d27-4805-b169-18b3e208d8e8" providerId="ADAL" clId="{F0E6846C-EE7F-474D-A986-D621CEAFD5D5}" dt="2017-05-15T06:56:08.977" v="3779" actId="2696"/>
        <pc:sldMkLst>
          <pc:docMk/>
          <pc:sldMk cId="3670815033" sldId="273"/>
        </pc:sldMkLst>
        <pc:spChg chg="add mod">
          <ac:chgData name="Andrey Vykhodtsev" userId="003f44de-1d27-4805-b169-18b3e208d8e8" providerId="ADAL" clId="{F0E6846C-EE7F-474D-A986-D621CEAFD5D5}" dt="2017-05-13T17:46:37.649" v="2775" actId="20577"/>
          <ac:spMkLst>
            <pc:docMk/>
            <pc:sldMk cId="3670815033" sldId="273"/>
            <ac:spMk id="11" creationId="{02E3C4C2-D369-44BA-B171-64B9CF194E61}"/>
          </ac:spMkLst>
        </pc:spChg>
        <pc:spChg chg="add mod">
          <ac:chgData name="Andrey Vykhodtsev" userId="003f44de-1d27-4805-b169-18b3e208d8e8" providerId="ADAL" clId="{F0E6846C-EE7F-474D-A986-D621CEAFD5D5}" dt="2017-05-13T17:42:21.666" v="2769" actId="1076"/>
          <ac:spMkLst>
            <pc:docMk/>
            <pc:sldMk cId="3670815033" sldId="273"/>
            <ac:spMk id="10" creationId="{39CE82A7-0781-41A5-A6B3-25D983688891}"/>
          </ac:spMkLst>
        </pc:spChg>
        <pc:spChg chg="del">
          <ac:chgData name="Andrey Vykhodtsev" userId="003f44de-1d27-4805-b169-18b3e208d8e8" providerId="ADAL" clId="{F0E6846C-EE7F-474D-A986-D621CEAFD5D5}" dt="2017-05-13T15:16:44.750" v="1267" actId="478"/>
          <ac:spMkLst>
            <pc:docMk/>
            <pc:sldMk cId="3670815033" sldId="273"/>
            <ac:spMk id="3" creationId="{FF19A2CC-0359-45F5-A2E1-E93188EE8CB4}"/>
          </ac:spMkLst>
        </pc:spChg>
        <pc:spChg chg="add mod">
          <ac:chgData name="Andrey Vykhodtsev" userId="003f44de-1d27-4805-b169-18b3e208d8e8" providerId="ADAL" clId="{F0E6846C-EE7F-474D-A986-D621CEAFD5D5}" dt="2017-05-13T17:53:43.335" v="2896" actId="20577"/>
          <ac:spMkLst>
            <pc:docMk/>
            <pc:sldMk cId="3670815033" sldId="273"/>
            <ac:spMk id="12" creationId="{4E4E49FE-2B87-4F3B-8F5B-54C9763AD80B}"/>
          </ac:spMkLst>
        </pc:spChg>
        <pc:spChg chg="add mod">
          <ac:chgData name="Andrey Vykhodtsev" userId="003f44de-1d27-4805-b169-18b3e208d8e8" providerId="ADAL" clId="{F0E6846C-EE7F-474D-A986-D621CEAFD5D5}" dt="2017-05-13T17:42:25.042" v="2770" actId="1076"/>
          <ac:spMkLst>
            <pc:docMk/>
            <pc:sldMk cId="3670815033" sldId="273"/>
            <ac:spMk id="9" creationId="{DAD6DF6E-409C-43E4-850E-91D22CEFD01B}"/>
          </ac:spMkLst>
        </pc:spChg>
        <pc:picChg chg="add del mod">
          <ac:chgData name="Andrey Vykhodtsev" userId="003f44de-1d27-4805-b169-18b3e208d8e8" providerId="ADAL" clId="{F0E6846C-EE7F-474D-A986-D621CEAFD5D5}" dt="2017-05-13T17:40:11.293" v="2501" actId="1076"/>
          <ac:picMkLst>
            <pc:docMk/>
            <pc:sldMk cId="3670815033" sldId="273"/>
            <ac:picMk id="5" creationId="{D67A691F-1BF9-4D63-BAC2-1D26A880D561}"/>
          </ac:picMkLst>
        </pc:picChg>
        <pc:picChg chg="add del">
          <ac:chgData name="Andrey Vykhodtsev" userId="003f44de-1d27-4805-b169-18b3e208d8e8" providerId="ADAL" clId="{F0E6846C-EE7F-474D-A986-D621CEAFD5D5}" dt="2017-05-13T17:39:13.279" v="2436" actId="0"/>
          <ac:picMkLst>
            <pc:docMk/>
            <pc:sldMk cId="3670815033" sldId="273"/>
            <ac:picMk id="8" creationId="{0751E520-EFD4-467B-8D40-9DDFC8FDA18D}"/>
          </ac:picMkLst>
        </pc:picChg>
        <pc:picChg chg="add mod">
          <ac:chgData name="Andrey Vykhodtsev" userId="003f44de-1d27-4805-b169-18b3e208d8e8" providerId="ADAL" clId="{F0E6846C-EE7F-474D-A986-D621CEAFD5D5}" dt="2017-05-13T15:17:06.839" v="1273" actId="1076"/>
          <ac:picMkLst>
            <pc:docMk/>
            <pc:sldMk cId="3670815033" sldId="273"/>
            <ac:picMk id="6" creationId="{24D503B7-2879-45DE-9D2A-0A8D73A4867E}"/>
          </ac:picMkLst>
        </pc:picChg>
        <pc:picChg chg="add mod">
          <ac:chgData name="Andrey Vykhodtsev" userId="003f44de-1d27-4805-b169-18b3e208d8e8" providerId="ADAL" clId="{F0E6846C-EE7F-474D-A986-D621CEAFD5D5}" dt="2017-05-13T17:39:49.860" v="2496" actId="1076"/>
          <ac:picMkLst>
            <pc:docMk/>
            <pc:sldMk cId="3670815033" sldId="273"/>
            <ac:picMk id="4" creationId="{D3AFA5D2-A4D8-44C2-83D4-3C18D3CCFD99}"/>
          </ac:picMkLst>
        </pc:picChg>
        <pc:picChg chg="add mod">
          <ac:chgData name="Andrey Vykhodtsev" userId="003f44de-1d27-4805-b169-18b3e208d8e8" providerId="ADAL" clId="{F0E6846C-EE7F-474D-A986-D621CEAFD5D5}" dt="2017-05-13T15:17:35.193" v="1281" actId="1076"/>
          <ac:picMkLst>
            <pc:docMk/>
            <pc:sldMk cId="3670815033" sldId="273"/>
            <ac:picMk id="7" creationId="{E59E3C8E-87E2-450B-8C8A-EC1ADA07AB35}"/>
          </ac:picMkLst>
        </pc:picChg>
      </pc:sldChg>
      <pc:sldChg chg="addSp delSp modSp add del modAnim">
        <pc:chgData name="Andrey Vykhodtsev" userId="003f44de-1d27-4805-b169-18b3e208d8e8" providerId="ADAL" clId="{F0E6846C-EE7F-474D-A986-D621CEAFD5D5}" dt="2017-05-15T06:56:09.050" v="3781" actId="2696"/>
        <pc:sldMkLst>
          <pc:docMk/>
          <pc:sldMk cId="3391980148" sldId="274"/>
        </pc:sldMkLst>
        <pc:spChg chg="add mod">
          <ac:chgData name="Andrey Vykhodtsev" userId="003f44de-1d27-4805-b169-18b3e208d8e8" providerId="ADAL" clId="{F0E6846C-EE7F-474D-A986-D621CEAFD5D5}" dt="2017-05-13T18:00:57.760" v="3162" actId="1076"/>
          <ac:spMkLst>
            <pc:docMk/>
            <pc:sldMk cId="3391980148" sldId="274"/>
            <ac:spMk id="7" creationId="{AE61843E-BF1A-401F-8237-F0524F7BE6AD}"/>
          </ac:spMkLst>
        </pc:spChg>
        <pc:spChg chg="add mod">
          <ac:chgData name="Andrey Vykhodtsev" userId="003f44de-1d27-4805-b169-18b3e208d8e8" providerId="ADAL" clId="{F0E6846C-EE7F-474D-A986-D621CEAFD5D5}" dt="2017-05-13T18:00:45.646" v="3161" actId="20577"/>
          <ac:spMkLst>
            <pc:docMk/>
            <pc:sldMk cId="3391980148" sldId="274"/>
            <ac:spMk id="8" creationId="{82AF4393-C9C9-4943-9910-6967E4730B18}"/>
          </ac:spMkLst>
        </pc:spChg>
        <pc:spChg chg="add mod">
          <ac:chgData name="Andrey Vykhodtsev" userId="003f44de-1d27-4805-b169-18b3e208d8e8" providerId="ADAL" clId="{F0E6846C-EE7F-474D-A986-D621CEAFD5D5}" dt="2017-05-13T18:02:40.173" v="3223" actId="20577"/>
          <ac:spMkLst>
            <pc:docMk/>
            <pc:sldMk cId="3391980148" sldId="274"/>
            <ac:spMk id="9" creationId="{4FD93A93-B77C-4755-AD73-3886817F733A}"/>
          </ac:spMkLst>
        </pc:spChg>
        <pc:spChg chg="del">
          <ac:chgData name="Andrey Vykhodtsev" userId="003f44de-1d27-4805-b169-18b3e208d8e8" providerId="ADAL" clId="{F0E6846C-EE7F-474D-A986-D621CEAFD5D5}" dt="2017-05-13T15:17:25.953" v="1278" actId="478"/>
          <ac:spMkLst>
            <pc:docMk/>
            <pc:sldMk cId="3391980148" sldId="274"/>
            <ac:spMk id="3" creationId="{13ED9CDB-CCD0-44F3-8E98-25DD63FFA4B5}"/>
          </ac:spMkLst>
        </pc:spChg>
        <pc:picChg chg="add mod">
          <ac:chgData name="Andrey Vykhodtsev" userId="003f44de-1d27-4805-b169-18b3e208d8e8" providerId="ADAL" clId="{F0E6846C-EE7F-474D-A986-D621CEAFD5D5}" dt="2017-05-13T17:53:50.847" v="2897" actId="14100"/>
          <ac:picMkLst>
            <pc:docMk/>
            <pc:sldMk cId="3391980148" sldId="274"/>
            <ac:picMk id="4" creationId="{617CB1A2-2B34-44F1-A3FA-672DD52F9BBD}"/>
          </ac:picMkLst>
        </pc:picChg>
        <pc:picChg chg="add mod">
          <ac:chgData name="Andrey Vykhodtsev" userId="003f44de-1d27-4805-b169-18b3e208d8e8" providerId="ADAL" clId="{F0E6846C-EE7F-474D-A986-D621CEAFD5D5}" dt="2017-05-13T17:53:56.699" v="2899" actId="14100"/>
          <ac:picMkLst>
            <pc:docMk/>
            <pc:sldMk cId="3391980148" sldId="274"/>
            <ac:picMk id="5" creationId="{C280BF95-5573-4981-ACDB-1F6D0FF27DDE}"/>
          </ac:picMkLst>
        </pc:picChg>
        <pc:picChg chg="add mod">
          <ac:chgData name="Andrey Vykhodtsev" userId="003f44de-1d27-4805-b169-18b3e208d8e8" providerId="ADAL" clId="{F0E6846C-EE7F-474D-A986-D621CEAFD5D5}" dt="2017-05-13T17:54:01.336" v="2900" actId="1076"/>
          <ac:picMkLst>
            <pc:docMk/>
            <pc:sldMk cId="3391980148" sldId="274"/>
            <ac:picMk id="6" creationId="{6DD8FC88-A25C-4296-AA01-366CD181E210}"/>
          </ac:picMkLst>
        </pc:picChg>
      </pc:sldChg>
      <pc:sldChg chg="addSp delSp modSp add del modAnim">
        <pc:chgData name="Andrey Vykhodtsev" userId="003f44de-1d27-4805-b169-18b3e208d8e8" providerId="ADAL" clId="{F0E6846C-EE7F-474D-A986-D621CEAFD5D5}" dt="2017-05-15T06:56:09.063" v="3782" actId="2696"/>
        <pc:sldMkLst>
          <pc:docMk/>
          <pc:sldMk cId="335408795" sldId="275"/>
        </pc:sldMkLst>
        <pc:spChg chg="add mod">
          <ac:chgData name="Andrey Vykhodtsev" userId="003f44de-1d27-4805-b169-18b3e208d8e8" providerId="ADAL" clId="{F0E6846C-EE7F-474D-A986-D621CEAFD5D5}" dt="2017-05-13T18:07:29.018" v="3495" actId="1076"/>
          <ac:spMkLst>
            <pc:docMk/>
            <pc:sldMk cId="335408795" sldId="275"/>
            <ac:spMk id="14" creationId="{56024D46-53FA-4FA8-BD1A-8F4A463F08D3}"/>
          </ac:spMkLst>
        </pc:spChg>
        <pc:spChg chg="del">
          <ac:chgData name="Andrey Vykhodtsev" userId="003f44de-1d27-4805-b169-18b3e208d8e8" providerId="ADAL" clId="{F0E6846C-EE7F-474D-A986-D621CEAFD5D5}" dt="2017-05-13T15:19:54.975" v="1286" actId="478"/>
          <ac:spMkLst>
            <pc:docMk/>
            <pc:sldMk cId="335408795" sldId="275"/>
            <ac:spMk id="3" creationId="{43FC18D7-EEBB-460E-A03F-90E230A8A9B0}"/>
          </ac:spMkLst>
        </pc:spChg>
        <pc:spChg chg="add mod">
          <ac:chgData name="Andrey Vykhodtsev" userId="003f44de-1d27-4805-b169-18b3e208d8e8" providerId="ADAL" clId="{F0E6846C-EE7F-474D-A986-D621CEAFD5D5}" dt="2017-05-13T18:07:18.172" v="3493" actId="1076"/>
          <ac:spMkLst>
            <pc:docMk/>
            <pc:sldMk cId="335408795" sldId="275"/>
            <ac:spMk id="17" creationId="{9AE13E4D-8E1F-4936-9F4A-C7C740426FFE}"/>
          </ac:spMkLst>
        </pc:spChg>
        <pc:spChg chg="add mod">
          <ac:chgData name="Andrey Vykhodtsev" userId="003f44de-1d27-4805-b169-18b3e208d8e8" providerId="ADAL" clId="{F0E6846C-EE7F-474D-A986-D621CEAFD5D5}" dt="2017-05-13T18:07:23.068" v="3494" actId="1076"/>
          <ac:spMkLst>
            <pc:docMk/>
            <pc:sldMk cId="335408795" sldId="275"/>
            <ac:spMk id="15" creationId="{9147319A-34C9-4D6F-8CBC-D49A1F34F4BD}"/>
          </ac:spMkLst>
        </pc:spChg>
        <pc:spChg chg="add mod">
          <ac:chgData name="Andrey Vykhodtsev" userId="003f44de-1d27-4805-b169-18b3e208d8e8" providerId="ADAL" clId="{F0E6846C-EE7F-474D-A986-D621CEAFD5D5}" dt="2017-05-13T18:07:12.228" v="3492" actId="1076"/>
          <ac:spMkLst>
            <pc:docMk/>
            <pc:sldMk cId="335408795" sldId="275"/>
            <ac:spMk id="18" creationId="{929FF2F8-01A2-4EF8-9D8C-5BDFD6B4547F}"/>
          </ac:spMkLst>
        </pc:spChg>
        <pc:spChg chg="add mod">
          <ac:chgData name="Andrey Vykhodtsev" userId="003f44de-1d27-4805-b169-18b3e208d8e8" providerId="ADAL" clId="{F0E6846C-EE7F-474D-A986-D621CEAFD5D5}" dt="2017-05-13T18:05:52.445" v="3323" actId="0"/>
          <ac:spMkLst>
            <pc:docMk/>
            <pc:sldMk cId="335408795" sldId="275"/>
            <ac:spMk id="16" creationId="{709AEA37-7F91-475D-8AFD-8B1E21DED7E8}"/>
          </ac:spMkLst>
        </pc:spChg>
        <pc:graphicFrameChg chg="add del mod modGraphic">
          <ac:chgData name="Andrey Vykhodtsev" userId="003f44de-1d27-4805-b169-18b3e208d8e8" providerId="ADAL" clId="{F0E6846C-EE7F-474D-A986-D621CEAFD5D5}" dt="2017-05-13T15:28:07.603" v="1367" actId="478"/>
          <ac:graphicFrameMkLst>
            <pc:docMk/>
            <pc:sldMk cId="335408795" sldId="275"/>
            <ac:graphicFrameMk id="11" creationId="{41EC0B68-45CF-4D5A-AE97-608674B3A479}"/>
          </ac:graphicFrameMkLst>
        </pc:graphicFrameChg>
        <pc:picChg chg="add del mod">
          <ac:chgData name="Andrey Vykhodtsev" userId="003f44de-1d27-4805-b169-18b3e208d8e8" providerId="ADAL" clId="{F0E6846C-EE7F-474D-A986-D621CEAFD5D5}" dt="2017-05-13T15:27:38.614" v="1360" actId="0"/>
          <ac:picMkLst>
            <pc:docMk/>
            <pc:sldMk cId="335408795" sldId="275"/>
            <ac:picMk id="4" creationId="{2267EF46-1A5B-413A-BC9D-F79F313EFAF2}"/>
          </ac:picMkLst>
        </pc:picChg>
        <pc:picChg chg="add del mod">
          <ac:chgData name="Andrey Vykhodtsev" userId="003f44de-1d27-4805-b169-18b3e208d8e8" providerId="ADAL" clId="{F0E6846C-EE7F-474D-A986-D621CEAFD5D5}" dt="2017-05-13T15:21:17.488" v="1302" actId="478"/>
          <ac:picMkLst>
            <pc:docMk/>
            <pc:sldMk cId="335408795" sldId="275"/>
            <ac:picMk id="5" creationId="{106CC062-FDD9-4BE8-849C-649F672B7A3C}"/>
          </ac:picMkLst>
        </pc:picChg>
        <pc:picChg chg="add mod">
          <ac:chgData name="Andrey Vykhodtsev" userId="003f44de-1d27-4805-b169-18b3e208d8e8" providerId="ADAL" clId="{F0E6846C-EE7F-474D-A986-D621CEAFD5D5}" dt="2017-05-13T17:54:25.181" v="2905" actId="14100"/>
          <ac:picMkLst>
            <pc:docMk/>
            <pc:sldMk cId="335408795" sldId="275"/>
            <ac:picMk id="8" creationId="{9F208E97-752E-4FB4-9F24-7B026708FDE7}"/>
          </ac:picMkLst>
        </pc:picChg>
        <pc:picChg chg="add del mod">
          <ac:chgData name="Andrey Vykhodtsev" userId="003f44de-1d27-4805-b169-18b3e208d8e8" providerId="ADAL" clId="{F0E6846C-EE7F-474D-A986-D621CEAFD5D5}" dt="2017-05-13T15:22:16.060" v="1313" actId="478"/>
          <ac:picMkLst>
            <pc:docMk/>
            <pc:sldMk cId="335408795" sldId="275"/>
            <ac:picMk id="7" creationId="{8CE4BBA1-DE36-469A-8BC2-FD7DD0F5C340}"/>
          </ac:picMkLst>
        </pc:picChg>
        <pc:picChg chg="add mod">
          <ac:chgData name="Andrey Vykhodtsev" userId="003f44de-1d27-4805-b169-18b3e208d8e8" providerId="ADAL" clId="{F0E6846C-EE7F-474D-A986-D621CEAFD5D5}" dt="2017-05-13T15:22:33.048" v="1318" actId="1076"/>
          <ac:picMkLst>
            <pc:docMk/>
            <pc:sldMk cId="335408795" sldId="275"/>
            <ac:picMk id="9" creationId="{1352DFC6-F64F-4C05-969A-6B58257CE8FA}"/>
          </ac:picMkLst>
        </pc:picChg>
        <pc:picChg chg="add del mod">
          <ac:chgData name="Andrey Vykhodtsev" userId="003f44de-1d27-4805-b169-18b3e208d8e8" providerId="ADAL" clId="{F0E6846C-EE7F-474D-A986-D621CEAFD5D5}" dt="2017-05-13T15:28:02.763" v="1365" actId="0"/>
          <ac:picMkLst>
            <pc:docMk/>
            <pc:sldMk cId="335408795" sldId="275"/>
            <ac:picMk id="12" creationId="{31591BA1-00D1-4F4E-B319-077D6310248C}"/>
          </ac:picMkLst>
        </pc:picChg>
        <pc:picChg chg="add del">
          <ac:chgData name="Andrey Vykhodtsev" userId="003f44de-1d27-4805-b169-18b3e208d8e8" providerId="ADAL" clId="{F0E6846C-EE7F-474D-A986-D621CEAFD5D5}" dt="2017-05-13T15:21:28.466" v="1304" actId="0"/>
          <ac:picMkLst>
            <pc:docMk/>
            <pc:sldMk cId="335408795" sldId="275"/>
            <ac:picMk id="6" creationId="{1A2EE29A-9554-4681-9932-CDB7AC13AEA9}"/>
          </ac:picMkLst>
        </pc:picChg>
        <pc:picChg chg="add mod">
          <ac:chgData name="Andrey Vykhodtsev" userId="003f44de-1d27-4805-b169-18b3e208d8e8" providerId="ADAL" clId="{F0E6846C-EE7F-474D-A986-D621CEAFD5D5}" dt="2017-05-13T15:27:13.800" v="1356" actId="1076"/>
          <ac:picMkLst>
            <pc:docMk/>
            <pc:sldMk cId="335408795" sldId="275"/>
            <ac:picMk id="10" creationId="{C35C720E-FA75-48C8-8F9A-5378ECB7FA2B}"/>
          </ac:picMkLst>
        </pc:picChg>
        <pc:picChg chg="add mod">
          <ac:chgData name="Andrey Vykhodtsev" userId="003f44de-1d27-4805-b169-18b3e208d8e8" providerId="ADAL" clId="{F0E6846C-EE7F-474D-A986-D621CEAFD5D5}" dt="2017-05-13T17:54:18.367" v="2903" actId="1076"/>
          <ac:picMkLst>
            <pc:docMk/>
            <pc:sldMk cId="335408795" sldId="275"/>
            <ac:picMk id="13" creationId="{93064341-5D63-49C7-A538-7341CBAB09FC}"/>
          </ac:picMkLst>
        </pc:picChg>
      </pc:sldChg>
      <pc:sldChg chg="addSp delSp modSp add del modTransition">
        <pc:chgData name="Andrey Vykhodtsev" userId="003f44de-1d27-4805-b169-18b3e208d8e8" providerId="ADAL" clId="{F0E6846C-EE7F-474D-A986-D621CEAFD5D5}" dt="2017-05-13T18:25:38.652" v="3705" actId="2696"/>
        <pc:sldMkLst>
          <pc:docMk/>
          <pc:sldMk cId="4221055203" sldId="276"/>
        </pc:sldMkLst>
        <pc:spChg chg="del">
          <ac:chgData name="Andrey Vykhodtsev" userId="003f44de-1d27-4805-b169-18b3e208d8e8" providerId="ADAL" clId="{F0E6846C-EE7F-474D-A986-D621CEAFD5D5}" dt="2017-05-11T18:04:03.793" v="21" actId="0"/>
          <ac:spMkLst>
            <pc:docMk/>
            <pc:sldMk cId="4221055203" sldId="276"/>
            <ac:spMk id="3" creationId="{F6F8F4C7-8664-468E-B729-7BC4174FAC5E}"/>
          </ac:spMkLst>
        </pc:spChg>
        <pc:spChg chg="del">
          <ac:chgData name="Andrey Vykhodtsev" userId="003f44de-1d27-4805-b169-18b3e208d8e8" providerId="ADAL" clId="{F0E6846C-EE7F-474D-A986-D621CEAFD5D5}" dt="2017-05-11T18:04:03.793" v="21" actId="0"/>
          <ac:spMkLst>
            <pc:docMk/>
            <pc:sldMk cId="4221055203" sldId="276"/>
            <ac:spMk id="2" creationId="{0C87B6A0-8331-4C31-8CF0-41ACA97C07A1}"/>
          </ac:spMkLst>
        </pc:spChg>
        <pc:spChg chg="add del mod">
          <ac:chgData name="Andrey Vykhodtsev" userId="003f44de-1d27-4805-b169-18b3e208d8e8" providerId="ADAL" clId="{F0E6846C-EE7F-474D-A986-D621CEAFD5D5}" dt="2017-05-11T18:04:07.336" v="22" actId="0"/>
          <ac:spMkLst>
            <pc:docMk/>
            <pc:sldMk cId="4221055203" sldId="276"/>
            <ac:spMk id="4" creationId="{254B085A-9371-42DD-83C9-8731F4C94944}"/>
          </ac:spMkLst>
        </pc:spChg>
        <pc:spChg chg="add mod">
          <ac:chgData name="Andrey Vykhodtsev" userId="003f44de-1d27-4805-b169-18b3e208d8e8" providerId="ADAL" clId="{F0E6846C-EE7F-474D-A986-D621CEAFD5D5}" dt="2017-05-13T18:25:36.419" v="3704" actId="20577"/>
          <ac:spMkLst>
            <pc:docMk/>
            <pc:sldMk cId="4221055203" sldId="276"/>
            <ac:spMk id="5" creationId="{8ECEEF91-2F61-407B-A9EB-63D8C80BB4BA}"/>
          </ac:spMkLst>
        </pc:spChg>
      </pc:sldChg>
      <pc:sldChg chg="addSp delSp modSp add">
        <pc:chgData name="Andrey Vykhodtsev" userId="003f44de-1d27-4805-b169-18b3e208d8e8" providerId="ADAL" clId="{F0E6846C-EE7F-474D-A986-D621CEAFD5D5}" dt="2017-05-13T18:24:30.869" v="3666" actId="20577"/>
        <pc:sldMkLst>
          <pc:docMk/>
          <pc:sldMk cId="534626703" sldId="277"/>
        </pc:sldMkLst>
        <pc:spChg chg="del">
          <ac:chgData name="Andrey Vykhodtsev" userId="003f44de-1d27-4805-b169-18b3e208d8e8" providerId="ADAL" clId="{F0E6846C-EE7F-474D-A986-D621CEAFD5D5}" dt="2017-05-11T18:04:20.714" v="24" actId="0"/>
          <ac:spMkLst>
            <pc:docMk/>
            <pc:sldMk cId="534626703" sldId="277"/>
            <ac:spMk id="2" creationId="{733332AA-64EB-4C7F-A71B-53CB601D3CB1}"/>
          </ac:spMkLst>
        </pc:spChg>
        <pc:spChg chg="add mod">
          <ac:chgData name="Andrey Vykhodtsev" userId="003f44de-1d27-4805-b169-18b3e208d8e8" providerId="ADAL" clId="{F0E6846C-EE7F-474D-A986-D621CEAFD5D5}" dt="2017-05-13T18:24:30.869" v="3666" actId="20577"/>
          <ac:spMkLst>
            <pc:docMk/>
            <pc:sldMk cId="534626703" sldId="277"/>
            <ac:spMk id="4" creationId="{D0932E9D-564E-4E56-AB27-7241FC05A3C8}"/>
          </ac:spMkLst>
        </pc:spChg>
        <pc:spChg chg="add mod">
          <ac:chgData name="Andrey Vykhodtsev" userId="003f44de-1d27-4805-b169-18b3e208d8e8" providerId="ADAL" clId="{F0E6846C-EE7F-474D-A986-D621CEAFD5D5}" dt="2017-05-13T18:19:59.804" v="3509" actId="20577"/>
          <ac:spMkLst>
            <pc:docMk/>
            <pc:sldMk cId="534626703" sldId="277"/>
            <ac:spMk id="3" creationId="{8BE7BB8E-B768-4F2D-86E6-878DA6F7F37A}"/>
          </ac:spMkLst>
        </pc:spChg>
        <pc:picChg chg="add mod">
          <ac:chgData name="Andrey Vykhodtsev" userId="003f44de-1d27-4805-b169-18b3e208d8e8" providerId="ADAL" clId="{F0E6846C-EE7F-474D-A986-D621CEAFD5D5}" dt="2017-05-13T18:22:49.607" v="3511" actId="1076"/>
          <ac:picMkLst>
            <pc:docMk/>
            <pc:sldMk cId="534626703" sldId="277"/>
            <ac:picMk id="1026" creationId="{B2885B6B-86DA-463F-AE5B-161A0FD11A3F}"/>
          </ac:picMkLst>
        </pc:picChg>
      </pc:sldChg>
      <pc:sldChg chg="add del ord">
        <pc:chgData name="Andrey Vykhodtsev" userId="003f44de-1d27-4805-b169-18b3e208d8e8" providerId="ADAL" clId="{F0E6846C-EE7F-474D-A986-D621CEAFD5D5}" dt="2017-05-13T14:42:51.564" v="1059" actId="2696"/>
        <pc:sldMkLst>
          <pc:docMk/>
          <pc:sldMk cId="1887416093" sldId="278"/>
        </pc:sldMkLst>
      </pc:sldChg>
      <pc:sldChg chg="addSp delSp modSp add del ord modAnim">
        <pc:chgData name="Andrey Vykhodtsev" userId="003f44de-1d27-4805-b169-18b3e208d8e8" providerId="ADAL" clId="{F0E6846C-EE7F-474D-A986-D621CEAFD5D5}" dt="2017-05-15T06:56:08.895" v="3777" actId="2696"/>
        <pc:sldMkLst>
          <pc:docMk/>
          <pc:sldMk cId="999848515" sldId="279"/>
        </pc:sldMkLst>
        <pc:spChg chg="add mod">
          <ac:chgData name="Andrey Vykhodtsev" userId="003f44de-1d27-4805-b169-18b3e208d8e8" providerId="ADAL" clId="{F0E6846C-EE7F-474D-A986-D621CEAFD5D5}" dt="2017-05-13T15:52:20.225" v="1981" actId="1076"/>
          <ac:spMkLst>
            <pc:docMk/>
            <pc:sldMk cId="999848515" sldId="279"/>
            <ac:spMk id="12" creationId="{B089639C-EDDC-412E-BC44-EBC8A1ED27E3}"/>
          </ac:spMkLst>
        </pc:spChg>
        <pc:spChg chg="add mod">
          <ac:chgData name="Andrey Vykhodtsev" userId="003f44de-1d27-4805-b169-18b3e208d8e8" providerId="ADAL" clId="{F0E6846C-EE7F-474D-A986-D621CEAFD5D5}" dt="2017-05-13T15:52:23.463" v="1982" actId="1076"/>
          <ac:spMkLst>
            <pc:docMk/>
            <pc:sldMk cId="999848515" sldId="279"/>
            <ac:spMk id="13" creationId="{F1A11B11-5E06-4188-B61F-06EC31E85BF3}"/>
          </ac:spMkLst>
        </pc:spChg>
        <pc:spChg chg="add mod">
          <ac:chgData name="Andrey Vykhodtsev" userId="003f44de-1d27-4805-b169-18b3e208d8e8" providerId="ADAL" clId="{F0E6846C-EE7F-474D-A986-D621CEAFD5D5}" dt="2017-05-13T15:48:18.363" v="1819" actId="14100"/>
          <ac:spMkLst>
            <pc:docMk/>
            <pc:sldMk cId="999848515" sldId="279"/>
            <ac:spMk id="10" creationId="{DBDA631F-D2BA-4F30-865B-E27067037A3D}"/>
          </ac:spMkLst>
        </pc:spChg>
        <pc:spChg chg="add mod">
          <ac:chgData name="Andrey Vykhodtsev" userId="003f44de-1d27-4805-b169-18b3e208d8e8" providerId="ADAL" clId="{F0E6846C-EE7F-474D-A986-D621CEAFD5D5}" dt="2017-05-13T15:52:17.110" v="1980" actId="1076"/>
          <ac:spMkLst>
            <pc:docMk/>
            <pc:sldMk cId="999848515" sldId="279"/>
            <ac:spMk id="11" creationId="{EF9B3B35-4F41-4C62-8940-F7BD4EF1992C}"/>
          </ac:spMkLst>
        </pc:spChg>
        <pc:spChg chg="del">
          <ac:chgData name="Andrey Vykhodtsev" userId="003f44de-1d27-4805-b169-18b3e208d8e8" providerId="ADAL" clId="{F0E6846C-EE7F-474D-A986-D621CEAFD5D5}" dt="2017-05-13T14:10:42.117" v="626" actId="478"/>
          <ac:spMkLst>
            <pc:docMk/>
            <pc:sldMk cId="999848515" sldId="279"/>
            <ac:spMk id="3" creationId="{98848E1C-6E0A-46EA-9DEF-69F92861A6DE}"/>
          </ac:spMkLst>
        </pc:spChg>
        <pc:graphicFrameChg chg="add del mod modGraphic">
          <ac:chgData name="Andrey Vykhodtsev" userId="003f44de-1d27-4805-b169-18b3e208d8e8" providerId="ADAL" clId="{F0E6846C-EE7F-474D-A986-D621CEAFD5D5}" dt="2017-05-13T15:11:46.691" v="1197" actId="478"/>
          <ac:graphicFrameMkLst>
            <pc:docMk/>
            <pc:sldMk cId="999848515" sldId="279"/>
            <ac:graphicFrameMk id="4" creationId="{FD496C77-9BC0-4BC7-8529-1093886F505E}"/>
          </ac:graphicFrameMkLst>
        </pc:graphicFrameChg>
        <pc:graphicFrameChg chg="add del mod modGraphic">
          <ac:chgData name="Andrey Vykhodtsev" userId="003f44de-1d27-4805-b169-18b3e208d8e8" providerId="ADAL" clId="{F0E6846C-EE7F-474D-A986-D621CEAFD5D5}" dt="2017-05-13T15:48:08.461" v="1817" actId="478"/>
          <ac:graphicFrameMkLst>
            <pc:docMk/>
            <pc:sldMk cId="999848515" sldId="279"/>
            <ac:graphicFrameMk id="14" creationId="{F558357A-46EF-42D3-A976-5E743A6F3762}"/>
          </ac:graphicFrameMkLst>
        </pc:graphicFrameChg>
        <pc:picChg chg="add mod">
          <ac:chgData name="Andrey Vykhodtsev" userId="003f44de-1d27-4805-b169-18b3e208d8e8" providerId="ADAL" clId="{F0E6846C-EE7F-474D-A986-D621CEAFD5D5}" dt="2017-05-13T15:49:03.504" v="1828" actId="14100"/>
          <ac:picMkLst>
            <pc:docMk/>
            <pc:sldMk cId="999848515" sldId="279"/>
            <ac:picMk id="5" creationId="{74A4DA7F-E37A-406B-BB71-B79DAE96C352}"/>
          </ac:picMkLst>
        </pc:picChg>
        <pc:picChg chg="add del mod">
          <ac:chgData name="Andrey Vykhodtsev" userId="003f44de-1d27-4805-b169-18b3e208d8e8" providerId="ADAL" clId="{F0E6846C-EE7F-474D-A986-D621CEAFD5D5}" dt="2017-05-13T15:15:07.400" v="1233" actId="478"/>
          <ac:picMkLst>
            <pc:docMk/>
            <pc:sldMk cId="999848515" sldId="279"/>
            <ac:picMk id="8" creationId="{63B3D742-B514-4CC2-A1A1-592808017F6E}"/>
          </ac:picMkLst>
        </pc:picChg>
        <pc:picChg chg="add mod">
          <ac:chgData name="Andrey Vykhodtsev" userId="003f44de-1d27-4805-b169-18b3e208d8e8" providerId="ADAL" clId="{F0E6846C-EE7F-474D-A986-D621CEAFD5D5}" dt="2017-05-13T15:47:52.288" v="1810" actId="1076"/>
          <ac:picMkLst>
            <pc:docMk/>
            <pc:sldMk cId="999848515" sldId="279"/>
            <ac:picMk id="7" creationId="{2FC4CF18-0061-405C-9F10-D678A33F49DD}"/>
          </ac:picMkLst>
        </pc:picChg>
        <pc:picChg chg="add mod">
          <ac:chgData name="Andrey Vykhodtsev" userId="003f44de-1d27-4805-b169-18b3e208d8e8" providerId="ADAL" clId="{F0E6846C-EE7F-474D-A986-D621CEAFD5D5}" dt="2017-05-13T15:47:52.605" v="1811" actId="1076"/>
          <ac:picMkLst>
            <pc:docMk/>
            <pc:sldMk cId="999848515" sldId="279"/>
            <ac:picMk id="6" creationId="{C557D3B3-FF42-4FCA-9154-56EE4C39A633}"/>
          </ac:picMkLst>
        </pc:picChg>
        <pc:picChg chg="add mod">
          <ac:chgData name="Andrey Vykhodtsev" userId="003f44de-1d27-4805-b169-18b3e208d8e8" providerId="ADAL" clId="{F0E6846C-EE7F-474D-A986-D621CEAFD5D5}" dt="2017-05-13T15:37:55.324" v="1373" actId="14100"/>
          <ac:picMkLst>
            <pc:docMk/>
            <pc:sldMk cId="999848515" sldId="279"/>
            <ac:picMk id="9" creationId="{66B82330-0D70-4495-B24A-D5F1DE7DD56D}"/>
          </ac:picMkLst>
        </pc:picChg>
      </pc:sldChg>
      <pc:sldChg chg="add">
        <pc:chgData name="Andrey Vykhodtsev" userId="003f44de-1d27-4805-b169-18b3e208d8e8" providerId="ADAL" clId="{F0E6846C-EE7F-474D-A986-D621CEAFD5D5}" dt="2017-05-11T18:05:16.660" v="27" actId="0"/>
        <pc:sldMkLst>
          <pc:docMk/>
          <pc:sldMk cId="3955490517" sldId="279"/>
        </pc:sldMkLst>
      </pc:sldChg>
      <pc:sldChg chg="addSp delSp modSp add">
        <pc:chgData name="Andrey Vykhodtsev" userId="003f44de-1d27-4805-b169-18b3e208d8e8" providerId="ADAL" clId="{F0E6846C-EE7F-474D-A986-D621CEAFD5D5}" dt="2017-05-13T18:25:45.198" v="3716" actId="20577"/>
        <pc:sldMkLst>
          <pc:docMk/>
          <pc:sldMk cId="3050903456" sldId="280"/>
        </pc:sldMkLst>
        <pc:spChg chg="del">
          <ac:chgData name="Andrey Vykhodtsev" userId="003f44de-1d27-4805-b169-18b3e208d8e8" providerId="ADAL" clId="{F0E6846C-EE7F-474D-A986-D621CEAFD5D5}" dt="2017-05-11T18:06:14.434" v="31" actId="0"/>
          <ac:spMkLst>
            <pc:docMk/>
            <pc:sldMk cId="3050903456" sldId="280"/>
            <ac:spMk id="3" creationId="{AF1E4AAC-C8AE-4DB1-943E-8DA67F9A43F5}"/>
          </ac:spMkLst>
        </pc:spChg>
        <pc:spChg chg="add mod">
          <ac:chgData name="Andrey Vykhodtsev" userId="003f44de-1d27-4805-b169-18b3e208d8e8" providerId="ADAL" clId="{F0E6846C-EE7F-474D-A986-D621CEAFD5D5}" dt="2017-05-13T18:25:45.198" v="3716" actId="20577"/>
          <ac:spMkLst>
            <pc:docMk/>
            <pc:sldMk cId="3050903456" sldId="280"/>
            <ac:spMk id="4" creationId="{EC0AAB49-D155-4582-8652-400D6EF4A250}"/>
          </ac:spMkLst>
        </pc:spChg>
        <pc:spChg chg="del">
          <ac:chgData name="Andrey Vykhodtsev" userId="003f44de-1d27-4805-b169-18b3e208d8e8" providerId="ADAL" clId="{F0E6846C-EE7F-474D-A986-D621CEAFD5D5}" dt="2017-05-11T18:06:14.434" v="31" actId="0"/>
          <ac:spMkLst>
            <pc:docMk/>
            <pc:sldMk cId="3050903456" sldId="280"/>
            <ac:spMk id="2" creationId="{9378F450-6A38-4FEF-8EC3-9F9C08976DA3}"/>
          </ac:spMkLst>
        </pc:spChg>
      </pc:sldChg>
      <pc:sldChg chg="addSp delSp modSp add modAnim">
        <pc:chgData name="Andrey Vykhodtsev" userId="003f44de-1d27-4805-b169-18b3e208d8e8" providerId="ADAL" clId="{F0E6846C-EE7F-474D-A986-D621CEAFD5D5}" dt="2017-05-13T10:15:13.768" v="109" actId="0"/>
        <pc:sldMkLst>
          <pc:docMk/>
          <pc:sldMk cId="3080636161" sldId="281"/>
        </pc:sldMkLst>
        <pc:spChg chg="add mod">
          <ac:chgData name="Andrey Vykhodtsev" userId="003f44de-1d27-4805-b169-18b3e208d8e8" providerId="ADAL" clId="{F0E6846C-EE7F-474D-A986-D621CEAFD5D5}" dt="2017-05-13T10:15:08.161" v="108" actId="1076"/>
          <ac:spMkLst>
            <pc:docMk/>
            <pc:sldMk cId="3080636161" sldId="281"/>
            <ac:spMk id="39" creationId="{6E042C3E-548A-4583-8495-3A6891A5A524}"/>
          </ac:spMkLst>
        </pc:spChg>
        <pc:spChg chg="add mod">
          <ac:chgData name="Andrey Vykhodtsev" userId="003f44de-1d27-4805-b169-18b3e208d8e8" providerId="ADAL" clId="{F0E6846C-EE7F-474D-A986-D621CEAFD5D5}" dt="2017-05-13T10:15:08.161" v="108" actId="1076"/>
          <ac:spMkLst>
            <pc:docMk/>
            <pc:sldMk cId="3080636161" sldId="281"/>
            <ac:spMk id="7" creationId="{237DB485-9A07-4755-A2A5-AEC4F8279AD1}"/>
          </ac:spMkLst>
        </pc:spChg>
        <pc:spChg chg="add mod">
          <ac:chgData name="Andrey Vykhodtsev" userId="003f44de-1d27-4805-b169-18b3e208d8e8" providerId="ADAL" clId="{F0E6846C-EE7F-474D-A986-D621CEAFD5D5}" dt="2017-05-13T10:15:08.161" v="108" actId="1076"/>
          <ac:spMkLst>
            <pc:docMk/>
            <pc:sldMk cId="3080636161" sldId="281"/>
            <ac:spMk id="18" creationId="{633A3F27-17CE-4BF0-B99C-A8AA6C6A9570}"/>
          </ac:spMkLst>
        </pc:spChg>
        <pc:spChg chg="add mod">
          <ac:chgData name="Andrey Vykhodtsev" userId="003f44de-1d27-4805-b169-18b3e208d8e8" providerId="ADAL" clId="{F0E6846C-EE7F-474D-A986-D621CEAFD5D5}" dt="2017-05-13T10:15:08.161" v="108" actId="1076"/>
          <ac:spMkLst>
            <pc:docMk/>
            <pc:sldMk cId="3080636161" sldId="281"/>
            <ac:spMk id="34" creationId="{BA3B48D1-1FF8-4AAB-9E07-DA972294DE39}"/>
          </ac:spMkLst>
        </pc:spChg>
        <pc:spChg chg="add mod">
          <ac:chgData name="Andrey Vykhodtsev" userId="003f44de-1d27-4805-b169-18b3e208d8e8" providerId="ADAL" clId="{F0E6846C-EE7F-474D-A986-D621CEAFD5D5}" dt="2017-05-13T10:15:08.161" v="108" actId="1076"/>
          <ac:spMkLst>
            <pc:docMk/>
            <pc:sldMk cId="3080636161" sldId="281"/>
            <ac:spMk id="19" creationId="{2520BA70-8A0E-49AC-8FC9-B58B26B267C6}"/>
          </ac:spMkLst>
        </pc:spChg>
        <pc:spChg chg="add mod">
          <ac:chgData name="Andrey Vykhodtsev" userId="003f44de-1d27-4805-b169-18b3e208d8e8" providerId="ADAL" clId="{F0E6846C-EE7F-474D-A986-D621CEAFD5D5}" dt="2017-05-13T10:15:08.161" v="108" actId="1076"/>
          <ac:spMkLst>
            <pc:docMk/>
            <pc:sldMk cId="3080636161" sldId="281"/>
            <ac:spMk id="26" creationId="{AF9F2B7B-26EF-49ED-A13D-E1BCAF4FCB7A}"/>
          </ac:spMkLst>
        </pc:spChg>
        <pc:spChg chg="add mod">
          <ac:chgData name="Andrey Vykhodtsev" userId="003f44de-1d27-4805-b169-18b3e208d8e8" providerId="ADAL" clId="{F0E6846C-EE7F-474D-A986-D621CEAFD5D5}" dt="2017-05-13T10:15:08.161" v="108" actId="1076"/>
          <ac:spMkLst>
            <pc:docMk/>
            <pc:sldMk cId="3080636161" sldId="281"/>
            <ac:spMk id="37" creationId="{51613234-130F-4432-A322-243C86DBAC96}"/>
          </ac:spMkLst>
        </pc:spChg>
        <pc:spChg chg="add mod">
          <ac:chgData name="Andrey Vykhodtsev" userId="003f44de-1d27-4805-b169-18b3e208d8e8" providerId="ADAL" clId="{F0E6846C-EE7F-474D-A986-D621CEAFD5D5}" dt="2017-05-13T10:15:08.161" v="108" actId="1076"/>
          <ac:spMkLst>
            <pc:docMk/>
            <pc:sldMk cId="3080636161" sldId="281"/>
            <ac:spMk id="6" creationId="{B1CD8EDC-D714-4315-BE80-E94740CB3B33}"/>
          </ac:spMkLst>
        </pc:spChg>
        <pc:spChg chg="add mod">
          <ac:chgData name="Andrey Vykhodtsev" userId="003f44de-1d27-4805-b169-18b3e208d8e8" providerId="ADAL" clId="{F0E6846C-EE7F-474D-A986-D621CEAFD5D5}" dt="2017-05-13T10:15:08.161" v="108" actId="1076"/>
          <ac:spMkLst>
            <pc:docMk/>
            <pc:sldMk cId="3080636161" sldId="281"/>
            <ac:spMk id="27" creationId="{B365DD48-E448-4421-B089-8783F94E9933}"/>
          </ac:spMkLst>
        </pc:spChg>
        <pc:spChg chg="del">
          <ac:chgData name="Andrey Vykhodtsev" userId="003f44de-1d27-4805-b169-18b3e208d8e8" providerId="ADAL" clId="{F0E6846C-EE7F-474D-A986-D621CEAFD5D5}" dt="2017-05-13T10:14:53.060" v="106" actId="0"/>
          <ac:spMkLst>
            <pc:docMk/>
            <pc:sldMk cId="3080636161" sldId="281"/>
            <ac:spMk id="2" creationId="{2F2E1D6B-9FD5-4ADB-9EEF-1FEDDE78356F}"/>
          </ac:spMkLst>
        </pc:spChg>
        <pc:spChg chg="add mod">
          <ac:chgData name="Andrey Vykhodtsev" userId="003f44de-1d27-4805-b169-18b3e208d8e8" providerId="ADAL" clId="{F0E6846C-EE7F-474D-A986-D621CEAFD5D5}" dt="2017-05-13T10:15:08.161" v="108" actId="1076"/>
          <ac:spMkLst>
            <pc:docMk/>
            <pc:sldMk cId="3080636161" sldId="281"/>
            <ac:spMk id="22" creationId="{80CF11F6-45A4-41A1-989A-95AB84074821}"/>
          </ac:spMkLst>
        </pc:spChg>
        <pc:spChg chg="del">
          <ac:chgData name="Andrey Vykhodtsev" userId="003f44de-1d27-4805-b169-18b3e208d8e8" providerId="ADAL" clId="{F0E6846C-EE7F-474D-A986-D621CEAFD5D5}" dt="2017-05-13T10:14:53.060" v="106" actId="0"/>
          <ac:spMkLst>
            <pc:docMk/>
            <pc:sldMk cId="3080636161" sldId="281"/>
            <ac:spMk id="4" creationId="{71FE920C-68DD-4E42-9E17-A721564065AE}"/>
          </ac:spMkLst>
        </pc:spChg>
        <pc:spChg chg="add mod">
          <ac:chgData name="Andrey Vykhodtsev" userId="003f44de-1d27-4805-b169-18b3e208d8e8" providerId="ADAL" clId="{F0E6846C-EE7F-474D-A986-D621CEAFD5D5}" dt="2017-05-13T10:15:08.161" v="108" actId="1076"/>
          <ac:spMkLst>
            <pc:docMk/>
            <pc:sldMk cId="3080636161" sldId="281"/>
            <ac:spMk id="11" creationId="{C7DD7744-358D-428C-9A60-0FA33C58A1AF}"/>
          </ac:spMkLst>
        </pc:spChg>
        <pc:spChg chg="add mod">
          <ac:chgData name="Andrey Vykhodtsev" userId="003f44de-1d27-4805-b169-18b3e208d8e8" providerId="ADAL" clId="{F0E6846C-EE7F-474D-A986-D621CEAFD5D5}" dt="2017-05-13T10:15:08.161" v="108" actId="1076"/>
          <ac:spMkLst>
            <pc:docMk/>
            <pc:sldMk cId="3080636161" sldId="281"/>
            <ac:spMk id="38" creationId="{56E3CFF0-52A7-4067-A086-188A386A010B}"/>
          </ac:spMkLst>
        </pc:spChg>
        <pc:spChg chg="add mod">
          <ac:chgData name="Andrey Vykhodtsev" userId="003f44de-1d27-4805-b169-18b3e208d8e8" providerId="ADAL" clId="{F0E6846C-EE7F-474D-A986-D621CEAFD5D5}" dt="2017-05-13T10:15:08.161" v="108" actId="1076"/>
          <ac:spMkLst>
            <pc:docMk/>
            <pc:sldMk cId="3080636161" sldId="281"/>
            <ac:spMk id="25" creationId="{30ED2A11-B6C0-42C9-BD4D-12D51746087F}"/>
          </ac:spMkLst>
        </pc:spChg>
        <pc:spChg chg="add mod">
          <ac:chgData name="Andrey Vykhodtsev" userId="003f44de-1d27-4805-b169-18b3e208d8e8" providerId="ADAL" clId="{F0E6846C-EE7F-474D-A986-D621CEAFD5D5}" dt="2017-05-13T10:15:08.161" v="108" actId="1076"/>
          <ac:spMkLst>
            <pc:docMk/>
            <pc:sldMk cId="3080636161" sldId="281"/>
            <ac:spMk id="10" creationId="{6D238325-3031-4414-8C6F-FFAA90924210}"/>
          </ac:spMkLst>
        </pc:spChg>
        <pc:spChg chg="add mod">
          <ac:chgData name="Andrey Vykhodtsev" userId="003f44de-1d27-4805-b169-18b3e208d8e8" providerId="ADAL" clId="{F0E6846C-EE7F-474D-A986-D621CEAFD5D5}" dt="2017-05-13T10:15:08.161" v="108" actId="1076"/>
          <ac:spMkLst>
            <pc:docMk/>
            <pc:sldMk cId="3080636161" sldId="281"/>
            <ac:spMk id="12" creationId="{8DC6EF4A-EC0F-4463-A166-6194528983C5}"/>
          </ac:spMkLst>
        </pc:spChg>
        <pc:spChg chg="add mod">
          <ac:chgData name="Andrey Vykhodtsev" userId="003f44de-1d27-4805-b169-18b3e208d8e8" providerId="ADAL" clId="{F0E6846C-EE7F-474D-A986-D621CEAFD5D5}" dt="2017-05-13T10:15:08.161" v="108" actId="1076"/>
          <ac:spMkLst>
            <pc:docMk/>
            <pc:sldMk cId="3080636161" sldId="281"/>
            <ac:spMk id="30" creationId="{DAABB12A-E561-4401-97C2-110C4F5B39DC}"/>
          </ac:spMkLst>
        </pc:spChg>
        <pc:spChg chg="add mod">
          <ac:chgData name="Andrey Vykhodtsev" userId="003f44de-1d27-4805-b169-18b3e208d8e8" providerId="ADAL" clId="{F0E6846C-EE7F-474D-A986-D621CEAFD5D5}" dt="2017-05-13T10:15:08.161" v="108" actId="1076"/>
          <ac:spMkLst>
            <pc:docMk/>
            <pc:sldMk cId="3080636161" sldId="281"/>
            <ac:spMk id="16" creationId="{F9B5FCA5-A454-4D46-AD44-BB821AE4C714}"/>
          </ac:spMkLst>
        </pc:spChg>
        <pc:spChg chg="add mod">
          <ac:chgData name="Andrey Vykhodtsev" userId="003f44de-1d27-4805-b169-18b3e208d8e8" providerId="ADAL" clId="{F0E6846C-EE7F-474D-A986-D621CEAFD5D5}" dt="2017-05-13T10:15:08.161" v="108" actId="1076"/>
          <ac:spMkLst>
            <pc:docMk/>
            <pc:sldMk cId="3080636161" sldId="281"/>
            <ac:spMk id="13" creationId="{21D0A331-8E07-4DFD-9516-1B6622DB9912}"/>
          </ac:spMkLst>
        </pc:spChg>
        <pc:spChg chg="add mod">
          <ac:chgData name="Andrey Vykhodtsev" userId="003f44de-1d27-4805-b169-18b3e208d8e8" providerId="ADAL" clId="{F0E6846C-EE7F-474D-A986-D621CEAFD5D5}" dt="2017-05-13T10:15:08.161" v="108" actId="1076"/>
          <ac:spMkLst>
            <pc:docMk/>
            <pc:sldMk cId="3080636161" sldId="281"/>
            <ac:spMk id="15" creationId="{6AFB55AE-22D2-45C6-9E25-10281C255FF9}"/>
          </ac:spMkLst>
        </pc:spChg>
        <pc:spChg chg="add mod">
          <ac:chgData name="Andrey Vykhodtsev" userId="003f44de-1d27-4805-b169-18b3e208d8e8" providerId="ADAL" clId="{F0E6846C-EE7F-474D-A986-D621CEAFD5D5}" dt="2017-05-13T10:15:08.161" v="108" actId="1076"/>
          <ac:spMkLst>
            <pc:docMk/>
            <pc:sldMk cId="3080636161" sldId="281"/>
            <ac:spMk id="36" creationId="{3F41CEFA-A8AD-4ED6-B567-46CA69859542}"/>
          </ac:spMkLst>
        </pc:spChg>
        <pc:spChg chg="add mod">
          <ac:chgData name="Andrey Vykhodtsev" userId="003f44de-1d27-4805-b169-18b3e208d8e8" providerId="ADAL" clId="{F0E6846C-EE7F-474D-A986-D621CEAFD5D5}" dt="2017-05-13T10:15:08.161" v="108" actId="1076"/>
          <ac:spMkLst>
            <pc:docMk/>
            <pc:sldMk cId="3080636161" sldId="281"/>
            <ac:spMk id="29" creationId="{8054F108-789B-42DE-95A1-BE008B68F101}"/>
          </ac:spMkLst>
        </pc:spChg>
        <pc:spChg chg="add mod">
          <ac:chgData name="Andrey Vykhodtsev" userId="003f44de-1d27-4805-b169-18b3e208d8e8" providerId="ADAL" clId="{F0E6846C-EE7F-474D-A986-D621CEAFD5D5}" dt="2017-05-13T10:15:08.161" v="108" actId="1076"/>
          <ac:spMkLst>
            <pc:docMk/>
            <pc:sldMk cId="3080636161" sldId="281"/>
            <ac:spMk id="40" creationId="{E6D3DC93-DB7B-4493-8D91-1576A43ABE7F}"/>
          </ac:spMkLst>
        </pc:spChg>
        <pc:spChg chg="add mod">
          <ac:chgData name="Andrey Vykhodtsev" userId="003f44de-1d27-4805-b169-18b3e208d8e8" providerId="ADAL" clId="{F0E6846C-EE7F-474D-A986-D621CEAFD5D5}" dt="2017-05-13T10:15:08.161" v="108" actId="1076"/>
          <ac:spMkLst>
            <pc:docMk/>
            <pc:sldMk cId="3080636161" sldId="281"/>
            <ac:spMk id="14" creationId="{081574CF-EA5F-4AA3-A1BF-362603ABB1B7}"/>
          </ac:spMkLst>
        </pc:spChg>
        <pc:spChg chg="add mod">
          <ac:chgData name="Andrey Vykhodtsev" userId="003f44de-1d27-4805-b169-18b3e208d8e8" providerId="ADAL" clId="{F0E6846C-EE7F-474D-A986-D621CEAFD5D5}" dt="2017-05-13T10:15:08.161" v="108" actId="1076"/>
          <ac:spMkLst>
            <pc:docMk/>
            <pc:sldMk cId="3080636161" sldId="281"/>
            <ac:spMk id="32" creationId="{0A9053B7-FC85-467A-9C64-CBB283BB87CD}"/>
          </ac:spMkLst>
        </pc:spChg>
        <pc:spChg chg="add mod">
          <ac:chgData name="Andrey Vykhodtsev" userId="003f44de-1d27-4805-b169-18b3e208d8e8" providerId="ADAL" clId="{F0E6846C-EE7F-474D-A986-D621CEAFD5D5}" dt="2017-05-13T10:15:08.161" v="108" actId="1076"/>
          <ac:spMkLst>
            <pc:docMk/>
            <pc:sldMk cId="3080636161" sldId="281"/>
            <ac:spMk id="21" creationId="{1719D7F8-55E1-4AD2-AEC9-A7FAC282E7E0}"/>
          </ac:spMkLst>
        </pc:spChg>
        <pc:spChg chg="add mod">
          <ac:chgData name="Andrey Vykhodtsev" userId="003f44de-1d27-4805-b169-18b3e208d8e8" providerId="ADAL" clId="{F0E6846C-EE7F-474D-A986-D621CEAFD5D5}" dt="2017-05-13T10:15:08.161" v="108" actId="1076"/>
          <ac:spMkLst>
            <pc:docMk/>
            <pc:sldMk cId="3080636161" sldId="281"/>
            <ac:spMk id="9" creationId="{351E095E-37BA-46E6-A142-CDB5B7BA0195}"/>
          </ac:spMkLst>
        </pc:spChg>
        <pc:spChg chg="add mod">
          <ac:chgData name="Andrey Vykhodtsev" userId="003f44de-1d27-4805-b169-18b3e208d8e8" providerId="ADAL" clId="{F0E6846C-EE7F-474D-A986-D621CEAFD5D5}" dt="2017-05-13T10:15:08.161" v="108" actId="1076"/>
          <ac:spMkLst>
            <pc:docMk/>
            <pc:sldMk cId="3080636161" sldId="281"/>
            <ac:spMk id="17" creationId="{DB427C5E-1A48-4296-B958-BEC9EF7AE7A3}"/>
          </ac:spMkLst>
        </pc:spChg>
        <pc:spChg chg="add mod">
          <ac:chgData name="Andrey Vykhodtsev" userId="003f44de-1d27-4805-b169-18b3e208d8e8" providerId="ADAL" clId="{F0E6846C-EE7F-474D-A986-D621CEAFD5D5}" dt="2017-05-13T10:15:08.161" v="108" actId="1076"/>
          <ac:spMkLst>
            <pc:docMk/>
            <pc:sldMk cId="3080636161" sldId="281"/>
            <ac:spMk id="20" creationId="{14C52119-A278-4A63-9D47-E6AB1A73323F}"/>
          </ac:spMkLst>
        </pc:spChg>
        <pc:spChg chg="del">
          <ac:chgData name="Andrey Vykhodtsev" userId="003f44de-1d27-4805-b169-18b3e208d8e8" providerId="ADAL" clId="{F0E6846C-EE7F-474D-A986-D621CEAFD5D5}" dt="2017-05-13T10:14:53.060" v="106" actId="0"/>
          <ac:spMkLst>
            <pc:docMk/>
            <pc:sldMk cId="3080636161" sldId="281"/>
            <ac:spMk id="3" creationId="{C4389B64-5C37-4685-80EA-58619E321241}"/>
          </ac:spMkLst>
        </pc:spChg>
        <pc:spChg chg="add mod">
          <ac:chgData name="Andrey Vykhodtsev" userId="003f44de-1d27-4805-b169-18b3e208d8e8" providerId="ADAL" clId="{F0E6846C-EE7F-474D-A986-D621CEAFD5D5}" dt="2017-05-13T10:15:08.161" v="108" actId="1076"/>
          <ac:spMkLst>
            <pc:docMk/>
            <pc:sldMk cId="3080636161" sldId="281"/>
            <ac:spMk id="31" creationId="{CFEA7F14-A452-4D22-9125-97C5AD2C8937}"/>
          </ac:spMkLst>
        </pc:spChg>
        <pc:spChg chg="add mod">
          <ac:chgData name="Andrey Vykhodtsev" userId="003f44de-1d27-4805-b169-18b3e208d8e8" providerId="ADAL" clId="{F0E6846C-EE7F-474D-A986-D621CEAFD5D5}" dt="2017-05-13T10:15:08.161" v="108" actId="1076"/>
          <ac:spMkLst>
            <pc:docMk/>
            <pc:sldMk cId="3080636161" sldId="281"/>
            <ac:spMk id="33" creationId="{240DF5D4-2792-4711-904A-BDD0C26D1C00}"/>
          </ac:spMkLst>
        </pc:spChg>
        <pc:spChg chg="add mod">
          <ac:chgData name="Andrey Vykhodtsev" userId="003f44de-1d27-4805-b169-18b3e208d8e8" providerId="ADAL" clId="{F0E6846C-EE7F-474D-A986-D621CEAFD5D5}" dt="2017-05-13T10:15:13.768" v="109" actId="0"/>
          <ac:spMkLst>
            <pc:docMk/>
            <pc:sldMk cId="3080636161" sldId="281"/>
            <ac:spMk id="5" creationId="{07359358-6E73-4FA2-B0D2-63ECB9C7C1D1}"/>
          </ac:spMkLst>
        </pc:spChg>
        <pc:spChg chg="add mod">
          <ac:chgData name="Andrey Vykhodtsev" userId="003f44de-1d27-4805-b169-18b3e208d8e8" providerId="ADAL" clId="{F0E6846C-EE7F-474D-A986-D621CEAFD5D5}" dt="2017-05-13T10:15:08.161" v="108" actId="1076"/>
          <ac:spMkLst>
            <pc:docMk/>
            <pc:sldMk cId="3080636161" sldId="281"/>
            <ac:spMk id="35" creationId="{3459CEDE-D1E1-4BDE-AD5D-74EF95BCF58D}"/>
          </ac:spMkLst>
        </pc:spChg>
        <pc:spChg chg="add mod">
          <ac:chgData name="Andrey Vykhodtsev" userId="003f44de-1d27-4805-b169-18b3e208d8e8" providerId="ADAL" clId="{F0E6846C-EE7F-474D-A986-D621CEAFD5D5}" dt="2017-05-13T10:15:08.161" v="108" actId="1076"/>
          <ac:spMkLst>
            <pc:docMk/>
            <pc:sldMk cId="3080636161" sldId="281"/>
            <ac:spMk id="23" creationId="{7A31B318-FD30-4711-A5C0-61866DA9D6D1}"/>
          </ac:spMkLst>
        </pc:spChg>
        <pc:spChg chg="add mod">
          <ac:chgData name="Andrey Vykhodtsev" userId="003f44de-1d27-4805-b169-18b3e208d8e8" providerId="ADAL" clId="{F0E6846C-EE7F-474D-A986-D621CEAFD5D5}" dt="2017-05-13T10:15:08.161" v="108" actId="1076"/>
          <ac:spMkLst>
            <pc:docMk/>
            <pc:sldMk cId="3080636161" sldId="281"/>
            <ac:spMk id="8" creationId="{4470FCF4-8816-4CC5-8361-EAC338DEF00B}"/>
          </ac:spMkLst>
        </pc:spChg>
        <pc:cxnChg chg="add mod">
          <ac:chgData name="Andrey Vykhodtsev" userId="003f44de-1d27-4805-b169-18b3e208d8e8" providerId="ADAL" clId="{F0E6846C-EE7F-474D-A986-D621CEAFD5D5}" dt="2017-05-13T10:15:08.161" v="108" actId="1076"/>
          <ac:cxnSpMkLst>
            <pc:docMk/>
            <pc:sldMk cId="3080636161" sldId="281"/>
            <ac:cxnSpMk id="28" creationId="{B1F4BA34-5582-436C-A8B8-0D928D8AC1C2}"/>
          </ac:cxnSpMkLst>
        </pc:cxnChg>
        <pc:cxnChg chg="add mod">
          <ac:chgData name="Andrey Vykhodtsev" userId="003f44de-1d27-4805-b169-18b3e208d8e8" providerId="ADAL" clId="{F0E6846C-EE7F-474D-A986-D621CEAFD5D5}" dt="2017-05-13T10:15:08.161" v="108" actId="1076"/>
          <ac:cxnSpMkLst>
            <pc:docMk/>
            <pc:sldMk cId="3080636161" sldId="281"/>
            <ac:cxnSpMk id="24" creationId="{50C68FC3-BE6F-426A-AD11-DBD4C05FE0BA}"/>
          </ac:cxnSpMkLst>
        </pc:cxnChg>
      </pc:sldChg>
      <pc:sldChg chg="add del">
        <pc:chgData name="Andrey Vykhodtsev" userId="003f44de-1d27-4805-b169-18b3e208d8e8" providerId="ADAL" clId="{F0E6846C-EE7F-474D-A986-D621CEAFD5D5}" dt="2017-05-13T10:19:41.309" v="113" actId="2696"/>
        <pc:sldMkLst>
          <pc:docMk/>
          <pc:sldMk cId="3685213564" sldId="282"/>
        </pc:sldMkLst>
      </pc:sldChg>
      <pc:sldChg chg="modSp add">
        <pc:chgData name="Andrey Vykhodtsev" userId="003f44de-1d27-4805-b169-18b3e208d8e8" providerId="ADAL" clId="{F0E6846C-EE7F-474D-A986-D621CEAFD5D5}" dt="2017-05-13T10:20:31.391" v="144" actId="0"/>
        <pc:sldMkLst>
          <pc:docMk/>
          <pc:sldMk cId="2824994389" sldId="283"/>
        </pc:sldMkLst>
        <pc:spChg chg="mod">
          <ac:chgData name="Andrey Vykhodtsev" userId="003f44de-1d27-4805-b169-18b3e208d8e8" providerId="ADAL" clId="{F0E6846C-EE7F-474D-A986-D621CEAFD5D5}" dt="2017-05-13T10:20:31.391" v="144" actId="0"/>
          <ac:spMkLst>
            <pc:docMk/>
            <pc:sldMk cId="2824994389" sldId="283"/>
            <ac:spMk id="84" creationId="{00000000-0000-0000-0000-000000000000}"/>
          </ac:spMkLst>
        </pc:spChg>
        <pc:spChg chg="mod">
          <ac:chgData name="Andrey Vykhodtsev" userId="003f44de-1d27-4805-b169-18b3e208d8e8" providerId="ADAL" clId="{F0E6846C-EE7F-474D-A986-D621CEAFD5D5}" dt="2017-05-13T10:19:59.234" v="143" actId="20577"/>
          <ac:spMkLst>
            <pc:docMk/>
            <pc:sldMk cId="2824994389" sldId="283"/>
            <ac:spMk id="3" creationId="{00000000-0000-0000-0000-000000000000}"/>
          </ac:spMkLst>
        </pc:spChg>
      </pc:sldChg>
      <pc:sldChg chg="addSp delSp modSp add del">
        <pc:chgData name="Andrey Vykhodtsev" userId="003f44de-1d27-4805-b169-18b3e208d8e8" providerId="ADAL" clId="{F0E6846C-EE7F-474D-A986-D621CEAFD5D5}" dt="2017-05-13T10:56:01.146" v="305" actId="20577"/>
        <pc:sldMkLst>
          <pc:docMk/>
          <pc:sldMk cId="3337248895" sldId="284"/>
        </pc:sldMkLst>
        <pc:spChg chg="mod">
          <ac:chgData name="Andrey Vykhodtsev" userId="003f44de-1d27-4805-b169-18b3e208d8e8" providerId="ADAL" clId="{F0E6846C-EE7F-474D-A986-D621CEAFD5D5}" dt="2017-05-13T10:56:01.146" v="305" actId="20577"/>
          <ac:spMkLst>
            <pc:docMk/>
            <pc:sldMk cId="3337248895" sldId="284"/>
            <ac:spMk id="55" creationId="{00000000-0000-0000-0000-000000000000}"/>
          </ac:spMkLst>
        </pc:spChg>
        <pc:spChg chg="add del">
          <ac:chgData name="Andrey Vykhodtsev" userId="003f44de-1d27-4805-b169-18b3e208d8e8" providerId="ADAL" clId="{F0E6846C-EE7F-474D-A986-D621CEAFD5D5}" dt="2017-05-13T10:55:30.313" v="282" actId="478"/>
          <ac:spMkLst>
            <pc:docMk/>
            <pc:sldMk cId="3337248895" sldId="284"/>
            <ac:spMk id="56" creationId="{00000000-0000-0000-0000-000000000000}"/>
          </ac:spMkLst>
        </pc:spChg>
      </pc:sldChg>
      <pc:sldChg chg="modSp add">
        <pc:chgData name="Andrey Vykhodtsev" userId="003f44de-1d27-4805-b169-18b3e208d8e8" providerId="ADAL" clId="{F0E6846C-EE7F-474D-A986-D621CEAFD5D5}" dt="2017-05-13T11:14:02.180" v="396" actId="108"/>
        <pc:sldMkLst>
          <pc:docMk/>
          <pc:sldMk cId="1122122147" sldId="285"/>
        </pc:sldMkLst>
        <pc:spChg chg="mod">
          <ac:chgData name="Andrey Vykhodtsev" userId="003f44de-1d27-4805-b169-18b3e208d8e8" providerId="ADAL" clId="{F0E6846C-EE7F-474D-A986-D621CEAFD5D5}" dt="2017-05-13T11:14:02.180" v="396" actId="108"/>
          <ac:spMkLst>
            <pc:docMk/>
            <pc:sldMk cId="1122122147" sldId="285"/>
            <ac:spMk id="50" creationId="{00000000-0000-0000-0000-000000000000}"/>
          </ac:spMkLst>
        </pc:spChg>
      </pc:sldChg>
      <pc:sldChg chg="addSp delSp modSp add ord">
        <pc:chgData name="Andrey Vykhodtsev" userId="003f44de-1d27-4805-b169-18b3e208d8e8" providerId="ADAL" clId="{F0E6846C-EE7F-474D-A986-D621CEAFD5D5}" dt="2017-05-13T20:15:39.388" v="3725" actId="0"/>
        <pc:sldMkLst>
          <pc:docMk/>
          <pc:sldMk cId="498142383" sldId="286"/>
        </pc:sldMkLst>
        <pc:picChg chg="mod">
          <ac:chgData name="Andrey Vykhodtsev" userId="003f44de-1d27-4805-b169-18b3e208d8e8" providerId="ADAL" clId="{F0E6846C-EE7F-474D-A986-D621CEAFD5D5}" dt="2017-05-13T20:15:38.735" v="3724" actId="14100"/>
          <ac:picMkLst>
            <pc:docMk/>
            <pc:sldMk cId="498142383" sldId="286"/>
            <ac:picMk id="20" creationId="{00000000-0000-0000-0000-000000000000}"/>
          </ac:picMkLst>
        </pc:picChg>
        <pc:picChg chg="add del">
          <ac:chgData name="Andrey Vykhodtsev" userId="003f44de-1d27-4805-b169-18b3e208d8e8" providerId="ADAL" clId="{F0E6846C-EE7F-474D-A986-D621CEAFD5D5}" dt="2017-05-13T20:15:27.717" v="3721" actId="0"/>
          <ac:picMkLst>
            <pc:docMk/>
            <pc:sldMk cId="498142383" sldId="286"/>
            <ac:picMk id="2052" creationId="{A2499404-C3EC-4EB1-B53F-4556E4683DF2}"/>
          </ac:picMkLst>
        </pc:picChg>
        <pc:picChg chg="add del mod">
          <ac:chgData name="Andrey Vykhodtsev" userId="003f44de-1d27-4805-b169-18b3e208d8e8" providerId="ADAL" clId="{F0E6846C-EE7F-474D-A986-D621CEAFD5D5}" dt="2017-05-13T20:15:39.388" v="3725" actId="0"/>
          <ac:picMkLst>
            <pc:docMk/>
            <pc:sldMk cId="498142383" sldId="286"/>
            <ac:picMk id="2054" creationId="{F208E549-739C-42A4-8210-8B7714B21F20}"/>
          </ac:picMkLst>
        </pc:picChg>
        <pc:picChg chg="add del">
          <ac:chgData name="Andrey Vykhodtsev" userId="003f44de-1d27-4805-b169-18b3e208d8e8" providerId="ADAL" clId="{F0E6846C-EE7F-474D-A986-D621CEAFD5D5}" dt="2017-05-13T20:15:17.698" v="3719" actId="0"/>
          <ac:picMkLst>
            <pc:docMk/>
            <pc:sldMk cId="498142383" sldId="286"/>
            <ac:picMk id="2050" creationId="{3197DD54-3C5F-4604-BB7A-FD8DE54E4D04}"/>
          </ac:picMkLst>
        </pc:picChg>
      </pc:sldChg>
      <pc:sldChg chg="add">
        <pc:chgData name="Andrey Vykhodtsev" userId="003f44de-1d27-4805-b169-18b3e208d8e8" providerId="ADAL" clId="{F0E6846C-EE7F-474D-A986-D621CEAFD5D5}" dt="2017-05-13T11:01:23.955" v="309" actId="0"/>
        <pc:sldMkLst>
          <pc:docMk/>
          <pc:sldMk cId="3621087087" sldId="287"/>
        </pc:sldMkLst>
      </pc:sldChg>
      <pc:sldChg chg="modSp add">
        <pc:chgData name="Andrey Vykhodtsev" userId="003f44de-1d27-4805-b169-18b3e208d8e8" providerId="ADAL" clId="{F0E6846C-EE7F-474D-A986-D621CEAFD5D5}" dt="2017-05-13T11:02:22.169" v="369" actId="20577"/>
        <pc:sldMkLst>
          <pc:docMk/>
          <pc:sldMk cId="2338248980" sldId="288"/>
        </pc:sldMkLst>
        <pc:spChg chg="mod">
          <ac:chgData name="Andrey Vykhodtsev" userId="003f44de-1d27-4805-b169-18b3e208d8e8" providerId="ADAL" clId="{F0E6846C-EE7F-474D-A986-D621CEAFD5D5}" dt="2017-05-13T11:02:22.169" v="369" actId="20577"/>
          <ac:spMkLst>
            <pc:docMk/>
            <pc:sldMk cId="2338248980" sldId="288"/>
            <ac:spMk id="538" creationId="{00000000-0000-0000-0000-000000000000}"/>
          </ac:spMkLst>
        </pc:spChg>
      </pc:sldChg>
      <pc:sldChg chg="modSp add del ord">
        <pc:chgData name="Andrey Vykhodtsev" userId="003f44de-1d27-4805-b169-18b3e208d8e8" providerId="ADAL" clId="{F0E6846C-EE7F-474D-A986-D621CEAFD5D5}" dt="2017-05-13T14:31:42.394" v="722" actId="2696"/>
        <pc:sldMkLst>
          <pc:docMk/>
          <pc:sldMk cId="1600966684" sldId="289"/>
        </pc:sldMkLst>
        <pc:spChg chg="mod">
          <ac:chgData name="Andrey Vykhodtsev" userId="003f44de-1d27-4805-b169-18b3e208d8e8" providerId="ADAL" clId="{F0E6846C-EE7F-474D-A986-D621CEAFD5D5}" dt="2017-05-13T11:13:50.043" v="395" actId="108"/>
          <ac:spMkLst>
            <pc:docMk/>
            <pc:sldMk cId="1600966684" sldId="289"/>
            <ac:spMk id="168" creationId="{00000000-0000-0000-0000-000000000000}"/>
          </ac:spMkLst>
        </pc:spChg>
      </pc:sldChg>
      <pc:sldChg chg="add del">
        <pc:chgData name="Andrey Vykhodtsev" userId="003f44de-1d27-4805-b169-18b3e208d8e8" providerId="ADAL" clId="{F0E6846C-EE7F-474D-A986-D621CEAFD5D5}" dt="2017-05-13T14:42:34.984" v="1054" actId="2696"/>
        <pc:sldMkLst>
          <pc:docMk/>
          <pc:sldMk cId="3036492479" sldId="290"/>
        </pc:sldMkLst>
      </pc:sldChg>
      <pc:sldChg chg="addSp delSp modSp add del">
        <pc:chgData name="Andrey Vykhodtsev" userId="003f44de-1d27-4805-b169-18b3e208d8e8" providerId="ADAL" clId="{F0E6846C-EE7F-474D-A986-D621CEAFD5D5}" dt="2017-05-15T06:56:09.075" v="3783" actId="2696"/>
        <pc:sldMkLst>
          <pc:docMk/>
          <pc:sldMk cId="183194228" sldId="291"/>
        </pc:sldMkLst>
        <pc:spChg chg="mod">
          <ac:chgData name="Andrey Vykhodtsev" userId="003f44de-1d27-4805-b169-18b3e208d8e8" providerId="ADAL" clId="{F0E6846C-EE7F-474D-A986-D621CEAFD5D5}" dt="2017-05-13T14:33:55.711" v="730" actId="1076"/>
          <ac:spMkLst>
            <pc:docMk/>
            <pc:sldMk cId="183194228" sldId="291"/>
            <ac:spMk id="2" creationId="{0A3688DC-9B6F-404B-8C6E-DBDD3FDABB74}"/>
          </ac:spMkLst>
        </pc:spChg>
        <pc:spChg chg="del">
          <ac:chgData name="Andrey Vykhodtsev" userId="003f44de-1d27-4805-b169-18b3e208d8e8" providerId="ADAL" clId="{F0E6846C-EE7F-474D-A986-D621CEAFD5D5}" dt="2017-05-13T14:33:34.857" v="726" actId="478"/>
          <ac:spMkLst>
            <pc:docMk/>
            <pc:sldMk cId="183194228" sldId="291"/>
            <ac:spMk id="3" creationId="{9FAE3F7D-1B1D-4ED8-8CB3-81B367929DB9}"/>
          </ac:spMkLst>
        </pc:spChg>
        <pc:grpChg chg="add mod">
          <ac:chgData name="Andrey Vykhodtsev" userId="003f44de-1d27-4805-b169-18b3e208d8e8" providerId="ADAL" clId="{F0E6846C-EE7F-474D-A986-D621CEAFD5D5}" dt="2017-05-13T14:33:53.560" v="728" actId="1076"/>
          <ac:grpSpMkLst>
            <pc:docMk/>
            <pc:sldMk cId="183194228" sldId="291"/>
            <ac:grpSpMk id="4" creationId="{B8B67FC3-08DC-4B3E-8442-81F2C041A2E9}"/>
          </ac:grpSpMkLst>
        </pc:grpChg>
        <pc:grpChg chg="add mod">
          <ac:chgData name="Andrey Vykhodtsev" userId="003f44de-1d27-4805-b169-18b3e208d8e8" providerId="ADAL" clId="{F0E6846C-EE7F-474D-A986-D621CEAFD5D5}" dt="2017-05-13T14:34:00.371" v="731" actId="1076"/>
          <ac:grpSpMkLst>
            <pc:docMk/>
            <pc:sldMk cId="183194228" sldId="291"/>
            <ac:grpSpMk id="8" creationId="{D64CA995-7132-47A7-BB80-95FB5FB554F4}"/>
          </ac:grpSpMkLst>
        </pc:grpChg>
      </pc:sldChg>
      <pc:sldChg chg="addSp modSp add ord">
        <pc:chgData name="Andrey Vykhodtsev" userId="003f44de-1d27-4805-b169-18b3e208d8e8" providerId="ADAL" clId="{F0E6846C-EE7F-474D-A986-D621CEAFD5D5}" dt="2017-05-13T14:40:02.885" v="998" actId="0"/>
        <pc:sldMkLst>
          <pc:docMk/>
          <pc:sldMk cId="3469002526" sldId="292"/>
        </pc:sldMkLst>
        <pc:spChg chg="add mod">
          <ac:chgData name="Andrey Vykhodtsev" userId="003f44de-1d27-4805-b169-18b3e208d8e8" providerId="ADAL" clId="{F0E6846C-EE7F-474D-A986-D621CEAFD5D5}" dt="2017-05-13T14:36:12.271" v="965" actId="1076"/>
          <ac:spMkLst>
            <pc:docMk/>
            <pc:sldMk cId="3469002526" sldId="292"/>
            <ac:spMk id="3" creationId="{622C6D54-86FD-471F-AAE0-33033C7CF8FB}"/>
          </ac:spMkLst>
        </pc:spChg>
        <pc:spChg chg="mod">
          <ac:chgData name="Andrey Vykhodtsev" userId="003f44de-1d27-4805-b169-18b3e208d8e8" providerId="ADAL" clId="{F0E6846C-EE7F-474D-A986-D621CEAFD5D5}" dt="2017-05-13T14:24:54.923" v="706" actId="20577"/>
          <ac:spMkLst>
            <pc:docMk/>
            <pc:sldMk cId="3469002526" sldId="292"/>
            <ac:spMk id="2" creationId="{8487B559-2131-4DB4-A23F-EAA1DD13460F}"/>
          </ac:spMkLst>
        </pc:spChg>
      </pc:sldChg>
      <pc:sldChg chg="add del">
        <pc:chgData name="Andrey Vykhodtsev" userId="003f44de-1d27-4805-b169-18b3e208d8e8" providerId="ADAL" clId="{F0E6846C-EE7F-474D-A986-D621CEAFD5D5}" dt="2017-05-13T14:30:06.545" v="719" actId="0"/>
        <pc:sldMkLst>
          <pc:docMk/>
          <pc:sldMk cId="2505010021" sldId="293"/>
        </pc:sldMkLst>
      </pc:sldChg>
      <pc:sldChg chg="addSp delSp modSp add del modAnim">
        <pc:chgData name="Andrey Vykhodtsev" userId="003f44de-1d27-4805-b169-18b3e208d8e8" providerId="ADAL" clId="{F0E6846C-EE7F-474D-A986-D621CEAFD5D5}" dt="2017-05-15T06:56:08.735" v="3775" actId="2696"/>
        <pc:sldMkLst>
          <pc:docMk/>
          <pc:sldMk cId="3112458160" sldId="293"/>
        </pc:sldMkLst>
        <pc:picChg chg="add mod">
          <ac:chgData name="Andrey Vykhodtsev" userId="003f44de-1d27-4805-b169-18b3e208d8e8" providerId="ADAL" clId="{F0E6846C-EE7F-474D-A986-D621CEAFD5D5}" dt="2017-05-13T15:05:03.802" v="1128" actId="1076"/>
          <ac:picMkLst>
            <pc:docMk/>
            <pc:sldMk cId="3112458160" sldId="293"/>
            <ac:picMk id="10" creationId="{E4F51F01-256C-4C5A-8DDE-CDD1703F351B}"/>
          </ac:picMkLst>
        </pc:picChg>
        <pc:picChg chg="add mod">
          <ac:chgData name="Andrey Vykhodtsev" userId="003f44de-1d27-4805-b169-18b3e208d8e8" providerId="ADAL" clId="{F0E6846C-EE7F-474D-A986-D621CEAFD5D5}" dt="2017-05-13T15:05:57.555" v="1139" actId="1076"/>
          <ac:picMkLst>
            <pc:docMk/>
            <pc:sldMk cId="3112458160" sldId="293"/>
            <ac:picMk id="11" creationId="{D8D5976E-93C2-4601-B679-08703ED58227}"/>
          </ac:picMkLst>
        </pc:picChg>
        <pc:picChg chg="add mod">
          <ac:chgData name="Andrey Vykhodtsev" userId="003f44de-1d27-4805-b169-18b3e208d8e8" providerId="ADAL" clId="{F0E6846C-EE7F-474D-A986-D621CEAFD5D5}" dt="2017-05-13T15:05:35.215" v="1131" actId="1076"/>
          <ac:picMkLst>
            <pc:docMk/>
            <pc:sldMk cId="3112458160" sldId="293"/>
            <ac:picMk id="3" creationId="{169B7D7B-C75B-40E5-8D5B-679A761DA114}"/>
          </ac:picMkLst>
        </pc:picChg>
        <pc:picChg chg="add mod">
          <ac:chgData name="Andrey Vykhodtsev" userId="003f44de-1d27-4805-b169-18b3e208d8e8" providerId="ADAL" clId="{F0E6846C-EE7F-474D-A986-D621CEAFD5D5}" dt="2017-05-13T15:05:55.672" v="1138" actId="1076"/>
          <ac:picMkLst>
            <pc:docMk/>
            <pc:sldMk cId="3112458160" sldId="293"/>
            <ac:picMk id="8" creationId="{E2E3E4BA-33AC-4B16-96F1-88D45C1895E0}"/>
          </ac:picMkLst>
        </pc:picChg>
        <pc:picChg chg="add del">
          <ac:chgData name="Andrey Vykhodtsev" userId="003f44de-1d27-4805-b169-18b3e208d8e8" providerId="ADAL" clId="{F0E6846C-EE7F-474D-A986-D621CEAFD5D5}" dt="2017-05-13T14:47:05.765" v="1063" actId="0"/>
          <ac:picMkLst>
            <pc:docMk/>
            <pc:sldMk cId="3112458160" sldId="293"/>
            <ac:picMk id="5" creationId="{C601CA02-61C1-4AD2-B8AD-EA6EFAD9A5F8}"/>
          </ac:picMkLst>
        </pc:picChg>
        <pc:picChg chg="add mod">
          <ac:chgData name="Andrey Vykhodtsev" userId="003f44de-1d27-4805-b169-18b3e208d8e8" providerId="ADAL" clId="{F0E6846C-EE7F-474D-A986-D621CEAFD5D5}" dt="2017-05-13T15:05:37.232" v="1132" actId="1076"/>
          <ac:picMkLst>
            <pc:docMk/>
            <pc:sldMk cId="3112458160" sldId="293"/>
            <ac:picMk id="6" creationId="{2C44F776-709F-477E-B62A-A3CDC533B12F}"/>
          </ac:picMkLst>
        </pc:picChg>
        <pc:picChg chg="add mod">
          <ac:chgData name="Andrey Vykhodtsev" userId="003f44de-1d27-4805-b169-18b3e208d8e8" providerId="ADAL" clId="{F0E6846C-EE7F-474D-A986-D621CEAFD5D5}" dt="2017-05-13T15:06:00.164" v="1140" actId="1076"/>
          <ac:picMkLst>
            <pc:docMk/>
            <pc:sldMk cId="3112458160" sldId="293"/>
            <ac:picMk id="12" creationId="{D54FE4B2-C478-4403-883C-5E13D35076B1}"/>
          </ac:picMkLst>
        </pc:picChg>
        <pc:picChg chg="mod">
          <ac:chgData name="Andrey Vykhodtsev" userId="003f44de-1d27-4805-b169-18b3e208d8e8" providerId="ADAL" clId="{F0E6846C-EE7F-474D-A986-D621CEAFD5D5}" dt="2017-05-13T15:05:41.853" v="1134" actId="1076"/>
          <ac:picMkLst>
            <pc:docMk/>
            <pc:sldMk cId="3112458160" sldId="293"/>
            <ac:picMk id="4" creationId="{2DADAB2A-6576-45A9-9DF8-D551BE2AE164}"/>
          </ac:picMkLst>
        </pc:picChg>
        <pc:picChg chg="add mod">
          <ac:chgData name="Andrey Vykhodtsev" userId="003f44de-1d27-4805-b169-18b3e208d8e8" providerId="ADAL" clId="{F0E6846C-EE7F-474D-A986-D621CEAFD5D5}" dt="2017-05-13T15:06:04.449" v="1142" actId="1076"/>
          <ac:picMkLst>
            <pc:docMk/>
            <pc:sldMk cId="3112458160" sldId="293"/>
            <ac:picMk id="14" creationId="{222A97EF-C774-41E7-AE46-1FCFCC5B46B2}"/>
          </ac:picMkLst>
        </pc:picChg>
        <pc:picChg chg="add mod">
          <ac:chgData name="Andrey Vykhodtsev" userId="003f44de-1d27-4805-b169-18b3e208d8e8" providerId="ADAL" clId="{F0E6846C-EE7F-474D-A986-D621CEAFD5D5}" dt="2017-05-13T15:06:03.203" v="1141" actId="1076"/>
          <ac:picMkLst>
            <pc:docMk/>
            <pc:sldMk cId="3112458160" sldId="293"/>
            <ac:picMk id="13" creationId="{24AA30F2-8295-4445-A7AB-B3E032CE3D61}"/>
          </ac:picMkLst>
        </pc:picChg>
        <pc:picChg chg="add mod">
          <ac:chgData name="Andrey Vykhodtsev" userId="003f44de-1d27-4805-b169-18b3e208d8e8" providerId="ADAL" clId="{F0E6846C-EE7F-474D-A986-D621CEAFD5D5}" dt="2017-05-13T14:53:10.762" v="1095" actId="1076"/>
          <ac:picMkLst>
            <pc:docMk/>
            <pc:sldMk cId="3112458160" sldId="293"/>
            <ac:picMk id="9" creationId="{FBE79BDF-E26E-4D55-B34C-0B688A8D8967}"/>
          </ac:picMkLst>
        </pc:picChg>
        <pc:picChg chg="add mod">
          <ac:chgData name="Andrey Vykhodtsev" userId="003f44de-1d27-4805-b169-18b3e208d8e8" providerId="ADAL" clId="{F0E6846C-EE7F-474D-A986-D621CEAFD5D5}" dt="2017-05-13T15:05:54.555" v="1137" actId="1076"/>
          <ac:picMkLst>
            <pc:docMk/>
            <pc:sldMk cId="3112458160" sldId="293"/>
            <ac:picMk id="7" creationId="{E530F040-EF31-4B49-8127-9A06B0D6BA45}"/>
          </ac:picMkLst>
        </pc:picChg>
        <pc:picChg chg="add mod">
          <ac:chgData name="Andrey Vykhodtsev" userId="003f44de-1d27-4805-b169-18b3e208d8e8" providerId="ADAL" clId="{F0E6846C-EE7F-474D-A986-D621CEAFD5D5}" dt="2017-05-13T15:06:13.229" v="1146" actId="1076"/>
          <ac:picMkLst>
            <pc:docMk/>
            <pc:sldMk cId="3112458160" sldId="293"/>
            <ac:picMk id="15" creationId="{098DA28C-49C8-465E-A566-CDC612416E2D}"/>
          </ac:picMkLst>
        </pc:picChg>
      </pc:sldChg>
      <pc:sldChg chg="add del setBg">
        <pc:chgData name="Andrey Vykhodtsev" userId="003f44de-1d27-4805-b169-18b3e208d8e8" providerId="ADAL" clId="{F0E6846C-EE7F-474D-A986-D621CEAFD5D5}" dt="2017-05-13T14:30:06.545" v="719" actId="0"/>
        <pc:sldMkLst>
          <pc:docMk/>
          <pc:sldMk cId="696973694" sldId="294"/>
        </pc:sldMkLst>
      </pc:sldChg>
      <pc:sldChg chg="addSp delSp modSp add del modAnim">
        <pc:chgData name="Andrey Vykhodtsev" userId="003f44de-1d27-4805-b169-18b3e208d8e8" providerId="ADAL" clId="{F0E6846C-EE7F-474D-A986-D621CEAFD5D5}" dt="2017-05-15T06:56:08.809" v="3776" actId="2696"/>
        <pc:sldMkLst>
          <pc:docMk/>
          <pc:sldMk cId="2978900333" sldId="294"/>
        </pc:sldMkLst>
        <pc:picChg chg="add mod">
          <ac:chgData name="Andrey Vykhodtsev" userId="003f44de-1d27-4805-b169-18b3e208d8e8" providerId="ADAL" clId="{F0E6846C-EE7F-474D-A986-D621CEAFD5D5}" dt="2017-05-13T15:07:57.070" v="1160" actId="1076"/>
          <ac:picMkLst>
            <pc:docMk/>
            <pc:sldMk cId="2978900333" sldId="294"/>
            <ac:picMk id="75" creationId="{2F70E577-9D5F-45D9-8E57-AED9AEAC4F3F}"/>
          </ac:picMkLst>
        </pc:picChg>
        <pc:picChg chg="add mod">
          <ac:chgData name="Andrey Vykhodtsev" userId="003f44de-1d27-4805-b169-18b3e208d8e8" providerId="ADAL" clId="{F0E6846C-EE7F-474D-A986-D621CEAFD5D5}" dt="2017-05-13T15:09:36.108" v="1182" actId="1076"/>
          <ac:picMkLst>
            <pc:docMk/>
            <pc:sldMk cId="2978900333" sldId="294"/>
            <ac:picMk id="78" creationId="{168931A3-C6D5-4202-BCA6-2ADFA7C0AAB0}"/>
          </ac:picMkLst>
        </pc:picChg>
        <pc:picChg chg="add mod">
          <ac:chgData name="Andrey Vykhodtsev" userId="003f44de-1d27-4805-b169-18b3e208d8e8" providerId="ADAL" clId="{F0E6846C-EE7F-474D-A986-D621CEAFD5D5}" dt="2017-05-13T15:10:11.617" v="1187" actId="1076"/>
          <ac:picMkLst>
            <pc:docMk/>
            <pc:sldMk cId="2978900333" sldId="294"/>
            <ac:picMk id="5" creationId="{0729CC34-DDC0-43E8-A71B-592167142DDE}"/>
          </ac:picMkLst>
        </pc:picChg>
        <pc:picChg chg="add mod">
          <ac:chgData name="Andrey Vykhodtsev" userId="003f44de-1d27-4805-b169-18b3e208d8e8" providerId="ADAL" clId="{F0E6846C-EE7F-474D-A986-D621CEAFD5D5}" dt="2017-05-13T15:09:01.904" v="1172" actId="1076"/>
          <ac:picMkLst>
            <pc:docMk/>
            <pc:sldMk cId="2978900333" sldId="294"/>
            <ac:picMk id="3" creationId="{755969A8-84F8-4C27-8FE9-4280D5BEB0AC}"/>
          </ac:picMkLst>
        </pc:picChg>
        <pc:picChg chg="add del mod">
          <ac:chgData name="Andrey Vykhodtsev" userId="003f44de-1d27-4805-b169-18b3e208d8e8" providerId="ADAL" clId="{F0E6846C-EE7F-474D-A986-D621CEAFD5D5}" dt="2017-05-13T15:09:33.683" v="1181" actId="478"/>
          <ac:picMkLst>
            <pc:docMk/>
            <pc:sldMk cId="2978900333" sldId="294"/>
            <ac:picMk id="80" creationId="{D32ED4A5-1C17-4534-BCBF-4E075B1E018B}"/>
          </ac:picMkLst>
        </pc:picChg>
        <pc:picChg chg="add mod">
          <ac:chgData name="Andrey Vykhodtsev" userId="003f44de-1d27-4805-b169-18b3e208d8e8" providerId="ADAL" clId="{F0E6846C-EE7F-474D-A986-D621CEAFD5D5}" dt="2017-05-13T15:09:38.341" v="1183" actId="1076"/>
          <ac:picMkLst>
            <pc:docMk/>
            <pc:sldMk cId="2978900333" sldId="294"/>
            <ac:picMk id="79" creationId="{DC1089C1-1F34-44FF-A451-32636CE2B939}"/>
          </ac:picMkLst>
        </pc:picChg>
        <pc:picChg chg="add mod">
          <ac:chgData name="Andrey Vykhodtsev" userId="003f44de-1d27-4805-b169-18b3e208d8e8" providerId="ADAL" clId="{F0E6846C-EE7F-474D-A986-D621CEAFD5D5}" dt="2017-05-13T15:10:27.546" v="1191" actId="1076"/>
          <ac:picMkLst>
            <pc:docMk/>
            <pc:sldMk cId="2978900333" sldId="294"/>
            <ac:picMk id="82" creationId="{4E91CDA7-E3FD-44F1-8FBC-E1EAF01E4F2A}"/>
          </ac:picMkLst>
        </pc:picChg>
        <pc:picChg chg="add mod">
          <ac:chgData name="Andrey Vykhodtsev" userId="003f44de-1d27-4805-b169-18b3e208d8e8" providerId="ADAL" clId="{F0E6846C-EE7F-474D-A986-D621CEAFD5D5}" dt="2017-05-13T15:08:33.052" v="1166" actId="1076"/>
          <ac:picMkLst>
            <pc:docMk/>
            <pc:sldMk cId="2978900333" sldId="294"/>
            <ac:picMk id="38" creationId="{561BD356-9EDA-4516-A21A-DF0C1C4C00D9}"/>
          </ac:picMkLst>
        </pc:picChg>
        <pc:picChg chg="add mod">
          <ac:chgData name="Andrey Vykhodtsev" userId="003f44de-1d27-4805-b169-18b3e208d8e8" providerId="ADAL" clId="{F0E6846C-EE7F-474D-A986-D621CEAFD5D5}" dt="2017-05-13T15:07:57.070" v="1160" actId="1076"/>
          <ac:picMkLst>
            <pc:docMk/>
            <pc:sldMk cId="2978900333" sldId="294"/>
            <ac:picMk id="76" creationId="{4569B539-5B90-4D63-8014-523AF566E9E0}"/>
          </ac:picMkLst>
        </pc:picChg>
        <pc:picChg chg="add mod">
          <ac:chgData name="Andrey Vykhodtsev" userId="003f44de-1d27-4805-b169-18b3e208d8e8" providerId="ADAL" clId="{F0E6846C-EE7F-474D-A986-D621CEAFD5D5}" dt="2017-05-13T15:10:26.396" v="1190" actId="1076"/>
          <ac:picMkLst>
            <pc:docMk/>
            <pc:sldMk cId="2978900333" sldId="294"/>
            <ac:picMk id="83" creationId="{547B3327-6D2B-4F7A-BB8E-6D6AF4AD178E}"/>
          </ac:picMkLst>
        </pc:picChg>
        <pc:picChg chg="add mod">
          <ac:chgData name="Andrey Vykhodtsev" userId="003f44de-1d27-4805-b169-18b3e208d8e8" providerId="ADAL" clId="{F0E6846C-EE7F-474D-A986-D621CEAFD5D5}" dt="2017-05-13T15:07:44.303" v="1157" actId="1076"/>
          <ac:picMkLst>
            <pc:docMk/>
            <pc:sldMk cId="2978900333" sldId="294"/>
            <ac:picMk id="74" creationId="{F0A6ACF7-C8EC-4DC0-941A-D1FC2FC221B0}"/>
          </ac:picMkLst>
        </pc:picChg>
        <pc:picChg chg="add mod">
          <ac:chgData name="Andrey Vykhodtsev" userId="003f44de-1d27-4805-b169-18b3e208d8e8" providerId="ADAL" clId="{F0E6846C-EE7F-474D-A986-D621CEAFD5D5}" dt="2017-05-13T15:09:01.904" v="1172" actId="1076"/>
          <ac:picMkLst>
            <pc:docMk/>
            <pc:sldMk cId="2978900333" sldId="294"/>
            <ac:picMk id="4" creationId="{B67C2589-EEFF-4638-BCD9-F7CC9F7C0F19}"/>
          </ac:picMkLst>
        </pc:picChg>
        <pc:picChg chg="add mod">
          <ac:chgData name="Andrey Vykhodtsev" userId="003f44de-1d27-4805-b169-18b3e208d8e8" providerId="ADAL" clId="{F0E6846C-EE7F-474D-A986-D621CEAFD5D5}" dt="2017-05-13T15:09:31.685" v="1180" actId="0"/>
          <ac:picMkLst>
            <pc:docMk/>
            <pc:sldMk cId="2978900333" sldId="294"/>
            <ac:picMk id="81" creationId="{67D2A124-BE31-49FC-A661-23A6E40685EF}"/>
          </ac:picMkLst>
        </pc:picChg>
        <pc:picChg chg="add mod">
          <ac:chgData name="Andrey Vykhodtsev" userId="003f44de-1d27-4805-b169-18b3e208d8e8" providerId="ADAL" clId="{F0E6846C-EE7F-474D-A986-D621CEAFD5D5}" dt="2017-05-13T15:09:01.904" v="1172" actId="1076"/>
          <ac:picMkLst>
            <pc:docMk/>
            <pc:sldMk cId="2978900333" sldId="294"/>
            <ac:picMk id="77" creationId="{3AD57B37-9067-42B2-8C63-BF534AF9E8E2}"/>
          </ac:picMkLst>
        </pc:picChg>
      </pc:sldChg>
      <pc:sldChg chg="add del ord">
        <pc:chgData name="Andrey Vykhodtsev" userId="003f44de-1d27-4805-b169-18b3e208d8e8" providerId="ADAL" clId="{F0E6846C-EE7F-474D-A986-D621CEAFD5D5}" dt="2017-05-15T06:56:08.709" v="3774" actId="2696"/>
        <pc:sldMkLst>
          <pc:docMk/>
          <pc:sldMk cId="1379462006" sldId="295"/>
        </pc:sldMkLst>
      </pc:sldChg>
      <pc:sldChg chg="add del setBg">
        <pc:chgData name="Andrey Vykhodtsev" userId="003f44de-1d27-4805-b169-18b3e208d8e8" providerId="ADAL" clId="{F0E6846C-EE7F-474D-A986-D621CEAFD5D5}" dt="2017-05-13T14:30:06.545" v="719" actId="0"/>
        <pc:sldMkLst>
          <pc:docMk/>
          <pc:sldMk cId="1750344523" sldId="295"/>
        </pc:sldMkLst>
      </pc:sldChg>
      <pc:sldChg chg="add del setBg">
        <pc:chgData name="Andrey Vykhodtsev" userId="003f44de-1d27-4805-b169-18b3e208d8e8" providerId="ADAL" clId="{F0E6846C-EE7F-474D-A986-D621CEAFD5D5}" dt="2017-05-13T14:30:06.545" v="719" actId="0"/>
        <pc:sldMkLst>
          <pc:docMk/>
          <pc:sldMk cId="729966214" sldId="296"/>
        </pc:sldMkLst>
      </pc:sldChg>
      <pc:sldChg chg="addSp delSp modSp add">
        <pc:chgData name="Andrey Vykhodtsev" userId="003f44de-1d27-4805-b169-18b3e208d8e8" providerId="ADAL" clId="{F0E6846C-EE7F-474D-A986-D621CEAFD5D5}" dt="2017-05-14T20:18:12.771" v="3755" actId="20577"/>
        <pc:sldMkLst>
          <pc:docMk/>
          <pc:sldMk cId="1094126141" sldId="296"/>
        </pc:sldMkLst>
        <pc:spChg chg="del">
          <ac:chgData name="Andrey Vykhodtsev" userId="003f44de-1d27-4805-b169-18b3e208d8e8" providerId="ADAL" clId="{F0E6846C-EE7F-474D-A986-D621CEAFD5D5}" dt="2017-05-13T14:39:44.492" v="967" actId="0"/>
          <ac:spMkLst>
            <pc:docMk/>
            <pc:sldMk cId="1094126141" sldId="296"/>
            <ac:spMk id="2" creationId="{E034485C-EA9D-420B-929B-EBBEE1BB81B3}"/>
          </ac:spMkLst>
        </pc:spChg>
        <pc:spChg chg="add mod">
          <ac:chgData name="Andrey Vykhodtsev" userId="003f44de-1d27-4805-b169-18b3e208d8e8" providerId="ADAL" clId="{F0E6846C-EE7F-474D-A986-D621CEAFD5D5}" dt="2017-05-14T20:18:12.771" v="3755" actId="20577"/>
          <ac:spMkLst>
            <pc:docMk/>
            <pc:sldMk cId="1094126141" sldId="296"/>
            <ac:spMk id="3" creationId="{24C02CD4-0957-41AE-A291-EE056392DB87}"/>
          </ac:spMkLst>
        </pc:spChg>
      </pc:sldChg>
      <pc:sldChg chg="add">
        <pc:chgData name="Andrey Vykhodtsev" userId="003f44de-1d27-4805-b169-18b3e208d8e8" providerId="ADAL" clId="{F0E6846C-EE7F-474D-A986-D621CEAFD5D5}" dt="2017-05-13T14:42:47.998" v="1058" actId="0"/>
        <pc:sldMkLst>
          <pc:docMk/>
          <pc:sldMk cId="2270140052" sldId="297"/>
        </pc:sldMkLst>
      </pc:sldChg>
      <pc:sldChg chg="add del">
        <pc:chgData name="Andrey Vykhodtsev" userId="003f44de-1d27-4805-b169-18b3e208d8e8" providerId="ADAL" clId="{F0E6846C-EE7F-474D-A986-D621CEAFD5D5}" dt="2017-05-13T14:30:06.545" v="719" actId="0"/>
        <pc:sldMkLst>
          <pc:docMk/>
          <pc:sldMk cId="2468544414" sldId="297"/>
        </pc:sldMkLst>
      </pc:sldChg>
      <pc:sldChg chg="add del setBg">
        <pc:chgData name="Andrey Vykhodtsev" userId="003f44de-1d27-4805-b169-18b3e208d8e8" providerId="ADAL" clId="{F0E6846C-EE7F-474D-A986-D621CEAFD5D5}" dt="2017-05-13T14:30:06.545" v="719" actId="0"/>
        <pc:sldMkLst>
          <pc:docMk/>
          <pc:sldMk cId="1124310875" sldId="298"/>
        </pc:sldMkLst>
      </pc:sldChg>
      <pc:sldChg chg="modSp add">
        <pc:chgData name="Andrey Vykhodtsev" userId="003f44de-1d27-4805-b169-18b3e208d8e8" providerId="ADAL" clId="{F0E6846C-EE7F-474D-A986-D621CEAFD5D5}" dt="2017-05-14T21:54:10.035" v="3773" actId="6549"/>
        <pc:sldMkLst>
          <pc:docMk/>
          <pc:sldMk cId="2500305144" sldId="298"/>
        </pc:sldMkLst>
        <pc:spChg chg="mod">
          <ac:chgData name="Andrey Vykhodtsev" userId="003f44de-1d27-4805-b169-18b3e208d8e8" providerId="ADAL" clId="{F0E6846C-EE7F-474D-A986-D621CEAFD5D5}" dt="2017-05-14T21:54:10.035" v="3773" actId="6549"/>
          <ac:spMkLst>
            <pc:docMk/>
            <pc:sldMk cId="2500305144" sldId="298"/>
            <ac:spMk id="2" creationId="{00000000-0000-0000-0000-000000000000}"/>
          </ac:spMkLst>
        </pc:spChg>
      </pc:sldChg>
      <pc:sldChg chg="add">
        <pc:chgData name="Andrey Vykhodtsev" userId="003f44de-1d27-4805-b169-18b3e208d8e8" providerId="ADAL" clId="{F0E6846C-EE7F-474D-A986-D621CEAFD5D5}" dt="2017-05-13T14:42:47.998" v="1058" actId="0"/>
        <pc:sldMkLst>
          <pc:docMk/>
          <pc:sldMk cId="2540981293" sldId="299"/>
        </pc:sldMkLst>
      </pc:sldChg>
      <pc:sldChg chg="add del setBg">
        <pc:chgData name="Andrey Vykhodtsev" userId="003f44de-1d27-4805-b169-18b3e208d8e8" providerId="ADAL" clId="{F0E6846C-EE7F-474D-A986-D621CEAFD5D5}" dt="2017-05-13T14:30:06.545" v="719" actId="0"/>
        <pc:sldMkLst>
          <pc:docMk/>
          <pc:sldMk cId="3550386562" sldId="299"/>
        </pc:sldMkLst>
      </pc:sldChg>
      <pc:sldChg chg="addSp delSp modSp add">
        <pc:chgData name="Andrey Vykhodtsev" userId="003f44de-1d27-4805-b169-18b3e208d8e8" providerId="ADAL" clId="{F0E6846C-EE7F-474D-A986-D621CEAFD5D5}" dt="2017-05-13T18:18:01.138" v="3500" actId="1076"/>
        <pc:sldMkLst>
          <pc:docMk/>
          <pc:sldMk cId="336614695" sldId="300"/>
        </pc:sldMkLst>
        <pc:spChg chg="del">
          <ac:chgData name="Andrey Vykhodtsev" userId="003f44de-1d27-4805-b169-18b3e208d8e8" providerId="ADAL" clId="{F0E6846C-EE7F-474D-A986-D621CEAFD5D5}" dt="2017-05-13T18:17:39.632" v="3497" actId="478"/>
          <ac:spMkLst>
            <pc:docMk/>
            <pc:sldMk cId="336614695" sldId="300"/>
            <ac:spMk id="3" creationId="{E603DFCD-9C22-4EBA-886E-3FD6E02A7A5D}"/>
          </ac:spMkLst>
        </pc:spChg>
        <pc:picChg chg="add mod">
          <ac:chgData name="Andrey Vykhodtsev" userId="003f44de-1d27-4805-b169-18b3e208d8e8" providerId="ADAL" clId="{F0E6846C-EE7F-474D-A986-D621CEAFD5D5}" dt="2017-05-13T18:17:43.216" v="3498" actId="1076"/>
          <ac:picMkLst>
            <pc:docMk/>
            <pc:sldMk cId="336614695" sldId="300"/>
            <ac:picMk id="4" creationId="{283BE077-F38C-43BD-91EC-47AADE21044C}"/>
          </ac:picMkLst>
        </pc:picChg>
        <pc:picChg chg="add mod">
          <ac:chgData name="Andrey Vykhodtsev" userId="003f44de-1d27-4805-b169-18b3e208d8e8" providerId="ADAL" clId="{F0E6846C-EE7F-474D-A986-D621CEAFD5D5}" dt="2017-05-13T18:18:01.138" v="3500" actId="1076"/>
          <ac:picMkLst>
            <pc:docMk/>
            <pc:sldMk cId="336614695" sldId="300"/>
            <ac:picMk id="5" creationId="{0AAC62F0-61A2-4AA7-B378-19F4FD23964F}"/>
          </ac:picMkLst>
        </pc:picChg>
      </pc:sldChg>
      <pc:sldChg chg="add del">
        <pc:chgData name="Andrey Vykhodtsev" userId="003f44de-1d27-4805-b169-18b3e208d8e8" providerId="ADAL" clId="{F0E6846C-EE7F-474D-A986-D621CEAFD5D5}" dt="2017-05-13T14:30:06.545" v="719" actId="0"/>
        <pc:sldMkLst>
          <pc:docMk/>
          <pc:sldMk cId="1483768482" sldId="300"/>
        </pc:sldMkLst>
      </pc:sldChg>
      <pc:sldChg chg="add del setBg">
        <pc:chgData name="Andrey Vykhodtsev" userId="003f44de-1d27-4805-b169-18b3e208d8e8" providerId="ADAL" clId="{F0E6846C-EE7F-474D-A986-D621CEAFD5D5}" dt="2017-05-13T14:30:06.545" v="719" actId="0"/>
        <pc:sldMkLst>
          <pc:docMk/>
          <pc:sldMk cId="846510434" sldId="301"/>
        </pc:sldMkLst>
      </pc:sldChg>
      <pc:sldChg chg="modSp add">
        <pc:chgData name="Andrey Vykhodtsev" userId="003f44de-1d27-4805-b169-18b3e208d8e8" providerId="ADAL" clId="{F0E6846C-EE7F-474D-A986-D621CEAFD5D5}" dt="2017-05-13T15:25:07.815" v="1350" actId="20577"/>
        <pc:sldMkLst>
          <pc:docMk/>
          <pc:sldMk cId="857852574" sldId="301"/>
        </pc:sldMkLst>
        <pc:spChg chg="mod">
          <ac:chgData name="Andrey Vykhodtsev" userId="003f44de-1d27-4805-b169-18b3e208d8e8" providerId="ADAL" clId="{F0E6846C-EE7F-474D-A986-D621CEAFD5D5}" dt="2017-05-13T15:25:07.815" v="1350" actId="20577"/>
          <ac:spMkLst>
            <pc:docMk/>
            <pc:sldMk cId="857852574" sldId="301"/>
            <ac:spMk id="2" creationId="{DDDE0BA8-3352-47EF-89FA-976B151075F8}"/>
          </ac:spMkLst>
        </pc:spChg>
      </pc:sldChg>
      <pc:sldChg chg="addSp delSp modSp add del">
        <pc:chgData name="Andrey Vykhodtsev" userId="003f44de-1d27-4805-b169-18b3e208d8e8" providerId="ADAL" clId="{F0E6846C-EE7F-474D-A986-D621CEAFD5D5}" dt="2017-05-13T15:53:40.052" v="1989" actId="0"/>
        <pc:sldMkLst>
          <pc:docMk/>
          <pc:sldMk cId="1005368238" sldId="302"/>
        </pc:sldMkLst>
        <pc:graphicFrameChg chg="add del mod">
          <ac:chgData name="Andrey Vykhodtsev" userId="003f44de-1d27-4805-b169-18b3e208d8e8" providerId="ADAL" clId="{F0E6846C-EE7F-474D-A986-D621CEAFD5D5}" dt="2017-05-13T15:53:38.935" v="1988" actId="0"/>
          <ac:graphicFrameMkLst>
            <pc:docMk/>
            <pc:sldMk cId="1005368238" sldId="302"/>
            <ac:graphicFrameMk id="4" creationId="{4F853572-11DB-47AC-A143-EA9023B41910}"/>
          </ac:graphicFrameMkLst>
        </pc:graphicFrameChg>
      </pc:sldChg>
      <pc:sldChg chg="addSp modSp add del">
        <pc:chgData name="Andrey Vykhodtsev" userId="003f44de-1d27-4805-b169-18b3e208d8e8" providerId="ADAL" clId="{F0E6846C-EE7F-474D-A986-D621CEAFD5D5}" dt="2017-05-13T15:55:20.961" v="1999" actId="2696"/>
        <pc:sldMkLst>
          <pc:docMk/>
          <pc:sldMk cId="1622187660" sldId="302"/>
        </pc:sldMkLst>
        <pc:graphicFrameChg chg="add mod">
          <ac:chgData name="Andrey Vykhodtsev" userId="003f44de-1d27-4805-b169-18b3e208d8e8" providerId="ADAL" clId="{F0E6846C-EE7F-474D-A986-D621CEAFD5D5}" dt="2017-05-13T15:55:10.642" v="1998" actId="0"/>
          <ac:graphicFrameMkLst>
            <pc:docMk/>
            <pc:sldMk cId="1622187660" sldId="302"/>
            <ac:graphicFrameMk id="4" creationId="{86F89DFA-43FE-4495-B302-88EA898A9804}"/>
          </ac:graphicFrameMkLst>
        </pc:graphicFrameChg>
      </pc:sldChg>
      <pc:sldChg chg="modSp add del">
        <pc:chgData name="Andrey Vykhodtsev" userId="003f44de-1d27-4805-b169-18b3e208d8e8" providerId="ADAL" clId="{F0E6846C-EE7F-474D-A986-D621CEAFD5D5}" dt="2017-05-15T06:56:09.015" v="3780" actId="2696"/>
        <pc:sldMkLst>
          <pc:docMk/>
          <pc:sldMk cId="3647625939" sldId="302"/>
        </pc:sldMkLst>
        <pc:spChg chg="mod">
          <ac:chgData name="Andrey Vykhodtsev" userId="003f44de-1d27-4805-b169-18b3e208d8e8" providerId="ADAL" clId="{F0E6846C-EE7F-474D-A986-D621CEAFD5D5}" dt="2017-05-14T20:19:01.435" v="3770" actId="0"/>
          <ac:spMkLst>
            <pc:docMk/>
            <pc:sldMk cId="3647625939" sldId="302"/>
            <ac:spMk id="5" creationId="{8ECEEF91-2F61-407B-A9EB-63D8C80BB4BA}"/>
          </ac:spMkLst>
        </pc:spChg>
      </pc:sldChg>
      <pc:sldChg chg="add del setBg">
        <pc:chgData name="Andrey Vykhodtsev" userId="003f44de-1d27-4805-b169-18b3e208d8e8" providerId="ADAL" clId="{F0E6846C-EE7F-474D-A986-D621CEAFD5D5}" dt="2017-05-13T14:30:06.545" v="719" actId="0"/>
        <pc:sldMkLst>
          <pc:docMk/>
          <pc:sldMk cId="3768027028" sldId="302"/>
        </pc:sldMkLst>
      </pc:sldChg>
      <pc:sldChg chg="add del">
        <pc:chgData name="Andrey Vykhodtsev" userId="003f44de-1d27-4805-b169-18b3e208d8e8" providerId="ADAL" clId="{F0E6846C-EE7F-474D-A986-D621CEAFD5D5}" dt="2017-05-13T18:25:05.112" v="3668" actId="0"/>
        <pc:sldMkLst>
          <pc:docMk/>
          <pc:sldMk cId="1987871083" sldId="303"/>
        </pc:sldMkLst>
      </pc:sldChg>
      <pc:sldChg chg="modSp add del">
        <pc:chgData name="Andrey Vykhodtsev" userId="003f44de-1d27-4805-b169-18b3e208d8e8" providerId="ADAL" clId="{F0E6846C-EE7F-474D-A986-D621CEAFD5D5}" dt="2017-05-14T20:26:55.649" v="3771" actId="2696"/>
        <pc:sldMkLst>
          <pc:docMk/>
          <pc:sldMk cId="2282032239" sldId="303"/>
        </pc:sldMkLst>
        <pc:spChg chg="mod">
          <ac:chgData name="Andrey Vykhodtsev" userId="003f44de-1d27-4805-b169-18b3e208d8e8" providerId="ADAL" clId="{F0E6846C-EE7F-474D-A986-D621CEAFD5D5}" dt="2017-05-13T18:25:17.303" v="3693" actId="20577"/>
          <ac:spMkLst>
            <pc:docMk/>
            <pc:sldMk cId="2282032239" sldId="303"/>
            <ac:spMk id="5" creationId="{8ECEEF91-2F61-407B-A9EB-63D8C80BB4BA}"/>
          </ac:spMkLst>
        </pc:spChg>
      </pc:sldChg>
      <pc:sldChg chg="add del setBg">
        <pc:chgData name="Andrey Vykhodtsev" userId="003f44de-1d27-4805-b169-18b3e208d8e8" providerId="ADAL" clId="{F0E6846C-EE7F-474D-A986-D621CEAFD5D5}" dt="2017-05-13T14:30:06.545" v="719" actId="0"/>
        <pc:sldMkLst>
          <pc:docMk/>
          <pc:sldMk cId="2942661499" sldId="303"/>
        </pc:sldMkLst>
      </pc:sldChg>
      <pc:sldChg chg="add del">
        <pc:chgData name="Andrey Vykhodtsev" userId="003f44de-1d27-4805-b169-18b3e208d8e8" providerId="ADAL" clId="{F0E6846C-EE7F-474D-A986-D621CEAFD5D5}" dt="2017-05-13T14:30:06.545" v="719" actId="0"/>
        <pc:sldMkLst>
          <pc:docMk/>
          <pc:sldMk cId="4486878" sldId="304"/>
        </pc:sldMkLst>
      </pc:sldChg>
      <pc:sldChg chg="addSp add">
        <pc:chgData name="Andrey Vykhodtsev" userId="003f44de-1d27-4805-b169-18b3e208d8e8" providerId="ADAL" clId="{F0E6846C-EE7F-474D-A986-D621CEAFD5D5}" dt="2017-05-13T20:15:48.589" v="3727" actId="0"/>
        <pc:sldMkLst>
          <pc:docMk/>
          <pc:sldMk cId="3271324312" sldId="304"/>
        </pc:sldMkLst>
        <pc:picChg chg="add">
          <ac:chgData name="Andrey Vykhodtsev" userId="003f44de-1d27-4805-b169-18b3e208d8e8" providerId="ADAL" clId="{F0E6846C-EE7F-474D-A986-D621CEAFD5D5}" dt="2017-05-13T20:15:48.589" v="3727" actId="0"/>
          <ac:picMkLst>
            <pc:docMk/>
            <pc:sldMk cId="3271324312" sldId="304"/>
            <ac:picMk id="3074" creationId="{4DA5201B-293D-495C-B2ED-DE0D7D29E837}"/>
          </ac:picMkLst>
        </pc:picChg>
      </pc:sldChg>
      <pc:sldChg chg="add del">
        <pc:chgData name="Andrey Vykhodtsev" userId="003f44de-1d27-4805-b169-18b3e208d8e8" providerId="ADAL" clId="{F0E6846C-EE7F-474D-A986-D621CEAFD5D5}" dt="2017-05-13T14:30:06.545" v="719" actId="0"/>
        <pc:sldMkLst>
          <pc:docMk/>
          <pc:sldMk cId="583994664" sldId="305"/>
        </pc:sldMkLst>
      </pc:sldChg>
      <pc:sldChg chg="add">
        <pc:chgData name="Andrey Vykhodtsev" userId="003f44de-1d27-4805-b169-18b3e208d8e8" providerId="ADAL" clId="{F0E6846C-EE7F-474D-A986-D621CEAFD5D5}" dt="2017-05-15T06:56:13.309" v="3784" actId="0"/>
        <pc:sldMkLst>
          <pc:docMk/>
          <pc:sldMk cId="2403556605" sldId="305"/>
        </pc:sldMkLst>
      </pc:sldChg>
      <pc:sldChg chg="add del">
        <pc:chgData name="Andrey Vykhodtsev" userId="003f44de-1d27-4805-b169-18b3e208d8e8" providerId="ADAL" clId="{F0E6846C-EE7F-474D-A986-D621CEAFD5D5}" dt="2017-05-13T14:30:06.545" v="719" actId="0"/>
        <pc:sldMkLst>
          <pc:docMk/>
          <pc:sldMk cId="5257128" sldId="306"/>
        </pc:sldMkLst>
      </pc:sldChg>
      <pc:sldChg chg="add">
        <pc:chgData name="Andrey Vykhodtsev" userId="003f44de-1d27-4805-b169-18b3e208d8e8" providerId="ADAL" clId="{F0E6846C-EE7F-474D-A986-D621CEAFD5D5}" dt="2017-05-15T06:56:13.309" v="3784" actId="0"/>
        <pc:sldMkLst>
          <pc:docMk/>
          <pc:sldMk cId="297003550" sldId="306"/>
        </pc:sldMkLst>
      </pc:sldChg>
      <pc:sldChg chg="add">
        <pc:chgData name="Andrey Vykhodtsev" userId="003f44de-1d27-4805-b169-18b3e208d8e8" providerId="ADAL" clId="{F0E6846C-EE7F-474D-A986-D621CEAFD5D5}" dt="2017-05-15T06:56:13.309" v="3784" actId="0"/>
        <pc:sldMkLst>
          <pc:docMk/>
          <pc:sldMk cId="103536077" sldId="307"/>
        </pc:sldMkLst>
      </pc:sldChg>
      <pc:sldChg chg="add del">
        <pc:chgData name="Andrey Vykhodtsev" userId="003f44de-1d27-4805-b169-18b3e208d8e8" providerId="ADAL" clId="{F0E6846C-EE7F-474D-A986-D621CEAFD5D5}" dt="2017-05-13T14:30:06.545" v="719" actId="0"/>
        <pc:sldMkLst>
          <pc:docMk/>
          <pc:sldMk cId="2131316063" sldId="307"/>
        </pc:sldMkLst>
      </pc:sldChg>
      <pc:sldChg chg="add">
        <pc:chgData name="Andrey Vykhodtsev" userId="003f44de-1d27-4805-b169-18b3e208d8e8" providerId="ADAL" clId="{F0E6846C-EE7F-474D-A986-D621CEAFD5D5}" dt="2017-05-15T06:56:13.309" v="3784" actId="0"/>
        <pc:sldMkLst>
          <pc:docMk/>
          <pc:sldMk cId="1123432839" sldId="308"/>
        </pc:sldMkLst>
      </pc:sldChg>
      <pc:sldChg chg="add del setBg">
        <pc:chgData name="Andrey Vykhodtsev" userId="003f44de-1d27-4805-b169-18b3e208d8e8" providerId="ADAL" clId="{F0E6846C-EE7F-474D-A986-D621CEAFD5D5}" dt="2017-05-13T14:30:06.545" v="719" actId="0"/>
        <pc:sldMkLst>
          <pc:docMk/>
          <pc:sldMk cId="3688052060" sldId="308"/>
        </pc:sldMkLst>
      </pc:sldChg>
      <pc:sldChg chg="add">
        <pc:chgData name="Andrey Vykhodtsev" userId="003f44de-1d27-4805-b169-18b3e208d8e8" providerId="ADAL" clId="{F0E6846C-EE7F-474D-A986-D621CEAFD5D5}" dt="2017-05-15T06:56:13.309" v="3784" actId="0"/>
        <pc:sldMkLst>
          <pc:docMk/>
          <pc:sldMk cId="1003294800" sldId="309"/>
        </pc:sldMkLst>
      </pc:sldChg>
      <pc:sldChg chg="add del">
        <pc:chgData name="Andrey Vykhodtsev" userId="003f44de-1d27-4805-b169-18b3e208d8e8" providerId="ADAL" clId="{F0E6846C-EE7F-474D-A986-D621CEAFD5D5}" dt="2017-05-13T14:30:06.545" v="719" actId="0"/>
        <pc:sldMkLst>
          <pc:docMk/>
          <pc:sldMk cId="3044653705" sldId="309"/>
        </pc:sldMkLst>
      </pc:sldChg>
      <pc:sldChg chg="add del">
        <pc:chgData name="Andrey Vykhodtsev" userId="003f44de-1d27-4805-b169-18b3e208d8e8" providerId="ADAL" clId="{F0E6846C-EE7F-474D-A986-D621CEAFD5D5}" dt="2017-05-13T14:30:06.545" v="719" actId="0"/>
        <pc:sldMkLst>
          <pc:docMk/>
          <pc:sldMk cId="962354657" sldId="310"/>
        </pc:sldMkLst>
      </pc:sldChg>
      <pc:sldChg chg="add">
        <pc:chgData name="Andrey Vykhodtsev" userId="003f44de-1d27-4805-b169-18b3e208d8e8" providerId="ADAL" clId="{F0E6846C-EE7F-474D-A986-D621CEAFD5D5}" dt="2017-05-15T06:56:13.309" v="3784" actId="0"/>
        <pc:sldMkLst>
          <pc:docMk/>
          <pc:sldMk cId="3165226594" sldId="310"/>
        </pc:sldMkLst>
      </pc:sldChg>
      <pc:sldChg chg="add del setBg">
        <pc:chgData name="Andrey Vykhodtsev" userId="003f44de-1d27-4805-b169-18b3e208d8e8" providerId="ADAL" clId="{F0E6846C-EE7F-474D-A986-D621CEAFD5D5}" dt="2017-05-13T14:30:06.545" v="719" actId="0"/>
        <pc:sldMkLst>
          <pc:docMk/>
          <pc:sldMk cId="1119431537" sldId="311"/>
        </pc:sldMkLst>
      </pc:sldChg>
      <pc:sldChg chg="add">
        <pc:chgData name="Andrey Vykhodtsev" userId="003f44de-1d27-4805-b169-18b3e208d8e8" providerId="ADAL" clId="{F0E6846C-EE7F-474D-A986-D621CEAFD5D5}" dt="2017-05-15T06:56:13.309" v="3784" actId="0"/>
        <pc:sldMkLst>
          <pc:docMk/>
          <pc:sldMk cId="1304761544" sldId="311"/>
        </pc:sldMkLst>
      </pc:sldChg>
      <pc:sldChg chg="add del setBg">
        <pc:chgData name="Andrey Vykhodtsev" userId="003f44de-1d27-4805-b169-18b3e208d8e8" providerId="ADAL" clId="{F0E6846C-EE7F-474D-A986-D621CEAFD5D5}" dt="2017-05-13T14:30:06.545" v="719" actId="0"/>
        <pc:sldMkLst>
          <pc:docMk/>
          <pc:sldMk cId="2344201920" sldId="312"/>
        </pc:sldMkLst>
      </pc:sldChg>
      <pc:sldChg chg="add">
        <pc:chgData name="Andrey Vykhodtsev" userId="003f44de-1d27-4805-b169-18b3e208d8e8" providerId="ADAL" clId="{F0E6846C-EE7F-474D-A986-D621CEAFD5D5}" dt="2017-05-15T06:56:13.309" v="3784" actId="0"/>
        <pc:sldMkLst>
          <pc:docMk/>
          <pc:sldMk cId="2893200212" sldId="312"/>
        </pc:sldMkLst>
      </pc:sldChg>
      <pc:sldChg chg="add del">
        <pc:chgData name="Andrey Vykhodtsev" userId="003f44de-1d27-4805-b169-18b3e208d8e8" providerId="ADAL" clId="{F0E6846C-EE7F-474D-A986-D621CEAFD5D5}" dt="2017-05-13T14:30:06.545" v="719" actId="0"/>
        <pc:sldMkLst>
          <pc:docMk/>
          <pc:sldMk cId="3705620160" sldId="313"/>
        </pc:sldMkLst>
      </pc:sldChg>
      <pc:sldChg chg="add">
        <pc:chgData name="Andrey Vykhodtsev" userId="003f44de-1d27-4805-b169-18b3e208d8e8" providerId="ADAL" clId="{F0E6846C-EE7F-474D-A986-D621CEAFD5D5}" dt="2017-05-15T06:56:13.309" v="3784" actId="0"/>
        <pc:sldMkLst>
          <pc:docMk/>
          <pc:sldMk cId="4240268525" sldId="313"/>
        </pc:sldMkLst>
      </pc:sldChg>
      <pc:sldChg chg="add del setBg">
        <pc:chgData name="Andrey Vykhodtsev" userId="003f44de-1d27-4805-b169-18b3e208d8e8" providerId="ADAL" clId="{F0E6846C-EE7F-474D-A986-D621CEAFD5D5}" dt="2017-05-13T14:30:06.545" v="719" actId="0"/>
        <pc:sldMkLst>
          <pc:docMk/>
          <pc:sldMk cId="1509691461" sldId="314"/>
        </pc:sldMkLst>
      </pc:sldChg>
      <pc:sldChg chg="add">
        <pc:chgData name="Andrey Vykhodtsev" userId="003f44de-1d27-4805-b169-18b3e208d8e8" providerId="ADAL" clId="{F0E6846C-EE7F-474D-A986-D621CEAFD5D5}" dt="2017-05-15T06:56:13.309" v="3784" actId="0"/>
        <pc:sldMkLst>
          <pc:docMk/>
          <pc:sldMk cId="2030058619" sldId="314"/>
        </pc:sldMkLst>
      </pc:sldChg>
      <pc:sldChg chg="add del setBg">
        <pc:chgData name="Andrey Vykhodtsev" userId="003f44de-1d27-4805-b169-18b3e208d8e8" providerId="ADAL" clId="{F0E6846C-EE7F-474D-A986-D621CEAFD5D5}" dt="2017-05-13T14:30:06.545" v="719" actId="0"/>
        <pc:sldMkLst>
          <pc:docMk/>
          <pc:sldMk cId="1718443607" sldId="315"/>
        </pc:sldMkLst>
      </pc:sldChg>
      <pc:sldChg chg="modSp add">
        <pc:chgData name="Andrey Vykhodtsev" userId="003f44de-1d27-4805-b169-18b3e208d8e8" providerId="ADAL" clId="{F0E6846C-EE7F-474D-A986-D621CEAFD5D5}" dt="2017-05-15T06:56:45.568" v="3791" actId="20577"/>
        <pc:sldMkLst>
          <pc:docMk/>
          <pc:sldMk cId="3492599811" sldId="315"/>
        </pc:sldMkLst>
        <pc:spChg chg="mod">
          <ac:chgData name="Andrey Vykhodtsev" userId="003f44de-1d27-4805-b169-18b3e208d8e8" providerId="ADAL" clId="{F0E6846C-EE7F-474D-A986-D621CEAFD5D5}" dt="2017-05-15T06:56:45.568" v="3791" actId="20577"/>
          <ac:spMkLst>
            <pc:docMk/>
            <pc:sldMk cId="3492599811" sldId="315"/>
            <ac:spMk id="5" creationId="{8ECEEF91-2F61-407B-A9EB-63D8C80BB4BA}"/>
          </ac:spMkLst>
        </pc:spChg>
      </pc:sldChg>
      <pc:sldMasterChg chg="delSldLayout">
        <pc:chgData name="Andrey Vykhodtsev" userId="003f44de-1d27-4805-b169-18b3e208d8e8" providerId="ADAL" clId="{F0E6846C-EE7F-474D-A986-D621CEAFD5D5}" dt="2017-05-13T14:42:34.985" v="1055" actId="2696"/>
        <pc:sldMasterMkLst>
          <pc:docMk/>
          <pc:sldMasterMk cId="2887499932" sldId="2147483660"/>
        </pc:sldMasterMkLst>
        <pc:sldLayoutChg chg="del">
          <pc:sldLayoutMkLst>
            <pc:docMk/>
            <pc:sldMasterMk cId="2887499932" sldId="2147483660"/>
            <pc:sldLayoutMk cId="1305452285" sldId="2147483675"/>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CF2874-BBFA-49E5-ACF1-9C9D97357EB2}" type="doc">
      <dgm:prSet loTypeId="urn:microsoft.com/office/officeart/2005/8/layout/rings+Icon" loCatId="officeonline" qsTypeId="urn:microsoft.com/office/officeart/2005/8/quickstyle/simple1" qsCatId="simple" csTypeId="urn:microsoft.com/office/officeart/2005/8/colors/colorful2" csCatId="colorful" phldr="1"/>
      <dgm:spPr/>
    </dgm:pt>
    <dgm:pt modelId="{FF5C80A6-99A3-4453-87D6-0324F28A6DDA}">
      <dgm:prSet phldrT="[Text]"/>
      <dgm:spPr/>
      <dgm:t>
        <a:bodyPr/>
        <a:lstStyle/>
        <a:p>
          <a:r>
            <a:rPr lang="en-US" dirty="0"/>
            <a:t>Programming Skills</a:t>
          </a:r>
        </a:p>
        <a:p>
          <a:endParaRPr lang="en-US" dirty="0"/>
        </a:p>
      </dgm:t>
    </dgm:pt>
    <dgm:pt modelId="{411846FB-9445-4B3A-8DD0-6308F45929F9}" type="parTrans" cxnId="{F680B289-E8C9-49F5-ABDE-A241B571F8A0}">
      <dgm:prSet/>
      <dgm:spPr/>
      <dgm:t>
        <a:bodyPr/>
        <a:lstStyle/>
        <a:p>
          <a:endParaRPr lang="en-US"/>
        </a:p>
      </dgm:t>
    </dgm:pt>
    <dgm:pt modelId="{322AF767-5990-40E3-B975-C1BB2AC78367}" type="sibTrans" cxnId="{F680B289-E8C9-49F5-ABDE-A241B571F8A0}">
      <dgm:prSet/>
      <dgm:spPr/>
      <dgm:t>
        <a:bodyPr/>
        <a:lstStyle/>
        <a:p>
          <a:endParaRPr lang="en-US"/>
        </a:p>
      </dgm:t>
    </dgm:pt>
    <dgm:pt modelId="{5309028D-6BE6-47F1-9FD5-B40A86A67B46}">
      <dgm:prSet phldrT="[Text]"/>
      <dgm:spPr/>
      <dgm:t>
        <a:bodyPr/>
        <a:lstStyle/>
        <a:p>
          <a:endParaRPr lang="en-US" dirty="0"/>
        </a:p>
        <a:p>
          <a:r>
            <a:rPr lang="en-US" dirty="0"/>
            <a:t>Statistics (Science*)</a:t>
          </a:r>
        </a:p>
      </dgm:t>
    </dgm:pt>
    <dgm:pt modelId="{AF266299-AA13-43F6-9839-461D2B6B612C}" type="parTrans" cxnId="{C58C3771-7D42-43F2-86F7-36E80BDD5EFD}">
      <dgm:prSet/>
      <dgm:spPr/>
      <dgm:t>
        <a:bodyPr/>
        <a:lstStyle/>
        <a:p>
          <a:endParaRPr lang="en-US"/>
        </a:p>
      </dgm:t>
    </dgm:pt>
    <dgm:pt modelId="{C05621C5-6D79-4C74-A6CC-DEC94F7A8A1D}" type="sibTrans" cxnId="{C58C3771-7D42-43F2-86F7-36E80BDD5EFD}">
      <dgm:prSet/>
      <dgm:spPr/>
      <dgm:t>
        <a:bodyPr/>
        <a:lstStyle/>
        <a:p>
          <a:endParaRPr lang="en-US"/>
        </a:p>
      </dgm:t>
    </dgm:pt>
    <dgm:pt modelId="{E8DF456F-0DB9-494A-9E43-1646472EAF56}">
      <dgm:prSet phldrT="[Text]"/>
      <dgm:spPr/>
      <dgm:t>
        <a:bodyPr/>
        <a:lstStyle/>
        <a:p>
          <a:r>
            <a:rPr lang="en-US" dirty="0"/>
            <a:t>Business Analysis</a:t>
          </a:r>
        </a:p>
        <a:p>
          <a:endParaRPr lang="en-US" dirty="0"/>
        </a:p>
      </dgm:t>
    </dgm:pt>
    <dgm:pt modelId="{BDABCABD-62D5-449F-8C1D-1627CF21562B}" type="parTrans" cxnId="{202E3EF2-7160-4EB7-9C5B-0D9F7D288F14}">
      <dgm:prSet/>
      <dgm:spPr/>
      <dgm:t>
        <a:bodyPr/>
        <a:lstStyle/>
        <a:p>
          <a:endParaRPr lang="en-US"/>
        </a:p>
      </dgm:t>
    </dgm:pt>
    <dgm:pt modelId="{0D1E4D9C-CE6A-44A5-B9C2-E70D2A412D49}" type="sibTrans" cxnId="{202E3EF2-7160-4EB7-9C5B-0D9F7D288F14}">
      <dgm:prSet/>
      <dgm:spPr/>
      <dgm:t>
        <a:bodyPr/>
        <a:lstStyle/>
        <a:p>
          <a:endParaRPr lang="en-US"/>
        </a:p>
      </dgm:t>
    </dgm:pt>
    <dgm:pt modelId="{D9DB2D10-1818-4A52-88A5-957F01D2DE06}" type="pres">
      <dgm:prSet presAssocID="{6DCF2874-BBFA-49E5-ACF1-9C9D97357EB2}" presName="Name0" presStyleCnt="0">
        <dgm:presLayoutVars>
          <dgm:chMax val="7"/>
          <dgm:dir/>
          <dgm:resizeHandles val="exact"/>
        </dgm:presLayoutVars>
      </dgm:prSet>
      <dgm:spPr/>
    </dgm:pt>
    <dgm:pt modelId="{2898292E-DCB4-4352-9517-0235B1DAD108}" type="pres">
      <dgm:prSet presAssocID="{6DCF2874-BBFA-49E5-ACF1-9C9D97357EB2}" presName="ellipse1" presStyleLbl="vennNode1" presStyleIdx="0" presStyleCnt="3" custLinFactNeighborX="7259" custLinFactNeighborY="17241">
        <dgm:presLayoutVars>
          <dgm:bulletEnabled val="1"/>
        </dgm:presLayoutVars>
      </dgm:prSet>
      <dgm:spPr/>
    </dgm:pt>
    <dgm:pt modelId="{DA3DD628-E606-4CF7-9E3B-A29712D52988}" type="pres">
      <dgm:prSet presAssocID="{6DCF2874-BBFA-49E5-ACF1-9C9D97357EB2}" presName="ellipse2" presStyleLbl="vennNode1" presStyleIdx="1" presStyleCnt="3" custLinFactNeighborX="5" custLinFactNeighborY="3128">
        <dgm:presLayoutVars>
          <dgm:bulletEnabled val="1"/>
        </dgm:presLayoutVars>
      </dgm:prSet>
      <dgm:spPr/>
    </dgm:pt>
    <dgm:pt modelId="{D49058AB-F85E-48AD-B404-76FD1DAA1CDB}" type="pres">
      <dgm:prSet presAssocID="{6DCF2874-BBFA-49E5-ACF1-9C9D97357EB2}" presName="ellipse3" presStyleLbl="vennNode1" presStyleIdx="2" presStyleCnt="3" custLinFactNeighborX="-15229" custLinFactNeighborY="14396">
        <dgm:presLayoutVars>
          <dgm:bulletEnabled val="1"/>
        </dgm:presLayoutVars>
      </dgm:prSet>
      <dgm:spPr/>
    </dgm:pt>
  </dgm:ptLst>
  <dgm:cxnLst>
    <dgm:cxn modelId="{B0DAFC69-08BD-4CCA-9034-CFFD76E720D3}" type="presOf" srcId="{5309028D-6BE6-47F1-9FD5-B40A86A67B46}" destId="{DA3DD628-E606-4CF7-9E3B-A29712D52988}" srcOrd="0" destOrd="0" presId="urn:microsoft.com/office/officeart/2005/8/layout/rings+Icon"/>
    <dgm:cxn modelId="{C58C3771-7D42-43F2-86F7-36E80BDD5EFD}" srcId="{6DCF2874-BBFA-49E5-ACF1-9C9D97357EB2}" destId="{5309028D-6BE6-47F1-9FD5-B40A86A67B46}" srcOrd="1" destOrd="0" parTransId="{AF266299-AA13-43F6-9839-461D2B6B612C}" sibTransId="{C05621C5-6D79-4C74-A6CC-DEC94F7A8A1D}"/>
    <dgm:cxn modelId="{D1A83B72-C386-4534-91B7-33543018B26A}" type="presOf" srcId="{E8DF456F-0DB9-494A-9E43-1646472EAF56}" destId="{D49058AB-F85E-48AD-B404-76FD1DAA1CDB}" srcOrd="0" destOrd="0" presId="urn:microsoft.com/office/officeart/2005/8/layout/rings+Icon"/>
    <dgm:cxn modelId="{F680B289-E8C9-49F5-ABDE-A241B571F8A0}" srcId="{6DCF2874-BBFA-49E5-ACF1-9C9D97357EB2}" destId="{FF5C80A6-99A3-4453-87D6-0324F28A6DDA}" srcOrd="0" destOrd="0" parTransId="{411846FB-9445-4B3A-8DD0-6308F45929F9}" sibTransId="{322AF767-5990-40E3-B975-C1BB2AC78367}"/>
    <dgm:cxn modelId="{FDAD9B91-7897-43FF-9743-33940D367722}" type="presOf" srcId="{FF5C80A6-99A3-4453-87D6-0324F28A6DDA}" destId="{2898292E-DCB4-4352-9517-0235B1DAD108}" srcOrd="0" destOrd="0" presId="urn:microsoft.com/office/officeart/2005/8/layout/rings+Icon"/>
    <dgm:cxn modelId="{E11821EC-D219-4926-B4B4-46835063BEDF}" type="presOf" srcId="{6DCF2874-BBFA-49E5-ACF1-9C9D97357EB2}" destId="{D9DB2D10-1818-4A52-88A5-957F01D2DE06}" srcOrd="0" destOrd="0" presId="urn:microsoft.com/office/officeart/2005/8/layout/rings+Icon"/>
    <dgm:cxn modelId="{202E3EF2-7160-4EB7-9C5B-0D9F7D288F14}" srcId="{6DCF2874-BBFA-49E5-ACF1-9C9D97357EB2}" destId="{E8DF456F-0DB9-494A-9E43-1646472EAF56}" srcOrd="2" destOrd="0" parTransId="{BDABCABD-62D5-449F-8C1D-1627CF21562B}" sibTransId="{0D1E4D9C-CE6A-44A5-B9C2-E70D2A412D49}"/>
    <dgm:cxn modelId="{88A28E8D-5AE4-4974-BF93-C5E30C606CD9}" type="presParOf" srcId="{D9DB2D10-1818-4A52-88A5-957F01D2DE06}" destId="{2898292E-DCB4-4352-9517-0235B1DAD108}" srcOrd="0" destOrd="0" presId="urn:microsoft.com/office/officeart/2005/8/layout/rings+Icon"/>
    <dgm:cxn modelId="{001987F6-2193-41C4-91DD-445841F51FFE}" type="presParOf" srcId="{D9DB2D10-1818-4A52-88A5-957F01D2DE06}" destId="{DA3DD628-E606-4CF7-9E3B-A29712D52988}" srcOrd="1" destOrd="0" presId="urn:microsoft.com/office/officeart/2005/8/layout/rings+Icon"/>
    <dgm:cxn modelId="{F8AB4994-D2C4-44DC-9693-6EF81939B180}" type="presParOf" srcId="{D9DB2D10-1818-4A52-88A5-957F01D2DE06}" destId="{D49058AB-F85E-48AD-B404-76FD1DAA1CDB}" srcOrd="2" destOrd="0" presId="urn:microsoft.com/office/officeart/2005/8/layout/rings+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8292E-DCB4-4352-9517-0235B1DAD108}">
      <dsp:nvSpPr>
        <dsp:cNvPr id="0" name=""/>
        <dsp:cNvSpPr/>
      </dsp:nvSpPr>
      <dsp:spPr>
        <a:xfrm>
          <a:off x="668768" y="461037"/>
          <a:ext cx="2674117" cy="2674078"/>
        </a:xfrm>
        <a:prstGeom prst="ellipse">
          <a:avLst/>
        </a:prstGeom>
        <a:solidFill>
          <a:schemeClr val="accent2">
            <a:alpha val="5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Programming Skills</a:t>
          </a:r>
        </a:p>
        <a:p>
          <a:pPr marL="0" lvl="0" indent="0" algn="ctr" defTabSz="977900">
            <a:lnSpc>
              <a:spcPct val="90000"/>
            </a:lnSpc>
            <a:spcBef>
              <a:spcPct val="0"/>
            </a:spcBef>
            <a:spcAft>
              <a:spcPct val="35000"/>
            </a:spcAft>
            <a:buNone/>
          </a:pPr>
          <a:endParaRPr lang="en-US" sz="2200" kern="1200" dirty="0"/>
        </a:p>
      </dsp:txBody>
      <dsp:txXfrm>
        <a:off x="1060383" y="852647"/>
        <a:ext cx="1890887" cy="1890858"/>
      </dsp:txXfrm>
    </dsp:sp>
    <dsp:sp modelId="{DA3DD628-E606-4CF7-9E3B-A29712D52988}">
      <dsp:nvSpPr>
        <dsp:cNvPr id="0" name=""/>
        <dsp:cNvSpPr/>
      </dsp:nvSpPr>
      <dsp:spPr>
        <a:xfrm>
          <a:off x="1851179" y="1783462"/>
          <a:ext cx="2674117" cy="2674078"/>
        </a:xfrm>
        <a:prstGeom prst="ellipse">
          <a:avLst/>
        </a:prstGeom>
        <a:solidFill>
          <a:schemeClr val="accent2">
            <a:alpha val="50000"/>
            <a:hueOff val="-5507166"/>
            <a:satOff val="-831"/>
            <a:lumOff val="2648"/>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endParaRPr lang="en-US" sz="2200" kern="1200" dirty="0"/>
        </a:p>
        <a:p>
          <a:pPr marL="0" lvl="0" indent="0" algn="ctr" defTabSz="977900">
            <a:lnSpc>
              <a:spcPct val="90000"/>
            </a:lnSpc>
            <a:spcBef>
              <a:spcPct val="0"/>
            </a:spcBef>
            <a:spcAft>
              <a:spcPct val="35000"/>
            </a:spcAft>
            <a:buNone/>
          </a:pPr>
          <a:r>
            <a:rPr lang="en-US" sz="2200" kern="1200" dirty="0"/>
            <a:t>Statistics (Science*)</a:t>
          </a:r>
        </a:p>
      </dsp:txBody>
      <dsp:txXfrm>
        <a:off x="2242794" y="2175072"/>
        <a:ext cx="1890887" cy="1890858"/>
      </dsp:txXfrm>
    </dsp:sp>
    <dsp:sp modelId="{D49058AB-F85E-48AD-B404-76FD1DAA1CDB}">
      <dsp:nvSpPr>
        <dsp:cNvPr id="0" name=""/>
        <dsp:cNvSpPr/>
      </dsp:nvSpPr>
      <dsp:spPr>
        <a:xfrm>
          <a:off x="2818568" y="384960"/>
          <a:ext cx="2674117" cy="2674078"/>
        </a:xfrm>
        <a:prstGeom prst="ellipse">
          <a:avLst/>
        </a:prstGeom>
        <a:solidFill>
          <a:schemeClr val="accent2">
            <a:alpha val="50000"/>
            <a:hueOff val="-11014331"/>
            <a:satOff val="-1661"/>
            <a:lumOff val="5296"/>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Business Analysis</a:t>
          </a:r>
        </a:p>
        <a:p>
          <a:pPr marL="0" lvl="0" indent="0" algn="ctr" defTabSz="977900">
            <a:lnSpc>
              <a:spcPct val="90000"/>
            </a:lnSpc>
            <a:spcBef>
              <a:spcPct val="0"/>
            </a:spcBef>
            <a:spcAft>
              <a:spcPct val="35000"/>
            </a:spcAft>
            <a:buNone/>
          </a:pPr>
          <a:endParaRPr lang="en-US" sz="2200" kern="1200" dirty="0"/>
        </a:p>
      </dsp:txBody>
      <dsp:txXfrm>
        <a:off x="3210183" y="776570"/>
        <a:ext cx="1890887" cy="1890858"/>
      </dsp:txXfrm>
    </dsp:sp>
  </dsp:spTree>
</dsp:drawing>
</file>

<file path=ppt/diagrams/layout1.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399F1D-A0CC-45B4-B88C-3C5F4C7FC7E4}" type="datetimeFigureOut">
              <a:rPr lang="en-US" smtClean="0"/>
              <a:t>5/14/2017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CAF81B-C7F7-40C3-A2EE-F6EFF944E3A1}" type="slidenum">
              <a:rPr lang="en-US" smtClean="0"/>
              <a:t>‹#›</a:t>
            </a:fld>
            <a:endParaRPr lang="en-US"/>
          </a:p>
        </p:txBody>
      </p:sp>
    </p:spTree>
    <p:extLst>
      <p:ext uri="{BB962C8B-B14F-4D97-AF65-F5344CB8AC3E}">
        <p14:creationId xmlns:p14="http://schemas.microsoft.com/office/powerpoint/2010/main" val="1591957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1863"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effectLst/>
                <a:latin typeface="Segoe UI Light" pitchFamily="34" charset="0"/>
                <a:ea typeface="MS PGothic" panose="020B0600070205080204" pitchFamily="34" charset="-128"/>
                <a:cs typeface="ＭＳ Ｐゴシック" charset="0"/>
              </a:rPr>
              <a:t>Slide objective</a:t>
            </a: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dirty="0">
                <a:solidFill>
                  <a:schemeClr val="tx1"/>
                </a:solidFill>
                <a:effectLst/>
                <a:latin typeface="Segoe UI Light" pitchFamily="34" charset="0"/>
                <a:ea typeface="MS PGothic" panose="020B0600070205080204" pitchFamily="34" charset="-128"/>
                <a:cs typeface="ＭＳ Ｐゴシック" charset="0"/>
              </a:rPr>
              <a:t>Illustrate the typical advanced analytics lifecycle</a:t>
            </a: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 phases of preparation, modeling, and operationalization.</a:t>
            </a:r>
          </a:p>
          <a:p>
            <a:pPr marL="0" marR="0" indent="0" algn="l" defTabSz="931863" rtl="0" eaLnBrk="0" fontAlgn="base" latinLnBrk="0" hangingPunct="0">
              <a:lnSpc>
                <a:spcPct val="100000"/>
              </a:lnSpc>
              <a:spcBef>
                <a:spcPct val="30000"/>
              </a:spcBef>
              <a:spcAft>
                <a:spcPct val="0"/>
              </a:spcAft>
              <a:buClrTx/>
              <a:buSzTx/>
              <a:buFontTx/>
              <a:buNone/>
              <a:tabLst/>
              <a:defRPr/>
            </a:pPr>
            <a:endParaRPr lang="en-US" sz="1200" b="0" kern="1200" baseline="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1" kern="1200" baseline="0" dirty="0">
                <a:solidFill>
                  <a:schemeClr val="tx1"/>
                </a:solidFill>
                <a:effectLst/>
                <a:latin typeface="Segoe UI Light" pitchFamily="34" charset="0"/>
                <a:ea typeface="MS PGothic" panose="020B0600070205080204" pitchFamily="34" charset="-128"/>
                <a:cs typeface="ＭＳ Ｐゴシック" charset="0"/>
              </a:rPr>
              <a:t>Talking points</a:t>
            </a:r>
            <a:endParaRPr lang="en-US" sz="1200" b="1" kern="120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dirty="0">
                <a:solidFill>
                  <a:schemeClr val="tx1"/>
                </a:solidFill>
                <a:effectLst/>
                <a:latin typeface="Segoe UI Light" pitchFamily="34" charset="0"/>
                <a:ea typeface="MS PGothic" panose="020B0600070205080204" pitchFamily="34" charset="-128"/>
                <a:cs typeface="ＭＳ Ｐゴシック" charset="0"/>
              </a:rPr>
              <a:t>Advanced analytics is</a:t>
            </a: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 generally a three-phase process. </a:t>
            </a:r>
          </a:p>
          <a:p>
            <a:pPr marL="0" marR="0" indent="0" algn="l" defTabSz="931863" rtl="0" eaLnBrk="0" fontAlgn="base" latinLnBrk="0" hangingPunct="0">
              <a:lnSpc>
                <a:spcPct val="100000"/>
              </a:lnSpc>
              <a:spcBef>
                <a:spcPct val="30000"/>
              </a:spcBef>
              <a:spcAft>
                <a:spcPct val="0"/>
              </a:spcAft>
              <a:buClrTx/>
              <a:buSzTx/>
              <a:buFontTx/>
              <a:buNone/>
              <a:tabLst/>
              <a:defRPr/>
            </a:pPr>
            <a:endParaRPr lang="en-US" sz="1200" b="0" kern="1200" baseline="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[CLICK]</a:t>
            </a:r>
          </a:p>
          <a:p>
            <a:pPr marL="0" marR="0" indent="0" algn="l" defTabSz="931863" rtl="0" eaLnBrk="0" fontAlgn="base" latinLnBrk="0" hangingPunct="0">
              <a:lnSpc>
                <a:spcPct val="100000"/>
              </a:lnSpc>
              <a:spcBef>
                <a:spcPct val="30000"/>
              </a:spcBef>
              <a:spcAft>
                <a:spcPct val="0"/>
              </a:spcAft>
              <a:buClrTx/>
              <a:buSzTx/>
              <a:buFontTx/>
              <a:buNone/>
              <a:tabLst/>
              <a:defRPr/>
            </a:pPr>
            <a:endParaRPr lang="en-US" sz="1200" b="0" kern="1200" baseline="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The three phases are preparation, where the data is taken in, transformed, cleansed, and denormalized</a:t>
            </a:r>
            <a:r>
              <a:rPr lang="en-US" dirty="0">
                <a:latin typeface="Segoe UI Light" pitchFamily="34" charset="0"/>
              </a:rPr>
              <a:t>. Then, the data is</a:t>
            </a: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 profiled, explored, and visualized.</a:t>
            </a:r>
          </a:p>
          <a:p>
            <a:pPr marL="0" marR="0" indent="0" algn="l" defTabSz="931863" rtl="0" eaLnBrk="0" fontAlgn="base" latinLnBrk="0" hangingPunct="0">
              <a:lnSpc>
                <a:spcPct val="100000"/>
              </a:lnSpc>
              <a:spcBef>
                <a:spcPct val="30000"/>
              </a:spcBef>
              <a:spcAft>
                <a:spcPct val="0"/>
              </a:spcAft>
              <a:buClrTx/>
              <a:buSzTx/>
              <a:buFontTx/>
              <a:buNone/>
              <a:tabLst/>
              <a:defRPr/>
            </a:pPr>
            <a:endParaRPr lang="en-US" sz="1200" b="0" kern="1200" baseline="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[CLICK]</a:t>
            </a:r>
          </a:p>
          <a:p>
            <a:pPr marL="0" marR="0" indent="0" algn="l" defTabSz="931863" rtl="0" eaLnBrk="0" fontAlgn="base" latinLnBrk="0" hangingPunct="0">
              <a:lnSpc>
                <a:spcPct val="100000"/>
              </a:lnSpc>
              <a:spcBef>
                <a:spcPct val="30000"/>
              </a:spcBef>
              <a:spcAft>
                <a:spcPct val="0"/>
              </a:spcAft>
              <a:buClrTx/>
              <a:buSzTx/>
              <a:buFontTx/>
              <a:buNone/>
              <a:tabLst/>
              <a:defRPr/>
            </a:pPr>
            <a:endParaRPr lang="en-US" sz="1200" b="0" kern="1200" baseline="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Next is the modeling phase, where feature and algorithm selection takes place, along with model testing and validation of data before it is deployed to the operationalization phase,</a:t>
            </a:r>
          </a:p>
          <a:p>
            <a:pPr marL="0" marR="0" indent="0" algn="l" defTabSz="931863" rtl="0" eaLnBrk="0" fontAlgn="base" latinLnBrk="0" hangingPunct="0">
              <a:lnSpc>
                <a:spcPct val="100000"/>
              </a:lnSpc>
              <a:spcBef>
                <a:spcPct val="30000"/>
              </a:spcBef>
              <a:spcAft>
                <a:spcPct val="0"/>
              </a:spcAft>
              <a:buClrTx/>
              <a:buSzTx/>
              <a:buFontTx/>
              <a:buNone/>
              <a:tabLst/>
              <a:defRPr/>
            </a:pPr>
            <a:endParaRPr lang="en-US" sz="1200" b="0" kern="1200" baseline="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[CLICK]</a:t>
            </a:r>
          </a:p>
          <a:p>
            <a:pPr marL="0" marR="0" indent="0" algn="l" defTabSz="931863" rtl="0" eaLnBrk="0" fontAlgn="base" latinLnBrk="0" hangingPunct="0">
              <a:lnSpc>
                <a:spcPct val="100000"/>
              </a:lnSpc>
              <a:spcBef>
                <a:spcPct val="30000"/>
              </a:spcBef>
              <a:spcAft>
                <a:spcPct val="0"/>
              </a:spcAft>
              <a:buClrTx/>
              <a:buSzTx/>
              <a:buFontTx/>
              <a:buNone/>
              <a:tabLst/>
              <a:defRPr/>
            </a:pPr>
            <a:endParaRPr lang="en-US" sz="1200" b="0" kern="1200" baseline="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And that is where it is scored, visualized, measured, and then used for predictive analytics. </a:t>
            </a:r>
          </a:p>
          <a:p>
            <a:pPr marL="0" marR="0" indent="0" algn="l" defTabSz="931863" rtl="0" eaLnBrk="0" fontAlgn="base" latinLnBrk="0" hangingPunct="0">
              <a:lnSpc>
                <a:spcPct val="100000"/>
              </a:lnSpc>
              <a:spcBef>
                <a:spcPct val="30000"/>
              </a:spcBef>
              <a:spcAft>
                <a:spcPct val="0"/>
              </a:spcAft>
              <a:buClrTx/>
              <a:buSzTx/>
              <a:buFontTx/>
              <a:buNone/>
              <a:tabLst/>
              <a:defRPr/>
            </a:pPr>
            <a:endParaRPr lang="en-US" sz="1200" b="0" kern="1200" baseline="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[CLICK]</a:t>
            </a:r>
          </a:p>
          <a:p>
            <a:pPr marL="0" marR="0" indent="0" algn="l" defTabSz="931863" rtl="0" eaLnBrk="0" fontAlgn="base" latinLnBrk="0" hangingPunct="0">
              <a:lnSpc>
                <a:spcPct val="100000"/>
              </a:lnSpc>
              <a:spcBef>
                <a:spcPct val="30000"/>
              </a:spcBef>
              <a:spcAft>
                <a:spcPct val="0"/>
              </a:spcAft>
              <a:buClrTx/>
              <a:buSzTx/>
              <a:buFontTx/>
              <a:buNone/>
              <a:tabLst/>
              <a:defRPr/>
            </a:pPr>
            <a:endParaRPr lang="en-US" sz="1200" b="0" kern="1200" baseline="0" dirty="0">
              <a:solidFill>
                <a:schemeClr val="tx1"/>
              </a:solidFill>
              <a:effectLst/>
              <a:latin typeface="Segoe UI Light" pitchFamily="34" charset="0"/>
              <a:ea typeface="MS PGothic" panose="020B0600070205080204" pitchFamily="34" charset="-128"/>
              <a:cs typeface="ＭＳ Ｐゴシック" charset="0"/>
            </a:endParaRPr>
          </a:p>
          <a:p>
            <a:pPr marL="0" marR="0" indent="0" algn="l" defTabSz="931863" rtl="0" eaLnBrk="0" fontAlgn="base" latinLnBrk="0" hangingPunct="0">
              <a:lnSpc>
                <a:spcPct val="100000"/>
              </a:lnSpc>
              <a:spcBef>
                <a:spcPct val="30000"/>
              </a:spcBef>
              <a:spcAft>
                <a:spcPct val="0"/>
              </a:spcAft>
              <a:buClrTx/>
              <a:buSzTx/>
              <a:buFontTx/>
              <a:buNone/>
              <a:tabLst/>
              <a:defRPr/>
            </a:pPr>
            <a:r>
              <a:rPr lang="en-US" sz="1200" b="0" kern="1200" baseline="0" dirty="0">
                <a:solidFill>
                  <a:schemeClr val="tx1"/>
                </a:solidFill>
                <a:effectLst/>
                <a:latin typeface="Segoe UI Light" pitchFamily="34" charset="0"/>
                <a:ea typeface="MS PGothic" panose="020B0600070205080204" pitchFamily="34" charset="-128"/>
                <a:cs typeface="ＭＳ Ｐゴシック" charset="0"/>
              </a:rPr>
              <a:t>And then it’s back to more advanced analytics.</a:t>
            </a:r>
            <a:endParaRPr lang="en-US" sz="1200" b="0" kern="1200" dirty="0">
              <a:solidFill>
                <a:schemeClr val="tx1"/>
              </a:solidFill>
              <a:effectLst/>
              <a:latin typeface="Segoe UI Light" pitchFamily="34" charset="0"/>
              <a:ea typeface="MS PGothic" panose="020B0600070205080204" pitchFamily="34" charset="-128"/>
              <a:cs typeface="ＭＳ Ｐゴシック" charset="0"/>
            </a:endParaRPr>
          </a:p>
        </p:txBody>
      </p:sp>
      <p:sp>
        <p:nvSpPr>
          <p:cNvPr id="4" name="Slide Number Placeholder 3"/>
          <p:cNvSpPr>
            <a:spLocks noGrp="1"/>
          </p:cNvSpPr>
          <p:nvPr>
            <p:ph type="sldNum" sz="quarter" idx="10"/>
          </p:nvPr>
        </p:nvSpPr>
        <p:spPr/>
        <p:txBody>
          <a:bodyPr/>
          <a:lstStyle/>
          <a:p>
            <a:pPr>
              <a:defRPr/>
            </a:pPr>
            <a:fld id="{7088D5E3-B0C4-244E-905F-C9848084E0A1}" type="slidenum">
              <a:rPr lang="en-US" smtClean="0">
                <a:solidFill>
                  <a:prstClr val="black"/>
                </a:solidFill>
              </a:rPr>
              <a:pPr>
                <a:defRPr/>
              </a:pPr>
              <a:t>6</a:t>
            </a:fld>
            <a:endParaRPr lang="en-US" dirty="0">
              <a:solidFill>
                <a:prstClr val="black"/>
              </a:solidFill>
            </a:endParaRPr>
          </a:p>
        </p:txBody>
      </p:sp>
    </p:spTree>
    <p:extLst>
      <p:ext uri="{BB962C8B-B14F-4D97-AF65-F5344CB8AC3E}">
        <p14:creationId xmlns:p14="http://schemas.microsoft.com/office/powerpoint/2010/main" val="12023645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Segoe UI Light" pitchFamily="34" charset="0"/>
              <a:ea typeface="+mn-ea"/>
              <a:cs typeface="+mn-cs"/>
            </a:endParaRPr>
          </a:p>
        </p:txBody>
      </p:sp>
      <p:sp>
        <p:nvSpPr>
          <p:cNvPr id="4" name="Slide Number Placeholder 3"/>
          <p:cNvSpPr>
            <a:spLocks noGrp="1"/>
          </p:cNvSpPr>
          <p:nvPr>
            <p:ph type="sldNum" sz="quarter" idx="10"/>
          </p:nvPr>
        </p:nvSpPr>
        <p:spPr/>
        <p:txBody>
          <a:bodyPr/>
          <a:lstStyle/>
          <a:p>
            <a:fld id="{A7178F21-7BB5-4F00-9D27-A734FECBAC34}" type="slidenum">
              <a:rPr lang="en-US" smtClean="0"/>
              <a:t>8</a:t>
            </a:fld>
            <a:endParaRPr lang="en-US" dirty="0"/>
          </a:p>
        </p:txBody>
      </p:sp>
    </p:spTree>
    <p:extLst>
      <p:ext uri="{BB962C8B-B14F-4D97-AF65-F5344CB8AC3E}">
        <p14:creationId xmlns:p14="http://schemas.microsoft.com/office/powerpoint/2010/main" val="1561358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2C2D322-474A-446D-9BD6-85AF011F6ED6}" type="slidenum">
              <a:rPr lang="en-US" smtClean="0"/>
              <a:t>23</a:t>
            </a:fld>
            <a:endParaRPr lang="en-US" dirty="0"/>
          </a:p>
        </p:txBody>
      </p:sp>
    </p:spTree>
    <p:extLst>
      <p:ext uri="{BB962C8B-B14F-4D97-AF65-F5344CB8AC3E}">
        <p14:creationId xmlns:p14="http://schemas.microsoft.com/office/powerpoint/2010/main" val="3018883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96371C5-5D88-4C1B-BABA-D8A22157F0C0}" type="slidenum">
              <a:rPr lang="en-IN" smtClean="0">
                <a:solidFill>
                  <a:prstClr val="black"/>
                </a:solidFill>
              </a:rPr>
              <a:pPr/>
              <a:t>29</a:t>
            </a:fld>
            <a:endParaRPr lang="en-IN" dirty="0">
              <a:solidFill>
                <a:prstClr val="black"/>
              </a:solidFill>
            </a:endParaRPr>
          </a:p>
        </p:txBody>
      </p:sp>
    </p:spTree>
    <p:extLst>
      <p:ext uri="{BB962C8B-B14F-4D97-AF65-F5344CB8AC3E}">
        <p14:creationId xmlns:p14="http://schemas.microsoft.com/office/powerpoint/2010/main" val="11151033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3.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0" y="0"/>
            <a:ext cx="12192000" cy="6858000"/>
          </a:xfrm>
          <a:prstGeom prst="rect">
            <a:avLst/>
          </a:prstGeom>
        </p:spPr>
      </p:pic>
      <p:pic>
        <p:nvPicPr>
          <p:cNvPr id="5" name="Picture 4"/>
          <p:cNvPicPr>
            <a:picLocks noChangeAspect="1"/>
          </p:cNvPicPr>
          <p:nvPr/>
        </p:nvPicPr>
        <p:blipFill>
          <a:blip r:embed="rId3"/>
          <a:stretch>
            <a:fillRect/>
          </a:stretch>
        </p:blipFill>
        <p:spPr>
          <a:xfrm>
            <a:off x="10260955" y="463695"/>
            <a:ext cx="1506492" cy="323755"/>
          </a:xfrm>
          <a:prstGeom prst="rect">
            <a:avLst/>
          </a:prstGeom>
        </p:spPr>
      </p:pic>
      <p:pic>
        <p:nvPicPr>
          <p:cNvPr id="11" name="Picture 10"/>
          <p:cNvPicPr>
            <a:picLocks noChangeAspect="1"/>
          </p:cNvPicPr>
          <p:nvPr/>
        </p:nvPicPr>
        <p:blipFill>
          <a:blip r:embed="rId4"/>
          <a:stretch>
            <a:fillRect/>
          </a:stretch>
        </p:blipFill>
        <p:spPr>
          <a:xfrm>
            <a:off x="378009" y="393093"/>
            <a:ext cx="1771900" cy="1765062"/>
          </a:xfrm>
          <a:prstGeom prst="rect">
            <a:avLst/>
          </a:prstGeom>
        </p:spPr>
      </p:pic>
      <p:pic>
        <p:nvPicPr>
          <p:cNvPr id="23" name="Picture 22"/>
          <p:cNvPicPr>
            <a:picLocks noChangeAspect="1"/>
          </p:cNvPicPr>
          <p:nvPr/>
        </p:nvPicPr>
        <p:blipFill>
          <a:blip r:embed="rId5"/>
          <a:stretch>
            <a:fillRect/>
          </a:stretch>
        </p:blipFill>
        <p:spPr>
          <a:xfrm>
            <a:off x="898904" y="3546948"/>
            <a:ext cx="10420938" cy="3309842"/>
          </a:xfrm>
          <a:prstGeom prst="rect">
            <a:avLst/>
          </a:prstGeom>
        </p:spPr>
      </p:pic>
    </p:spTree>
    <p:extLst>
      <p:ext uri="{BB962C8B-B14F-4D97-AF65-F5344CB8AC3E}">
        <p14:creationId xmlns:p14="http://schemas.microsoft.com/office/powerpoint/2010/main" val="34679323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cSld name="Title Slide">
    <p:bg>
      <p:bgPr>
        <a:solidFill>
          <a:srgbClr val="00254A"/>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30523"/>
            <a:ext cx="12192000" cy="6888522"/>
          </a:xfrm>
          <a:prstGeom prst="rect">
            <a:avLst/>
          </a:prstGeom>
        </p:spPr>
      </p:pic>
      <p:pic>
        <p:nvPicPr>
          <p:cNvPr id="9" name="Picture 8"/>
          <p:cNvPicPr>
            <a:picLocks noChangeAspect="1"/>
          </p:cNvPicPr>
          <p:nvPr/>
        </p:nvPicPr>
        <p:blipFill>
          <a:blip r:embed="rId3"/>
          <a:stretch>
            <a:fillRect/>
          </a:stretch>
        </p:blipFill>
        <p:spPr>
          <a:xfrm>
            <a:off x="10331548" y="322490"/>
            <a:ext cx="1506492" cy="323755"/>
          </a:xfrm>
          <a:prstGeom prst="rect">
            <a:avLst/>
          </a:prstGeom>
        </p:spPr>
      </p:pic>
      <p:pic>
        <p:nvPicPr>
          <p:cNvPr id="10" name="Picture 9"/>
          <p:cNvPicPr>
            <a:picLocks noChangeAspect="1"/>
          </p:cNvPicPr>
          <p:nvPr/>
        </p:nvPicPr>
        <p:blipFill>
          <a:blip r:embed="rId4"/>
          <a:stretch>
            <a:fillRect/>
          </a:stretch>
        </p:blipFill>
        <p:spPr>
          <a:xfrm>
            <a:off x="448602" y="322490"/>
            <a:ext cx="1630995" cy="1494253"/>
          </a:xfrm>
          <a:prstGeom prst="rect">
            <a:avLst/>
          </a:prstGeom>
        </p:spPr>
      </p:pic>
      <p:pic>
        <p:nvPicPr>
          <p:cNvPr id="7" name="Picture 6"/>
          <p:cNvPicPr>
            <a:picLocks noChangeAspect="1"/>
          </p:cNvPicPr>
          <p:nvPr/>
        </p:nvPicPr>
        <p:blipFill>
          <a:blip r:embed="rId5"/>
          <a:stretch>
            <a:fillRect/>
          </a:stretch>
        </p:blipFill>
        <p:spPr>
          <a:xfrm>
            <a:off x="378009" y="6182496"/>
            <a:ext cx="2877764" cy="332097"/>
          </a:xfrm>
          <a:prstGeom prst="rect">
            <a:avLst/>
          </a:prstGeom>
        </p:spPr>
      </p:pic>
      <p:pic>
        <p:nvPicPr>
          <p:cNvPr id="8" name="Picture 7"/>
          <p:cNvPicPr>
            <a:picLocks noChangeAspect="1"/>
          </p:cNvPicPr>
          <p:nvPr/>
        </p:nvPicPr>
        <p:blipFill>
          <a:blip r:embed="rId6"/>
          <a:stretch>
            <a:fillRect/>
          </a:stretch>
        </p:blipFill>
        <p:spPr>
          <a:xfrm>
            <a:off x="7353022" y="2562022"/>
            <a:ext cx="5166893" cy="4295978"/>
          </a:xfrm>
          <a:prstGeom prst="rect">
            <a:avLst/>
          </a:prstGeom>
        </p:spPr>
      </p:pic>
      <p:sp>
        <p:nvSpPr>
          <p:cNvPr id="13" name="Title 1"/>
          <p:cNvSpPr>
            <a:spLocks noGrp="1"/>
          </p:cNvSpPr>
          <p:nvPr>
            <p:ph type="title" hasCustomPrompt="1"/>
          </p:nvPr>
        </p:nvSpPr>
        <p:spPr bwMode="auto">
          <a:xfrm>
            <a:off x="269302" y="2759178"/>
            <a:ext cx="4840694" cy="1799462"/>
          </a:xfrm>
          <a:noFill/>
        </p:spPr>
        <p:txBody>
          <a:bodyPr lIns="146304" tIns="91440" rIns="146304" bIns="91440" anchor="t" anchorCtr="0"/>
          <a:lstStyle>
            <a:lvl1pPr>
              <a:defRPr sz="4705" spc="-98"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67682" y="3877277"/>
            <a:ext cx="4840694" cy="717249"/>
          </a:xfrm>
        </p:spPr>
        <p:txBody>
          <a:bodyPr lIns="164592" tIns="109728" rIns="164592" bIns="109728">
            <a:noAutofit/>
          </a:bodyPr>
          <a:lstStyle>
            <a:lvl1pPr marL="0" indent="0">
              <a:spcBef>
                <a:spcPts val="0"/>
              </a:spcBef>
              <a:buNone/>
              <a:defRPr lang="en-US" sz="3137" kern="1200" spc="0" baseline="0" dirty="0">
                <a:solidFill>
                  <a:schemeClr val="tx1"/>
                </a:solidFill>
                <a:latin typeface="+mn-lt"/>
                <a:ea typeface="+mn-ea"/>
                <a:cs typeface="+mn-cs"/>
              </a:defRPr>
            </a:lvl1pPr>
          </a:lstStyle>
          <a:p>
            <a:pPr marL="0" marR="0" lvl="0" indent="0" algn="l" defTabSz="914367"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41811917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69240" y="1189177"/>
            <a:ext cx="11655078" cy="2263268"/>
          </a:xfrm>
        </p:spPr>
        <p:txBody>
          <a:bodyPr>
            <a:spAutoFit/>
          </a:bodyPr>
          <a:lstStyle>
            <a:lvl1pPr marL="0" indent="0">
              <a:buNone/>
              <a:defRPr/>
            </a:lvl1pPr>
            <a:lvl2pPr marL="224097" indent="0">
              <a:buNone/>
              <a:defRPr/>
            </a:lvl2pPr>
            <a:lvl3pPr marL="448193" indent="0">
              <a:buNone/>
              <a:defRPr/>
            </a:lvl3pPr>
            <a:lvl4pPr marL="672290" indent="0">
              <a:buNone/>
              <a:defRPr/>
            </a:lvl4pPr>
            <a:lvl5pPr marL="896386"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p:nvPicPr>
        <p:blipFill>
          <a:blip r:embed="rId2"/>
          <a:stretch>
            <a:fillRect/>
          </a:stretch>
        </p:blipFill>
        <p:spPr>
          <a:xfrm>
            <a:off x="10829420" y="5688279"/>
            <a:ext cx="1055162" cy="937460"/>
          </a:xfrm>
          <a:prstGeom prst="rect">
            <a:avLst/>
          </a:prstGeom>
        </p:spPr>
      </p:pic>
      <p:sp>
        <p:nvSpPr>
          <p:cNvPr id="5" name="TextBox 4"/>
          <p:cNvSpPr txBox="1"/>
          <p:nvPr/>
        </p:nvSpPr>
        <p:spPr>
          <a:xfrm>
            <a:off x="5265098" y="6323702"/>
            <a:ext cx="1661804" cy="452654"/>
          </a:xfrm>
          <a:prstGeom prst="rect">
            <a:avLst/>
          </a:prstGeom>
          <a:noFill/>
        </p:spPr>
        <p:txBody>
          <a:bodyPr wrap="square" lIns="179285" tIns="143428" rIns="179285" bIns="143428" rtlCol="0">
            <a:spAutoFit/>
          </a:bodyPr>
          <a:lstStyle/>
          <a:p>
            <a:pPr>
              <a:lnSpc>
                <a:spcPct val="90000"/>
              </a:lnSpc>
              <a:spcAft>
                <a:spcPts val="588"/>
              </a:spcAft>
            </a:pPr>
            <a:r>
              <a:rPr lang="en-US" sz="1078" b="0" dirty="0">
                <a:solidFill>
                  <a:srgbClr val="E4491C"/>
                </a:solidFill>
                <a:latin typeface="+mj-lt"/>
              </a:rPr>
              <a:t>Reach us with #ntk17</a:t>
            </a:r>
            <a:endParaRPr lang="hr-HR" sz="1078" b="0" dirty="0" err="1">
              <a:solidFill>
                <a:srgbClr val="E4491C"/>
              </a:solidFill>
              <a:latin typeface="+mj-lt"/>
            </a:endParaRPr>
          </a:p>
        </p:txBody>
      </p:sp>
      <p:pic>
        <p:nvPicPr>
          <p:cNvPr id="6" name="Picture 5"/>
          <p:cNvPicPr>
            <a:picLocks noChangeAspect="1"/>
          </p:cNvPicPr>
          <p:nvPr/>
        </p:nvPicPr>
        <p:blipFill>
          <a:blip r:embed="rId3"/>
          <a:stretch>
            <a:fillRect/>
          </a:stretch>
        </p:blipFill>
        <p:spPr>
          <a:xfrm>
            <a:off x="269239" y="6171154"/>
            <a:ext cx="1436897" cy="530268"/>
          </a:xfrm>
          <a:prstGeom prst="rect">
            <a:avLst/>
          </a:prstGeom>
        </p:spPr>
      </p:pic>
    </p:spTree>
    <p:extLst>
      <p:ext uri="{BB962C8B-B14F-4D97-AF65-F5344CB8AC3E}">
        <p14:creationId xmlns:p14="http://schemas.microsoft.com/office/powerpoint/2010/main" val="2829684319"/>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69303" y="1187645"/>
            <a:ext cx="11655078" cy="22665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p:nvPicPr>
        <p:blipFill>
          <a:blip r:embed="rId2"/>
          <a:stretch>
            <a:fillRect/>
          </a:stretch>
        </p:blipFill>
        <p:spPr>
          <a:xfrm>
            <a:off x="10829420" y="5688279"/>
            <a:ext cx="1055162" cy="937460"/>
          </a:xfrm>
          <a:prstGeom prst="rect">
            <a:avLst/>
          </a:prstGeom>
        </p:spPr>
      </p:pic>
      <p:sp>
        <p:nvSpPr>
          <p:cNvPr id="8" name="TextBox 7"/>
          <p:cNvSpPr txBox="1"/>
          <p:nvPr/>
        </p:nvSpPr>
        <p:spPr>
          <a:xfrm>
            <a:off x="5265098" y="6323702"/>
            <a:ext cx="1661804" cy="452654"/>
          </a:xfrm>
          <a:prstGeom prst="rect">
            <a:avLst/>
          </a:prstGeom>
          <a:noFill/>
        </p:spPr>
        <p:txBody>
          <a:bodyPr wrap="square" lIns="179285" tIns="143428" rIns="179285" bIns="143428" rtlCol="0">
            <a:spAutoFit/>
          </a:bodyPr>
          <a:lstStyle/>
          <a:p>
            <a:pPr>
              <a:lnSpc>
                <a:spcPct val="90000"/>
              </a:lnSpc>
              <a:spcAft>
                <a:spcPts val="588"/>
              </a:spcAft>
            </a:pPr>
            <a:r>
              <a:rPr lang="en-US" sz="1078" b="0" dirty="0">
                <a:solidFill>
                  <a:srgbClr val="E4491C"/>
                </a:solidFill>
                <a:latin typeface="+mj-lt"/>
              </a:rPr>
              <a:t>Reach us with #ntk17</a:t>
            </a:r>
            <a:endParaRPr lang="hr-HR" sz="1078" b="0" dirty="0" err="1">
              <a:solidFill>
                <a:srgbClr val="E4491C"/>
              </a:solidFill>
              <a:latin typeface="+mj-lt"/>
            </a:endParaRPr>
          </a:p>
        </p:txBody>
      </p:sp>
      <p:pic>
        <p:nvPicPr>
          <p:cNvPr id="9" name="Picture 8"/>
          <p:cNvPicPr>
            <a:picLocks noChangeAspect="1"/>
          </p:cNvPicPr>
          <p:nvPr/>
        </p:nvPicPr>
        <p:blipFill>
          <a:blip r:embed="rId3"/>
          <a:stretch>
            <a:fillRect/>
          </a:stretch>
        </p:blipFill>
        <p:spPr>
          <a:xfrm>
            <a:off x="269239" y="6171154"/>
            <a:ext cx="1436897" cy="530268"/>
          </a:xfrm>
          <a:prstGeom prst="rect">
            <a:avLst/>
          </a:prstGeom>
        </p:spPr>
      </p:pic>
    </p:spTree>
    <p:extLst>
      <p:ext uri="{BB962C8B-B14F-4D97-AF65-F5344CB8AC3E}">
        <p14:creationId xmlns:p14="http://schemas.microsoft.com/office/powerpoint/2010/main" val="9334347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69241" y="1187644"/>
            <a:ext cx="5378548" cy="2115402"/>
          </a:xfrm>
        </p:spPr>
        <p:txBody>
          <a:bodyPr wrap="square">
            <a:spAutoFit/>
          </a:bodyPr>
          <a:lstStyle>
            <a:lvl1pPr marL="0" indent="0">
              <a:spcBef>
                <a:spcPts val="1200"/>
              </a:spcBef>
              <a:buClr>
                <a:schemeClr val="tx1"/>
              </a:buClr>
              <a:buFont typeface="Wingdings" panose="05000000000000000000" pitchFamily="2" charset="2"/>
              <a:buNone/>
              <a:defRPr sz="2941" b="0">
                <a:latin typeface="+mn-lt"/>
              </a:defRPr>
            </a:lvl1pPr>
            <a:lvl2pPr marL="250553" indent="0">
              <a:buFont typeface="Wingdings" panose="05000000000000000000" pitchFamily="2" charset="2"/>
              <a:buNone/>
              <a:defRPr sz="2353" b="0"/>
            </a:lvl2pPr>
            <a:lvl3pPr marL="441968" indent="0">
              <a:buFont typeface="Wingdings" panose="05000000000000000000" pitchFamily="2" charset="2"/>
              <a:buNone/>
              <a:tabLst/>
              <a:defRPr sz="2157" b="0"/>
            </a:lvl3pPr>
            <a:lvl4pPr marL="639608" indent="0">
              <a:buFont typeface="Wingdings" panose="05000000000000000000" pitchFamily="2" charset="2"/>
              <a:buNone/>
              <a:defRPr sz="2157" b="0"/>
            </a:lvl4pPr>
            <a:lvl5pPr marL="837250" indent="0">
              <a:buFont typeface="Wingdings" panose="05000000000000000000" pitchFamily="2" charset="2"/>
              <a:buNone/>
              <a:tabLst/>
              <a:defRPr sz="2157"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544214" y="1187644"/>
            <a:ext cx="5378548" cy="2429576"/>
          </a:xfrm>
        </p:spPr>
        <p:txBody>
          <a:bodyPr wrap="square">
            <a:spAutoFit/>
          </a:bodyPr>
          <a:lstStyle>
            <a:lvl1pPr marL="0" indent="0">
              <a:spcBef>
                <a:spcPts val="1200"/>
              </a:spcBef>
              <a:buClr>
                <a:schemeClr val="tx1"/>
              </a:buClr>
              <a:buFont typeface="Arial" panose="020B0604020202020204" pitchFamily="34" charset="0"/>
              <a:buNone/>
              <a:defRPr lang="en-US" sz="2941" b="0" kern="1200" spc="0" baseline="0" dirty="0">
                <a:gradFill>
                  <a:gsLst>
                    <a:gs pos="1250">
                      <a:schemeClr val="tx1"/>
                    </a:gs>
                    <a:gs pos="100000">
                      <a:schemeClr val="tx1"/>
                    </a:gs>
                  </a:gsLst>
                  <a:lin ang="5400000" scaled="0"/>
                </a:gradFill>
                <a:latin typeface="+mn-lt"/>
                <a:ea typeface="+mn-ea"/>
                <a:cs typeface="+mn-cs"/>
              </a:defRPr>
            </a:lvl1pPr>
            <a:lvl2pPr marL="250553" indent="0">
              <a:buFont typeface="Arial" panose="020B0604020202020204" pitchFamily="34" charset="0"/>
              <a:buNone/>
              <a:defRPr lang="en-US" sz="2353" b="0" kern="1200" spc="0" baseline="0" dirty="0">
                <a:gradFill>
                  <a:gsLst>
                    <a:gs pos="1250">
                      <a:schemeClr val="tx1"/>
                    </a:gs>
                    <a:gs pos="100000">
                      <a:schemeClr val="tx1"/>
                    </a:gs>
                  </a:gsLst>
                  <a:lin ang="5400000" scaled="0"/>
                </a:gradFill>
                <a:latin typeface="+mn-lt"/>
                <a:ea typeface="+mn-ea"/>
                <a:cs typeface="+mn-cs"/>
              </a:defRPr>
            </a:lvl2pPr>
            <a:lvl3pPr marL="441968" indent="0">
              <a:buFont typeface="Arial" panose="020B0604020202020204" pitchFamily="34" charset="0"/>
              <a:buNone/>
              <a:tabLst/>
              <a:defRPr lang="en-US" sz="2157" b="0" kern="1200" spc="0" baseline="0" dirty="0">
                <a:gradFill>
                  <a:gsLst>
                    <a:gs pos="1250">
                      <a:schemeClr val="tx1"/>
                    </a:gs>
                    <a:gs pos="100000">
                      <a:schemeClr val="tx1"/>
                    </a:gs>
                  </a:gsLst>
                  <a:lin ang="5400000" scaled="0"/>
                </a:gradFill>
                <a:latin typeface="+mn-lt"/>
                <a:ea typeface="+mn-ea"/>
                <a:cs typeface="+mn-cs"/>
              </a:defRPr>
            </a:lvl3pPr>
            <a:lvl4pPr marL="639608" indent="0">
              <a:buFont typeface="Arial" panose="020B0604020202020204" pitchFamily="34" charset="0"/>
              <a:buNone/>
              <a:defRPr lang="en-US" sz="2157" b="0" kern="1200" spc="0" baseline="0" dirty="0">
                <a:gradFill>
                  <a:gsLst>
                    <a:gs pos="1250">
                      <a:schemeClr val="tx1"/>
                    </a:gs>
                    <a:gs pos="100000">
                      <a:schemeClr val="tx1"/>
                    </a:gs>
                  </a:gsLst>
                  <a:lin ang="5400000" scaled="0"/>
                </a:gradFill>
                <a:latin typeface="+mn-lt"/>
                <a:ea typeface="+mn-ea"/>
                <a:cs typeface="+mn-cs"/>
              </a:defRPr>
            </a:lvl4pPr>
            <a:lvl5pPr marL="837250" indent="0">
              <a:buFont typeface="Arial" panose="020B0604020202020204" pitchFamily="34" charset="0"/>
              <a:buNone/>
              <a:tabLst/>
              <a:defRPr lang="en-US" sz="2157" b="0" kern="1200" spc="0" baseline="0" dirty="0">
                <a:gradFill>
                  <a:gsLst>
                    <a:gs pos="1250">
                      <a:schemeClr val="tx1"/>
                    </a:gs>
                    <a:gs pos="100000">
                      <a:schemeClr val="tx1"/>
                    </a:gs>
                  </a:gsLst>
                  <a:lin ang="5400000" scaled="0"/>
                </a:gradFill>
                <a:latin typeface="+mn-lt"/>
                <a:ea typeface="+mn-ea"/>
                <a:cs typeface="+mn-cs"/>
              </a:defRPr>
            </a:lvl5pPr>
          </a:lstStyle>
          <a:p>
            <a:pPr marL="504217" marR="0" lvl="0" indent="-504217" algn="l" defTabSz="914367" rtl="0" eaLnBrk="1" fontAlgn="auto" latinLnBrk="0" hangingPunct="1">
              <a:lnSpc>
                <a:spcPct val="90000"/>
              </a:lnSpc>
              <a:spcBef>
                <a:spcPts val="1200"/>
              </a:spcBef>
              <a:spcAft>
                <a:spcPts val="0"/>
              </a:spcAft>
              <a:buClr>
                <a:schemeClr val="tx1"/>
              </a:buClr>
              <a:buSzPct val="90000"/>
              <a:tabLst/>
            </a:pPr>
            <a:r>
              <a:rPr lang="en-US"/>
              <a:t>Edit Master text styles</a:t>
            </a:r>
          </a:p>
          <a:p>
            <a:pPr marL="504217" marR="0" lvl="1" indent="-504217" algn="l" defTabSz="914367" rtl="0" eaLnBrk="1" fontAlgn="auto" latinLnBrk="0" hangingPunct="1">
              <a:lnSpc>
                <a:spcPct val="90000"/>
              </a:lnSpc>
              <a:spcBef>
                <a:spcPts val="1200"/>
              </a:spcBef>
              <a:spcAft>
                <a:spcPts val="0"/>
              </a:spcAft>
              <a:buClr>
                <a:schemeClr val="tx1"/>
              </a:buClr>
              <a:buSzPct val="90000"/>
              <a:tabLst/>
            </a:pPr>
            <a:r>
              <a:rPr lang="en-US"/>
              <a:t>Second level</a:t>
            </a:r>
          </a:p>
          <a:p>
            <a:pPr marL="504217" marR="0" lvl="2" indent="-504217" algn="l" defTabSz="914367" rtl="0" eaLnBrk="1" fontAlgn="auto" latinLnBrk="0" hangingPunct="1">
              <a:lnSpc>
                <a:spcPct val="90000"/>
              </a:lnSpc>
              <a:spcBef>
                <a:spcPts val="1200"/>
              </a:spcBef>
              <a:spcAft>
                <a:spcPts val="0"/>
              </a:spcAft>
              <a:buClr>
                <a:schemeClr val="tx1"/>
              </a:buClr>
              <a:buSzPct val="90000"/>
              <a:tabLst/>
            </a:pPr>
            <a:r>
              <a:rPr lang="en-US"/>
              <a:t>Third level</a:t>
            </a:r>
          </a:p>
          <a:p>
            <a:pPr marL="504217" marR="0" lvl="3" indent="-504217" algn="l" defTabSz="914367" rtl="0" eaLnBrk="1" fontAlgn="auto" latinLnBrk="0" hangingPunct="1">
              <a:lnSpc>
                <a:spcPct val="90000"/>
              </a:lnSpc>
              <a:spcBef>
                <a:spcPts val="1200"/>
              </a:spcBef>
              <a:spcAft>
                <a:spcPts val="0"/>
              </a:spcAft>
              <a:buClr>
                <a:schemeClr val="tx1"/>
              </a:buClr>
              <a:buSzPct val="90000"/>
              <a:tabLst/>
            </a:pPr>
            <a:r>
              <a:rPr lang="en-US"/>
              <a:t>Fourth level</a:t>
            </a:r>
          </a:p>
          <a:p>
            <a:pPr marL="504217" marR="0" lvl="4" indent="-504217" algn="l" defTabSz="914367" rtl="0" eaLnBrk="1" fontAlgn="auto" latinLnBrk="0" hangingPunct="1">
              <a:lnSpc>
                <a:spcPct val="90000"/>
              </a:lnSpc>
              <a:spcBef>
                <a:spcPts val="1200"/>
              </a:spcBef>
              <a:spcAft>
                <a:spcPts val="0"/>
              </a:spcAft>
              <a:buClr>
                <a:schemeClr val="tx1"/>
              </a:buClr>
              <a:buSzPct val="90000"/>
              <a:tabLst/>
            </a:pPr>
            <a:r>
              <a:rPr lang="en-US"/>
              <a:t>Fifth level</a:t>
            </a:r>
            <a:endParaRPr lang="en-US" dirty="0"/>
          </a:p>
        </p:txBody>
      </p:sp>
      <p:pic>
        <p:nvPicPr>
          <p:cNvPr id="7" name="Picture 6"/>
          <p:cNvPicPr>
            <a:picLocks noChangeAspect="1"/>
          </p:cNvPicPr>
          <p:nvPr/>
        </p:nvPicPr>
        <p:blipFill>
          <a:blip r:embed="rId2"/>
          <a:stretch>
            <a:fillRect/>
          </a:stretch>
        </p:blipFill>
        <p:spPr>
          <a:xfrm>
            <a:off x="10829420" y="5688279"/>
            <a:ext cx="1055162" cy="937460"/>
          </a:xfrm>
          <a:prstGeom prst="rect">
            <a:avLst/>
          </a:prstGeom>
        </p:spPr>
      </p:pic>
      <p:pic>
        <p:nvPicPr>
          <p:cNvPr id="3" name="Picture 2"/>
          <p:cNvPicPr>
            <a:picLocks noChangeAspect="1"/>
          </p:cNvPicPr>
          <p:nvPr/>
        </p:nvPicPr>
        <p:blipFill>
          <a:blip r:embed="rId3"/>
          <a:stretch>
            <a:fillRect/>
          </a:stretch>
        </p:blipFill>
        <p:spPr>
          <a:xfrm>
            <a:off x="8566736" y="5666359"/>
            <a:ext cx="1341257" cy="1191641"/>
          </a:xfrm>
          <a:prstGeom prst="rect">
            <a:avLst/>
          </a:prstGeom>
        </p:spPr>
      </p:pic>
      <p:sp>
        <p:nvSpPr>
          <p:cNvPr id="9" name="TextBox 8"/>
          <p:cNvSpPr txBox="1"/>
          <p:nvPr/>
        </p:nvSpPr>
        <p:spPr>
          <a:xfrm>
            <a:off x="5265098" y="6323702"/>
            <a:ext cx="1661804" cy="452654"/>
          </a:xfrm>
          <a:prstGeom prst="rect">
            <a:avLst/>
          </a:prstGeom>
          <a:noFill/>
        </p:spPr>
        <p:txBody>
          <a:bodyPr wrap="square" lIns="179285" tIns="143428" rIns="179285" bIns="143428" rtlCol="0">
            <a:spAutoFit/>
          </a:bodyPr>
          <a:lstStyle/>
          <a:p>
            <a:pPr>
              <a:lnSpc>
                <a:spcPct val="90000"/>
              </a:lnSpc>
              <a:spcAft>
                <a:spcPts val="588"/>
              </a:spcAft>
            </a:pPr>
            <a:r>
              <a:rPr lang="en-US" sz="1078" b="0" dirty="0">
                <a:solidFill>
                  <a:srgbClr val="E4491C"/>
                </a:solidFill>
                <a:latin typeface="+mj-lt"/>
              </a:rPr>
              <a:t>Reach us with #ntk17</a:t>
            </a:r>
            <a:endParaRPr lang="hr-HR" sz="1078" b="0" dirty="0" err="1">
              <a:solidFill>
                <a:srgbClr val="E4491C"/>
              </a:solidFill>
              <a:latin typeface="+mj-lt"/>
            </a:endParaRPr>
          </a:p>
        </p:txBody>
      </p:sp>
      <p:pic>
        <p:nvPicPr>
          <p:cNvPr id="10" name="Picture 9"/>
          <p:cNvPicPr>
            <a:picLocks noChangeAspect="1"/>
          </p:cNvPicPr>
          <p:nvPr/>
        </p:nvPicPr>
        <p:blipFill>
          <a:blip r:embed="rId4"/>
          <a:stretch>
            <a:fillRect/>
          </a:stretch>
        </p:blipFill>
        <p:spPr>
          <a:xfrm>
            <a:off x="269239" y="6171154"/>
            <a:ext cx="1436897" cy="530268"/>
          </a:xfrm>
          <a:prstGeom prst="rect">
            <a:avLst/>
          </a:prstGeom>
        </p:spPr>
      </p:pic>
    </p:spTree>
    <p:extLst>
      <p:ext uri="{BB962C8B-B14F-4D97-AF65-F5344CB8AC3E}">
        <p14:creationId xmlns:p14="http://schemas.microsoft.com/office/powerpoint/2010/main" val="1716078609"/>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69241" y="1187644"/>
            <a:ext cx="5378548" cy="2115402"/>
          </a:xfrm>
        </p:spPr>
        <p:txBody>
          <a:bodyPr wrap="square">
            <a:spAutoFit/>
          </a:bodyPr>
          <a:lstStyle>
            <a:lvl1pPr marL="227209" indent="-227209">
              <a:spcBef>
                <a:spcPts val="1200"/>
              </a:spcBef>
              <a:buClr>
                <a:schemeClr val="tx1"/>
              </a:buClr>
              <a:buFont typeface="Wingdings" panose="05000000000000000000" pitchFamily="2" charset="2"/>
              <a:buChar char=""/>
              <a:defRPr sz="2941" b="0">
                <a:latin typeface="+mn-lt"/>
              </a:defRPr>
            </a:lvl1pPr>
            <a:lvl2pPr marL="418625" indent="-168072">
              <a:buFont typeface="Wingdings" panose="05000000000000000000" pitchFamily="2" charset="2"/>
              <a:buChar char=""/>
              <a:defRPr sz="2353" b="0"/>
            </a:lvl2pPr>
            <a:lvl3pPr marL="627160" indent="-185191">
              <a:buFont typeface="Wingdings" panose="05000000000000000000" pitchFamily="2" charset="2"/>
              <a:buChar char=""/>
              <a:tabLst/>
              <a:defRPr sz="2157" b="0"/>
            </a:lvl3pPr>
            <a:lvl4pPr marL="812350" indent="-172742">
              <a:buFont typeface="Wingdings" panose="05000000000000000000" pitchFamily="2" charset="2"/>
              <a:buChar char=""/>
              <a:defRPr sz="2157" b="0"/>
            </a:lvl4pPr>
            <a:lvl5pPr marL="1003766" indent="-166517">
              <a:buFont typeface="Wingdings" panose="05000000000000000000" pitchFamily="2" charset="2"/>
              <a:buChar char=""/>
              <a:tabLst/>
              <a:defRPr sz="2157"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544214" y="1187644"/>
            <a:ext cx="5378548" cy="2429576"/>
          </a:xfrm>
        </p:spPr>
        <p:txBody>
          <a:bodyPr wrap="square">
            <a:spAutoFit/>
          </a:bodyPr>
          <a:lstStyle>
            <a:lvl1pPr marL="281677" indent="-281677">
              <a:spcBef>
                <a:spcPts val="1200"/>
              </a:spcBef>
              <a:buClr>
                <a:schemeClr val="tx1"/>
              </a:buClr>
              <a:buFont typeface="Arial" pitchFamily="34" charset="0"/>
              <a:buChar char="•"/>
              <a:defRPr lang="en-US" sz="2941" b="0" kern="1200" spc="0" baseline="0" dirty="0">
                <a:gradFill>
                  <a:gsLst>
                    <a:gs pos="1250">
                      <a:schemeClr val="tx1"/>
                    </a:gs>
                    <a:gs pos="100000">
                      <a:schemeClr val="tx1"/>
                    </a:gs>
                  </a:gsLst>
                  <a:lin ang="5400000" scaled="0"/>
                </a:gradFill>
                <a:latin typeface="+mn-lt"/>
                <a:ea typeface="+mn-ea"/>
                <a:cs typeface="+mn-cs"/>
              </a:defRPr>
            </a:lvl1pPr>
            <a:lvl2pPr marL="586698" indent="-336145">
              <a:defRPr lang="en-US" sz="2353" b="0" kern="1200" spc="0" baseline="0" dirty="0">
                <a:gradFill>
                  <a:gsLst>
                    <a:gs pos="1250">
                      <a:schemeClr val="tx1"/>
                    </a:gs>
                    <a:gs pos="100000">
                      <a:schemeClr val="tx1"/>
                    </a:gs>
                  </a:gsLst>
                  <a:lin ang="5400000" scaled="0"/>
                </a:gradFill>
                <a:latin typeface="+mn-lt"/>
                <a:ea typeface="+mn-ea"/>
                <a:cs typeface="+mn-cs"/>
              </a:defRPr>
            </a:lvl2pPr>
            <a:lvl3pPr marL="778113" indent="-336145">
              <a:tabLst/>
              <a:defRPr lang="en-US" sz="2157" b="0" kern="1200" spc="0" baseline="0" dirty="0">
                <a:gradFill>
                  <a:gsLst>
                    <a:gs pos="1250">
                      <a:schemeClr val="tx1"/>
                    </a:gs>
                    <a:gs pos="100000">
                      <a:schemeClr val="tx1"/>
                    </a:gs>
                  </a:gsLst>
                  <a:lin ang="5400000" scaled="0"/>
                </a:gradFill>
                <a:latin typeface="+mn-lt"/>
                <a:ea typeface="+mn-ea"/>
                <a:cs typeface="+mn-cs"/>
              </a:defRPr>
            </a:lvl3pPr>
            <a:lvl4pPr marL="975753" indent="-336145">
              <a:defRPr lang="en-US" sz="2157" b="0" kern="1200" spc="0" baseline="0" dirty="0">
                <a:gradFill>
                  <a:gsLst>
                    <a:gs pos="1250">
                      <a:schemeClr val="tx1"/>
                    </a:gs>
                    <a:gs pos="100000">
                      <a:schemeClr val="tx1"/>
                    </a:gs>
                  </a:gsLst>
                  <a:lin ang="5400000" scaled="0"/>
                </a:gradFill>
                <a:latin typeface="+mn-lt"/>
                <a:ea typeface="+mn-ea"/>
                <a:cs typeface="+mn-cs"/>
              </a:defRPr>
            </a:lvl4pPr>
            <a:lvl5pPr marL="1173395" indent="-336145">
              <a:tabLst/>
              <a:defRPr lang="en-US" sz="2157" b="0" kern="1200" spc="0" baseline="0" dirty="0">
                <a:gradFill>
                  <a:gsLst>
                    <a:gs pos="1250">
                      <a:schemeClr val="tx1"/>
                    </a:gs>
                    <a:gs pos="100000">
                      <a:schemeClr val="tx1"/>
                    </a:gs>
                  </a:gsLst>
                  <a:lin ang="5400000" scaled="0"/>
                </a:gradFill>
                <a:latin typeface="+mn-lt"/>
                <a:ea typeface="+mn-ea"/>
                <a:cs typeface="+mn-cs"/>
              </a:defRPr>
            </a:lvl5pPr>
          </a:lstStyle>
          <a:p>
            <a:pPr marL="227209" marR="0" lvl="0" indent="-227209" algn="l" defTabSz="914367" rtl="0" eaLnBrk="1" fontAlgn="auto" latinLnBrk="0" hangingPunct="1">
              <a:lnSpc>
                <a:spcPct val="90000"/>
              </a:lnSpc>
              <a:spcBef>
                <a:spcPts val="1200"/>
              </a:spcBef>
              <a:spcAft>
                <a:spcPts val="0"/>
              </a:spcAft>
              <a:buClr>
                <a:schemeClr val="tx1"/>
              </a:buClr>
              <a:buSzPct val="90000"/>
              <a:buFont typeface="Wingdings" panose="05000000000000000000" pitchFamily="2" charset="2"/>
              <a:buChar char=""/>
              <a:tabLst/>
            </a:pPr>
            <a:r>
              <a:rPr lang="en-US"/>
              <a:t>Edit Master text styles</a:t>
            </a:r>
          </a:p>
          <a:p>
            <a:pPr marL="227209" marR="0" lvl="1" indent="-227209" algn="l" defTabSz="914367" rtl="0" eaLnBrk="1" fontAlgn="auto" latinLnBrk="0" hangingPunct="1">
              <a:lnSpc>
                <a:spcPct val="90000"/>
              </a:lnSpc>
              <a:spcBef>
                <a:spcPts val="1200"/>
              </a:spcBef>
              <a:spcAft>
                <a:spcPts val="0"/>
              </a:spcAft>
              <a:buClr>
                <a:schemeClr val="tx1"/>
              </a:buClr>
              <a:buSzPct val="90000"/>
              <a:buFont typeface="Wingdings" panose="05000000000000000000" pitchFamily="2" charset="2"/>
              <a:buChar char=""/>
              <a:tabLst/>
            </a:pPr>
            <a:r>
              <a:rPr lang="en-US"/>
              <a:t>Second level</a:t>
            </a:r>
          </a:p>
          <a:p>
            <a:pPr marL="227209" marR="0" lvl="2" indent="-227209" algn="l" defTabSz="914367" rtl="0" eaLnBrk="1" fontAlgn="auto" latinLnBrk="0" hangingPunct="1">
              <a:lnSpc>
                <a:spcPct val="90000"/>
              </a:lnSpc>
              <a:spcBef>
                <a:spcPts val="1200"/>
              </a:spcBef>
              <a:spcAft>
                <a:spcPts val="0"/>
              </a:spcAft>
              <a:buClr>
                <a:schemeClr val="tx1"/>
              </a:buClr>
              <a:buSzPct val="90000"/>
              <a:buFont typeface="Wingdings" panose="05000000000000000000" pitchFamily="2" charset="2"/>
              <a:buChar char=""/>
              <a:tabLst/>
            </a:pPr>
            <a:r>
              <a:rPr lang="en-US"/>
              <a:t>Third level</a:t>
            </a:r>
          </a:p>
          <a:p>
            <a:pPr marL="227209" marR="0" lvl="3" indent="-227209" algn="l" defTabSz="914367" rtl="0" eaLnBrk="1" fontAlgn="auto" latinLnBrk="0" hangingPunct="1">
              <a:lnSpc>
                <a:spcPct val="90000"/>
              </a:lnSpc>
              <a:spcBef>
                <a:spcPts val="1200"/>
              </a:spcBef>
              <a:spcAft>
                <a:spcPts val="0"/>
              </a:spcAft>
              <a:buClr>
                <a:schemeClr val="tx1"/>
              </a:buClr>
              <a:buSzPct val="90000"/>
              <a:buFont typeface="Wingdings" panose="05000000000000000000" pitchFamily="2" charset="2"/>
              <a:buChar char=""/>
              <a:tabLst/>
            </a:pPr>
            <a:r>
              <a:rPr lang="en-US"/>
              <a:t>Fourth level</a:t>
            </a:r>
          </a:p>
          <a:p>
            <a:pPr marL="227209" marR="0" lvl="4" indent="-227209" algn="l" defTabSz="914367" rtl="0" eaLnBrk="1" fontAlgn="auto" latinLnBrk="0" hangingPunct="1">
              <a:lnSpc>
                <a:spcPct val="90000"/>
              </a:lnSpc>
              <a:spcBef>
                <a:spcPts val="1200"/>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p:nvPicPr>
        <p:blipFill>
          <a:blip r:embed="rId2"/>
          <a:stretch>
            <a:fillRect/>
          </a:stretch>
        </p:blipFill>
        <p:spPr>
          <a:xfrm>
            <a:off x="10829420" y="5688279"/>
            <a:ext cx="1055162" cy="937460"/>
          </a:xfrm>
          <a:prstGeom prst="rect">
            <a:avLst/>
          </a:prstGeom>
        </p:spPr>
      </p:pic>
      <p:sp>
        <p:nvSpPr>
          <p:cNvPr id="8" name="TextBox 7"/>
          <p:cNvSpPr txBox="1"/>
          <p:nvPr/>
        </p:nvSpPr>
        <p:spPr>
          <a:xfrm>
            <a:off x="5265098" y="6323702"/>
            <a:ext cx="1661804" cy="452654"/>
          </a:xfrm>
          <a:prstGeom prst="rect">
            <a:avLst/>
          </a:prstGeom>
          <a:noFill/>
        </p:spPr>
        <p:txBody>
          <a:bodyPr wrap="square" lIns="179285" tIns="143428" rIns="179285" bIns="143428" rtlCol="0">
            <a:spAutoFit/>
          </a:bodyPr>
          <a:lstStyle/>
          <a:p>
            <a:pPr>
              <a:lnSpc>
                <a:spcPct val="90000"/>
              </a:lnSpc>
              <a:spcAft>
                <a:spcPts val="588"/>
              </a:spcAft>
            </a:pPr>
            <a:r>
              <a:rPr lang="en-US" sz="1078" b="0" dirty="0">
                <a:solidFill>
                  <a:srgbClr val="E4491C"/>
                </a:solidFill>
                <a:latin typeface="+mj-lt"/>
              </a:rPr>
              <a:t>Reach us with #ntk17</a:t>
            </a:r>
            <a:endParaRPr lang="hr-HR" sz="1078" b="0" dirty="0" err="1">
              <a:solidFill>
                <a:srgbClr val="E4491C"/>
              </a:solidFill>
              <a:latin typeface="+mj-lt"/>
            </a:endParaRPr>
          </a:p>
        </p:txBody>
      </p:sp>
      <p:pic>
        <p:nvPicPr>
          <p:cNvPr id="9" name="Picture 8"/>
          <p:cNvPicPr>
            <a:picLocks noChangeAspect="1"/>
          </p:cNvPicPr>
          <p:nvPr/>
        </p:nvPicPr>
        <p:blipFill>
          <a:blip r:embed="rId3"/>
          <a:stretch>
            <a:fillRect/>
          </a:stretch>
        </p:blipFill>
        <p:spPr>
          <a:xfrm>
            <a:off x="269239" y="6171154"/>
            <a:ext cx="1436897" cy="530268"/>
          </a:xfrm>
          <a:prstGeom prst="rect">
            <a:avLst/>
          </a:prstGeom>
        </p:spPr>
      </p:pic>
    </p:spTree>
    <p:extLst>
      <p:ext uri="{BB962C8B-B14F-4D97-AF65-F5344CB8AC3E}">
        <p14:creationId xmlns:p14="http://schemas.microsoft.com/office/powerpoint/2010/main" val="148289866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p:nvPicPr>
        <p:blipFill>
          <a:blip r:embed="rId2"/>
          <a:stretch>
            <a:fillRect/>
          </a:stretch>
        </p:blipFill>
        <p:spPr>
          <a:xfrm>
            <a:off x="10829420" y="5688279"/>
            <a:ext cx="1055162" cy="937460"/>
          </a:xfrm>
          <a:prstGeom prst="rect">
            <a:avLst/>
          </a:prstGeom>
        </p:spPr>
      </p:pic>
      <p:sp>
        <p:nvSpPr>
          <p:cNvPr id="6" name="TextBox 5"/>
          <p:cNvSpPr txBox="1"/>
          <p:nvPr/>
        </p:nvSpPr>
        <p:spPr>
          <a:xfrm>
            <a:off x="5265098" y="6323702"/>
            <a:ext cx="1661804" cy="452654"/>
          </a:xfrm>
          <a:prstGeom prst="rect">
            <a:avLst/>
          </a:prstGeom>
          <a:noFill/>
        </p:spPr>
        <p:txBody>
          <a:bodyPr wrap="square" lIns="179285" tIns="143428" rIns="179285" bIns="143428" rtlCol="0">
            <a:spAutoFit/>
          </a:bodyPr>
          <a:lstStyle/>
          <a:p>
            <a:pPr>
              <a:lnSpc>
                <a:spcPct val="90000"/>
              </a:lnSpc>
              <a:spcAft>
                <a:spcPts val="588"/>
              </a:spcAft>
            </a:pPr>
            <a:r>
              <a:rPr lang="en-US" sz="1078" b="0" dirty="0">
                <a:solidFill>
                  <a:srgbClr val="E4491C"/>
                </a:solidFill>
                <a:latin typeface="+mj-lt"/>
              </a:rPr>
              <a:t>Reach us with #ntk17</a:t>
            </a:r>
            <a:endParaRPr lang="hr-HR" sz="1078" b="0" dirty="0" err="1">
              <a:solidFill>
                <a:srgbClr val="E4491C"/>
              </a:solidFill>
              <a:latin typeface="+mj-lt"/>
            </a:endParaRPr>
          </a:p>
        </p:txBody>
      </p:sp>
      <p:pic>
        <p:nvPicPr>
          <p:cNvPr id="7" name="Picture 6"/>
          <p:cNvPicPr>
            <a:picLocks noChangeAspect="1"/>
          </p:cNvPicPr>
          <p:nvPr/>
        </p:nvPicPr>
        <p:blipFill>
          <a:blip r:embed="rId3"/>
          <a:stretch>
            <a:fillRect/>
          </a:stretch>
        </p:blipFill>
        <p:spPr>
          <a:xfrm>
            <a:off x="269239" y="6171154"/>
            <a:ext cx="1436897" cy="530268"/>
          </a:xfrm>
          <a:prstGeom prst="rect">
            <a:avLst/>
          </a:prstGeom>
        </p:spPr>
      </p:pic>
    </p:spTree>
    <p:extLst>
      <p:ext uri="{BB962C8B-B14F-4D97-AF65-F5344CB8AC3E}">
        <p14:creationId xmlns:p14="http://schemas.microsoft.com/office/powerpoint/2010/main" val="3813346589"/>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86"/>
            <a:ext cx="9859116" cy="1158793"/>
          </a:xfrm>
          <a:noFill/>
        </p:spPr>
        <p:txBody>
          <a:bodyPr tIns="91440" bIns="91440" anchor="t" anchorCtr="0">
            <a:spAutoFit/>
          </a:bodyPr>
          <a:lstStyle>
            <a:lvl1pPr>
              <a:defRPr sz="7058" spc="-98"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69240" y="3877277"/>
            <a:ext cx="9860674" cy="724246"/>
          </a:xfrm>
          <a:noFill/>
        </p:spPr>
        <p:txBody>
          <a:bodyPr lIns="182880" tIns="146304" rIns="182880" bIns="146304">
            <a:spAutoFit/>
          </a:bodyPr>
          <a:lstStyle>
            <a:lvl1pPr marL="0" indent="0">
              <a:spcBef>
                <a:spcPts val="0"/>
              </a:spcBef>
              <a:buNone/>
              <a:defRPr sz="3137"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p:nvPicPr>
        <p:blipFill>
          <a:blip r:embed="rId2"/>
          <a:stretch>
            <a:fillRect/>
          </a:stretch>
        </p:blipFill>
        <p:spPr>
          <a:xfrm>
            <a:off x="10896288" y="5688278"/>
            <a:ext cx="1058887" cy="940769"/>
          </a:xfrm>
          <a:prstGeom prst="rect">
            <a:avLst/>
          </a:prstGeom>
        </p:spPr>
      </p:pic>
      <p:pic>
        <p:nvPicPr>
          <p:cNvPr id="6" name="Picture 5"/>
          <p:cNvPicPr>
            <a:picLocks noChangeAspect="1"/>
          </p:cNvPicPr>
          <p:nvPr/>
        </p:nvPicPr>
        <p:blipFill>
          <a:blip r:embed="rId3"/>
          <a:stretch>
            <a:fillRect/>
          </a:stretch>
        </p:blipFill>
        <p:spPr>
          <a:xfrm>
            <a:off x="378010" y="6328906"/>
            <a:ext cx="1405435" cy="302037"/>
          </a:xfrm>
          <a:prstGeom prst="rect">
            <a:avLst/>
          </a:prstGeom>
        </p:spPr>
      </p:pic>
    </p:spTree>
    <p:extLst>
      <p:ext uri="{BB962C8B-B14F-4D97-AF65-F5344CB8AC3E}">
        <p14:creationId xmlns:p14="http://schemas.microsoft.com/office/powerpoint/2010/main" val="4266080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2084186"/>
            <a:ext cx="9859116" cy="1158793"/>
          </a:xfrm>
          <a:noFill/>
        </p:spPr>
        <p:txBody>
          <a:bodyPr tIns="91440" bIns="91440" anchor="t" anchorCtr="0">
            <a:spAutoFit/>
          </a:bodyPr>
          <a:lstStyle>
            <a:lvl1pPr>
              <a:defRPr lang="en-US" sz="7058" b="0" kern="1200" cap="none" spc="-98"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p:nvPicPr>
        <p:blipFill>
          <a:blip r:embed="rId2"/>
          <a:stretch>
            <a:fillRect/>
          </a:stretch>
        </p:blipFill>
        <p:spPr>
          <a:xfrm>
            <a:off x="10896288" y="5688278"/>
            <a:ext cx="1058887" cy="940769"/>
          </a:xfrm>
          <a:prstGeom prst="rect">
            <a:avLst/>
          </a:prstGeom>
        </p:spPr>
      </p:pic>
      <p:pic>
        <p:nvPicPr>
          <p:cNvPr id="5" name="Picture 4"/>
          <p:cNvPicPr>
            <a:picLocks noChangeAspect="1"/>
          </p:cNvPicPr>
          <p:nvPr/>
        </p:nvPicPr>
        <p:blipFill>
          <a:blip r:embed="rId3"/>
          <a:stretch>
            <a:fillRect/>
          </a:stretch>
        </p:blipFill>
        <p:spPr>
          <a:xfrm>
            <a:off x="378010" y="6328906"/>
            <a:ext cx="1405435" cy="302037"/>
          </a:xfrm>
          <a:prstGeom prst="rect">
            <a:avLst/>
          </a:prstGeom>
        </p:spPr>
      </p:pic>
    </p:spTree>
    <p:extLst>
      <p:ext uri="{BB962C8B-B14F-4D97-AF65-F5344CB8AC3E}">
        <p14:creationId xmlns:p14="http://schemas.microsoft.com/office/powerpoint/2010/main" val="346324227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2"/>
            <a:ext cx="11653523" cy="1158793"/>
          </a:xfrm>
          <a:noFill/>
        </p:spPr>
        <p:txBody>
          <a:bodyPr tIns="91440" bIns="91440" anchor="t" anchorCtr="0">
            <a:spAutoFit/>
          </a:bodyPr>
          <a:lstStyle>
            <a:lvl1pPr>
              <a:defRPr sz="7058" spc="-98"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p:nvPicPr>
        <p:blipFill>
          <a:blip r:embed="rId2"/>
          <a:stretch>
            <a:fillRect/>
          </a:stretch>
        </p:blipFill>
        <p:spPr>
          <a:xfrm>
            <a:off x="10896288" y="5688278"/>
            <a:ext cx="1058887" cy="940769"/>
          </a:xfrm>
          <a:prstGeom prst="rect">
            <a:avLst/>
          </a:prstGeom>
        </p:spPr>
      </p:pic>
      <p:pic>
        <p:nvPicPr>
          <p:cNvPr id="5" name="Picture 4"/>
          <p:cNvPicPr>
            <a:picLocks noChangeAspect="1"/>
          </p:cNvPicPr>
          <p:nvPr/>
        </p:nvPicPr>
        <p:blipFill>
          <a:blip r:embed="rId3"/>
          <a:stretch>
            <a:fillRect/>
          </a:stretch>
        </p:blipFill>
        <p:spPr>
          <a:xfrm>
            <a:off x="378010" y="6328906"/>
            <a:ext cx="1405435" cy="302037"/>
          </a:xfrm>
          <a:prstGeom prst="rect">
            <a:avLst/>
          </a:prstGeom>
        </p:spPr>
      </p:pic>
    </p:spTree>
    <p:extLst>
      <p:ext uri="{BB962C8B-B14F-4D97-AF65-F5344CB8AC3E}">
        <p14:creationId xmlns:p14="http://schemas.microsoft.com/office/powerpoint/2010/main" val="131783516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40" y="2686648"/>
            <a:ext cx="4795873" cy="1484704"/>
          </a:xfrm>
        </p:spPr>
        <p:txBody>
          <a:bodyPr wrap="square" anchor="ctr">
            <a:spAutoFit/>
          </a:bodyPr>
          <a:lstStyle>
            <a:lvl1pPr>
              <a:defRPr sz="4705"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334350" y="0"/>
            <a:ext cx="6857650" cy="6856100"/>
          </a:xfrm>
          <a:prstGeom prst="rect">
            <a:avLst/>
          </a:prstGeo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p:nvPicPr>
        <p:blipFill>
          <a:blip r:embed="rId3"/>
          <a:stretch>
            <a:fillRect/>
          </a:stretch>
        </p:blipFill>
        <p:spPr>
          <a:xfrm>
            <a:off x="378009" y="5688279"/>
            <a:ext cx="1055162" cy="937460"/>
          </a:xfrm>
          <a:prstGeom prst="rect">
            <a:avLst/>
          </a:prstGeom>
        </p:spPr>
      </p:pic>
    </p:spTree>
    <p:extLst>
      <p:ext uri="{BB962C8B-B14F-4D97-AF65-F5344CB8AC3E}">
        <p14:creationId xmlns:p14="http://schemas.microsoft.com/office/powerpoint/2010/main" val="2610605588"/>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594948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p:nvSpPr>
        <p:spPr bwMode="hidden">
          <a:xfrm>
            <a:off x="1" y="1189176"/>
            <a:ext cx="12192000" cy="5668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2" tIns="45722" rIns="45722" bIns="45722" numCol="1" spcCol="0" rtlCol="0" fromWordArt="0" anchor="ctr" anchorCtr="0" forceAA="0" compatLnSpc="1">
            <a:prstTxWarp prst="textNoShape">
              <a:avLst/>
            </a:prstTxWarp>
            <a:noAutofit/>
          </a:bodyPr>
          <a:lstStyle/>
          <a:p>
            <a:pPr algn="ctr" defTabSz="914102" fontAlgn="base">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69239" y="1197322"/>
            <a:ext cx="11653522" cy="2225866"/>
          </a:xfrm>
        </p:spPr>
        <p:txBody>
          <a:bodyPr/>
          <a:lstStyle>
            <a:lvl1pPr marL="0" indent="0">
              <a:buNone/>
              <a:defRPr sz="3235">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39726"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73090"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798516"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30292"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5837664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p:nvSpPr>
        <p:spPr bwMode="blackWhite">
          <a:xfrm>
            <a:off x="269240" y="6099190"/>
            <a:ext cx="4482124" cy="467742"/>
          </a:xfrm>
          <a:prstGeom prst="rect">
            <a:avLst/>
          </a:prstGeom>
          <a:noFill/>
          <a:ln w="12700">
            <a:noFill/>
            <a:miter lim="800000"/>
            <a:headEnd type="none" w="sm" len="sm"/>
            <a:tailEnd type="none" w="sm" len="sm"/>
          </a:ln>
          <a:effectLst/>
        </p:spPr>
        <p:txBody>
          <a:bodyPr vert="horz" wrap="square" lIns="179285" tIns="179285" rIns="179285" bIns="179285" numCol="1" anchor="t" anchorCtr="0" compatLnSpc="1">
            <a:prstTxWarp prst="textNoShape">
              <a:avLst/>
            </a:prstTxWarp>
            <a:spAutoFit/>
          </a:bodyPr>
          <a:lstStyle/>
          <a:p>
            <a:pPr defTabSz="913924" eaLnBrk="0" hangingPunct="0"/>
            <a:r>
              <a:rPr lang="en-US" sz="686"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p:nvPicPr>
        <p:blipFill>
          <a:blip r:embed="rId2"/>
          <a:stretch>
            <a:fillRect/>
          </a:stretch>
        </p:blipFill>
        <p:spPr bwMode="black">
          <a:xfrm>
            <a:off x="448212" y="470067"/>
            <a:ext cx="1454257" cy="304828"/>
          </a:xfrm>
          <a:prstGeom prst="rect">
            <a:avLst/>
          </a:prstGeom>
        </p:spPr>
      </p:pic>
      <p:pic>
        <p:nvPicPr>
          <p:cNvPr id="6" name="Picture 5"/>
          <p:cNvPicPr>
            <a:picLocks noChangeAspect="1"/>
          </p:cNvPicPr>
          <p:nvPr/>
        </p:nvPicPr>
        <p:blipFill>
          <a:blip r:embed="rId3"/>
          <a:stretch>
            <a:fillRect/>
          </a:stretch>
        </p:blipFill>
        <p:spPr>
          <a:xfrm>
            <a:off x="10049178" y="393093"/>
            <a:ext cx="1771900" cy="1765062"/>
          </a:xfrm>
          <a:prstGeom prst="rect">
            <a:avLst/>
          </a:prstGeom>
        </p:spPr>
      </p:pic>
    </p:spTree>
    <p:extLst>
      <p:ext uri="{BB962C8B-B14F-4D97-AF65-F5344CB8AC3E}">
        <p14:creationId xmlns:p14="http://schemas.microsoft.com/office/powerpoint/2010/main" val="428547648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Section Header">
    <p:spTree>
      <p:nvGrpSpPr>
        <p:cNvPr id="1" name=""/>
        <p:cNvGrpSpPr/>
        <p:nvPr/>
      </p:nvGrpSpPr>
      <p:grpSpPr>
        <a:xfrm>
          <a:off x="0" y="0"/>
          <a:ext cx="0" cy="0"/>
          <a:chOff x="0" y="0"/>
          <a:chExt cx="0" cy="0"/>
        </a:xfrm>
      </p:grpSpPr>
      <p:pic>
        <p:nvPicPr>
          <p:cNvPr id="8" name="Picture 7" descr="55_Brillio Decks_PPT Template_16-9 (3).png"/>
          <p:cNvPicPr>
            <a:picLocks noChangeAspect="1"/>
          </p:cNvPicPr>
          <p:nvPr userDrawn="1"/>
        </p:nvPicPr>
        <p:blipFill>
          <a:blip r:embed="rId2" cstate="print"/>
          <a:stretch>
            <a:fillRect/>
          </a:stretch>
        </p:blipFill>
        <p:spPr>
          <a:xfrm>
            <a:off x="1805" y="0"/>
            <a:ext cx="12188391" cy="6858000"/>
          </a:xfrm>
          <a:prstGeom prst="rect">
            <a:avLst/>
          </a:prstGeom>
        </p:spPr>
      </p:pic>
      <p:sp>
        <p:nvSpPr>
          <p:cNvPr id="9" name="Text Placeholder 9"/>
          <p:cNvSpPr>
            <a:spLocks noGrp="1"/>
          </p:cNvSpPr>
          <p:nvPr>
            <p:ph type="body" sz="quarter" idx="13"/>
          </p:nvPr>
        </p:nvSpPr>
        <p:spPr>
          <a:xfrm>
            <a:off x="742949" y="1676400"/>
            <a:ext cx="10249595" cy="1649683"/>
          </a:xfrm>
        </p:spPr>
        <p:txBody>
          <a:bodyPr wrap="square">
            <a:spAutoFit/>
          </a:bodyPr>
          <a:lstStyle>
            <a:lvl1pPr>
              <a:defRPr sz="2133">
                <a:solidFill>
                  <a:schemeClr val="tx2"/>
                </a:solidFill>
              </a:defRPr>
            </a:lvl1pPr>
            <a:lvl2pPr>
              <a:defRPr sz="2133">
                <a:solidFill>
                  <a:schemeClr val="tx2"/>
                </a:solidFill>
              </a:defRPr>
            </a:lvl2pPr>
            <a:lvl3pPr>
              <a:buFont typeface="Calibri" pitchFamily="34" charset="0"/>
              <a:buChar char="&gt;"/>
              <a:defRPr sz="2133">
                <a:solidFill>
                  <a:schemeClr val="tx2"/>
                </a:solidFill>
              </a:defRPr>
            </a:lvl3pPr>
            <a:lvl4pPr>
              <a:buFont typeface="Wingdings" pitchFamily="2" charset="2"/>
              <a:buChar char="§"/>
              <a:defRPr sz="2133">
                <a:solidFill>
                  <a:schemeClr val="tx2"/>
                </a:solidFill>
              </a:defRPr>
            </a:lvl4pPr>
          </a:lstStyle>
          <a:p>
            <a:pPr lvl="0"/>
            <a:r>
              <a:rPr lang="en-US"/>
              <a:t>Edit Master text styles</a:t>
            </a:r>
          </a:p>
          <a:p>
            <a:pPr lvl="1"/>
            <a:r>
              <a:rPr lang="en-US"/>
              <a:t>Second level</a:t>
            </a:r>
          </a:p>
          <a:p>
            <a:pPr lvl="2"/>
            <a:r>
              <a:rPr lang="en-US"/>
              <a:t>Third level</a:t>
            </a:r>
          </a:p>
          <a:p>
            <a:pPr lvl="3"/>
            <a:r>
              <a:rPr lang="en-US"/>
              <a:t>Fourth level</a:t>
            </a:r>
          </a:p>
        </p:txBody>
      </p:sp>
      <p:sp>
        <p:nvSpPr>
          <p:cNvPr id="5" name="Footer Placeholder 4"/>
          <p:cNvSpPr>
            <a:spLocks noGrp="1"/>
          </p:cNvSpPr>
          <p:nvPr>
            <p:ph type="ftr" sz="quarter" idx="11"/>
          </p:nvPr>
        </p:nvSpPr>
        <p:spPr>
          <a:xfrm>
            <a:off x="754454" y="6356351"/>
            <a:ext cx="5725589" cy="365125"/>
          </a:xfrm>
        </p:spPr>
        <p:txBody>
          <a:bodyPr/>
          <a:lstStyle>
            <a:lvl1pPr algn="l">
              <a:defRPr sz="1200">
                <a:solidFill>
                  <a:schemeClr val="tx2"/>
                </a:solidFill>
              </a:defRPr>
            </a:lvl1pPr>
          </a:lstStyle>
          <a:p>
            <a:endParaRPr lang="en-IN" dirty="0">
              <a:solidFill>
                <a:srgbClr val="595A5C"/>
              </a:solidFill>
            </a:endParaRPr>
          </a:p>
        </p:txBody>
      </p:sp>
      <p:sp>
        <p:nvSpPr>
          <p:cNvPr id="6" name="Slide Number Placeholder 5"/>
          <p:cNvSpPr>
            <a:spLocks noGrp="1"/>
          </p:cNvSpPr>
          <p:nvPr>
            <p:ph type="sldNum" sz="quarter" idx="12"/>
          </p:nvPr>
        </p:nvSpPr>
        <p:spPr>
          <a:xfrm>
            <a:off x="6480043" y="6356351"/>
            <a:ext cx="530357" cy="365125"/>
          </a:xfrm>
        </p:spPr>
        <p:txBody>
          <a:bodyPr/>
          <a:lstStyle>
            <a:lvl1pPr algn="r">
              <a:defRPr sz="1200">
                <a:solidFill>
                  <a:schemeClr val="tx2"/>
                </a:solidFill>
              </a:defRPr>
            </a:lvl1pPr>
          </a:lstStyle>
          <a:p>
            <a:fld id="{34682E68-0D98-40C8-B119-B00B3E3639EE}" type="slidenum">
              <a:rPr lang="en-IN" smtClean="0">
                <a:solidFill>
                  <a:srgbClr val="595A5C"/>
                </a:solidFill>
              </a:rPr>
              <a:pPr/>
              <a:t>‹#›</a:t>
            </a:fld>
            <a:endParaRPr lang="en-IN">
              <a:solidFill>
                <a:srgbClr val="595A5C"/>
              </a:solidFill>
            </a:endParaRPr>
          </a:p>
        </p:txBody>
      </p:sp>
      <p:pic>
        <p:nvPicPr>
          <p:cNvPr id="11" name="Picture 2" descr="C:\Work\Sagee\Brillio\PPT\55_Brillio Decks_PPT Template\logo.png"/>
          <p:cNvPicPr>
            <a:picLocks noChangeAspect="1" noChangeArrowheads="1"/>
          </p:cNvPicPr>
          <p:nvPr userDrawn="1"/>
        </p:nvPicPr>
        <p:blipFill>
          <a:blip r:embed="rId3" cstate="print"/>
          <a:srcRect/>
          <a:stretch>
            <a:fillRect/>
          </a:stretch>
        </p:blipFill>
        <p:spPr bwMode="auto">
          <a:xfrm>
            <a:off x="11084560" y="6355342"/>
            <a:ext cx="904240" cy="358673"/>
          </a:xfrm>
          <a:prstGeom prst="rect">
            <a:avLst/>
          </a:prstGeom>
          <a:noFill/>
        </p:spPr>
      </p:pic>
      <p:sp>
        <p:nvSpPr>
          <p:cNvPr id="16" name="Text Placeholder 15"/>
          <p:cNvSpPr>
            <a:spLocks noGrp="1"/>
          </p:cNvSpPr>
          <p:nvPr>
            <p:ph type="body" sz="quarter" idx="14" hasCustomPrompt="1"/>
          </p:nvPr>
        </p:nvSpPr>
        <p:spPr>
          <a:xfrm>
            <a:off x="709243" y="240328"/>
            <a:ext cx="11147397" cy="1195199"/>
          </a:xfrm>
        </p:spPr>
        <p:txBody>
          <a:bodyPr wrap="square">
            <a:spAutoFit/>
          </a:bodyPr>
          <a:lstStyle>
            <a:lvl1pPr>
              <a:buNone/>
              <a:defRPr kumimoji="0" lang="en-IN" sz="3200" b="0" i="0" u="none" strike="noStrike" kern="1200" cap="none" spc="0" normalizeH="0" baseline="0" noProof="0" dirty="0" smtClean="0">
                <a:ln>
                  <a:noFill/>
                </a:ln>
                <a:solidFill>
                  <a:srgbClr val="00AF9B"/>
                </a:solidFill>
                <a:effectLst/>
                <a:uLnTx/>
                <a:uFillTx/>
                <a:latin typeface="+mj-lt"/>
                <a:ea typeface="+mj-ea"/>
                <a:cs typeface="+mj-cs"/>
              </a:defRPr>
            </a:lvl1pPr>
          </a:lstStyle>
          <a:p>
            <a:pPr marL="0" marR="0" lvl="0" indent="0" algn="l" defTabSz="1219170" rtl="0" eaLnBrk="1" fontAlgn="auto" latinLnBrk="0" hangingPunct="1">
              <a:lnSpc>
                <a:spcPts val="4267"/>
              </a:lnSpc>
              <a:spcBef>
                <a:spcPct val="0"/>
              </a:spcBef>
              <a:spcAft>
                <a:spcPts val="0"/>
              </a:spcAft>
              <a:buClrTx/>
              <a:buSzTx/>
              <a:buFontTx/>
              <a:buNone/>
              <a:tabLst/>
              <a:defRPr/>
            </a:pPr>
            <a:r>
              <a:rPr lang="en-US" dirty="0"/>
              <a:t>Main </a:t>
            </a:r>
          </a:p>
          <a:p>
            <a:pPr marL="0" marR="0" lvl="0" indent="0" algn="l" defTabSz="1219170" rtl="0" eaLnBrk="1" fontAlgn="auto" latinLnBrk="0" hangingPunct="1">
              <a:lnSpc>
                <a:spcPts val="4267"/>
              </a:lnSpc>
              <a:spcBef>
                <a:spcPct val="0"/>
              </a:spcBef>
              <a:spcAft>
                <a:spcPts val="0"/>
              </a:spcAft>
              <a:buClrTx/>
              <a:buSzTx/>
              <a:buFontTx/>
              <a:buNone/>
              <a:tabLst/>
              <a:defRPr/>
            </a:pPr>
            <a:r>
              <a:rPr lang="en-US" dirty="0"/>
              <a:t>Title</a:t>
            </a:r>
            <a:endParaRPr lang="en-IN" dirty="0"/>
          </a:p>
        </p:txBody>
      </p:sp>
    </p:spTree>
    <p:extLst>
      <p:ext uri="{BB962C8B-B14F-4D97-AF65-F5344CB8AC3E}">
        <p14:creationId xmlns:p14="http://schemas.microsoft.com/office/powerpoint/2010/main" val="2373127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0" y="289511"/>
            <a:ext cx="11655840" cy="89966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69241" y="1189178"/>
            <a:ext cx="11653521" cy="2263268"/>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874999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ransition>
    <p:fade/>
  </p:transition>
  <p:txStyles>
    <p:title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4097" marR="0" indent="-224097"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529" kern="1200" spc="0" baseline="0">
          <a:gradFill>
            <a:gsLst>
              <a:gs pos="1250">
                <a:schemeClr val="tx1"/>
              </a:gs>
              <a:gs pos="100000">
                <a:schemeClr val="tx1"/>
              </a:gs>
            </a:gsLst>
            <a:lin ang="5400000" scaled="0"/>
          </a:gradFill>
          <a:latin typeface="+mj-lt"/>
          <a:ea typeface="+mn-ea"/>
          <a:cs typeface="+mn-cs"/>
        </a:defRPr>
      </a:lvl1pPr>
      <a:lvl2pPr marL="448193" marR="0" indent="-224097"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745" kern="1200" spc="0" baseline="0">
          <a:gradFill>
            <a:gsLst>
              <a:gs pos="1250">
                <a:schemeClr val="tx1"/>
              </a:gs>
              <a:gs pos="100000">
                <a:schemeClr val="tx1"/>
              </a:gs>
            </a:gsLst>
            <a:lin ang="5400000" scaled="0"/>
          </a:gradFill>
          <a:latin typeface="+mn-lt"/>
          <a:ea typeface="+mn-ea"/>
          <a:cs typeface="+mn-cs"/>
        </a:defRPr>
      </a:lvl2pPr>
      <a:lvl3pPr marL="672290" marR="0" indent="-224097"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353" kern="1200" spc="0" baseline="0">
          <a:gradFill>
            <a:gsLst>
              <a:gs pos="1250">
                <a:schemeClr val="tx1"/>
              </a:gs>
              <a:gs pos="100000">
                <a:schemeClr val="tx1"/>
              </a:gs>
            </a:gsLst>
            <a:lin ang="5400000" scaled="0"/>
          </a:gradFill>
          <a:latin typeface="+mn-lt"/>
          <a:ea typeface="+mn-ea"/>
          <a:cs typeface="+mn-cs"/>
        </a:defRPr>
      </a:lvl3pPr>
      <a:lvl4pPr marL="896386" marR="0" indent="-224097"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157" kern="1200" spc="0" baseline="0">
          <a:gradFill>
            <a:gsLst>
              <a:gs pos="1250">
                <a:schemeClr val="tx1"/>
              </a:gs>
              <a:gs pos="100000">
                <a:schemeClr val="tx1"/>
              </a:gs>
            </a:gsLst>
            <a:lin ang="5400000" scaled="0"/>
          </a:gradFill>
          <a:latin typeface="+mn-lt"/>
          <a:ea typeface="+mn-ea"/>
          <a:cs typeface="+mn-cs"/>
        </a:defRPr>
      </a:lvl4pPr>
      <a:lvl5pPr marL="1120483" marR="0" indent="-224097" algn="l" defTabSz="914367"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157" kern="1200" spc="0" baseline="0">
          <a:gradFill>
            <a:gsLst>
              <a:gs pos="1250">
                <a:schemeClr val="tx1"/>
              </a:gs>
              <a:gs pos="100000">
                <a:schemeClr val="tx1"/>
              </a:gs>
            </a:gsLst>
            <a:lin ang="5400000" scaled="0"/>
          </a:gra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Cross_Industry_Standard_Process_for_Data_Mining" TargetMode="External"/><Relationship Id="rId2" Type="http://schemas.openxmlformats.org/officeDocument/2006/relationships/hyperlink" Target="https://github.com/Azure/Microsoft-TDSP" TargetMode="Externa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20.emf"/><Relationship Id="rId7" Type="http://schemas.openxmlformats.org/officeDocument/2006/relationships/image" Target="../media/image24.emf"/><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3.emf"/><Relationship Id="rId5" Type="http://schemas.openxmlformats.org/officeDocument/2006/relationships/image" Target="../media/image22.emf"/><Relationship Id="rId10" Type="http://schemas.openxmlformats.org/officeDocument/2006/relationships/image" Target="../media/image27.emf"/><Relationship Id="rId4" Type="http://schemas.openxmlformats.org/officeDocument/2006/relationships/image" Target="../media/image21.emf"/><Relationship Id="rId9" Type="http://schemas.openxmlformats.org/officeDocument/2006/relationships/image" Target="../media/image26.emf"/></Relationships>
</file>

<file path=ppt/slides/_rels/slide10.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24.emf"/><Relationship Id="rId7" Type="http://schemas.openxmlformats.org/officeDocument/2006/relationships/image" Target="../media/image29.emf"/><Relationship Id="rId2" Type="http://schemas.openxmlformats.org/officeDocument/2006/relationships/image" Target="../media/image23.emf"/><Relationship Id="rId1" Type="http://schemas.openxmlformats.org/officeDocument/2006/relationships/slideLayout" Target="../slideLayouts/slideLayout3.xml"/><Relationship Id="rId6" Type="http://schemas.openxmlformats.org/officeDocument/2006/relationships/image" Target="../media/image28.emf"/><Relationship Id="rId5" Type="http://schemas.openxmlformats.org/officeDocument/2006/relationships/image" Target="../media/image22.emf"/><Relationship Id="rId4" Type="http://schemas.openxmlformats.org/officeDocument/2006/relationships/image" Target="../media/image20.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4.emf"/><Relationship Id="rId1" Type="http://schemas.openxmlformats.org/officeDocument/2006/relationships/slideLayout" Target="../slideLayouts/slideLayout3.xml"/><Relationship Id="rId5" Type="http://schemas.openxmlformats.org/officeDocument/2006/relationships/image" Target="../media/image31.emf"/><Relationship Id="rId4" Type="http://schemas.openxmlformats.org/officeDocument/2006/relationships/image" Target="../media/image30.emf"/></Relationships>
</file>

<file path=ppt/slides/_rels/slide13.xml.rels><?xml version="1.0" encoding="UTF-8" standalone="yes"?>
<Relationships xmlns="http://schemas.openxmlformats.org/package/2006/relationships"><Relationship Id="rId8" Type="http://schemas.openxmlformats.org/officeDocument/2006/relationships/image" Target="../media/image38.emf"/><Relationship Id="rId3" Type="http://schemas.openxmlformats.org/officeDocument/2006/relationships/image" Target="../media/image33.emf"/><Relationship Id="rId7" Type="http://schemas.openxmlformats.org/officeDocument/2006/relationships/image" Target="../media/image37.emf"/><Relationship Id="rId2" Type="http://schemas.openxmlformats.org/officeDocument/2006/relationships/image" Target="../media/image32.emf"/><Relationship Id="rId1" Type="http://schemas.openxmlformats.org/officeDocument/2006/relationships/slideLayout" Target="../slideLayouts/slideLayout3.xml"/><Relationship Id="rId6" Type="http://schemas.openxmlformats.org/officeDocument/2006/relationships/image" Target="../media/image36.emf"/><Relationship Id="rId5" Type="http://schemas.openxmlformats.org/officeDocument/2006/relationships/image" Target="../media/image35.emf"/><Relationship Id="rId4" Type="http://schemas.openxmlformats.org/officeDocument/2006/relationships/image" Target="../media/image34.emf"/></Relationships>
</file>

<file path=ppt/slides/_rels/slide14.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3.xml"/><Relationship Id="rId5" Type="http://schemas.openxmlformats.org/officeDocument/2006/relationships/image" Target="../media/image33.emf"/><Relationship Id="rId4" Type="http://schemas.openxmlformats.org/officeDocument/2006/relationships/image" Target="../media/image23.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9.emf"/><Relationship Id="rId1" Type="http://schemas.openxmlformats.org/officeDocument/2006/relationships/slideLayout" Target="../slideLayouts/slideLayout3.xml"/><Relationship Id="rId4" Type="http://schemas.openxmlformats.org/officeDocument/2006/relationships/image" Target="../media/image33.emf"/></Relationships>
</file>

<file path=ppt/slides/_rels/slide17.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39.emf"/><Relationship Id="rId1" Type="http://schemas.openxmlformats.org/officeDocument/2006/relationships/slideLayout" Target="../slideLayouts/slideLayout3.xml"/><Relationship Id="rId5" Type="http://schemas.openxmlformats.org/officeDocument/2006/relationships/image" Target="../media/image33.emf"/><Relationship Id="rId4" Type="http://schemas.openxmlformats.org/officeDocument/2006/relationships/image" Target="../media/image29.emf"/></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3.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48.tiff"/><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tiff"/><Relationship Id="rId1" Type="http://schemas.openxmlformats.org/officeDocument/2006/relationships/slideLayout" Target="../slideLayouts/slideLayout4.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22.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Layout" Target="../slideLayouts/slideLayout4.xml"/><Relationship Id="rId6" Type="http://schemas.openxmlformats.org/officeDocument/2006/relationships/image" Target="../media/image63.png"/><Relationship Id="rId11" Type="http://schemas.openxmlformats.org/officeDocument/2006/relationships/image" Target="../media/image68.tiff"/><Relationship Id="rId5" Type="http://schemas.openxmlformats.org/officeDocument/2006/relationships/image" Target="../media/image62.png"/><Relationship Id="rId10" Type="http://schemas.openxmlformats.org/officeDocument/2006/relationships/image" Target="../media/image67.tiff"/><Relationship Id="rId4" Type="http://schemas.openxmlformats.org/officeDocument/2006/relationships/image" Target="../media/image61.png"/><Relationship Id="rId9" Type="http://schemas.openxmlformats.org/officeDocument/2006/relationships/image" Target="../media/image6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69.em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hyperlink" Target="https://github.com/Azure/cortana-intelligence-price-optimization" TargetMode="External"/><Relationship Id="rId2" Type="http://schemas.openxmlformats.org/officeDocument/2006/relationships/hyperlink" Target="https://gallery.cortanaintelligence.com/Experiment/Retail-Forecasting-Step-1-of-6-data-preprocessing-5" TargetMode="Externa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5.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74.jpeg"/><Relationship Id="rId5" Type="http://schemas.openxmlformats.org/officeDocument/2006/relationships/image" Target="../media/image73.png"/><Relationship Id="rId4" Type="http://schemas.openxmlformats.org/officeDocument/2006/relationships/image" Target="../media/image72.png"/></Relationships>
</file>

<file path=ppt/slides/_rels/slide30.xml.rels><?xml version="1.0" encoding="UTF-8" standalone="yes"?>
<Relationships xmlns="http://schemas.openxmlformats.org/package/2006/relationships"><Relationship Id="rId2" Type="http://schemas.openxmlformats.org/officeDocument/2006/relationships/image" Target="../media/image76.emf"/><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4E506-739A-4891-B260-E78AFDEDFABC}"/>
              </a:ext>
            </a:extLst>
          </p:cNvPr>
          <p:cNvSpPr>
            <a:spLocks noGrp="1"/>
          </p:cNvSpPr>
          <p:nvPr>
            <p:ph type="title"/>
          </p:nvPr>
        </p:nvSpPr>
        <p:spPr>
          <a:xfrm>
            <a:off x="269301" y="2759178"/>
            <a:ext cx="6411717" cy="1799462"/>
          </a:xfrm>
        </p:spPr>
        <p:txBody>
          <a:bodyPr/>
          <a:lstStyle/>
          <a:p>
            <a:r>
              <a:rPr lang="en-US" dirty="0"/>
              <a:t>Data Science in Azure</a:t>
            </a:r>
          </a:p>
        </p:txBody>
      </p:sp>
      <p:sp>
        <p:nvSpPr>
          <p:cNvPr id="3" name="Subtitle 2">
            <a:extLst>
              <a:ext uri="{FF2B5EF4-FFF2-40B4-BE49-F238E27FC236}">
                <a16:creationId xmlns:a16="http://schemas.microsoft.com/office/drawing/2014/main" id="{A6ED156D-FF79-47F0-88C5-9D619D12BDE1}"/>
              </a:ext>
            </a:extLst>
          </p:cNvPr>
          <p:cNvSpPr>
            <a:spLocks noGrp="1"/>
          </p:cNvSpPr>
          <p:nvPr>
            <p:ph type="body" sz="quarter" idx="14"/>
          </p:nvPr>
        </p:nvSpPr>
        <p:spPr/>
        <p:txBody>
          <a:bodyPr/>
          <a:lstStyle/>
          <a:p>
            <a:r>
              <a:rPr lang="en-US" dirty="0"/>
              <a:t>Andrey Vykhodtsev</a:t>
            </a:r>
          </a:p>
        </p:txBody>
      </p:sp>
    </p:spTree>
    <p:extLst>
      <p:ext uri="{BB962C8B-B14F-4D97-AF65-F5344CB8AC3E}">
        <p14:creationId xmlns:p14="http://schemas.microsoft.com/office/powerpoint/2010/main" val="157330469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568A48E-B8BD-49BF-9E74-364B87079943}"/>
              </a:ext>
            </a:extLst>
          </p:cNvPr>
          <p:cNvSpPr>
            <a:spLocks noGrp="1"/>
          </p:cNvSpPr>
          <p:nvPr>
            <p:ph type="title"/>
          </p:nvPr>
        </p:nvSpPr>
        <p:spPr/>
        <p:txBody>
          <a:bodyPr/>
          <a:lstStyle/>
          <a:p>
            <a:r>
              <a:rPr lang="en-US" dirty="0"/>
              <a:t>What is this about</a:t>
            </a:r>
          </a:p>
        </p:txBody>
      </p:sp>
      <p:sp>
        <p:nvSpPr>
          <p:cNvPr id="5" name="Text Placeholder 4">
            <a:extLst>
              <a:ext uri="{FF2B5EF4-FFF2-40B4-BE49-F238E27FC236}">
                <a16:creationId xmlns:a16="http://schemas.microsoft.com/office/drawing/2014/main" id="{97849C7E-31B5-41A3-B12F-4451B2F9C37D}"/>
              </a:ext>
            </a:extLst>
          </p:cNvPr>
          <p:cNvSpPr>
            <a:spLocks noGrp="1"/>
          </p:cNvSpPr>
          <p:nvPr>
            <p:ph type="body" sz="quarter" idx="10"/>
          </p:nvPr>
        </p:nvSpPr>
        <p:spPr>
          <a:xfrm>
            <a:off x="269241" y="1187644"/>
            <a:ext cx="6787862" cy="4619726"/>
          </a:xfrm>
        </p:spPr>
        <p:txBody>
          <a:bodyPr/>
          <a:lstStyle/>
          <a:p>
            <a:pPr marL="571500" indent="-571500">
              <a:buFont typeface="Arial" panose="020B0604020202020204" pitchFamily="34" charset="0"/>
              <a:buChar char="•"/>
            </a:pPr>
            <a:r>
              <a:rPr lang="en-US" dirty="0"/>
              <a:t>How to use Azure cloud for advanced analytics</a:t>
            </a:r>
          </a:p>
          <a:p>
            <a:pPr marL="571500" indent="-571500">
              <a:buFont typeface="Arial" panose="020B0604020202020204" pitchFamily="34" charset="0"/>
              <a:buChar char="•"/>
            </a:pPr>
            <a:r>
              <a:rPr lang="en-US" dirty="0"/>
              <a:t>Overview of a few business scenarios for Retail</a:t>
            </a:r>
          </a:p>
          <a:p>
            <a:pPr marL="571500" indent="-571500">
              <a:buFont typeface="Arial" panose="020B0604020202020204" pitchFamily="34" charset="0"/>
              <a:buChar char="•"/>
            </a:pPr>
            <a:r>
              <a:rPr lang="en-US" dirty="0"/>
              <a:t>Overview of various tools and methods</a:t>
            </a:r>
          </a:p>
          <a:p>
            <a:endParaRPr lang="en-US" dirty="0"/>
          </a:p>
          <a:p>
            <a:pPr marL="571500" indent="-571500">
              <a:buFont typeface="Arial" panose="020B0604020202020204" pitchFamily="34" charset="0"/>
              <a:buChar char="•"/>
            </a:pPr>
            <a:endParaRPr lang="en-US" dirty="0"/>
          </a:p>
          <a:p>
            <a:pPr marL="571500" indent="-571500">
              <a:buFont typeface="Arial" panose="020B0604020202020204" pitchFamily="34" charset="0"/>
              <a:buChar char="•"/>
            </a:pPr>
            <a:endParaRPr lang="en-US" dirty="0"/>
          </a:p>
        </p:txBody>
      </p:sp>
      <p:pic>
        <p:nvPicPr>
          <p:cNvPr id="1026" name="Picture 2" descr="Front Cover">
            <a:extLst>
              <a:ext uri="{FF2B5EF4-FFF2-40B4-BE49-F238E27FC236}">
                <a16:creationId xmlns:a16="http://schemas.microsoft.com/office/drawing/2014/main" id="{B3C96C75-F042-4262-A260-68BDE58F68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3123" y="469413"/>
            <a:ext cx="2123768" cy="310269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CE1A8CF6-817A-44FD-AF9A-336EED9FA7FD}"/>
              </a:ext>
            </a:extLst>
          </p:cNvPr>
          <p:cNvPicPr>
            <a:picLocks noChangeAspect="1"/>
          </p:cNvPicPr>
          <p:nvPr/>
        </p:nvPicPr>
        <p:blipFill>
          <a:blip r:embed="rId3"/>
          <a:stretch>
            <a:fillRect/>
          </a:stretch>
        </p:blipFill>
        <p:spPr>
          <a:xfrm>
            <a:off x="8913239" y="2852341"/>
            <a:ext cx="2609869" cy="3262336"/>
          </a:xfrm>
          <a:prstGeom prst="rect">
            <a:avLst/>
          </a:prstGeom>
        </p:spPr>
      </p:pic>
    </p:spTree>
    <p:extLst>
      <p:ext uri="{BB962C8B-B14F-4D97-AF65-F5344CB8AC3E}">
        <p14:creationId xmlns:p14="http://schemas.microsoft.com/office/powerpoint/2010/main" val="2948390353"/>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D201DAC-2C1A-447A-A270-0D62A3147E25}"/>
              </a:ext>
            </a:extLst>
          </p:cNvPr>
          <p:cNvSpPr>
            <a:spLocks noGrp="1"/>
          </p:cNvSpPr>
          <p:nvPr>
            <p:ph type="title"/>
          </p:nvPr>
        </p:nvSpPr>
        <p:spPr/>
        <p:txBody>
          <a:bodyPr/>
          <a:lstStyle/>
          <a:p>
            <a:r>
              <a:rPr lang="en-US" dirty="0"/>
              <a:t>What is data science</a:t>
            </a:r>
          </a:p>
        </p:txBody>
      </p:sp>
      <p:sp>
        <p:nvSpPr>
          <p:cNvPr id="5" name="Text Placeholder 4">
            <a:extLst>
              <a:ext uri="{FF2B5EF4-FFF2-40B4-BE49-F238E27FC236}">
                <a16:creationId xmlns:a16="http://schemas.microsoft.com/office/drawing/2014/main" id="{690BBE3B-089A-4727-80BA-8B246ECB8131}"/>
              </a:ext>
            </a:extLst>
          </p:cNvPr>
          <p:cNvSpPr>
            <a:spLocks noGrp="1"/>
          </p:cNvSpPr>
          <p:nvPr>
            <p:ph type="body" sz="quarter" idx="10"/>
          </p:nvPr>
        </p:nvSpPr>
        <p:spPr>
          <a:xfrm>
            <a:off x="269241" y="1187644"/>
            <a:ext cx="5378548" cy="4619726"/>
          </a:xfrm>
        </p:spPr>
        <p:txBody>
          <a:bodyPr/>
          <a:lstStyle/>
          <a:p>
            <a:pPr marL="571500" indent="-571500">
              <a:buFont typeface="Arial" panose="020B0604020202020204" pitchFamily="34" charset="0"/>
              <a:buChar char="•"/>
            </a:pPr>
            <a:r>
              <a:rPr lang="en-US" dirty="0"/>
              <a:t>Is it the same as data mining?</a:t>
            </a:r>
          </a:p>
          <a:p>
            <a:pPr marL="571500" indent="-571500">
              <a:buFont typeface="Arial" panose="020B0604020202020204" pitchFamily="34" charset="0"/>
              <a:buChar char="•"/>
            </a:pPr>
            <a:r>
              <a:rPr lang="en-US" dirty="0"/>
              <a:t>Is it the same as business analysis?</a:t>
            </a:r>
          </a:p>
          <a:p>
            <a:pPr marL="571500" indent="-571500">
              <a:buFont typeface="Arial" panose="020B0604020202020204" pitchFamily="34" charset="0"/>
              <a:buChar char="•"/>
            </a:pPr>
            <a:endParaRPr lang="en-US" dirty="0"/>
          </a:p>
          <a:p>
            <a:pPr marL="571500" indent="-571500">
              <a:buFont typeface="Arial" panose="020B0604020202020204" pitchFamily="34" charset="0"/>
              <a:buChar char="•"/>
            </a:pPr>
            <a:endParaRPr lang="en-US" dirty="0"/>
          </a:p>
          <a:p>
            <a:pPr marL="571500" indent="-571500">
              <a:buFont typeface="Arial" panose="020B0604020202020204" pitchFamily="34" charset="0"/>
              <a:buChar char="•"/>
            </a:pPr>
            <a:r>
              <a:rPr lang="en-US" dirty="0"/>
              <a:t>It is about time to benefits form analytics</a:t>
            </a:r>
          </a:p>
          <a:p>
            <a:pPr marL="571500" indent="-571500">
              <a:buFont typeface="Arial" panose="020B0604020202020204" pitchFamily="34" charset="0"/>
              <a:buChar char="•"/>
            </a:pPr>
            <a:endParaRPr lang="en-US" dirty="0"/>
          </a:p>
        </p:txBody>
      </p:sp>
      <p:graphicFrame>
        <p:nvGraphicFramePr>
          <p:cNvPr id="7" name="Diagram 6">
            <a:extLst>
              <a:ext uri="{FF2B5EF4-FFF2-40B4-BE49-F238E27FC236}">
                <a16:creationId xmlns:a16="http://schemas.microsoft.com/office/drawing/2014/main" id="{B17663A6-6B5D-4863-8FC3-B4C65AF6D3D4}"/>
              </a:ext>
            </a:extLst>
          </p:cNvPr>
          <p:cNvGraphicFramePr/>
          <p:nvPr>
            <p:extLst>
              <p:ext uri="{D42A27DB-BD31-4B8C-83A1-F6EECF244321}">
                <p14:modId xmlns:p14="http://schemas.microsoft.com/office/powerpoint/2010/main" val="673439029"/>
              </p:ext>
            </p:extLst>
          </p:nvPr>
        </p:nvGraphicFramePr>
        <p:xfrm>
          <a:off x="5550499" y="549537"/>
          <a:ext cx="6374581" cy="44575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8655242"/>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A745F-4DDB-44C6-AE7A-9D246EAB7A9E}"/>
              </a:ext>
            </a:extLst>
          </p:cNvPr>
          <p:cNvSpPr>
            <a:spLocks noGrp="1"/>
          </p:cNvSpPr>
          <p:nvPr>
            <p:ph type="title"/>
          </p:nvPr>
        </p:nvSpPr>
        <p:spPr/>
        <p:txBody>
          <a:bodyPr/>
          <a:lstStyle/>
          <a:p>
            <a:r>
              <a:rPr lang="en-US" dirty="0"/>
              <a:t>Data Science process</a:t>
            </a:r>
          </a:p>
        </p:txBody>
      </p:sp>
      <p:sp>
        <p:nvSpPr>
          <p:cNvPr id="5" name="Text Placeholder 4">
            <a:extLst>
              <a:ext uri="{FF2B5EF4-FFF2-40B4-BE49-F238E27FC236}">
                <a16:creationId xmlns:a16="http://schemas.microsoft.com/office/drawing/2014/main" id="{689620B5-1EF1-4D7B-B364-877A5DE30F46}"/>
              </a:ext>
            </a:extLst>
          </p:cNvPr>
          <p:cNvSpPr>
            <a:spLocks noGrp="1"/>
          </p:cNvSpPr>
          <p:nvPr>
            <p:ph type="body" sz="quarter" idx="10"/>
          </p:nvPr>
        </p:nvSpPr>
        <p:spPr>
          <a:xfrm>
            <a:off x="269240" y="1189177"/>
            <a:ext cx="11655078" cy="1270861"/>
          </a:xfrm>
        </p:spPr>
        <p:txBody>
          <a:bodyPr/>
          <a:lstStyle/>
          <a:p>
            <a:pPr marL="571500" indent="-571500">
              <a:buFont typeface="Arial" panose="020B0604020202020204" pitchFamily="34" charset="0"/>
              <a:buChar char="•"/>
            </a:pPr>
            <a:r>
              <a:rPr lang="en-US" dirty="0">
                <a:hlinkClick r:id="rId2"/>
              </a:rPr>
              <a:t>Microsoft TDSP</a:t>
            </a:r>
            <a:endParaRPr lang="en-US" dirty="0"/>
          </a:p>
          <a:p>
            <a:pPr marL="571500" indent="-571500">
              <a:buFont typeface="Arial" panose="020B0604020202020204" pitchFamily="34" charset="0"/>
              <a:buChar char="•"/>
            </a:pPr>
            <a:r>
              <a:rPr lang="en-US" dirty="0">
                <a:hlinkClick r:id="rId3"/>
              </a:rPr>
              <a:t>CRISP-DM</a:t>
            </a:r>
            <a:endParaRPr lang="en-US" dirty="0"/>
          </a:p>
        </p:txBody>
      </p:sp>
      <p:pic>
        <p:nvPicPr>
          <p:cNvPr id="2050" name="Picture 2" descr="TDSP-Lifecycle">
            <a:extLst>
              <a:ext uri="{FF2B5EF4-FFF2-40B4-BE49-F238E27FC236}">
                <a16:creationId xmlns:a16="http://schemas.microsoft.com/office/drawing/2014/main" id="{6DE0E111-D9FB-4C77-8D9F-DD928754F9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7639" y="2460038"/>
            <a:ext cx="5411099" cy="371336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upload.wikimedia.org/wikipedia/commons/thumb/b/b9/CRISP-DM_Process_Diagram.png/800px-CRISP-DM_Process_Diagram.png">
            <a:extLst>
              <a:ext uri="{FF2B5EF4-FFF2-40B4-BE49-F238E27FC236}">
                <a16:creationId xmlns:a16="http://schemas.microsoft.com/office/drawing/2014/main" id="{533F49E9-935F-46FC-94F3-7C513942BE9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6617" y="2322871"/>
            <a:ext cx="3775247" cy="3784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277561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7359358-6E73-4FA2-B0D2-63ECB9C7C1D1}"/>
              </a:ext>
            </a:extLst>
          </p:cNvPr>
          <p:cNvSpPr>
            <a:spLocks noGrp="1"/>
          </p:cNvSpPr>
          <p:nvPr>
            <p:ph type="title"/>
          </p:nvPr>
        </p:nvSpPr>
        <p:spPr/>
        <p:txBody>
          <a:bodyPr/>
          <a:lstStyle/>
          <a:p>
            <a:r>
              <a:rPr lang="en-US" dirty="0"/>
              <a:t>Typical advanced analytics lifecycle</a:t>
            </a:r>
          </a:p>
        </p:txBody>
      </p:sp>
      <p:sp>
        <p:nvSpPr>
          <p:cNvPr id="6" name="Rectangle 5">
            <a:extLst>
              <a:ext uri="{FF2B5EF4-FFF2-40B4-BE49-F238E27FC236}">
                <a16:creationId xmlns:a16="http://schemas.microsoft.com/office/drawing/2014/main" id="{B1CD8EDC-D714-4315-BE80-E94740CB3B33}"/>
              </a:ext>
            </a:extLst>
          </p:cNvPr>
          <p:cNvSpPr/>
          <p:nvPr/>
        </p:nvSpPr>
        <p:spPr>
          <a:xfrm>
            <a:off x="195633" y="4167107"/>
            <a:ext cx="5668629" cy="778045"/>
          </a:xfrm>
          <a:prstGeom prst="rect">
            <a:avLst/>
          </a:prstGeom>
          <a:solidFill>
            <a:sysClr val="window" lastClr="FFFFFF">
              <a:lumMod val="95000"/>
              <a:alpha val="50000"/>
            </a:sysClr>
          </a:solidFill>
          <a:ln w="25400" cap="flat" cmpd="sng" algn="ctr">
            <a:no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endParaRPr lang="en-US" sz="1800" kern="0" dirty="0">
              <a:solidFill>
                <a:prstClr val="white"/>
              </a:solidFill>
              <a:latin typeface="Segoe UI Semibold" panose="020B0702040204020203" pitchFamily="34" charset="0"/>
              <a:cs typeface="Segoe UI Semibold" panose="020B0702040204020203" pitchFamily="34" charset="0"/>
            </a:endParaRPr>
          </a:p>
        </p:txBody>
      </p:sp>
      <p:sp>
        <p:nvSpPr>
          <p:cNvPr id="7" name="Rectangle 6">
            <a:extLst>
              <a:ext uri="{FF2B5EF4-FFF2-40B4-BE49-F238E27FC236}">
                <a16:creationId xmlns:a16="http://schemas.microsoft.com/office/drawing/2014/main" id="{237DB485-9A07-4755-A2A5-AEC4F8279AD1}"/>
              </a:ext>
            </a:extLst>
          </p:cNvPr>
          <p:cNvSpPr/>
          <p:nvPr/>
        </p:nvSpPr>
        <p:spPr>
          <a:xfrm>
            <a:off x="195634" y="2070184"/>
            <a:ext cx="2922419" cy="778045"/>
          </a:xfrm>
          <a:prstGeom prst="rect">
            <a:avLst/>
          </a:prstGeom>
          <a:solidFill>
            <a:sysClr val="window" lastClr="FFFFFF">
              <a:lumMod val="95000"/>
              <a:alpha val="50000"/>
            </a:sysClr>
          </a:solidFill>
          <a:ln w="25400" cap="flat" cmpd="sng" algn="ctr">
            <a:no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endParaRPr lang="en-US" sz="1800" kern="0" dirty="0">
              <a:solidFill>
                <a:prstClr val="white"/>
              </a:solidFill>
              <a:latin typeface="Segoe UI Semibold" panose="020B0702040204020203" pitchFamily="34" charset="0"/>
              <a:cs typeface="Segoe UI Semibold" panose="020B0702040204020203" pitchFamily="34" charset="0"/>
            </a:endParaRPr>
          </a:p>
        </p:txBody>
      </p:sp>
      <p:sp>
        <p:nvSpPr>
          <p:cNvPr id="8" name="Rectangle 7">
            <a:extLst>
              <a:ext uri="{FF2B5EF4-FFF2-40B4-BE49-F238E27FC236}">
                <a16:creationId xmlns:a16="http://schemas.microsoft.com/office/drawing/2014/main" id="{4470FCF4-8816-4CC5-8361-EAC338DEF00B}"/>
              </a:ext>
            </a:extLst>
          </p:cNvPr>
          <p:cNvSpPr/>
          <p:nvPr/>
        </p:nvSpPr>
        <p:spPr>
          <a:xfrm>
            <a:off x="1776883" y="2070184"/>
            <a:ext cx="1783080" cy="778045"/>
          </a:xfrm>
          <a:prstGeom prst="rect">
            <a:avLst/>
          </a:prstGeom>
          <a:solidFill>
            <a:schemeClr val="accent3"/>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Ingest</a:t>
            </a:r>
          </a:p>
        </p:txBody>
      </p:sp>
      <p:sp>
        <p:nvSpPr>
          <p:cNvPr id="9" name="Rectangle 8">
            <a:extLst>
              <a:ext uri="{FF2B5EF4-FFF2-40B4-BE49-F238E27FC236}">
                <a16:creationId xmlns:a16="http://schemas.microsoft.com/office/drawing/2014/main" id="{351E095E-37BA-46E6-A142-CDB5B7BA0195}"/>
              </a:ext>
            </a:extLst>
          </p:cNvPr>
          <p:cNvSpPr/>
          <p:nvPr/>
        </p:nvSpPr>
        <p:spPr>
          <a:xfrm>
            <a:off x="3605967" y="2070184"/>
            <a:ext cx="1783080" cy="778045"/>
          </a:xfrm>
          <a:prstGeom prst="rect">
            <a:avLst/>
          </a:prstGeom>
          <a:solidFill>
            <a:schemeClr val="accent5"/>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sysClr val="windowText" lastClr="000000"/>
                </a:solidFill>
                <a:latin typeface="Segoe UI" panose="020B0502040204020203" pitchFamily="34" charset="0"/>
                <a:cs typeface="Segoe UI" panose="020B0502040204020203" pitchFamily="34" charset="0"/>
              </a:rPr>
              <a:t>Transform</a:t>
            </a:r>
          </a:p>
        </p:txBody>
      </p:sp>
      <p:sp>
        <p:nvSpPr>
          <p:cNvPr id="10" name="Rectangle 9">
            <a:extLst>
              <a:ext uri="{FF2B5EF4-FFF2-40B4-BE49-F238E27FC236}">
                <a16:creationId xmlns:a16="http://schemas.microsoft.com/office/drawing/2014/main" id="{6D238325-3031-4414-8C6F-FFAA90924210}"/>
              </a:ext>
            </a:extLst>
          </p:cNvPr>
          <p:cNvSpPr/>
          <p:nvPr/>
        </p:nvSpPr>
        <p:spPr>
          <a:xfrm>
            <a:off x="5435051" y="2070184"/>
            <a:ext cx="1783080" cy="778045"/>
          </a:xfrm>
          <a:prstGeom prst="rect">
            <a:avLst/>
          </a:prstGeom>
          <a:solidFill>
            <a:schemeClr val="accent2"/>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Explore</a:t>
            </a:r>
          </a:p>
        </p:txBody>
      </p:sp>
      <p:sp>
        <p:nvSpPr>
          <p:cNvPr id="11" name="Rectangle 10">
            <a:extLst>
              <a:ext uri="{FF2B5EF4-FFF2-40B4-BE49-F238E27FC236}">
                <a16:creationId xmlns:a16="http://schemas.microsoft.com/office/drawing/2014/main" id="{C7DD7744-358D-428C-9A60-0FA33C58A1AF}"/>
              </a:ext>
            </a:extLst>
          </p:cNvPr>
          <p:cNvSpPr/>
          <p:nvPr/>
        </p:nvSpPr>
        <p:spPr>
          <a:xfrm>
            <a:off x="7264135" y="2070184"/>
            <a:ext cx="1783080" cy="778045"/>
          </a:xfrm>
          <a:prstGeom prst="rect">
            <a:avLst/>
          </a:prstGeom>
          <a:solidFill>
            <a:schemeClr val="accent1"/>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Model</a:t>
            </a:r>
          </a:p>
        </p:txBody>
      </p:sp>
      <p:sp>
        <p:nvSpPr>
          <p:cNvPr id="12" name="Rectangle 11">
            <a:extLst>
              <a:ext uri="{FF2B5EF4-FFF2-40B4-BE49-F238E27FC236}">
                <a16:creationId xmlns:a16="http://schemas.microsoft.com/office/drawing/2014/main" id="{8DC6EF4A-EC0F-4463-A166-6194528983C5}"/>
              </a:ext>
            </a:extLst>
          </p:cNvPr>
          <p:cNvSpPr/>
          <p:nvPr/>
        </p:nvSpPr>
        <p:spPr>
          <a:xfrm>
            <a:off x="9093219" y="2070184"/>
            <a:ext cx="1783080" cy="778045"/>
          </a:xfrm>
          <a:prstGeom prst="rect">
            <a:avLst/>
          </a:prstGeom>
          <a:solidFill>
            <a:schemeClr val="accent4"/>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sysClr val="windowText" lastClr="000000"/>
                </a:solidFill>
                <a:latin typeface="Segoe UI" panose="020B0502040204020203" pitchFamily="34" charset="0"/>
                <a:cs typeface="Segoe UI" panose="020B0502040204020203" pitchFamily="34" charset="0"/>
              </a:rPr>
              <a:t>Deploy</a:t>
            </a:r>
          </a:p>
        </p:txBody>
      </p:sp>
      <p:sp>
        <p:nvSpPr>
          <p:cNvPr id="13" name="Oval 12">
            <a:extLst>
              <a:ext uri="{FF2B5EF4-FFF2-40B4-BE49-F238E27FC236}">
                <a16:creationId xmlns:a16="http://schemas.microsoft.com/office/drawing/2014/main" id="{21D0A331-8E07-4DFD-9516-1B6622DB9912}"/>
              </a:ext>
            </a:extLst>
          </p:cNvPr>
          <p:cNvSpPr/>
          <p:nvPr/>
        </p:nvSpPr>
        <p:spPr>
          <a:xfrm>
            <a:off x="3445805"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14" name="Oval 13">
            <a:extLst>
              <a:ext uri="{FF2B5EF4-FFF2-40B4-BE49-F238E27FC236}">
                <a16:creationId xmlns:a16="http://schemas.microsoft.com/office/drawing/2014/main" id="{081574CF-EA5F-4AA3-A1BF-362603ABB1B7}"/>
              </a:ext>
            </a:extLst>
          </p:cNvPr>
          <p:cNvSpPr/>
          <p:nvPr/>
        </p:nvSpPr>
        <p:spPr>
          <a:xfrm>
            <a:off x="5274889"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15" name="Oval 14">
            <a:extLst>
              <a:ext uri="{FF2B5EF4-FFF2-40B4-BE49-F238E27FC236}">
                <a16:creationId xmlns:a16="http://schemas.microsoft.com/office/drawing/2014/main" id="{6AFB55AE-22D2-45C6-9E25-10281C255FF9}"/>
              </a:ext>
            </a:extLst>
          </p:cNvPr>
          <p:cNvSpPr/>
          <p:nvPr/>
        </p:nvSpPr>
        <p:spPr>
          <a:xfrm>
            <a:off x="7103973"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16" name="Oval 15">
            <a:extLst>
              <a:ext uri="{FF2B5EF4-FFF2-40B4-BE49-F238E27FC236}">
                <a16:creationId xmlns:a16="http://schemas.microsoft.com/office/drawing/2014/main" id="{F9B5FCA5-A454-4D46-AD44-BB821AE4C714}"/>
              </a:ext>
            </a:extLst>
          </p:cNvPr>
          <p:cNvSpPr/>
          <p:nvPr/>
        </p:nvSpPr>
        <p:spPr>
          <a:xfrm>
            <a:off x="8933057"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17" name="Oval 16">
            <a:extLst>
              <a:ext uri="{FF2B5EF4-FFF2-40B4-BE49-F238E27FC236}">
                <a16:creationId xmlns:a16="http://schemas.microsoft.com/office/drawing/2014/main" id="{DB427C5E-1A48-4296-B958-BEC9EF7AE7A3}"/>
              </a:ext>
            </a:extLst>
          </p:cNvPr>
          <p:cNvSpPr/>
          <p:nvPr/>
        </p:nvSpPr>
        <p:spPr>
          <a:xfrm>
            <a:off x="10762144"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18" name="Rectangle 17">
            <a:extLst>
              <a:ext uri="{FF2B5EF4-FFF2-40B4-BE49-F238E27FC236}">
                <a16:creationId xmlns:a16="http://schemas.microsoft.com/office/drawing/2014/main" id="{633A3F27-17CE-4BF0-B99C-A8AA6C6A9570}"/>
              </a:ext>
            </a:extLst>
          </p:cNvPr>
          <p:cNvSpPr/>
          <p:nvPr/>
        </p:nvSpPr>
        <p:spPr>
          <a:xfrm>
            <a:off x="5435051" y="4167107"/>
            <a:ext cx="1783080" cy="778045"/>
          </a:xfrm>
          <a:prstGeom prst="rect">
            <a:avLst/>
          </a:prstGeom>
          <a:solidFill>
            <a:schemeClr val="accent3"/>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Score</a:t>
            </a:r>
          </a:p>
        </p:txBody>
      </p:sp>
      <p:sp>
        <p:nvSpPr>
          <p:cNvPr id="19" name="Rectangle 18">
            <a:extLst>
              <a:ext uri="{FF2B5EF4-FFF2-40B4-BE49-F238E27FC236}">
                <a16:creationId xmlns:a16="http://schemas.microsoft.com/office/drawing/2014/main" id="{2520BA70-8A0E-49AC-8FC9-B58B26B267C6}"/>
              </a:ext>
            </a:extLst>
          </p:cNvPr>
          <p:cNvSpPr/>
          <p:nvPr/>
        </p:nvSpPr>
        <p:spPr>
          <a:xfrm>
            <a:off x="7264135" y="4167107"/>
            <a:ext cx="1783080" cy="778045"/>
          </a:xfrm>
          <a:prstGeom prst="rect">
            <a:avLst/>
          </a:prstGeom>
          <a:solidFill>
            <a:schemeClr val="accent5"/>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sysClr val="windowText" lastClr="000000"/>
                </a:solidFill>
                <a:latin typeface="Segoe UI" panose="020B0502040204020203" pitchFamily="34" charset="0"/>
                <a:cs typeface="Segoe UI" panose="020B0502040204020203" pitchFamily="34" charset="0"/>
              </a:rPr>
              <a:t>Visualize</a:t>
            </a:r>
          </a:p>
        </p:txBody>
      </p:sp>
      <p:sp>
        <p:nvSpPr>
          <p:cNvPr id="20" name="Rectangle 19">
            <a:extLst>
              <a:ext uri="{FF2B5EF4-FFF2-40B4-BE49-F238E27FC236}">
                <a16:creationId xmlns:a16="http://schemas.microsoft.com/office/drawing/2014/main" id="{14C52119-A278-4A63-9D47-E6AB1A73323F}"/>
              </a:ext>
            </a:extLst>
          </p:cNvPr>
          <p:cNvSpPr/>
          <p:nvPr/>
        </p:nvSpPr>
        <p:spPr>
          <a:xfrm>
            <a:off x="9093219" y="4167107"/>
            <a:ext cx="1783080" cy="778045"/>
          </a:xfrm>
          <a:prstGeom prst="rect">
            <a:avLst/>
          </a:prstGeom>
          <a:solidFill>
            <a:schemeClr val="accent2"/>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Measure</a:t>
            </a:r>
          </a:p>
        </p:txBody>
      </p:sp>
      <p:sp>
        <p:nvSpPr>
          <p:cNvPr id="21" name="Oval 20">
            <a:extLst>
              <a:ext uri="{FF2B5EF4-FFF2-40B4-BE49-F238E27FC236}">
                <a16:creationId xmlns:a16="http://schemas.microsoft.com/office/drawing/2014/main" id="{1719D7F8-55E1-4AD2-AEC9-A7FAC282E7E0}"/>
              </a:ext>
            </a:extLst>
          </p:cNvPr>
          <p:cNvSpPr/>
          <p:nvPr/>
        </p:nvSpPr>
        <p:spPr>
          <a:xfrm>
            <a:off x="7103973" y="4418969"/>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22" name="Oval 21">
            <a:extLst>
              <a:ext uri="{FF2B5EF4-FFF2-40B4-BE49-F238E27FC236}">
                <a16:creationId xmlns:a16="http://schemas.microsoft.com/office/drawing/2014/main" id="{80CF11F6-45A4-41A1-989A-95AB84074821}"/>
              </a:ext>
            </a:extLst>
          </p:cNvPr>
          <p:cNvSpPr/>
          <p:nvPr/>
        </p:nvSpPr>
        <p:spPr>
          <a:xfrm>
            <a:off x="8933057" y="4418969"/>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23" name="Oval 22">
            <a:extLst>
              <a:ext uri="{FF2B5EF4-FFF2-40B4-BE49-F238E27FC236}">
                <a16:creationId xmlns:a16="http://schemas.microsoft.com/office/drawing/2014/main" id="{7A31B318-FD30-4711-A5C0-61866DA9D6D1}"/>
              </a:ext>
            </a:extLst>
          </p:cNvPr>
          <p:cNvSpPr/>
          <p:nvPr/>
        </p:nvSpPr>
        <p:spPr>
          <a:xfrm>
            <a:off x="10762144" y="4418969"/>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cxnSp>
        <p:nvCxnSpPr>
          <p:cNvPr id="24" name="Elbow Connector 114">
            <a:extLst>
              <a:ext uri="{FF2B5EF4-FFF2-40B4-BE49-F238E27FC236}">
                <a16:creationId xmlns:a16="http://schemas.microsoft.com/office/drawing/2014/main" id="{50C68FC3-BE6F-426A-AD11-DBD4C05FE0BA}"/>
              </a:ext>
            </a:extLst>
          </p:cNvPr>
          <p:cNvCxnSpPr>
            <a:stCxn id="8" idx="2"/>
            <a:endCxn id="23" idx="6"/>
          </p:cNvCxnSpPr>
          <p:nvPr/>
        </p:nvCxnSpPr>
        <p:spPr>
          <a:xfrm rot="16200000" flipH="1">
            <a:off x="5998493" y="-481842"/>
            <a:ext cx="1707900" cy="8368041"/>
          </a:xfrm>
          <a:prstGeom prst="bentConnector4">
            <a:avLst>
              <a:gd name="adj1" fmla="val 150461"/>
              <a:gd name="adj2" fmla="val 102732"/>
            </a:avLst>
          </a:prstGeom>
          <a:noFill/>
          <a:ln w="19050" cap="flat" cmpd="sng" algn="ctr">
            <a:solidFill>
              <a:schemeClr val="tx2"/>
            </a:solidFill>
            <a:prstDash val="solid"/>
            <a:headEnd type="triangle" w="lg" len="med"/>
            <a:tailEnd type="none" w="lg" len="med"/>
          </a:ln>
          <a:effectLst/>
        </p:spPr>
      </p:cxnSp>
      <p:sp>
        <p:nvSpPr>
          <p:cNvPr id="25" name="Oval 24">
            <a:extLst>
              <a:ext uri="{FF2B5EF4-FFF2-40B4-BE49-F238E27FC236}">
                <a16:creationId xmlns:a16="http://schemas.microsoft.com/office/drawing/2014/main" id="{30ED2A11-B6C0-42C9-BD4D-12D51746087F}"/>
              </a:ext>
            </a:extLst>
          </p:cNvPr>
          <p:cNvSpPr/>
          <p:nvPr/>
        </p:nvSpPr>
        <p:spPr>
          <a:xfrm>
            <a:off x="5274889" y="4418969"/>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26" name="TextBox 25">
            <a:extLst>
              <a:ext uri="{FF2B5EF4-FFF2-40B4-BE49-F238E27FC236}">
                <a16:creationId xmlns:a16="http://schemas.microsoft.com/office/drawing/2014/main" id="{AF9F2B7B-26EF-49ED-A13D-E1BCAF4FCB7A}"/>
              </a:ext>
            </a:extLst>
          </p:cNvPr>
          <p:cNvSpPr txBox="1"/>
          <p:nvPr/>
        </p:nvSpPr>
        <p:spPr>
          <a:xfrm>
            <a:off x="346922" y="2197596"/>
            <a:ext cx="1277914" cy="584775"/>
          </a:xfrm>
          <a:prstGeom prst="rect">
            <a:avLst/>
          </a:prstGeom>
          <a:noFill/>
        </p:spPr>
        <p:txBody>
          <a:bodyPr wrap="none" rtlCol="0">
            <a:spAutoFit/>
          </a:bodyPr>
          <a:lstStyle/>
          <a:p>
            <a:pPr defTabSz="914367" fontAlgn="auto">
              <a:spcBef>
                <a:spcPts val="0"/>
              </a:spcBef>
              <a:spcAft>
                <a:spcPts val="0"/>
              </a:spcAft>
            </a:pPr>
            <a:r>
              <a:rPr lang="en-US" sz="3200" dirty="0">
                <a:solidFill>
                  <a:srgbClr val="505050"/>
                </a:solidFill>
                <a:latin typeface="Segoe UI Light"/>
                <a:cs typeface="+mn-cs"/>
              </a:rPr>
              <a:t>Model</a:t>
            </a:r>
          </a:p>
        </p:txBody>
      </p:sp>
      <p:sp>
        <p:nvSpPr>
          <p:cNvPr id="27" name="TextBox 26">
            <a:extLst>
              <a:ext uri="{FF2B5EF4-FFF2-40B4-BE49-F238E27FC236}">
                <a16:creationId xmlns:a16="http://schemas.microsoft.com/office/drawing/2014/main" id="{B365DD48-E448-4421-B089-8783F94E9933}"/>
              </a:ext>
            </a:extLst>
          </p:cNvPr>
          <p:cNvSpPr txBox="1"/>
          <p:nvPr/>
        </p:nvSpPr>
        <p:spPr>
          <a:xfrm>
            <a:off x="346922" y="4294519"/>
            <a:ext cx="1136658" cy="584775"/>
          </a:xfrm>
          <a:prstGeom prst="rect">
            <a:avLst/>
          </a:prstGeom>
          <a:noFill/>
        </p:spPr>
        <p:txBody>
          <a:bodyPr wrap="none" rtlCol="0">
            <a:spAutoFit/>
          </a:bodyPr>
          <a:lstStyle/>
          <a:p>
            <a:pPr defTabSz="914367" fontAlgn="auto">
              <a:spcBef>
                <a:spcPts val="0"/>
              </a:spcBef>
              <a:spcAft>
                <a:spcPts val="0"/>
              </a:spcAft>
            </a:pPr>
            <a:r>
              <a:rPr lang="en-US" sz="3200" dirty="0">
                <a:solidFill>
                  <a:srgbClr val="505050"/>
                </a:solidFill>
                <a:latin typeface="Segoe UI Light"/>
                <a:cs typeface="+mn-cs"/>
              </a:rPr>
              <a:t>Score</a:t>
            </a:r>
          </a:p>
        </p:txBody>
      </p:sp>
      <p:cxnSp>
        <p:nvCxnSpPr>
          <p:cNvPr id="28" name="Elbow Connector 120">
            <a:extLst>
              <a:ext uri="{FF2B5EF4-FFF2-40B4-BE49-F238E27FC236}">
                <a16:creationId xmlns:a16="http://schemas.microsoft.com/office/drawing/2014/main" id="{B1F4BA34-5582-436C-A8B8-0D928D8AC1C2}"/>
              </a:ext>
            </a:extLst>
          </p:cNvPr>
          <p:cNvCxnSpPr>
            <a:stCxn id="17" idx="6"/>
            <a:endCxn id="25" idx="2"/>
          </p:cNvCxnSpPr>
          <p:nvPr/>
        </p:nvCxnSpPr>
        <p:spPr>
          <a:xfrm flipH="1">
            <a:off x="5274889" y="2459206"/>
            <a:ext cx="5761575" cy="2096923"/>
          </a:xfrm>
          <a:prstGeom prst="bentConnector5">
            <a:avLst>
              <a:gd name="adj1" fmla="val -3968"/>
              <a:gd name="adj2" fmla="val 42512"/>
              <a:gd name="adj3" fmla="val 103968"/>
            </a:avLst>
          </a:prstGeom>
          <a:noFill/>
          <a:ln w="19050" cap="flat" cmpd="sng" algn="ctr">
            <a:solidFill>
              <a:schemeClr val="tx2"/>
            </a:solidFill>
            <a:prstDash val="solid"/>
            <a:headEnd type="none" w="lg" len="med"/>
            <a:tailEnd type="triangle" w="lg" len="med"/>
          </a:ln>
          <a:effectLst/>
        </p:spPr>
      </p:cxnSp>
      <p:sp>
        <p:nvSpPr>
          <p:cNvPr id="29" name="Rectangle 28">
            <a:extLst>
              <a:ext uri="{FF2B5EF4-FFF2-40B4-BE49-F238E27FC236}">
                <a16:creationId xmlns:a16="http://schemas.microsoft.com/office/drawing/2014/main" id="{8054F108-789B-42DE-95A1-BE008B68F101}"/>
              </a:ext>
            </a:extLst>
          </p:cNvPr>
          <p:cNvSpPr/>
          <p:nvPr/>
        </p:nvSpPr>
        <p:spPr>
          <a:xfrm>
            <a:off x="4834064" y="3256938"/>
            <a:ext cx="440825" cy="307777"/>
          </a:xfrm>
          <a:prstGeom prst="rect">
            <a:avLst/>
          </a:prstGeom>
          <a:solidFill>
            <a:sysClr val="window" lastClr="FFFFFF"/>
          </a:solidFill>
          <a:ln w="25400" cap="flat" cmpd="sng" algn="ctr">
            <a:no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2000" kern="0" dirty="0">
                <a:solidFill>
                  <a:srgbClr val="505050"/>
                </a:solidFill>
                <a:latin typeface="Segoe UI Semibold" panose="020B0702040204020203" pitchFamily="34" charset="0"/>
                <a:cs typeface="Segoe UI Semibold" panose="020B0702040204020203" pitchFamily="34" charset="0"/>
              </a:rPr>
              <a:t>ƒ(x)</a:t>
            </a:r>
          </a:p>
        </p:txBody>
      </p:sp>
      <p:sp>
        <p:nvSpPr>
          <p:cNvPr id="30" name="Pentagon 28">
            <a:extLst>
              <a:ext uri="{FF2B5EF4-FFF2-40B4-BE49-F238E27FC236}">
                <a16:creationId xmlns:a16="http://schemas.microsoft.com/office/drawing/2014/main" id="{DAABB12A-E561-4401-97C2-110C4F5B39DC}"/>
              </a:ext>
            </a:extLst>
          </p:cNvPr>
          <p:cNvSpPr/>
          <p:nvPr/>
        </p:nvSpPr>
        <p:spPr bwMode="auto">
          <a:xfrm>
            <a:off x="1776883" y="1479624"/>
            <a:ext cx="5394960" cy="558479"/>
          </a:xfrm>
          <a:prstGeom prst="homePlat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defTabSz="932472">
              <a:lnSpc>
                <a:spcPct val="90000"/>
              </a:lnSpc>
            </a:pPr>
            <a:r>
              <a:rPr lang="en-US" sz="2800" dirty="0">
                <a:solidFill>
                  <a:srgbClr val="FFFFFF"/>
                </a:solidFill>
                <a:latin typeface="Segoe UI Light"/>
                <a:ea typeface="Segoe UI" pitchFamily="34" charset="0"/>
                <a:cs typeface="Segoe UI" pitchFamily="34" charset="0"/>
              </a:rPr>
              <a:t>Preparation</a:t>
            </a:r>
          </a:p>
        </p:txBody>
      </p:sp>
      <p:sp>
        <p:nvSpPr>
          <p:cNvPr id="31" name="Pentagon 29">
            <a:extLst>
              <a:ext uri="{FF2B5EF4-FFF2-40B4-BE49-F238E27FC236}">
                <a16:creationId xmlns:a16="http://schemas.microsoft.com/office/drawing/2014/main" id="{CFEA7F14-A452-4D22-9125-97C5AD2C8937}"/>
              </a:ext>
            </a:extLst>
          </p:cNvPr>
          <p:cNvSpPr/>
          <p:nvPr/>
        </p:nvSpPr>
        <p:spPr bwMode="auto">
          <a:xfrm>
            <a:off x="7264135" y="1479149"/>
            <a:ext cx="3612164" cy="559510"/>
          </a:xfrm>
          <a:prstGeom prst="homePlate">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defTabSz="932472">
              <a:lnSpc>
                <a:spcPct val="90000"/>
              </a:lnSpc>
            </a:pPr>
            <a:r>
              <a:rPr lang="en-US" sz="2800" dirty="0">
                <a:solidFill>
                  <a:srgbClr val="FFFFFF"/>
                </a:solidFill>
                <a:latin typeface="Segoe UI Light"/>
                <a:ea typeface="Segoe UI" pitchFamily="34" charset="0"/>
                <a:cs typeface="Segoe UI" pitchFamily="34" charset="0"/>
              </a:rPr>
              <a:t>Modeling</a:t>
            </a:r>
          </a:p>
        </p:txBody>
      </p:sp>
      <p:sp>
        <p:nvSpPr>
          <p:cNvPr id="32" name="Pentagon 30">
            <a:extLst>
              <a:ext uri="{FF2B5EF4-FFF2-40B4-BE49-F238E27FC236}">
                <a16:creationId xmlns:a16="http://schemas.microsoft.com/office/drawing/2014/main" id="{0A9053B7-FC85-467A-9C64-CBB283BB87CD}"/>
              </a:ext>
            </a:extLst>
          </p:cNvPr>
          <p:cNvSpPr/>
          <p:nvPr/>
        </p:nvSpPr>
        <p:spPr bwMode="auto">
          <a:xfrm>
            <a:off x="5429302" y="3564715"/>
            <a:ext cx="5440680" cy="558479"/>
          </a:xfrm>
          <a:prstGeom prst="homePlate">
            <a:avLst/>
          </a:prstGeom>
          <a:solidFill>
            <a:srgbClr val="FF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defTabSz="932472">
              <a:lnSpc>
                <a:spcPct val="90000"/>
              </a:lnSpc>
            </a:pPr>
            <a:r>
              <a:rPr lang="en-US" sz="2800" dirty="0">
                <a:solidFill>
                  <a:srgbClr val="FFFFFF"/>
                </a:solidFill>
                <a:latin typeface="Segoe UI Light"/>
                <a:ea typeface="Segoe UI" pitchFamily="34" charset="0"/>
                <a:cs typeface="Segoe UI" pitchFamily="34" charset="0"/>
              </a:rPr>
              <a:t>Operationalization</a:t>
            </a:r>
          </a:p>
        </p:txBody>
      </p:sp>
      <p:sp>
        <p:nvSpPr>
          <p:cNvPr id="33" name="Chevron 5">
            <a:extLst>
              <a:ext uri="{FF2B5EF4-FFF2-40B4-BE49-F238E27FC236}">
                <a16:creationId xmlns:a16="http://schemas.microsoft.com/office/drawing/2014/main" id="{240DF5D4-2792-4711-904A-BDD0C26D1C00}"/>
              </a:ext>
            </a:extLst>
          </p:cNvPr>
          <p:cNvSpPr/>
          <p:nvPr/>
        </p:nvSpPr>
        <p:spPr>
          <a:xfrm rot="10800000">
            <a:off x="6025656" y="3273651"/>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34" name="Chevron 34">
            <a:extLst>
              <a:ext uri="{FF2B5EF4-FFF2-40B4-BE49-F238E27FC236}">
                <a16:creationId xmlns:a16="http://schemas.microsoft.com/office/drawing/2014/main" id="{BA3B48D1-1FF8-4AAB-9E07-DA972294DE39}"/>
              </a:ext>
            </a:extLst>
          </p:cNvPr>
          <p:cNvSpPr/>
          <p:nvPr/>
        </p:nvSpPr>
        <p:spPr>
          <a:xfrm rot="10800000">
            <a:off x="9322422" y="3273651"/>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35" name="Chevron 35">
            <a:extLst>
              <a:ext uri="{FF2B5EF4-FFF2-40B4-BE49-F238E27FC236}">
                <a16:creationId xmlns:a16="http://schemas.microsoft.com/office/drawing/2014/main" id="{3459CEDE-D1E1-4BDE-AD5D-74EF95BCF58D}"/>
              </a:ext>
            </a:extLst>
          </p:cNvPr>
          <p:cNvSpPr/>
          <p:nvPr/>
        </p:nvSpPr>
        <p:spPr>
          <a:xfrm rot="5400000">
            <a:off x="11229498" y="2843149"/>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36" name="Chevron 36">
            <a:extLst>
              <a:ext uri="{FF2B5EF4-FFF2-40B4-BE49-F238E27FC236}">
                <a16:creationId xmlns:a16="http://schemas.microsoft.com/office/drawing/2014/main" id="{3F41CEFA-A8AD-4ED6-B567-46CA69859542}"/>
              </a:ext>
            </a:extLst>
          </p:cNvPr>
          <p:cNvSpPr/>
          <p:nvPr/>
        </p:nvSpPr>
        <p:spPr>
          <a:xfrm rot="5400000">
            <a:off x="5012800" y="3962251"/>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37" name="Chevron 37">
            <a:extLst>
              <a:ext uri="{FF2B5EF4-FFF2-40B4-BE49-F238E27FC236}">
                <a16:creationId xmlns:a16="http://schemas.microsoft.com/office/drawing/2014/main" id="{51613234-130F-4432-A322-243C86DBAC96}"/>
              </a:ext>
            </a:extLst>
          </p:cNvPr>
          <p:cNvSpPr/>
          <p:nvPr/>
        </p:nvSpPr>
        <p:spPr>
          <a:xfrm rot="16200000">
            <a:off x="2631294" y="3583293"/>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38" name="Chevron 39">
            <a:extLst>
              <a:ext uri="{FF2B5EF4-FFF2-40B4-BE49-F238E27FC236}">
                <a16:creationId xmlns:a16="http://schemas.microsoft.com/office/drawing/2014/main" id="{56E3CFF0-52A7-4067-A086-188A386A010B}"/>
              </a:ext>
            </a:extLst>
          </p:cNvPr>
          <p:cNvSpPr/>
          <p:nvPr/>
        </p:nvSpPr>
        <p:spPr>
          <a:xfrm rot="10800000">
            <a:off x="4061887" y="5356446"/>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39" name="Chevron 40">
            <a:extLst>
              <a:ext uri="{FF2B5EF4-FFF2-40B4-BE49-F238E27FC236}">
                <a16:creationId xmlns:a16="http://schemas.microsoft.com/office/drawing/2014/main" id="{6E042C3E-548A-4583-8495-3A6891A5A524}"/>
              </a:ext>
            </a:extLst>
          </p:cNvPr>
          <p:cNvSpPr/>
          <p:nvPr/>
        </p:nvSpPr>
        <p:spPr>
          <a:xfrm rot="10800000">
            <a:off x="8112514" y="5356447"/>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40" name="Chevron 41">
            <a:extLst>
              <a:ext uri="{FF2B5EF4-FFF2-40B4-BE49-F238E27FC236}">
                <a16:creationId xmlns:a16="http://schemas.microsoft.com/office/drawing/2014/main" id="{E6D3DC93-DB7B-4493-8D91-1576A43ABE7F}"/>
              </a:ext>
            </a:extLst>
          </p:cNvPr>
          <p:cNvSpPr/>
          <p:nvPr/>
        </p:nvSpPr>
        <p:spPr>
          <a:xfrm rot="5400000">
            <a:off x="11232817" y="5016960"/>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806361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500"/>
                                        <p:tgtEl>
                                          <p:spTgt spid="3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fade">
                                      <p:cBhvr>
                                        <p:cTn id="62" dur="500"/>
                                        <p:tgtEl>
                                          <p:spTgt spid="35"/>
                                        </p:tgtEl>
                                      </p:cBhvr>
                                    </p:animEffect>
                                  </p:childTnLst>
                                </p:cTn>
                              </p:par>
                              <p:par>
                                <p:cTn id="63" presetID="10" presetClass="entr" presetSubtype="0" fill="hold" nodeType="with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fade">
                                      <p:cBhvr>
                                        <p:cTn id="65" dur="500"/>
                                        <p:tgtEl>
                                          <p:spTgt spid="2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500"/>
                                        <p:tgtEl>
                                          <p:spTgt spid="2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fade">
                                      <p:cBhvr>
                                        <p:cTn id="77" dur="500"/>
                                        <p:tgtEl>
                                          <p:spTgt spid="1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500"/>
                                        <p:tgtEl>
                                          <p:spTgt spid="19"/>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500"/>
                                        <p:tgtEl>
                                          <p:spTgt spid="20"/>
                                        </p:tgtEl>
                                      </p:cBhvr>
                                    </p:animEffect>
                                  </p:childTnLst>
                                </p:cTn>
                              </p:par>
                              <p:par>
                                <p:cTn id="87" presetID="10" presetClass="entr" presetSubtype="0" fill="hold" grpId="1" nodeType="with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500"/>
                                        <p:tgtEl>
                                          <p:spTgt spid="27"/>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500"/>
                                        <p:tgtEl>
                                          <p:spTgt spid="29"/>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fade">
                                      <p:cBhvr>
                                        <p:cTn id="98" dur="500"/>
                                        <p:tgtEl>
                                          <p:spTgt spid="6"/>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23"/>
                                        </p:tgtEl>
                                        <p:attrNameLst>
                                          <p:attrName>style.visibility</p:attrName>
                                        </p:attrNameLst>
                                      </p:cBhvr>
                                      <p:to>
                                        <p:strVal val="visible"/>
                                      </p:to>
                                    </p:set>
                                    <p:animEffect transition="in" filter="fade">
                                      <p:cBhvr>
                                        <p:cTn id="103" dur="500"/>
                                        <p:tgtEl>
                                          <p:spTgt spid="23"/>
                                        </p:tgtEl>
                                      </p:cBhvr>
                                    </p:animEffect>
                                  </p:childTnLst>
                                </p:cTn>
                              </p:par>
                              <p:par>
                                <p:cTn id="104" presetID="10" presetClass="entr" presetSubtype="0" fill="hold" nodeType="withEffect">
                                  <p:stCondLst>
                                    <p:cond delay="0"/>
                                  </p:stCondLst>
                                  <p:childTnLst>
                                    <p:set>
                                      <p:cBhvr>
                                        <p:cTn id="105" dur="1" fill="hold">
                                          <p:stCondLst>
                                            <p:cond delay="0"/>
                                          </p:stCondLst>
                                        </p:cTn>
                                        <p:tgtEl>
                                          <p:spTgt spid="24"/>
                                        </p:tgtEl>
                                        <p:attrNameLst>
                                          <p:attrName>style.visibility</p:attrName>
                                        </p:attrNameLst>
                                      </p:cBhvr>
                                      <p:to>
                                        <p:strVal val="visible"/>
                                      </p:to>
                                    </p:set>
                                    <p:animEffect transition="in" filter="fade">
                                      <p:cBhvr>
                                        <p:cTn id="106" dur="500"/>
                                        <p:tgtEl>
                                          <p:spTgt spid="24"/>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37"/>
                                        </p:tgtEl>
                                        <p:attrNameLst>
                                          <p:attrName>style.visibility</p:attrName>
                                        </p:attrNameLst>
                                      </p:cBhvr>
                                      <p:to>
                                        <p:strVal val="visible"/>
                                      </p:to>
                                    </p:set>
                                    <p:animEffect transition="in" filter="fade">
                                      <p:cBhvr>
                                        <p:cTn id="109" dur="500"/>
                                        <p:tgtEl>
                                          <p:spTgt spid="37"/>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38"/>
                                        </p:tgtEl>
                                        <p:attrNameLst>
                                          <p:attrName>style.visibility</p:attrName>
                                        </p:attrNameLst>
                                      </p:cBhvr>
                                      <p:to>
                                        <p:strVal val="visible"/>
                                      </p:to>
                                    </p:set>
                                    <p:animEffect transition="in" filter="fade">
                                      <p:cBhvr>
                                        <p:cTn id="112" dur="500"/>
                                        <p:tgtEl>
                                          <p:spTgt spid="38"/>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39"/>
                                        </p:tgtEl>
                                        <p:attrNameLst>
                                          <p:attrName>style.visibility</p:attrName>
                                        </p:attrNameLst>
                                      </p:cBhvr>
                                      <p:to>
                                        <p:strVal val="visible"/>
                                      </p:to>
                                    </p:set>
                                    <p:animEffect transition="in" filter="fade">
                                      <p:cBhvr>
                                        <p:cTn id="115" dur="500"/>
                                        <p:tgtEl>
                                          <p:spTgt spid="39"/>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40"/>
                                        </p:tgtEl>
                                        <p:attrNameLst>
                                          <p:attrName>style.visibility</p:attrName>
                                        </p:attrNameLst>
                                      </p:cBhvr>
                                      <p:to>
                                        <p:strVal val="visible"/>
                                      </p:to>
                                    </p:set>
                                    <p:animEffect transition="in" filter="fade">
                                      <p:cBhvr>
                                        <p:cTn id="11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0" grpId="1" animBg="1"/>
      <p:bldP spid="21" grpId="0" animBg="1"/>
      <p:bldP spid="22" grpId="0" animBg="1"/>
      <p:bldP spid="23" grpId="0" animBg="1"/>
      <p:bldP spid="25" grpId="0" animBg="1"/>
      <p:bldP spid="26" grpId="0"/>
      <p:bldP spid="27" grpId="0"/>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Typical time spend per stage</a:t>
            </a:r>
          </a:p>
        </p:txBody>
      </p:sp>
      <p:sp>
        <p:nvSpPr>
          <p:cNvPr id="4" name="TextBox 3"/>
          <p:cNvSpPr txBox="1"/>
          <p:nvPr/>
        </p:nvSpPr>
        <p:spPr>
          <a:xfrm>
            <a:off x="7204334" y="-584482"/>
            <a:ext cx="896425" cy="854944"/>
          </a:xfrm>
          <a:prstGeom prst="rect">
            <a:avLst/>
          </a:prstGeom>
          <a:noFill/>
        </p:spPr>
        <p:txBody>
          <a:bodyPr wrap="none" lIns="179285" tIns="143428" rIns="179285" bIns="143428" rtlCol="0">
            <a:noAutofit/>
          </a:bodyPr>
          <a:lstStyle/>
          <a:p>
            <a:pPr>
              <a:lnSpc>
                <a:spcPct val="90000"/>
              </a:lnSpc>
              <a:spcAft>
                <a:spcPts val="2353"/>
              </a:spcAft>
              <a:buClr>
                <a:srgbClr val="A80000"/>
              </a:buClr>
            </a:pPr>
            <a:r>
              <a:rPr lang="en-US" sz="1765" dirty="0">
                <a:solidFill>
                  <a:srgbClr val="002050"/>
                </a:solidFill>
                <a:latin typeface="Segoe UI Black" panose="020B0A02040204020203" pitchFamily="34" charset="0"/>
                <a:ea typeface="Segoe UI Black" panose="020B0A02040204020203" pitchFamily="34" charset="0"/>
                <a:cs typeface="Segoe UI Black" panose="020B0A02040204020203" pitchFamily="34" charset="0"/>
              </a:rPr>
              <a:t>15%</a:t>
            </a:r>
          </a:p>
        </p:txBody>
      </p:sp>
      <p:sp>
        <p:nvSpPr>
          <p:cNvPr id="35" name="TextBox 34"/>
          <p:cNvSpPr txBox="1"/>
          <p:nvPr/>
        </p:nvSpPr>
        <p:spPr>
          <a:xfrm>
            <a:off x="1328" y="1380981"/>
            <a:ext cx="4396779" cy="470543"/>
          </a:xfrm>
          <a:prstGeom prst="rect">
            <a:avLst/>
          </a:prstGeom>
          <a:noFill/>
        </p:spPr>
        <p:txBody>
          <a:bodyPr wrap="square" lIns="179285" tIns="143428" rIns="179285" bIns="143428" rtlCol="0">
            <a:noAutofit/>
          </a:bodyPr>
          <a:lstStyle/>
          <a:p>
            <a:pPr>
              <a:lnSpc>
                <a:spcPct val="90000"/>
              </a:lnSpc>
              <a:spcAft>
                <a:spcPts val="2353"/>
              </a:spcAft>
              <a:buClr>
                <a:srgbClr val="A80000"/>
              </a:buClr>
            </a:pPr>
            <a:r>
              <a:rPr lang="en-US" sz="1765" dirty="0">
                <a:solidFill>
                  <a:srgbClr val="002050"/>
                </a:solidFill>
                <a:latin typeface="Segoe UI Black" panose="020B0A02040204020203" pitchFamily="34" charset="0"/>
                <a:ea typeface="Segoe UI Black" panose="020B0A02040204020203" pitchFamily="34" charset="0"/>
                <a:cs typeface="Segoe UI Black" panose="020B0A02040204020203" pitchFamily="34" charset="0"/>
              </a:rPr>
              <a:t>Data scientist focus time</a:t>
            </a:r>
          </a:p>
        </p:txBody>
      </p:sp>
      <p:sp>
        <p:nvSpPr>
          <p:cNvPr id="7" name="TextBox 6"/>
          <p:cNvSpPr txBox="1"/>
          <p:nvPr/>
        </p:nvSpPr>
        <p:spPr>
          <a:xfrm>
            <a:off x="8553387" y="6182084"/>
            <a:ext cx="175148" cy="214768"/>
          </a:xfrm>
          <a:prstGeom prst="rect">
            <a:avLst/>
          </a:prstGeom>
          <a:noFill/>
        </p:spPr>
        <p:txBody>
          <a:bodyPr wrap="square" lIns="179285" tIns="143428" rIns="179285" bIns="143428" rtlCol="0">
            <a:noAutofit/>
          </a:bodyPr>
          <a:lstStyle/>
          <a:p>
            <a:pPr>
              <a:lnSpc>
                <a:spcPct val="90000"/>
              </a:lnSpc>
              <a:spcAft>
                <a:spcPts val="2353"/>
              </a:spcAft>
              <a:buClr>
                <a:srgbClr val="A80000"/>
              </a:buClr>
            </a:pPr>
            <a:endParaRPr lang="en-US" sz="1765" dirty="0">
              <a:solidFill>
                <a:srgbClr val="002050"/>
              </a:solidFill>
              <a:latin typeface="Segoe UI Black" panose="020B0A02040204020203" pitchFamily="34" charset="0"/>
              <a:ea typeface="Segoe UI Black" panose="020B0A02040204020203" pitchFamily="34" charset="0"/>
              <a:cs typeface="Segoe UI Black" panose="020B0A02040204020203" pitchFamily="34" charset="0"/>
            </a:endParaRPr>
          </a:p>
        </p:txBody>
      </p:sp>
      <p:sp>
        <p:nvSpPr>
          <p:cNvPr id="37" name="Rectangle 36"/>
          <p:cNvSpPr/>
          <p:nvPr/>
        </p:nvSpPr>
        <p:spPr>
          <a:xfrm>
            <a:off x="162871" y="4620641"/>
            <a:ext cx="5557196" cy="762750"/>
          </a:xfrm>
          <a:prstGeom prst="rect">
            <a:avLst/>
          </a:prstGeom>
          <a:solidFill>
            <a:sysClr val="window" lastClr="FFFFFF">
              <a:lumMod val="95000"/>
              <a:alpha val="50000"/>
            </a:sysClr>
          </a:solidFill>
          <a:ln w="25400" cap="flat" cmpd="sng" algn="ctr">
            <a:no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endParaRPr lang="en-US" sz="1765" kern="0" dirty="0">
              <a:solidFill>
                <a:prstClr val="white"/>
              </a:solidFill>
              <a:latin typeface="Segoe UI Semibold" panose="020B0702040204020203" pitchFamily="34" charset="0"/>
              <a:cs typeface="Segoe UI Semibold" panose="020B0702040204020203" pitchFamily="34" charset="0"/>
            </a:endParaRPr>
          </a:p>
        </p:txBody>
      </p:sp>
      <p:sp>
        <p:nvSpPr>
          <p:cNvPr id="38" name="Rectangle 37"/>
          <p:cNvSpPr/>
          <p:nvPr/>
        </p:nvSpPr>
        <p:spPr>
          <a:xfrm>
            <a:off x="162872" y="2564939"/>
            <a:ext cx="2864970" cy="762750"/>
          </a:xfrm>
          <a:prstGeom prst="rect">
            <a:avLst/>
          </a:prstGeom>
          <a:solidFill>
            <a:sysClr val="window" lastClr="FFFFFF">
              <a:lumMod val="95000"/>
              <a:alpha val="50000"/>
            </a:sysClr>
          </a:solidFill>
          <a:ln w="25400" cap="flat" cmpd="sng" algn="ctr">
            <a:no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endParaRPr lang="en-US" sz="1765" kern="0" dirty="0">
              <a:solidFill>
                <a:prstClr val="white"/>
              </a:solidFill>
              <a:latin typeface="Segoe UI Semibold" panose="020B0702040204020203" pitchFamily="34" charset="0"/>
              <a:cs typeface="Segoe UI Semibold" panose="020B0702040204020203" pitchFamily="34" charset="0"/>
            </a:endParaRPr>
          </a:p>
        </p:txBody>
      </p:sp>
      <p:sp>
        <p:nvSpPr>
          <p:cNvPr id="39" name="Rectangle 38"/>
          <p:cNvSpPr/>
          <p:nvPr/>
        </p:nvSpPr>
        <p:spPr>
          <a:xfrm>
            <a:off x="1713037" y="2564939"/>
            <a:ext cx="1748028" cy="762750"/>
          </a:xfrm>
          <a:prstGeom prst="rect">
            <a:avLst/>
          </a:prstGeom>
          <a:solidFill>
            <a:schemeClr val="accent3"/>
          </a:solidFill>
          <a:ln w="25400" cap="flat" cmpd="sng" algn="ctr">
            <a:noFill/>
            <a:prstDash val="solid"/>
          </a:ln>
          <a:effectLst/>
        </p:spPr>
        <p:txBody>
          <a:bodyPr rot="0" spcFirstLastPara="0" vertOverflow="overflow" horzOverflow="overflow" vert="horz" wrap="square" lIns="179285" tIns="89642" rIns="89642" bIns="89642" numCol="1" spcCol="0" rtlCol="0" fromWordArt="0" anchor="ctr" anchorCtr="0" forceAA="0" compatLnSpc="1">
            <a:prstTxWarp prst="textNoShape">
              <a:avLst/>
            </a:prstTxWarp>
            <a:noAutofit/>
          </a:bodyPr>
          <a:lstStyle/>
          <a:p>
            <a:pPr defTabSz="896386"/>
            <a:r>
              <a:rPr lang="en-US" sz="1765" b="1" kern="0" dirty="0">
                <a:solidFill>
                  <a:prstClr val="white"/>
                </a:solidFill>
                <a:latin typeface="Segoe UI" panose="020B0502040204020203" pitchFamily="34" charset="0"/>
                <a:cs typeface="Segoe UI" panose="020B0502040204020203" pitchFamily="34" charset="0"/>
              </a:rPr>
              <a:t>Ingest</a:t>
            </a:r>
          </a:p>
        </p:txBody>
      </p:sp>
      <p:sp>
        <p:nvSpPr>
          <p:cNvPr id="40" name="Rectangle 39"/>
          <p:cNvSpPr/>
          <p:nvPr/>
        </p:nvSpPr>
        <p:spPr>
          <a:xfrm>
            <a:off x="3506165" y="2564939"/>
            <a:ext cx="1748028" cy="762750"/>
          </a:xfrm>
          <a:prstGeom prst="rect">
            <a:avLst/>
          </a:prstGeom>
          <a:solidFill>
            <a:schemeClr val="accent5"/>
          </a:solidFill>
          <a:ln w="25400" cap="flat" cmpd="sng" algn="ctr">
            <a:noFill/>
            <a:prstDash val="solid"/>
          </a:ln>
          <a:effectLst/>
        </p:spPr>
        <p:txBody>
          <a:bodyPr rot="0" spcFirstLastPara="0" vertOverflow="overflow" horzOverflow="overflow" vert="horz" wrap="square" lIns="179285" tIns="89642" rIns="89642" bIns="89642" numCol="1" spcCol="0" rtlCol="0" fromWordArt="0" anchor="ctr" anchorCtr="0" forceAA="0" compatLnSpc="1">
            <a:prstTxWarp prst="textNoShape">
              <a:avLst/>
            </a:prstTxWarp>
            <a:noAutofit/>
          </a:bodyPr>
          <a:lstStyle/>
          <a:p>
            <a:pPr defTabSz="896386"/>
            <a:r>
              <a:rPr lang="en-US" sz="1765" b="1" kern="0" dirty="0">
                <a:solidFill>
                  <a:sysClr val="windowText" lastClr="000000"/>
                </a:solidFill>
                <a:latin typeface="Segoe UI" panose="020B0502040204020203" pitchFamily="34" charset="0"/>
                <a:cs typeface="Segoe UI" panose="020B0502040204020203" pitchFamily="34" charset="0"/>
              </a:rPr>
              <a:t>Transform</a:t>
            </a:r>
          </a:p>
        </p:txBody>
      </p:sp>
      <p:sp>
        <p:nvSpPr>
          <p:cNvPr id="41" name="Rectangle 40"/>
          <p:cNvSpPr/>
          <p:nvPr/>
        </p:nvSpPr>
        <p:spPr>
          <a:xfrm>
            <a:off x="5299293" y="2564939"/>
            <a:ext cx="1748028" cy="762750"/>
          </a:xfrm>
          <a:prstGeom prst="rect">
            <a:avLst/>
          </a:prstGeom>
          <a:solidFill>
            <a:schemeClr val="accent2"/>
          </a:solidFill>
          <a:ln w="25400" cap="flat" cmpd="sng" algn="ctr">
            <a:noFill/>
            <a:prstDash val="solid"/>
          </a:ln>
          <a:effectLst/>
        </p:spPr>
        <p:txBody>
          <a:bodyPr rot="0" spcFirstLastPara="0" vertOverflow="overflow" horzOverflow="overflow" vert="horz" wrap="square" lIns="179285" tIns="89642" rIns="89642" bIns="89642" numCol="1" spcCol="0" rtlCol="0" fromWordArt="0" anchor="ctr" anchorCtr="0" forceAA="0" compatLnSpc="1">
            <a:prstTxWarp prst="textNoShape">
              <a:avLst/>
            </a:prstTxWarp>
            <a:noAutofit/>
          </a:bodyPr>
          <a:lstStyle/>
          <a:p>
            <a:pPr defTabSz="896386"/>
            <a:r>
              <a:rPr lang="en-US" sz="1765" b="1" kern="0" dirty="0">
                <a:solidFill>
                  <a:prstClr val="white"/>
                </a:solidFill>
                <a:latin typeface="Segoe UI" panose="020B0502040204020203" pitchFamily="34" charset="0"/>
                <a:cs typeface="Segoe UI" panose="020B0502040204020203" pitchFamily="34" charset="0"/>
              </a:rPr>
              <a:t>Explore</a:t>
            </a:r>
          </a:p>
        </p:txBody>
      </p:sp>
      <p:sp>
        <p:nvSpPr>
          <p:cNvPr id="42" name="Rectangle 41"/>
          <p:cNvSpPr/>
          <p:nvPr/>
        </p:nvSpPr>
        <p:spPr>
          <a:xfrm>
            <a:off x="7092421" y="2564939"/>
            <a:ext cx="1748028" cy="762750"/>
          </a:xfrm>
          <a:prstGeom prst="rect">
            <a:avLst/>
          </a:prstGeom>
          <a:solidFill>
            <a:schemeClr val="accent1"/>
          </a:solidFill>
          <a:ln w="25400" cap="flat" cmpd="sng" algn="ctr">
            <a:noFill/>
            <a:prstDash val="solid"/>
          </a:ln>
          <a:effectLst/>
        </p:spPr>
        <p:txBody>
          <a:bodyPr rot="0" spcFirstLastPara="0" vertOverflow="overflow" horzOverflow="overflow" vert="horz" wrap="square" lIns="179285" tIns="89642" rIns="89642" bIns="89642" numCol="1" spcCol="0" rtlCol="0" fromWordArt="0" anchor="ctr" anchorCtr="0" forceAA="0" compatLnSpc="1">
            <a:prstTxWarp prst="textNoShape">
              <a:avLst/>
            </a:prstTxWarp>
            <a:noAutofit/>
          </a:bodyPr>
          <a:lstStyle/>
          <a:p>
            <a:pPr defTabSz="896386"/>
            <a:r>
              <a:rPr lang="en-US" sz="1765" b="1" kern="0" dirty="0">
                <a:solidFill>
                  <a:prstClr val="white"/>
                </a:solidFill>
                <a:latin typeface="Segoe UI" panose="020B0502040204020203" pitchFamily="34" charset="0"/>
                <a:cs typeface="Segoe UI" panose="020B0502040204020203" pitchFamily="34" charset="0"/>
              </a:rPr>
              <a:t>Model</a:t>
            </a:r>
          </a:p>
        </p:txBody>
      </p:sp>
      <p:sp>
        <p:nvSpPr>
          <p:cNvPr id="43" name="Rectangle 42"/>
          <p:cNvSpPr/>
          <p:nvPr/>
        </p:nvSpPr>
        <p:spPr>
          <a:xfrm>
            <a:off x="8885549" y="2564939"/>
            <a:ext cx="1748028" cy="762750"/>
          </a:xfrm>
          <a:prstGeom prst="rect">
            <a:avLst/>
          </a:prstGeom>
          <a:solidFill>
            <a:schemeClr val="accent4"/>
          </a:solidFill>
          <a:ln w="25400" cap="flat" cmpd="sng" algn="ctr">
            <a:noFill/>
            <a:prstDash val="solid"/>
          </a:ln>
          <a:effectLst/>
        </p:spPr>
        <p:txBody>
          <a:bodyPr rot="0" spcFirstLastPara="0" vertOverflow="overflow" horzOverflow="overflow" vert="horz" wrap="square" lIns="179285" tIns="89642" rIns="89642" bIns="89642" numCol="1" spcCol="0" rtlCol="0" fromWordArt="0" anchor="ctr" anchorCtr="0" forceAA="0" compatLnSpc="1">
            <a:prstTxWarp prst="textNoShape">
              <a:avLst/>
            </a:prstTxWarp>
            <a:noAutofit/>
          </a:bodyPr>
          <a:lstStyle/>
          <a:p>
            <a:pPr defTabSz="896386"/>
            <a:r>
              <a:rPr lang="en-US" sz="1765" b="1" kern="0" dirty="0">
                <a:solidFill>
                  <a:sysClr val="windowText" lastClr="000000"/>
                </a:solidFill>
                <a:latin typeface="Segoe UI" panose="020B0502040204020203" pitchFamily="34" charset="0"/>
                <a:cs typeface="Segoe UI" panose="020B0502040204020203" pitchFamily="34" charset="0"/>
              </a:rPr>
              <a:t>Deploy</a:t>
            </a:r>
          </a:p>
        </p:txBody>
      </p:sp>
      <p:sp>
        <p:nvSpPr>
          <p:cNvPr id="44" name="Oval 43"/>
          <p:cNvSpPr/>
          <p:nvPr/>
        </p:nvSpPr>
        <p:spPr>
          <a:xfrm>
            <a:off x="3349151" y="2811849"/>
            <a:ext cx="268927" cy="268927"/>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r>
              <a:rPr lang="en-US" sz="1372" kern="0" dirty="0">
                <a:solidFill>
                  <a:prstClr val="white"/>
                </a:solidFill>
                <a:latin typeface="Segoe UI"/>
                <a:sym typeface="Wingdings 3" panose="05040102010807070707" pitchFamily="18" charset="2"/>
              </a:rPr>
              <a:t></a:t>
            </a:r>
            <a:endParaRPr lang="en-US" sz="1372" kern="0" dirty="0">
              <a:solidFill>
                <a:prstClr val="white"/>
              </a:solidFill>
              <a:latin typeface="Segoe UI"/>
            </a:endParaRPr>
          </a:p>
        </p:txBody>
      </p:sp>
      <p:sp>
        <p:nvSpPr>
          <p:cNvPr id="45" name="Oval 44"/>
          <p:cNvSpPr/>
          <p:nvPr/>
        </p:nvSpPr>
        <p:spPr>
          <a:xfrm>
            <a:off x="5142279" y="2811849"/>
            <a:ext cx="268927" cy="268927"/>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r>
              <a:rPr lang="en-US" sz="1372" kern="0" dirty="0">
                <a:solidFill>
                  <a:prstClr val="white"/>
                </a:solidFill>
                <a:latin typeface="Segoe UI"/>
                <a:sym typeface="Wingdings 3" panose="05040102010807070707" pitchFamily="18" charset="2"/>
              </a:rPr>
              <a:t></a:t>
            </a:r>
            <a:endParaRPr lang="en-US" sz="1372" kern="0" dirty="0">
              <a:solidFill>
                <a:prstClr val="white"/>
              </a:solidFill>
              <a:latin typeface="Segoe UI"/>
            </a:endParaRPr>
          </a:p>
        </p:txBody>
      </p:sp>
      <p:sp>
        <p:nvSpPr>
          <p:cNvPr id="46" name="Oval 45"/>
          <p:cNvSpPr/>
          <p:nvPr/>
        </p:nvSpPr>
        <p:spPr>
          <a:xfrm>
            <a:off x="6935407" y="2811849"/>
            <a:ext cx="268927" cy="268927"/>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r>
              <a:rPr lang="en-US" sz="1372" kern="0" dirty="0">
                <a:solidFill>
                  <a:prstClr val="white"/>
                </a:solidFill>
                <a:latin typeface="Segoe UI"/>
                <a:sym typeface="Wingdings 3" panose="05040102010807070707" pitchFamily="18" charset="2"/>
              </a:rPr>
              <a:t></a:t>
            </a:r>
            <a:endParaRPr lang="en-US" sz="1372" kern="0" dirty="0">
              <a:solidFill>
                <a:prstClr val="white"/>
              </a:solidFill>
              <a:latin typeface="Segoe UI"/>
            </a:endParaRPr>
          </a:p>
        </p:txBody>
      </p:sp>
      <p:sp>
        <p:nvSpPr>
          <p:cNvPr id="47" name="Oval 46"/>
          <p:cNvSpPr/>
          <p:nvPr/>
        </p:nvSpPr>
        <p:spPr>
          <a:xfrm>
            <a:off x="8728535" y="2811849"/>
            <a:ext cx="268927" cy="268927"/>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r>
              <a:rPr lang="en-US" sz="1372" kern="0" dirty="0">
                <a:solidFill>
                  <a:prstClr val="white"/>
                </a:solidFill>
                <a:latin typeface="Segoe UI"/>
                <a:sym typeface="Wingdings 3" panose="05040102010807070707" pitchFamily="18" charset="2"/>
              </a:rPr>
              <a:t></a:t>
            </a:r>
            <a:endParaRPr lang="en-US" sz="1372" kern="0" dirty="0">
              <a:solidFill>
                <a:prstClr val="white"/>
              </a:solidFill>
              <a:latin typeface="Segoe UI"/>
            </a:endParaRPr>
          </a:p>
        </p:txBody>
      </p:sp>
      <p:sp>
        <p:nvSpPr>
          <p:cNvPr id="48" name="Oval 47"/>
          <p:cNvSpPr/>
          <p:nvPr/>
        </p:nvSpPr>
        <p:spPr>
          <a:xfrm>
            <a:off x="10521666" y="2811849"/>
            <a:ext cx="268927" cy="268927"/>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r>
              <a:rPr lang="en-US" sz="1372" kern="0" dirty="0">
                <a:solidFill>
                  <a:prstClr val="white"/>
                </a:solidFill>
                <a:latin typeface="Segoe UI"/>
                <a:sym typeface="Wingdings 3" panose="05040102010807070707" pitchFamily="18" charset="2"/>
              </a:rPr>
              <a:t></a:t>
            </a:r>
            <a:endParaRPr lang="en-US" sz="1372" kern="0" dirty="0">
              <a:solidFill>
                <a:prstClr val="white"/>
              </a:solidFill>
              <a:latin typeface="Segoe UI"/>
            </a:endParaRPr>
          </a:p>
        </p:txBody>
      </p:sp>
      <p:sp>
        <p:nvSpPr>
          <p:cNvPr id="49" name="Rectangle 48"/>
          <p:cNvSpPr/>
          <p:nvPr/>
        </p:nvSpPr>
        <p:spPr>
          <a:xfrm>
            <a:off x="5299293" y="4620641"/>
            <a:ext cx="1748028" cy="762750"/>
          </a:xfrm>
          <a:prstGeom prst="rect">
            <a:avLst/>
          </a:prstGeom>
          <a:solidFill>
            <a:schemeClr val="accent3"/>
          </a:solidFill>
          <a:ln w="25400" cap="flat" cmpd="sng" algn="ctr">
            <a:noFill/>
            <a:prstDash val="solid"/>
          </a:ln>
          <a:effectLst/>
        </p:spPr>
        <p:txBody>
          <a:bodyPr rot="0" spcFirstLastPara="0" vertOverflow="overflow" horzOverflow="overflow" vert="horz" wrap="square" lIns="179285" tIns="89642" rIns="89642" bIns="89642" numCol="1" spcCol="0" rtlCol="0" fromWordArt="0" anchor="ctr" anchorCtr="0" forceAA="0" compatLnSpc="1">
            <a:prstTxWarp prst="textNoShape">
              <a:avLst/>
            </a:prstTxWarp>
            <a:noAutofit/>
          </a:bodyPr>
          <a:lstStyle/>
          <a:p>
            <a:pPr defTabSz="896386"/>
            <a:r>
              <a:rPr lang="en-US" sz="1765" b="1" kern="0" dirty="0">
                <a:solidFill>
                  <a:prstClr val="white"/>
                </a:solidFill>
                <a:latin typeface="Segoe UI" panose="020B0502040204020203" pitchFamily="34" charset="0"/>
                <a:cs typeface="Segoe UI" panose="020B0502040204020203" pitchFamily="34" charset="0"/>
              </a:rPr>
              <a:t>Score</a:t>
            </a:r>
          </a:p>
        </p:txBody>
      </p:sp>
      <p:sp>
        <p:nvSpPr>
          <p:cNvPr id="50" name="Rectangle 49"/>
          <p:cNvSpPr/>
          <p:nvPr/>
        </p:nvSpPr>
        <p:spPr>
          <a:xfrm>
            <a:off x="7092421" y="4620641"/>
            <a:ext cx="1748028" cy="762750"/>
          </a:xfrm>
          <a:prstGeom prst="rect">
            <a:avLst/>
          </a:prstGeom>
          <a:solidFill>
            <a:schemeClr val="accent5"/>
          </a:solidFill>
          <a:ln w="25400" cap="flat" cmpd="sng" algn="ctr">
            <a:noFill/>
            <a:prstDash val="solid"/>
          </a:ln>
          <a:effectLst/>
        </p:spPr>
        <p:txBody>
          <a:bodyPr rot="0" spcFirstLastPara="0" vertOverflow="overflow" horzOverflow="overflow" vert="horz" wrap="square" lIns="179285" tIns="89642" rIns="89642" bIns="89642" numCol="1" spcCol="0" rtlCol="0" fromWordArt="0" anchor="ctr" anchorCtr="0" forceAA="0" compatLnSpc="1">
            <a:prstTxWarp prst="textNoShape">
              <a:avLst/>
            </a:prstTxWarp>
            <a:noAutofit/>
          </a:bodyPr>
          <a:lstStyle/>
          <a:p>
            <a:pPr defTabSz="896386"/>
            <a:r>
              <a:rPr lang="en-US" sz="1765" b="1" kern="0" dirty="0">
                <a:solidFill>
                  <a:sysClr val="windowText" lastClr="000000"/>
                </a:solidFill>
                <a:latin typeface="Segoe UI" panose="020B0502040204020203" pitchFamily="34" charset="0"/>
                <a:cs typeface="Segoe UI" panose="020B0502040204020203" pitchFamily="34" charset="0"/>
              </a:rPr>
              <a:t>Visualize</a:t>
            </a:r>
          </a:p>
        </p:txBody>
      </p:sp>
      <p:sp>
        <p:nvSpPr>
          <p:cNvPr id="51" name="Rectangle 50"/>
          <p:cNvSpPr/>
          <p:nvPr/>
        </p:nvSpPr>
        <p:spPr>
          <a:xfrm>
            <a:off x="8885549" y="4620641"/>
            <a:ext cx="1748028" cy="762750"/>
          </a:xfrm>
          <a:prstGeom prst="rect">
            <a:avLst/>
          </a:prstGeom>
          <a:solidFill>
            <a:schemeClr val="accent2"/>
          </a:solidFill>
          <a:ln w="25400" cap="flat" cmpd="sng" algn="ctr">
            <a:noFill/>
            <a:prstDash val="solid"/>
          </a:ln>
          <a:effectLst/>
        </p:spPr>
        <p:txBody>
          <a:bodyPr rot="0" spcFirstLastPara="0" vertOverflow="overflow" horzOverflow="overflow" vert="horz" wrap="square" lIns="179285" tIns="89642" rIns="89642" bIns="89642" numCol="1" spcCol="0" rtlCol="0" fromWordArt="0" anchor="ctr" anchorCtr="0" forceAA="0" compatLnSpc="1">
            <a:prstTxWarp prst="textNoShape">
              <a:avLst/>
            </a:prstTxWarp>
            <a:noAutofit/>
          </a:bodyPr>
          <a:lstStyle/>
          <a:p>
            <a:pPr defTabSz="896386"/>
            <a:r>
              <a:rPr lang="en-US" sz="1765" b="1" kern="0" dirty="0">
                <a:solidFill>
                  <a:prstClr val="white"/>
                </a:solidFill>
                <a:latin typeface="Segoe UI" panose="020B0502040204020203" pitchFamily="34" charset="0"/>
                <a:cs typeface="Segoe UI" panose="020B0502040204020203" pitchFamily="34" charset="0"/>
              </a:rPr>
              <a:t>Measure</a:t>
            </a:r>
          </a:p>
        </p:txBody>
      </p:sp>
      <p:sp>
        <p:nvSpPr>
          <p:cNvPr id="52" name="Oval 51"/>
          <p:cNvSpPr/>
          <p:nvPr/>
        </p:nvSpPr>
        <p:spPr>
          <a:xfrm>
            <a:off x="6935407" y="4867551"/>
            <a:ext cx="268927" cy="268927"/>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r>
              <a:rPr lang="en-US" sz="1372" kern="0" dirty="0">
                <a:solidFill>
                  <a:prstClr val="white"/>
                </a:solidFill>
                <a:latin typeface="Segoe UI"/>
                <a:sym typeface="Wingdings 3" panose="05040102010807070707" pitchFamily="18" charset="2"/>
              </a:rPr>
              <a:t></a:t>
            </a:r>
            <a:endParaRPr lang="en-US" sz="1372" kern="0" dirty="0">
              <a:solidFill>
                <a:prstClr val="white"/>
              </a:solidFill>
              <a:latin typeface="Segoe UI"/>
            </a:endParaRPr>
          </a:p>
        </p:txBody>
      </p:sp>
      <p:sp>
        <p:nvSpPr>
          <p:cNvPr id="53" name="Oval 52"/>
          <p:cNvSpPr/>
          <p:nvPr/>
        </p:nvSpPr>
        <p:spPr>
          <a:xfrm>
            <a:off x="8728535" y="4867551"/>
            <a:ext cx="268927" cy="268927"/>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r>
              <a:rPr lang="en-US" sz="1372" kern="0" dirty="0">
                <a:solidFill>
                  <a:prstClr val="white"/>
                </a:solidFill>
                <a:latin typeface="Segoe UI"/>
                <a:sym typeface="Wingdings 3" panose="05040102010807070707" pitchFamily="18" charset="2"/>
              </a:rPr>
              <a:t></a:t>
            </a:r>
            <a:endParaRPr lang="en-US" sz="1372" kern="0" dirty="0">
              <a:solidFill>
                <a:prstClr val="white"/>
              </a:solidFill>
              <a:latin typeface="Segoe UI"/>
            </a:endParaRPr>
          </a:p>
        </p:txBody>
      </p:sp>
      <p:sp>
        <p:nvSpPr>
          <p:cNvPr id="54" name="Oval 53"/>
          <p:cNvSpPr/>
          <p:nvPr/>
        </p:nvSpPr>
        <p:spPr>
          <a:xfrm>
            <a:off x="10521666" y="4867551"/>
            <a:ext cx="268927" cy="268927"/>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r>
              <a:rPr lang="en-US" sz="1372" kern="0" dirty="0">
                <a:solidFill>
                  <a:prstClr val="white"/>
                </a:solidFill>
                <a:latin typeface="Segoe UI"/>
                <a:sym typeface="Wingdings 3" panose="05040102010807070707" pitchFamily="18" charset="2"/>
              </a:rPr>
              <a:t></a:t>
            </a:r>
            <a:endParaRPr lang="en-US" sz="1372" kern="0" dirty="0">
              <a:solidFill>
                <a:prstClr val="white"/>
              </a:solidFill>
              <a:latin typeface="Segoe UI"/>
            </a:endParaRPr>
          </a:p>
        </p:txBody>
      </p:sp>
      <p:cxnSp>
        <p:nvCxnSpPr>
          <p:cNvPr id="55" name="Elbow Connector 54"/>
          <p:cNvCxnSpPr>
            <a:stCxn id="39" idx="2"/>
            <a:endCxn id="54" idx="6"/>
          </p:cNvCxnSpPr>
          <p:nvPr/>
        </p:nvCxnSpPr>
        <p:spPr>
          <a:xfrm rot="16200000" flipH="1">
            <a:off x="5851659" y="63080"/>
            <a:ext cx="1674326" cy="8203543"/>
          </a:xfrm>
          <a:prstGeom prst="bentConnector4">
            <a:avLst>
              <a:gd name="adj1" fmla="val 150461"/>
              <a:gd name="adj2" fmla="val 102732"/>
            </a:avLst>
          </a:prstGeom>
          <a:noFill/>
          <a:ln w="19050" cap="flat" cmpd="sng" algn="ctr">
            <a:solidFill>
              <a:schemeClr val="tx2"/>
            </a:solidFill>
            <a:prstDash val="solid"/>
            <a:headEnd type="triangle" w="lg" len="med"/>
            <a:tailEnd type="none" w="lg" len="med"/>
          </a:ln>
          <a:effectLst/>
        </p:spPr>
      </p:cxnSp>
      <p:sp>
        <p:nvSpPr>
          <p:cNvPr id="56" name="Oval 55"/>
          <p:cNvSpPr/>
          <p:nvPr/>
        </p:nvSpPr>
        <p:spPr>
          <a:xfrm>
            <a:off x="5142279" y="4867551"/>
            <a:ext cx="268927" cy="268927"/>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89642" tIns="89642" rIns="89642" bIns="89642" numCol="1" spcCol="0" rtlCol="0" fromWordArt="0" anchor="ctr" anchorCtr="0" forceAA="0" compatLnSpc="1">
            <a:prstTxWarp prst="textNoShape">
              <a:avLst/>
            </a:prstTxWarp>
            <a:noAutofit/>
          </a:bodyPr>
          <a:lstStyle/>
          <a:p>
            <a:pPr algn="ctr" defTabSz="896386"/>
            <a:r>
              <a:rPr lang="en-US" sz="1372" kern="0" dirty="0">
                <a:solidFill>
                  <a:prstClr val="white"/>
                </a:solidFill>
                <a:latin typeface="Segoe UI"/>
                <a:sym typeface="Wingdings 3" panose="05040102010807070707" pitchFamily="18" charset="2"/>
              </a:rPr>
              <a:t></a:t>
            </a:r>
            <a:endParaRPr lang="en-US" sz="1372" kern="0" dirty="0">
              <a:solidFill>
                <a:prstClr val="white"/>
              </a:solidFill>
              <a:latin typeface="Segoe UI"/>
            </a:endParaRPr>
          </a:p>
        </p:txBody>
      </p:sp>
      <p:sp>
        <p:nvSpPr>
          <p:cNvPr id="57" name="TextBox 56"/>
          <p:cNvSpPr txBox="1"/>
          <p:nvPr/>
        </p:nvSpPr>
        <p:spPr>
          <a:xfrm>
            <a:off x="311186" y="2689846"/>
            <a:ext cx="1252793" cy="573280"/>
          </a:xfrm>
          <a:prstGeom prst="rect">
            <a:avLst/>
          </a:prstGeom>
          <a:noFill/>
        </p:spPr>
        <p:txBody>
          <a:bodyPr wrap="none" rtlCol="0">
            <a:spAutoFit/>
          </a:bodyPr>
          <a:lstStyle/>
          <a:p>
            <a:pPr defTabSz="896354"/>
            <a:r>
              <a:rPr lang="en-US" sz="3137" dirty="0">
                <a:solidFill>
                  <a:srgbClr val="505050"/>
                </a:solidFill>
                <a:latin typeface="Segoe UI Light"/>
              </a:rPr>
              <a:t>Model</a:t>
            </a:r>
          </a:p>
        </p:txBody>
      </p:sp>
      <p:sp>
        <p:nvSpPr>
          <p:cNvPr id="58" name="TextBox 57"/>
          <p:cNvSpPr txBox="1"/>
          <p:nvPr/>
        </p:nvSpPr>
        <p:spPr>
          <a:xfrm>
            <a:off x="311185" y="4745548"/>
            <a:ext cx="1114314" cy="573280"/>
          </a:xfrm>
          <a:prstGeom prst="rect">
            <a:avLst/>
          </a:prstGeom>
          <a:noFill/>
        </p:spPr>
        <p:txBody>
          <a:bodyPr wrap="none" rtlCol="0">
            <a:spAutoFit/>
          </a:bodyPr>
          <a:lstStyle/>
          <a:p>
            <a:pPr defTabSz="896354"/>
            <a:r>
              <a:rPr lang="en-US" sz="3137" dirty="0">
                <a:solidFill>
                  <a:srgbClr val="505050"/>
                </a:solidFill>
                <a:latin typeface="Segoe UI Light"/>
              </a:rPr>
              <a:t>Score</a:t>
            </a:r>
          </a:p>
        </p:txBody>
      </p:sp>
      <p:cxnSp>
        <p:nvCxnSpPr>
          <p:cNvPr id="59" name="Elbow Connector 58"/>
          <p:cNvCxnSpPr>
            <a:stCxn id="48" idx="6"/>
            <a:endCxn id="56" idx="2"/>
          </p:cNvCxnSpPr>
          <p:nvPr/>
        </p:nvCxnSpPr>
        <p:spPr>
          <a:xfrm flipH="1">
            <a:off x="5142279" y="2946313"/>
            <a:ext cx="5648315" cy="2055702"/>
          </a:xfrm>
          <a:prstGeom prst="bentConnector5">
            <a:avLst>
              <a:gd name="adj1" fmla="val -3968"/>
              <a:gd name="adj2" fmla="val 42512"/>
              <a:gd name="adj3" fmla="val 103968"/>
            </a:avLst>
          </a:prstGeom>
          <a:noFill/>
          <a:ln w="19050" cap="flat" cmpd="sng" algn="ctr">
            <a:solidFill>
              <a:schemeClr val="tx2"/>
            </a:solidFill>
            <a:prstDash val="solid"/>
            <a:headEnd type="none" w="lg" len="med"/>
            <a:tailEnd type="triangle" w="lg" len="med"/>
          </a:ln>
          <a:effectLst/>
        </p:spPr>
      </p:cxnSp>
      <p:sp>
        <p:nvSpPr>
          <p:cNvPr id="60" name="Rectangle 59"/>
          <p:cNvSpPr/>
          <p:nvPr/>
        </p:nvSpPr>
        <p:spPr>
          <a:xfrm>
            <a:off x="4710120" y="3728364"/>
            <a:ext cx="432159" cy="301727"/>
          </a:xfrm>
          <a:prstGeom prst="rect">
            <a:avLst/>
          </a:prstGeom>
          <a:solidFill>
            <a:sysClr val="window" lastClr="FFFFFF"/>
          </a:solidFill>
          <a:ln w="25400" cap="flat" cmpd="sng" algn="ctr">
            <a:no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896386"/>
            <a:r>
              <a:rPr lang="en-US" sz="1961" kern="0" dirty="0">
                <a:solidFill>
                  <a:srgbClr val="505050"/>
                </a:solidFill>
                <a:latin typeface="Segoe UI Semibold" panose="020B0702040204020203" pitchFamily="34" charset="0"/>
                <a:cs typeface="Segoe UI Semibold" panose="020B0702040204020203" pitchFamily="34" charset="0"/>
              </a:rPr>
              <a:t>ƒ(x)</a:t>
            </a:r>
          </a:p>
        </p:txBody>
      </p:sp>
      <p:sp>
        <p:nvSpPr>
          <p:cNvPr id="61" name="Pentagon 60"/>
          <p:cNvSpPr/>
          <p:nvPr/>
        </p:nvSpPr>
        <p:spPr bwMode="auto">
          <a:xfrm>
            <a:off x="1713037" y="1985988"/>
            <a:ext cx="5288906" cy="547500"/>
          </a:xfrm>
          <a:prstGeom prst="homePlate">
            <a:avLst/>
          </a:prstGeom>
          <a:gradFill flip="none" rotWithShape="1">
            <a:gsLst>
              <a:gs pos="20000">
                <a:schemeClr val="tx2"/>
              </a:gs>
              <a:gs pos="20000">
                <a:schemeClr val="accent1"/>
              </a:gs>
            </a:gsLst>
            <a:lin ang="1080000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defTabSz="914102">
              <a:lnSpc>
                <a:spcPct val="90000"/>
              </a:lnSpc>
            </a:pPr>
            <a:r>
              <a:rPr lang="en-US" sz="2745" dirty="0">
                <a:solidFill>
                  <a:srgbClr val="FFFFFF"/>
                </a:solidFill>
                <a:latin typeface="Segoe UI Light"/>
                <a:ea typeface="Segoe UI" pitchFamily="34" charset="0"/>
                <a:cs typeface="Segoe UI" pitchFamily="34" charset="0"/>
              </a:rPr>
              <a:t>Preparation</a:t>
            </a:r>
          </a:p>
        </p:txBody>
      </p:sp>
      <p:sp>
        <p:nvSpPr>
          <p:cNvPr id="62" name="Pentagon 61"/>
          <p:cNvSpPr/>
          <p:nvPr/>
        </p:nvSpPr>
        <p:spPr bwMode="auto">
          <a:xfrm>
            <a:off x="7092421" y="1985522"/>
            <a:ext cx="3541156" cy="548511"/>
          </a:xfrm>
          <a:prstGeom prst="homePlate">
            <a:avLst/>
          </a:prstGeom>
          <a:gradFill flip="none" rotWithShape="1">
            <a:gsLst>
              <a:gs pos="85000">
                <a:schemeClr val="tx2"/>
              </a:gs>
              <a:gs pos="85000">
                <a:schemeClr val="bg2"/>
              </a:gs>
            </a:gsLst>
            <a:lin ang="1080000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defTabSz="914102">
              <a:lnSpc>
                <a:spcPct val="90000"/>
              </a:lnSpc>
            </a:pPr>
            <a:r>
              <a:rPr lang="en-US" sz="2745" dirty="0">
                <a:solidFill>
                  <a:srgbClr val="FFFFFF"/>
                </a:solidFill>
                <a:latin typeface="Segoe UI Light"/>
                <a:ea typeface="Segoe UI" pitchFamily="34" charset="0"/>
                <a:cs typeface="Segoe UI" pitchFamily="34" charset="0"/>
              </a:rPr>
              <a:t>Modeling</a:t>
            </a:r>
          </a:p>
        </p:txBody>
      </p:sp>
      <p:sp>
        <p:nvSpPr>
          <p:cNvPr id="67" name="Pentagon 66"/>
          <p:cNvSpPr/>
          <p:nvPr/>
        </p:nvSpPr>
        <p:spPr bwMode="auto">
          <a:xfrm>
            <a:off x="5293656" y="4030091"/>
            <a:ext cx="5333728" cy="547500"/>
          </a:xfrm>
          <a:prstGeom prst="homePlate">
            <a:avLst/>
          </a:prstGeom>
          <a:gradFill flip="none" rotWithShape="1">
            <a:gsLst>
              <a:gs pos="5000">
                <a:srgbClr val="FF0000"/>
              </a:gs>
              <a:gs pos="5000">
                <a:schemeClr val="tx2"/>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defTabSz="914102">
              <a:lnSpc>
                <a:spcPct val="90000"/>
              </a:lnSpc>
            </a:pPr>
            <a:r>
              <a:rPr lang="en-US" sz="2745" dirty="0">
                <a:solidFill>
                  <a:srgbClr val="FFFFFF"/>
                </a:solidFill>
                <a:latin typeface="Segoe UI Light"/>
                <a:ea typeface="Segoe UI" pitchFamily="34" charset="0"/>
                <a:cs typeface="Segoe UI" pitchFamily="34" charset="0"/>
              </a:rPr>
              <a:t>Operationalization</a:t>
            </a:r>
          </a:p>
        </p:txBody>
      </p:sp>
      <p:sp>
        <p:nvSpPr>
          <p:cNvPr id="68" name="Chevron 67"/>
          <p:cNvSpPr/>
          <p:nvPr/>
        </p:nvSpPr>
        <p:spPr>
          <a:xfrm rot="10800000">
            <a:off x="5878288" y="3744748"/>
            <a:ext cx="72796" cy="132730"/>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65">
              <a:solidFill>
                <a:schemeClr val="tx1"/>
              </a:solidFill>
            </a:endParaRPr>
          </a:p>
        </p:txBody>
      </p:sp>
      <p:sp>
        <p:nvSpPr>
          <p:cNvPr id="69" name="Chevron 68"/>
          <p:cNvSpPr/>
          <p:nvPr/>
        </p:nvSpPr>
        <p:spPr>
          <a:xfrm rot="10800000">
            <a:off x="9110246" y="3744748"/>
            <a:ext cx="72796" cy="132730"/>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65">
              <a:solidFill>
                <a:schemeClr val="tx1"/>
              </a:solidFill>
            </a:endParaRPr>
          </a:p>
        </p:txBody>
      </p:sp>
      <p:sp>
        <p:nvSpPr>
          <p:cNvPr id="70" name="Chevron 69"/>
          <p:cNvSpPr/>
          <p:nvPr/>
        </p:nvSpPr>
        <p:spPr>
          <a:xfrm rot="5400000">
            <a:off x="10979833" y="3322709"/>
            <a:ext cx="72796" cy="132730"/>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65">
              <a:solidFill>
                <a:schemeClr val="tx1"/>
              </a:solidFill>
            </a:endParaRPr>
          </a:p>
        </p:txBody>
      </p:sp>
      <p:sp>
        <p:nvSpPr>
          <p:cNvPr id="71" name="Chevron 70"/>
          <p:cNvSpPr/>
          <p:nvPr/>
        </p:nvSpPr>
        <p:spPr>
          <a:xfrm rot="5400000">
            <a:off x="4885342" y="4419811"/>
            <a:ext cx="72796" cy="132730"/>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65">
              <a:solidFill>
                <a:schemeClr val="tx1"/>
              </a:solidFill>
            </a:endParaRPr>
          </a:p>
        </p:txBody>
      </p:sp>
      <p:sp>
        <p:nvSpPr>
          <p:cNvPr id="72" name="Chevron 71"/>
          <p:cNvSpPr/>
          <p:nvPr/>
        </p:nvSpPr>
        <p:spPr>
          <a:xfrm rot="16200000">
            <a:off x="2550652" y="4048303"/>
            <a:ext cx="72796" cy="132730"/>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65">
              <a:solidFill>
                <a:schemeClr val="tx1"/>
              </a:solidFill>
            </a:endParaRPr>
          </a:p>
        </p:txBody>
      </p:sp>
      <p:sp>
        <p:nvSpPr>
          <p:cNvPr id="73" name="Chevron 72"/>
          <p:cNvSpPr/>
          <p:nvPr/>
        </p:nvSpPr>
        <p:spPr>
          <a:xfrm rot="10800000">
            <a:off x="3953122" y="5786599"/>
            <a:ext cx="72796" cy="132730"/>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65">
              <a:solidFill>
                <a:schemeClr val="tx1"/>
              </a:solidFill>
            </a:endParaRPr>
          </a:p>
        </p:txBody>
      </p:sp>
      <p:sp>
        <p:nvSpPr>
          <p:cNvPr id="74" name="Chevron 73"/>
          <p:cNvSpPr/>
          <p:nvPr/>
        </p:nvSpPr>
        <p:spPr>
          <a:xfrm rot="10800000">
            <a:off x="7924122" y="5786600"/>
            <a:ext cx="72796" cy="132730"/>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65">
              <a:solidFill>
                <a:schemeClr val="tx1"/>
              </a:solidFill>
            </a:endParaRPr>
          </a:p>
        </p:txBody>
      </p:sp>
      <p:sp>
        <p:nvSpPr>
          <p:cNvPr id="75" name="Chevron 74"/>
          <p:cNvSpPr/>
          <p:nvPr/>
        </p:nvSpPr>
        <p:spPr>
          <a:xfrm rot="5400000">
            <a:off x="10983087" y="5453787"/>
            <a:ext cx="72796" cy="132730"/>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765">
              <a:solidFill>
                <a:schemeClr val="tx1"/>
              </a:solidFill>
            </a:endParaRPr>
          </a:p>
        </p:txBody>
      </p:sp>
      <p:sp>
        <p:nvSpPr>
          <p:cNvPr id="11" name="Rectangle 10"/>
          <p:cNvSpPr/>
          <p:nvPr/>
        </p:nvSpPr>
        <p:spPr>
          <a:xfrm>
            <a:off x="5065511" y="1609573"/>
            <a:ext cx="660758" cy="336759"/>
          </a:xfrm>
          <a:prstGeom prst="rect">
            <a:avLst/>
          </a:prstGeom>
        </p:spPr>
        <p:txBody>
          <a:bodyPr wrap="none">
            <a:spAutoFit/>
          </a:bodyPr>
          <a:lstStyle/>
          <a:p>
            <a:pPr>
              <a:lnSpc>
                <a:spcPct val="90000"/>
              </a:lnSpc>
              <a:spcAft>
                <a:spcPts val="2353"/>
              </a:spcAft>
              <a:buClr>
                <a:srgbClr val="A80000"/>
              </a:buClr>
            </a:pPr>
            <a:r>
              <a:rPr lang="en-US" sz="1765" dirty="0">
                <a:solidFill>
                  <a:schemeClr val="accent1"/>
                </a:solidFill>
                <a:latin typeface="Segoe UI Black" panose="020B0A02040204020203" pitchFamily="34" charset="0"/>
                <a:ea typeface="Segoe UI Black" panose="020B0A02040204020203" pitchFamily="34" charset="0"/>
                <a:cs typeface="Segoe UI Black" panose="020B0A02040204020203" pitchFamily="34" charset="0"/>
              </a:rPr>
              <a:t>80%</a:t>
            </a:r>
          </a:p>
        </p:txBody>
      </p:sp>
      <p:sp>
        <p:nvSpPr>
          <p:cNvPr id="82" name="Rectangle 81"/>
          <p:cNvSpPr/>
          <p:nvPr/>
        </p:nvSpPr>
        <p:spPr>
          <a:xfrm>
            <a:off x="5194257" y="3408407"/>
            <a:ext cx="524503" cy="336759"/>
          </a:xfrm>
          <a:prstGeom prst="rect">
            <a:avLst/>
          </a:prstGeom>
        </p:spPr>
        <p:txBody>
          <a:bodyPr wrap="none">
            <a:spAutoFit/>
          </a:bodyPr>
          <a:lstStyle/>
          <a:p>
            <a:pPr>
              <a:lnSpc>
                <a:spcPct val="90000"/>
              </a:lnSpc>
              <a:spcAft>
                <a:spcPts val="2353"/>
              </a:spcAft>
              <a:buClr>
                <a:srgbClr val="A80000"/>
              </a:buClr>
            </a:pPr>
            <a:r>
              <a:rPr lang="en-US" sz="1765" dirty="0">
                <a:solidFill>
                  <a:srgbClr val="FF0000"/>
                </a:solidFill>
                <a:latin typeface="Segoe UI Black" panose="020B0A02040204020203" pitchFamily="34" charset="0"/>
                <a:ea typeface="Segoe UI Black" panose="020B0A02040204020203" pitchFamily="34" charset="0"/>
                <a:cs typeface="Segoe UI Black" panose="020B0A02040204020203" pitchFamily="34" charset="0"/>
              </a:rPr>
              <a:t>5%</a:t>
            </a:r>
          </a:p>
        </p:txBody>
      </p:sp>
      <p:sp>
        <p:nvSpPr>
          <p:cNvPr id="84" name="Rectangle 83"/>
          <p:cNvSpPr/>
          <p:nvPr/>
        </p:nvSpPr>
        <p:spPr>
          <a:xfrm>
            <a:off x="7069871" y="1609573"/>
            <a:ext cx="633507" cy="336759"/>
          </a:xfrm>
          <a:prstGeom prst="rect">
            <a:avLst/>
          </a:prstGeom>
        </p:spPr>
        <p:txBody>
          <a:bodyPr wrap="none">
            <a:spAutoFit/>
          </a:bodyPr>
          <a:lstStyle/>
          <a:p>
            <a:pPr>
              <a:lnSpc>
                <a:spcPct val="90000"/>
              </a:lnSpc>
              <a:spcAft>
                <a:spcPts val="2353"/>
              </a:spcAft>
              <a:buClr>
                <a:srgbClr val="A80000"/>
              </a:buClr>
            </a:pPr>
            <a:r>
              <a:rPr lang="en-US" sz="1765" dirty="0">
                <a:solidFill>
                  <a:schemeClr val="tx2">
                    <a:lumMod val="75000"/>
                    <a:lumOff val="25000"/>
                  </a:schemeClr>
                </a:solidFill>
                <a:latin typeface="Segoe UI Black" panose="020B0A02040204020203" pitchFamily="34" charset="0"/>
                <a:ea typeface="Segoe UI Black" panose="020B0A02040204020203" pitchFamily="34" charset="0"/>
                <a:cs typeface="Segoe UI Black" panose="020B0A02040204020203" pitchFamily="34" charset="0"/>
              </a:rPr>
              <a:t>15%</a:t>
            </a:r>
          </a:p>
        </p:txBody>
      </p:sp>
    </p:spTree>
    <p:extLst>
      <p:ext uri="{BB962C8B-B14F-4D97-AF65-F5344CB8AC3E}">
        <p14:creationId xmlns:p14="http://schemas.microsoft.com/office/powerpoint/2010/main" val="28249943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7B559-2131-4DB4-A23F-EAA1DD13460F}"/>
              </a:ext>
            </a:extLst>
          </p:cNvPr>
          <p:cNvSpPr>
            <a:spLocks noGrp="1"/>
          </p:cNvSpPr>
          <p:nvPr>
            <p:ph type="title"/>
          </p:nvPr>
        </p:nvSpPr>
        <p:spPr/>
        <p:txBody>
          <a:bodyPr/>
          <a:lstStyle/>
          <a:p>
            <a:r>
              <a:rPr lang="en-US" dirty="0"/>
              <a:t>Why cloud for Data Science?</a:t>
            </a:r>
          </a:p>
        </p:txBody>
      </p:sp>
      <p:sp>
        <p:nvSpPr>
          <p:cNvPr id="3" name="Text Placeholder 2">
            <a:extLst>
              <a:ext uri="{FF2B5EF4-FFF2-40B4-BE49-F238E27FC236}">
                <a16:creationId xmlns:a16="http://schemas.microsoft.com/office/drawing/2014/main" id="{622C6D54-86FD-471F-AAE0-33033C7CF8FB}"/>
              </a:ext>
            </a:extLst>
          </p:cNvPr>
          <p:cNvSpPr>
            <a:spLocks noGrp="1"/>
          </p:cNvSpPr>
          <p:nvPr>
            <p:ph type="body" sz="quarter" idx="10"/>
          </p:nvPr>
        </p:nvSpPr>
        <p:spPr>
          <a:xfrm>
            <a:off x="269240" y="1537520"/>
            <a:ext cx="11655078" cy="3063083"/>
          </a:xfrm>
        </p:spPr>
        <p:txBody>
          <a:bodyPr/>
          <a:lstStyle/>
          <a:p>
            <a:pPr marL="571500" indent="-571500">
              <a:buFont typeface="Arial" panose="020B0604020202020204" pitchFamily="34" charset="0"/>
              <a:buChar char="•"/>
            </a:pPr>
            <a:r>
              <a:rPr lang="en-US" dirty="0"/>
              <a:t>Infrastructure on demand</a:t>
            </a:r>
          </a:p>
          <a:p>
            <a:pPr marL="571500" indent="-571500">
              <a:buFont typeface="Arial" panose="020B0604020202020204" pitchFamily="34" charset="0"/>
              <a:buChar char="•"/>
            </a:pPr>
            <a:r>
              <a:rPr lang="en-US" dirty="0"/>
              <a:t>Seamlessly publish models</a:t>
            </a:r>
          </a:p>
          <a:p>
            <a:pPr marL="571500" indent="-571500">
              <a:buFont typeface="Arial" panose="020B0604020202020204" pitchFamily="34" charset="0"/>
              <a:buChar char="•"/>
            </a:pPr>
            <a:r>
              <a:rPr lang="en-US" dirty="0"/>
              <a:t>Always cutting edge analytic tools</a:t>
            </a:r>
          </a:p>
          <a:p>
            <a:pPr marL="571500" indent="-571500">
              <a:buFont typeface="Arial" panose="020B0604020202020204" pitchFamily="34" charset="0"/>
              <a:buChar char="•"/>
            </a:pPr>
            <a:r>
              <a:rPr lang="en-US" dirty="0"/>
              <a:t>DevOps and automation</a:t>
            </a:r>
          </a:p>
          <a:p>
            <a:pPr marL="571500" indent="-571500">
              <a:buFont typeface="Arial" panose="020B0604020202020204" pitchFamily="34" charset="0"/>
              <a:buChar char="•"/>
            </a:pPr>
            <a:r>
              <a:rPr lang="en-US" dirty="0"/>
              <a:t>Self service for data scientists</a:t>
            </a:r>
          </a:p>
        </p:txBody>
      </p:sp>
    </p:spTree>
    <p:extLst>
      <p:ext uri="{BB962C8B-B14F-4D97-AF65-F5344CB8AC3E}">
        <p14:creationId xmlns:p14="http://schemas.microsoft.com/office/powerpoint/2010/main" val="3469002526"/>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Title 1"/>
          <p:cNvSpPr txBox="1">
            <a:spLocks/>
          </p:cNvSpPr>
          <p:nvPr/>
        </p:nvSpPr>
        <p:spPr>
          <a:xfrm>
            <a:off x="124566" y="-11471"/>
            <a:ext cx="12067434" cy="817769"/>
          </a:xfrm>
          <a:prstGeom prst="rect">
            <a:avLst/>
          </a:prstGeom>
        </p:spPr>
        <p:txBody>
          <a:bodyPr vert="horz" wrap="square" lIns="146304" tIns="91440" rIns="146304" bIns="91440" rtlCol="0" anchor="t">
            <a:noAutofit/>
          </a:bodyPr>
          <a:lstStyle>
            <a:lvl1pPr defTabSz="914367">
              <a:lnSpc>
                <a:spcPct val="90000"/>
              </a:lnSpc>
              <a:spcBef>
                <a:spcPct val="0"/>
              </a:spcBef>
              <a:buNone/>
              <a:defRPr lang="en-US" sz="4705" b="0" cap="none" spc="-100" baseline="0">
                <a:ln w="3175">
                  <a:noFill/>
                </a:ln>
                <a:solidFill>
                  <a:srgbClr val="E4491C"/>
                </a:solidFill>
                <a:effectLst/>
                <a:latin typeface="+mj-lt"/>
                <a:cs typeface="Segoe UI" pitchFamily="34" charset="0"/>
              </a:defRPr>
            </a:lvl1pPr>
          </a:lstStyle>
          <a:p>
            <a:r>
              <a:rPr lang="en-US" dirty="0"/>
              <a:t>Cortana Intelligence Suite </a:t>
            </a:r>
            <a:r>
              <a:rPr lang="en-US"/>
              <a:t>| Overview</a:t>
            </a:r>
            <a:endParaRPr lang="en-IN" dirty="0"/>
          </a:p>
        </p:txBody>
      </p:sp>
      <p:grpSp>
        <p:nvGrpSpPr>
          <p:cNvPr id="9" name="Group 8"/>
          <p:cNvGrpSpPr/>
          <p:nvPr/>
        </p:nvGrpSpPr>
        <p:grpSpPr>
          <a:xfrm>
            <a:off x="9588714" y="1434930"/>
            <a:ext cx="2241039" cy="4615293"/>
            <a:chOff x="9588714" y="1434930"/>
            <a:chExt cx="2241039" cy="4615293"/>
          </a:xfrm>
        </p:grpSpPr>
        <p:sp>
          <p:nvSpPr>
            <p:cNvPr id="94" name="Rectangle 93"/>
            <p:cNvSpPr/>
            <p:nvPr/>
          </p:nvSpPr>
          <p:spPr>
            <a:xfrm>
              <a:off x="10329146" y="5722311"/>
              <a:ext cx="1500607" cy="327912"/>
            </a:xfrm>
            <a:prstGeom prst="rect">
              <a:avLst/>
            </a:prstGeom>
          </p:spPr>
          <p:txBody>
            <a:bodyPr wrap="none" lIns="0" tIns="0" rIns="0" bIns="0" anchor="ctr">
              <a:no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50"/>
                  </a:solidFill>
                  <a:effectLst/>
                  <a:uLnTx/>
                  <a:uFillTx/>
                  <a:latin typeface="Segoe UI Light"/>
                </a:rPr>
                <a:t>Action</a:t>
              </a:r>
            </a:p>
          </p:txBody>
        </p:sp>
        <p:sp>
          <p:nvSpPr>
            <p:cNvPr id="95" name="Freeform 482"/>
            <p:cNvSpPr/>
            <p:nvPr/>
          </p:nvSpPr>
          <p:spPr bwMode="auto">
            <a:xfrm flipH="1">
              <a:off x="9588714" y="1434930"/>
              <a:ext cx="123857" cy="4199169"/>
            </a:xfrm>
            <a:custGeom>
              <a:avLst/>
              <a:gdLst>
                <a:gd name="connsiteX0" fmla="*/ 247650 w 247650"/>
                <a:gd name="connsiteY0" fmla="*/ 0 h 295275"/>
                <a:gd name="connsiteX1" fmla="*/ 0 w 247650"/>
                <a:gd name="connsiteY1" fmla="*/ 0 h 295275"/>
                <a:gd name="connsiteX2" fmla="*/ 0 w 247650"/>
                <a:gd name="connsiteY2" fmla="*/ 295275 h 295275"/>
                <a:gd name="connsiteX3" fmla="*/ 238125 w 247650"/>
                <a:gd name="connsiteY3" fmla="*/ 295275 h 295275"/>
              </a:gdLst>
              <a:ahLst/>
              <a:cxnLst>
                <a:cxn ang="0">
                  <a:pos x="connsiteX0" y="connsiteY0"/>
                </a:cxn>
                <a:cxn ang="0">
                  <a:pos x="connsiteX1" y="connsiteY1"/>
                </a:cxn>
                <a:cxn ang="0">
                  <a:pos x="connsiteX2" y="connsiteY2"/>
                </a:cxn>
                <a:cxn ang="0">
                  <a:pos x="connsiteX3" y="connsiteY3"/>
                </a:cxn>
              </a:cxnLst>
              <a:rect l="l" t="t" r="r" b="b"/>
              <a:pathLst>
                <a:path w="247650" h="295275">
                  <a:moveTo>
                    <a:pt x="247650" y="0"/>
                  </a:moveTo>
                  <a:lnTo>
                    <a:pt x="0" y="0"/>
                  </a:lnTo>
                  <a:lnTo>
                    <a:pt x="0" y="295275"/>
                  </a:lnTo>
                  <a:lnTo>
                    <a:pt x="238125" y="295275"/>
                  </a:lnTo>
                </a:path>
              </a:pathLst>
            </a:custGeom>
            <a:noFill/>
            <a:ln w="12700" cap="flat" cmpd="sng" algn="ctr">
              <a:solidFill>
                <a:srgbClr val="0078D7"/>
              </a:solidFill>
              <a:prstDash val="soli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96" name="TextBox 95"/>
            <p:cNvSpPr txBox="1"/>
            <p:nvPr/>
          </p:nvSpPr>
          <p:spPr>
            <a:xfrm>
              <a:off x="10381650" y="1747515"/>
              <a:ext cx="1090058" cy="461622"/>
            </a:xfrm>
            <a:prstGeom prst="rect">
              <a:avLst/>
            </a:prstGeom>
            <a:noFill/>
          </p:spPr>
          <p:txBody>
            <a:bodyPr wrap="square" lIns="182854" tIns="146283" rIns="182854" bIns="146283" rtlCol="0">
              <a:spAutoFit/>
            </a:bodyPr>
            <a:lstStyle/>
            <a:p>
              <a:pPr marL="0" marR="0" lvl="0" indent="0" defTabSz="932563" eaLnBrk="1" fontAlgn="auto" latinLnBrk="0" hangingPunct="1">
                <a:lnSpc>
                  <a:spcPct val="90000"/>
                </a:lnSpc>
                <a:spcBef>
                  <a:spcPct val="0"/>
                </a:spcBef>
                <a:spcAft>
                  <a:spcPts val="600"/>
                </a:spcAft>
                <a:buClrTx/>
                <a:buSzTx/>
                <a:buFontTx/>
                <a:buNone/>
                <a:tabLst/>
                <a:defRPr/>
              </a:pPr>
              <a: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t>People</a:t>
              </a:r>
            </a:p>
          </p:txBody>
        </p:sp>
        <p:sp>
          <p:nvSpPr>
            <p:cNvPr id="97" name="TextBox 96"/>
            <p:cNvSpPr txBox="1"/>
            <p:nvPr/>
          </p:nvSpPr>
          <p:spPr>
            <a:xfrm>
              <a:off x="10650440" y="4973067"/>
              <a:ext cx="868271" cy="332399"/>
            </a:xfrm>
            <a:prstGeom prst="rect">
              <a:avLst/>
            </a:prstGeom>
            <a:noFill/>
          </p:spPr>
          <p:txBody>
            <a:bodyPr wrap="square" lIns="0" tIns="0" rIns="0" bIns="0" rtlCol="0">
              <a:spAutoFit/>
            </a:bodyPr>
            <a:lstStyle/>
            <a:p>
              <a:pPr marL="0" marR="0" lvl="0" indent="0" defTabSz="932563" eaLnBrk="1" fontAlgn="auto" latinLnBrk="0" hangingPunct="1">
                <a:lnSpc>
                  <a:spcPct val="90000"/>
                </a:lnSpc>
                <a:spcBef>
                  <a:spcPct val="0"/>
                </a:spcBef>
                <a:spcAft>
                  <a:spcPts val="600"/>
                </a:spcAft>
                <a:buClrTx/>
                <a:buSzTx/>
                <a:buFontTx/>
                <a:buNone/>
                <a:tabLst/>
                <a:defRPr/>
              </a:pPr>
              <a: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t>Automated </a:t>
              </a:r>
              <a:b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br>
              <a: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t>Systems</a:t>
              </a:r>
            </a:p>
          </p:txBody>
        </p:sp>
        <p:grpSp>
          <p:nvGrpSpPr>
            <p:cNvPr id="98" name="Group 97"/>
            <p:cNvGrpSpPr/>
            <p:nvPr/>
          </p:nvGrpSpPr>
          <p:grpSpPr>
            <a:xfrm>
              <a:off x="9984119" y="1785656"/>
              <a:ext cx="377227" cy="385340"/>
              <a:chOff x="6112510" y="6954657"/>
              <a:chExt cx="1181100" cy="1206500"/>
            </a:xfrm>
            <a:solidFill>
              <a:srgbClr val="0078D7"/>
            </a:solidFill>
          </p:grpSpPr>
          <p:sp>
            <p:nvSpPr>
              <p:cNvPr id="116" name="Freeform 5"/>
              <p:cNvSpPr>
                <a:spLocks noEditPoints="1"/>
              </p:cNvSpPr>
              <p:nvPr/>
            </p:nvSpPr>
            <p:spPr bwMode="auto">
              <a:xfrm>
                <a:off x="6233160" y="6954657"/>
                <a:ext cx="485775" cy="482600"/>
              </a:xfrm>
              <a:custGeom>
                <a:avLst/>
                <a:gdLst>
                  <a:gd name="T0" fmla="*/ 154 w 306"/>
                  <a:gd name="T1" fmla="*/ 304 h 304"/>
                  <a:gd name="T2" fmla="*/ 122 w 306"/>
                  <a:gd name="T3" fmla="*/ 302 h 304"/>
                  <a:gd name="T4" fmla="*/ 94 w 306"/>
                  <a:gd name="T5" fmla="*/ 292 h 304"/>
                  <a:gd name="T6" fmla="*/ 68 w 306"/>
                  <a:gd name="T7" fmla="*/ 278 h 304"/>
                  <a:gd name="T8" fmla="*/ 46 w 306"/>
                  <a:gd name="T9" fmla="*/ 260 h 304"/>
                  <a:gd name="T10" fmla="*/ 26 w 306"/>
                  <a:gd name="T11" fmla="*/ 238 h 304"/>
                  <a:gd name="T12" fmla="*/ 12 w 306"/>
                  <a:gd name="T13" fmla="*/ 212 h 304"/>
                  <a:gd name="T14" fmla="*/ 4 w 306"/>
                  <a:gd name="T15" fmla="*/ 182 h 304"/>
                  <a:gd name="T16" fmla="*/ 0 w 306"/>
                  <a:gd name="T17" fmla="*/ 152 h 304"/>
                  <a:gd name="T18" fmla="*/ 2 w 306"/>
                  <a:gd name="T19" fmla="*/ 136 h 304"/>
                  <a:gd name="T20" fmla="*/ 8 w 306"/>
                  <a:gd name="T21" fmla="*/ 106 h 304"/>
                  <a:gd name="T22" fmla="*/ 20 w 306"/>
                  <a:gd name="T23" fmla="*/ 80 h 304"/>
                  <a:gd name="T24" fmla="*/ 36 w 306"/>
                  <a:gd name="T25" fmla="*/ 56 h 304"/>
                  <a:gd name="T26" fmla="*/ 56 w 306"/>
                  <a:gd name="T27" fmla="*/ 34 h 304"/>
                  <a:gd name="T28" fmla="*/ 80 w 306"/>
                  <a:gd name="T29" fmla="*/ 18 h 304"/>
                  <a:gd name="T30" fmla="*/ 108 w 306"/>
                  <a:gd name="T31" fmla="*/ 6 h 304"/>
                  <a:gd name="T32" fmla="*/ 138 w 306"/>
                  <a:gd name="T33" fmla="*/ 0 h 304"/>
                  <a:gd name="T34" fmla="*/ 154 w 306"/>
                  <a:gd name="T35" fmla="*/ 0 h 304"/>
                  <a:gd name="T36" fmla="*/ 184 w 306"/>
                  <a:gd name="T37" fmla="*/ 2 h 304"/>
                  <a:gd name="T38" fmla="*/ 212 w 306"/>
                  <a:gd name="T39" fmla="*/ 12 h 304"/>
                  <a:gd name="T40" fmla="*/ 238 w 306"/>
                  <a:gd name="T41" fmla="*/ 26 h 304"/>
                  <a:gd name="T42" fmla="*/ 260 w 306"/>
                  <a:gd name="T43" fmla="*/ 44 h 304"/>
                  <a:gd name="T44" fmla="*/ 280 w 306"/>
                  <a:gd name="T45" fmla="*/ 66 h 304"/>
                  <a:gd name="T46" fmla="*/ 294 w 306"/>
                  <a:gd name="T47" fmla="*/ 92 h 304"/>
                  <a:gd name="T48" fmla="*/ 302 w 306"/>
                  <a:gd name="T49" fmla="*/ 122 h 304"/>
                  <a:gd name="T50" fmla="*/ 306 w 306"/>
                  <a:gd name="T51" fmla="*/ 152 h 304"/>
                  <a:gd name="T52" fmla="*/ 304 w 306"/>
                  <a:gd name="T53" fmla="*/ 168 h 304"/>
                  <a:gd name="T54" fmla="*/ 298 w 306"/>
                  <a:gd name="T55" fmla="*/ 198 h 304"/>
                  <a:gd name="T56" fmla="*/ 288 w 306"/>
                  <a:gd name="T57" fmla="*/ 224 h 304"/>
                  <a:gd name="T58" fmla="*/ 270 w 306"/>
                  <a:gd name="T59" fmla="*/ 248 h 304"/>
                  <a:gd name="T60" fmla="*/ 250 w 306"/>
                  <a:gd name="T61" fmla="*/ 270 h 304"/>
                  <a:gd name="T62" fmla="*/ 226 w 306"/>
                  <a:gd name="T63" fmla="*/ 286 h 304"/>
                  <a:gd name="T64" fmla="*/ 198 w 306"/>
                  <a:gd name="T65" fmla="*/ 298 h 304"/>
                  <a:gd name="T66" fmla="*/ 168 w 306"/>
                  <a:gd name="T67" fmla="*/ 304 h 304"/>
                  <a:gd name="T68" fmla="*/ 154 w 306"/>
                  <a:gd name="T69" fmla="*/ 304 h 304"/>
                  <a:gd name="T70" fmla="*/ 154 w 306"/>
                  <a:gd name="T71" fmla="*/ 28 h 304"/>
                  <a:gd name="T72" fmla="*/ 128 w 306"/>
                  <a:gd name="T73" fmla="*/ 30 h 304"/>
                  <a:gd name="T74" fmla="*/ 104 w 306"/>
                  <a:gd name="T75" fmla="*/ 38 h 304"/>
                  <a:gd name="T76" fmla="*/ 66 w 306"/>
                  <a:gd name="T77" fmla="*/ 64 h 304"/>
                  <a:gd name="T78" fmla="*/ 38 w 306"/>
                  <a:gd name="T79" fmla="*/ 104 h 304"/>
                  <a:gd name="T80" fmla="*/ 32 w 306"/>
                  <a:gd name="T81" fmla="*/ 128 h 304"/>
                  <a:gd name="T82" fmla="*/ 28 w 306"/>
                  <a:gd name="T83" fmla="*/ 152 h 304"/>
                  <a:gd name="T84" fmla="*/ 30 w 306"/>
                  <a:gd name="T85" fmla="*/ 164 h 304"/>
                  <a:gd name="T86" fmla="*/ 34 w 306"/>
                  <a:gd name="T87" fmla="*/ 190 h 304"/>
                  <a:gd name="T88" fmla="*/ 50 w 306"/>
                  <a:gd name="T89" fmla="*/ 222 h 304"/>
                  <a:gd name="T90" fmla="*/ 84 w 306"/>
                  <a:gd name="T91" fmla="*/ 256 h 304"/>
                  <a:gd name="T92" fmla="*/ 116 w 306"/>
                  <a:gd name="T93" fmla="*/ 270 h 304"/>
                  <a:gd name="T94" fmla="*/ 140 w 306"/>
                  <a:gd name="T95" fmla="*/ 276 h 304"/>
                  <a:gd name="T96" fmla="*/ 154 w 306"/>
                  <a:gd name="T97" fmla="*/ 276 h 304"/>
                  <a:gd name="T98" fmla="*/ 178 w 306"/>
                  <a:gd name="T99" fmla="*/ 274 h 304"/>
                  <a:gd name="T100" fmla="*/ 202 w 306"/>
                  <a:gd name="T101" fmla="*/ 266 h 304"/>
                  <a:gd name="T102" fmla="*/ 242 w 306"/>
                  <a:gd name="T103" fmla="*/ 240 h 304"/>
                  <a:gd name="T104" fmla="*/ 268 w 306"/>
                  <a:gd name="T105" fmla="*/ 200 h 304"/>
                  <a:gd name="T106" fmla="*/ 274 w 306"/>
                  <a:gd name="T107" fmla="*/ 178 h 304"/>
                  <a:gd name="T108" fmla="*/ 278 w 306"/>
                  <a:gd name="T109" fmla="*/ 152 h 304"/>
                  <a:gd name="T110" fmla="*/ 276 w 306"/>
                  <a:gd name="T111" fmla="*/ 140 h 304"/>
                  <a:gd name="T112" fmla="*/ 272 w 306"/>
                  <a:gd name="T113" fmla="*/ 116 h 304"/>
                  <a:gd name="T114" fmla="*/ 256 w 306"/>
                  <a:gd name="T115" fmla="*/ 82 h 304"/>
                  <a:gd name="T116" fmla="*/ 222 w 306"/>
                  <a:gd name="T117" fmla="*/ 50 h 304"/>
                  <a:gd name="T118" fmla="*/ 190 w 306"/>
                  <a:gd name="T119" fmla="*/ 34 h 304"/>
                  <a:gd name="T120" fmla="*/ 166 w 306"/>
                  <a:gd name="T121" fmla="*/ 28 h 304"/>
                  <a:gd name="T122" fmla="*/ 154 w 306"/>
                  <a:gd name="T123" fmla="*/ 28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6" h="304">
                    <a:moveTo>
                      <a:pt x="154" y="304"/>
                    </a:moveTo>
                    <a:lnTo>
                      <a:pt x="154" y="304"/>
                    </a:lnTo>
                    <a:lnTo>
                      <a:pt x="138" y="304"/>
                    </a:lnTo>
                    <a:lnTo>
                      <a:pt x="122" y="302"/>
                    </a:lnTo>
                    <a:lnTo>
                      <a:pt x="108" y="298"/>
                    </a:lnTo>
                    <a:lnTo>
                      <a:pt x="94" y="292"/>
                    </a:lnTo>
                    <a:lnTo>
                      <a:pt x="80" y="286"/>
                    </a:lnTo>
                    <a:lnTo>
                      <a:pt x="68" y="278"/>
                    </a:lnTo>
                    <a:lnTo>
                      <a:pt x="56" y="270"/>
                    </a:lnTo>
                    <a:lnTo>
                      <a:pt x="46" y="260"/>
                    </a:lnTo>
                    <a:lnTo>
                      <a:pt x="36" y="248"/>
                    </a:lnTo>
                    <a:lnTo>
                      <a:pt x="26" y="238"/>
                    </a:lnTo>
                    <a:lnTo>
                      <a:pt x="20" y="224"/>
                    </a:lnTo>
                    <a:lnTo>
                      <a:pt x="12" y="212"/>
                    </a:lnTo>
                    <a:lnTo>
                      <a:pt x="8" y="198"/>
                    </a:lnTo>
                    <a:lnTo>
                      <a:pt x="4" y="182"/>
                    </a:lnTo>
                    <a:lnTo>
                      <a:pt x="2" y="168"/>
                    </a:lnTo>
                    <a:lnTo>
                      <a:pt x="0" y="152"/>
                    </a:lnTo>
                    <a:lnTo>
                      <a:pt x="0" y="152"/>
                    </a:lnTo>
                    <a:lnTo>
                      <a:pt x="2" y="136"/>
                    </a:lnTo>
                    <a:lnTo>
                      <a:pt x="4" y="122"/>
                    </a:lnTo>
                    <a:lnTo>
                      <a:pt x="8" y="106"/>
                    </a:lnTo>
                    <a:lnTo>
                      <a:pt x="12" y="92"/>
                    </a:lnTo>
                    <a:lnTo>
                      <a:pt x="20" y="80"/>
                    </a:lnTo>
                    <a:lnTo>
                      <a:pt x="26" y="66"/>
                    </a:lnTo>
                    <a:lnTo>
                      <a:pt x="36" y="56"/>
                    </a:lnTo>
                    <a:lnTo>
                      <a:pt x="46" y="44"/>
                    </a:lnTo>
                    <a:lnTo>
                      <a:pt x="56" y="34"/>
                    </a:lnTo>
                    <a:lnTo>
                      <a:pt x="68" y="26"/>
                    </a:lnTo>
                    <a:lnTo>
                      <a:pt x="80" y="18"/>
                    </a:lnTo>
                    <a:lnTo>
                      <a:pt x="94" y="12"/>
                    </a:lnTo>
                    <a:lnTo>
                      <a:pt x="108" y="6"/>
                    </a:lnTo>
                    <a:lnTo>
                      <a:pt x="122" y="2"/>
                    </a:lnTo>
                    <a:lnTo>
                      <a:pt x="138" y="0"/>
                    </a:lnTo>
                    <a:lnTo>
                      <a:pt x="154" y="0"/>
                    </a:lnTo>
                    <a:lnTo>
                      <a:pt x="154" y="0"/>
                    </a:lnTo>
                    <a:lnTo>
                      <a:pt x="168" y="0"/>
                    </a:lnTo>
                    <a:lnTo>
                      <a:pt x="184" y="2"/>
                    </a:lnTo>
                    <a:lnTo>
                      <a:pt x="198" y="6"/>
                    </a:lnTo>
                    <a:lnTo>
                      <a:pt x="212" y="12"/>
                    </a:lnTo>
                    <a:lnTo>
                      <a:pt x="226" y="18"/>
                    </a:lnTo>
                    <a:lnTo>
                      <a:pt x="238" y="26"/>
                    </a:lnTo>
                    <a:lnTo>
                      <a:pt x="250" y="34"/>
                    </a:lnTo>
                    <a:lnTo>
                      <a:pt x="260" y="44"/>
                    </a:lnTo>
                    <a:lnTo>
                      <a:pt x="270" y="56"/>
                    </a:lnTo>
                    <a:lnTo>
                      <a:pt x="280" y="66"/>
                    </a:lnTo>
                    <a:lnTo>
                      <a:pt x="288" y="80"/>
                    </a:lnTo>
                    <a:lnTo>
                      <a:pt x="294" y="92"/>
                    </a:lnTo>
                    <a:lnTo>
                      <a:pt x="298" y="106"/>
                    </a:lnTo>
                    <a:lnTo>
                      <a:pt x="302" y="122"/>
                    </a:lnTo>
                    <a:lnTo>
                      <a:pt x="304" y="136"/>
                    </a:lnTo>
                    <a:lnTo>
                      <a:pt x="306" y="152"/>
                    </a:lnTo>
                    <a:lnTo>
                      <a:pt x="306" y="152"/>
                    </a:lnTo>
                    <a:lnTo>
                      <a:pt x="304" y="168"/>
                    </a:lnTo>
                    <a:lnTo>
                      <a:pt x="302" y="182"/>
                    </a:lnTo>
                    <a:lnTo>
                      <a:pt x="298" y="198"/>
                    </a:lnTo>
                    <a:lnTo>
                      <a:pt x="294" y="212"/>
                    </a:lnTo>
                    <a:lnTo>
                      <a:pt x="288" y="224"/>
                    </a:lnTo>
                    <a:lnTo>
                      <a:pt x="280" y="238"/>
                    </a:lnTo>
                    <a:lnTo>
                      <a:pt x="270" y="248"/>
                    </a:lnTo>
                    <a:lnTo>
                      <a:pt x="260" y="260"/>
                    </a:lnTo>
                    <a:lnTo>
                      <a:pt x="250" y="270"/>
                    </a:lnTo>
                    <a:lnTo>
                      <a:pt x="238" y="278"/>
                    </a:lnTo>
                    <a:lnTo>
                      <a:pt x="226" y="286"/>
                    </a:lnTo>
                    <a:lnTo>
                      <a:pt x="212" y="292"/>
                    </a:lnTo>
                    <a:lnTo>
                      <a:pt x="198" y="298"/>
                    </a:lnTo>
                    <a:lnTo>
                      <a:pt x="184" y="302"/>
                    </a:lnTo>
                    <a:lnTo>
                      <a:pt x="168" y="304"/>
                    </a:lnTo>
                    <a:lnTo>
                      <a:pt x="154" y="304"/>
                    </a:lnTo>
                    <a:lnTo>
                      <a:pt x="154" y="304"/>
                    </a:lnTo>
                    <a:close/>
                    <a:moveTo>
                      <a:pt x="154" y="28"/>
                    </a:moveTo>
                    <a:lnTo>
                      <a:pt x="154" y="28"/>
                    </a:lnTo>
                    <a:lnTo>
                      <a:pt x="140" y="28"/>
                    </a:lnTo>
                    <a:lnTo>
                      <a:pt x="128" y="30"/>
                    </a:lnTo>
                    <a:lnTo>
                      <a:pt x="116" y="34"/>
                    </a:lnTo>
                    <a:lnTo>
                      <a:pt x="104" y="38"/>
                    </a:lnTo>
                    <a:lnTo>
                      <a:pt x="84" y="50"/>
                    </a:lnTo>
                    <a:lnTo>
                      <a:pt x="66" y="64"/>
                    </a:lnTo>
                    <a:lnTo>
                      <a:pt x="50" y="82"/>
                    </a:lnTo>
                    <a:lnTo>
                      <a:pt x="38" y="104"/>
                    </a:lnTo>
                    <a:lnTo>
                      <a:pt x="34" y="116"/>
                    </a:lnTo>
                    <a:lnTo>
                      <a:pt x="32" y="128"/>
                    </a:lnTo>
                    <a:lnTo>
                      <a:pt x="30" y="140"/>
                    </a:lnTo>
                    <a:lnTo>
                      <a:pt x="28" y="152"/>
                    </a:lnTo>
                    <a:lnTo>
                      <a:pt x="28" y="152"/>
                    </a:lnTo>
                    <a:lnTo>
                      <a:pt x="30" y="164"/>
                    </a:lnTo>
                    <a:lnTo>
                      <a:pt x="32" y="178"/>
                    </a:lnTo>
                    <a:lnTo>
                      <a:pt x="34" y="190"/>
                    </a:lnTo>
                    <a:lnTo>
                      <a:pt x="38" y="200"/>
                    </a:lnTo>
                    <a:lnTo>
                      <a:pt x="50" y="222"/>
                    </a:lnTo>
                    <a:lnTo>
                      <a:pt x="66" y="240"/>
                    </a:lnTo>
                    <a:lnTo>
                      <a:pt x="84" y="256"/>
                    </a:lnTo>
                    <a:lnTo>
                      <a:pt x="104" y="266"/>
                    </a:lnTo>
                    <a:lnTo>
                      <a:pt x="116" y="270"/>
                    </a:lnTo>
                    <a:lnTo>
                      <a:pt x="128" y="274"/>
                    </a:lnTo>
                    <a:lnTo>
                      <a:pt x="140" y="276"/>
                    </a:lnTo>
                    <a:lnTo>
                      <a:pt x="154" y="276"/>
                    </a:lnTo>
                    <a:lnTo>
                      <a:pt x="154" y="276"/>
                    </a:lnTo>
                    <a:lnTo>
                      <a:pt x="166" y="276"/>
                    </a:lnTo>
                    <a:lnTo>
                      <a:pt x="178" y="274"/>
                    </a:lnTo>
                    <a:lnTo>
                      <a:pt x="190" y="270"/>
                    </a:lnTo>
                    <a:lnTo>
                      <a:pt x="202" y="266"/>
                    </a:lnTo>
                    <a:lnTo>
                      <a:pt x="222" y="256"/>
                    </a:lnTo>
                    <a:lnTo>
                      <a:pt x="242" y="240"/>
                    </a:lnTo>
                    <a:lnTo>
                      <a:pt x="256" y="222"/>
                    </a:lnTo>
                    <a:lnTo>
                      <a:pt x="268" y="200"/>
                    </a:lnTo>
                    <a:lnTo>
                      <a:pt x="272" y="190"/>
                    </a:lnTo>
                    <a:lnTo>
                      <a:pt x="274" y="178"/>
                    </a:lnTo>
                    <a:lnTo>
                      <a:pt x="276" y="164"/>
                    </a:lnTo>
                    <a:lnTo>
                      <a:pt x="278" y="152"/>
                    </a:lnTo>
                    <a:lnTo>
                      <a:pt x="278" y="152"/>
                    </a:lnTo>
                    <a:lnTo>
                      <a:pt x="276" y="140"/>
                    </a:lnTo>
                    <a:lnTo>
                      <a:pt x="274" y="128"/>
                    </a:lnTo>
                    <a:lnTo>
                      <a:pt x="272" y="116"/>
                    </a:lnTo>
                    <a:lnTo>
                      <a:pt x="268" y="104"/>
                    </a:lnTo>
                    <a:lnTo>
                      <a:pt x="256" y="82"/>
                    </a:lnTo>
                    <a:lnTo>
                      <a:pt x="242" y="64"/>
                    </a:lnTo>
                    <a:lnTo>
                      <a:pt x="222" y="50"/>
                    </a:lnTo>
                    <a:lnTo>
                      <a:pt x="202" y="38"/>
                    </a:lnTo>
                    <a:lnTo>
                      <a:pt x="190" y="34"/>
                    </a:lnTo>
                    <a:lnTo>
                      <a:pt x="178" y="30"/>
                    </a:lnTo>
                    <a:lnTo>
                      <a:pt x="166" y="28"/>
                    </a:lnTo>
                    <a:lnTo>
                      <a:pt x="154" y="28"/>
                    </a:lnTo>
                    <a:lnTo>
                      <a:pt x="15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7" name="Freeform 6"/>
              <p:cNvSpPr>
                <a:spLocks noEditPoints="1"/>
              </p:cNvSpPr>
              <p:nvPr/>
            </p:nvSpPr>
            <p:spPr bwMode="auto">
              <a:xfrm>
                <a:off x="6112510" y="7481707"/>
                <a:ext cx="727075" cy="679450"/>
              </a:xfrm>
              <a:custGeom>
                <a:avLst/>
                <a:gdLst>
                  <a:gd name="T0" fmla="*/ 0 w 458"/>
                  <a:gd name="T1" fmla="*/ 428 h 428"/>
                  <a:gd name="T2" fmla="*/ 16 w 458"/>
                  <a:gd name="T3" fmla="*/ 210 h 428"/>
                  <a:gd name="T4" fmla="*/ 22 w 458"/>
                  <a:gd name="T5" fmla="*/ 166 h 428"/>
                  <a:gd name="T6" fmla="*/ 36 w 458"/>
                  <a:gd name="T7" fmla="*/ 126 h 428"/>
                  <a:gd name="T8" fmla="*/ 56 w 458"/>
                  <a:gd name="T9" fmla="*/ 90 h 428"/>
                  <a:gd name="T10" fmla="*/ 82 w 458"/>
                  <a:gd name="T11" fmla="*/ 60 h 428"/>
                  <a:gd name="T12" fmla="*/ 112 w 458"/>
                  <a:gd name="T13" fmla="*/ 34 h 428"/>
                  <a:gd name="T14" fmla="*/ 148 w 458"/>
                  <a:gd name="T15" fmla="*/ 16 h 428"/>
                  <a:gd name="T16" fmla="*/ 186 w 458"/>
                  <a:gd name="T17" fmla="*/ 4 h 428"/>
                  <a:gd name="T18" fmla="*/ 226 w 458"/>
                  <a:gd name="T19" fmla="*/ 0 h 428"/>
                  <a:gd name="T20" fmla="*/ 248 w 458"/>
                  <a:gd name="T21" fmla="*/ 0 h 428"/>
                  <a:gd name="T22" fmla="*/ 286 w 458"/>
                  <a:gd name="T23" fmla="*/ 8 h 428"/>
                  <a:gd name="T24" fmla="*/ 322 w 458"/>
                  <a:gd name="T25" fmla="*/ 24 h 428"/>
                  <a:gd name="T26" fmla="*/ 356 w 458"/>
                  <a:gd name="T27" fmla="*/ 48 h 428"/>
                  <a:gd name="T28" fmla="*/ 384 w 458"/>
                  <a:gd name="T29" fmla="*/ 76 h 428"/>
                  <a:gd name="T30" fmla="*/ 408 w 458"/>
                  <a:gd name="T31" fmla="*/ 108 h 428"/>
                  <a:gd name="T32" fmla="*/ 424 w 458"/>
                  <a:gd name="T33" fmla="*/ 146 h 428"/>
                  <a:gd name="T34" fmla="*/ 436 w 458"/>
                  <a:gd name="T35" fmla="*/ 188 h 428"/>
                  <a:gd name="T36" fmla="*/ 458 w 458"/>
                  <a:gd name="T37" fmla="*/ 428 h 428"/>
                  <a:gd name="T38" fmla="*/ 428 w 458"/>
                  <a:gd name="T39" fmla="*/ 400 h 428"/>
                  <a:gd name="T40" fmla="*/ 410 w 458"/>
                  <a:gd name="T41" fmla="*/ 212 h 428"/>
                  <a:gd name="T42" fmla="*/ 404 w 458"/>
                  <a:gd name="T43" fmla="*/ 174 h 428"/>
                  <a:gd name="T44" fmla="*/ 392 w 458"/>
                  <a:gd name="T45" fmla="*/ 140 h 428"/>
                  <a:gd name="T46" fmla="*/ 374 w 458"/>
                  <a:gd name="T47" fmla="*/ 108 h 428"/>
                  <a:gd name="T48" fmla="*/ 352 w 458"/>
                  <a:gd name="T49" fmla="*/ 82 h 428"/>
                  <a:gd name="T50" fmla="*/ 324 w 458"/>
                  <a:gd name="T51" fmla="*/ 58 h 428"/>
                  <a:gd name="T52" fmla="*/ 294 w 458"/>
                  <a:gd name="T53" fmla="*/ 42 h 428"/>
                  <a:gd name="T54" fmla="*/ 262 w 458"/>
                  <a:gd name="T55" fmla="*/ 32 h 428"/>
                  <a:gd name="T56" fmla="*/ 226 w 458"/>
                  <a:gd name="T57" fmla="*/ 28 h 428"/>
                  <a:gd name="T58" fmla="*/ 208 w 458"/>
                  <a:gd name="T59" fmla="*/ 28 h 428"/>
                  <a:gd name="T60" fmla="*/ 174 w 458"/>
                  <a:gd name="T61" fmla="*/ 36 h 428"/>
                  <a:gd name="T62" fmla="*/ 142 w 458"/>
                  <a:gd name="T63" fmla="*/ 50 h 428"/>
                  <a:gd name="T64" fmla="*/ 114 w 458"/>
                  <a:gd name="T65" fmla="*/ 68 h 428"/>
                  <a:gd name="T66" fmla="*/ 90 w 458"/>
                  <a:gd name="T67" fmla="*/ 94 h 428"/>
                  <a:gd name="T68" fmla="*/ 70 w 458"/>
                  <a:gd name="T69" fmla="*/ 122 h 428"/>
                  <a:gd name="T70" fmla="*/ 54 w 458"/>
                  <a:gd name="T71" fmla="*/ 156 h 428"/>
                  <a:gd name="T72" fmla="*/ 46 w 458"/>
                  <a:gd name="T73" fmla="*/ 192 h 428"/>
                  <a:gd name="T74" fmla="*/ 30 w 458"/>
                  <a:gd name="T75" fmla="*/ 40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8" h="428">
                    <a:moveTo>
                      <a:pt x="458" y="428"/>
                    </a:moveTo>
                    <a:lnTo>
                      <a:pt x="0" y="428"/>
                    </a:lnTo>
                    <a:lnTo>
                      <a:pt x="16" y="210"/>
                    </a:lnTo>
                    <a:lnTo>
                      <a:pt x="16" y="210"/>
                    </a:lnTo>
                    <a:lnTo>
                      <a:pt x="18" y="188"/>
                    </a:lnTo>
                    <a:lnTo>
                      <a:pt x="22" y="166"/>
                    </a:lnTo>
                    <a:lnTo>
                      <a:pt x="28" y="146"/>
                    </a:lnTo>
                    <a:lnTo>
                      <a:pt x="36" y="126"/>
                    </a:lnTo>
                    <a:lnTo>
                      <a:pt x="46" y="108"/>
                    </a:lnTo>
                    <a:lnTo>
                      <a:pt x="56" y="90"/>
                    </a:lnTo>
                    <a:lnTo>
                      <a:pt x="68" y="74"/>
                    </a:lnTo>
                    <a:lnTo>
                      <a:pt x="82" y="60"/>
                    </a:lnTo>
                    <a:lnTo>
                      <a:pt x="98" y="46"/>
                    </a:lnTo>
                    <a:lnTo>
                      <a:pt x="112" y="34"/>
                    </a:lnTo>
                    <a:lnTo>
                      <a:pt x="130" y="24"/>
                    </a:lnTo>
                    <a:lnTo>
                      <a:pt x="148" y="16"/>
                    </a:lnTo>
                    <a:lnTo>
                      <a:pt x="166" y="8"/>
                    </a:lnTo>
                    <a:lnTo>
                      <a:pt x="186" y="4"/>
                    </a:lnTo>
                    <a:lnTo>
                      <a:pt x="206" y="0"/>
                    </a:lnTo>
                    <a:lnTo>
                      <a:pt x="226" y="0"/>
                    </a:lnTo>
                    <a:lnTo>
                      <a:pt x="226" y="0"/>
                    </a:lnTo>
                    <a:lnTo>
                      <a:pt x="248" y="0"/>
                    </a:lnTo>
                    <a:lnTo>
                      <a:pt x="268" y="4"/>
                    </a:lnTo>
                    <a:lnTo>
                      <a:pt x="286" y="8"/>
                    </a:lnTo>
                    <a:lnTo>
                      <a:pt x="306" y="16"/>
                    </a:lnTo>
                    <a:lnTo>
                      <a:pt x="322" y="24"/>
                    </a:lnTo>
                    <a:lnTo>
                      <a:pt x="340" y="36"/>
                    </a:lnTo>
                    <a:lnTo>
                      <a:pt x="356" y="48"/>
                    </a:lnTo>
                    <a:lnTo>
                      <a:pt x="370" y="60"/>
                    </a:lnTo>
                    <a:lnTo>
                      <a:pt x="384" y="76"/>
                    </a:lnTo>
                    <a:lnTo>
                      <a:pt x="396" y="92"/>
                    </a:lnTo>
                    <a:lnTo>
                      <a:pt x="408" y="108"/>
                    </a:lnTo>
                    <a:lnTo>
                      <a:pt x="418" y="128"/>
                    </a:lnTo>
                    <a:lnTo>
                      <a:pt x="424" y="146"/>
                    </a:lnTo>
                    <a:lnTo>
                      <a:pt x="432" y="168"/>
                    </a:lnTo>
                    <a:lnTo>
                      <a:pt x="436" y="188"/>
                    </a:lnTo>
                    <a:lnTo>
                      <a:pt x="438" y="210"/>
                    </a:lnTo>
                    <a:lnTo>
                      <a:pt x="458" y="428"/>
                    </a:lnTo>
                    <a:close/>
                    <a:moveTo>
                      <a:pt x="30" y="400"/>
                    </a:moveTo>
                    <a:lnTo>
                      <a:pt x="428" y="400"/>
                    </a:lnTo>
                    <a:lnTo>
                      <a:pt x="410" y="212"/>
                    </a:lnTo>
                    <a:lnTo>
                      <a:pt x="410" y="212"/>
                    </a:lnTo>
                    <a:lnTo>
                      <a:pt x="408" y="194"/>
                    </a:lnTo>
                    <a:lnTo>
                      <a:pt x="404" y="174"/>
                    </a:lnTo>
                    <a:lnTo>
                      <a:pt x="398" y="156"/>
                    </a:lnTo>
                    <a:lnTo>
                      <a:pt x="392" y="140"/>
                    </a:lnTo>
                    <a:lnTo>
                      <a:pt x="384" y="124"/>
                    </a:lnTo>
                    <a:lnTo>
                      <a:pt x="374" y="108"/>
                    </a:lnTo>
                    <a:lnTo>
                      <a:pt x="364" y="94"/>
                    </a:lnTo>
                    <a:lnTo>
                      <a:pt x="352" y="82"/>
                    </a:lnTo>
                    <a:lnTo>
                      <a:pt x="338" y="70"/>
                    </a:lnTo>
                    <a:lnTo>
                      <a:pt x="324" y="58"/>
                    </a:lnTo>
                    <a:lnTo>
                      <a:pt x="310" y="50"/>
                    </a:lnTo>
                    <a:lnTo>
                      <a:pt x="294" y="42"/>
                    </a:lnTo>
                    <a:lnTo>
                      <a:pt x="278" y="36"/>
                    </a:lnTo>
                    <a:lnTo>
                      <a:pt x="262" y="32"/>
                    </a:lnTo>
                    <a:lnTo>
                      <a:pt x="244" y="28"/>
                    </a:lnTo>
                    <a:lnTo>
                      <a:pt x="226" y="28"/>
                    </a:lnTo>
                    <a:lnTo>
                      <a:pt x="226" y="28"/>
                    </a:lnTo>
                    <a:lnTo>
                      <a:pt x="208" y="28"/>
                    </a:lnTo>
                    <a:lnTo>
                      <a:pt x="192" y="32"/>
                    </a:lnTo>
                    <a:lnTo>
                      <a:pt x="174" y="36"/>
                    </a:lnTo>
                    <a:lnTo>
                      <a:pt x="158" y="42"/>
                    </a:lnTo>
                    <a:lnTo>
                      <a:pt x="142" y="50"/>
                    </a:lnTo>
                    <a:lnTo>
                      <a:pt x="128" y="58"/>
                    </a:lnTo>
                    <a:lnTo>
                      <a:pt x="114" y="68"/>
                    </a:lnTo>
                    <a:lnTo>
                      <a:pt x="102" y="80"/>
                    </a:lnTo>
                    <a:lnTo>
                      <a:pt x="90" y="94"/>
                    </a:lnTo>
                    <a:lnTo>
                      <a:pt x="80" y="108"/>
                    </a:lnTo>
                    <a:lnTo>
                      <a:pt x="70" y="122"/>
                    </a:lnTo>
                    <a:lnTo>
                      <a:pt x="62" y="138"/>
                    </a:lnTo>
                    <a:lnTo>
                      <a:pt x="54" y="156"/>
                    </a:lnTo>
                    <a:lnTo>
                      <a:pt x="50" y="174"/>
                    </a:lnTo>
                    <a:lnTo>
                      <a:pt x="46" y="192"/>
                    </a:lnTo>
                    <a:lnTo>
                      <a:pt x="44" y="212"/>
                    </a:lnTo>
                    <a:lnTo>
                      <a:pt x="30" y="4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8" name="Freeform 7"/>
              <p:cNvSpPr>
                <a:spLocks noEditPoints="1"/>
              </p:cNvSpPr>
              <p:nvPr/>
            </p:nvSpPr>
            <p:spPr bwMode="auto">
              <a:xfrm>
                <a:off x="6826885" y="7173732"/>
                <a:ext cx="374650" cy="374650"/>
              </a:xfrm>
              <a:custGeom>
                <a:avLst/>
                <a:gdLst>
                  <a:gd name="T0" fmla="*/ 118 w 236"/>
                  <a:gd name="T1" fmla="*/ 236 h 236"/>
                  <a:gd name="T2" fmla="*/ 94 w 236"/>
                  <a:gd name="T3" fmla="*/ 234 h 236"/>
                  <a:gd name="T4" fmla="*/ 52 w 236"/>
                  <a:gd name="T5" fmla="*/ 216 h 236"/>
                  <a:gd name="T6" fmla="*/ 20 w 236"/>
                  <a:gd name="T7" fmla="*/ 184 h 236"/>
                  <a:gd name="T8" fmla="*/ 2 w 236"/>
                  <a:gd name="T9" fmla="*/ 142 h 236"/>
                  <a:gd name="T10" fmla="*/ 0 w 236"/>
                  <a:gd name="T11" fmla="*/ 118 h 236"/>
                  <a:gd name="T12" fmla="*/ 2 w 236"/>
                  <a:gd name="T13" fmla="*/ 106 h 236"/>
                  <a:gd name="T14" fmla="*/ 10 w 236"/>
                  <a:gd name="T15" fmla="*/ 72 h 236"/>
                  <a:gd name="T16" fmla="*/ 34 w 236"/>
                  <a:gd name="T17" fmla="*/ 34 h 236"/>
                  <a:gd name="T18" fmla="*/ 72 w 236"/>
                  <a:gd name="T19" fmla="*/ 10 h 236"/>
                  <a:gd name="T20" fmla="*/ 106 w 236"/>
                  <a:gd name="T21" fmla="*/ 0 h 236"/>
                  <a:gd name="T22" fmla="*/ 118 w 236"/>
                  <a:gd name="T23" fmla="*/ 0 h 236"/>
                  <a:gd name="T24" fmla="*/ 142 w 236"/>
                  <a:gd name="T25" fmla="*/ 2 h 236"/>
                  <a:gd name="T26" fmla="*/ 184 w 236"/>
                  <a:gd name="T27" fmla="*/ 20 h 236"/>
                  <a:gd name="T28" fmla="*/ 216 w 236"/>
                  <a:gd name="T29" fmla="*/ 52 h 236"/>
                  <a:gd name="T30" fmla="*/ 234 w 236"/>
                  <a:gd name="T31" fmla="*/ 94 h 236"/>
                  <a:gd name="T32" fmla="*/ 236 w 236"/>
                  <a:gd name="T33" fmla="*/ 118 h 236"/>
                  <a:gd name="T34" fmla="*/ 236 w 236"/>
                  <a:gd name="T35" fmla="*/ 130 h 236"/>
                  <a:gd name="T36" fmla="*/ 226 w 236"/>
                  <a:gd name="T37" fmla="*/ 164 h 236"/>
                  <a:gd name="T38" fmla="*/ 202 w 236"/>
                  <a:gd name="T39" fmla="*/ 200 h 236"/>
                  <a:gd name="T40" fmla="*/ 164 w 236"/>
                  <a:gd name="T41" fmla="*/ 226 h 236"/>
                  <a:gd name="T42" fmla="*/ 130 w 236"/>
                  <a:gd name="T43" fmla="*/ 234 h 236"/>
                  <a:gd name="T44" fmla="*/ 118 w 236"/>
                  <a:gd name="T45" fmla="*/ 236 h 236"/>
                  <a:gd name="T46" fmla="*/ 118 w 236"/>
                  <a:gd name="T47" fmla="*/ 28 h 236"/>
                  <a:gd name="T48" fmla="*/ 84 w 236"/>
                  <a:gd name="T49" fmla="*/ 36 h 236"/>
                  <a:gd name="T50" fmla="*/ 54 w 236"/>
                  <a:gd name="T51" fmla="*/ 54 h 236"/>
                  <a:gd name="T52" fmla="*/ 36 w 236"/>
                  <a:gd name="T53" fmla="*/ 82 h 236"/>
                  <a:gd name="T54" fmla="*/ 28 w 236"/>
                  <a:gd name="T55" fmla="*/ 118 h 236"/>
                  <a:gd name="T56" fmla="*/ 30 w 236"/>
                  <a:gd name="T57" fmla="*/ 136 h 236"/>
                  <a:gd name="T58" fmla="*/ 44 w 236"/>
                  <a:gd name="T59" fmla="*/ 168 h 236"/>
                  <a:gd name="T60" fmla="*/ 68 w 236"/>
                  <a:gd name="T61" fmla="*/ 192 h 236"/>
                  <a:gd name="T62" fmla="*/ 100 w 236"/>
                  <a:gd name="T63" fmla="*/ 206 h 236"/>
                  <a:gd name="T64" fmla="*/ 118 w 236"/>
                  <a:gd name="T65" fmla="*/ 208 h 236"/>
                  <a:gd name="T66" fmla="*/ 154 w 236"/>
                  <a:gd name="T67" fmla="*/ 200 h 236"/>
                  <a:gd name="T68" fmla="*/ 182 w 236"/>
                  <a:gd name="T69" fmla="*/ 182 h 236"/>
                  <a:gd name="T70" fmla="*/ 200 w 236"/>
                  <a:gd name="T71" fmla="*/ 152 h 236"/>
                  <a:gd name="T72" fmla="*/ 208 w 236"/>
                  <a:gd name="T73" fmla="*/ 118 h 236"/>
                  <a:gd name="T74" fmla="*/ 206 w 236"/>
                  <a:gd name="T75" fmla="*/ 100 h 236"/>
                  <a:gd name="T76" fmla="*/ 192 w 236"/>
                  <a:gd name="T77" fmla="*/ 68 h 236"/>
                  <a:gd name="T78" fmla="*/ 168 w 236"/>
                  <a:gd name="T79" fmla="*/ 44 h 236"/>
                  <a:gd name="T80" fmla="*/ 136 w 236"/>
                  <a:gd name="T81" fmla="*/ 30 h 236"/>
                  <a:gd name="T82" fmla="*/ 118 w 236"/>
                  <a:gd name="T83" fmla="*/ 2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236"/>
                    </a:moveTo>
                    <a:lnTo>
                      <a:pt x="118" y="236"/>
                    </a:lnTo>
                    <a:lnTo>
                      <a:pt x="106" y="234"/>
                    </a:lnTo>
                    <a:lnTo>
                      <a:pt x="94" y="234"/>
                    </a:lnTo>
                    <a:lnTo>
                      <a:pt x="72" y="226"/>
                    </a:lnTo>
                    <a:lnTo>
                      <a:pt x="52" y="216"/>
                    </a:lnTo>
                    <a:lnTo>
                      <a:pt x="34" y="200"/>
                    </a:lnTo>
                    <a:lnTo>
                      <a:pt x="20" y="184"/>
                    </a:lnTo>
                    <a:lnTo>
                      <a:pt x="10" y="164"/>
                    </a:lnTo>
                    <a:lnTo>
                      <a:pt x="2" y="142"/>
                    </a:lnTo>
                    <a:lnTo>
                      <a:pt x="2" y="130"/>
                    </a:lnTo>
                    <a:lnTo>
                      <a:pt x="0" y="118"/>
                    </a:lnTo>
                    <a:lnTo>
                      <a:pt x="0" y="118"/>
                    </a:lnTo>
                    <a:lnTo>
                      <a:pt x="2" y="106"/>
                    </a:lnTo>
                    <a:lnTo>
                      <a:pt x="2" y="94"/>
                    </a:lnTo>
                    <a:lnTo>
                      <a:pt x="10" y="72"/>
                    </a:lnTo>
                    <a:lnTo>
                      <a:pt x="20" y="52"/>
                    </a:lnTo>
                    <a:lnTo>
                      <a:pt x="34" y="34"/>
                    </a:lnTo>
                    <a:lnTo>
                      <a:pt x="52" y="20"/>
                    </a:lnTo>
                    <a:lnTo>
                      <a:pt x="72" y="10"/>
                    </a:lnTo>
                    <a:lnTo>
                      <a:pt x="94" y="2"/>
                    </a:lnTo>
                    <a:lnTo>
                      <a:pt x="106" y="0"/>
                    </a:lnTo>
                    <a:lnTo>
                      <a:pt x="118" y="0"/>
                    </a:lnTo>
                    <a:lnTo>
                      <a:pt x="118" y="0"/>
                    </a:lnTo>
                    <a:lnTo>
                      <a:pt x="130" y="0"/>
                    </a:lnTo>
                    <a:lnTo>
                      <a:pt x="142" y="2"/>
                    </a:lnTo>
                    <a:lnTo>
                      <a:pt x="164" y="10"/>
                    </a:lnTo>
                    <a:lnTo>
                      <a:pt x="184" y="20"/>
                    </a:lnTo>
                    <a:lnTo>
                      <a:pt x="202" y="34"/>
                    </a:lnTo>
                    <a:lnTo>
                      <a:pt x="216" y="52"/>
                    </a:lnTo>
                    <a:lnTo>
                      <a:pt x="226" y="72"/>
                    </a:lnTo>
                    <a:lnTo>
                      <a:pt x="234" y="94"/>
                    </a:lnTo>
                    <a:lnTo>
                      <a:pt x="236" y="106"/>
                    </a:lnTo>
                    <a:lnTo>
                      <a:pt x="236" y="118"/>
                    </a:lnTo>
                    <a:lnTo>
                      <a:pt x="236" y="118"/>
                    </a:lnTo>
                    <a:lnTo>
                      <a:pt x="236" y="130"/>
                    </a:lnTo>
                    <a:lnTo>
                      <a:pt x="234" y="142"/>
                    </a:lnTo>
                    <a:lnTo>
                      <a:pt x="226" y="164"/>
                    </a:lnTo>
                    <a:lnTo>
                      <a:pt x="216" y="184"/>
                    </a:lnTo>
                    <a:lnTo>
                      <a:pt x="202" y="200"/>
                    </a:lnTo>
                    <a:lnTo>
                      <a:pt x="184" y="216"/>
                    </a:lnTo>
                    <a:lnTo>
                      <a:pt x="164" y="226"/>
                    </a:lnTo>
                    <a:lnTo>
                      <a:pt x="142" y="234"/>
                    </a:lnTo>
                    <a:lnTo>
                      <a:pt x="130" y="234"/>
                    </a:lnTo>
                    <a:lnTo>
                      <a:pt x="118" y="236"/>
                    </a:lnTo>
                    <a:lnTo>
                      <a:pt x="118" y="236"/>
                    </a:lnTo>
                    <a:close/>
                    <a:moveTo>
                      <a:pt x="118" y="28"/>
                    </a:moveTo>
                    <a:lnTo>
                      <a:pt x="118" y="28"/>
                    </a:lnTo>
                    <a:lnTo>
                      <a:pt x="100" y="30"/>
                    </a:lnTo>
                    <a:lnTo>
                      <a:pt x="84" y="36"/>
                    </a:lnTo>
                    <a:lnTo>
                      <a:pt x="68" y="44"/>
                    </a:lnTo>
                    <a:lnTo>
                      <a:pt x="54" y="54"/>
                    </a:lnTo>
                    <a:lnTo>
                      <a:pt x="44" y="68"/>
                    </a:lnTo>
                    <a:lnTo>
                      <a:pt x="36" y="82"/>
                    </a:lnTo>
                    <a:lnTo>
                      <a:pt x="30" y="100"/>
                    </a:lnTo>
                    <a:lnTo>
                      <a:pt x="28" y="118"/>
                    </a:lnTo>
                    <a:lnTo>
                      <a:pt x="28" y="118"/>
                    </a:lnTo>
                    <a:lnTo>
                      <a:pt x="30" y="136"/>
                    </a:lnTo>
                    <a:lnTo>
                      <a:pt x="36" y="152"/>
                    </a:lnTo>
                    <a:lnTo>
                      <a:pt x="44" y="168"/>
                    </a:lnTo>
                    <a:lnTo>
                      <a:pt x="54" y="182"/>
                    </a:lnTo>
                    <a:lnTo>
                      <a:pt x="68" y="192"/>
                    </a:lnTo>
                    <a:lnTo>
                      <a:pt x="84" y="200"/>
                    </a:lnTo>
                    <a:lnTo>
                      <a:pt x="100" y="206"/>
                    </a:lnTo>
                    <a:lnTo>
                      <a:pt x="118" y="208"/>
                    </a:lnTo>
                    <a:lnTo>
                      <a:pt x="118" y="208"/>
                    </a:lnTo>
                    <a:lnTo>
                      <a:pt x="136" y="206"/>
                    </a:lnTo>
                    <a:lnTo>
                      <a:pt x="154" y="200"/>
                    </a:lnTo>
                    <a:lnTo>
                      <a:pt x="168" y="192"/>
                    </a:lnTo>
                    <a:lnTo>
                      <a:pt x="182" y="182"/>
                    </a:lnTo>
                    <a:lnTo>
                      <a:pt x="192" y="168"/>
                    </a:lnTo>
                    <a:lnTo>
                      <a:pt x="200" y="152"/>
                    </a:lnTo>
                    <a:lnTo>
                      <a:pt x="206" y="136"/>
                    </a:lnTo>
                    <a:lnTo>
                      <a:pt x="208" y="118"/>
                    </a:lnTo>
                    <a:lnTo>
                      <a:pt x="208" y="118"/>
                    </a:lnTo>
                    <a:lnTo>
                      <a:pt x="206" y="100"/>
                    </a:lnTo>
                    <a:lnTo>
                      <a:pt x="200" y="82"/>
                    </a:lnTo>
                    <a:lnTo>
                      <a:pt x="192" y="68"/>
                    </a:lnTo>
                    <a:lnTo>
                      <a:pt x="182" y="54"/>
                    </a:lnTo>
                    <a:lnTo>
                      <a:pt x="168" y="44"/>
                    </a:lnTo>
                    <a:lnTo>
                      <a:pt x="154" y="36"/>
                    </a:lnTo>
                    <a:lnTo>
                      <a:pt x="136" y="30"/>
                    </a:lnTo>
                    <a:lnTo>
                      <a:pt x="118" y="28"/>
                    </a:lnTo>
                    <a:lnTo>
                      <a:pt x="11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9" name="Freeform 8"/>
              <p:cNvSpPr>
                <a:spLocks noEditPoints="1"/>
              </p:cNvSpPr>
              <p:nvPr/>
            </p:nvSpPr>
            <p:spPr bwMode="auto">
              <a:xfrm>
                <a:off x="6817360" y="7567432"/>
                <a:ext cx="476250" cy="523875"/>
              </a:xfrm>
              <a:custGeom>
                <a:avLst/>
                <a:gdLst>
                  <a:gd name="T0" fmla="*/ 46 w 300"/>
                  <a:gd name="T1" fmla="*/ 330 h 330"/>
                  <a:gd name="T2" fmla="*/ 32 w 300"/>
                  <a:gd name="T3" fmla="*/ 158 h 330"/>
                  <a:gd name="T4" fmla="*/ 22 w 300"/>
                  <a:gd name="T5" fmla="*/ 114 h 330"/>
                  <a:gd name="T6" fmla="*/ 4 w 300"/>
                  <a:gd name="T7" fmla="*/ 70 h 330"/>
                  <a:gd name="T8" fmla="*/ 6 w 300"/>
                  <a:gd name="T9" fmla="*/ 54 h 330"/>
                  <a:gd name="T10" fmla="*/ 18 w 300"/>
                  <a:gd name="T11" fmla="*/ 42 h 330"/>
                  <a:gd name="T12" fmla="*/ 44 w 300"/>
                  <a:gd name="T13" fmla="*/ 22 h 330"/>
                  <a:gd name="T14" fmla="*/ 74 w 300"/>
                  <a:gd name="T15" fmla="*/ 8 h 330"/>
                  <a:gd name="T16" fmla="*/ 106 w 300"/>
                  <a:gd name="T17" fmla="*/ 2 h 330"/>
                  <a:gd name="T18" fmla="*/ 122 w 300"/>
                  <a:gd name="T19" fmla="*/ 0 h 330"/>
                  <a:gd name="T20" fmla="*/ 154 w 300"/>
                  <a:gd name="T21" fmla="*/ 4 h 330"/>
                  <a:gd name="T22" fmla="*/ 182 w 300"/>
                  <a:gd name="T23" fmla="*/ 14 h 330"/>
                  <a:gd name="T24" fmla="*/ 210 w 300"/>
                  <a:gd name="T25" fmla="*/ 28 h 330"/>
                  <a:gd name="T26" fmla="*/ 232 w 300"/>
                  <a:gd name="T27" fmla="*/ 48 h 330"/>
                  <a:gd name="T28" fmla="*/ 252 w 300"/>
                  <a:gd name="T29" fmla="*/ 72 h 330"/>
                  <a:gd name="T30" fmla="*/ 268 w 300"/>
                  <a:gd name="T31" fmla="*/ 98 h 330"/>
                  <a:gd name="T32" fmla="*/ 280 w 300"/>
                  <a:gd name="T33" fmla="*/ 130 h 330"/>
                  <a:gd name="T34" fmla="*/ 284 w 300"/>
                  <a:gd name="T35" fmla="*/ 162 h 330"/>
                  <a:gd name="T36" fmla="*/ 72 w 300"/>
                  <a:gd name="T37" fmla="*/ 302 h 330"/>
                  <a:gd name="T38" fmla="*/ 256 w 300"/>
                  <a:gd name="T39" fmla="*/ 164 h 330"/>
                  <a:gd name="T40" fmla="*/ 252 w 300"/>
                  <a:gd name="T41" fmla="*/ 140 h 330"/>
                  <a:gd name="T42" fmla="*/ 232 w 300"/>
                  <a:gd name="T43" fmla="*/ 92 h 330"/>
                  <a:gd name="T44" fmla="*/ 208 w 300"/>
                  <a:gd name="T45" fmla="*/ 62 h 330"/>
                  <a:gd name="T46" fmla="*/ 188 w 300"/>
                  <a:gd name="T47" fmla="*/ 46 h 330"/>
                  <a:gd name="T48" fmla="*/ 164 w 300"/>
                  <a:gd name="T49" fmla="*/ 36 h 330"/>
                  <a:gd name="T50" fmla="*/ 136 w 300"/>
                  <a:gd name="T51" fmla="*/ 30 h 330"/>
                  <a:gd name="T52" fmla="*/ 122 w 300"/>
                  <a:gd name="T53" fmla="*/ 28 h 330"/>
                  <a:gd name="T54" fmla="*/ 98 w 300"/>
                  <a:gd name="T55" fmla="*/ 32 h 330"/>
                  <a:gd name="T56" fmla="*/ 52 w 300"/>
                  <a:gd name="T57" fmla="*/ 50 h 330"/>
                  <a:gd name="T58" fmla="*/ 34 w 300"/>
                  <a:gd name="T59" fmla="*/ 66 h 330"/>
                  <a:gd name="T60" fmla="*/ 52 w 300"/>
                  <a:gd name="T61" fmla="*/ 110 h 330"/>
                  <a:gd name="T62" fmla="*/ 60 w 300"/>
                  <a:gd name="T63" fmla="*/ 156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0" h="330">
                    <a:moveTo>
                      <a:pt x="300" y="330"/>
                    </a:moveTo>
                    <a:lnTo>
                      <a:pt x="46" y="330"/>
                    </a:lnTo>
                    <a:lnTo>
                      <a:pt x="32" y="158"/>
                    </a:lnTo>
                    <a:lnTo>
                      <a:pt x="32" y="158"/>
                    </a:lnTo>
                    <a:lnTo>
                      <a:pt x="28" y="136"/>
                    </a:lnTo>
                    <a:lnTo>
                      <a:pt x="22" y="114"/>
                    </a:lnTo>
                    <a:lnTo>
                      <a:pt x="14" y="92"/>
                    </a:lnTo>
                    <a:lnTo>
                      <a:pt x="4" y="70"/>
                    </a:lnTo>
                    <a:lnTo>
                      <a:pt x="0" y="62"/>
                    </a:lnTo>
                    <a:lnTo>
                      <a:pt x="6" y="54"/>
                    </a:lnTo>
                    <a:lnTo>
                      <a:pt x="6" y="54"/>
                    </a:lnTo>
                    <a:lnTo>
                      <a:pt x="18" y="42"/>
                    </a:lnTo>
                    <a:lnTo>
                      <a:pt x="30" y="32"/>
                    </a:lnTo>
                    <a:lnTo>
                      <a:pt x="44" y="22"/>
                    </a:lnTo>
                    <a:lnTo>
                      <a:pt x="58" y="14"/>
                    </a:lnTo>
                    <a:lnTo>
                      <a:pt x="74" y="8"/>
                    </a:lnTo>
                    <a:lnTo>
                      <a:pt x="90" y="4"/>
                    </a:lnTo>
                    <a:lnTo>
                      <a:pt x="106" y="2"/>
                    </a:lnTo>
                    <a:lnTo>
                      <a:pt x="122" y="0"/>
                    </a:lnTo>
                    <a:lnTo>
                      <a:pt x="122" y="0"/>
                    </a:lnTo>
                    <a:lnTo>
                      <a:pt x="138" y="2"/>
                    </a:lnTo>
                    <a:lnTo>
                      <a:pt x="154" y="4"/>
                    </a:lnTo>
                    <a:lnTo>
                      <a:pt x="168" y="8"/>
                    </a:lnTo>
                    <a:lnTo>
                      <a:pt x="182" y="14"/>
                    </a:lnTo>
                    <a:lnTo>
                      <a:pt x="196" y="20"/>
                    </a:lnTo>
                    <a:lnTo>
                      <a:pt x="210" y="28"/>
                    </a:lnTo>
                    <a:lnTo>
                      <a:pt x="222" y="38"/>
                    </a:lnTo>
                    <a:lnTo>
                      <a:pt x="232" y="48"/>
                    </a:lnTo>
                    <a:lnTo>
                      <a:pt x="244" y="58"/>
                    </a:lnTo>
                    <a:lnTo>
                      <a:pt x="252" y="72"/>
                    </a:lnTo>
                    <a:lnTo>
                      <a:pt x="260" y="84"/>
                    </a:lnTo>
                    <a:lnTo>
                      <a:pt x="268" y="98"/>
                    </a:lnTo>
                    <a:lnTo>
                      <a:pt x="274" y="114"/>
                    </a:lnTo>
                    <a:lnTo>
                      <a:pt x="280" y="130"/>
                    </a:lnTo>
                    <a:lnTo>
                      <a:pt x="282" y="146"/>
                    </a:lnTo>
                    <a:lnTo>
                      <a:pt x="284" y="162"/>
                    </a:lnTo>
                    <a:lnTo>
                      <a:pt x="300" y="330"/>
                    </a:lnTo>
                    <a:close/>
                    <a:moveTo>
                      <a:pt x="72" y="302"/>
                    </a:moveTo>
                    <a:lnTo>
                      <a:pt x="268" y="302"/>
                    </a:lnTo>
                    <a:lnTo>
                      <a:pt x="256" y="164"/>
                    </a:lnTo>
                    <a:lnTo>
                      <a:pt x="256" y="164"/>
                    </a:lnTo>
                    <a:lnTo>
                      <a:pt x="252" y="140"/>
                    </a:lnTo>
                    <a:lnTo>
                      <a:pt x="244" y="114"/>
                    </a:lnTo>
                    <a:lnTo>
                      <a:pt x="232" y="92"/>
                    </a:lnTo>
                    <a:lnTo>
                      <a:pt x="216" y="72"/>
                    </a:lnTo>
                    <a:lnTo>
                      <a:pt x="208" y="62"/>
                    </a:lnTo>
                    <a:lnTo>
                      <a:pt x="198" y="54"/>
                    </a:lnTo>
                    <a:lnTo>
                      <a:pt x="188" y="46"/>
                    </a:lnTo>
                    <a:lnTo>
                      <a:pt x="176" y="40"/>
                    </a:lnTo>
                    <a:lnTo>
                      <a:pt x="164" y="36"/>
                    </a:lnTo>
                    <a:lnTo>
                      <a:pt x="150" y="32"/>
                    </a:lnTo>
                    <a:lnTo>
                      <a:pt x="136" y="30"/>
                    </a:lnTo>
                    <a:lnTo>
                      <a:pt x="122" y="28"/>
                    </a:lnTo>
                    <a:lnTo>
                      <a:pt x="122" y="28"/>
                    </a:lnTo>
                    <a:lnTo>
                      <a:pt x="110" y="30"/>
                    </a:lnTo>
                    <a:lnTo>
                      <a:pt x="98" y="32"/>
                    </a:lnTo>
                    <a:lnTo>
                      <a:pt x="74" y="38"/>
                    </a:lnTo>
                    <a:lnTo>
                      <a:pt x="52" y="50"/>
                    </a:lnTo>
                    <a:lnTo>
                      <a:pt x="34" y="66"/>
                    </a:lnTo>
                    <a:lnTo>
                      <a:pt x="34" y="66"/>
                    </a:lnTo>
                    <a:lnTo>
                      <a:pt x="44" y="88"/>
                    </a:lnTo>
                    <a:lnTo>
                      <a:pt x="52" y="110"/>
                    </a:lnTo>
                    <a:lnTo>
                      <a:pt x="56" y="132"/>
                    </a:lnTo>
                    <a:lnTo>
                      <a:pt x="60" y="156"/>
                    </a:lnTo>
                    <a:lnTo>
                      <a:pt x="7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99" name="Group 98"/>
            <p:cNvGrpSpPr/>
            <p:nvPr/>
          </p:nvGrpSpPr>
          <p:grpSpPr>
            <a:xfrm>
              <a:off x="10034296" y="4898172"/>
              <a:ext cx="385751" cy="482188"/>
              <a:chOff x="2954338" y="6831013"/>
              <a:chExt cx="1041400" cy="1301750"/>
            </a:xfrm>
            <a:solidFill>
              <a:srgbClr val="0078D7"/>
            </a:solidFill>
          </p:grpSpPr>
          <p:sp>
            <p:nvSpPr>
              <p:cNvPr id="114" name="Freeform 36"/>
              <p:cNvSpPr>
                <a:spLocks noEditPoints="1"/>
              </p:cNvSpPr>
              <p:nvPr/>
            </p:nvSpPr>
            <p:spPr bwMode="auto">
              <a:xfrm>
                <a:off x="3195638" y="7329488"/>
                <a:ext cx="390525" cy="393700"/>
              </a:xfrm>
              <a:custGeom>
                <a:avLst/>
                <a:gdLst>
                  <a:gd name="T0" fmla="*/ 122 w 246"/>
                  <a:gd name="T1" fmla="*/ 248 h 248"/>
                  <a:gd name="T2" fmla="*/ 98 w 246"/>
                  <a:gd name="T3" fmla="*/ 244 h 248"/>
                  <a:gd name="T4" fmla="*/ 74 w 246"/>
                  <a:gd name="T5" fmla="*/ 238 h 248"/>
                  <a:gd name="T6" fmla="*/ 36 w 246"/>
                  <a:gd name="T7" fmla="*/ 210 h 248"/>
                  <a:gd name="T8" fmla="*/ 8 w 246"/>
                  <a:gd name="T9" fmla="*/ 172 h 248"/>
                  <a:gd name="T10" fmla="*/ 2 w 246"/>
                  <a:gd name="T11" fmla="*/ 148 h 248"/>
                  <a:gd name="T12" fmla="*/ 0 w 246"/>
                  <a:gd name="T13" fmla="*/ 124 h 248"/>
                  <a:gd name="T14" fmla="*/ 0 w 246"/>
                  <a:gd name="T15" fmla="*/ 112 h 248"/>
                  <a:gd name="T16" fmla="*/ 4 w 246"/>
                  <a:gd name="T17" fmla="*/ 88 h 248"/>
                  <a:gd name="T18" fmla="*/ 20 w 246"/>
                  <a:gd name="T19" fmla="*/ 56 h 248"/>
                  <a:gd name="T20" fmla="*/ 54 w 246"/>
                  <a:gd name="T21" fmla="*/ 22 h 248"/>
                  <a:gd name="T22" fmla="*/ 86 w 246"/>
                  <a:gd name="T23" fmla="*/ 6 h 248"/>
                  <a:gd name="T24" fmla="*/ 110 w 246"/>
                  <a:gd name="T25" fmla="*/ 2 h 248"/>
                  <a:gd name="T26" fmla="*/ 122 w 246"/>
                  <a:gd name="T27" fmla="*/ 0 h 248"/>
                  <a:gd name="T28" fmla="*/ 148 w 246"/>
                  <a:gd name="T29" fmla="*/ 4 h 248"/>
                  <a:gd name="T30" fmla="*/ 170 w 246"/>
                  <a:gd name="T31" fmla="*/ 10 h 248"/>
                  <a:gd name="T32" fmla="*/ 210 w 246"/>
                  <a:gd name="T33" fmla="*/ 36 h 248"/>
                  <a:gd name="T34" fmla="*/ 236 w 246"/>
                  <a:gd name="T35" fmla="*/ 76 h 248"/>
                  <a:gd name="T36" fmla="*/ 242 w 246"/>
                  <a:gd name="T37" fmla="*/ 100 h 248"/>
                  <a:gd name="T38" fmla="*/ 246 w 246"/>
                  <a:gd name="T39" fmla="*/ 124 h 248"/>
                  <a:gd name="T40" fmla="*/ 244 w 246"/>
                  <a:gd name="T41" fmla="*/ 136 h 248"/>
                  <a:gd name="T42" fmla="*/ 240 w 246"/>
                  <a:gd name="T43" fmla="*/ 160 h 248"/>
                  <a:gd name="T44" fmla="*/ 224 w 246"/>
                  <a:gd name="T45" fmla="*/ 192 h 248"/>
                  <a:gd name="T46" fmla="*/ 192 w 246"/>
                  <a:gd name="T47" fmla="*/ 226 h 248"/>
                  <a:gd name="T48" fmla="*/ 158 w 246"/>
                  <a:gd name="T49" fmla="*/ 242 h 248"/>
                  <a:gd name="T50" fmla="*/ 134 w 246"/>
                  <a:gd name="T51" fmla="*/ 246 h 248"/>
                  <a:gd name="T52" fmla="*/ 122 w 246"/>
                  <a:gd name="T53" fmla="*/ 248 h 248"/>
                  <a:gd name="T54" fmla="*/ 122 w 246"/>
                  <a:gd name="T55" fmla="*/ 28 h 248"/>
                  <a:gd name="T56" fmla="*/ 86 w 246"/>
                  <a:gd name="T57" fmla="*/ 36 h 248"/>
                  <a:gd name="T58" fmla="*/ 56 w 246"/>
                  <a:gd name="T59" fmla="*/ 56 h 248"/>
                  <a:gd name="T60" fmla="*/ 34 w 246"/>
                  <a:gd name="T61" fmla="*/ 86 h 248"/>
                  <a:gd name="T62" fmla="*/ 28 w 246"/>
                  <a:gd name="T63" fmla="*/ 124 h 248"/>
                  <a:gd name="T64" fmla="*/ 30 w 246"/>
                  <a:gd name="T65" fmla="*/ 144 h 248"/>
                  <a:gd name="T66" fmla="*/ 44 w 246"/>
                  <a:gd name="T67" fmla="*/ 178 h 248"/>
                  <a:gd name="T68" fmla="*/ 70 w 246"/>
                  <a:gd name="T69" fmla="*/ 202 h 248"/>
                  <a:gd name="T70" fmla="*/ 104 w 246"/>
                  <a:gd name="T71" fmla="*/ 218 h 248"/>
                  <a:gd name="T72" fmla="*/ 122 w 246"/>
                  <a:gd name="T73" fmla="*/ 220 h 248"/>
                  <a:gd name="T74" fmla="*/ 160 w 246"/>
                  <a:gd name="T75" fmla="*/ 212 h 248"/>
                  <a:gd name="T76" fmla="*/ 190 w 246"/>
                  <a:gd name="T77" fmla="*/ 192 h 248"/>
                  <a:gd name="T78" fmla="*/ 210 w 246"/>
                  <a:gd name="T79" fmla="*/ 160 h 248"/>
                  <a:gd name="T80" fmla="*/ 218 w 246"/>
                  <a:gd name="T81" fmla="*/ 124 h 248"/>
                  <a:gd name="T82" fmla="*/ 216 w 246"/>
                  <a:gd name="T83" fmla="*/ 104 h 248"/>
                  <a:gd name="T84" fmla="*/ 202 w 246"/>
                  <a:gd name="T85" fmla="*/ 70 h 248"/>
                  <a:gd name="T86" fmla="*/ 176 w 246"/>
                  <a:gd name="T87" fmla="*/ 46 h 248"/>
                  <a:gd name="T88" fmla="*/ 142 w 246"/>
                  <a:gd name="T89" fmla="*/ 30 h 248"/>
                  <a:gd name="T90" fmla="*/ 122 w 246"/>
                  <a:gd name="T91" fmla="*/ 2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6" h="248">
                    <a:moveTo>
                      <a:pt x="122" y="248"/>
                    </a:moveTo>
                    <a:lnTo>
                      <a:pt x="122" y="248"/>
                    </a:lnTo>
                    <a:lnTo>
                      <a:pt x="110" y="246"/>
                    </a:lnTo>
                    <a:lnTo>
                      <a:pt x="98" y="244"/>
                    </a:lnTo>
                    <a:lnTo>
                      <a:pt x="86" y="242"/>
                    </a:lnTo>
                    <a:lnTo>
                      <a:pt x="74" y="238"/>
                    </a:lnTo>
                    <a:lnTo>
                      <a:pt x="54" y="226"/>
                    </a:lnTo>
                    <a:lnTo>
                      <a:pt x="36" y="210"/>
                    </a:lnTo>
                    <a:lnTo>
                      <a:pt x="20" y="192"/>
                    </a:lnTo>
                    <a:lnTo>
                      <a:pt x="8" y="172"/>
                    </a:lnTo>
                    <a:lnTo>
                      <a:pt x="4" y="160"/>
                    </a:lnTo>
                    <a:lnTo>
                      <a:pt x="2" y="148"/>
                    </a:lnTo>
                    <a:lnTo>
                      <a:pt x="0" y="136"/>
                    </a:lnTo>
                    <a:lnTo>
                      <a:pt x="0" y="124"/>
                    </a:lnTo>
                    <a:lnTo>
                      <a:pt x="0" y="124"/>
                    </a:lnTo>
                    <a:lnTo>
                      <a:pt x="0" y="112"/>
                    </a:lnTo>
                    <a:lnTo>
                      <a:pt x="2" y="100"/>
                    </a:lnTo>
                    <a:lnTo>
                      <a:pt x="4" y="88"/>
                    </a:lnTo>
                    <a:lnTo>
                      <a:pt x="8" y="76"/>
                    </a:lnTo>
                    <a:lnTo>
                      <a:pt x="20" y="56"/>
                    </a:lnTo>
                    <a:lnTo>
                      <a:pt x="36" y="36"/>
                    </a:lnTo>
                    <a:lnTo>
                      <a:pt x="54" y="22"/>
                    </a:lnTo>
                    <a:lnTo>
                      <a:pt x="74" y="10"/>
                    </a:lnTo>
                    <a:lnTo>
                      <a:pt x="86" y="6"/>
                    </a:lnTo>
                    <a:lnTo>
                      <a:pt x="98" y="4"/>
                    </a:lnTo>
                    <a:lnTo>
                      <a:pt x="110" y="2"/>
                    </a:lnTo>
                    <a:lnTo>
                      <a:pt x="122" y="0"/>
                    </a:lnTo>
                    <a:lnTo>
                      <a:pt x="122" y="0"/>
                    </a:lnTo>
                    <a:lnTo>
                      <a:pt x="134" y="2"/>
                    </a:lnTo>
                    <a:lnTo>
                      <a:pt x="148" y="4"/>
                    </a:lnTo>
                    <a:lnTo>
                      <a:pt x="158" y="6"/>
                    </a:lnTo>
                    <a:lnTo>
                      <a:pt x="170" y="10"/>
                    </a:lnTo>
                    <a:lnTo>
                      <a:pt x="192" y="22"/>
                    </a:lnTo>
                    <a:lnTo>
                      <a:pt x="210" y="36"/>
                    </a:lnTo>
                    <a:lnTo>
                      <a:pt x="224" y="56"/>
                    </a:lnTo>
                    <a:lnTo>
                      <a:pt x="236" y="76"/>
                    </a:lnTo>
                    <a:lnTo>
                      <a:pt x="240" y="88"/>
                    </a:lnTo>
                    <a:lnTo>
                      <a:pt x="242" y="100"/>
                    </a:lnTo>
                    <a:lnTo>
                      <a:pt x="244" y="112"/>
                    </a:lnTo>
                    <a:lnTo>
                      <a:pt x="246" y="124"/>
                    </a:lnTo>
                    <a:lnTo>
                      <a:pt x="246" y="124"/>
                    </a:lnTo>
                    <a:lnTo>
                      <a:pt x="244" y="136"/>
                    </a:lnTo>
                    <a:lnTo>
                      <a:pt x="242" y="148"/>
                    </a:lnTo>
                    <a:lnTo>
                      <a:pt x="240" y="160"/>
                    </a:lnTo>
                    <a:lnTo>
                      <a:pt x="236" y="172"/>
                    </a:lnTo>
                    <a:lnTo>
                      <a:pt x="224" y="192"/>
                    </a:lnTo>
                    <a:lnTo>
                      <a:pt x="210" y="210"/>
                    </a:lnTo>
                    <a:lnTo>
                      <a:pt x="192" y="226"/>
                    </a:lnTo>
                    <a:lnTo>
                      <a:pt x="170" y="238"/>
                    </a:lnTo>
                    <a:lnTo>
                      <a:pt x="158" y="242"/>
                    </a:lnTo>
                    <a:lnTo>
                      <a:pt x="148" y="244"/>
                    </a:lnTo>
                    <a:lnTo>
                      <a:pt x="134" y="246"/>
                    </a:lnTo>
                    <a:lnTo>
                      <a:pt x="122" y="248"/>
                    </a:lnTo>
                    <a:lnTo>
                      <a:pt x="122" y="248"/>
                    </a:lnTo>
                    <a:close/>
                    <a:moveTo>
                      <a:pt x="122" y="28"/>
                    </a:moveTo>
                    <a:lnTo>
                      <a:pt x="122" y="28"/>
                    </a:lnTo>
                    <a:lnTo>
                      <a:pt x="104" y="30"/>
                    </a:lnTo>
                    <a:lnTo>
                      <a:pt x="86" y="36"/>
                    </a:lnTo>
                    <a:lnTo>
                      <a:pt x="70" y="46"/>
                    </a:lnTo>
                    <a:lnTo>
                      <a:pt x="56" y="56"/>
                    </a:lnTo>
                    <a:lnTo>
                      <a:pt x="44" y="70"/>
                    </a:lnTo>
                    <a:lnTo>
                      <a:pt x="34" y="86"/>
                    </a:lnTo>
                    <a:lnTo>
                      <a:pt x="30" y="104"/>
                    </a:lnTo>
                    <a:lnTo>
                      <a:pt x="28" y="124"/>
                    </a:lnTo>
                    <a:lnTo>
                      <a:pt x="28" y="124"/>
                    </a:lnTo>
                    <a:lnTo>
                      <a:pt x="30" y="144"/>
                    </a:lnTo>
                    <a:lnTo>
                      <a:pt x="34" y="160"/>
                    </a:lnTo>
                    <a:lnTo>
                      <a:pt x="44" y="178"/>
                    </a:lnTo>
                    <a:lnTo>
                      <a:pt x="56" y="192"/>
                    </a:lnTo>
                    <a:lnTo>
                      <a:pt x="70" y="202"/>
                    </a:lnTo>
                    <a:lnTo>
                      <a:pt x="86" y="212"/>
                    </a:lnTo>
                    <a:lnTo>
                      <a:pt x="104" y="218"/>
                    </a:lnTo>
                    <a:lnTo>
                      <a:pt x="122" y="220"/>
                    </a:lnTo>
                    <a:lnTo>
                      <a:pt x="122" y="220"/>
                    </a:lnTo>
                    <a:lnTo>
                      <a:pt x="142" y="218"/>
                    </a:lnTo>
                    <a:lnTo>
                      <a:pt x="160" y="212"/>
                    </a:lnTo>
                    <a:lnTo>
                      <a:pt x="176" y="202"/>
                    </a:lnTo>
                    <a:lnTo>
                      <a:pt x="190" y="192"/>
                    </a:lnTo>
                    <a:lnTo>
                      <a:pt x="202" y="178"/>
                    </a:lnTo>
                    <a:lnTo>
                      <a:pt x="210" y="160"/>
                    </a:lnTo>
                    <a:lnTo>
                      <a:pt x="216" y="144"/>
                    </a:lnTo>
                    <a:lnTo>
                      <a:pt x="218" y="124"/>
                    </a:lnTo>
                    <a:lnTo>
                      <a:pt x="218" y="124"/>
                    </a:lnTo>
                    <a:lnTo>
                      <a:pt x="216" y="104"/>
                    </a:lnTo>
                    <a:lnTo>
                      <a:pt x="210" y="86"/>
                    </a:lnTo>
                    <a:lnTo>
                      <a:pt x="202" y="70"/>
                    </a:lnTo>
                    <a:lnTo>
                      <a:pt x="190" y="56"/>
                    </a:lnTo>
                    <a:lnTo>
                      <a:pt x="176" y="46"/>
                    </a:lnTo>
                    <a:lnTo>
                      <a:pt x="160" y="36"/>
                    </a:lnTo>
                    <a:lnTo>
                      <a:pt x="142" y="30"/>
                    </a:lnTo>
                    <a:lnTo>
                      <a:pt x="122" y="28"/>
                    </a:lnTo>
                    <a:lnTo>
                      <a:pt x="122" y="28"/>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5" name="Freeform 37"/>
              <p:cNvSpPr>
                <a:spLocks/>
              </p:cNvSpPr>
              <p:nvPr/>
            </p:nvSpPr>
            <p:spPr bwMode="auto">
              <a:xfrm>
                <a:off x="2954338" y="6831013"/>
                <a:ext cx="1041400" cy="1301750"/>
              </a:xfrm>
              <a:custGeom>
                <a:avLst/>
                <a:gdLst>
                  <a:gd name="T0" fmla="*/ 114 w 656"/>
                  <a:gd name="T1" fmla="*/ 784 h 820"/>
                  <a:gd name="T2" fmla="*/ 80 w 656"/>
                  <a:gd name="T3" fmla="*/ 760 h 820"/>
                  <a:gd name="T4" fmla="*/ 172 w 656"/>
                  <a:gd name="T5" fmla="*/ 608 h 820"/>
                  <a:gd name="T6" fmla="*/ 238 w 656"/>
                  <a:gd name="T7" fmla="*/ 672 h 820"/>
                  <a:gd name="T8" fmla="*/ 300 w 656"/>
                  <a:gd name="T9" fmla="*/ 684 h 820"/>
                  <a:gd name="T10" fmla="*/ 328 w 656"/>
                  <a:gd name="T11" fmla="*/ 628 h 820"/>
                  <a:gd name="T12" fmla="*/ 416 w 656"/>
                  <a:gd name="T13" fmla="*/ 630 h 820"/>
                  <a:gd name="T14" fmla="*/ 466 w 656"/>
                  <a:gd name="T15" fmla="*/ 592 h 820"/>
                  <a:gd name="T16" fmla="*/ 446 w 656"/>
                  <a:gd name="T17" fmla="*/ 536 h 820"/>
                  <a:gd name="T18" fmla="*/ 512 w 656"/>
                  <a:gd name="T19" fmla="*/ 474 h 820"/>
                  <a:gd name="T20" fmla="*/ 518 w 656"/>
                  <a:gd name="T21" fmla="*/ 406 h 820"/>
                  <a:gd name="T22" fmla="*/ 464 w 656"/>
                  <a:gd name="T23" fmla="*/ 386 h 820"/>
                  <a:gd name="T24" fmla="*/ 466 w 656"/>
                  <a:gd name="T25" fmla="*/ 296 h 820"/>
                  <a:gd name="T26" fmla="*/ 424 w 656"/>
                  <a:gd name="T27" fmla="*/ 244 h 820"/>
                  <a:gd name="T28" fmla="*/ 372 w 656"/>
                  <a:gd name="T29" fmla="*/ 266 h 820"/>
                  <a:gd name="T30" fmla="*/ 310 w 656"/>
                  <a:gd name="T31" fmla="*/ 200 h 820"/>
                  <a:gd name="T32" fmla="*/ 240 w 656"/>
                  <a:gd name="T33" fmla="*/ 198 h 820"/>
                  <a:gd name="T34" fmla="*/ 198 w 656"/>
                  <a:gd name="T35" fmla="*/ 256 h 820"/>
                  <a:gd name="T36" fmla="*/ 128 w 656"/>
                  <a:gd name="T37" fmla="*/ 244 h 820"/>
                  <a:gd name="T38" fmla="*/ 82 w 656"/>
                  <a:gd name="T39" fmla="*/ 296 h 820"/>
                  <a:gd name="T40" fmla="*/ 84 w 656"/>
                  <a:gd name="T41" fmla="*/ 386 h 820"/>
                  <a:gd name="T42" fmla="*/ 32 w 656"/>
                  <a:gd name="T43" fmla="*/ 406 h 820"/>
                  <a:gd name="T44" fmla="*/ 38 w 656"/>
                  <a:gd name="T45" fmla="*/ 474 h 820"/>
                  <a:gd name="T46" fmla="*/ 102 w 656"/>
                  <a:gd name="T47" fmla="*/ 536 h 820"/>
                  <a:gd name="T48" fmla="*/ 78 w 656"/>
                  <a:gd name="T49" fmla="*/ 550 h 820"/>
                  <a:gd name="T50" fmla="*/ 10 w 656"/>
                  <a:gd name="T51" fmla="*/ 488 h 820"/>
                  <a:gd name="T52" fmla="*/ 6 w 656"/>
                  <a:gd name="T53" fmla="*/ 394 h 820"/>
                  <a:gd name="T54" fmla="*/ 74 w 656"/>
                  <a:gd name="T55" fmla="*/ 334 h 820"/>
                  <a:gd name="T56" fmla="*/ 60 w 656"/>
                  <a:gd name="T57" fmla="*/ 264 h 820"/>
                  <a:gd name="T58" fmla="*/ 138 w 656"/>
                  <a:gd name="T59" fmla="*/ 218 h 820"/>
                  <a:gd name="T60" fmla="*/ 212 w 656"/>
                  <a:gd name="T61" fmla="*/ 192 h 820"/>
                  <a:gd name="T62" fmla="*/ 296 w 656"/>
                  <a:gd name="T63" fmla="*/ 164 h 820"/>
                  <a:gd name="T64" fmla="*/ 342 w 656"/>
                  <a:gd name="T65" fmla="*/ 222 h 820"/>
                  <a:gd name="T66" fmla="*/ 426 w 656"/>
                  <a:gd name="T67" fmla="*/ 216 h 820"/>
                  <a:gd name="T68" fmla="*/ 494 w 656"/>
                  <a:gd name="T69" fmla="*/ 278 h 820"/>
                  <a:gd name="T70" fmla="*/ 490 w 656"/>
                  <a:gd name="T71" fmla="*/ 370 h 820"/>
                  <a:gd name="T72" fmla="*/ 548 w 656"/>
                  <a:gd name="T73" fmla="*/ 410 h 820"/>
                  <a:gd name="T74" fmla="*/ 528 w 656"/>
                  <a:gd name="T75" fmla="*/ 498 h 820"/>
                  <a:gd name="T76" fmla="*/ 492 w 656"/>
                  <a:gd name="T77" fmla="*/ 568 h 820"/>
                  <a:gd name="T78" fmla="*/ 452 w 656"/>
                  <a:gd name="T79" fmla="*/ 646 h 820"/>
                  <a:gd name="T80" fmla="*/ 398 w 656"/>
                  <a:gd name="T81" fmla="*/ 652 h 820"/>
                  <a:gd name="T82" fmla="*/ 330 w 656"/>
                  <a:gd name="T83" fmla="*/ 696 h 820"/>
                  <a:gd name="T84" fmla="*/ 238 w 656"/>
                  <a:gd name="T85" fmla="*/ 710 h 820"/>
                  <a:gd name="T86" fmla="*/ 176 w 656"/>
                  <a:gd name="T87" fmla="*/ 640 h 820"/>
                  <a:gd name="T88" fmla="*/ 232 w 656"/>
                  <a:gd name="T89" fmla="*/ 788 h 820"/>
                  <a:gd name="T90" fmla="*/ 472 w 656"/>
                  <a:gd name="T91" fmla="*/ 730 h 820"/>
                  <a:gd name="T92" fmla="*/ 626 w 656"/>
                  <a:gd name="T93" fmla="*/ 474 h 820"/>
                  <a:gd name="T94" fmla="*/ 546 w 656"/>
                  <a:gd name="T95" fmla="*/ 214 h 820"/>
                  <a:gd name="T96" fmla="*/ 274 w 656"/>
                  <a:gd name="T97" fmla="*/ 84 h 820"/>
                  <a:gd name="T98" fmla="*/ 186 w 656"/>
                  <a:gd name="T99" fmla="*/ 170 h 820"/>
                  <a:gd name="T100" fmla="*/ 30 w 656"/>
                  <a:gd name="T101" fmla="*/ 136 h 820"/>
                  <a:gd name="T102" fmla="*/ 124 w 656"/>
                  <a:gd name="T103" fmla="*/ 2 h 820"/>
                  <a:gd name="T104" fmla="*/ 130 w 656"/>
                  <a:gd name="T105" fmla="*/ 100 h 820"/>
                  <a:gd name="T106" fmla="*/ 240 w 656"/>
                  <a:gd name="T107" fmla="*/ 58 h 820"/>
                  <a:gd name="T108" fmla="*/ 516 w 656"/>
                  <a:gd name="T109" fmla="*/ 144 h 820"/>
                  <a:gd name="T110" fmla="*/ 656 w 656"/>
                  <a:gd name="T111" fmla="*/ 438 h 820"/>
                  <a:gd name="T112" fmla="*/ 544 w 656"/>
                  <a:gd name="T113" fmla="*/ 708 h 820"/>
                  <a:gd name="T114" fmla="*/ 274 w 656"/>
                  <a:gd name="T115" fmla="*/ 820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56" h="820">
                    <a:moveTo>
                      <a:pt x="274" y="820"/>
                    </a:moveTo>
                    <a:lnTo>
                      <a:pt x="274" y="820"/>
                    </a:lnTo>
                    <a:lnTo>
                      <a:pt x="250" y="818"/>
                    </a:lnTo>
                    <a:lnTo>
                      <a:pt x="228" y="816"/>
                    </a:lnTo>
                    <a:lnTo>
                      <a:pt x="204" y="812"/>
                    </a:lnTo>
                    <a:lnTo>
                      <a:pt x="182" y="808"/>
                    </a:lnTo>
                    <a:lnTo>
                      <a:pt x="158" y="802"/>
                    </a:lnTo>
                    <a:lnTo>
                      <a:pt x="136" y="794"/>
                    </a:lnTo>
                    <a:lnTo>
                      <a:pt x="114" y="784"/>
                    </a:lnTo>
                    <a:lnTo>
                      <a:pt x="94" y="774"/>
                    </a:lnTo>
                    <a:lnTo>
                      <a:pt x="94" y="774"/>
                    </a:lnTo>
                    <a:lnTo>
                      <a:pt x="88" y="770"/>
                    </a:lnTo>
                    <a:lnTo>
                      <a:pt x="88" y="770"/>
                    </a:lnTo>
                    <a:lnTo>
                      <a:pt x="86" y="768"/>
                    </a:lnTo>
                    <a:lnTo>
                      <a:pt x="86" y="768"/>
                    </a:lnTo>
                    <a:lnTo>
                      <a:pt x="82" y="766"/>
                    </a:lnTo>
                    <a:lnTo>
                      <a:pt x="80" y="760"/>
                    </a:lnTo>
                    <a:lnTo>
                      <a:pt x="80" y="760"/>
                    </a:lnTo>
                    <a:lnTo>
                      <a:pt x="80" y="754"/>
                    </a:lnTo>
                    <a:lnTo>
                      <a:pt x="82" y="750"/>
                    </a:lnTo>
                    <a:lnTo>
                      <a:pt x="94" y="730"/>
                    </a:lnTo>
                    <a:lnTo>
                      <a:pt x="158" y="616"/>
                    </a:lnTo>
                    <a:lnTo>
                      <a:pt x="158" y="616"/>
                    </a:lnTo>
                    <a:lnTo>
                      <a:pt x="162" y="612"/>
                    </a:lnTo>
                    <a:lnTo>
                      <a:pt x="166" y="608"/>
                    </a:lnTo>
                    <a:lnTo>
                      <a:pt x="166" y="608"/>
                    </a:lnTo>
                    <a:lnTo>
                      <a:pt x="172" y="608"/>
                    </a:lnTo>
                    <a:lnTo>
                      <a:pt x="176" y="610"/>
                    </a:lnTo>
                    <a:lnTo>
                      <a:pt x="176" y="610"/>
                    </a:lnTo>
                    <a:lnTo>
                      <a:pt x="198" y="620"/>
                    </a:lnTo>
                    <a:lnTo>
                      <a:pt x="222" y="628"/>
                    </a:lnTo>
                    <a:lnTo>
                      <a:pt x="222" y="628"/>
                    </a:lnTo>
                    <a:lnTo>
                      <a:pt x="228" y="632"/>
                    </a:lnTo>
                    <a:lnTo>
                      <a:pt x="232" y="638"/>
                    </a:lnTo>
                    <a:lnTo>
                      <a:pt x="238" y="672"/>
                    </a:lnTo>
                    <a:lnTo>
                      <a:pt x="238" y="672"/>
                    </a:lnTo>
                    <a:lnTo>
                      <a:pt x="238" y="674"/>
                    </a:lnTo>
                    <a:lnTo>
                      <a:pt x="238" y="674"/>
                    </a:lnTo>
                    <a:lnTo>
                      <a:pt x="240" y="678"/>
                    </a:lnTo>
                    <a:lnTo>
                      <a:pt x="244" y="680"/>
                    </a:lnTo>
                    <a:lnTo>
                      <a:pt x="248" y="684"/>
                    </a:lnTo>
                    <a:lnTo>
                      <a:pt x="252" y="684"/>
                    </a:lnTo>
                    <a:lnTo>
                      <a:pt x="296" y="684"/>
                    </a:lnTo>
                    <a:lnTo>
                      <a:pt x="296" y="684"/>
                    </a:lnTo>
                    <a:lnTo>
                      <a:pt x="300" y="684"/>
                    </a:lnTo>
                    <a:lnTo>
                      <a:pt x="306" y="680"/>
                    </a:lnTo>
                    <a:lnTo>
                      <a:pt x="308" y="678"/>
                    </a:lnTo>
                    <a:lnTo>
                      <a:pt x="310" y="674"/>
                    </a:lnTo>
                    <a:lnTo>
                      <a:pt x="310" y="674"/>
                    </a:lnTo>
                    <a:lnTo>
                      <a:pt x="310" y="672"/>
                    </a:lnTo>
                    <a:lnTo>
                      <a:pt x="318" y="638"/>
                    </a:lnTo>
                    <a:lnTo>
                      <a:pt x="318" y="638"/>
                    </a:lnTo>
                    <a:lnTo>
                      <a:pt x="320" y="632"/>
                    </a:lnTo>
                    <a:lnTo>
                      <a:pt x="328" y="628"/>
                    </a:lnTo>
                    <a:lnTo>
                      <a:pt x="328" y="628"/>
                    </a:lnTo>
                    <a:lnTo>
                      <a:pt x="350" y="620"/>
                    </a:lnTo>
                    <a:lnTo>
                      <a:pt x="372" y="610"/>
                    </a:lnTo>
                    <a:lnTo>
                      <a:pt x="372" y="610"/>
                    </a:lnTo>
                    <a:lnTo>
                      <a:pt x="380" y="608"/>
                    </a:lnTo>
                    <a:lnTo>
                      <a:pt x="386" y="610"/>
                    </a:lnTo>
                    <a:lnTo>
                      <a:pt x="414" y="628"/>
                    </a:lnTo>
                    <a:lnTo>
                      <a:pt x="414" y="628"/>
                    </a:lnTo>
                    <a:lnTo>
                      <a:pt x="416" y="630"/>
                    </a:lnTo>
                    <a:lnTo>
                      <a:pt x="416" y="630"/>
                    </a:lnTo>
                    <a:lnTo>
                      <a:pt x="420" y="632"/>
                    </a:lnTo>
                    <a:lnTo>
                      <a:pt x="424" y="632"/>
                    </a:lnTo>
                    <a:lnTo>
                      <a:pt x="424" y="632"/>
                    </a:lnTo>
                    <a:lnTo>
                      <a:pt x="428" y="630"/>
                    </a:lnTo>
                    <a:lnTo>
                      <a:pt x="434" y="628"/>
                    </a:lnTo>
                    <a:lnTo>
                      <a:pt x="464" y="596"/>
                    </a:lnTo>
                    <a:lnTo>
                      <a:pt x="464" y="596"/>
                    </a:lnTo>
                    <a:lnTo>
                      <a:pt x="466" y="592"/>
                    </a:lnTo>
                    <a:lnTo>
                      <a:pt x="468" y="588"/>
                    </a:lnTo>
                    <a:lnTo>
                      <a:pt x="468" y="584"/>
                    </a:lnTo>
                    <a:lnTo>
                      <a:pt x="466" y="580"/>
                    </a:lnTo>
                    <a:lnTo>
                      <a:pt x="466" y="580"/>
                    </a:lnTo>
                    <a:lnTo>
                      <a:pt x="466" y="578"/>
                    </a:lnTo>
                    <a:lnTo>
                      <a:pt x="446" y="550"/>
                    </a:lnTo>
                    <a:lnTo>
                      <a:pt x="446" y="550"/>
                    </a:lnTo>
                    <a:lnTo>
                      <a:pt x="444" y="542"/>
                    </a:lnTo>
                    <a:lnTo>
                      <a:pt x="446" y="536"/>
                    </a:lnTo>
                    <a:lnTo>
                      <a:pt x="446" y="536"/>
                    </a:lnTo>
                    <a:lnTo>
                      <a:pt x="456" y="514"/>
                    </a:lnTo>
                    <a:lnTo>
                      <a:pt x="464" y="490"/>
                    </a:lnTo>
                    <a:lnTo>
                      <a:pt x="464" y="490"/>
                    </a:lnTo>
                    <a:lnTo>
                      <a:pt x="468" y="484"/>
                    </a:lnTo>
                    <a:lnTo>
                      <a:pt x="476" y="480"/>
                    </a:lnTo>
                    <a:lnTo>
                      <a:pt x="508" y="474"/>
                    </a:lnTo>
                    <a:lnTo>
                      <a:pt x="508" y="474"/>
                    </a:lnTo>
                    <a:lnTo>
                      <a:pt x="512" y="474"/>
                    </a:lnTo>
                    <a:lnTo>
                      <a:pt x="512" y="474"/>
                    </a:lnTo>
                    <a:lnTo>
                      <a:pt x="514" y="472"/>
                    </a:lnTo>
                    <a:lnTo>
                      <a:pt x="518" y="468"/>
                    </a:lnTo>
                    <a:lnTo>
                      <a:pt x="520" y="464"/>
                    </a:lnTo>
                    <a:lnTo>
                      <a:pt x="520" y="460"/>
                    </a:lnTo>
                    <a:lnTo>
                      <a:pt x="520" y="416"/>
                    </a:lnTo>
                    <a:lnTo>
                      <a:pt x="520" y="416"/>
                    </a:lnTo>
                    <a:lnTo>
                      <a:pt x="520" y="412"/>
                    </a:lnTo>
                    <a:lnTo>
                      <a:pt x="518" y="406"/>
                    </a:lnTo>
                    <a:lnTo>
                      <a:pt x="514" y="404"/>
                    </a:lnTo>
                    <a:lnTo>
                      <a:pt x="512" y="402"/>
                    </a:lnTo>
                    <a:lnTo>
                      <a:pt x="512" y="402"/>
                    </a:lnTo>
                    <a:lnTo>
                      <a:pt x="508" y="402"/>
                    </a:lnTo>
                    <a:lnTo>
                      <a:pt x="476" y="396"/>
                    </a:lnTo>
                    <a:lnTo>
                      <a:pt x="476" y="396"/>
                    </a:lnTo>
                    <a:lnTo>
                      <a:pt x="468" y="392"/>
                    </a:lnTo>
                    <a:lnTo>
                      <a:pt x="464" y="386"/>
                    </a:lnTo>
                    <a:lnTo>
                      <a:pt x="464" y="386"/>
                    </a:lnTo>
                    <a:lnTo>
                      <a:pt x="456" y="362"/>
                    </a:lnTo>
                    <a:lnTo>
                      <a:pt x="446" y="340"/>
                    </a:lnTo>
                    <a:lnTo>
                      <a:pt x="446" y="340"/>
                    </a:lnTo>
                    <a:lnTo>
                      <a:pt x="444" y="334"/>
                    </a:lnTo>
                    <a:lnTo>
                      <a:pt x="446" y="326"/>
                    </a:lnTo>
                    <a:lnTo>
                      <a:pt x="466" y="298"/>
                    </a:lnTo>
                    <a:lnTo>
                      <a:pt x="466" y="298"/>
                    </a:lnTo>
                    <a:lnTo>
                      <a:pt x="466" y="296"/>
                    </a:lnTo>
                    <a:lnTo>
                      <a:pt x="466" y="296"/>
                    </a:lnTo>
                    <a:lnTo>
                      <a:pt x="468" y="292"/>
                    </a:lnTo>
                    <a:lnTo>
                      <a:pt x="468" y="288"/>
                    </a:lnTo>
                    <a:lnTo>
                      <a:pt x="466" y="284"/>
                    </a:lnTo>
                    <a:lnTo>
                      <a:pt x="464" y="280"/>
                    </a:lnTo>
                    <a:lnTo>
                      <a:pt x="434" y="248"/>
                    </a:lnTo>
                    <a:lnTo>
                      <a:pt x="434" y="248"/>
                    </a:lnTo>
                    <a:lnTo>
                      <a:pt x="428" y="246"/>
                    </a:lnTo>
                    <a:lnTo>
                      <a:pt x="424" y="244"/>
                    </a:lnTo>
                    <a:lnTo>
                      <a:pt x="424" y="244"/>
                    </a:lnTo>
                    <a:lnTo>
                      <a:pt x="420" y="244"/>
                    </a:lnTo>
                    <a:lnTo>
                      <a:pt x="416" y="246"/>
                    </a:lnTo>
                    <a:lnTo>
                      <a:pt x="416" y="246"/>
                    </a:lnTo>
                    <a:lnTo>
                      <a:pt x="414" y="248"/>
                    </a:lnTo>
                    <a:lnTo>
                      <a:pt x="386" y="266"/>
                    </a:lnTo>
                    <a:lnTo>
                      <a:pt x="386" y="266"/>
                    </a:lnTo>
                    <a:lnTo>
                      <a:pt x="380" y="268"/>
                    </a:lnTo>
                    <a:lnTo>
                      <a:pt x="372" y="266"/>
                    </a:lnTo>
                    <a:lnTo>
                      <a:pt x="372" y="266"/>
                    </a:lnTo>
                    <a:lnTo>
                      <a:pt x="350" y="256"/>
                    </a:lnTo>
                    <a:lnTo>
                      <a:pt x="328" y="248"/>
                    </a:lnTo>
                    <a:lnTo>
                      <a:pt x="328" y="248"/>
                    </a:lnTo>
                    <a:lnTo>
                      <a:pt x="320" y="244"/>
                    </a:lnTo>
                    <a:lnTo>
                      <a:pt x="318" y="236"/>
                    </a:lnTo>
                    <a:lnTo>
                      <a:pt x="310" y="204"/>
                    </a:lnTo>
                    <a:lnTo>
                      <a:pt x="310" y="204"/>
                    </a:lnTo>
                    <a:lnTo>
                      <a:pt x="310" y="200"/>
                    </a:lnTo>
                    <a:lnTo>
                      <a:pt x="310" y="200"/>
                    </a:lnTo>
                    <a:lnTo>
                      <a:pt x="308" y="198"/>
                    </a:lnTo>
                    <a:lnTo>
                      <a:pt x="306" y="196"/>
                    </a:lnTo>
                    <a:lnTo>
                      <a:pt x="300" y="192"/>
                    </a:lnTo>
                    <a:lnTo>
                      <a:pt x="296" y="192"/>
                    </a:lnTo>
                    <a:lnTo>
                      <a:pt x="254" y="192"/>
                    </a:lnTo>
                    <a:lnTo>
                      <a:pt x="254" y="192"/>
                    </a:lnTo>
                    <a:lnTo>
                      <a:pt x="248" y="192"/>
                    </a:lnTo>
                    <a:lnTo>
                      <a:pt x="244" y="196"/>
                    </a:lnTo>
                    <a:lnTo>
                      <a:pt x="240" y="198"/>
                    </a:lnTo>
                    <a:lnTo>
                      <a:pt x="238" y="200"/>
                    </a:lnTo>
                    <a:lnTo>
                      <a:pt x="238" y="200"/>
                    </a:lnTo>
                    <a:lnTo>
                      <a:pt x="238" y="204"/>
                    </a:lnTo>
                    <a:lnTo>
                      <a:pt x="232" y="236"/>
                    </a:lnTo>
                    <a:lnTo>
                      <a:pt x="232" y="236"/>
                    </a:lnTo>
                    <a:lnTo>
                      <a:pt x="228" y="244"/>
                    </a:lnTo>
                    <a:lnTo>
                      <a:pt x="222" y="248"/>
                    </a:lnTo>
                    <a:lnTo>
                      <a:pt x="222" y="248"/>
                    </a:lnTo>
                    <a:lnTo>
                      <a:pt x="198" y="256"/>
                    </a:lnTo>
                    <a:lnTo>
                      <a:pt x="176" y="266"/>
                    </a:lnTo>
                    <a:lnTo>
                      <a:pt x="176" y="266"/>
                    </a:lnTo>
                    <a:lnTo>
                      <a:pt x="170" y="268"/>
                    </a:lnTo>
                    <a:lnTo>
                      <a:pt x="162" y="266"/>
                    </a:lnTo>
                    <a:lnTo>
                      <a:pt x="134" y="248"/>
                    </a:lnTo>
                    <a:lnTo>
                      <a:pt x="134" y="248"/>
                    </a:lnTo>
                    <a:lnTo>
                      <a:pt x="132" y="246"/>
                    </a:lnTo>
                    <a:lnTo>
                      <a:pt x="132" y="246"/>
                    </a:lnTo>
                    <a:lnTo>
                      <a:pt x="128" y="244"/>
                    </a:lnTo>
                    <a:lnTo>
                      <a:pt x="124" y="244"/>
                    </a:lnTo>
                    <a:lnTo>
                      <a:pt x="120" y="246"/>
                    </a:lnTo>
                    <a:lnTo>
                      <a:pt x="116" y="248"/>
                    </a:lnTo>
                    <a:lnTo>
                      <a:pt x="86" y="278"/>
                    </a:lnTo>
                    <a:lnTo>
                      <a:pt x="86" y="278"/>
                    </a:lnTo>
                    <a:lnTo>
                      <a:pt x="82" y="284"/>
                    </a:lnTo>
                    <a:lnTo>
                      <a:pt x="80" y="288"/>
                    </a:lnTo>
                    <a:lnTo>
                      <a:pt x="80" y="292"/>
                    </a:lnTo>
                    <a:lnTo>
                      <a:pt x="82" y="296"/>
                    </a:lnTo>
                    <a:lnTo>
                      <a:pt x="82" y="296"/>
                    </a:lnTo>
                    <a:lnTo>
                      <a:pt x="84" y="298"/>
                    </a:lnTo>
                    <a:lnTo>
                      <a:pt x="102" y="326"/>
                    </a:lnTo>
                    <a:lnTo>
                      <a:pt x="102" y="326"/>
                    </a:lnTo>
                    <a:lnTo>
                      <a:pt x="104" y="334"/>
                    </a:lnTo>
                    <a:lnTo>
                      <a:pt x="102" y="340"/>
                    </a:lnTo>
                    <a:lnTo>
                      <a:pt x="102" y="340"/>
                    </a:lnTo>
                    <a:lnTo>
                      <a:pt x="92" y="362"/>
                    </a:lnTo>
                    <a:lnTo>
                      <a:pt x="84" y="386"/>
                    </a:lnTo>
                    <a:lnTo>
                      <a:pt x="84" y="386"/>
                    </a:lnTo>
                    <a:lnTo>
                      <a:pt x="80" y="392"/>
                    </a:lnTo>
                    <a:lnTo>
                      <a:pt x="74" y="396"/>
                    </a:lnTo>
                    <a:lnTo>
                      <a:pt x="40" y="402"/>
                    </a:lnTo>
                    <a:lnTo>
                      <a:pt x="40" y="402"/>
                    </a:lnTo>
                    <a:lnTo>
                      <a:pt x="38" y="402"/>
                    </a:lnTo>
                    <a:lnTo>
                      <a:pt x="38" y="402"/>
                    </a:lnTo>
                    <a:lnTo>
                      <a:pt x="34" y="404"/>
                    </a:lnTo>
                    <a:lnTo>
                      <a:pt x="32" y="406"/>
                    </a:lnTo>
                    <a:lnTo>
                      <a:pt x="30" y="412"/>
                    </a:lnTo>
                    <a:lnTo>
                      <a:pt x="28" y="416"/>
                    </a:lnTo>
                    <a:lnTo>
                      <a:pt x="28" y="460"/>
                    </a:lnTo>
                    <a:lnTo>
                      <a:pt x="28" y="460"/>
                    </a:lnTo>
                    <a:lnTo>
                      <a:pt x="30" y="464"/>
                    </a:lnTo>
                    <a:lnTo>
                      <a:pt x="32" y="468"/>
                    </a:lnTo>
                    <a:lnTo>
                      <a:pt x="34" y="472"/>
                    </a:lnTo>
                    <a:lnTo>
                      <a:pt x="38" y="474"/>
                    </a:lnTo>
                    <a:lnTo>
                      <a:pt x="38" y="474"/>
                    </a:lnTo>
                    <a:lnTo>
                      <a:pt x="40" y="474"/>
                    </a:lnTo>
                    <a:lnTo>
                      <a:pt x="74" y="480"/>
                    </a:lnTo>
                    <a:lnTo>
                      <a:pt x="74" y="480"/>
                    </a:lnTo>
                    <a:lnTo>
                      <a:pt x="80" y="484"/>
                    </a:lnTo>
                    <a:lnTo>
                      <a:pt x="84" y="490"/>
                    </a:lnTo>
                    <a:lnTo>
                      <a:pt x="84" y="490"/>
                    </a:lnTo>
                    <a:lnTo>
                      <a:pt x="92" y="514"/>
                    </a:lnTo>
                    <a:lnTo>
                      <a:pt x="102" y="536"/>
                    </a:lnTo>
                    <a:lnTo>
                      <a:pt x="102" y="536"/>
                    </a:lnTo>
                    <a:lnTo>
                      <a:pt x="104" y="540"/>
                    </a:lnTo>
                    <a:lnTo>
                      <a:pt x="104" y="546"/>
                    </a:lnTo>
                    <a:lnTo>
                      <a:pt x="102" y="550"/>
                    </a:lnTo>
                    <a:lnTo>
                      <a:pt x="98" y="554"/>
                    </a:lnTo>
                    <a:lnTo>
                      <a:pt x="98" y="554"/>
                    </a:lnTo>
                    <a:lnTo>
                      <a:pt x="92" y="556"/>
                    </a:lnTo>
                    <a:lnTo>
                      <a:pt x="86" y="556"/>
                    </a:lnTo>
                    <a:lnTo>
                      <a:pt x="82" y="554"/>
                    </a:lnTo>
                    <a:lnTo>
                      <a:pt x="78" y="550"/>
                    </a:lnTo>
                    <a:lnTo>
                      <a:pt x="78" y="550"/>
                    </a:lnTo>
                    <a:lnTo>
                      <a:pt x="68" y="528"/>
                    </a:lnTo>
                    <a:lnTo>
                      <a:pt x="60" y="506"/>
                    </a:lnTo>
                    <a:lnTo>
                      <a:pt x="36" y="502"/>
                    </a:lnTo>
                    <a:lnTo>
                      <a:pt x="36" y="502"/>
                    </a:lnTo>
                    <a:lnTo>
                      <a:pt x="28" y="500"/>
                    </a:lnTo>
                    <a:lnTo>
                      <a:pt x="22" y="496"/>
                    </a:lnTo>
                    <a:lnTo>
                      <a:pt x="16" y="492"/>
                    </a:lnTo>
                    <a:lnTo>
                      <a:pt x="10" y="488"/>
                    </a:lnTo>
                    <a:lnTo>
                      <a:pt x="6" y="480"/>
                    </a:lnTo>
                    <a:lnTo>
                      <a:pt x="2" y="474"/>
                    </a:lnTo>
                    <a:lnTo>
                      <a:pt x="0" y="466"/>
                    </a:lnTo>
                    <a:lnTo>
                      <a:pt x="0" y="460"/>
                    </a:lnTo>
                    <a:lnTo>
                      <a:pt x="0" y="416"/>
                    </a:lnTo>
                    <a:lnTo>
                      <a:pt x="0" y="416"/>
                    </a:lnTo>
                    <a:lnTo>
                      <a:pt x="0" y="410"/>
                    </a:lnTo>
                    <a:lnTo>
                      <a:pt x="2" y="402"/>
                    </a:lnTo>
                    <a:lnTo>
                      <a:pt x="6" y="394"/>
                    </a:lnTo>
                    <a:lnTo>
                      <a:pt x="10" y="388"/>
                    </a:lnTo>
                    <a:lnTo>
                      <a:pt x="16" y="384"/>
                    </a:lnTo>
                    <a:lnTo>
                      <a:pt x="22" y="378"/>
                    </a:lnTo>
                    <a:lnTo>
                      <a:pt x="28" y="376"/>
                    </a:lnTo>
                    <a:lnTo>
                      <a:pt x="36" y="374"/>
                    </a:lnTo>
                    <a:lnTo>
                      <a:pt x="60" y="370"/>
                    </a:lnTo>
                    <a:lnTo>
                      <a:pt x="60" y="370"/>
                    </a:lnTo>
                    <a:lnTo>
                      <a:pt x="66" y="352"/>
                    </a:lnTo>
                    <a:lnTo>
                      <a:pt x="74" y="334"/>
                    </a:lnTo>
                    <a:lnTo>
                      <a:pt x="60" y="314"/>
                    </a:lnTo>
                    <a:lnTo>
                      <a:pt x="60" y="314"/>
                    </a:lnTo>
                    <a:lnTo>
                      <a:pt x="56" y="308"/>
                    </a:lnTo>
                    <a:lnTo>
                      <a:pt x="54" y="300"/>
                    </a:lnTo>
                    <a:lnTo>
                      <a:pt x="52" y="294"/>
                    </a:lnTo>
                    <a:lnTo>
                      <a:pt x="52" y="286"/>
                    </a:lnTo>
                    <a:lnTo>
                      <a:pt x="54" y="278"/>
                    </a:lnTo>
                    <a:lnTo>
                      <a:pt x="56" y="272"/>
                    </a:lnTo>
                    <a:lnTo>
                      <a:pt x="60" y="264"/>
                    </a:lnTo>
                    <a:lnTo>
                      <a:pt x="66" y="260"/>
                    </a:lnTo>
                    <a:lnTo>
                      <a:pt x="96" y="228"/>
                    </a:lnTo>
                    <a:lnTo>
                      <a:pt x="96" y="228"/>
                    </a:lnTo>
                    <a:lnTo>
                      <a:pt x="102" y="224"/>
                    </a:lnTo>
                    <a:lnTo>
                      <a:pt x="108" y="220"/>
                    </a:lnTo>
                    <a:lnTo>
                      <a:pt x="114" y="218"/>
                    </a:lnTo>
                    <a:lnTo>
                      <a:pt x="122" y="216"/>
                    </a:lnTo>
                    <a:lnTo>
                      <a:pt x="130" y="216"/>
                    </a:lnTo>
                    <a:lnTo>
                      <a:pt x="138" y="218"/>
                    </a:lnTo>
                    <a:lnTo>
                      <a:pt x="144" y="220"/>
                    </a:lnTo>
                    <a:lnTo>
                      <a:pt x="150" y="224"/>
                    </a:lnTo>
                    <a:lnTo>
                      <a:pt x="170" y="238"/>
                    </a:lnTo>
                    <a:lnTo>
                      <a:pt x="170" y="238"/>
                    </a:lnTo>
                    <a:lnTo>
                      <a:pt x="188" y="230"/>
                    </a:lnTo>
                    <a:lnTo>
                      <a:pt x="206" y="222"/>
                    </a:lnTo>
                    <a:lnTo>
                      <a:pt x="210" y="200"/>
                    </a:lnTo>
                    <a:lnTo>
                      <a:pt x="210" y="200"/>
                    </a:lnTo>
                    <a:lnTo>
                      <a:pt x="212" y="192"/>
                    </a:lnTo>
                    <a:lnTo>
                      <a:pt x="216" y="186"/>
                    </a:lnTo>
                    <a:lnTo>
                      <a:pt x="220" y="180"/>
                    </a:lnTo>
                    <a:lnTo>
                      <a:pt x="226" y="174"/>
                    </a:lnTo>
                    <a:lnTo>
                      <a:pt x="232" y="170"/>
                    </a:lnTo>
                    <a:lnTo>
                      <a:pt x="238" y="166"/>
                    </a:lnTo>
                    <a:lnTo>
                      <a:pt x="246" y="164"/>
                    </a:lnTo>
                    <a:lnTo>
                      <a:pt x="254" y="164"/>
                    </a:lnTo>
                    <a:lnTo>
                      <a:pt x="296" y="164"/>
                    </a:lnTo>
                    <a:lnTo>
                      <a:pt x="296" y="164"/>
                    </a:lnTo>
                    <a:lnTo>
                      <a:pt x="304" y="164"/>
                    </a:lnTo>
                    <a:lnTo>
                      <a:pt x="310" y="166"/>
                    </a:lnTo>
                    <a:lnTo>
                      <a:pt x="318" y="170"/>
                    </a:lnTo>
                    <a:lnTo>
                      <a:pt x="324" y="174"/>
                    </a:lnTo>
                    <a:lnTo>
                      <a:pt x="330" y="180"/>
                    </a:lnTo>
                    <a:lnTo>
                      <a:pt x="334" y="186"/>
                    </a:lnTo>
                    <a:lnTo>
                      <a:pt x="336" y="192"/>
                    </a:lnTo>
                    <a:lnTo>
                      <a:pt x="338" y="200"/>
                    </a:lnTo>
                    <a:lnTo>
                      <a:pt x="342" y="222"/>
                    </a:lnTo>
                    <a:lnTo>
                      <a:pt x="342" y="222"/>
                    </a:lnTo>
                    <a:lnTo>
                      <a:pt x="360" y="230"/>
                    </a:lnTo>
                    <a:lnTo>
                      <a:pt x="378" y="238"/>
                    </a:lnTo>
                    <a:lnTo>
                      <a:pt x="398" y="224"/>
                    </a:lnTo>
                    <a:lnTo>
                      <a:pt x="398" y="224"/>
                    </a:lnTo>
                    <a:lnTo>
                      <a:pt x="404" y="220"/>
                    </a:lnTo>
                    <a:lnTo>
                      <a:pt x="412" y="218"/>
                    </a:lnTo>
                    <a:lnTo>
                      <a:pt x="418" y="216"/>
                    </a:lnTo>
                    <a:lnTo>
                      <a:pt x="426" y="216"/>
                    </a:lnTo>
                    <a:lnTo>
                      <a:pt x="426" y="216"/>
                    </a:lnTo>
                    <a:lnTo>
                      <a:pt x="442" y="220"/>
                    </a:lnTo>
                    <a:lnTo>
                      <a:pt x="448" y="224"/>
                    </a:lnTo>
                    <a:lnTo>
                      <a:pt x="454" y="230"/>
                    </a:lnTo>
                    <a:lnTo>
                      <a:pt x="484" y="260"/>
                    </a:lnTo>
                    <a:lnTo>
                      <a:pt x="484" y="260"/>
                    </a:lnTo>
                    <a:lnTo>
                      <a:pt x="488" y="264"/>
                    </a:lnTo>
                    <a:lnTo>
                      <a:pt x="492" y="272"/>
                    </a:lnTo>
                    <a:lnTo>
                      <a:pt x="494" y="278"/>
                    </a:lnTo>
                    <a:lnTo>
                      <a:pt x="496" y="286"/>
                    </a:lnTo>
                    <a:lnTo>
                      <a:pt x="496" y="294"/>
                    </a:lnTo>
                    <a:lnTo>
                      <a:pt x="494" y="300"/>
                    </a:lnTo>
                    <a:lnTo>
                      <a:pt x="492" y="308"/>
                    </a:lnTo>
                    <a:lnTo>
                      <a:pt x="488" y="314"/>
                    </a:lnTo>
                    <a:lnTo>
                      <a:pt x="474" y="334"/>
                    </a:lnTo>
                    <a:lnTo>
                      <a:pt x="474" y="334"/>
                    </a:lnTo>
                    <a:lnTo>
                      <a:pt x="482" y="352"/>
                    </a:lnTo>
                    <a:lnTo>
                      <a:pt x="490" y="370"/>
                    </a:lnTo>
                    <a:lnTo>
                      <a:pt x="512" y="374"/>
                    </a:lnTo>
                    <a:lnTo>
                      <a:pt x="512" y="374"/>
                    </a:lnTo>
                    <a:lnTo>
                      <a:pt x="520" y="376"/>
                    </a:lnTo>
                    <a:lnTo>
                      <a:pt x="528" y="378"/>
                    </a:lnTo>
                    <a:lnTo>
                      <a:pt x="534" y="384"/>
                    </a:lnTo>
                    <a:lnTo>
                      <a:pt x="538" y="388"/>
                    </a:lnTo>
                    <a:lnTo>
                      <a:pt x="542" y="396"/>
                    </a:lnTo>
                    <a:lnTo>
                      <a:pt x="546" y="402"/>
                    </a:lnTo>
                    <a:lnTo>
                      <a:pt x="548" y="410"/>
                    </a:lnTo>
                    <a:lnTo>
                      <a:pt x="548" y="416"/>
                    </a:lnTo>
                    <a:lnTo>
                      <a:pt x="548" y="460"/>
                    </a:lnTo>
                    <a:lnTo>
                      <a:pt x="548" y="460"/>
                    </a:lnTo>
                    <a:lnTo>
                      <a:pt x="548" y="466"/>
                    </a:lnTo>
                    <a:lnTo>
                      <a:pt x="546" y="474"/>
                    </a:lnTo>
                    <a:lnTo>
                      <a:pt x="542" y="480"/>
                    </a:lnTo>
                    <a:lnTo>
                      <a:pt x="538" y="488"/>
                    </a:lnTo>
                    <a:lnTo>
                      <a:pt x="534" y="492"/>
                    </a:lnTo>
                    <a:lnTo>
                      <a:pt x="528" y="498"/>
                    </a:lnTo>
                    <a:lnTo>
                      <a:pt x="520" y="500"/>
                    </a:lnTo>
                    <a:lnTo>
                      <a:pt x="512" y="502"/>
                    </a:lnTo>
                    <a:lnTo>
                      <a:pt x="490" y="506"/>
                    </a:lnTo>
                    <a:lnTo>
                      <a:pt x="490" y="506"/>
                    </a:lnTo>
                    <a:lnTo>
                      <a:pt x="482" y="524"/>
                    </a:lnTo>
                    <a:lnTo>
                      <a:pt x="474" y="542"/>
                    </a:lnTo>
                    <a:lnTo>
                      <a:pt x="488" y="562"/>
                    </a:lnTo>
                    <a:lnTo>
                      <a:pt x="488" y="562"/>
                    </a:lnTo>
                    <a:lnTo>
                      <a:pt x="492" y="568"/>
                    </a:lnTo>
                    <a:lnTo>
                      <a:pt x="494" y="574"/>
                    </a:lnTo>
                    <a:lnTo>
                      <a:pt x="496" y="582"/>
                    </a:lnTo>
                    <a:lnTo>
                      <a:pt x="496" y="590"/>
                    </a:lnTo>
                    <a:lnTo>
                      <a:pt x="494" y="598"/>
                    </a:lnTo>
                    <a:lnTo>
                      <a:pt x="492" y="604"/>
                    </a:lnTo>
                    <a:lnTo>
                      <a:pt x="488" y="610"/>
                    </a:lnTo>
                    <a:lnTo>
                      <a:pt x="484" y="616"/>
                    </a:lnTo>
                    <a:lnTo>
                      <a:pt x="452" y="646"/>
                    </a:lnTo>
                    <a:lnTo>
                      <a:pt x="452" y="646"/>
                    </a:lnTo>
                    <a:lnTo>
                      <a:pt x="448" y="652"/>
                    </a:lnTo>
                    <a:lnTo>
                      <a:pt x="442" y="656"/>
                    </a:lnTo>
                    <a:lnTo>
                      <a:pt x="434" y="658"/>
                    </a:lnTo>
                    <a:lnTo>
                      <a:pt x="426" y="660"/>
                    </a:lnTo>
                    <a:lnTo>
                      <a:pt x="426" y="660"/>
                    </a:lnTo>
                    <a:lnTo>
                      <a:pt x="418" y="660"/>
                    </a:lnTo>
                    <a:lnTo>
                      <a:pt x="412" y="658"/>
                    </a:lnTo>
                    <a:lnTo>
                      <a:pt x="404" y="656"/>
                    </a:lnTo>
                    <a:lnTo>
                      <a:pt x="398" y="652"/>
                    </a:lnTo>
                    <a:lnTo>
                      <a:pt x="378" y="638"/>
                    </a:lnTo>
                    <a:lnTo>
                      <a:pt x="378" y="638"/>
                    </a:lnTo>
                    <a:lnTo>
                      <a:pt x="360" y="646"/>
                    </a:lnTo>
                    <a:lnTo>
                      <a:pt x="342" y="652"/>
                    </a:lnTo>
                    <a:lnTo>
                      <a:pt x="338" y="676"/>
                    </a:lnTo>
                    <a:lnTo>
                      <a:pt x="338" y="676"/>
                    </a:lnTo>
                    <a:lnTo>
                      <a:pt x="336" y="684"/>
                    </a:lnTo>
                    <a:lnTo>
                      <a:pt x="334" y="690"/>
                    </a:lnTo>
                    <a:lnTo>
                      <a:pt x="330" y="696"/>
                    </a:lnTo>
                    <a:lnTo>
                      <a:pt x="324" y="702"/>
                    </a:lnTo>
                    <a:lnTo>
                      <a:pt x="318" y="706"/>
                    </a:lnTo>
                    <a:lnTo>
                      <a:pt x="310" y="710"/>
                    </a:lnTo>
                    <a:lnTo>
                      <a:pt x="302" y="712"/>
                    </a:lnTo>
                    <a:lnTo>
                      <a:pt x="296" y="712"/>
                    </a:lnTo>
                    <a:lnTo>
                      <a:pt x="252" y="712"/>
                    </a:lnTo>
                    <a:lnTo>
                      <a:pt x="252" y="712"/>
                    </a:lnTo>
                    <a:lnTo>
                      <a:pt x="246" y="712"/>
                    </a:lnTo>
                    <a:lnTo>
                      <a:pt x="238" y="710"/>
                    </a:lnTo>
                    <a:lnTo>
                      <a:pt x="232" y="706"/>
                    </a:lnTo>
                    <a:lnTo>
                      <a:pt x="226" y="702"/>
                    </a:lnTo>
                    <a:lnTo>
                      <a:pt x="220" y="696"/>
                    </a:lnTo>
                    <a:lnTo>
                      <a:pt x="216" y="690"/>
                    </a:lnTo>
                    <a:lnTo>
                      <a:pt x="212" y="684"/>
                    </a:lnTo>
                    <a:lnTo>
                      <a:pt x="210" y="676"/>
                    </a:lnTo>
                    <a:lnTo>
                      <a:pt x="206" y="652"/>
                    </a:lnTo>
                    <a:lnTo>
                      <a:pt x="206" y="652"/>
                    </a:lnTo>
                    <a:lnTo>
                      <a:pt x="176" y="640"/>
                    </a:lnTo>
                    <a:lnTo>
                      <a:pt x="118" y="744"/>
                    </a:lnTo>
                    <a:lnTo>
                      <a:pt x="112" y="752"/>
                    </a:lnTo>
                    <a:lnTo>
                      <a:pt x="112" y="752"/>
                    </a:lnTo>
                    <a:lnTo>
                      <a:pt x="132" y="762"/>
                    </a:lnTo>
                    <a:lnTo>
                      <a:pt x="150" y="770"/>
                    </a:lnTo>
                    <a:lnTo>
                      <a:pt x="170" y="776"/>
                    </a:lnTo>
                    <a:lnTo>
                      <a:pt x="190" y="782"/>
                    </a:lnTo>
                    <a:lnTo>
                      <a:pt x="212" y="786"/>
                    </a:lnTo>
                    <a:lnTo>
                      <a:pt x="232" y="788"/>
                    </a:lnTo>
                    <a:lnTo>
                      <a:pt x="254" y="790"/>
                    </a:lnTo>
                    <a:lnTo>
                      <a:pt x="274" y="792"/>
                    </a:lnTo>
                    <a:lnTo>
                      <a:pt x="274" y="792"/>
                    </a:lnTo>
                    <a:lnTo>
                      <a:pt x="310" y="790"/>
                    </a:lnTo>
                    <a:lnTo>
                      <a:pt x="346" y="784"/>
                    </a:lnTo>
                    <a:lnTo>
                      <a:pt x="380" y="776"/>
                    </a:lnTo>
                    <a:lnTo>
                      <a:pt x="412" y="764"/>
                    </a:lnTo>
                    <a:lnTo>
                      <a:pt x="442" y="748"/>
                    </a:lnTo>
                    <a:lnTo>
                      <a:pt x="472" y="730"/>
                    </a:lnTo>
                    <a:lnTo>
                      <a:pt x="500" y="710"/>
                    </a:lnTo>
                    <a:lnTo>
                      <a:pt x="524" y="688"/>
                    </a:lnTo>
                    <a:lnTo>
                      <a:pt x="546" y="662"/>
                    </a:lnTo>
                    <a:lnTo>
                      <a:pt x="568" y="636"/>
                    </a:lnTo>
                    <a:lnTo>
                      <a:pt x="586" y="606"/>
                    </a:lnTo>
                    <a:lnTo>
                      <a:pt x="600" y="576"/>
                    </a:lnTo>
                    <a:lnTo>
                      <a:pt x="612" y="542"/>
                    </a:lnTo>
                    <a:lnTo>
                      <a:pt x="620" y="510"/>
                    </a:lnTo>
                    <a:lnTo>
                      <a:pt x="626" y="474"/>
                    </a:lnTo>
                    <a:lnTo>
                      <a:pt x="628" y="438"/>
                    </a:lnTo>
                    <a:lnTo>
                      <a:pt x="628" y="438"/>
                    </a:lnTo>
                    <a:lnTo>
                      <a:pt x="626" y="402"/>
                    </a:lnTo>
                    <a:lnTo>
                      <a:pt x="620" y="366"/>
                    </a:lnTo>
                    <a:lnTo>
                      <a:pt x="612" y="332"/>
                    </a:lnTo>
                    <a:lnTo>
                      <a:pt x="600" y="300"/>
                    </a:lnTo>
                    <a:lnTo>
                      <a:pt x="586" y="270"/>
                    </a:lnTo>
                    <a:lnTo>
                      <a:pt x="568" y="240"/>
                    </a:lnTo>
                    <a:lnTo>
                      <a:pt x="546" y="214"/>
                    </a:lnTo>
                    <a:lnTo>
                      <a:pt x="524" y="188"/>
                    </a:lnTo>
                    <a:lnTo>
                      <a:pt x="500" y="166"/>
                    </a:lnTo>
                    <a:lnTo>
                      <a:pt x="472" y="144"/>
                    </a:lnTo>
                    <a:lnTo>
                      <a:pt x="442" y="128"/>
                    </a:lnTo>
                    <a:lnTo>
                      <a:pt x="412" y="112"/>
                    </a:lnTo>
                    <a:lnTo>
                      <a:pt x="380" y="100"/>
                    </a:lnTo>
                    <a:lnTo>
                      <a:pt x="346" y="92"/>
                    </a:lnTo>
                    <a:lnTo>
                      <a:pt x="310" y="86"/>
                    </a:lnTo>
                    <a:lnTo>
                      <a:pt x="274" y="84"/>
                    </a:lnTo>
                    <a:lnTo>
                      <a:pt x="274" y="84"/>
                    </a:lnTo>
                    <a:lnTo>
                      <a:pt x="246" y="86"/>
                    </a:lnTo>
                    <a:lnTo>
                      <a:pt x="218" y="88"/>
                    </a:lnTo>
                    <a:lnTo>
                      <a:pt x="190" y="94"/>
                    </a:lnTo>
                    <a:lnTo>
                      <a:pt x="162" y="102"/>
                    </a:lnTo>
                    <a:lnTo>
                      <a:pt x="174" y="130"/>
                    </a:lnTo>
                    <a:lnTo>
                      <a:pt x="186" y="164"/>
                    </a:lnTo>
                    <a:lnTo>
                      <a:pt x="186" y="164"/>
                    </a:lnTo>
                    <a:lnTo>
                      <a:pt x="186" y="170"/>
                    </a:lnTo>
                    <a:lnTo>
                      <a:pt x="184" y="178"/>
                    </a:lnTo>
                    <a:lnTo>
                      <a:pt x="184" y="178"/>
                    </a:lnTo>
                    <a:lnTo>
                      <a:pt x="176" y="182"/>
                    </a:lnTo>
                    <a:lnTo>
                      <a:pt x="170" y="182"/>
                    </a:lnTo>
                    <a:lnTo>
                      <a:pt x="40" y="144"/>
                    </a:lnTo>
                    <a:lnTo>
                      <a:pt x="40" y="144"/>
                    </a:lnTo>
                    <a:lnTo>
                      <a:pt x="34" y="142"/>
                    </a:lnTo>
                    <a:lnTo>
                      <a:pt x="30" y="136"/>
                    </a:lnTo>
                    <a:lnTo>
                      <a:pt x="30" y="136"/>
                    </a:lnTo>
                    <a:lnTo>
                      <a:pt x="28" y="130"/>
                    </a:lnTo>
                    <a:lnTo>
                      <a:pt x="32" y="124"/>
                    </a:lnTo>
                    <a:lnTo>
                      <a:pt x="104" y="8"/>
                    </a:lnTo>
                    <a:lnTo>
                      <a:pt x="104" y="8"/>
                    </a:lnTo>
                    <a:lnTo>
                      <a:pt x="108" y="4"/>
                    </a:lnTo>
                    <a:lnTo>
                      <a:pt x="112" y="0"/>
                    </a:lnTo>
                    <a:lnTo>
                      <a:pt x="118" y="0"/>
                    </a:lnTo>
                    <a:lnTo>
                      <a:pt x="124" y="2"/>
                    </a:lnTo>
                    <a:lnTo>
                      <a:pt x="124" y="2"/>
                    </a:lnTo>
                    <a:lnTo>
                      <a:pt x="128" y="6"/>
                    </a:lnTo>
                    <a:lnTo>
                      <a:pt x="130" y="12"/>
                    </a:lnTo>
                    <a:lnTo>
                      <a:pt x="130" y="16"/>
                    </a:lnTo>
                    <a:lnTo>
                      <a:pt x="128" y="22"/>
                    </a:lnTo>
                    <a:lnTo>
                      <a:pt x="64" y="122"/>
                    </a:lnTo>
                    <a:lnTo>
                      <a:pt x="150" y="148"/>
                    </a:lnTo>
                    <a:lnTo>
                      <a:pt x="148" y="140"/>
                    </a:lnTo>
                    <a:lnTo>
                      <a:pt x="130" y="100"/>
                    </a:lnTo>
                    <a:lnTo>
                      <a:pt x="130" y="100"/>
                    </a:lnTo>
                    <a:lnTo>
                      <a:pt x="130" y="94"/>
                    </a:lnTo>
                    <a:lnTo>
                      <a:pt x="130" y="88"/>
                    </a:lnTo>
                    <a:lnTo>
                      <a:pt x="130" y="88"/>
                    </a:lnTo>
                    <a:lnTo>
                      <a:pt x="134" y="84"/>
                    </a:lnTo>
                    <a:lnTo>
                      <a:pt x="138" y="82"/>
                    </a:lnTo>
                    <a:lnTo>
                      <a:pt x="138" y="82"/>
                    </a:lnTo>
                    <a:lnTo>
                      <a:pt x="172" y="70"/>
                    </a:lnTo>
                    <a:lnTo>
                      <a:pt x="206" y="62"/>
                    </a:lnTo>
                    <a:lnTo>
                      <a:pt x="240" y="58"/>
                    </a:lnTo>
                    <a:lnTo>
                      <a:pt x="274" y="56"/>
                    </a:lnTo>
                    <a:lnTo>
                      <a:pt x="274" y="56"/>
                    </a:lnTo>
                    <a:lnTo>
                      <a:pt x="314" y="58"/>
                    </a:lnTo>
                    <a:lnTo>
                      <a:pt x="352" y="64"/>
                    </a:lnTo>
                    <a:lnTo>
                      <a:pt x="388" y="74"/>
                    </a:lnTo>
                    <a:lnTo>
                      <a:pt x="422" y="86"/>
                    </a:lnTo>
                    <a:lnTo>
                      <a:pt x="456" y="102"/>
                    </a:lnTo>
                    <a:lnTo>
                      <a:pt x="488" y="122"/>
                    </a:lnTo>
                    <a:lnTo>
                      <a:pt x="516" y="144"/>
                    </a:lnTo>
                    <a:lnTo>
                      <a:pt x="544" y="168"/>
                    </a:lnTo>
                    <a:lnTo>
                      <a:pt x="568" y="196"/>
                    </a:lnTo>
                    <a:lnTo>
                      <a:pt x="590" y="224"/>
                    </a:lnTo>
                    <a:lnTo>
                      <a:pt x="610" y="256"/>
                    </a:lnTo>
                    <a:lnTo>
                      <a:pt x="626" y="290"/>
                    </a:lnTo>
                    <a:lnTo>
                      <a:pt x="638" y="324"/>
                    </a:lnTo>
                    <a:lnTo>
                      <a:pt x="648" y="362"/>
                    </a:lnTo>
                    <a:lnTo>
                      <a:pt x="654" y="398"/>
                    </a:lnTo>
                    <a:lnTo>
                      <a:pt x="656" y="438"/>
                    </a:lnTo>
                    <a:lnTo>
                      <a:pt x="656" y="438"/>
                    </a:lnTo>
                    <a:lnTo>
                      <a:pt x="654" y="476"/>
                    </a:lnTo>
                    <a:lnTo>
                      <a:pt x="648" y="514"/>
                    </a:lnTo>
                    <a:lnTo>
                      <a:pt x="638" y="552"/>
                    </a:lnTo>
                    <a:lnTo>
                      <a:pt x="626" y="586"/>
                    </a:lnTo>
                    <a:lnTo>
                      <a:pt x="610" y="620"/>
                    </a:lnTo>
                    <a:lnTo>
                      <a:pt x="590" y="652"/>
                    </a:lnTo>
                    <a:lnTo>
                      <a:pt x="568" y="680"/>
                    </a:lnTo>
                    <a:lnTo>
                      <a:pt x="544" y="708"/>
                    </a:lnTo>
                    <a:lnTo>
                      <a:pt x="516" y="732"/>
                    </a:lnTo>
                    <a:lnTo>
                      <a:pt x="488" y="754"/>
                    </a:lnTo>
                    <a:lnTo>
                      <a:pt x="456" y="774"/>
                    </a:lnTo>
                    <a:lnTo>
                      <a:pt x="422" y="790"/>
                    </a:lnTo>
                    <a:lnTo>
                      <a:pt x="388" y="802"/>
                    </a:lnTo>
                    <a:lnTo>
                      <a:pt x="352" y="812"/>
                    </a:lnTo>
                    <a:lnTo>
                      <a:pt x="314" y="818"/>
                    </a:lnTo>
                    <a:lnTo>
                      <a:pt x="274" y="820"/>
                    </a:lnTo>
                    <a:lnTo>
                      <a:pt x="274" y="82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100" name="Group 99"/>
            <p:cNvGrpSpPr/>
            <p:nvPr/>
          </p:nvGrpSpPr>
          <p:grpSpPr>
            <a:xfrm>
              <a:off x="9872701" y="2829657"/>
              <a:ext cx="1878892" cy="1542780"/>
              <a:chOff x="9910801" y="2434267"/>
              <a:chExt cx="1878892" cy="1542780"/>
            </a:xfrm>
          </p:grpSpPr>
          <p:sp>
            <p:nvSpPr>
              <p:cNvPr id="101" name="TextBox 100"/>
              <p:cNvSpPr txBox="1"/>
              <p:nvPr/>
            </p:nvSpPr>
            <p:spPr>
              <a:xfrm>
                <a:off x="9910801" y="3234749"/>
                <a:ext cx="1090058" cy="461622"/>
              </a:xfrm>
              <a:prstGeom prst="rect">
                <a:avLst/>
              </a:prstGeom>
              <a:noFill/>
            </p:spPr>
            <p:txBody>
              <a:bodyPr wrap="square" lIns="182854" tIns="146283" rIns="182854" bIns="146283" rtlCol="0">
                <a:spAutoFit/>
              </a:bodyPr>
              <a:lstStyle/>
              <a:p>
                <a:pPr marL="0" marR="0" lvl="0" indent="0" defTabSz="932563" eaLnBrk="1" fontAlgn="auto" latinLnBrk="0" hangingPunct="1">
                  <a:lnSpc>
                    <a:spcPct val="90000"/>
                  </a:lnSpc>
                  <a:spcBef>
                    <a:spcPct val="0"/>
                  </a:spcBef>
                  <a:spcAft>
                    <a:spcPts val="600"/>
                  </a:spcAft>
                  <a:buClrTx/>
                  <a:buSzTx/>
                  <a:buFontTx/>
                  <a:buNone/>
                  <a:tabLst/>
                  <a:defRPr/>
                </a:pPr>
                <a: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t>Apps</a:t>
                </a:r>
              </a:p>
            </p:txBody>
          </p:sp>
          <p:grpSp>
            <p:nvGrpSpPr>
              <p:cNvPr id="102" name="Group 101"/>
              <p:cNvGrpSpPr/>
              <p:nvPr/>
            </p:nvGrpSpPr>
            <p:grpSpPr>
              <a:xfrm>
                <a:off x="10012430" y="2917883"/>
                <a:ext cx="462396" cy="357669"/>
                <a:chOff x="5007615" y="2323753"/>
                <a:chExt cx="649029" cy="502032"/>
              </a:xfrm>
              <a:solidFill>
                <a:srgbClr val="0078D7"/>
              </a:solidFill>
            </p:grpSpPr>
            <p:sp>
              <p:nvSpPr>
                <p:cNvPr id="112" name="Freeform 499"/>
                <p:cNvSpPr>
                  <a:spLocks/>
                </p:cNvSpPr>
                <p:nvPr/>
              </p:nvSpPr>
              <p:spPr bwMode="auto">
                <a:xfrm>
                  <a:off x="5175285" y="2455306"/>
                  <a:ext cx="313688" cy="314768"/>
                </a:xfrm>
                <a:custGeom>
                  <a:avLst/>
                  <a:gdLst>
                    <a:gd name="connsiteX0" fmla="*/ 193673 w 319670"/>
                    <a:gd name="connsiteY0" fmla="*/ 280605 h 320770"/>
                    <a:gd name="connsiteX1" fmla="*/ 165888 w 319670"/>
                    <a:gd name="connsiteY1" fmla="*/ 281661 h 320770"/>
                    <a:gd name="connsiteX2" fmla="*/ 167460 w 319670"/>
                    <a:gd name="connsiteY2" fmla="*/ 307015 h 320770"/>
                    <a:gd name="connsiteX3" fmla="*/ 181091 w 319670"/>
                    <a:gd name="connsiteY3" fmla="*/ 305430 h 320770"/>
                    <a:gd name="connsiteX4" fmla="*/ 193673 w 319670"/>
                    <a:gd name="connsiteY4" fmla="*/ 280605 h 320770"/>
                    <a:gd name="connsiteX5" fmla="*/ 127923 w 319670"/>
                    <a:gd name="connsiteY5" fmla="*/ 280054 h 320770"/>
                    <a:gd name="connsiteX6" fmla="*/ 141657 w 319670"/>
                    <a:gd name="connsiteY6" fmla="*/ 305957 h 320770"/>
                    <a:gd name="connsiteX7" fmla="*/ 154333 w 319670"/>
                    <a:gd name="connsiteY7" fmla="*/ 307015 h 320770"/>
                    <a:gd name="connsiteX8" fmla="*/ 152749 w 319670"/>
                    <a:gd name="connsiteY8" fmla="*/ 281640 h 320770"/>
                    <a:gd name="connsiteX9" fmla="*/ 127923 w 319670"/>
                    <a:gd name="connsiteY9" fmla="*/ 280054 h 320770"/>
                    <a:gd name="connsiteX10" fmla="*/ 226960 w 319670"/>
                    <a:gd name="connsiteY10" fmla="*/ 275378 h 320770"/>
                    <a:gd name="connsiteX11" fmla="*/ 209629 w 319670"/>
                    <a:gd name="connsiteY11" fmla="*/ 278547 h 320770"/>
                    <a:gd name="connsiteX12" fmla="*/ 198075 w 319670"/>
                    <a:gd name="connsiteY12" fmla="*/ 301788 h 320770"/>
                    <a:gd name="connsiteX13" fmla="*/ 204377 w 319670"/>
                    <a:gd name="connsiteY13" fmla="*/ 300203 h 320770"/>
                    <a:gd name="connsiteX14" fmla="*/ 226960 w 319670"/>
                    <a:gd name="connsiteY14" fmla="*/ 275378 h 320770"/>
                    <a:gd name="connsiteX15" fmla="*/ 94911 w 319670"/>
                    <a:gd name="connsiteY15" fmla="*/ 274277 h 320770"/>
                    <a:gd name="connsiteX16" fmla="*/ 120163 w 319670"/>
                    <a:gd name="connsiteY16" fmla="*/ 301828 h 320770"/>
                    <a:gd name="connsiteX17" fmla="*/ 124897 w 319670"/>
                    <a:gd name="connsiteY17" fmla="*/ 302888 h 320770"/>
                    <a:gd name="connsiteX18" fmla="*/ 112797 w 319670"/>
                    <a:gd name="connsiteY18" fmla="*/ 277456 h 320770"/>
                    <a:gd name="connsiteX19" fmla="*/ 94911 w 319670"/>
                    <a:gd name="connsiteY19" fmla="*/ 274277 h 320770"/>
                    <a:gd name="connsiteX20" fmla="*/ 261623 w 319670"/>
                    <a:gd name="connsiteY20" fmla="*/ 266024 h 320770"/>
                    <a:gd name="connsiteX21" fmla="*/ 247511 w 319670"/>
                    <a:gd name="connsiteY21" fmla="*/ 270781 h 320770"/>
                    <a:gd name="connsiteX22" fmla="*/ 235489 w 319670"/>
                    <a:gd name="connsiteY22" fmla="*/ 286107 h 320770"/>
                    <a:gd name="connsiteX23" fmla="*/ 261623 w 319670"/>
                    <a:gd name="connsiteY23" fmla="*/ 266024 h 320770"/>
                    <a:gd name="connsiteX24" fmla="*/ 53646 w 319670"/>
                    <a:gd name="connsiteY24" fmla="*/ 261072 h 320770"/>
                    <a:gd name="connsiteX25" fmla="*/ 90509 w 319670"/>
                    <a:gd name="connsiteY25" fmla="*/ 289683 h 320770"/>
                    <a:gd name="connsiteX26" fmla="*/ 74184 w 319670"/>
                    <a:gd name="connsiteY26" fmla="*/ 268490 h 320770"/>
                    <a:gd name="connsiteX27" fmla="*/ 53646 w 319670"/>
                    <a:gd name="connsiteY27" fmla="*/ 261072 h 320770"/>
                    <a:gd name="connsiteX28" fmla="*/ 213205 w 319670"/>
                    <a:gd name="connsiteY28" fmla="*/ 224209 h 320770"/>
                    <a:gd name="connsiteX29" fmla="*/ 163687 w 319670"/>
                    <a:gd name="connsiteY29" fmla="*/ 228957 h 320770"/>
                    <a:gd name="connsiteX30" fmla="*/ 165267 w 319670"/>
                    <a:gd name="connsiteY30" fmla="*/ 269051 h 320770"/>
                    <a:gd name="connsiteX31" fmla="*/ 200035 w 319670"/>
                    <a:gd name="connsiteY31" fmla="*/ 266413 h 320770"/>
                    <a:gd name="connsiteX32" fmla="*/ 213205 w 319670"/>
                    <a:gd name="connsiteY32" fmla="*/ 224209 h 320770"/>
                    <a:gd name="connsiteX33" fmla="*/ 108941 w 319670"/>
                    <a:gd name="connsiteY33" fmla="*/ 224209 h 320770"/>
                    <a:gd name="connsiteX34" fmla="*/ 122109 w 319670"/>
                    <a:gd name="connsiteY34" fmla="*/ 265864 h 320770"/>
                    <a:gd name="connsiteX35" fmla="*/ 152132 w 319670"/>
                    <a:gd name="connsiteY35" fmla="*/ 268500 h 320770"/>
                    <a:gd name="connsiteX36" fmla="*/ 150552 w 319670"/>
                    <a:gd name="connsiteY36" fmla="*/ 228954 h 320770"/>
                    <a:gd name="connsiteX37" fmla="*/ 108941 w 319670"/>
                    <a:gd name="connsiteY37" fmla="*/ 224209 h 320770"/>
                    <a:gd name="connsiteX38" fmla="*/ 58322 w 319670"/>
                    <a:gd name="connsiteY38" fmla="*/ 209903 h 320770"/>
                    <a:gd name="connsiteX39" fmla="*/ 82669 w 319670"/>
                    <a:gd name="connsiteY39" fmla="*/ 257461 h 320770"/>
                    <a:gd name="connsiteX40" fmla="*/ 107016 w 319670"/>
                    <a:gd name="connsiteY40" fmla="*/ 263273 h 320770"/>
                    <a:gd name="connsiteX41" fmla="*/ 94842 w 319670"/>
                    <a:gd name="connsiteY41" fmla="*/ 221000 h 320770"/>
                    <a:gd name="connsiteX42" fmla="*/ 58322 w 319670"/>
                    <a:gd name="connsiteY42" fmla="*/ 209903 h 320770"/>
                    <a:gd name="connsiteX43" fmla="*/ 264925 w 319670"/>
                    <a:gd name="connsiteY43" fmla="*/ 209078 h 320770"/>
                    <a:gd name="connsiteX44" fmla="*/ 227505 w 319670"/>
                    <a:gd name="connsiteY44" fmla="*/ 221190 h 320770"/>
                    <a:gd name="connsiteX45" fmla="*/ 214856 w 319670"/>
                    <a:gd name="connsiteY45" fmla="*/ 264374 h 320770"/>
                    <a:gd name="connsiteX46" fmla="*/ 239100 w 319670"/>
                    <a:gd name="connsiteY46" fmla="*/ 259634 h 320770"/>
                    <a:gd name="connsiteX47" fmla="*/ 264925 w 319670"/>
                    <a:gd name="connsiteY47" fmla="*/ 209078 h 320770"/>
                    <a:gd name="connsiteX48" fmla="*/ 303989 w 319670"/>
                    <a:gd name="connsiteY48" fmla="*/ 187895 h 320770"/>
                    <a:gd name="connsiteX49" fmla="*/ 280765 w 319670"/>
                    <a:gd name="connsiteY49" fmla="*/ 201624 h 320770"/>
                    <a:gd name="connsiteX50" fmla="*/ 258597 w 319670"/>
                    <a:gd name="connsiteY50" fmla="*/ 253370 h 320770"/>
                    <a:gd name="connsiteX51" fmla="*/ 279710 w 319670"/>
                    <a:gd name="connsiteY51" fmla="*/ 244921 h 320770"/>
                    <a:gd name="connsiteX52" fmla="*/ 303989 w 319670"/>
                    <a:gd name="connsiteY52" fmla="*/ 187895 h 320770"/>
                    <a:gd name="connsiteX53" fmla="*/ 15131 w 319670"/>
                    <a:gd name="connsiteY53" fmla="*/ 186244 h 320770"/>
                    <a:gd name="connsiteX54" fmla="*/ 35764 w 319670"/>
                    <a:gd name="connsiteY54" fmla="*/ 239029 h 320770"/>
                    <a:gd name="connsiteX55" fmla="*/ 63274 w 319670"/>
                    <a:gd name="connsiteY55" fmla="*/ 251169 h 320770"/>
                    <a:gd name="connsiteX56" fmla="*/ 42641 w 319670"/>
                    <a:gd name="connsiteY56" fmla="*/ 202607 h 320770"/>
                    <a:gd name="connsiteX57" fmla="*/ 15131 w 319670"/>
                    <a:gd name="connsiteY57" fmla="*/ 186244 h 320770"/>
                    <a:gd name="connsiteX58" fmla="*/ 220633 w 319670"/>
                    <a:gd name="connsiteY58" fmla="*/ 169463 h 320770"/>
                    <a:gd name="connsiteX59" fmla="*/ 162861 w 319670"/>
                    <a:gd name="connsiteY59" fmla="*/ 176816 h 320770"/>
                    <a:gd name="connsiteX60" fmla="*/ 163386 w 319670"/>
                    <a:gd name="connsiteY60" fmla="*/ 215680 h 320770"/>
                    <a:gd name="connsiteX61" fmla="*/ 216431 w 319670"/>
                    <a:gd name="connsiteY61" fmla="*/ 209903 h 320770"/>
                    <a:gd name="connsiteX62" fmla="*/ 220633 w 319670"/>
                    <a:gd name="connsiteY62" fmla="*/ 169463 h 320770"/>
                    <a:gd name="connsiteX63" fmla="*/ 101513 w 319670"/>
                    <a:gd name="connsiteY63" fmla="*/ 169463 h 320770"/>
                    <a:gd name="connsiteX64" fmla="*/ 105748 w 319670"/>
                    <a:gd name="connsiteY64" fmla="*/ 210428 h 320770"/>
                    <a:gd name="connsiteX65" fmla="*/ 150207 w 319670"/>
                    <a:gd name="connsiteY65" fmla="*/ 215680 h 320770"/>
                    <a:gd name="connsiteX66" fmla="*/ 149678 w 319670"/>
                    <a:gd name="connsiteY66" fmla="*/ 176291 h 320770"/>
                    <a:gd name="connsiteX67" fmla="*/ 101513 w 319670"/>
                    <a:gd name="connsiteY67" fmla="*/ 169463 h 320770"/>
                    <a:gd name="connsiteX68" fmla="*/ 51121 w 319670"/>
                    <a:gd name="connsiteY68" fmla="*/ 149931 h 320770"/>
                    <a:gd name="connsiteX69" fmla="*/ 50069 w 319670"/>
                    <a:gd name="connsiteY69" fmla="*/ 159953 h 320770"/>
                    <a:gd name="connsiteX70" fmla="*/ 53752 w 319670"/>
                    <a:gd name="connsiteY70" fmla="*/ 193713 h 320770"/>
                    <a:gd name="connsiteX71" fmla="*/ 92160 w 319670"/>
                    <a:gd name="connsiteY71" fmla="*/ 207427 h 320770"/>
                    <a:gd name="connsiteX72" fmla="*/ 89003 w 319670"/>
                    <a:gd name="connsiteY72" fmla="*/ 166283 h 320770"/>
                    <a:gd name="connsiteX73" fmla="*/ 51121 w 319670"/>
                    <a:gd name="connsiteY73" fmla="*/ 149931 h 320770"/>
                    <a:gd name="connsiteX74" fmla="*/ 271850 w 319670"/>
                    <a:gd name="connsiteY74" fmla="*/ 148830 h 320770"/>
                    <a:gd name="connsiteX75" fmla="*/ 233420 w 319670"/>
                    <a:gd name="connsiteY75" fmla="*/ 165717 h 320770"/>
                    <a:gd name="connsiteX76" fmla="*/ 230262 w 319670"/>
                    <a:gd name="connsiteY76" fmla="*/ 206877 h 320770"/>
                    <a:gd name="connsiteX77" fmla="*/ 269218 w 319670"/>
                    <a:gd name="connsiteY77" fmla="*/ 193157 h 320770"/>
                    <a:gd name="connsiteX78" fmla="*/ 272903 w 319670"/>
                    <a:gd name="connsiteY78" fmla="*/ 159912 h 320770"/>
                    <a:gd name="connsiteX79" fmla="*/ 271850 w 319670"/>
                    <a:gd name="connsiteY79" fmla="*/ 148830 h 320770"/>
                    <a:gd name="connsiteX80" fmla="*/ 302793 w 319670"/>
                    <a:gd name="connsiteY80" fmla="*/ 126547 h 320770"/>
                    <a:gd name="connsiteX81" fmla="*/ 284431 w 319670"/>
                    <a:gd name="connsiteY81" fmla="*/ 141328 h 320770"/>
                    <a:gd name="connsiteX82" fmla="*/ 286005 w 319670"/>
                    <a:gd name="connsiteY82" fmla="*/ 159805 h 320770"/>
                    <a:gd name="connsiteX83" fmla="*/ 283907 w 319670"/>
                    <a:gd name="connsiteY83" fmla="*/ 185144 h 320770"/>
                    <a:gd name="connsiteX84" fmla="*/ 306465 w 319670"/>
                    <a:gd name="connsiteY84" fmla="*/ 169835 h 320770"/>
                    <a:gd name="connsiteX85" fmla="*/ 306465 w 319670"/>
                    <a:gd name="connsiteY85" fmla="*/ 160333 h 320770"/>
                    <a:gd name="connsiteX86" fmla="*/ 302793 w 319670"/>
                    <a:gd name="connsiteY86" fmla="*/ 126547 h 320770"/>
                    <a:gd name="connsiteX87" fmla="*/ 17427 w 319670"/>
                    <a:gd name="connsiteY87" fmla="*/ 125172 h 320770"/>
                    <a:gd name="connsiteX88" fmla="*/ 13205 w 319670"/>
                    <a:gd name="connsiteY88" fmla="*/ 160446 h 320770"/>
                    <a:gd name="connsiteX89" fmla="*/ 13205 w 319670"/>
                    <a:gd name="connsiteY89" fmla="*/ 168870 h 320770"/>
                    <a:gd name="connsiteX90" fmla="*/ 39065 w 319670"/>
                    <a:gd name="connsiteY90" fmla="*/ 186244 h 320770"/>
                    <a:gd name="connsiteX91" fmla="*/ 36954 w 319670"/>
                    <a:gd name="connsiteY91" fmla="*/ 159920 h 320770"/>
                    <a:gd name="connsiteX92" fmla="*/ 38537 w 319670"/>
                    <a:gd name="connsiteY92" fmla="*/ 142546 h 320770"/>
                    <a:gd name="connsiteX93" fmla="*/ 17427 w 319670"/>
                    <a:gd name="connsiteY93" fmla="*/ 125172 h 320770"/>
                    <a:gd name="connsiteX94" fmla="*/ 215883 w 319670"/>
                    <a:gd name="connsiteY94" fmla="*/ 122420 h 320770"/>
                    <a:gd name="connsiteX95" fmla="*/ 165486 w 319670"/>
                    <a:gd name="connsiteY95" fmla="*/ 128769 h 320770"/>
                    <a:gd name="connsiteX96" fmla="*/ 163386 w 319670"/>
                    <a:gd name="connsiteY96" fmla="*/ 128769 h 320770"/>
                    <a:gd name="connsiteX97" fmla="*/ 162861 w 319670"/>
                    <a:gd name="connsiteY97" fmla="*/ 155221 h 320770"/>
                    <a:gd name="connsiteX98" fmla="*/ 162861 w 319670"/>
                    <a:gd name="connsiteY98" fmla="*/ 163686 h 320770"/>
                    <a:gd name="connsiteX99" fmla="*/ 220083 w 319670"/>
                    <a:gd name="connsiteY99" fmla="*/ 155750 h 320770"/>
                    <a:gd name="connsiteX100" fmla="*/ 215883 w 319670"/>
                    <a:gd name="connsiteY100" fmla="*/ 122420 h 320770"/>
                    <a:gd name="connsiteX101" fmla="*/ 106825 w 319670"/>
                    <a:gd name="connsiteY101" fmla="*/ 120220 h 320770"/>
                    <a:gd name="connsiteX102" fmla="*/ 102064 w 319670"/>
                    <a:gd name="connsiteY102" fmla="*/ 156248 h 320770"/>
                    <a:gd name="connsiteX103" fmla="*/ 149678 w 319670"/>
                    <a:gd name="connsiteY103" fmla="*/ 163136 h 320770"/>
                    <a:gd name="connsiteX104" fmla="*/ 149678 w 319670"/>
                    <a:gd name="connsiteY104" fmla="*/ 155188 h 320770"/>
                    <a:gd name="connsiteX105" fmla="*/ 150207 w 319670"/>
                    <a:gd name="connsiteY105" fmla="*/ 128167 h 320770"/>
                    <a:gd name="connsiteX106" fmla="*/ 106825 w 319670"/>
                    <a:gd name="connsiteY106" fmla="*/ 120220 h 320770"/>
                    <a:gd name="connsiteX107" fmla="*/ 259617 w 319670"/>
                    <a:gd name="connsiteY107" fmla="*/ 103988 h 320770"/>
                    <a:gd name="connsiteX108" fmla="*/ 228611 w 319670"/>
                    <a:gd name="connsiteY108" fmla="*/ 118717 h 320770"/>
                    <a:gd name="connsiteX109" fmla="*/ 233341 w 319670"/>
                    <a:gd name="connsiteY109" fmla="*/ 151856 h 320770"/>
                    <a:gd name="connsiteX110" fmla="*/ 269602 w 319670"/>
                    <a:gd name="connsiteY110" fmla="*/ 135024 h 320770"/>
                    <a:gd name="connsiteX111" fmla="*/ 259617 w 319670"/>
                    <a:gd name="connsiteY111" fmla="*/ 103988 h 320770"/>
                    <a:gd name="connsiteX112" fmla="*/ 65249 w 319670"/>
                    <a:gd name="connsiteY112" fmla="*/ 99862 h 320770"/>
                    <a:gd name="connsiteX113" fmla="*/ 52545 w 319670"/>
                    <a:gd name="connsiteY113" fmla="*/ 136118 h 320770"/>
                    <a:gd name="connsiteX114" fmla="*/ 89068 w 319670"/>
                    <a:gd name="connsiteY114" fmla="*/ 152407 h 320770"/>
                    <a:gd name="connsiteX115" fmla="*/ 94361 w 319670"/>
                    <a:gd name="connsiteY115" fmla="*/ 115625 h 320770"/>
                    <a:gd name="connsiteX116" fmla="*/ 65249 w 319670"/>
                    <a:gd name="connsiteY116" fmla="*/ 99862 h 320770"/>
                    <a:gd name="connsiteX117" fmla="*/ 285381 w 319670"/>
                    <a:gd name="connsiteY117" fmla="*/ 83906 h 320770"/>
                    <a:gd name="connsiteX118" fmla="*/ 270702 w 319670"/>
                    <a:gd name="connsiteY118" fmla="*/ 96554 h 320770"/>
                    <a:gd name="connsiteX119" fmla="*/ 281711 w 319670"/>
                    <a:gd name="connsiteY119" fmla="*/ 127648 h 320770"/>
                    <a:gd name="connsiteX120" fmla="*/ 298487 w 319670"/>
                    <a:gd name="connsiteY120" fmla="*/ 112365 h 320770"/>
                    <a:gd name="connsiteX121" fmla="*/ 285381 w 319670"/>
                    <a:gd name="connsiteY121" fmla="*/ 83906 h 320770"/>
                    <a:gd name="connsiteX122" fmla="*/ 39411 w 319670"/>
                    <a:gd name="connsiteY122" fmla="*/ 75928 h 320770"/>
                    <a:gd name="connsiteX123" fmla="*/ 21458 w 319670"/>
                    <a:gd name="connsiteY123" fmla="*/ 111317 h 320770"/>
                    <a:gd name="connsiteX124" fmla="*/ 40995 w 319670"/>
                    <a:gd name="connsiteY124" fmla="*/ 128748 h 320770"/>
                    <a:gd name="connsiteX125" fmla="*/ 54196 w 319670"/>
                    <a:gd name="connsiteY125" fmla="*/ 91774 h 320770"/>
                    <a:gd name="connsiteX126" fmla="*/ 39411 w 319670"/>
                    <a:gd name="connsiteY126" fmla="*/ 75928 h 320770"/>
                    <a:gd name="connsiteX127" fmla="*/ 201616 w 319670"/>
                    <a:gd name="connsiteY127" fmla="*/ 73452 h 320770"/>
                    <a:gd name="connsiteX128" fmla="*/ 165267 w 319670"/>
                    <a:gd name="connsiteY128" fmla="*/ 78187 h 320770"/>
                    <a:gd name="connsiteX129" fmla="*/ 164740 w 319670"/>
                    <a:gd name="connsiteY129" fmla="*/ 78187 h 320770"/>
                    <a:gd name="connsiteX130" fmla="*/ 163687 w 319670"/>
                    <a:gd name="connsiteY130" fmla="*/ 115543 h 320770"/>
                    <a:gd name="connsiteX131" fmla="*/ 165267 w 319670"/>
                    <a:gd name="connsiteY131" fmla="*/ 115543 h 320770"/>
                    <a:gd name="connsiteX132" fmla="*/ 213205 w 319670"/>
                    <a:gd name="connsiteY132" fmla="*/ 109756 h 320770"/>
                    <a:gd name="connsiteX133" fmla="*/ 201616 w 319670"/>
                    <a:gd name="connsiteY133" fmla="*/ 73452 h 320770"/>
                    <a:gd name="connsiteX134" fmla="*/ 121592 w 319670"/>
                    <a:gd name="connsiteY134" fmla="*/ 70701 h 320770"/>
                    <a:gd name="connsiteX135" fmla="*/ 109491 w 319670"/>
                    <a:gd name="connsiteY135" fmla="*/ 107084 h 320770"/>
                    <a:gd name="connsiteX136" fmla="*/ 150530 w 319670"/>
                    <a:gd name="connsiteY136" fmla="*/ 114993 h 320770"/>
                    <a:gd name="connsiteX137" fmla="*/ 151582 w 319670"/>
                    <a:gd name="connsiteY137" fmla="*/ 77028 h 320770"/>
                    <a:gd name="connsiteX138" fmla="*/ 121592 w 319670"/>
                    <a:gd name="connsiteY138" fmla="*/ 70701 h 320770"/>
                    <a:gd name="connsiteX139" fmla="*/ 233321 w 319670"/>
                    <a:gd name="connsiteY139" fmla="*/ 59697 h 320770"/>
                    <a:gd name="connsiteX140" fmla="*/ 214306 w 319670"/>
                    <a:gd name="connsiteY140" fmla="*/ 69207 h 320770"/>
                    <a:gd name="connsiteX141" fmla="*/ 225926 w 319670"/>
                    <a:gd name="connsiteY141" fmla="*/ 106189 h 320770"/>
                    <a:gd name="connsiteX142" fmla="*/ 253921 w 319670"/>
                    <a:gd name="connsiteY142" fmla="*/ 92453 h 320770"/>
                    <a:gd name="connsiteX143" fmla="*/ 233321 w 319670"/>
                    <a:gd name="connsiteY143" fmla="*/ 59697 h 320770"/>
                    <a:gd name="connsiteX144" fmla="*/ 92595 w 319670"/>
                    <a:gd name="connsiteY144" fmla="*/ 55846 h 320770"/>
                    <a:gd name="connsiteX145" fmla="*/ 70977 w 319670"/>
                    <a:gd name="connsiteY145" fmla="*/ 88088 h 320770"/>
                    <a:gd name="connsiteX146" fmla="*/ 97341 w 319670"/>
                    <a:gd name="connsiteY146" fmla="*/ 102888 h 320770"/>
                    <a:gd name="connsiteX147" fmla="*/ 108941 w 319670"/>
                    <a:gd name="connsiteY147" fmla="*/ 65360 h 320770"/>
                    <a:gd name="connsiteX148" fmla="*/ 92595 w 319670"/>
                    <a:gd name="connsiteY148" fmla="*/ 55846 h 320770"/>
                    <a:gd name="connsiteX149" fmla="*/ 251144 w 319670"/>
                    <a:gd name="connsiteY149" fmla="*/ 44842 h 320770"/>
                    <a:gd name="connsiteX150" fmla="*/ 243742 w 319670"/>
                    <a:gd name="connsiteY150" fmla="*/ 51712 h 320770"/>
                    <a:gd name="connsiteX151" fmla="*/ 264890 w 319670"/>
                    <a:gd name="connsiteY151" fmla="*/ 85007 h 320770"/>
                    <a:gd name="connsiteX152" fmla="*/ 277579 w 319670"/>
                    <a:gd name="connsiteY152" fmla="*/ 72851 h 320770"/>
                    <a:gd name="connsiteX153" fmla="*/ 251144 w 319670"/>
                    <a:gd name="connsiteY153" fmla="*/ 44842 h 320770"/>
                    <a:gd name="connsiteX154" fmla="*/ 75908 w 319670"/>
                    <a:gd name="connsiteY154" fmla="*/ 39614 h 320770"/>
                    <a:gd name="connsiteX155" fmla="*/ 47868 w 319670"/>
                    <a:gd name="connsiteY155" fmla="*/ 65510 h 320770"/>
                    <a:gd name="connsiteX156" fmla="*/ 60565 w 319670"/>
                    <a:gd name="connsiteY156" fmla="*/ 79779 h 320770"/>
                    <a:gd name="connsiteX157" fmla="*/ 82256 w 319670"/>
                    <a:gd name="connsiteY157" fmla="*/ 47013 h 320770"/>
                    <a:gd name="connsiteX158" fmla="*/ 75908 w 319670"/>
                    <a:gd name="connsiteY158" fmla="*/ 39614 h 320770"/>
                    <a:gd name="connsiteX159" fmla="*/ 224484 w 319670"/>
                    <a:gd name="connsiteY159" fmla="*/ 28060 h 320770"/>
                    <a:gd name="connsiteX160" fmla="*/ 236003 w 319670"/>
                    <a:gd name="connsiteY160" fmla="*/ 41815 h 320770"/>
                    <a:gd name="connsiteX161" fmla="*/ 240716 w 319670"/>
                    <a:gd name="connsiteY161" fmla="*/ 37583 h 320770"/>
                    <a:gd name="connsiteX162" fmla="*/ 224484 w 319670"/>
                    <a:gd name="connsiteY162" fmla="*/ 28060 h 320770"/>
                    <a:gd name="connsiteX163" fmla="*/ 101238 w 319670"/>
                    <a:gd name="connsiteY163" fmla="*/ 25309 h 320770"/>
                    <a:gd name="connsiteX164" fmla="*/ 86933 w 319670"/>
                    <a:gd name="connsiteY164" fmla="*/ 32662 h 320770"/>
                    <a:gd name="connsiteX165" fmla="*/ 90642 w 319670"/>
                    <a:gd name="connsiteY165" fmla="*/ 36863 h 320770"/>
                    <a:gd name="connsiteX166" fmla="*/ 101238 w 319670"/>
                    <a:gd name="connsiteY166" fmla="*/ 25309 h 320770"/>
                    <a:gd name="connsiteX167" fmla="*/ 189546 w 319670"/>
                    <a:gd name="connsiteY167" fmla="*/ 16506 h 320770"/>
                    <a:gd name="connsiteX168" fmla="*/ 209532 w 319670"/>
                    <a:gd name="connsiteY168" fmla="*/ 56946 h 320770"/>
                    <a:gd name="connsiteX169" fmla="*/ 225310 w 319670"/>
                    <a:gd name="connsiteY169" fmla="*/ 49068 h 320770"/>
                    <a:gd name="connsiteX170" fmla="*/ 194280 w 319670"/>
                    <a:gd name="connsiteY170" fmla="*/ 17556 h 320770"/>
                    <a:gd name="connsiteX171" fmla="*/ 189546 w 319670"/>
                    <a:gd name="connsiteY171" fmla="*/ 16506 h 320770"/>
                    <a:gd name="connsiteX172" fmla="*/ 132600 w 319670"/>
                    <a:gd name="connsiteY172" fmla="*/ 15955 h 320770"/>
                    <a:gd name="connsiteX173" fmla="*/ 128938 w 319670"/>
                    <a:gd name="connsiteY173" fmla="*/ 16483 h 320770"/>
                    <a:gd name="connsiteX174" fmla="*/ 100688 w 319670"/>
                    <a:gd name="connsiteY174" fmla="*/ 46010 h 320770"/>
                    <a:gd name="connsiteX175" fmla="*/ 114290 w 319670"/>
                    <a:gd name="connsiteY175" fmla="*/ 53920 h 320770"/>
                    <a:gd name="connsiteX176" fmla="*/ 132600 w 319670"/>
                    <a:gd name="connsiteY176" fmla="*/ 15955 h 320770"/>
                    <a:gd name="connsiteX177" fmla="*/ 167974 w 319670"/>
                    <a:gd name="connsiteY177" fmla="*/ 13204 h 320770"/>
                    <a:gd name="connsiteX178" fmla="*/ 165337 w 319670"/>
                    <a:gd name="connsiteY178" fmla="*/ 64924 h 320770"/>
                    <a:gd name="connsiteX179" fmla="*/ 196974 w 319670"/>
                    <a:gd name="connsiteY179" fmla="*/ 60702 h 320770"/>
                    <a:gd name="connsiteX180" fmla="*/ 173247 w 319670"/>
                    <a:gd name="connsiteY180" fmla="*/ 13732 h 320770"/>
                    <a:gd name="connsiteX181" fmla="*/ 167974 w 319670"/>
                    <a:gd name="connsiteY181" fmla="*/ 13204 h 320770"/>
                    <a:gd name="connsiteX182" fmla="*/ 149585 w 319670"/>
                    <a:gd name="connsiteY182" fmla="*/ 13204 h 320770"/>
                    <a:gd name="connsiteX183" fmla="*/ 126273 w 319670"/>
                    <a:gd name="connsiteY183" fmla="*/ 58551 h 320770"/>
                    <a:gd name="connsiteX184" fmla="*/ 152764 w 319670"/>
                    <a:gd name="connsiteY184" fmla="*/ 63823 h 320770"/>
                    <a:gd name="connsiteX185" fmla="*/ 154883 w 319670"/>
                    <a:gd name="connsiteY185" fmla="*/ 13204 h 320770"/>
                    <a:gd name="connsiteX186" fmla="*/ 149585 w 319670"/>
                    <a:gd name="connsiteY186" fmla="*/ 13204 h 320770"/>
                    <a:gd name="connsiteX187" fmla="*/ 160099 w 319670"/>
                    <a:gd name="connsiteY187" fmla="*/ 0 h 320770"/>
                    <a:gd name="connsiteX188" fmla="*/ 248047 w 319670"/>
                    <a:gd name="connsiteY188" fmla="*/ 26906 h 320770"/>
                    <a:gd name="connsiteX189" fmla="*/ 259107 w 319670"/>
                    <a:gd name="connsiteY189" fmla="*/ 34293 h 320770"/>
                    <a:gd name="connsiteX190" fmla="*/ 285965 w 319670"/>
                    <a:gd name="connsiteY190" fmla="*/ 61727 h 320770"/>
                    <a:gd name="connsiteX191" fmla="*/ 293865 w 319670"/>
                    <a:gd name="connsiteY191" fmla="*/ 72806 h 320770"/>
                    <a:gd name="connsiteX192" fmla="*/ 308084 w 319670"/>
                    <a:gd name="connsiteY192" fmla="*/ 100768 h 320770"/>
                    <a:gd name="connsiteX193" fmla="*/ 313350 w 319670"/>
                    <a:gd name="connsiteY193" fmla="*/ 115013 h 320770"/>
                    <a:gd name="connsiteX194" fmla="*/ 319670 w 319670"/>
                    <a:gd name="connsiteY194" fmla="*/ 157747 h 320770"/>
                    <a:gd name="connsiteX195" fmla="*/ 319670 w 319670"/>
                    <a:gd name="connsiteY195" fmla="*/ 160385 h 320770"/>
                    <a:gd name="connsiteX196" fmla="*/ 319144 w 319670"/>
                    <a:gd name="connsiteY196" fmla="*/ 176212 h 320770"/>
                    <a:gd name="connsiteX197" fmla="*/ 302291 w 319670"/>
                    <a:gd name="connsiteY197" fmla="*/ 232664 h 320770"/>
                    <a:gd name="connsiteX198" fmla="*/ 288598 w 319670"/>
                    <a:gd name="connsiteY198" fmla="*/ 254822 h 320770"/>
                    <a:gd name="connsiteX199" fmla="*/ 160099 w 319670"/>
                    <a:gd name="connsiteY199" fmla="*/ 320242 h 320770"/>
                    <a:gd name="connsiteX200" fmla="*/ 159572 w 319670"/>
                    <a:gd name="connsiteY200" fmla="*/ 320242 h 320770"/>
                    <a:gd name="connsiteX201" fmla="*/ 155359 w 319670"/>
                    <a:gd name="connsiteY201" fmla="*/ 320770 h 320770"/>
                    <a:gd name="connsiteX202" fmla="*/ 155359 w 319670"/>
                    <a:gd name="connsiteY202" fmla="*/ 320242 h 320770"/>
                    <a:gd name="connsiteX203" fmla="*/ 26332 w 319670"/>
                    <a:gd name="connsiteY203" fmla="*/ 248491 h 320770"/>
                    <a:gd name="connsiteX204" fmla="*/ 13693 w 319670"/>
                    <a:gd name="connsiteY204" fmla="*/ 225278 h 320770"/>
                    <a:gd name="connsiteX205" fmla="*/ 527 w 319670"/>
                    <a:gd name="connsiteY205" fmla="*/ 174630 h 320770"/>
                    <a:gd name="connsiteX206" fmla="*/ 0 w 319670"/>
                    <a:gd name="connsiteY206" fmla="*/ 160385 h 320770"/>
                    <a:gd name="connsiteX207" fmla="*/ 0 w 319670"/>
                    <a:gd name="connsiteY207" fmla="*/ 156164 h 320770"/>
                    <a:gd name="connsiteX208" fmla="*/ 6847 w 319670"/>
                    <a:gd name="connsiteY208" fmla="*/ 113958 h 320770"/>
                    <a:gd name="connsiteX209" fmla="*/ 12113 w 319670"/>
                    <a:gd name="connsiteY209" fmla="*/ 99185 h 320770"/>
                    <a:gd name="connsiteX210" fmla="*/ 32125 w 319670"/>
                    <a:gd name="connsiteY210" fmla="*/ 64365 h 320770"/>
                    <a:gd name="connsiteX211" fmla="*/ 41078 w 319670"/>
                    <a:gd name="connsiteY211" fmla="*/ 52758 h 320770"/>
                    <a:gd name="connsiteX212" fmla="*/ 68990 w 319670"/>
                    <a:gd name="connsiteY212" fmla="*/ 28489 h 320770"/>
                    <a:gd name="connsiteX213" fmla="*/ 80576 w 319670"/>
                    <a:gd name="connsiteY213" fmla="*/ 21103 h 320770"/>
                    <a:gd name="connsiteX214" fmla="*/ 160099 w 319670"/>
                    <a:gd name="connsiteY214" fmla="*/ 0 h 32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319670" h="320770">
                      <a:moveTo>
                        <a:pt x="193673" y="280605"/>
                      </a:moveTo>
                      <a:cubicBezTo>
                        <a:pt x="184761" y="281133"/>
                        <a:pt x="175324" y="281661"/>
                        <a:pt x="165888" y="281661"/>
                      </a:cubicBezTo>
                      <a:cubicBezTo>
                        <a:pt x="166412" y="292225"/>
                        <a:pt x="166936" y="300676"/>
                        <a:pt x="167460" y="307015"/>
                      </a:cubicBezTo>
                      <a:cubicBezTo>
                        <a:pt x="172179" y="306486"/>
                        <a:pt x="176373" y="305958"/>
                        <a:pt x="181091" y="305430"/>
                      </a:cubicBezTo>
                      <a:cubicBezTo>
                        <a:pt x="183188" y="301733"/>
                        <a:pt x="188430" y="292753"/>
                        <a:pt x="193673" y="280605"/>
                      </a:cubicBezTo>
                      <a:close/>
                      <a:moveTo>
                        <a:pt x="127923" y="280054"/>
                      </a:moveTo>
                      <a:cubicBezTo>
                        <a:pt x="133734" y="293270"/>
                        <a:pt x="139016" y="302257"/>
                        <a:pt x="141657" y="305957"/>
                      </a:cubicBezTo>
                      <a:cubicBezTo>
                        <a:pt x="145882" y="306486"/>
                        <a:pt x="150108" y="307015"/>
                        <a:pt x="154333" y="307015"/>
                      </a:cubicBezTo>
                      <a:cubicBezTo>
                        <a:pt x="153805" y="300671"/>
                        <a:pt x="153277" y="291684"/>
                        <a:pt x="152749" y="281640"/>
                      </a:cubicBezTo>
                      <a:cubicBezTo>
                        <a:pt x="144298" y="281640"/>
                        <a:pt x="135846" y="280583"/>
                        <a:pt x="127923" y="280054"/>
                      </a:cubicBezTo>
                      <a:close/>
                      <a:moveTo>
                        <a:pt x="226960" y="275378"/>
                      </a:moveTo>
                      <a:cubicBezTo>
                        <a:pt x="221183" y="276962"/>
                        <a:pt x="215406" y="277491"/>
                        <a:pt x="209629" y="278547"/>
                      </a:cubicBezTo>
                      <a:cubicBezTo>
                        <a:pt x="205427" y="288055"/>
                        <a:pt x="201226" y="295978"/>
                        <a:pt x="198075" y="301788"/>
                      </a:cubicBezTo>
                      <a:cubicBezTo>
                        <a:pt x="200175" y="301260"/>
                        <a:pt x="202276" y="300731"/>
                        <a:pt x="204377" y="300203"/>
                      </a:cubicBezTo>
                      <a:cubicBezTo>
                        <a:pt x="208053" y="296506"/>
                        <a:pt x="216982" y="288055"/>
                        <a:pt x="226960" y="275378"/>
                      </a:cubicBezTo>
                      <a:close/>
                      <a:moveTo>
                        <a:pt x="94911" y="274277"/>
                      </a:moveTo>
                      <a:cubicBezTo>
                        <a:pt x="107537" y="290172"/>
                        <a:pt x="118584" y="300239"/>
                        <a:pt x="120163" y="301828"/>
                      </a:cubicBezTo>
                      <a:cubicBezTo>
                        <a:pt x="121741" y="302358"/>
                        <a:pt x="123319" y="302358"/>
                        <a:pt x="124897" y="302888"/>
                      </a:cubicBezTo>
                      <a:cubicBezTo>
                        <a:pt x="121215" y="296530"/>
                        <a:pt x="117006" y="288053"/>
                        <a:pt x="112797" y="277456"/>
                      </a:cubicBezTo>
                      <a:cubicBezTo>
                        <a:pt x="106485" y="276927"/>
                        <a:pt x="100698" y="275337"/>
                        <a:pt x="94911" y="274277"/>
                      </a:cubicBezTo>
                      <a:close/>
                      <a:moveTo>
                        <a:pt x="261623" y="266024"/>
                      </a:moveTo>
                      <a:cubicBezTo>
                        <a:pt x="256919" y="267610"/>
                        <a:pt x="252215" y="269195"/>
                        <a:pt x="247511" y="270781"/>
                      </a:cubicBezTo>
                      <a:cubicBezTo>
                        <a:pt x="243329" y="276066"/>
                        <a:pt x="239670" y="281351"/>
                        <a:pt x="235489" y="286107"/>
                      </a:cubicBezTo>
                      <a:cubicBezTo>
                        <a:pt x="244897" y="280294"/>
                        <a:pt x="253783" y="273952"/>
                        <a:pt x="261623" y="266024"/>
                      </a:cubicBezTo>
                      <a:close/>
                      <a:moveTo>
                        <a:pt x="53646" y="261072"/>
                      </a:moveTo>
                      <a:cubicBezTo>
                        <a:pt x="64178" y="272729"/>
                        <a:pt x="76817" y="282266"/>
                        <a:pt x="90509" y="289683"/>
                      </a:cubicBezTo>
                      <a:cubicBezTo>
                        <a:pt x="85243" y="283855"/>
                        <a:pt x="79977" y="276438"/>
                        <a:pt x="74184" y="268490"/>
                      </a:cubicBezTo>
                      <a:cubicBezTo>
                        <a:pt x="66811" y="266371"/>
                        <a:pt x="59965" y="264252"/>
                        <a:pt x="53646" y="261072"/>
                      </a:cubicBezTo>
                      <a:close/>
                      <a:moveTo>
                        <a:pt x="213205" y="224209"/>
                      </a:moveTo>
                      <a:cubicBezTo>
                        <a:pt x="197402" y="226846"/>
                        <a:pt x="180544" y="228429"/>
                        <a:pt x="163687" y="228957"/>
                      </a:cubicBezTo>
                      <a:cubicBezTo>
                        <a:pt x="163687" y="243201"/>
                        <a:pt x="164740" y="256917"/>
                        <a:pt x="165267" y="269051"/>
                      </a:cubicBezTo>
                      <a:cubicBezTo>
                        <a:pt x="176857" y="268523"/>
                        <a:pt x="188446" y="267996"/>
                        <a:pt x="200035" y="266413"/>
                      </a:cubicBezTo>
                      <a:cubicBezTo>
                        <a:pt x="204777" y="254279"/>
                        <a:pt x="209518" y="240035"/>
                        <a:pt x="213205" y="224209"/>
                      </a:cubicBezTo>
                      <a:close/>
                      <a:moveTo>
                        <a:pt x="108941" y="224209"/>
                      </a:moveTo>
                      <a:cubicBezTo>
                        <a:pt x="112628" y="240027"/>
                        <a:pt x="117369" y="253736"/>
                        <a:pt x="122109" y="265864"/>
                      </a:cubicBezTo>
                      <a:cubicBezTo>
                        <a:pt x="131590" y="267446"/>
                        <a:pt x="141598" y="267973"/>
                        <a:pt x="152132" y="268500"/>
                      </a:cubicBezTo>
                      <a:cubicBezTo>
                        <a:pt x="151606" y="256373"/>
                        <a:pt x="151079" y="243191"/>
                        <a:pt x="150552" y="228954"/>
                      </a:cubicBezTo>
                      <a:cubicBezTo>
                        <a:pt x="135804" y="228427"/>
                        <a:pt x="122109" y="226845"/>
                        <a:pt x="108941" y="224209"/>
                      </a:cubicBezTo>
                      <a:close/>
                      <a:moveTo>
                        <a:pt x="58322" y="209903"/>
                      </a:moveTo>
                      <a:cubicBezTo>
                        <a:pt x="64673" y="227869"/>
                        <a:pt x="73671" y="243722"/>
                        <a:pt x="82669" y="257461"/>
                      </a:cubicBezTo>
                      <a:cubicBezTo>
                        <a:pt x="90608" y="260103"/>
                        <a:pt x="98547" y="261688"/>
                        <a:pt x="107016" y="263273"/>
                      </a:cubicBezTo>
                      <a:cubicBezTo>
                        <a:pt x="102252" y="251120"/>
                        <a:pt x="98018" y="236852"/>
                        <a:pt x="94842" y="221000"/>
                      </a:cubicBezTo>
                      <a:cubicBezTo>
                        <a:pt x="82140" y="218358"/>
                        <a:pt x="69966" y="214131"/>
                        <a:pt x="58322" y="209903"/>
                      </a:cubicBezTo>
                      <a:close/>
                      <a:moveTo>
                        <a:pt x="264925" y="209078"/>
                      </a:moveTo>
                      <a:cubicBezTo>
                        <a:pt x="253330" y="213818"/>
                        <a:pt x="240681" y="218031"/>
                        <a:pt x="227505" y="221190"/>
                      </a:cubicBezTo>
                      <a:cubicBezTo>
                        <a:pt x="224343" y="236989"/>
                        <a:pt x="219599" y="251735"/>
                        <a:pt x="214856" y="264374"/>
                      </a:cubicBezTo>
                      <a:cubicBezTo>
                        <a:pt x="223289" y="263320"/>
                        <a:pt x="231194" y="261214"/>
                        <a:pt x="239100" y="259634"/>
                      </a:cubicBezTo>
                      <a:cubicBezTo>
                        <a:pt x="248586" y="245415"/>
                        <a:pt x="258073" y="228037"/>
                        <a:pt x="264925" y="209078"/>
                      </a:cubicBezTo>
                      <a:close/>
                      <a:moveTo>
                        <a:pt x="303989" y="187895"/>
                      </a:moveTo>
                      <a:cubicBezTo>
                        <a:pt x="297128" y="192647"/>
                        <a:pt x="289211" y="197399"/>
                        <a:pt x="280765" y="201624"/>
                      </a:cubicBezTo>
                      <a:cubicBezTo>
                        <a:pt x="275487" y="220632"/>
                        <a:pt x="267570" y="238057"/>
                        <a:pt x="258597" y="253370"/>
                      </a:cubicBezTo>
                      <a:cubicBezTo>
                        <a:pt x="265987" y="250729"/>
                        <a:pt x="273376" y="248089"/>
                        <a:pt x="279710" y="244921"/>
                      </a:cubicBezTo>
                      <a:cubicBezTo>
                        <a:pt x="291850" y="228025"/>
                        <a:pt x="300295" y="209016"/>
                        <a:pt x="303989" y="187895"/>
                      </a:cubicBezTo>
                      <a:close/>
                      <a:moveTo>
                        <a:pt x="15131" y="186244"/>
                      </a:moveTo>
                      <a:cubicBezTo>
                        <a:pt x="18834" y="205247"/>
                        <a:pt x="25712" y="223193"/>
                        <a:pt x="35764" y="239029"/>
                      </a:cubicBezTo>
                      <a:cubicBezTo>
                        <a:pt x="44229" y="243251"/>
                        <a:pt x="53751" y="247474"/>
                        <a:pt x="63274" y="251169"/>
                      </a:cubicBezTo>
                      <a:cubicBezTo>
                        <a:pt x="54810" y="236917"/>
                        <a:pt x="47403" y="220554"/>
                        <a:pt x="42641" y="202607"/>
                      </a:cubicBezTo>
                      <a:cubicBezTo>
                        <a:pt x="32590" y="197857"/>
                        <a:pt x="23596" y="192578"/>
                        <a:pt x="15131" y="186244"/>
                      </a:cubicBezTo>
                      <a:close/>
                      <a:moveTo>
                        <a:pt x="220633" y="169463"/>
                      </a:moveTo>
                      <a:cubicBezTo>
                        <a:pt x="202251" y="174190"/>
                        <a:pt x="182819" y="176291"/>
                        <a:pt x="162861" y="176816"/>
                      </a:cubicBezTo>
                      <a:cubicBezTo>
                        <a:pt x="162861" y="189946"/>
                        <a:pt x="162861" y="203076"/>
                        <a:pt x="163386" y="215680"/>
                      </a:cubicBezTo>
                      <a:cubicBezTo>
                        <a:pt x="181768" y="215680"/>
                        <a:pt x="199625" y="213580"/>
                        <a:pt x="216431" y="209903"/>
                      </a:cubicBezTo>
                      <a:cubicBezTo>
                        <a:pt x="218532" y="197298"/>
                        <a:pt x="220108" y="183643"/>
                        <a:pt x="220633" y="169463"/>
                      </a:cubicBezTo>
                      <a:close/>
                      <a:moveTo>
                        <a:pt x="101513" y="169463"/>
                      </a:moveTo>
                      <a:cubicBezTo>
                        <a:pt x="102043" y="183643"/>
                        <a:pt x="103631" y="197298"/>
                        <a:pt x="105748" y="210428"/>
                      </a:cubicBezTo>
                      <a:cubicBezTo>
                        <a:pt x="120038" y="213054"/>
                        <a:pt x="134858" y="215155"/>
                        <a:pt x="150207" y="215680"/>
                      </a:cubicBezTo>
                      <a:cubicBezTo>
                        <a:pt x="149678" y="203076"/>
                        <a:pt x="149678" y="189946"/>
                        <a:pt x="149678" y="176291"/>
                      </a:cubicBezTo>
                      <a:cubicBezTo>
                        <a:pt x="132741" y="175765"/>
                        <a:pt x="116862" y="173139"/>
                        <a:pt x="101513" y="169463"/>
                      </a:cubicBezTo>
                      <a:close/>
                      <a:moveTo>
                        <a:pt x="51121" y="149931"/>
                      </a:moveTo>
                      <a:cubicBezTo>
                        <a:pt x="50595" y="153623"/>
                        <a:pt x="50069" y="156788"/>
                        <a:pt x="50069" y="159953"/>
                      </a:cubicBezTo>
                      <a:cubicBezTo>
                        <a:pt x="50069" y="171558"/>
                        <a:pt x="51647" y="183163"/>
                        <a:pt x="53752" y="193713"/>
                      </a:cubicBezTo>
                      <a:cubicBezTo>
                        <a:pt x="65853" y="198988"/>
                        <a:pt x="78480" y="203735"/>
                        <a:pt x="92160" y="207427"/>
                      </a:cubicBezTo>
                      <a:cubicBezTo>
                        <a:pt x="90055" y="194240"/>
                        <a:pt x="88477" y="180525"/>
                        <a:pt x="89003" y="166283"/>
                      </a:cubicBezTo>
                      <a:cubicBezTo>
                        <a:pt x="75324" y="161536"/>
                        <a:pt x="62170" y="156261"/>
                        <a:pt x="51121" y="149931"/>
                      </a:cubicBezTo>
                      <a:close/>
                      <a:moveTo>
                        <a:pt x="271850" y="148830"/>
                      </a:moveTo>
                      <a:cubicBezTo>
                        <a:pt x="260269" y="155690"/>
                        <a:pt x="247634" y="161495"/>
                        <a:pt x="233420" y="165717"/>
                      </a:cubicBezTo>
                      <a:cubicBezTo>
                        <a:pt x="233947" y="179965"/>
                        <a:pt x="232367" y="193685"/>
                        <a:pt x="230262" y="206877"/>
                      </a:cubicBezTo>
                      <a:cubicBezTo>
                        <a:pt x="244475" y="203183"/>
                        <a:pt x="257110" y="198434"/>
                        <a:pt x="269218" y="193157"/>
                      </a:cubicBezTo>
                      <a:cubicBezTo>
                        <a:pt x="271850" y="182603"/>
                        <a:pt x="272903" y="171521"/>
                        <a:pt x="272903" y="159912"/>
                      </a:cubicBezTo>
                      <a:cubicBezTo>
                        <a:pt x="272903" y="156218"/>
                        <a:pt x="272376" y="152524"/>
                        <a:pt x="271850" y="148830"/>
                      </a:cubicBezTo>
                      <a:close/>
                      <a:moveTo>
                        <a:pt x="302793" y="126547"/>
                      </a:moveTo>
                      <a:cubicBezTo>
                        <a:pt x="297022" y="131826"/>
                        <a:pt x="290727" y="136577"/>
                        <a:pt x="284431" y="141328"/>
                      </a:cubicBezTo>
                      <a:cubicBezTo>
                        <a:pt x="284956" y="147135"/>
                        <a:pt x="286005" y="153470"/>
                        <a:pt x="286005" y="159805"/>
                      </a:cubicBezTo>
                      <a:cubicBezTo>
                        <a:pt x="286005" y="168251"/>
                        <a:pt x="285481" y="176698"/>
                        <a:pt x="283907" y="185144"/>
                      </a:cubicBezTo>
                      <a:cubicBezTo>
                        <a:pt x="292301" y="180393"/>
                        <a:pt x="299645" y="175642"/>
                        <a:pt x="306465" y="169835"/>
                      </a:cubicBezTo>
                      <a:cubicBezTo>
                        <a:pt x="306465" y="166668"/>
                        <a:pt x="306465" y="163500"/>
                        <a:pt x="306465" y="160333"/>
                      </a:cubicBezTo>
                      <a:cubicBezTo>
                        <a:pt x="306465" y="148719"/>
                        <a:pt x="305416" y="137105"/>
                        <a:pt x="302793" y="126547"/>
                      </a:cubicBezTo>
                      <a:close/>
                      <a:moveTo>
                        <a:pt x="17427" y="125172"/>
                      </a:moveTo>
                      <a:cubicBezTo>
                        <a:pt x="14789" y="136754"/>
                        <a:pt x="13205" y="148337"/>
                        <a:pt x="13205" y="160446"/>
                      </a:cubicBezTo>
                      <a:cubicBezTo>
                        <a:pt x="13205" y="163079"/>
                        <a:pt x="13205" y="165711"/>
                        <a:pt x="13205" y="168870"/>
                      </a:cubicBezTo>
                      <a:cubicBezTo>
                        <a:pt x="21122" y="175188"/>
                        <a:pt x="29565" y="180979"/>
                        <a:pt x="39065" y="186244"/>
                      </a:cubicBezTo>
                      <a:cubicBezTo>
                        <a:pt x="37482" y="177821"/>
                        <a:pt x="36954" y="168870"/>
                        <a:pt x="36954" y="159920"/>
                      </a:cubicBezTo>
                      <a:cubicBezTo>
                        <a:pt x="37482" y="154128"/>
                        <a:pt x="38009" y="148337"/>
                        <a:pt x="38537" y="142546"/>
                      </a:cubicBezTo>
                      <a:cubicBezTo>
                        <a:pt x="30621" y="137281"/>
                        <a:pt x="23760" y="131489"/>
                        <a:pt x="17427" y="125172"/>
                      </a:cubicBezTo>
                      <a:close/>
                      <a:moveTo>
                        <a:pt x="215883" y="122420"/>
                      </a:moveTo>
                      <a:cubicBezTo>
                        <a:pt x="200134" y="126653"/>
                        <a:pt x="183335" y="128769"/>
                        <a:pt x="165486" y="128769"/>
                      </a:cubicBezTo>
                      <a:cubicBezTo>
                        <a:pt x="164961" y="128769"/>
                        <a:pt x="164436" y="128769"/>
                        <a:pt x="163386" y="128769"/>
                      </a:cubicBezTo>
                      <a:cubicBezTo>
                        <a:pt x="163386" y="137763"/>
                        <a:pt x="163386" y="146228"/>
                        <a:pt x="162861" y="155221"/>
                      </a:cubicBezTo>
                      <a:cubicBezTo>
                        <a:pt x="162861" y="157866"/>
                        <a:pt x="162861" y="161041"/>
                        <a:pt x="162861" y="163686"/>
                      </a:cubicBezTo>
                      <a:cubicBezTo>
                        <a:pt x="183335" y="163157"/>
                        <a:pt x="202234" y="160512"/>
                        <a:pt x="220083" y="155750"/>
                      </a:cubicBezTo>
                      <a:cubicBezTo>
                        <a:pt x="219558" y="144640"/>
                        <a:pt x="217983" y="133530"/>
                        <a:pt x="215883" y="122420"/>
                      </a:cubicBezTo>
                      <a:close/>
                      <a:moveTo>
                        <a:pt x="106825" y="120220"/>
                      </a:moveTo>
                      <a:cubicBezTo>
                        <a:pt x="104180" y="131876"/>
                        <a:pt x="102593" y="144062"/>
                        <a:pt x="102064" y="156248"/>
                      </a:cubicBezTo>
                      <a:cubicBezTo>
                        <a:pt x="116877" y="159957"/>
                        <a:pt x="132748" y="162606"/>
                        <a:pt x="149678" y="163136"/>
                      </a:cubicBezTo>
                      <a:cubicBezTo>
                        <a:pt x="149678" y="160487"/>
                        <a:pt x="149678" y="157837"/>
                        <a:pt x="149678" y="155188"/>
                      </a:cubicBezTo>
                      <a:cubicBezTo>
                        <a:pt x="150207" y="146181"/>
                        <a:pt x="150207" y="137174"/>
                        <a:pt x="150207" y="128167"/>
                      </a:cubicBezTo>
                      <a:cubicBezTo>
                        <a:pt x="134864" y="127107"/>
                        <a:pt x="120051" y="124458"/>
                        <a:pt x="106825" y="120220"/>
                      </a:cubicBezTo>
                      <a:close/>
                      <a:moveTo>
                        <a:pt x="259617" y="103988"/>
                      </a:moveTo>
                      <a:cubicBezTo>
                        <a:pt x="250157" y="109775"/>
                        <a:pt x="240173" y="115035"/>
                        <a:pt x="228611" y="118717"/>
                      </a:cubicBezTo>
                      <a:cubicBezTo>
                        <a:pt x="230713" y="129238"/>
                        <a:pt x="232290" y="140810"/>
                        <a:pt x="233341" y="151856"/>
                      </a:cubicBezTo>
                      <a:cubicBezTo>
                        <a:pt x="246479" y="147648"/>
                        <a:pt x="258566" y="141862"/>
                        <a:pt x="269602" y="135024"/>
                      </a:cubicBezTo>
                      <a:cubicBezTo>
                        <a:pt x="267500" y="124503"/>
                        <a:pt x="263821" y="113983"/>
                        <a:pt x="259617" y="103988"/>
                      </a:cubicBezTo>
                      <a:close/>
                      <a:moveTo>
                        <a:pt x="65249" y="99862"/>
                      </a:moveTo>
                      <a:cubicBezTo>
                        <a:pt x="59956" y="111422"/>
                        <a:pt x="55192" y="123507"/>
                        <a:pt x="52545" y="136118"/>
                      </a:cubicBezTo>
                      <a:cubicBezTo>
                        <a:pt x="63661" y="142423"/>
                        <a:pt x="75835" y="148203"/>
                        <a:pt x="89068" y="152407"/>
                      </a:cubicBezTo>
                      <a:cubicBezTo>
                        <a:pt x="90126" y="139796"/>
                        <a:pt x="91714" y="127185"/>
                        <a:pt x="94361" y="115625"/>
                      </a:cubicBezTo>
                      <a:cubicBezTo>
                        <a:pt x="83774" y="111422"/>
                        <a:pt x="73718" y="106167"/>
                        <a:pt x="65249" y="99862"/>
                      </a:cubicBezTo>
                      <a:close/>
                      <a:moveTo>
                        <a:pt x="285381" y="83906"/>
                      </a:moveTo>
                      <a:cubicBezTo>
                        <a:pt x="280663" y="88122"/>
                        <a:pt x="275944" y="92338"/>
                        <a:pt x="270702" y="96554"/>
                      </a:cubicBezTo>
                      <a:cubicBezTo>
                        <a:pt x="275420" y="106567"/>
                        <a:pt x="279090" y="116581"/>
                        <a:pt x="281711" y="127648"/>
                      </a:cubicBezTo>
                      <a:cubicBezTo>
                        <a:pt x="288002" y="122905"/>
                        <a:pt x="293769" y="117635"/>
                        <a:pt x="298487" y="112365"/>
                      </a:cubicBezTo>
                      <a:cubicBezTo>
                        <a:pt x="295342" y="102351"/>
                        <a:pt x="290624" y="92865"/>
                        <a:pt x="285381" y="83906"/>
                      </a:cubicBezTo>
                      <a:close/>
                      <a:moveTo>
                        <a:pt x="39411" y="75928"/>
                      </a:moveTo>
                      <a:cubicBezTo>
                        <a:pt x="32019" y="87020"/>
                        <a:pt x="25683" y="98640"/>
                        <a:pt x="21458" y="111317"/>
                      </a:cubicBezTo>
                      <a:cubicBezTo>
                        <a:pt x="26739" y="117656"/>
                        <a:pt x="33603" y="122938"/>
                        <a:pt x="40995" y="128748"/>
                      </a:cubicBezTo>
                      <a:cubicBezTo>
                        <a:pt x="44163" y="115543"/>
                        <a:pt x="48916" y="103394"/>
                        <a:pt x="54196" y="91774"/>
                      </a:cubicBezTo>
                      <a:cubicBezTo>
                        <a:pt x="48916" y="87020"/>
                        <a:pt x="43635" y="81738"/>
                        <a:pt x="39411" y="75928"/>
                      </a:cubicBezTo>
                      <a:close/>
                      <a:moveTo>
                        <a:pt x="201616" y="73452"/>
                      </a:moveTo>
                      <a:cubicBezTo>
                        <a:pt x="190553" y="76083"/>
                        <a:pt x="178437" y="78187"/>
                        <a:pt x="165267" y="78187"/>
                      </a:cubicBezTo>
                      <a:cubicBezTo>
                        <a:pt x="165267" y="78187"/>
                        <a:pt x="165267" y="78187"/>
                        <a:pt x="164740" y="78187"/>
                      </a:cubicBezTo>
                      <a:cubicBezTo>
                        <a:pt x="164740" y="89762"/>
                        <a:pt x="164214" y="102390"/>
                        <a:pt x="163687" y="115543"/>
                      </a:cubicBezTo>
                      <a:cubicBezTo>
                        <a:pt x="164214" y="115543"/>
                        <a:pt x="164740" y="115543"/>
                        <a:pt x="165267" y="115543"/>
                      </a:cubicBezTo>
                      <a:cubicBezTo>
                        <a:pt x="182125" y="115543"/>
                        <a:pt x="198455" y="113438"/>
                        <a:pt x="213205" y="109756"/>
                      </a:cubicBezTo>
                      <a:cubicBezTo>
                        <a:pt x="210044" y="96602"/>
                        <a:pt x="205830" y="84501"/>
                        <a:pt x="201616" y="73452"/>
                      </a:cubicBezTo>
                      <a:close/>
                      <a:moveTo>
                        <a:pt x="121592" y="70701"/>
                      </a:moveTo>
                      <a:cubicBezTo>
                        <a:pt x="116857" y="81774"/>
                        <a:pt x="113174" y="94429"/>
                        <a:pt x="109491" y="107084"/>
                      </a:cubicBezTo>
                      <a:cubicBezTo>
                        <a:pt x="122119" y="111302"/>
                        <a:pt x="136324" y="113938"/>
                        <a:pt x="150530" y="114993"/>
                      </a:cubicBezTo>
                      <a:cubicBezTo>
                        <a:pt x="151056" y="101811"/>
                        <a:pt x="151582" y="88629"/>
                        <a:pt x="151582" y="77028"/>
                      </a:cubicBezTo>
                      <a:cubicBezTo>
                        <a:pt x="141060" y="75974"/>
                        <a:pt x="131063" y="73865"/>
                        <a:pt x="121592" y="70701"/>
                      </a:cubicBezTo>
                      <a:close/>
                      <a:moveTo>
                        <a:pt x="233321" y="59697"/>
                      </a:moveTo>
                      <a:cubicBezTo>
                        <a:pt x="227511" y="63395"/>
                        <a:pt x="221172" y="66565"/>
                        <a:pt x="214306" y="69207"/>
                      </a:cubicBezTo>
                      <a:cubicBezTo>
                        <a:pt x="218531" y="80302"/>
                        <a:pt x="222757" y="92981"/>
                        <a:pt x="225926" y="106189"/>
                      </a:cubicBezTo>
                      <a:cubicBezTo>
                        <a:pt x="235962" y="102491"/>
                        <a:pt x="245469" y="97736"/>
                        <a:pt x="253921" y="92453"/>
                      </a:cubicBezTo>
                      <a:cubicBezTo>
                        <a:pt x="247582" y="80302"/>
                        <a:pt x="240716" y="69207"/>
                        <a:pt x="233321" y="59697"/>
                      </a:cubicBezTo>
                      <a:close/>
                      <a:moveTo>
                        <a:pt x="92595" y="55846"/>
                      </a:moveTo>
                      <a:cubicBezTo>
                        <a:pt x="85214" y="65360"/>
                        <a:pt x="77832" y="76460"/>
                        <a:pt x="70977" y="88088"/>
                      </a:cubicBezTo>
                      <a:cubicBezTo>
                        <a:pt x="78886" y="93902"/>
                        <a:pt x="87323" y="98660"/>
                        <a:pt x="97341" y="102888"/>
                      </a:cubicBezTo>
                      <a:cubicBezTo>
                        <a:pt x="100505" y="89674"/>
                        <a:pt x="104723" y="76988"/>
                        <a:pt x="108941" y="65360"/>
                      </a:cubicBezTo>
                      <a:cubicBezTo>
                        <a:pt x="103141" y="62717"/>
                        <a:pt x="97341" y="59546"/>
                        <a:pt x="92595" y="55846"/>
                      </a:cubicBezTo>
                      <a:close/>
                      <a:moveTo>
                        <a:pt x="251144" y="44842"/>
                      </a:moveTo>
                      <a:cubicBezTo>
                        <a:pt x="248500" y="47484"/>
                        <a:pt x="246385" y="49598"/>
                        <a:pt x="243742" y="51712"/>
                      </a:cubicBezTo>
                      <a:cubicBezTo>
                        <a:pt x="251144" y="61225"/>
                        <a:pt x="258546" y="72323"/>
                        <a:pt x="264890" y="85007"/>
                      </a:cubicBezTo>
                      <a:cubicBezTo>
                        <a:pt x="269649" y="80779"/>
                        <a:pt x="273878" y="77079"/>
                        <a:pt x="277579" y="72851"/>
                      </a:cubicBezTo>
                      <a:cubicBezTo>
                        <a:pt x="270177" y="62282"/>
                        <a:pt x="261189" y="52769"/>
                        <a:pt x="251144" y="44842"/>
                      </a:cubicBezTo>
                      <a:close/>
                      <a:moveTo>
                        <a:pt x="75908" y="39614"/>
                      </a:moveTo>
                      <a:cubicBezTo>
                        <a:pt x="65327" y="47013"/>
                        <a:pt x="55804" y="55469"/>
                        <a:pt x="47868" y="65510"/>
                      </a:cubicBezTo>
                      <a:cubicBezTo>
                        <a:pt x="51043" y="70795"/>
                        <a:pt x="55804" y="75551"/>
                        <a:pt x="60565" y="79779"/>
                      </a:cubicBezTo>
                      <a:cubicBezTo>
                        <a:pt x="67443" y="67624"/>
                        <a:pt x="74850" y="56526"/>
                        <a:pt x="82256" y="47013"/>
                      </a:cubicBezTo>
                      <a:cubicBezTo>
                        <a:pt x="80140" y="44899"/>
                        <a:pt x="78024" y="42257"/>
                        <a:pt x="75908" y="39614"/>
                      </a:cubicBezTo>
                      <a:close/>
                      <a:moveTo>
                        <a:pt x="224484" y="28060"/>
                      </a:moveTo>
                      <a:cubicBezTo>
                        <a:pt x="228150" y="32293"/>
                        <a:pt x="231815" y="36525"/>
                        <a:pt x="236003" y="41815"/>
                      </a:cubicBezTo>
                      <a:cubicBezTo>
                        <a:pt x="237574" y="40228"/>
                        <a:pt x="239145" y="38641"/>
                        <a:pt x="240716" y="37583"/>
                      </a:cubicBezTo>
                      <a:cubicBezTo>
                        <a:pt x="235480" y="33880"/>
                        <a:pt x="230244" y="31234"/>
                        <a:pt x="224484" y="28060"/>
                      </a:cubicBezTo>
                      <a:close/>
                      <a:moveTo>
                        <a:pt x="101238" y="25309"/>
                      </a:moveTo>
                      <a:cubicBezTo>
                        <a:pt x="95940" y="27410"/>
                        <a:pt x="91172" y="30036"/>
                        <a:pt x="86933" y="32662"/>
                      </a:cubicBezTo>
                      <a:cubicBezTo>
                        <a:pt x="87993" y="34237"/>
                        <a:pt x="89582" y="35288"/>
                        <a:pt x="90642" y="36863"/>
                      </a:cubicBezTo>
                      <a:cubicBezTo>
                        <a:pt x="94350" y="32662"/>
                        <a:pt x="97529" y="28985"/>
                        <a:pt x="101238" y="25309"/>
                      </a:cubicBezTo>
                      <a:close/>
                      <a:moveTo>
                        <a:pt x="189546" y="16506"/>
                      </a:moveTo>
                      <a:cubicBezTo>
                        <a:pt x="195332" y="25959"/>
                        <a:pt x="202695" y="39614"/>
                        <a:pt x="209532" y="56946"/>
                      </a:cubicBezTo>
                      <a:cubicBezTo>
                        <a:pt x="215317" y="54845"/>
                        <a:pt x="220576" y="52219"/>
                        <a:pt x="225310" y="49068"/>
                      </a:cubicBezTo>
                      <a:cubicBezTo>
                        <a:pt x="210584" y="31736"/>
                        <a:pt x="197961" y="20707"/>
                        <a:pt x="194280" y="17556"/>
                      </a:cubicBezTo>
                      <a:cubicBezTo>
                        <a:pt x="192702" y="17031"/>
                        <a:pt x="191124" y="16506"/>
                        <a:pt x="189546" y="16506"/>
                      </a:cubicBezTo>
                      <a:close/>
                      <a:moveTo>
                        <a:pt x="132600" y="15955"/>
                      </a:moveTo>
                      <a:cubicBezTo>
                        <a:pt x="131554" y="15955"/>
                        <a:pt x="130507" y="15955"/>
                        <a:pt x="128938" y="16483"/>
                      </a:cubicBezTo>
                      <a:cubicBezTo>
                        <a:pt x="128938" y="17010"/>
                        <a:pt x="115859" y="27556"/>
                        <a:pt x="100688" y="46010"/>
                      </a:cubicBezTo>
                      <a:cubicBezTo>
                        <a:pt x="104873" y="48647"/>
                        <a:pt x="109058" y="51283"/>
                        <a:pt x="114290" y="53920"/>
                      </a:cubicBezTo>
                      <a:cubicBezTo>
                        <a:pt x="121091" y="37574"/>
                        <a:pt x="127892" y="24919"/>
                        <a:pt x="132600" y="15955"/>
                      </a:cubicBezTo>
                      <a:close/>
                      <a:moveTo>
                        <a:pt x="167974" y="13204"/>
                      </a:moveTo>
                      <a:cubicBezTo>
                        <a:pt x="167447" y="22704"/>
                        <a:pt x="166392" y="40647"/>
                        <a:pt x="165337" y="64924"/>
                      </a:cubicBezTo>
                      <a:cubicBezTo>
                        <a:pt x="176410" y="64924"/>
                        <a:pt x="186956" y="63341"/>
                        <a:pt x="196974" y="60702"/>
                      </a:cubicBezTo>
                      <a:cubicBezTo>
                        <a:pt x="187483" y="38009"/>
                        <a:pt x="177465" y="21121"/>
                        <a:pt x="173247" y="13732"/>
                      </a:cubicBezTo>
                      <a:cubicBezTo>
                        <a:pt x="171665" y="13732"/>
                        <a:pt x="169556" y="13732"/>
                        <a:pt x="167974" y="13204"/>
                      </a:cubicBezTo>
                      <a:close/>
                      <a:moveTo>
                        <a:pt x="149585" y="13204"/>
                      </a:moveTo>
                      <a:cubicBezTo>
                        <a:pt x="145346" y="20059"/>
                        <a:pt x="135810" y="36405"/>
                        <a:pt x="126273" y="58551"/>
                      </a:cubicBezTo>
                      <a:cubicBezTo>
                        <a:pt x="134220" y="61187"/>
                        <a:pt x="143227" y="63296"/>
                        <a:pt x="152764" y="63823"/>
                      </a:cubicBezTo>
                      <a:cubicBezTo>
                        <a:pt x="153294" y="40623"/>
                        <a:pt x="154354" y="22696"/>
                        <a:pt x="154883" y="13204"/>
                      </a:cubicBezTo>
                      <a:cubicBezTo>
                        <a:pt x="153294" y="13204"/>
                        <a:pt x="151175" y="13204"/>
                        <a:pt x="149585" y="13204"/>
                      </a:cubicBezTo>
                      <a:close/>
                      <a:moveTo>
                        <a:pt x="160099" y="0"/>
                      </a:moveTo>
                      <a:cubicBezTo>
                        <a:pt x="192750" y="0"/>
                        <a:pt x="222769" y="10024"/>
                        <a:pt x="248047" y="26906"/>
                      </a:cubicBezTo>
                      <a:cubicBezTo>
                        <a:pt x="251734" y="29017"/>
                        <a:pt x="255420" y="31655"/>
                        <a:pt x="259107" y="34293"/>
                      </a:cubicBezTo>
                      <a:cubicBezTo>
                        <a:pt x="269113" y="42206"/>
                        <a:pt x="278066" y="51703"/>
                        <a:pt x="285965" y="61727"/>
                      </a:cubicBezTo>
                      <a:cubicBezTo>
                        <a:pt x="288598" y="65420"/>
                        <a:pt x="291232" y="69113"/>
                        <a:pt x="293865" y="72806"/>
                      </a:cubicBezTo>
                      <a:cubicBezTo>
                        <a:pt x="299658" y="81775"/>
                        <a:pt x="304398" y="90744"/>
                        <a:pt x="308084" y="100768"/>
                      </a:cubicBezTo>
                      <a:cubicBezTo>
                        <a:pt x="310191" y="105516"/>
                        <a:pt x="311771" y="110264"/>
                        <a:pt x="313350" y="115013"/>
                      </a:cubicBezTo>
                      <a:cubicBezTo>
                        <a:pt x="317564" y="128730"/>
                        <a:pt x="319670" y="142975"/>
                        <a:pt x="319670" y="157747"/>
                      </a:cubicBezTo>
                      <a:cubicBezTo>
                        <a:pt x="319670" y="158275"/>
                        <a:pt x="319670" y="159330"/>
                        <a:pt x="319670" y="160385"/>
                      </a:cubicBezTo>
                      <a:cubicBezTo>
                        <a:pt x="319670" y="165661"/>
                        <a:pt x="319670" y="170937"/>
                        <a:pt x="319144" y="176212"/>
                      </a:cubicBezTo>
                      <a:cubicBezTo>
                        <a:pt x="317037" y="196260"/>
                        <a:pt x="311244" y="215253"/>
                        <a:pt x="302291" y="232664"/>
                      </a:cubicBezTo>
                      <a:cubicBezTo>
                        <a:pt x="298605" y="240577"/>
                        <a:pt x="293865" y="247964"/>
                        <a:pt x="288598" y="254822"/>
                      </a:cubicBezTo>
                      <a:cubicBezTo>
                        <a:pt x="259633" y="294391"/>
                        <a:pt x="212763" y="320242"/>
                        <a:pt x="160099" y="320242"/>
                      </a:cubicBezTo>
                      <a:cubicBezTo>
                        <a:pt x="159572" y="320242"/>
                        <a:pt x="159572" y="320242"/>
                        <a:pt x="159572" y="320242"/>
                      </a:cubicBezTo>
                      <a:cubicBezTo>
                        <a:pt x="159572" y="320242"/>
                        <a:pt x="159572" y="320242"/>
                        <a:pt x="155359" y="320770"/>
                      </a:cubicBezTo>
                      <a:cubicBezTo>
                        <a:pt x="155359" y="320770"/>
                        <a:pt x="155359" y="320242"/>
                        <a:pt x="155359" y="320242"/>
                      </a:cubicBezTo>
                      <a:cubicBezTo>
                        <a:pt x="101642" y="318660"/>
                        <a:pt x="54244" y="290698"/>
                        <a:pt x="26332" y="248491"/>
                      </a:cubicBezTo>
                      <a:cubicBezTo>
                        <a:pt x="21593" y="241105"/>
                        <a:pt x="17379" y="233191"/>
                        <a:pt x="13693" y="225278"/>
                      </a:cubicBezTo>
                      <a:cubicBezTo>
                        <a:pt x="6847" y="209450"/>
                        <a:pt x="2107" y="192567"/>
                        <a:pt x="527" y="174630"/>
                      </a:cubicBezTo>
                      <a:cubicBezTo>
                        <a:pt x="0" y="169881"/>
                        <a:pt x="0" y="165133"/>
                        <a:pt x="0" y="160385"/>
                      </a:cubicBezTo>
                      <a:cubicBezTo>
                        <a:pt x="0" y="158802"/>
                        <a:pt x="0" y="157219"/>
                        <a:pt x="0" y="156164"/>
                      </a:cubicBezTo>
                      <a:cubicBezTo>
                        <a:pt x="527" y="141392"/>
                        <a:pt x="2634" y="127147"/>
                        <a:pt x="6847" y="113958"/>
                      </a:cubicBezTo>
                      <a:cubicBezTo>
                        <a:pt x="8427" y="108682"/>
                        <a:pt x="10006" y="103934"/>
                        <a:pt x="12113" y="99185"/>
                      </a:cubicBezTo>
                      <a:cubicBezTo>
                        <a:pt x="17379" y="86523"/>
                        <a:pt x="23699" y="74916"/>
                        <a:pt x="32125" y="64365"/>
                      </a:cubicBezTo>
                      <a:cubicBezTo>
                        <a:pt x="34758" y="60144"/>
                        <a:pt x="37918" y="56451"/>
                        <a:pt x="41078" y="52758"/>
                      </a:cubicBezTo>
                      <a:cubicBezTo>
                        <a:pt x="49505" y="43789"/>
                        <a:pt x="58984" y="35348"/>
                        <a:pt x="68990" y="28489"/>
                      </a:cubicBezTo>
                      <a:cubicBezTo>
                        <a:pt x="72677" y="25851"/>
                        <a:pt x="76363" y="23213"/>
                        <a:pt x="80576" y="21103"/>
                      </a:cubicBezTo>
                      <a:cubicBezTo>
                        <a:pt x="103748" y="7913"/>
                        <a:pt x="131133" y="0"/>
                        <a:pt x="160099" y="0"/>
                      </a:cubicBezTo>
                      <a:close/>
                    </a:path>
                  </a:pathLst>
                </a:custGeom>
                <a:grpFill/>
                <a:ln>
                  <a:noFill/>
                </a:ln>
                <a:extLst/>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3" name="Freeform 500"/>
                <p:cNvSpPr>
                  <a:spLocks/>
                </p:cNvSpPr>
                <p:nvPr/>
              </p:nvSpPr>
              <p:spPr bwMode="auto">
                <a:xfrm>
                  <a:off x="5007615" y="2323753"/>
                  <a:ext cx="649029" cy="502032"/>
                </a:xfrm>
                <a:custGeom>
                  <a:avLst/>
                  <a:gdLst>
                    <a:gd name="connsiteX0" fmla="*/ 33287 w 649029"/>
                    <a:gd name="connsiteY0" fmla="*/ 88963 h 502032"/>
                    <a:gd name="connsiteX1" fmla="*/ 21098 w 649029"/>
                    <a:gd name="connsiteY1" fmla="*/ 102250 h 502032"/>
                    <a:gd name="connsiteX2" fmla="*/ 21098 w 649029"/>
                    <a:gd name="connsiteY2" fmla="*/ 467370 h 502032"/>
                    <a:gd name="connsiteX3" fmla="*/ 33287 w 649029"/>
                    <a:gd name="connsiteY3" fmla="*/ 480657 h 502032"/>
                    <a:gd name="connsiteX4" fmla="*/ 615742 w 649029"/>
                    <a:gd name="connsiteY4" fmla="*/ 480657 h 502032"/>
                    <a:gd name="connsiteX5" fmla="*/ 627932 w 649029"/>
                    <a:gd name="connsiteY5" fmla="*/ 467370 h 502032"/>
                    <a:gd name="connsiteX6" fmla="*/ 627932 w 649029"/>
                    <a:gd name="connsiteY6" fmla="*/ 102250 h 502032"/>
                    <a:gd name="connsiteX7" fmla="*/ 615742 w 649029"/>
                    <a:gd name="connsiteY7" fmla="*/ 88963 h 502032"/>
                    <a:gd name="connsiteX8" fmla="*/ 71744 w 649029"/>
                    <a:gd name="connsiteY8" fmla="*/ 21375 h 502032"/>
                    <a:gd name="connsiteX9" fmla="*/ 61676 w 649029"/>
                    <a:gd name="connsiteY9" fmla="*/ 31460 h 502032"/>
                    <a:gd name="connsiteX10" fmla="*/ 61676 w 649029"/>
                    <a:gd name="connsiteY10" fmla="*/ 67588 h 502032"/>
                    <a:gd name="connsiteX11" fmla="*/ 281061 w 649029"/>
                    <a:gd name="connsiteY11" fmla="*/ 67588 h 502032"/>
                    <a:gd name="connsiteX12" fmla="*/ 281061 w 649029"/>
                    <a:gd name="connsiteY12" fmla="*/ 31460 h 502032"/>
                    <a:gd name="connsiteX13" fmla="*/ 270993 w 649029"/>
                    <a:gd name="connsiteY13" fmla="*/ 21375 h 502032"/>
                    <a:gd name="connsiteX14" fmla="*/ 71826 w 649029"/>
                    <a:gd name="connsiteY14" fmla="*/ 0 h 502032"/>
                    <a:gd name="connsiteX15" fmla="*/ 271010 w 649029"/>
                    <a:gd name="connsiteY15" fmla="*/ 0 h 502032"/>
                    <a:gd name="connsiteX16" fmla="*/ 302265 w 649029"/>
                    <a:gd name="connsiteY16" fmla="*/ 31399 h 502032"/>
                    <a:gd name="connsiteX17" fmla="*/ 302265 w 649029"/>
                    <a:gd name="connsiteY17" fmla="*/ 59604 h 502032"/>
                    <a:gd name="connsiteX18" fmla="*/ 614285 w 649029"/>
                    <a:gd name="connsiteY18" fmla="*/ 59604 h 502032"/>
                    <a:gd name="connsiteX19" fmla="*/ 625873 w 649029"/>
                    <a:gd name="connsiteY19" fmla="*/ 64461 h 502032"/>
                    <a:gd name="connsiteX20" fmla="*/ 629657 w 649029"/>
                    <a:gd name="connsiteY20" fmla="*/ 73573 h 502032"/>
                    <a:gd name="connsiteX21" fmla="*/ 639294 w 649029"/>
                    <a:gd name="connsiteY21" fmla="*/ 77692 h 502032"/>
                    <a:gd name="connsiteX22" fmla="*/ 649029 w 649029"/>
                    <a:gd name="connsiteY22" fmla="*/ 102152 h 502032"/>
                    <a:gd name="connsiteX23" fmla="*/ 649029 w 649029"/>
                    <a:gd name="connsiteY23" fmla="*/ 467468 h 502032"/>
                    <a:gd name="connsiteX24" fmla="*/ 615651 w 649029"/>
                    <a:gd name="connsiteY24" fmla="*/ 502032 h 502032"/>
                    <a:gd name="connsiteX25" fmla="*/ 33379 w 649029"/>
                    <a:gd name="connsiteY25" fmla="*/ 502032 h 502032"/>
                    <a:gd name="connsiteX26" fmla="*/ 0 w 649029"/>
                    <a:gd name="connsiteY26" fmla="*/ 467468 h 502032"/>
                    <a:gd name="connsiteX27" fmla="*/ 0 w 649029"/>
                    <a:gd name="connsiteY27" fmla="*/ 102152 h 502032"/>
                    <a:gd name="connsiteX28" fmla="*/ 9735 w 649029"/>
                    <a:gd name="connsiteY28" fmla="*/ 77692 h 502032"/>
                    <a:gd name="connsiteX29" fmla="*/ 19371 w 649029"/>
                    <a:gd name="connsiteY29" fmla="*/ 73574 h 502032"/>
                    <a:gd name="connsiteX30" fmla="*/ 23155 w 649029"/>
                    <a:gd name="connsiteY30" fmla="*/ 64461 h 502032"/>
                    <a:gd name="connsiteX31" fmla="*/ 34744 w 649029"/>
                    <a:gd name="connsiteY31" fmla="*/ 59604 h 502032"/>
                    <a:gd name="connsiteX32" fmla="*/ 40571 w 649029"/>
                    <a:gd name="connsiteY32" fmla="*/ 59604 h 502032"/>
                    <a:gd name="connsiteX33" fmla="*/ 40571 w 649029"/>
                    <a:gd name="connsiteY33" fmla="*/ 31399 h 502032"/>
                    <a:gd name="connsiteX34" fmla="*/ 71826 w 649029"/>
                    <a:gd name="connsiteY34" fmla="*/ 0 h 50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649029" h="502032">
                      <a:moveTo>
                        <a:pt x="33287" y="88963"/>
                      </a:moveTo>
                      <a:cubicBezTo>
                        <a:pt x="26398" y="88963"/>
                        <a:pt x="21098" y="94809"/>
                        <a:pt x="21098" y="102250"/>
                      </a:cubicBezTo>
                      <a:lnTo>
                        <a:pt x="21098" y="467370"/>
                      </a:lnTo>
                      <a:cubicBezTo>
                        <a:pt x="21098" y="474811"/>
                        <a:pt x="26398" y="480657"/>
                        <a:pt x="33287" y="480657"/>
                      </a:cubicBezTo>
                      <a:lnTo>
                        <a:pt x="615742" y="480657"/>
                      </a:lnTo>
                      <a:cubicBezTo>
                        <a:pt x="622632" y="480657"/>
                        <a:pt x="627932" y="474811"/>
                        <a:pt x="627932" y="467370"/>
                      </a:cubicBezTo>
                      <a:lnTo>
                        <a:pt x="627932" y="102250"/>
                      </a:lnTo>
                      <a:cubicBezTo>
                        <a:pt x="627932" y="94809"/>
                        <a:pt x="622632" y="88963"/>
                        <a:pt x="615742" y="88963"/>
                      </a:cubicBezTo>
                      <a:close/>
                      <a:moveTo>
                        <a:pt x="71744" y="21375"/>
                      </a:moveTo>
                      <a:cubicBezTo>
                        <a:pt x="66445" y="21375"/>
                        <a:pt x="61676" y="26152"/>
                        <a:pt x="61676" y="31460"/>
                      </a:cubicBezTo>
                      <a:lnTo>
                        <a:pt x="61676" y="67588"/>
                      </a:lnTo>
                      <a:lnTo>
                        <a:pt x="281061" y="67588"/>
                      </a:lnTo>
                      <a:lnTo>
                        <a:pt x="281061" y="31460"/>
                      </a:lnTo>
                      <a:cubicBezTo>
                        <a:pt x="281061" y="26152"/>
                        <a:pt x="276292" y="21375"/>
                        <a:pt x="270993" y="21375"/>
                      </a:cubicBezTo>
                      <a:close/>
                      <a:moveTo>
                        <a:pt x="71826" y="0"/>
                      </a:moveTo>
                      <a:lnTo>
                        <a:pt x="271010" y="0"/>
                      </a:lnTo>
                      <a:cubicBezTo>
                        <a:pt x="287962" y="0"/>
                        <a:pt x="302265" y="14369"/>
                        <a:pt x="302265" y="31399"/>
                      </a:cubicBezTo>
                      <a:lnTo>
                        <a:pt x="302265" y="59604"/>
                      </a:lnTo>
                      <a:lnTo>
                        <a:pt x="614285" y="59604"/>
                      </a:lnTo>
                      <a:cubicBezTo>
                        <a:pt x="618788" y="59604"/>
                        <a:pt x="622894" y="61467"/>
                        <a:pt x="625873" y="64461"/>
                      </a:cubicBezTo>
                      <a:lnTo>
                        <a:pt x="629657" y="73573"/>
                      </a:lnTo>
                      <a:lnTo>
                        <a:pt x="639294" y="77692"/>
                      </a:lnTo>
                      <a:cubicBezTo>
                        <a:pt x="645320" y="83940"/>
                        <a:pt x="649029" y="92581"/>
                        <a:pt x="649029" y="102152"/>
                      </a:cubicBezTo>
                      <a:lnTo>
                        <a:pt x="649029" y="467468"/>
                      </a:lnTo>
                      <a:cubicBezTo>
                        <a:pt x="649029" y="486611"/>
                        <a:pt x="634194" y="502032"/>
                        <a:pt x="615651" y="502032"/>
                      </a:cubicBezTo>
                      <a:lnTo>
                        <a:pt x="33379" y="502032"/>
                      </a:lnTo>
                      <a:cubicBezTo>
                        <a:pt x="14835" y="502032"/>
                        <a:pt x="0" y="486611"/>
                        <a:pt x="0" y="467468"/>
                      </a:cubicBezTo>
                      <a:lnTo>
                        <a:pt x="0" y="102152"/>
                      </a:lnTo>
                      <a:cubicBezTo>
                        <a:pt x="0" y="92581"/>
                        <a:pt x="3709" y="83940"/>
                        <a:pt x="9735" y="77692"/>
                      </a:cubicBezTo>
                      <a:lnTo>
                        <a:pt x="19371" y="73574"/>
                      </a:lnTo>
                      <a:lnTo>
                        <a:pt x="23155" y="64461"/>
                      </a:lnTo>
                      <a:cubicBezTo>
                        <a:pt x="26135" y="61467"/>
                        <a:pt x="30241" y="59604"/>
                        <a:pt x="34744" y="59604"/>
                      </a:cubicBezTo>
                      <a:lnTo>
                        <a:pt x="40571" y="59604"/>
                      </a:lnTo>
                      <a:lnTo>
                        <a:pt x="40571" y="31399"/>
                      </a:lnTo>
                      <a:cubicBezTo>
                        <a:pt x="40571" y="14369"/>
                        <a:pt x="54344" y="0"/>
                        <a:pt x="718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103" name="Group 102"/>
              <p:cNvGrpSpPr/>
              <p:nvPr/>
            </p:nvGrpSpPr>
            <p:grpSpPr>
              <a:xfrm>
                <a:off x="10486805" y="2434267"/>
                <a:ext cx="1302888" cy="1542780"/>
                <a:chOff x="10486805" y="2923046"/>
                <a:chExt cx="1302888" cy="1542780"/>
              </a:xfrm>
            </p:grpSpPr>
            <p:sp>
              <p:nvSpPr>
                <p:cNvPr id="104" name="Rectangle 103"/>
                <p:cNvSpPr/>
                <p:nvPr/>
              </p:nvSpPr>
              <p:spPr bwMode="auto">
                <a:xfrm>
                  <a:off x="10802824" y="2923046"/>
                  <a:ext cx="986869" cy="1542780"/>
                </a:xfrm>
                <a:prstGeom prst="rect">
                  <a:avLst/>
                </a:prstGeom>
                <a:noFill/>
                <a:ln w="9525" cap="flat" cmpd="sng" algn="ctr">
                  <a:solidFill>
                    <a:srgbClr val="FFFFFF">
                      <a:lumMod val="65000"/>
                    </a:srgbClr>
                  </a:solidFill>
                  <a:prstDash val="dash"/>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5" name="TextBox 104"/>
                <p:cNvSpPr txBox="1"/>
                <p:nvPr/>
              </p:nvSpPr>
              <p:spPr>
                <a:xfrm>
                  <a:off x="11212738" y="3022354"/>
                  <a:ext cx="473389" cy="187017"/>
                </a:xfrm>
                <a:prstGeom prst="rect">
                  <a:avLst/>
                </a:prstGeom>
                <a:noFill/>
              </p:spPr>
              <p:txBody>
                <a:bodyPr wrap="square" lIns="0" tIns="0" rIns="0" bIns="0" rtlCol="0">
                  <a:spAutoFit/>
                </a:bodyPr>
                <a:lstStyle/>
                <a:p>
                  <a:pPr marL="0" marR="0" lvl="0" indent="0" defTabSz="932563" eaLnBrk="1" fontAlgn="auto" latinLnBrk="0" hangingPunct="1">
                    <a:lnSpc>
                      <a:spcPct val="100000"/>
                    </a:lnSpc>
                    <a:spcBef>
                      <a:spcPct val="0"/>
                    </a:spcBef>
                    <a:spcAft>
                      <a:spcPts val="600"/>
                    </a:spcAft>
                    <a:buClrTx/>
                    <a:buSzTx/>
                    <a:buFontTx/>
                    <a:buNone/>
                    <a:tabLst/>
                    <a:defRPr/>
                  </a:pPr>
                  <a:r>
                    <a:rPr kumimoji="0" lang="en-US" sz="1050" b="0" i="0" u="none" strike="noStrike" kern="0" cap="none" spc="0" normalizeH="0" baseline="0" noProof="0" dirty="0">
                      <a:ln>
                        <a:noFill/>
                      </a:ln>
                      <a:solidFill>
                        <a:srgbClr val="505050"/>
                      </a:solidFill>
                      <a:effectLst/>
                      <a:uLnTx/>
                      <a:uFillTx/>
                      <a:cs typeface="Segoe UI Semilight" panose="020B0402040204020203" pitchFamily="34" charset="0"/>
                    </a:rPr>
                    <a:t>Web</a:t>
                  </a:r>
                </a:p>
              </p:txBody>
            </p:sp>
            <p:sp>
              <p:nvSpPr>
                <p:cNvPr id="106" name="TextBox 105"/>
                <p:cNvSpPr txBox="1"/>
                <p:nvPr/>
              </p:nvSpPr>
              <p:spPr>
                <a:xfrm>
                  <a:off x="11212738" y="3571986"/>
                  <a:ext cx="473389" cy="187017"/>
                </a:xfrm>
                <a:prstGeom prst="rect">
                  <a:avLst/>
                </a:prstGeom>
                <a:noFill/>
              </p:spPr>
              <p:txBody>
                <a:bodyPr wrap="square" lIns="0" tIns="0" rIns="0" bIns="0" rtlCol="0">
                  <a:spAutoFit/>
                </a:bodyPr>
                <a:lstStyle/>
                <a:p>
                  <a:pPr marL="0" marR="0" lvl="0" indent="0" defTabSz="932563" eaLnBrk="1" fontAlgn="auto" latinLnBrk="0" hangingPunct="1">
                    <a:lnSpc>
                      <a:spcPct val="100000"/>
                    </a:lnSpc>
                    <a:spcBef>
                      <a:spcPct val="0"/>
                    </a:spcBef>
                    <a:spcAft>
                      <a:spcPts val="600"/>
                    </a:spcAft>
                    <a:buClrTx/>
                    <a:buSzTx/>
                    <a:buFontTx/>
                    <a:buNone/>
                    <a:tabLst/>
                    <a:defRPr/>
                  </a:pPr>
                  <a:r>
                    <a:rPr kumimoji="0" lang="en-US" sz="1050" b="0" i="0" u="none" strike="noStrike" kern="0" cap="none" spc="0" normalizeH="0" baseline="0" noProof="0" dirty="0">
                      <a:ln>
                        <a:noFill/>
                      </a:ln>
                      <a:solidFill>
                        <a:srgbClr val="505050"/>
                      </a:solidFill>
                      <a:effectLst/>
                      <a:uLnTx/>
                      <a:uFillTx/>
                      <a:cs typeface="Segoe UI Semilight" panose="020B0402040204020203" pitchFamily="34" charset="0"/>
                    </a:rPr>
                    <a:t>Mobile</a:t>
                  </a:r>
                </a:p>
              </p:txBody>
            </p:sp>
            <p:sp>
              <p:nvSpPr>
                <p:cNvPr id="107" name="TextBox 106"/>
                <p:cNvSpPr txBox="1"/>
                <p:nvPr/>
              </p:nvSpPr>
              <p:spPr>
                <a:xfrm>
                  <a:off x="11212738" y="4160203"/>
                  <a:ext cx="473389" cy="187017"/>
                </a:xfrm>
                <a:prstGeom prst="rect">
                  <a:avLst/>
                </a:prstGeom>
                <a:noFill/>
              </p:spPr>
              <p:txBody>
                <a:bodyPr wrap="square" lIns="0" tIns="0" rIns="0" bIns="0" rtlCol="0">
                  <a:spAutoFit/>
                </a:bodyPr>
                <a:lstStyle/>
                <a:p>
                  <a:pPr marL="0" marR="0" lvl="0" indent="0" defTabSz="932563" eaLnBrk="1" fontAlgn="auto" latinLnBrk="0" hangingPunct="1">
                    <a:lnSpc>
                      <a:spcPct val="100000"/>
                    </a:lnSpc>
                    <a:spcBef>
                      <a:spcPct val="0"/>
                    </a:spcBef>
                    <a:spcAft>
                      <a:spcPts val="600"/>
                    </a:spcAft>
                    <a:buClrTx/>
                    <a:buSzTx/>
                    <a:buFontTx/>
                    <a:buNone/>
                    <a:tabLst/>
                    <a:defRPr/>
                  </a:pPr>
                  <a:r>
                    <a:rPr kumimoji="0" lang="en-US" sz="1050" b="0" i="0" u="none" strike="noStrike" kern="0" cap="none" spc="0" normalizeH="0" baseline="0" noProof="0" dirty="0">
                      <a:ln>
                        <a:noFill/>
                      </a:ln>
                      <a:solidFill>
                        <a:srgbClr val="505050"/>
                      </a:solidFill>
                      <a:effectLst/>
                      <a:uLnTx/>
                      <a:uFillTx/>
                      <a:cs typeface="Segoe UI Semilight" panose="020B0402040204020203" pitchFamily="34" charset="0"/>
                    </a:rPr>
                    <a:t>Bots</a:t>
                  </a:r>
                </a:p>
              </p:txBody>
            </p:sp>
            <p:sp>
              <p:nvSpPr>
                <p:cNvPr id="108" name="Freeform 495"/>
                <p:cNvSpPr>
                  <a:spLocks noChangeArrowheads="1"/>
                </p:cNvSpPr>
                <p:nvPr/>
              </p:nvSpPr>
              <p:spPr bwMode="auto">
                <a:xfrm>
                  <a:off x="10907711" y="3020740"/>
                  <a:ext cx="187689" cy="187689"/>
                </a:xfrm>
                <a:custGeom>
                  <a:avLst/>
                  <a:gdLst>
                    <a:gd name="connsiteX0" fmla="*/ 2240514 w 3214688"/>
                    <a:gd name="connsiteY0" fmla="*/ 2452692 h 3214688"/>
                    <a:gd name="connsiteX1" fmla="*/ 2164154 w 3214688"/>
                    <a:gd name="connsiteY1" fmla="*/ 2577661 h 3214688"/>
                    <a:gd name="connsiteX2" fmla="*/ 2066550 w 3214688"/>
                    <a:gd name="connsiteY2" fmla="*/ 2716118 h 3214688"/>
                    <a:gd name="connsiteX3" fmla="*/ 1754615 w 3214688"/>
                    <a:gd name="connsiteY3" fmla="*/ 3074168 h 3214688"/>
                    <a:gd name="connsiteX4" fmla="*/ 1740871 w 3214688"/>
                    <a:gd name="connsiteY4" fmla="*/ 3087292 h 3214688"/>
                    <a:gd name="connsiteX5" fmla="*/ 1759187 w 3214688"/>
                    <a:gd name="connsiteY5" fmla="*/ 3086367 h 3214688"/>
                    <a:gd name="connsiteX6" fmla="*/ 2552008 w 3214688"/>
                    <a:gd name="connsiteY6" fmla="*/ 2754731 h 3214688"/>
                    <a:gd name="connsiteX7" fmla="*/ 2647815 w 3214688"/>
                    <a:gd name="connsiteY7" fmla="*/ 2667609 h 3214688"/>
                    <a:gd name="connsiteX8" fmla="*/ 2533366 w 3214688"/>
                    <a:gd name="connsiteY8" fmla="*/ 2587696 h 3214688"/>
                    <a:gd name="connsiteX9" fmla="*/ 2342448 w 3214688"/>
                    <a:gd name="connsiteY9" fmla="*/ 2491033 h 3214688"/>
                    <a:gd name="connsiteX10" fmla="*/ 974642 w 3214688"/>
                    <a:gd name="connsiteY10" fmla="*/ 2452516 h 3214688"/>
                    <a:gd name="connsiteX11" fmla="*/ 872242 w 3214688"/>
                    <a:gd name="connsiteY11" fmla="*/ 2491033 h 3214688"/>
                    <a:gd name="connsiteX12" fmla="*/ 681324 w 3214688"/>
                    <a:gd name="connsiteY12" fmla="*/ 2587696 h 3214688"/>
                    <a:gd name="connsiteX13" fmla="*/ 566873 w 3214688"/>
                    <a:gd name="connsiteY13" fmla="*/ 2667611 h 3214688"/>
                    <a:gd name="connsiteX14" fmla="*/ 662678 w 3214688"/>
                    <a:gd name="connsiteY14" fmla="*/ 2754731 h 3214688"/>
                    <a:gd name="connsiteX15" fmla="*/ 1455500 w 3214688"/>
                    <a:gd name="connsiteY15" fmla="*/ 3086367 h 3214688"/>
                    <a:gd name="connsiteX16" fmla="*/ 1473960 w 3214688"/>
                    <a:gd name="connsiteY16" fmla="*/ 3087299 h 3214688"/>
                    <a:gd name="connsiteX17" fmla="*/ 1460208 w 3214688"/>
                    <a:gd name="connsiteY17" fmla="*/ 3074168 h 3214688"/>
                    <a:gd name="connsiteX18" fmla="*/ 1148273 w 3214688"/>
                    <a:gd name="connsiteY18" fmla="*/ 2716118 h 3214688"/>
                    <a:gd name="connsiteX19" fmla="*/ 1050800 w 3214688"/>
                    <a:gd name="connsiteY19" fmla="*/ 2577661 h 3214688"/>
                    <a:gd name="connsiteX20" fmla="*/ 1668463 w 3214688"/>
                    <a:gd name="connsiteY20" fmla="*/ 2349078 h 3214688"/>
                    <a:gd name="connsiteX21" fmla="*/ 1668463 w 3214688"/>
                    <a:gd name="connsiteY21" fmla="*/ 2987045 h 3214688"/>
                    <a:gd name="connsiteX22" fmla="*/ 1686282 w 3214688"/>
                    <a:gd name="connsiteY22" fmla="*/ 2969732 h 3214688"/>
                    <a:gd name="connsiteX23" fmla="*/ 2047573 w 3214688"/>
                    <a:gd name="connsiteY23" fmla="*/ 2532767 h 3214688"/>
                    <a:gd name="connsiteX24" fmla="*/ 2118389 w 3214688"/>
                    <a:gd name="connsiteY24" fmla="*/ 2414793 h 3214688"/>
                    <a:gd name="connsiteX25" fmla="*/ 2062644 w 3214688"/>
                    <a:gd name="connsiteY25" fmla="*/ 2398957 h 3214688"/>
                    <a:gd name="connsiteX26" fmla="*/ 1838838 w 3214688"/>
                    <a:gd name="connsiteY26" fmla="*/ 2359062 h 3214688"/>
                    <a:gd name="connsiteX27" fmla="*/ 1546226 w 3214688"/>
                    <a:gd name="connsiteY27" fmla="*/ 2349078 h 3214688"/>
                    <a:gd name="connsiteX28" fmla="*/ 1375851 w 3214688"/>
                    <a:gd name="connsiteY28" fmla="*/ 2359062 h 3214688"/>
                    <a:gd name="connsiteX29" fmla="*/ 1152046 w 3214688"/>
                    <a:gd name="connsiteY29" fmla="*/ 2398957 h 3214688"/>
                    <a:gd name="connsiteX30" fmla="*/ 1097994 w 3214688"/>
                    <a:gd name="connsiteY30" fmla="*/ 2414312 h 3214688"/>
                    <a:gd name="connsiteX31" fmla="*/ 1168773 w 3214688"/>
                    <a:gd name="connsiteY31" fmla="*/ 2532767 h 3214688"/>
                    <a:gd name="connsiteX32" fmla="*/ 1528675 w 3214688"/>
                    <a:gd name="connsiteY32" fmla="*/ 2969732 h 3214688"/>
                    <a:gd name="connsiteX33" fmla="*/ 1546226 w 3214688"/>
                    <a:gd name="connsiteY33" fmla="*/ 2986822 h 3214688"/>
                    <a:gd name="connsiteX34" fmla="*/ 2486262 w 3214688"/>
                    <a:gd name="connsiteY34" fmla="*/ 1668463 h 3214688"/>
                    <a:gd name="connsiteX35" fmla="*/ 2482389 w 3214688"/>
                    <a:gd name="connsiteY35" fmla="*/ 1744921 h 3214688"/>
                    <a:gd name="connsiteX36" fmla="*/ 2321876 w 3214688"/>
                    <a:gd name="connsiteY36" fmla="*/ 2298467 h 3214688"/>
                    <a:gd name="connsiteX37" fmla="*/ 2297383 w 3214688"/>
                    <a:gd name="connsiteY37" fmla="*/ 2345664 h 3214688"/>
                    <a:gd name="connsiteX38" fmla="*/ 2392218 w 3214688"/>
                    <a:gd name="connsiteY38" fmla="*/ 2381629 h 3214688"/>
                    <a:gd name="connsiteX39" fmla="*/ 2596737 w 3214688"/>
                    <a:gd name="connsiteY39" fmla="*/ 2485449 h 3214688"/>
                    <a:gd name="connsiteX40" fmla="*/ 2730520 w 3214688"/>
                    <a:gd name="connsiteY40" fmla="*/ 2578412 h 3214688"/>
                    <a:gd name="connsiteX41" fmla="*/ 2753323 w 3214688"/>
                    <a:gd name="connsiteY41" fmla="*/ 2553309 h 3214688"/>
                    <a:gd name="connsiteX42" fmla="*/ 3084782 w 3214688"/>
                    <a:gd name="connsiteY42" fmla="*/ 1760063 h 3214688"/>
                    <a:gd name="connsiteX43" fmla="*/ 3089405 w 3214688"/>
                    <a:gd name="connsiteY43" fmla="*/ 1668463 h 3214688"/>
                    <a:gd name="connsiteX44" fmla="*/ 1668463 w 3214688"/>
                    <a:gd name="connsiteY44" fmla="*/ 1668463 h 3214688"/>
                    <a:gd name="connsiteX45" fmla="*/ 1668463 w 3214688"/>
                    <a:gd name="connsiteY45" fmla="*/ 2227749 h 3214688"/>
                    <a:gd name="connsiteX46" fmla="*/ 1854174 w 3214688"/>
                    <a:gd name="connsiteY46" fmla="*/ 2238874 h 3214688"/>
                    <a:gd name="connsiteX47" fmla="*/ 2093075 w 3214688"/>
                    <a:gd name="connsiteY47" fmla="*/ 2282190 h 3214688"/>
                    <a:gd name="connsiteX48" fmla="*/ 2180461 w 3214688"/>
                    <a:gd name="connsiteY48" fmla="*/ 2307322 h 3214688"/>
                    <a:gd name="connsiteX49" fmla="*/ 2223231 w 3214688"/>
                    <a:gd name="connsiteY49" fmla="*/ 2220775 h 3214688"/>
                    <a:gd name="connsiteX50" fmla="*/ 2360202 w 3214688"/>
                    <a:gd name="connsiteY50" fmla="*/ 1739141 h 3214688"/>
                    <a:gd name="connsiteX51" fmla="*/ 2363915 w 3214688"/>
                    <a:gd name="connsiteY51" fmla="*/ 1668463 h 3214688"/>
                    <a:gd name="connsiteX52" fmla="*/ 853934 w 3214688"/>
                    <a:gd name="connsiteY52" fmla="*/ 1668463 h 3214688"/>
                    <a:gd name="connsiteX53" fmla="*/ 857628 w 3214688"/>
                    <a:gd name="connsiteY53" fmla="*/ 1739141 h 3214688"/>
                    <a:gd name="connsiteX54" fmla="*/ 993929 w 3214688"/>
                    <a:gd name="connsiteY54" fmla="*/ 2220775 h 3214688"/>
                    <a:gd name="connsiteX55" fmla="*/ 1036215 w 3214688"/>
                    <a:gd name="connsiteY55" fmla="*/ 2306750 h 3214688"/>
                    <a:gd name="connsiteX56" fmla="*/ 1121614 w 3214688"/>
                    <a:gd name="connsiteY56" fmla="*/ 2282190 h 3214688"/>
                    <a:gd name="connsiteX57" fmla="*/ 1360516 w 3214688"/>
                    <a:gd name="connsiteY57" fmla="*/ 2238874 h 3214688"/>
                    <a:gd name="connsiteX58" fmla="*/ 1546226 w 3214688"/>
                    <a:gd name="connsiteY58" fmla="*/ 2227749 h 3214688"/>
                    <a:gd name="connsiteX59" fmla="*/ 1546226 w 3214688"/>
                    <a:gd name="connsiteY59" fmla="*/ 1668463 h 3214688"/>
                    <a:gd name="connsiteX60" fmla="*/ 125282 w 3214688"/>
                    <a:gd name="connsiteY60" fmla="*/ 1668463 h 3214688"/>
                    <a:gd name="connsiteX61" fmla="*/ 129905 w 3214688"/>
                    <a:gd name="connsiteY61" fmla="*/ 1760063 h 3214688"/>
                    <a:gd name="connsiteX62" fmla="*/ 461363 w 3214688"/>
                    <a:gd name="connsiteY62" fmla="*/ 2553309 h 3214688"/>
                    <a:gd name="connsiteX63" fmla="*/ 484168 w 3214688"/>
                    <a:gd name="connsiteY63" fmla="*/ 2578414 h 3214688"/>
                    <a:gd name="connsiteX64" fmla="*/ 617953 w 3214688"/>
                    <a:gd name="connsiteY64" fmla="*/ 2485449 h 3214688"/>
                    <a:gd name="connsiteX65" fmla="*/ 822472 w 3214688"/>
                    <a:gd name="connsiteY65" fmla="*/ 2381629 h 3214688"/>
                    <a:gd name="connsiteX66" fmla="*/ 918086 w 3214688"/>
                    <a:gd name="connsiteY66" fmla="*/ 2345368 h 3214688"/>
                    <a:gd name="connsiteX67" fmla="*/ 893910 w 3214688"/>
                    <a:gd name="connsiteY67" fmla="*/ 2298467 h 3214688"/>
                    <a:gd name="connsiteX68" fmla="*/ 735344 w 3214688"/>
                    <a:gd name="connsiteY68" fmla="*/ 1744921 h 3214688"/>
                    <a:gd name="connsiteX69" fmla="*/ 731546 w 3214688"/>
                    <a:gd name="connsiteY69" fmla="*/ 1668463 h 3214688"/>
                    <a:gd name="connsiteX70" fmla="*/ 1036436 w 3214688"/>
                    <a:gd name="connsiteY70" fmla="*/ 911460 h 3214688"/>
                    <a:gd name="connsiteX71" fmla="*/ 993929 w 3214688"/>
                    <a:gd name="connsiteY71" fmla="*/ 998077 h 3214688"/>
                    <a:gd name="connsiteX72" fmla="*/ 857628 w 3214688"/>
                    <a:gd name="connsiteY72" fmla="*/ 1481228 h 3214688"/>
                    <a:gd name="connsiteX73" fmla="*/ 854245 w 3214688"/>
                    <a:gd name="connsiteY73" fmla="*/ 1546225 h 3214688"/>
                    <a:gd name="connsiteX74" fmla="*/ 1546226 w 3214688"/>
                    <a:gd name="connsiteY74" fmla="*/ 1546225 h 3214688"/>
                    <a:gd name="connsiteX75" fmla="*/ 1546226 w 3214688"/>
                    <a:gd name="connsiteY75" fmla="*/ 990118 h 3214688"/>
                    <a:gd name="connsiteX76" fmla="*/ 1360255 w 3214688"/>
                    <a:gd name="connsiteY76" fmla="*/ 978989 h 3214688"/>
                    <a:gd name="connsiteX77" fmla="*/ 1120814 w 3214688"/>
                    <a:gd name="connsiteY77" fmla="*/ 935673 h 3214688"/>
                    <a:gd name="connsiteX78" fmla="*/ 2180241 w 3214688"/>
                    <a:gd name="connsiteY78" fmla="*/ 910890 h 3214688"/>
                    <a:gd name="connsiteX79" fmla="*/ 2093876 w 3214688"/>
                    <a:gd name="connsiteY79" fmla="*/ 935673 h 3214688"/>
                    <a:gd name="connsiteX80" fmla="*/ 1854434 w 3214688"/>
                    <a:gd name="connsiteY80" fmla="*/ 978989 h 3214688"/>
                    <a:gd name="connsiteX81" fmla="*/ 1668463 w 3214688"/>
                    <a:gd name="connsiteY81" fmla="*/ 990118 h 3214688"/>
                    <a:gd name="connsiteX82" fmla="*/ 1668463 w 3214688"/>
                    <a:gd name="connsiteY82" fmla="*/ 1546225 h 3214688"/>
                    <a:gd name="connsiteX83" fmla="*/ 2363603 w 3214688"/>
                    <a:gd name="connsiteY83" fmla="*/ 1546225 h 3214688"/>
                    <a:gd name="connsiteX84" fmla="*/ 2360202 w 3214688"/>
                    <a:gd name="connsiteY84" fmla="*/ 1481228 h 3214688"/>
                    <a:gd name="connsiteX85" fmla="*/ 2223231 w 3214688"/>
                    <a:gd name="connsiteY85" fmla="*/ 998077 h 3214688"/>
                    <a:gd name="connsiteX86" fmla="*/ 2731519 w 3214688"/>
                    <a:gd name="connsiteY86" fmla="*/ 638964 h 3214688"/>
                    <a:gd name="connsiteX87" fmla="*/ 2597865 w 3214688"/>
                    <a:gd name="connsiteY87" fmla="*/ 732415 h 3214688"/>
                    <a:gd name="connsiteX88" fmla="*/ 2393553 w 3214688"/>
                    <a:gd name="connsiteY88" fmla="*/ 836234 h 3214688"/>
                    <a:gd name="connsiteX89" fmla="*/ 2297528 w 3214688"/>
                    <a:gd name="connsiteY89" fmla="*/ 872602 h 3214688"/>
                    <a:gd name="connsiteX90" fmla="*/ 2321876 w 3214688"/>
                    <a:gd name="connsiteY90" fmla="*/ 919557 h 3214688"/>
                    <a:gd name="connsiteX91" fmla="*/ 2482389 w 3214688"/>
                    <a:gd name="connsiteY91" fmla="*/ 1474977 h 3214688"/>
                    <a:gd name="connsiteX92" fmla="*/ 2485971 w 3214688"/>
                    <a:gd name="connsiteY92" fmla="*/ 1546225 h 3214688"/>
                    <a:gd name="connsiteX93" fmla="*/ 3089325 w 3214688"/>
                    <a:gd name="connsiteY93" fmla="*/ 1546225 h 3214688"/>
                    <a:gd name="connsiteX94" fmla="*/ 3084782 w 3214688"/>
                    <a:gd name="connsiteY94" fmla="*/ 1456213 h 3214688"/>
                    <a:gd name="connsiteX95" fmla="*/ 2753323 w 3214688"/>
                    <a:gd name="connsiteY95" fmla="*/ 662968 h 3214688"/>
                    <a:gd name="connsiteX96" fmla="*/ 483169 w 3214688"/>
                    <a:gd name="connsiteY96" fmla="*/ 638963 h 3214688"/>
                    <a:gd name="connsiteX97" fmla="*/ 461363 w 3214688"/>
                    <a:gd name="connsiteY97" fmla="*/ 662968 h 3214688"/>
                    <a:gd name="connsiteX98" fmla="*/ 129905 w 3214688"/>
                    <a:gd name="connsiteY98" fmla="*/ 1456213 h 3214688"/>
                    <a:gd name="connsiteX99" fmla="*/ 125362 w 3214688"/>
                    <a:gd name="connsiteY99" fmla="*/ 1546225 h 3214688"/>
                    <a:gd name="connsiteX100" fmla="*/ 731831 w 3214688"/>
                    <a:gd name="connsiteY100" fmla="*/ 1546225 h 3214688"/>
                    <a:gd name="connsiteX101" fmla="*/ 735344 w 3214688"/>
                    <a:gd name="connsiteY101" fmla="*/ 1474977 h 3214688"/>
                    <a:gd name="connsiteX102" fmla="*/ 893910 w 3214688"/>
                    <a:gd name="connsiteY102" fmla="*/ 919557 h 3214688"/>
                    <a:gd name="connsiteX103" fmla="*/ 917942 w 3214688"/>
                    <a:gd name="connsiteY103" fmla="*/ 872897 h 3214688"/>
                    <a:gd name="connsiteX104" fmla="*/ 821137 w 3214688"/>
                    <a:gd name="connsiteY104" fmla="*/ 836234 h 3214688"/>
                    <a:gd name="connsiteX105" fmla="*/ 616825 w 3214688"/>
                    <a:gd name="connsiteY105" fmla="*/ 732415 h 3214688"/>
                    <a:gd name="connsiteX106" fmla="*/ 1546226 w 3214688"/>
                    <a:gd name="connsiteY106" fmla="*/ 231046 h 3214688"/>
                    <a:gd name="connsiteX107" fmla="*/ 1528675 w 3214688"/>
                    <a:gd name="connsiteY107" fmla="*/ 248139 h 3214688"/>
                    <a:gd name="connsiteX108" fmla="*/ 1168773 w 3214688"/>
                    <a:gd name="connsiteY108" fmla="*/ 685478 h 3214688"/>
                    <a:gd name="connsiteX109" fmla="*/ 1098769 w 3214688"/>
                    <a:gd name="connsiteY109" fmla="*/ 802845 h 3214688"/>
                    <a:gd name="connsiteX110" fmla="*/ 1152046 w 3214688"/>
                    <a:gd name="connsiteY110" fmla="*/ 818106 h 3214688"/>
                    <a:gd name="connsiteX111" fmla="*/ 1375851 w 3214688"/>
                    <a:gd name="connsiteY111" fmla="*/ 858541 h 3214688"/>
                    <a:gd name="connsiteX112" fmla="*/ 1546226 w 3214688"/>
                    <a:gd name="connsiteY112" fmla="*/ 868716 h 3214688"/>
                    <a:gd name="connsiteX113" fmla="*/ 1668463 w 3214688"/>
                    <a:gd name="connsiteY113" fmla="*/ 230823 h 3214688"/>
                    <a:gd name="connsiteX114" fmla="*/ 1668463 w 3214688"/>
                    <a:gd name="connsiteY114" fmla="*/ 868716 h 3214688"/>
                    <a:gd name="connsiteX115" fmla="*/ 1838838 w 3214688"/>
                    <a:gd name="connsiteY115" fmla="*/ 858541 h 3214688"/>
                    <a:gd name="connsiteX116" fmla="*/ 2062644 w 3214688"/>
                    <a:gd name="connsiteY116" fmla="*/ 818106 h 3214688"/>
                    <a:gd name="connsiteX117" fmla="*/ 2117610 w 3214688"/>
                    <a:gd name="connsiteY117" fmla="*/ 802362 h 3214688"/>
                    <a:gd name="connsiteX118" fmla="*/ 2047573 w 3214688"/>
                    <a:gd name="connsiteY118" fmla="*/ 685478 h 3214688"/>
                    <a:gd name="connsiteX119" fmla="*/ 1686282 w 3214688"/>
                    <a:gd name="connsiteY119" fmla="*/ 248139 h 3214688"/>
                    <a:gd name="connsiteX120" fmla="*/ 1739116 w 3214688"/>
                    <a:gd name="connsiteY120" fmla="*/ 128896 h 3214688"/>
                    <a:gd name="connsiteX121" fmla="*/ 1754615 w 3214688"/>
                    <a:gd name="connsiteY121" fmla="*/ 143696 h 3214688"/>
                    <a:gd name="connsiteX122" fmla="*/ 2066550 w 3214688"/>
                    <a:gd name="connsiteY122" fmla="*/ 501745 h 3214688"/>
                    <a:gd name="connsiteX123" fmla="*/ 2164154 w 3214688"/>
                    <a:gd name="connsiteY123" fmla="*/ 640209 h 3214688"/>
                    <a:gd name="connsiteX124" fmla="*/ 2239903 w 3214688"/>
                    <a:gd name="connsiteY124" fmla="*/ 764214 h 3214688"/>
                    <a:gd name="connsiteX125" fmla="*/ 2342448 w 3214688"/>
                    <a:gd name="connsiteY125" fmla="*/ 725496 h 3214688"/>
                    <a:gd name="connsiteX126" fmla="*/ 2533366 w 3214688"/>
                    <a:gd name="connsiteY126" fmla="*/ 629040 h 3214688"/>
                    <a:gd name="connsiteX127" fmla="*/ 2648575 w 3214688"/>
                    <a:gd name="connsiteY127" fmla="*/ 549358 h 3214688"/>
                    <a:gd name="connsiteX128" fmla="*/ 2552008 w 3214688"/>
                    <a:gd name="connsiteY128" fmla="*/ 461545 h 3214688"/>
                    <a:gd name="connsiteX129" fmla="*/ 1759187 w 3214688"/>
                    <a:gd name="connsiteY129" fmla="*/ 129910 h 3214688"/>
                    <a:gd name="connsiteX130" fmla="*/ 1475715 w 3214688"/>
                    <a:gd name="connsiteY130" fmla="*/ 128888 h 3214688"/>
                    <a:gd name="connsiteX131" fmla="*/ 1455500 w 3214688"/>
                    <a:gd name="connsiteY131" fmla="*/ 129910 h 3214688"/>
                    <a:gd name="connsiteX132" fmla="*/ 662678 w 3214688"/>
                    <a:gd name="connsiteY132" fmla="*/ 461545 h 3214688"/>
                    <a:gd name="connsiteX133" fmla="*/ 566113 w 3214688"/>
                    <a:gd name="connsiteY133" fmla="*/ 549357 h 3214688"/>
                    <a:gd name="connsiteX134" fmla="*/ 681324 w 3214688"/>
                    <a:gd name="connsiteY134" fmla="*/ 629040 h 3214688"/>
                    <a:gd name="connsiteX135" fmla="*/ 872242 w 3214688"/>
                    <a:gd name="connsiteY135" fmla="*/ 725496 h 3214688"/>
                    <a:gd name="connsiteX136" fmla="*/ 975251 w 3214688"/>
                    <a:gd name="connsiteY136" fmla="*/ 764389 h 3214688"/>
                    <a:gd name="connsiteX137" fmla="*/ 1050800 w 3214688"/>
                    <a:gd name="connsiteY137" fmla="*/ 640209 h 3214688"/>
                    <a:gd name="connsiteX138" fmla="*/ 1148273 w 3214688"/>
                    <a:gd name="connsiteY138" fmla="*/ 501745 h 3214688"/>
                    <a:gd name="connsiteX139" fmla="*/ 1460208 w 3214688"/>
                    <a:gd name="connsiteY139" fmla="*/ 143696 h 3214688"/>
                    <a:gd name="connsiteX140" fmla="*/ 1607344 w 3214688"/>
                    <a:gd name="connsiteY140" fmla="*/ 0 h 3214688"/>
                    <a:gd name="connsiteX141" fmla="*/ 3214688 w 3214688"/>
                    <a:gd name="connsiteY141" fmla="*/ 1607344 h 3214688"/>
                    <a:gd name="connsiteX142" fmla="*/ 1607344 w 3214688"/>
                    <a:gd name="connsiteY142" fmla="*/ 3214688 h 3214688"/>
                    <a:gd name="connsiteX143" fmla="*/ 0 w 3214688"/>
                    <a:gd name="connsiteY143" fmla="*/ 1607344 h 3214688"/>
                    <a:gd name="connsiteX144" fmla="*/ 1607344 w 3214688"/>
                    <a:gd name="connsiteY144" fmla="*/ 0 h 3214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3214688" h="3214688">
                      <a:moveTo>
                        <a:pt x="2240514" y="2452692"/>
                      </a:moveTo>
                      <a:lnTo>
                        <a:pt x="2164154" y="2577661"/>
                      </a:lnTo>
                      <a:cubicBezTo>
                        <a:pt x="2133682" y="2623995"/>
                        <a:pt x="2101138" y="2670175"/>
                        <a:pt x="2066550" y="2716118"/>
                      </a:cubicBezTo>
                      <a:cubicBezTo>
                        <a:pt x="1950245" y="2873312"/>
                        <a:pt x="1834903" y="2995905"/>
                        <a:pt x="1754615" y="3074168"/>
                      </a:cubicBezTo>
                      <a:lnTo>
                        <a:pt x="1740871" y="3087292"/>
                      </a:lnTo>
                      <a:lnTo>
                        <a:pt x="1759187" y="3086367"/>
                      </a:lnTo>
                      <a:cubicBezTo>
                        <a:pt x="2058736" y="3055930"/>
                        <a:pt x="2331968" y="2936422"/>
                        <a:pt x="2552008" y="2754731"/>
                      </a:cubicBezTo>
                      <a:lnTo>
                        <a:pt x="2647815" y="2667609"/>
                      </a:lnTo>
                      <a:lnTo>
                        <a:pt x="2533366" y="2587696"/>
                      </a:lnTo>
                      <a:cubicBezTo>
                        <a:pt x="2472930" y="2551687"/>
                        <a:pt x="2409077" y="2519400"/>
                        <a:pt x="2342448" y="2491033"/>
                      </a:cubicBezTo>
                      <a:close/>
                      <a:moveTo>
                        <a:pt x="974642" y="2452516"/>
                      </a:moveTo>
                      <a:lnTo>
                        <a:pt x="872242" y="2491033"/>
                      </a:lnTo>
                      <a:cubicBezTo>
                        <a:pt x="805613" y="2519400"/>
                        <a:pt x="741760" y="2551687"/>
                        <a:pt x="681324" y="2587696"/>
                      </a:cubicBezTo>
                      <a:lnTo>
                        <a:pt x="566873" y="2667611"/>
                      </a:lnTo>
                      <a:lnTo>
                        <a:pt x="662678" y="2754731"/>
                      </a:lnTo>
                      <a:cubicBezTo>
                        <a:pt x="882719" y="2936422"/>
                        <a:pt x="1155951" y="3055930"/>
                        <a:pt x="1455500" y="3086367"/>
                      </a:cubicBezTo>
                      <a:lnTo>
                        <a:pt x="1473960" y="3087299"/>
                      </a:lnTo>
                      <a:lnTo>
                        <a:pt x="1460208" y="3074168"/>
                      </a:lnTo>
                      <a:cubicBezTo>
                        <a:pt x="1379921" y="2995905"/>
                        <a:pt x="1264578" y="2873312"/>
                        <a:pt x="1148273" y="2716118"/>
                      </a:cubicBezTo>
                      <a:cubicBezTo>
                        <a:pt x="1113686" y="2670175"/>
                        <a:pt x="1081189" y="2623995"/>
                        <a:pt x="1050800" y="2577661"/>
                      </a:cubicBezTo>
                      <a:close/>
                      <a:moveTo>
                        <a:pt x="1668463" y="2349078"/>
                      </a:moveTo>
                      <a:lnTo>
                        <a:pt x="1668463" y="2987045"/>
                      </a:lnTo>
                      <a:lnTo>
                        <a:pt x="1686282" y="2969732"/>
                      </a:lnTo>
                      <a:cubicBezTo>
                        <a:pt x="1781612" y="2874931"/>
                        <a:pt x="1920253" y="2723080"/>
                        <a:pt x="2047573" y="2532767"/>
                      </a:cubicBezTo>
                      <a:lnTo>
                        <a:pt x="2118389" y="2414793"/>
                      </a:lnTo>
                      <a:lnTo>
                        <a:pt x="2062644" y="2398957"/>
                      </a:lnTo>
                      <a:cubicBezTo>
                        <a:pt x="1989750" y="2381404"/>
                        <a:pt x="1914935" y="2368039"/>
                        <a:pt x="1838838" y="2359062"/>
                      </a:cubicBezTo>
                      <a:close/>
                      <a:moveTo>
                        <a:pt x="1546226" y="2349078"/>
                      </a:moveTo>
                      <a:lnTo>
                        <a:pt x="1375851" y="2359062"/>
                      </a:lnTo>
                      <a:cubicBezTo>
                        <a:pt x="1299755" y="2368039"/>
                        <a:pt x="1224940" y="2381404"/>
                        <a:pt x="1152046" y="2398957"/>
                      </a:cubicBezTo>
                      <a:lnTo>
                        <a:pt x="1097994" y="2414312"/>
                      </a:lnTo>
                      <a:lnTo>
                        <a:pt x="1168773" y="2532767"/>
                      </a:lnTo>
                      <a:cubicBezTo>
                        <a:pt x="1295523" y="2723080"/>
                        <a:pt x="1433595" y="2874931"/>
                        <a:pt x="1528675" y="2969732"/>
                      </a:cubicBezTo>
                      <a:lnTo>
                        <a:pt x="1546226" y="2986822"/>
                      </a:lnTo>
                      <a:close/>
                      <a:moveTo>
                        <a:pt x="2486262" y="1668463"/>
                      </a:moveTo>
                      <a:lnTo>
                        <a:pt x="2482389" y="1744921"/>
                      </a:lnTo>
                      <a:cubicBezTo>
                        <a:pt x="2464263" y="1925703"/>
                        <a:pt x="2410126" y="2111990"/>
                        <a:pt x="2321876" y="2298467"/>
                      </a:cubicBezTo>
                      <a:lnTo>
                        <a:pt x="2297383" y="2345664"/>
                      </a:lnTo>
                      <a:lnTo>
                        <a:pt x="2392218" y="2381629"/>
                      </a:lnTo>
                      <a:cubicBezTo>
                        <a:pt x="2463528" y="2412174"/>
                        <a:pt x="2531927" y="2446867"/>
                        <a:pt x="2596737" y="2485449"/>
                      </a:cubicBezTo>
                      <a:lnTo>
                        <a:pt x="2730520" y="2578412"/>
                      </a:lnTo>
                      <a:lnTo>
                        <a:pt x="2753323" y="2553309"/>
                      </a:lnTo>
                      <a:cubicBezTo>
                        <a:pt x="2934917" y="2333150"/>
                        <a:pt x="3054361" y="2059772"/>
                        <a:pt x="3084782" y="1760063"/>
                      </a:cubicBezTo>
                      <a:lnTo>
                        <a:pt x="3089405" y="1668463"/>
                      </a:lnTo>
                      <a:close/>
                      <a:moveTo>
                        <a:pt x="1668463" y="1668463"/>
                      </a:moveTo>
                      <a:lnTo>
                        <a:pt x="1668463" y="2227749"/>
                      </a:lnTo>
                      <a:lnTo>
                        <a:pt x="1854174" y="2238874"/>
                      </a:lnTo>
                      <a:cubicBezTo>
                        <a:pt x="1935356" y="2248644"/>
                        <a:pt x="2015217" y="2263170"/>
                        <a:pt x="2093075" y="2282190"/>
                      </a:cubicBezTo>
                      <a:lnTo>
                        <a:pt x="2180461" y="2307322"/>
                      </a:lnTo>
                      <a:lnTo>
                        <a:pt x="2223231" y="2220775"/>
                      </a:lnTo>
                      <a:cubicBezTo>
                        <a:pt x="2291457" y="2071357"/>
                        <a:pt x="2342510" y="1908976"/>
                        <a:pt x="2360202" y="1739141"/>
                      </a:cubicBezTo>
                      <a:lnTo>
                        <a:pt x="2363915" y="1668463"/>
                      </a:lnTo>
                      <a:close/>
                      <a:moveTo>
                        <a:pt x="853934" y="1668463"/>
                      </a:moveTo>
                      <a:lnTo>
                        <a:pt x="857628" y="1739141"/>
                      </a:lnTo>
                      <a:cubicBezTo>
                        <a:pt x="875231" y="1908976"/>
                        <a:pt x="926029" y="2071357"/>
                        <a:pt x="993929" y="2220775"/>
                      </a:cubicBezTo>
                      <a:lnTo>
                        <a:pt x="1036215" y="2306750"/>
                      </a:lnTo>
                      <a:lnTo>
                        <a:pt x="1121614" y="2282190"/>
                      </a:lnTo>
                      <a:cubicBezTo>
                        <a:pt x="1199473" y="2263170"/>
                        <a:pt x="1279334" y="2248644"/>
                        <a:pt x="1360516" y="2238874"/>
                      </a:cubicBezTo>
                      <a:lnTo>
                        <a:pt x="1546226" y="2227749"/>
                      </a:lnTo>
                      <a:lnTo>
                        <a:pt x="1546226" y="1668463"/>
                      </a:lnTo>
                      <a:close/>
                      <a:moveTo>
                        <a:pt x="125282" y="1668463"/>
                      </a:moveTo>
                      <a:lnTo>
                        <a:pt x="129905" y="1760063"/>
                      </a:lnTo>
                      <a:cubicBezTo>
                        <a:pt x="160326" y="2059772"/>
                        <a:pt x="279770" y="2333150"/>
                        <a:pt x="461363" y="2553309"/>
                      </a:cubicBezTo>
                      <a:lnTo>
                        <a:pt x="484168" y="2578414"/>
                      </a:lnTo>
                      <a:lnTo>
                        <a:pt x="617953" y="2485449"/>
                      </a:lnTo>
                      <a:cubicBezTo>
                        <a:pt x="682763" y="2446867"/>
                        <a:pt x="751163" y="2412174"/>
                        <a:pt x="822472" y="2381629"/>
                      </a:cubicBezTo>
                      <a:lnTo>
                        <a:pt x="918086" y="2345368"/>
                      </a:lnTo>
                      <a:lnTo>
                        <a:pt x="893910" y="2298467"/>
                      </a:lnTo>
                      <a:cubicBezTo>
                        <a:pt x="806372" y="2111990"/>
                        <a:pt x="753137" y="1925703"/>
                        <a:pt x="735344" y="1744921"/>
                      </a:cubicBezTo>
                      <a:lnTo>
                        <a:pt x="731546" y="1668463"/>
                      </a:lnTo>
                      <a:close/>
                      <a:moveTo>
                        <a:pt x="1036436" y="911460"/>
                      </a:moveTo>
                      <a:lnTo>
                        <a:pt x="993929" y="998077"/>
                      </a:lnTo>
                      <a:cubicBezTo>
                        <a:pt x="926029" y="1147854"/>
                        <a:pt x="875231" y="1310725"/>
                        <a:pt x="857628" y="1481228"/>
                      </a:cubicBezTo>
                      <a:lnTo>
                        <a:pt x="854245" y="1546225"/>
                      </a:lnTo>
                      <a:lnTo>
                        <a:pt x="1546226" y="1546225"/>
                      </a:lnTo>
                      <a:lnTo>
                        <a:pt x="1546226" y="990118"/>
                      </a:lnTo>
                      <a:lnTo>
                        <a:pt x="1360255" y="978989"/>
                      </a:lnTo>
                      <a:cubicBezTo>
                        <a:pt x="1278920" y="969219"/>
                        <a:pt x="1198859" y="954694"/>
                        <a:pt x="1120814" y="935673"/>
                      </a:cubicBezTo>
                      <a:close/>
                      <a:moveTo>
                        <a:pt x="2180241" y="910890"/>
                      </a:moveTo>
                      <a:lnTo>
                        <a:pt x="2093876" y="935673"/>
                      </a:lnTo>
                      <a:cubicBezTo>
                        <a:pt x="2015831" y="954694"/>
                        <a:pt x="1935770" y="969219"/>
                        <a:pt x="1854434" y="978989"/>
                      </a:cubicBezTo>
                      <a:lnTo>
                        <a:pt x="1668463" y="990118"/>
                      </a:lnTo>
                      <a:lnTo>
                        <a:pt x="1668463" y="1546225"/>
                      </a:lnTo>
                      <a:lnTo>
                        <a:pt x="2363603" y="1546225"/>
                      </a:lnTo>
                      <a:lnTo>
                        <a:pt x="2360202" y="1481228"/>
                      </a:lnTo>
                      <a:cubicBezTo>
                        <a:pt x="2342510" y="1310725"/>
                        <a:pt x="2291457" y="1147854"/>
                        <a:pt x="2223231" y="998077"/>
                      </a:cubicBezTo>
                      <a:close/>
                      <a:moveTo>
                        <a:pt x="2731519" y="638964"/>
                      </a:moveTo>
                      <a:lnTo>
                        <a:pt x="2597865" y="732415"/>
                      </a:lnTo>
                      <a:cubicBezTo>
                        <a:pt x="2533258" y="770996"/>
                        <a:pt x="2464907" y="805689"/>
                        <a:pt x="2393553" y="836234"/>
                      </a:cubicBezTo>
                      <a:lnTo>
                        <a:pt x="2297528" y="872602"/>
                      </a:lnTo>
                      <a:lnTo>
                        <a:pt x="2321876" y="919557"/>
                      </a:lnTo>
                      <a:cubicBezTo>
                        <a:pt x="2410126" y="1106247"/>
                        <a:pt x="2464263" y="1293033"/>
                        <a:pt x="2482389" y="1474977"/>
                      </a:cubicBezTo>
                      <a:lnTo>
                        <a:pt x="2485971" y="1546225"/>
                      </a:lnTo>
                      <a:lnTo>
                        <a:pt x="3089325" y="1546225"/>
                      </a:lnTo>
                      <a:lnTo>
                        <a:pt x="3084782" y="1456213"/>
                      </a:lnTo>
                      <a:cubicBezTo>
                        <a:pt x="3054361" y="1156504"/>
                        <a:pt x="2934917" y="883126"/>
                        <a:pt x="2753323" y="662968"/>
                      </a:cubicBezTo>
                      <a:close/>
                      <a:moveTo>
                        <a:pt x="483169" y="638963"/>
                      </a:moveTo>
                      <a:lnTo>
                        <a:pt x="461363" y="662968"/>
                      </a:lnTo>
                      <a:cubicBezTo>
                        <a:pt x="279770" y="883126"/>
                        <a:pt x="160326" y="1156504"/>
                        <a:pt x="129905" y="1456213"/>
                      </a:cubicBezTo>
                      <a:lnTo>
                        <a:pt x="125362" y="1546225"/>
                      </a:lnTo>
                      <a:lnTo>
                        <a:pt x="731831" y="1546225"/>
                      </a:lnTo>
                      <a:lnTo>
                        <a:pt x="735344" y="1474977"/>
                      </a:lnTo>
                      <a:cubicBezTo>
                        <a:pt x="753137" y="1293033"/>
                        <a:pt x="806372" y="1106247"/>
                        <a:pt x="893910" y="919557"/>
                      </a:cubicBezTo>
                      <a:lnTo>
                        <a:pt x="917942" y="872897"/>
                      </a:lnTo>
                      <a:lnTo>
                        <a:pt x="821137" y="836234"/>
                      </a:lnTo>
                      <a:cubicBezTo>
                        <a:pt x="749783" y="805689"/>
                        <a:pt x="681432" y="770996"/>
                        <a:pt x="616825" y="732415"/>
                      </a:cubicBezTo>
                      <a:close/>
                      <a:moveTo>
                        <a:pt x="1546226" y="231046"/>
                      </a:moveTo>
                      <a:lnTo>
                        <a:pt x="1528675" y="248139"/>
                      </a:lnTo>
                      <a:cubicBezTo>
                        <a:pt x="1433595" y="342957"/>
                        <a:pt x="1295523" y="494880"/>
                        <a:pt x="1168773" y="685478"/>
                      </a:cubicBezTo>
                      <a:lnTo>
                        <a:pt x="1098769" y="802845"/>
                      </a:lnTo>
                      <a:lnTo>
                        <a:pt x="1152046" y="818106"/>
                      </a:lnTo>
                      <a:cubicBezTo>
                        <a:pt x="1224940" y="835846"/>
                        <a:pt x="1299755" y="849411"/>
                        <a:pt x="1375851" y="858541"/>
                      </a:cubicBezTo>
                      <a:lnTo>
                        <a:pt x="1546226" y="868716"/>
                      </a:lnTo>
                      <a:close/>
                      <a:moveTo>
                        <a:pt x="1668463" y="230823"/>
                      </a:moveTo>
                      <a:lnTo>
                        <a:pt x="1668463" y="868716"/>
                      </a:lnTo>
                      <a:lnTo>
                        <a:pt x="1838838" y="858541"/>
                      </a:lnTo>
                      <a:cubicBezTo>
                        <a:pt x="1914935" y="849411"/>
                        <a:pt x="1989750" y="835846"/>
                        <a:pt x="2062644" y="818106"/>
                      </a:cubicBezTo>
                      <a:lnTo>
                        <a:pt x="2117610" y="802362"/>
                      </a:lnTo>
                      <a:lnTo>
                        <a:pt x="2047573" y="685478"/>
                      </a:lnTo>
                      <a:cubicBezTo>
                        <a:pt x="1920253" y="494880"/>
                        <a:pt x="1781612" y="342957"/>
                        <a:pt x="1686282" y="248139"/>
                      </a:cubicBezTo>
                      <a:close/>
                      <a:moveTo>
                        <a:pt x="1739116" y="128896"/>
                      </a:moveTo>
                      <a:lnTo>
                        <a:pt x="1754615" y="143696"/>
                      </a:lnTo>
                      <a:cubicBezTo>
                        <a:pt x="1834903" y="221959"/>
                        <a:pt x="1950245" y="344552"/>
                        <a:pt x="2066550" y="501745"/>
                      </a:cubicBezTo>
                      <a:cubicBezTo>
                        <a:pt x="2101138" y="547688"/>
                        <a:pt x="2133682" y="593868"/>
                        <a:pt x="2164154" y="640209"/>
                      </a:cubicBezTo>
                      <a:lnTo>
                        <a:pt x="2239903" y="764214"/>
                      </a:lnTo>
                      <a:lnTo>
                        <a:pt x="2342448" y="725496"/>
                      </a:lnTo>
                      <a:cubicBezTo>
                        <a:pt x="2409077" y="697086"/>
                        <a:pt x="2472930" y="664847"/>
                        <a:pt x="2533366" y="629040"/>
                      </a:cubicBezTo>
                      <a:lnTo>
                        <a:pt x="2648575" y="549358"/>
                      </a:lnTo>
                      <a:lnTo>
                        <a:pt x="2552008" y="461545"/>
                      </a:lnTo>
                      <a:cubicBezTo>
                        <a:pt x="2331968" y="279855"/>
                        <a:pt x="2058736" y="160347"/>
                        <a:pt x="1759187" y="129910"/>
                      </a:cubicBezTo>
                      <a:close/>
                      <a:moveTo>
                        <a:pt x="1475715" y="128888"/>
                      </a:moveTo>
                      <a:lnTo>
                        <a:pt x="1455500" y="129910"/>
                      </a:lnTo>
                      <a:cubicBezTo>
                        <a:pt x="1155951" y="160347"/>
                        <a:pt x="882719" y="279855"/>
                        <a:pt x="662678" y="461545"/>
                      </a:cubicBezTo>
                      <a:lnTo>
                        <a:pt x="566113" y="549357"/>
                      </a:lnTo>
                      <a:lnTo>
                        <a:pt x="681324" y="629040"/>
                      </a:lnTo>
                      <a:cubicBezTo>
                        <a:pt x="741760" y="664847"/>
                        <a:pt x="805613" y="697086"/>
                        <a:pt x="872242" y="725496"/>
                      </a:cubicBezTo>
                      <a:lnTo>
                        <a:pt x="975251" y="764389"/>
                      </a:lnTo>
                      <a:lnTo>
                        <a:pt x="1050800" y="640209"/>
                      </a:lnTo>
                      <a:cubicBezTo>
                        <a:pt x="1081189" y="593868"/>
                        <a:pt x="1113686" y="547688"/>
                        <a:pt x="1148273" y="501745"/>
                      </a:cubicBezTo>
                      <a:cubicBezTo>
                        <a:pt x="1264578" y="344552"/>
                        <a:pt x="1379921" y="221959"/>
                        <a:pt x="1460208" y="143696"/>
                      </a:cubicBezTo>
                      <a:close/>
                      <a:moveTo>
                        <a:pt x="1607344" y="0"/>
                      </a:moveTo>
                      <a:cubicBezTo>
                        <a:pt x="2495056" y="0"/>
                        <a:pt x="3214688" y="719632"/>
                        <a:pt x="3214688" y="1607344"/>
                      </a:cubicBezTo>
                      <a:cubicBezTo>
                        <a:pt x="3214688" y="2495056"/>
                        <a:pt x="2495056" y="3214688"/>
                        <a:pt x="1607344" y="3214688"/>
                      </a:cubicBezTo>
                      <a:cubicBezTo>
                        <a:pt x="719632" y="3214688"/>
                        <a:pt x="0" y="2495056"/>
                        <a:pt x="0" y="1607344"/>
                      </a:cubicBezTo>
                      <a:cubicBezTo>
                        <a:pt x="0" y="719632"/>
                        <a:pt x="719632" y="0"/>
                        <a:pt x="1607344" y="0"/>
                      </a:cubicBezTo>
                      <a:close/>
                    </a:path>
                  </a:pathLst>
                </a:custGeom>
                <a:solidFill>
                  <a:srgbClr val="0078D7"/>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09" name="Freeform 496"/>
                <p:cNvSpPr>
                  <a:spLocks/>
                </p:cNvSpPr>
                <p:nvPr/>
              </p:nvSpPr>
              <p:spPr bwMode="auto">
                <a:xfrm>
                  <a:off x="10935462" y="3576787"/>
                  <a:ext cx="131222" cy="235796"/>
                </a:xfrm>
                <a:custGeom>
                  <a:avLst/>
                  <a:gdLst>
                    <a:gd name="connsiteX0" fmla="*/ 930274 w 1860550"/>
                    <a:gd name="connsiteY0" fmla="*/ 2997199 h 3343276"/>
                    <a:gd name="connsiteX1" fmla="*/ 898524 w 1860550"/>
                    <a:gd name="connsiteY1" fmla="*/ 3030537 h 3343276"/>
                    <a:gd name="connsiteX2" fmla="*/ 930274 w 1860550"/>
                    <a:gd name="connsiteY2" fmla="*/ 3063875 h 3343276"/>
                    <a:gd name="connsiteX3" fmla="*/ 962024 w 1860550"/>
                    <a:gd name="connsiteY3" fmla="*/ 3030537 h 3343276"/>
                    <a:gd name="connsiteX4" fmla="*/ 930274 w 1860550"/>
                    <a:gd name="connsiteY4" fmla="*/ 2997199 h 3343276"/>
                    <a:gd name="connsiteX5" fmla="*/ 930275 w 1860550"/>
                    <a:gd name="connsiteY5" fmla="*/ 2874962 h 3343276"/>
                    <a:gd name="connsiteX6" fmla="*/ 1084263 w 1860550"/>
                    <a:gd name="connsiteY6" fmla="*/ 3029744 h 3343276"/>
                    <a:gd name="connsiteX7" fmla="*/ 930275 w 1860550"/>
                    <a:gd name="connsiteY7" fmla="*/ 3184526 h 3343276"/>
                    <a:gd name="connsiteX8" fmla="*/ 776287 w 1860550"/>
                    <a:gd name="connsiteY8" fmla="*/ 3029744 h 3343276"/>
                    <a:gd name="connsiteX9" fmla="*/ 930275 w 1860550"/>
                    <a:gd name="connsiteY9" fmla="*/ 2874962 h 3343276"/>
                    <a:gd name="connsiteX10" fmla="*/ 122238 w 1860550"/>
                    <a:gd name="connsiteY10" fmla="*/ 2844800 h 3343276"/>
                    <a:gd name="connsiteX11" fmla="*/ 122238 w 1860550"/>
                    <a:gd name="connsiteY11" fmla="*/ 2858922 h 3343276"/>
                    <a:gd name="connsiteX12" fmla="*/ 122238 w 1860550"/>
                    <a:gd name="connsiteY12" fmla="*/ 2919914 h 3343276"/>
                    <a:gd name="connsiteX13" fmla="*/ 122238 w 1860550"/>
                    <a:gd name="connsiteY13" fmla="*/ 2937881 h 3343276"/>
                    <a:gd name="connsiteX14" fmla="*/ 122238 w 1860550"/>
                    <a:gd name="connsiteY14" fmla="*/ 2976361 h 3343276"/>
                    <a:gd name="connsiteX15" fmla="*/ 122238 w 1860550"/>
                    <a:gd name="connsiteY15" fmla="*/ 2994458 h 3343276"/>
                    <a:gd name="connsiteX16" fmla="*/ 122238 w 1860550"/>
                    <a:gd name="connsiteY16" fmla="*/ 3016807 h 3343276"/>
                    <a:gd name="connsiteX17" fmla="*/ 122238 w 1860550"/>
                    <a:gd name="connsiteY17" fmla="*/ 3032384 h 3343276"/>
                    <a:gd name="connsiteX18" fmla="*/ 122238 w 1860550"/>
                    <a:gd name="connsiteY18" fmla="*/ 3043919 h 3343276"/>
                    <a:gd name="connsiteX19" fmla="*/ 122238 w 1860550"/>
                    <a:gd name="connsiteY19" fmla="*/ 3055388 h 3343276"/>
                    <a:gd name="connsiteX20" fmla="*/ 122238 w 1860550"/>
                    <a:gd name="connsiteY20" fmla="*/ 3067200 h 3343276"/>
                    <a:gd name="connsiteX21" fmla="*/ 122238 w 1860550"/>
                    <a:gd name="connsiteY21" fmla="*/ 3068809 h 3343276"/>
                    <a:gd name="connsiteX22" fmla="*/ 122238 w 1860550"/>
                    <a:gd name="connsiteY22" fmla="*/ 3072174 h 3343276"/>
                    <a:gd name="connsiteX23" fmla="*/ 268324 w 1860550"/>
                    <a:gd name="connsiteY23" fmla="*/ 3221038 h 3343276"/>
                    <a:gd name="connsiteX24" fmla="*/ 1589184 w 1860550"/>
                    <a:gd name="connsiteY24" fmla="*/ 3221038 h 3343276"/>
                    <a:gd name="connsiteX25" fmla="*/ 1738313 w 1860550"/>
                    <a:gd name="connsiteY25" fmla="*/ 3072174 h 3343276"/>
                    <a:gd name="connsiteX26" fmla="*/ 1738313 w 1860550"/>
                    <a:gd name="connsiteY26" fmla="*/ 2997250 h 3343276"/>
                    <a:gd name="connsiteX27" fmla="*/ 1738313 w 1860550"/>
                    <a:gd name="connsiteY27" fmla="*/ 2940804 h 3343276"/>
                    <a:gd name="connsiteX28" fmla="*/ 1738313 w 1860550"/>
                    <a:gd name="connsiteY28" fmla="*/ 2900358 h 3343276"/>
                    <a:gd name="connsiteX29" fmla="*/ 1738313 w 1860550"/>
                    <a:gd name="connsiteY29" fmla="*/ 2873246 h 3343276"/>
                    <a:gd name="connsiteX30" fmla="*/ 1738313 w 1860550"/>
                    <a:gd name="connsiteY30" fmla="*/ 2848356 h 3343276"/>
                    <a:gd name="connsiteX31" fmla="*/ 1738313 w 1860550"/>
                    <a:gd name="connsiteY31" fmla="*/ 2844800 h 3343276"/>
                    <a:gd name="connsiteX32" fmla="*/ 122238 w 1860550"/>
                    <a:gd name="connsiteY32" fmla="*/ 461963 h 3343276"/>
                    <a:gd name="connsiteX33" fmla="*/ 122238 w 1860550"/>
                    <a:gd name="connsiteY33" fmla="*/ 525582 h 3343276"/>
                    <a:gd name="connsiteX34" fmla="*/ 122238 w 1860550"/>
                    <a:gd name="connsiteY34" fmla="*/ 2618936 h 3343276"/>
                    <a:gd name="connsiteX35" fmla="*/ 122238 w 1860550"/>
                    <a:gd name="connsiteY35" fmla="*/ 2722563 h 3343276"/>
                    <a:gd name="connsiteX36" fmla="*/ 169032 w 1860550"/>
                    <a:gd name="connsiteY36" fmla="*/ 2722563 h 3343276"/>
                    <a:gd name="connsiteX37" fmla="*/ 1704747 w 1860550"/>
                    <a:gd name="connsiteY37" fmla="*/ 2722563 h 3343276"/>
                    <a:gd name="connsiteX38" fmla="*/ 1738313 w 1860550"/>
                    <a:gd name="connsiteY38" fmla="*/ 2722563 h 3343276"/>
                    <a:gd name="connsiteX39" fmla="*/ 1738313 w 1860550"/>
                    <a:gd name="connsiteY39" fmla="*/ 2521894 h 3343276"/>
                    <a:gd name="connsiteX40" fmla="*/ 1738313 w 1860550"/>
                    <a:gd name="connsiteY40" fmla="*/ 505665 h 3343276"/>
                    <a:gd name="connsiteX41" fmla="*/ 1738313 w 1860550"/>
                    <a:gd name="connsiteY41" fmla="*/ 461963 h 3343276"/>
                    <a:gd name="connsiteX42" fmla="*/ 1691518 w 1860550"/>
                    <a:gd name="connsiteY42" fmla="*/ 461963 h 3343276"/>
                    <a:gd name="connsiteX43" fmla="*/ 155803 w 1860550"/>
                    <a:gd name="connsiteY43" fmla="*/ 461963 h 3343276"/>
                    <a:gd name="connsiteX44" fmla="*/ 721442 w 1860550"/>
                    <a:gd name="connsiteY44" fmla="*/ 169863 h 3343276"/>
                    <a:gd name="connsiteX45" fmla="*/ 1072433 w 1860550"/>
                    <a:gd name="connsiteY45" fmla="*/ 169863 h 3343276"/>
                    <a:gd name="connsiteX46" fmla="*/ 1133475 w 1860550"/>
                    <a:gd name="connsiteY46" fmla="*/ 230982 h 3343276"/>
                    <a:gd name="connsiteX47" fmla="*/ 1072433 w 1860550"/>
                    <a:gd name="connsiteY47" fmla="*/ 292101 h 3343276"/>
                    <a:gd name="connsiteX48" fmla="*/ 721442 w 1860550"/>
                    <a:gd name="connsiteY48" fmla="*/ 292101 h 3343276"/>
                    <a:gd name="connsiteX49" fmla="*/ 660400 w 1860550"/>
                    <a:gd name="connsiteY49" fmla="*/ 230982 h 3343276"/>
                    <a:gd name="connsiteX50" fmla="*/ 721442 w 1860550"/>
                    <a:gd name="connsiteY50" fmla="*/ 169863 h 3343276"/>
                    <a:gd name="connsiteX51" fmla="*/ 1281907 w 1860550"/>
                    <a:gd name="connsiteY51" fmla="*/ 149225 h 3343276"/>
                    <a:gd name="connsiteX52" fmla="*/ 1363664 w 1860550"/>
                    <a:gd name="connsiteY52" fmla="*/ 229394 h 3343276"/>
                    <a:gd name="connsiteX53" fmla="*/ 1281907 w 1860550"/>
                    <a:gd name="connsiteY53" fmla="*/ 309563 h 3343276"/>
                    <a:gd name="connsiteX54" fmla="*/ 1200150 w 1860550"/>
                    <a:gd name="connsiteY54" fmla="*/ 229394 h 3343276"/>
                    <a:gd name="connsiteX55" fmla="*/ 1281907 w 1860550"/>
                    <a:gd name="connsiteY55" fmla="*/ 149225 h 3343276"/>
                    <a:gd name="connsiteX56" fmla="*/ 268324 w 1860550"/>
                    <a:gd name="connsiteY56" fmla="*/ 122238 h 3343276"/>
                    <a:gd name="connsiteX57" fmla="*/ 122238 w 1860550"/>
                    <a:gd name="connsiteY57" fmla="*/ 271331 h 3343276"/>
                    <a:gd name="connsiteX58" fmla="*/ 122238 w 1860550"/>
                    <a:gd name="connsiteY58" fmla="*/ 341313 h 3343276"/>
                    <a:gd name="connsiteX59" fmla="*/ 1738313 w 1860550"/>
                    <a:gd name="connsiteY59" fmla="*/ 341313 h 3343276"/>
                    <a:gd name="connsiteX60" fmla="*/ 1738313 w 1860550"/>
                    <a:gd name="connsiteY60" fmla="*/ 314869 h 3343276"/>
                    <a:gd name="connsiteX61" fmla="*/ 1738313 w 1860550"/>
                    <a:gd name="connsiteY61" fmla="*/ 300855 h 3343276"/>
                    <a:gd name="connsiteX62" fmla="*/ 1738313 w 1860550"/>
                    <a:gd name="connsiteY62" fmla="*/ 289566 h 3343276"/>
                    <a:gd name="connsiteX63" fmla="*/ 1738313 w 1860550"/>
                    <a:gd name="connsiteY63" fmla="*/ 280079 h 3343276"/>
                    <a:gd name="connsiteX64" fmla="*/ 1738313 w 1860550"/>
                    <a:gd name="connsiteY64" fmla="*/ 276573 h 3343276"/>
                    <a:gd name="connsiteX65" fmla="*/ 1738313 w 1860550"/>
                    <a:gd name="connsiteY65" fmla="*/ 271331 h 3343276"/>
                    <a:gd name="connsiteX66" fmla="*/ 1589184 w 1860550"/>
                    <a:gd name="connsiteY66" fmla="*/ 122238 h 3343276"/>
                    <a:gd name="connsiteX67" fmla="*/ 1469183 w 1860550"/>
                    <a:gd name="connsiteY67" fmla="*/ 122238 h 3343276"/>
                    <a:gd name="connsiteX68" fmla="*/ 1356679 w 1860550"/>
                    <a:gd name="connsiteY68" fmla="*/ 122238 h 3343276"/>
                    <a:gd name="connsiteX69" fmla="*/ 1153197 w 1860550"/>
                    <a:gd name="connsiteY69" fmla="*/ 122238 h 3343276"/>
                    <a:gd name="connsiteX70" fmla="*/ 976803 w 1860550"/>
                    <a:gd name="connsiteY70" fmla="*/ 122238 h 3343276"/>
                    <a:gd name="connsiteX71" fmla="*/ 825562 w 1860550"/>
                    <a:gd name="connsiteY71" fmla="*/ 122238 h 3343276"/>
                    <a:gd name="connsiteX72" fmla="*/ 697539 w 1860550"/>
                    <a:gd name="connsiteY72" fmla="*/ 122238 h 3343276"/>
                    <a:gd name="connsiteX73" fmla="*/ 590799 w 1860550"/>
                    <a:gd name="connsiteY73" fmla="*/ 122238 h 3343276"/>
                    <a:gd name="connsiteX74" fmla="*/ 503408 w 1860550"/>
                    <a:gd name="connsiteY74" fmla="*/ 122238 h 3343276"/>
                    <a:gd name="connsiteX75" fmla="*/ 433431 w 1860550"/>
                    <a:gd name="connsiteY75" fmla="*/ 122238 h 3343276"/>
                    <a:gd name="connsiteX76" fmla="*/ 378933 w 1860550"/>
                    <a:gd name="connsiteY76" fmla="*/ 122238 h 3343276"/>
                    <a:gd name="connsiteX77" fmla="*/ 337979 w 1860550"/>
                    <a:gd name="connsiteY77" fmla="*/ 122238 h 3343276"/>
                    <a:gd name="connsiteX78" fmla="*/ 308633 w 1860550"/>
                    <a:gd name="connsiteY78" fmla="*/ 122238 h 3343276"/>
                    <a:gd name="connsiteX79" fmla="*/ 288962 w 1860550"/>
                    <a:gd name="connsiteY79" fmla="*/ 122238 h 3343276"/>
                    <a:gd name="connsiteX80" fmla="*/ 277031 w 1860550"/>
                    <a:gd name="connsiteY80" fmla="*/ 122238 h 3343276"/>
                    <a:gd name="connsiteX81" fmla="*/ 270904 w 1860550"/>
                    <a:gd name="connsiteY81" fmla="*/ 122238 h 3343276"/>
                    <a:gd name="connsiteX82" fmla="*/ 267968 w 1860550"/>
                    <a:gd name="connsiteY82" fmla="*/ 0 h 3343276"/>
                    <a:gd name="connsiteX83" fmla="*/ 1589537 w 1860550"/>
                    <a:gd name="connsiteY83" fmla="*/ 0 h 3343276"/>
                    <a:gd name="connsiteX84" fmla="*/ 1860550 w 1860550"/>
                    <a:gd name="connsiteY84" fmla="*/ 270492 h 3343276"/>
                    <a:gd name="connsiteX85" fmla="*/ 1860550 w 1860550"/>
                    <a:gd name="connsiteY85" fmla="*/ 270501 h 3343276"/>
                    <a:gd name="connsiteX86" fmla="*/ 1860550 w 1860550"/>
                    <a:gd name="connsiteY86" fmla="*/ 461963 h 3343276"/>
                    <a:gd name="connsiteX87" fmla="*/ 1860550 w 1860550"/>
                    <a:gd name="connsiteY87" fmla="*/ 525090 h 3343276"/>
                    <a:gd name="connsiteX88" fmla="*/ 1860550 w 1860550"/>
                    <a:gd name="connsiteY88" fmla="*/ 2619341 h 3343276"/>
                    <a:gd name="connsiteX89" fmla="*/ 1860550 w 1860550"/>
                    <a:gd name="connsiteY89" fmla="*/ 2722563 h 3343276"/>
                    <a:gd name="connsiteX90" fmla="*/ 1860550 w 1860550"/>
                    <a:gd name="connsiteY90" fmla="*/ 2754314 h 3343276"/>
                    <a:gd name="connsiteX91" fmla="*/ 1860550 w 1860550"/>
                    <a:gd name="connsiteY91" fmla="*/ 2838062 h 3343276"/>
                    <a:gd name="connsiteX92" fmla="*/ 1860550 w 1860550"/>
                    <a:gd name="connsiteY92" fmla="*/ 2859431 h 3343276"/>
                    <a:gd name="connsiteX93" fmla="*/ 1860550 w 1860550"/>
                    <a:gd name="connsiteY93" fmla="*/ 2924856 h 3343276"/>
                    <a:gd name="connsiteX94" fmla="*/ 1860550 w 1860550"/>
                    <a:gd name="connsiteY94" fmla="*/ 2938424 h 3343276"/>
                    <a:gd name="connsiteX95" fmla="*/ 1860550 w 1860550"/>
                    <a:gd name="connsiteY95" fmla="*/ 2987047 h 3343276"/>
                    <a:gd name="connsiteX96" fmla="*/ 1860550 w 1860550"/>
                    <a:gd name="connsiteY96" fmla="*/ 2995025 h 3343276"/>
                    <a:gd name="connsiteX97" fmla="*/ 1860550 w 1860550"/>
                    <a:gd name="connsiteY97" fmla="*/ 3028736 h 3343276"/>
                    <a:gd name="connsiteX98" fmla="*/ 1860550 w 1860550"/>
                    <a:gd name="connsiteY98" fmla="*/ 3032967 h 3343276"/>
                    <a:gd name="connsiteX99" fmla="*/ 1860550 w 1860550"/>
                    <a:gd name="connsiteY99" fmla="*/ 3054023 h 3343276"/>
                    <a:gd name="connsiteX100" fmla="*/ 1860550 w 1860550"/>
                    <a:gd name="connsiteY100" fmla="*/ 3055980 h 3343276"/>
                    <a:gd name="connsiteX101" fmla="*/ 1860550 w 1860550"/>
                    <a:gd name="connsiteY101" fmla="*/ 3067008 h 3343276"/>
                    <a:gd name="connsiteX102" fmla="*/ 1860550 w 1860550"/>
                    <a:gd name="connsiteY102" fmla="*/ 3067798 h 3343276"/>
                    <a:gd name="connsiteX103" fmla="*/ 1860550 w 1860550"/>
                    <a:gd name="connsiteY103" fmla="*/ 3072475 h 3343276"/>
                    <a:gd name="connsiteX104" fmla="*/ 1860550 w 1860550"/>
                    <a:gd name="connsiteY104" fmla="*/ 3072774 h 3343276"/>
                    <a:gd name="connsiteX105" fmla="*/ 1694831 w 1860550"/>
                    <a:gd name="connsiteY105" fmla="*/ 3321952 h 3343276"/>
                    <a:gd name="connsiteX106" fmla="*/ 1593989 w 1860550"/>
                    <a:gd name="connsiteY106" fmla="*/ 3342374 h 3343276"/>
                    <a:gd name="connsiteX107" fmla="*/ 1589537 w 1860550"/>
                    <a:gd name="connsiteY107" fmla="*/ 3343276 h 3343276"/>
                    <a:gd name="connsiteX108" fmla="*/ 267968 w 1860550"/>
                    <a:gd name="connsiteY108" fmla="*/ 3343276 h 3343276"/>
                    <a:gd name="connsiteX109" fmla="*/ 263590 w 1860550"/>
                    <a:gd name="connsiteY109" fmla="*/ 3342374 h 3343276"/>
                    <a:gd name="connsiteX110" fmla="*/ 164435 w 1860550"/>
                    <a:gd name="connsiteY110" fmla="*/ 3321952 h 3343276"/>
                    <a:gd name="connsiteX111" fmla="*/ 0 w 1860550"/>
                    <a:gd name="connsiteY111" fmla="*/ 3072774 h 3343276"/>
                    <a:gd name="connsiteX112" fmla="*/ 0 w 1860550"/>
                    <a:gd name="connsiteY112" fmla="*/ 3072475 h 3343276"/>
                    <a:gd name="connsiteX113" fmla="*/ 0 w 1860550"/>
                    <a:gd name="connsiteY113" fmla="*/ 2956977 h 3343276"/>
                    <a:gd name="connsiteX114" fmla="*/ 0 w 1860550"/>
                    <a:gd name="connsiteY114" fmla="*/ 2870182 h 3343276"/>
                    <a:gd name="connsiteX115" fmla="*/ 0 w 1860550"/>
                    <a:gd name="connsiteY115" fmla="*/ 2807991 h 3343276"/>
                    <a:gd name="connsiteX116" fmla="*/ 0 w 1860550"/>
                    <a:gd name="connsiteY116" fmla="*/ 2787491 h 3343276"/>
                    <a:gd name="connsiteX117" fmla="*/ 0 w 1860550"/>
                    <a:gd name="connsiteY117" fmla="*/ 2766302 h 3343276"/>
                    <a:gd name="connsiteX118" fmla="*/ 0 w 1860550"/>
                    <a:gd name="connsiteY118" fmla="*/ 2741016 h 3343276"/>
                    <a:gd name="connsiteX119" fmla="*/ 0 w 1860550"/>
                    <a:gd name="connsiteY119" fmla="*/ 2728031 h 3343276"/>
                    <a:gd name="connsiteX120" fmla="*/ 0 w 1860550"/>
                    <a:gd name="connsiteY120" fmla="*/ 2722563 h 3343276"/>
                    <a:gd name="connsiteX121" fmla="*/ 0 w 1860550"/>
                    <a:gd name="connsiteY121" fmla="*/ 2522258 h 3343276"/>
                    <a:gd name="connsiteX122" fmla="*/ 0 w 1860550"/>
                    <a:gd name="connsiteY122" fmla="*/ 505164 h 3343276"/>
                    <a:gd name="connsiteX123" fmla="*/ 0 w 1860550"/>
                    <a:gd name="connsiteY123" fmla="*/ 461963 h 3343276"/>
                    <a:gd name="connsiteX124" fmla="*/ 0 w 1860550"/>
                    <a:gd name="connsiteY124" fmla="*/ 418277 h 3343276"/>
                    <a:gd name="connsiteX125" fmla="*/ 0 w 1860550"/>
                    <a:gd name="connsiteY125" fmla="*/ 398763 h 3343276"/>
                    <a:gd name="connsiteX126" fmla="*/ 0 w 1860550"/>
                    <a:gd name="connsiteY126" fmla="*/ 356020 h 3343276"/>
                    <a:gd name="connsiteX127" fmla="*/ 0 w 1860550"/>
                    <a:gd name="connsiteY127" fmla="*/ 351269 h 3343276"/>
                    <a:gd name="connsiteX128" fmla="*/ 0 w 1860550"/>
                    <a:gd name="connsiteY128" fmla="*/ 314287 h 3343276"/>
                    <a:gd name="connsiteX129" fmla="*/ 0 w 1860550"/>
                    <a:gd name="connsiteY129" fmla="*/ 294426 h 3343276"/>
                    <a:gd name="connsiteX130" fmla="*/ 0 w 1860550"/>
                    <a:gd name="connsiteY130" fmla="*/ 288973 h 3343276"/>
                    <a:gd name="connsiteX131" fmla="*/ 0 w 1860550"/>
                    <a:gd name="connsiteY131" fmla="*/ 275975 h 3343276"/>
                    <a:gd name="connsiteX132" fmla="*/ 0 w 1860550"/>
                    <a:gd name="connsiteY132" fmla="*/ 273484 h 3343276"/>
                    <a:gd name="connsiteX133" fmla="*/ 0 w 1860550"/>
                    <a:gd name="connsiteY133" fmla="*/ 270501 h 3343276"/>
                    <a:gd name="connsiteX134" fmla="*/ 0 w 1860550"/>
                    <a:gd name="connsiteY134" fmla="*/ 270492 h 3343276"/>
                    <a:gd name="connsiteX135" fmla="*/ 267968 w 1860550"/>
                    <a:gd name="connsiteY135" fmla="*/ 0 h 3343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1860550" h="3343276">
                      <a:moveTo>
                        <a:pt x="930274" y="2997199"/>
                      </a:moveTo>
                      <a:cubicBezTo>
                        <a:pt x="912739" y="2997199"/>
                        <a:pt x="898524" y="3012125"/>
                        <a:pt x="898524" y="3030537"/>
                      </a:cubicBezTo>
                      <a:cubicBezTo>
                        <a:pt x="898524" y="3048949"/>
                        <a:pt x="912739" y="3063875"/>
                        <a:pt x="930274" y="3063875"/>
                      </a:cubicBezTo>
                      <a:cubicBezTo>
                        <a:pt x="947809" y="3063875"/>
                        <a:pt x="962024" y="3048949"/>
                        <a:pt x="962024" y="3030537"/>
                      </a:cubicBezTo>
                      <a:cubicBezTo>
                        <a:pt x="962024" y="3012125"/>
                        <a:pt x="947809" y="2997199"/>
                        <a:pt x="930274" y="2997199"/>
                      </a:cubicBezTo>
                      <a:close/>
                      <a:moveTo>
                        <a:pt x="930275" y="2874962"/>
                      </a:moveTo>
                      <a:cubicBezTo>
                        <a:pt x="1015320" y="2874962"/>
                        <a:pt x="1084263" y="2944260"/>
                        <a:pt x="1084263" y="3029744"/>
                      </a:cubicBezTo>
                      <a:cubicBezTo>
                        <a:pt x="1084263" y="3115228"/>
                        <a:pt x="1015320" y="3184526"/>
                        <a:pt x="930275" y="3184526"/>
                      </a:cubicBezTo>
                      <a:cubicBezTo>
                        <a:pt x="845230" y="3184526"/>
                        <a:pt x="776287" y="3115228"/>
                        <a:pt x="776287" y="3029744"/>
                      </a:cubicBezTo>
                      <a:cubicBezTo>
                        <a:pt x="776287" y="2944260"/>
                        <a:pt x="845230" y="2874962"/>
                        <a:pt x="930275" y="2874962"/>
                      </a:cubicBezTo>
                      <a:close/>
                      <a:moveTo>
                        <a:pt x="122238" y="2844800"/>
                      </a:moveTo>
                      <a:lnTo>
                        <a:pt x="122238" y="2858922"/>
                      </a:lnTo>
                      <a:lnTo>
                        <a:pt x="122238" y="2919914"/>
                      </a:lnTo>
                      <a:lnTo>
                        <a:pt x="122238" y="2937881"/>
                      </a:lnTo>
                      <a:lnTo>
                        <a:pt x="122238" y="2976361"/>
                      </a:lnTo>
                      <a:lnTo>
                        <a:pt x="122238" y="2994458"/>
                      </a:lnTo>
                      <a:lnTo>
                        <a:pt x="122238" y="3016807"/>
                      </a:lnTo>
                      <a:lnTo>
                        <a:pt x="122238" y="3032384"/>
                      </a:lnTo>
                      <a:lnTo>
                        <a:pt x="122238" y="3043919"/>
                      </a:lnTo>
                      <a:lnTo>
                        <a:pt x="122238" y="3055388"/>
                      </a:lnTo>
                      <a:cubicBezTo>
                        <a:pt x="122238" y="3060983"/>
                        <a:pt x="122238" y="3064714"/>
                        <a:pt x="122238" y="3067200"/>
                      </a:cubicBezTo>
                      <a:lnTo>
                        <a:pt x="122238" y="3068809"/>
                      </a:lnTo>
                      <a:lnTo>
                        <a:pt x="122238" y="3072174"/>
                      </a:lnTo>
                      <a:cubicBezTo>
                        <a:pt x="122238" y="3154201"/>
                        <a:pt x="189194" y="3221038"/>
                        <a:pt x="268324" y="3221038"/>
                      </a:cubicBezTo>
                      <a:cubicBezTo>
                        <a:pt x="1589184" y="3221038"/>
                        <a:pt x="1589184" y="3221038"/>
                        <a:pt x="1589184" y="3221038"/>
                      </a:cubicBezTo>
                      <a:cubicBezTo>
                        <a:pt x="1671357" y="3221038"/>
                        <a:pt x="1738313" y="3154201"/>
                        <a:pt x="1738313" y="3072174"/>
                      </a:cubicBezTo>
                      <a:lnTo>
                        <a:pt x="1738313" y="2997250"/>
                      </a:lnTo>
                      <a:lnTo>
                        <a:pt x="1738313" y="2940804"/>
                      </a:lnTo>
                      <a:lnTo>
                        <a:pt x="1738313" y="2900358"/>
                      </a:lnTo>
                      <a:lnTo>
                        <a:pt x="1738313" y="2873246"/>
                      </a:lnTo>
                      <a:lnTo>
                        <a:pt x="1738313" y="2848356"/>
                      </a:lnTo>
                      <a:lnTo>
                        <a:pt x="1738313" y="2844800"/>
                      </a:lnTo>
                      <a:close/>
                      <a:moveTo>
                        <a:pt x="122238" y="461963"/>
                      </a:moveTo>
                      <a:lnTo>
                        <a:pt x="122238" y="525582"/>
                      </a:lnTo>
                      <a:cubicBezTo>
                        <a:pt x="122238" y="1639716"/>
                        <a:pt x="122238" y="2266416"/>
                        <a:pt x="122238" y="2618936"/>
                      </a:cubicBezTo>
                      <a:lnTo>
                        <a:pt x="122238" y="2722563"/>
                      </a:lnTo>
                      <a:lnTo>
                        <a:pt x="169032" y="2722563"/>
                      </a:lnTo>
                      <a:cubicBezTo>
                        <a:pt x="1096639" y="2722563"/>
                        <a:pt x="1515558" y="2722563"/>
                        <a:pt x="1704747" y="2722563"/>
                      </a:cubicBezTo>
                      <a:lnTo>
                        <a:pt x="1738313" y="2722563"/>
                      </a:lnTo>
                      <a:lnTo>
                        <a:pt x="1738313" y="2521894"/>
                      </a:lnTo>
                      <a:cubicBezTo>
                        <a:pt x="1738313" y="1330298"/>
                        <a:pt x="1738313" y="769547"/>
                        <a:pt x="1738313" y="505665"/>
                      </a:cubicBezTo>
                      <a:lnTo>
                        <a:pt x="1738313" y="461963"/>
                      </a:lnTo>
                      <a:lnTo>
                        <a:pt x="1691518" y="461963"/>
                      </a:lnTo>
                      <a:cubicBezTo>
                        <a:pt x="763911" y="461963"/>
                        <a:pt x="344992" y="461963"/>
                        <a:pt x="155803" y="461963"/>
                      </a:cubicBezTo>
                      <a:close/>
                      <a:moveTo>
                        <a:pt x="721442" y="169863"/>
                      </a:moveTo>
                      <a:cubicBezTo>
                        <a:pt x="1072433" y="169863"/>
                        <a:pt x="1072433" y="169863"/>
                        <a:pt x="1072433" y="169863"/>
                      </a:cubicBezTo>
                      <a:cubicBezTo>
                        <a:pt x="1106006" y="169863"/>
                        <a:pt x="1133475" y="197367"/>
                        <a:pt x="1133475" y="230982"/>
                      </a:cubicBezTo>
                      <a:cubicBezTo>
                        <a:pt x="1133475" y="264598"/>
                        <a:pt x="1106006" y="292101"/>
                        <a:pt x="1072433" y="292101"/>
                      </a:cubicBezTo>
                      <a:cubicBezTo>
                        <a:pt x="721442" y="292101"/>
                        <a:pt x="721442" y="292101"/>
                        <a:pt x="721442" y="292101"/>
                      </a:cubicBezTo>
                      <a:cubicBezTo>
                        <a:pt x="687869" y="292101"/>
                        <a:pt x="660400" y="264598"/>
                        <a:pt x="660400" y="230982"/>
                      </a:cubicBezTo>
                      <a:cubicBezTo>
                        <a:pt x="660400" y="197367"/>
                        <a:pt x="687869" y="169863"/>
                        <a:pt x="721442" y="169863"/>
                      </a:cubicBezTo>
                      <a:close/>
                      <a:moveTo>
                        <a:pt x="1281907" y="149225"/>
                      </a:moveTo>
                      <a:cubicBezTo>
                        <a:pt x="1327060" y="149225"/>
                        <a:pt x="1363664" y="185118"/>
                        <a:pt x="1363664" y="229394"/>
                      </a:cubicBezTo>
                      <a:cubicBezTo>
                        <a:pt x="1363664" y="273670"/>
                        <a:pt x="1327060" y="309563"/>
                        <a:pt x="1281907" y="309563"/>
                      </a:cubicBezTo>
                      <a:cubicBezTo>
                        <a:pt x="1236754" y="309563"/>
                        <a:pt x="1200150" y="273670"/>
                        <a:pt x="1200150" y="229394"/>
                      </a:cubicBezTo>
                      <a:cubicBezTo>
                        <a:pt x="1200150" y="185118"/>
                        <a:pt x="1236754" y="149225"/>
                        <a:pt x="1281907" y="149225"/>
                      </a:cubicBezTo>
                      <a:close/>
                      <a:moveTo>
                        <a:pt x="268324" y="122238"/>
                      </a:moveTo>
                      <a:cubicBezTo>
                        <a:pt x="189194" y="122238"/>
                        <a:pt x="122238" y="189178"/>
                        <a:pt x="122238" y="271331"/>
                      </a:cubicBezTo>
                      <a:lnTo>
                        <a:pt x="122238" y="341313"/>
                      </a:lnTo>
                      <a:cubicBezTo>
                        <a:pt x="1738313" y="341313"/>
                        <a:pt x="1738313" y="341313"/>
                        <a:pt x="1738313" y="341313"/>
                      </a:cubicBezTo>
                      <a:lnTo>
                        <a:pt x="1738313" y="314869"/>
                      </a:lnTo>
                      <a:lnTo>
                        <a:pt x="1738313" y="300855"/>
                      </a:lnTo>
                      <a:lnTo>
                        <a:pt x="1738313" y="289566"/>
                      </a:lnTo>
                      <a:lnTo>
                        <a:pt x="1738313" y="280079"/>
                      </a:lnTo>
                      <a:lnTo>
                        <a:pt x="1738313" y="276573"/>
                      </a:lnTo>
                      <a:lnTo>
                        <a:pt x="1738313" y="271331"/>
                      </a:lnTo>
                      <a:cubicBezTo>
                        <a:pt x="1738313" y="189178"/>
                        <a:pt x="1671357" y="122238"/>
                        <a:pt x="1589184" y="122238"/>
                      </a:cubicBezTo>
                      <a:lnTo>
                        <a:pt x="1469183" y="122238"/>
                      </a:lnTo>
                      <a:lnTo>
                        <a:pt x="1356679" y="122238"/>
                      </a:lnTo>
                      <a:lnTo>
                        <a:pt x="1153197" y="122238"/>
                      </a:lnTo>
                      <a:lnTo>
                        <a:pt x="976803" y="122238"/>
                      </a:lnTo>
                      <a:lnTo>
                        <a:pt x="825562" y="122238"/>
                      </a:lnTo>
                      <a:lnTo>
                        <a:pt x="697539" y="122238"/>
                      </a:lnTo>
                      <a:lnTo>
                        <a:pt x="590799" y="122238"/>
                      </a:lnTo>
                      <a:lnTo>
                        <a:pt x="503408" y="122238"/>
                      </a:lnTo>
                      <a:lnTo>
                        <a:pt x="433431" y="122238"/>
                      </a:lnTo>
                      <a:lnTo>
                        <a:pt x="378933" y="122238"/>
                      </a:lnTo>
                      <a:lnTo>
                        <a:pt x="337979" y="122238"/>
                      </a:lnTo>
                      <a:lnTo>
                        <a:pt x="308633" y="122238"/>
                      </a:lnTo>
                      <a:lnTo>
                        <a:pt x="288962" y="122238"/>
                      </a:lnTo>
                      <a:lnTo>
                        <a:pt x="277031" y="122238"/>
                      </a:lnTo>
                      <a:lnTo>
                        <a:pt x="270904" y="122238"/>
                      </a:lnTo>
                      <a:close/>
                      <a:moveTo>
                        <a:pt x="267968" y="0"/>
                      </a:moveTo>
                      <a:cubicBezTo>
                        <a:pt x="1589537" y="0"/>
                        <a:pt x="1589537" y="0"/>
                        <a:pt x="1589537" y="0"/>
                      </a:cubicBezTo>
                      <a:cubicBezTo>
                        <a:pt x="1738747" y="0"/>
                        <a:pt x="1860550" y="121569"/>
                        <a:pt x="1860550" y="270492"/>
                      </a:cubicBezTo>
                      <a:lnTo>
                        <a:pt x="1860550" y="270501"/>
                      </a:lnTo>
                      <a:lnTo>
                        <a:pt x="1860550" y="461963"/>
                      </a:lnTo>
                      <a:lnTo>
                        <a:pt x="1860550" y="525090"/>
                      </a:lnTo>
                      <a:cubicBezTo>
                        <a:pt x="1860550" y="1639702"/>
                        <a:pt x="1860550" y="2266671"/>
                        <a:pt x="1860550" y="2619341"/>
                      </a:cubicBezTo>
                      <a:lnTo>
                        <a:pt x="1860550" y="2722563"/>
                      </a:lnTo>
                      <a:lnTo>
                        <a:pt x="1860550" y="2754314"/>
                      </a:lnTo>
                      <a:lnTo>
                        <a:pt x="1860550" y="2838062"/>
                      </a:lnTo>
                      <a:lnTo>
                        <a:pt x="1860550" y="2859431"/>
                      </a:lnTo>
                      <a:lnTo>
                        <a:pt x="1860550" y="2924856"/>
                      </a:lnTo>
                      <a:lnTo>
                        <a:pt x="1860550" y="2938424"/>
                      </a:lnTo>
                      <a:lnTo>
                        <a:pt x="1860550" y="2987047"/>
                      </a:lnTo>
                      <a:lnTo>
                        <a:pt x="1860550" y="2995025"/>
                      </a:lnTo>
                      <a:lnTo>
                        <a:pt x="1860550" y="3028736"/>
                      </a:lnTo>
                      <a:lnTo>
                        <a:pt x="1860550" y="3032967"/>
                      </a:lnTo>
                      <a:lnTo>
                        <a:pt x="1860550" y="3054023"/>
                      </a:lnTo>
                      <a:lnTo>
                        <a:pt x="1860550" y="3055980"/>
                      </a:lnTo>
                      <a:lnTo>
                        <a:pt x="1860550" y="3067008"/>
                      </a:lnTo>
                      <a:lnTo>
                        <a:pt x="1860550" y="3067798"/>
                      </a:lnTo>
                      <a:lnTo>
                        <a:pt x="1860550" y="3072475"/>
                      </a:lnTo>
                      <a:lnTo>
                        <a:pt x="1860550" y="3072774"/>
                      </a:lnTo>
                      <a:cubicBezTo>
                        <a:pt x="1860550" y="3184470"/>
                        <a:pt x="1792036" y="3280779"/>
                        <a:pt x="1694831" y="3321952"/>
                      </a:cubicBezTo>
                      <a:lnTo>
                        <a:pt x="1593989" y="3342374"/>
                      </a:lnTo>
                      <a:lnTo>
                        <a:pt x="1589537" y="3343276"/>
                      </a:lnTo>
                      <a:cubicBezTo>
                        <a:pt x="267968" y="3343276"/>
                        <a:pt x="267968" y="3343276"/>
                        <a:pt x="267968" y="3343276"/>
                      </a:cubicBezTo>
                      <a:lnTo>
                        <a:pt x="263590" y="3342374"/>
                      </a:lnTo>
                      <a:lnTo>
                        <a:pt x="164435" y="3321952"/>
                      </a:lnTo>
                      <a:cubicBezTo>
                        <a:pt x="68515" y="3280779"/>
                        <a:pt x="0" y="3184470"/>
                        <a:pt x="0" y="3072774"/>
                      </a:cubicBezTo>
                      <a:lnTo>
                        <a:pt x="0" y="3072475"/>
                      </a:lnTo>
                      <a:lnTo>
                        <a:pt x="0" y="2956977"/>
                      </a:lnTo>
                      <a:lnTo>
                        <a:pt x="0" y="2870182"/>
                      </a:lnTo>
                      <a:lnTo>
                        <a:pt x="0" y="2807991"/>
                      </a:lnTo>
                      <a:lnTo>
                        <a:pt x="0" y="2787491"/>
                      </a:lnTo>
                      <a:lnTo>
                        <a:pt x="0" y="2766302"/>
                      </a:lnTo>
                      <a:lnTo>
                        <a:pt x="0" y="2741016"/>
                      </a:lnTo>
                      <a:lnTo>
                        <a:pt x="0" y="2728031"/>
                      </a:lnTo>
                      <a:lnTo>
                        <a:pt x="0" y="2722563"/>
                      </a:lnTo>
                      <a:lnTo>
                        <a:pt x="0" y="2522258"/>
                      </a:lnTo>
                      <a:cubicBezTo>
                        <a:pt x="0" y="1330151"/>
                        <a:pt x="0" y="769160"/>
                        <a:pt x="0" y="505164"/>
                      </a:cubicBezTo>
                      <a:lnTo>
                        <a:pt x="0" y="461963"/>
                      </a:lnTo>
                      <a:lnTo>
                        <a:pt x="0" y="418277"/>
                      </a:lnTo>
                      <a:lnTo>
                        <a:pt x="0" y="398763"/>
                      </a:lnTo>
                      <a:lnTo>
                        <a:pt x="0" y="356020"/>
                      </a:lnTo>
                      <a:lnTo>
                        <a:pt x="0" y="351269"/>
                      </a:lnTo>
                      <a:lnTo>
                        <a:pt x="0" y="314287"/>
                      </a:lnTo>
                      <a:lnTo>
                        <a:pt x="0" y="294426"/>
                      </a:lnTo>
                      <a:lnTo>
                        <a:pt x="0" y="288973"/>
                      </a:lnTo>
                      <a:cubicBezTo>
                        <a:pt x="0" y="282816"/>
                        <a:pt x="0" y="278711"/>
                        <a:pt x="0" y="275975"/>
                      </a:cubicBezTo>
                      <a:lnTo>
                        <a:pt x="0" y="273484"/>
                      </a:lnTo>
                      <a:lnTo>
                        <a:pt x="0" y="270501"/>
                      </a:lnTo>
                      <a:lnTo>
                        <a:pt x="0" y="270492"/>
                      </a:lnTo>
                      <a:cubicBezTo>
                        <a:pt x="0" y="121569"/>
                        <a:pt x="121804" y="0"/>
                        <a:pt x="267968" y="0"/>
                      </a:cubicBezTo>
                      <a:close/>
                    </a:path>
                  </a:pathLst>
                </a:custGeom>
                <a:solidFill>
                  <a:srgbClr val="0078D7"/>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10" name="Freeform 497"/>
                <p:cNvSpPr/>
                <p:nvPr/>
              </p:nvSpPr>
              <p:spPr bwMode="auto">
                <a:xfrm>
                  <a:off x="10884687" y="4165112"/>
                  <a:ext cx="248428" cy="140196"/>
                </a:xfrm>
                <a:custGeom>
                  <a:avLst/>
                  <a:gdLst>
                    <a:gd name="connsiteX0" fmla="*/ 5333671 w 7645936"/>
                    <a:gd name="connsiteY0" fmla="*/ 2643510 h 4314825"/>
                    <a:gd name="connsiteX1" fmla="*/ 5193195 w 7645936"/>
                    <a:gd name="connsiteY1" fmla="*/ 2783986 h 4314825"/>
                    <a:gd name="connsiteX2" fmla="*/ 5193195 w 7645936"/>
                    <a:gd name="connsiteY2" fmla="*/ 3723500 h 4314825"/>
                    <a:gd name="connsiteX3" fmla="*/ 5333671 w 7645936"/>
                    <a:gd name="connsiteY3" fmla="*/ 3863976 h 4314825"/>
                    <a:gd name="connsiteX4" fmla="*/ 5421017 w 7645936"/>
                    <a:gd name="connsiteY4" fmla="*/ 3863976 h 4314825"/>
                    <a:gd name="connsiteX5" fmla="*/ 5561493 w 7645936"/>
                    <a:gd name="connsiteY5" fmla="*/ 3723500 h 4314825"/>
                    <a:gd name="connsiteX6" fmla="*/ 5561493 w 7645936"/>
                    <a:gd name="connsiteY6" fmla="*/ 2783986 h 4314825"/>
                    <a:gd name="connsiteX7" fmla="*/ 5421017 w 7645936"/>
                    <a:gd name="connsiteY7" fmla="*/ 2643510 h 4314825"/>
                    <a:gd name="connsiteX8" fmla="*/ 4527329 w 7645936"/>
                    <a:gd name="connsiteY8" fmla="*/ 2643510 h 4314825"/>
                    <a:gd name="connsiteX9" fmla="*/ 4386853 w 7645936"/>
                    <a:gd name="connsiteY9" fmla="*/ 2783986 h 4314825"/>
                    <a:gd name="connsiteX10" fmla="*/ 4386853 w 7645936"/>
                    <a:gd name="connsiteY10" fmla="*/ 3723500 h 4314825"/>
                    <a:gd name="connsiteX11" fmla="*/ 4527329 w 7645936"/>
                    <a:gd name="connsiteY11" fmla="*/ 3863976 h 4314825"/>
                    <a:gd name="connsiteX12" fmla="*/ 4614675 w 7645936"/>
                    <a:gd name="connsiteY12" fmla="*/ 3863976 h 4314825"/>
                    <a:gd name="connsiteX13" fmla="*/ 4755151 w 7645936"/>
                    <a:gd name="connsiteY13" fmla="*/ 3723500 h 4314825"/>
                    <a:gd name="connsiteX14" fmla="*/ 4755151 w 7645936"/>
                    <a:gd name="connsiteY14" fmla="*/ 2783986 h 4314825"/>
                    <a:gd name="connsiteX15" fmla="*/ 4614675 w 7645936"/>
                    <a:gd name="connsiteY15" fmla="*/ 2643510 h 4314825"/>
                    <a:gd name="connsiteX16" fmla="*/ 3720987 w 7645936"/>
                    <a:gd name="connsiteY16" fmla="*/ 2643510 h 4314825"/>
                    <a:gd name="connsiteX17" fmla="*/ 3580511 w 7645936"/>
                    <a:gd name="connsiteY17" fmla="*/ 2783986 h 4314825"/>
                    <a:gd name="connsiteX18" fmla="*/ 3580511 w 7645936"/>
                    <a:gd name="connsiteY18" fmla="*/ 3723500 h 4314825"/>
                    <a:gd name="connsiteX19" fmla="*/ 3720987 w 7645936"/>
                    <a:gd name="connsiteY19" fmla="*/ 3863976 h 4314825"/>
                    <a:gd name="connsiteX20" fmla="*/ 3808333 w 7645936"/>
                    <a:gd name="connsiteY20" fmla="*/ 3863976 h 4314825"/>
                    <a:gd name="connsiteX21" fmla="*/ 3948809 w 7645936"/>
                    <a:gd name="connsiteY21" fmla="*/ 3723500 h 4314825"/>
                    <a:gd name="connsiteX22" fmla="*/ 3948809 w 7645936"/>
                    <a:gd name="connsiteY22" fmla="*/ 2783986 h 4314825"/>
                    <a:gd name="connsiteX23" fmla="*/ 3808333 w 7645936"/>
                    <a:gd name="connsiteY23" fmla="*/ 2643510 h 4314825"/>
                    <a:gd name="connsiteX24" fmla="*/ 2914644 w 7645936"/>
                    <a:gd name="connsiteY24" fmla="*/ 2643510 h 4314825"/>
                    <a:gd name="connsiteX25" fmla="*/ 2774168 w 7645936"/>
                    <a:gd name="connsiteY25" fmla="*/ 2783986 h 4314825"/>
                    <a:gd name="connsiteX26" fmla="*/ 2774168 w 7645936"/>
                    <a:gd name="connsiteY26" fmla="*/ 3723500 h 4314825"/>
                    <a:gd name="connsiteX27" fmla="*/ 2914644 w 7645936"/>
                    <a:gd name="connsiteY27" fmla="*/ 3863976 h 4314825"/>
                    <a:gd name="connsiteX28" fmla="*/ 3001990 w 7645936"/>
                    <a:gd name="connsiteY28" fmla="*/ 3863976 h 4314825"/>
                    <a:gd name="connsiteX29" fmla="*/ 3142466 w 7645936"/>
                    <a:gd name="connsiteY29" fmla="*/ 3723500 h 4314825"/>
                    <a:gd name="connsiteX30" fmla="*/ 3142466 w 7645936"/>
                    <a:gd name="connsiteY30" fmla="*/ 2783986 h 4314825"/>
                    <a:gd name="connsiteX31" fmla="*/ 3001990 w 7645936"/>
                    <a:gd name="connsiteY31" fmla="*/ 2643510 h 4314825"/>
                    <a:gd name="connsiteX32" fmla="*/ 2108301 w 7645936"/>
                    <a:gd name="connsiteY32" fmla="*/ 2643510 h 4314825"/>
                    <a:gd name="connsiteX33" fmla="*/ 1967825 w 7645936"/>
                    <a:gd name="connsiteY33" fmla="*/ 2783986 h 4314825"/>
                    <a:gd name="connsiteX34" fmla="*/ 1967825 w 7645936"/>
                    <a:gd name="connsiteY34" fmla="*/ 3723500 h 4314825"/>
                    <a:gd name="connsiteX35" fmla="*/ 2108301 w 7645936"/>
                    <a:gd name="connsiteY35" fmla="*/ 3863976 h 4314825"/>
                    <a:gd name="connsiteX36" fmla="*/ 2195647 w 7645936"/>
                    <a:gd name="connsiteY36" fmla="*/ 3863976 h 4314825"/>
                    <a:gd name="connsiteX37" fmla="*/ 2336123 w 7645936"/>
                    <a:gd name="connsiteY37" fmla="*/ 3723500 h 4314825"/>
                    <a:gd name="connsiteX38" fmla="*/ 2336123 w 7645936"/>
                    <a:gd name="connsiteY38" fmla="*/ 2783986 h 4314825"/>
                    <a:gd name="connsiteX39" fmla="*/ 2195647 w 7645936"/>
                    <a:gd name="connsiteY39" fmla="*/ 2643510 h 4314825"/>
                    <a:gd name="connsiteX40" fmla="*/ 5312536 w 7645936"/>
                    <a:gd name="connsiteY40" fmla="*/ 2564132 h 4314825"/>
                    <a:gd name="connsiteX41" fmla="*/ 5442152 w 7645936"/>
                    <a:gd name="connsiteY41" fmla="*/ 2564132 h 4314825"/>
                    <a:gd name="connsiteX42" fmla="*/ 5650609 w 7645936"/>
                    <a:gd name="connsiteY42" fmla="*/ 2772589 h 4314825"/>
                    <a:gd name="connsiteX43" fmla="*/ 5650609 w 7645936"/>
                    <a:gd name="connsiteY43" fmla="*/ 3734896 h 4314825"/>
                    <a:gd name="connsiteX44" fmla="*/ 5442152 w 7645936"/>
                    <a:gd name="connsiteY44" fmla="*/ 3943353 h 4314825"/>
                    <a:gd name="connsiteX45" fmla="*/ 5312536 w 7645936"/>
                    <a:gd name="connsiteY45" fmla="*/ 3943353 h 4314825"/>
                    <a:gd name="connsiteX46" fmla="*/ 5104079 w 7645936"/>
                    <a:gd name="connsiteY46" fmla="*/ 3734896 h 4314825"/>
                    <a:gd name="connsiteX47" fmla="*/ 5104079 w 7645936"/>
                    <a:gd name="connsiteY47" fmla="*/ 2772589 h 4314825"/>
                    <a:gd name="connsiteX48" fmla="*/ 5312536 w 7645936"/>
                    <a:gd name="connsiteY48" fmla="*/ 2564132 h 4314825"/>
                    <a:gd name="connsiteX49" fmla="*/ 4506194 w 7645936"/>
                    <a:gd name="connsiteY49" fmla="*/ 2564132 h 4314825"/>
                    <a:gd name="connsiteX50" fmla="*/ 4635810 w 7645936"/>
                    <a:gd name="connsiteY50" fmla="*/ 2564132 h 4314825"/>
                    <a:gd name="connsiteX51" fmla="*/ 4844267 w 7645936"/>
                    <a:gd name="connsiteY51" fmla="*/ 2772589 h 4314825"/>
                    <a:gd name="connsiteX52" fmla="*/ 4844267 w 7645936"/>
                    <a:gd name="connsiteY52" fmla="*/ 3734896 h 4314825"/>
                    <a:gd name="connsiteX53" fmla="*/ 4635810 w 7645936"/>
                    <a:gd name="connsiteY53" fmla="*/ 3943353 h 4314825"/>
                    <a:gd name="connsiteX54" fmla="*/ 4506194 w 7645936"/>
                    <a:gd name="connsiteY54" fmla="*/ 3943353 h 4314825"/>
                    <a:gd name="connsiteX55" fmla="*/ 4297737 w 7645936"/>
                    <a:gd name="connsiteY55" fmla="*/ 3734896 h 4314825"/>
                    <a:gd name="connsiteX56" fmla="*/ 4297737 w 7645936"/>
                    <a:gd name="connsiteY56" fmla="*/ 2772589 h 4314825"/>
                    <a:gd name="connsiteX57" fmla="*/ 4506194 w 7645936"/>
                    <a:gd name="connsiteY57" fmla="*/ 2564132 h 4314825"/>
                    <a:gd name="connsiteX58" fmla="*/ 3699852 w 7645936"/>
                    <a:gd name="connsiteY58" fmla="*/ 2564132 h 4314825"/>
                    <a:gd name="connsiteX59" fmla="*/ 3829468 w 7645936"/>
                    <a:gd name="connsiteY59" fmla="*/ 2564132 h 4314825"/>
                    <a:gd name="connsiteX60" fmla="*/ 4037925 w 7645936"/>
                    <a:gd name="connsiteY60" fmla="*/ 2772589 h 4314825"/>
                    <a:gd name="connsiteX61" fmla="*/ 4037925 w 7645936"/>
                    <a:gd name="connsiteY61" fmla="*/ 3734896 h 4314825"/>
                    <a:gd name="connsiteX62" fmla="*/ 3829468 w 7645936"/>
                    <a:gd name="connsiteY62" fmla="*/ 3943353 h 4314825"/>
                    <a:gd name="connsiteX63" fmla="*/ 3699852 w 7645936"/>
                    <a:gd name="connsiteY63" fmla="*/ 3943353 h 4314825"/>
                    <a:gd name="connsiteX64" fmla="*/ 3491395 w 7645936"/>
                    <a:gd name="connsiteY64" fmla="*/ 3734896 h 4314825"/>
                    <a:gd name="connsiteX65" fmla="*/ 3491395 w 7645936"/>
                    <a:gd name="connsiteY65" fmla="*/ 2772589 h 4314825"/>
                    <a:gd name="connsiteX66" fmla="*/ 3699852 w 7645936"/>
                    <a:gd name="connsiteY66" fmla="*/ 2564132 h 4314825"/>
                    <a:gd name="connsiteX67" fmla="*/ 2893509 w 7645936"/>
                    <a:gd name="connsiteY67" fmla="*/ 2564132 h 4314825"/>
                    <a:gd name="connsiteX68" fmla="*/ 3023125 w 7645936"/>
                    <a:gd name="connsiteY68" fmla="*/ 2564132 h 4314825"/>
                    <a:gd name="connsiteX69" fmla="*/ 3231582 w 7645936"/>
                    <a:gd name="connsiteY69" fmla="*/ 2772589 h 4314825"/>
                    <a:gd name="connsiteX70" fmla="*/ 3231582 w 7645936"/>
                    <a:gd name="connsiteY70" fmla="*/ 3734896 h 4314825"/>
                    <a:gd name="connsiteX71" fmla="*/ 3023125 w 7645936"/>
                    <a:gd name="connsiteY71" fmla="*/ 3943353 h 4314825"/>
                    <a:gd name="connsiteX72" fmla="*/ 2893509 w 7645936"/>
                    <a:gd name="connsiteY72" fmla="*/ 3943353 h 4314825"/>
                    <a:gd name="connsiteX73" fmla="*/ 2685052 w 7645936"/>
                    <a:gd name="connsiteY73" fmla="*/ 3734896 h 4314825"/>
                    <a:gd name="connsiteX74" fmla="*/ 2685052 w 7645936"/>
                    <a:gd name="connsiteY74" fmla="*/ 2772589 h 4314825"/>
                    <a:gd name="connsiteX75" fmla="*/ 2893509 w 7645936"/>
                    <a:gd name="connsiteY75" fmla="*/ 2564132 h 4314825"/>
                    <a:gd name="connsiteX76" fmla="*/ 2087166 w 7645936"/>
                    <a:gd name="connsiteY76" fmla="*/ 2564132 h 4314825"/>
                    <a:gd name="connsiteX77" fmla="*/ 2216782 w 7645936"/>
                    <a:gd name="connsiteY77" fmla="*/ 2564132 h 4314825"/>
                    <a:gd name="connsiteX78" fmla="*/ 2425239 w 7645936"/>
                    <a:gd name="connsiteY78" fmla="*/ 2772589 h 4314825"/>
                    <a:gd name="connsiteX79" fmla="*/ 2425239 w 7645936"/>
                    <a:gd name="connsiteY79" fmla="*/ 3734896 h 4314825"/>
                    <a:gd name="connsiteX80" fmla="*/ 2216782 w 7645936"/>
                    <a:gd name="connsiteY80" fmla="*/ 3943353 h 4314825"/>
                    <a:gd name="connsiteX81" fmla="*/ 2087166 w 7645936"/>
                    <a:gd name="connsiteY81" fmla="*/ 3943353 h 4314825"/>
                    <a:gd name="connsiteX82" fmla="*/ 1878709 w 7645936"/>
                    <a:gd name="connsiteY82" fmla="*/ 3734896 h 4314825"/>
                    <a:gd name="connsiteX83" fmla="*/ 1878709 w 7645936"/>
                    <a:gd name="connsiteY83" fmla="*/ 2772589 h 4314825"/>
                    <a:gd name="connsiteX84" fmla="*/ 2087166 w 7645936"/>
                    <a:gd name="connsiteY84" fmla="*/ 2564132 h 4314825"/>
                    <a:gd name="connsiteX85" fmla="*/ 5082919 w 7645936"/>
                    <a:gd name="connsiteY85" fmla="*/ 775812 h 4314825"/>
                    <a:gd name="connsiteX86" fmla="*/ 4576665 w 7645936"/>
                    <a:gd name="connsiteY86" fmla="*/ 1282066 h 4314825"/>
                    <a:gd name="connsiteX87" fmla="*/ 5082919 w 7645936"/>
                    <a:gd name="connsiteY87" fmla="*/ 1788320 h 4314825"/>
                    <a:gd name="connsiteX88" fmla="*/ 5589173 w 7645936"/>
                    <a:gd name="connsiteY88" fmla="*/ 1282066 h 4314825"/>
                    <a:gd name="connsiteX89" fmla="*/ 5082919 w 7645936"/>
                    <a:gd name="connsiteY89" fmla="*/ 775812 h 4314825"/>
                    <a:gd name="connsiteX90" fmla="*/ 2408299 w 7645936"/>
                    <a:gd name="connsiteY90" fmla="*/ 775812 h 4314825"/>
                    <a:gd name="connsiteX91" fmla="*/ 1902046 w 7645936"/>
                    <a:gd name="connsiteY91" fmla="*/ 1282066 h 4314825"/>
                    <a:gd name="connsiteX92" fmla="*/ 2408299 w 7645936"/>
                    <a:gd name="connsiteY92" fmla="*/ 1788320 h 4314825"/>
                    <a:gd name="connsiteX93" fmla="*/ 2914553 w 7645936"/>
                    <a:gd name="connsiteY93" fmla="*/ 1282066 h 4314825"/>
                    <a:gd name="connsiteX94" fmla="*/ 2408299 w 7645936"/>
                    <a:gd name="connsiteY94" fmla="*/ 775812 h 4314825"/>
                    <a:gd name="connsiteX95" fmla="*/ 5082919 w 7645936"/>
                    <a:gd name="connsiteY95" fmla="*/ 661036 h 4314825"/>
                    <a:gd name="connsiteX96" fmla="*/ 5703949 w 7645936"/>
                    <a:gd name="connsiteY96" fmla="*/ 1282066 h 4314825"/>
                    <a:gd name="connsiteX97" fmla="*/ 5082919 w 7645936"/>
                    <a:gd name="connsiteY97" fmla="*/ 1903096 h 4314825"/>
                    <a:gd name="connsiteX98" fmla="*/ 4461889 w 7645936"/>
                    <a:gd name="connsiteY98" fmla="*/ 1282066 h 4314825"/>
                    <a:gd name="connsiteX99" fmla="*/ 5082919 w 7645936"/>
                    <a:gd name="connsiteY99" fmla="*/ 661036 h 4314825"/>
                    <a:gd name="connsiteX100" fmla="*/ 2408299 w 7645936"/>
                    <a:gd name="connsiteY100" fmla="*/ 661036 h 4314825"/>
                    <a:gd name="connsiteX101" fmla="*/ 3029329 w 7645936"/>
                    <a:gd name="connsiteY101" fmla="*/ 1282066 h 4314825"/>
                    <a:gd name="connsiteX102" fmla="*/ 2408299 w 7645936"/>
                    <a:gd name="connsiteY102" fmla="*/ 1903096 h 4314825"/>
                    <a:gd name="connsiteX103" fmla="*/ 1787269 w 7645936"/>
                    <a:gd name="connsiteY103" fmla="*/ 1282066 h 4314825"/>
                    <a:gd name="connsiteX104" fmla="*/ 2408299 w 7645936"/>
                    <a:gd name="connsiteY104" fmla="*/ 661036 h 4314825"/>
                    <a:gd name="connsiteX105" fmla="*/ 1164182 w 7645936"/>
                    <a:gd name="connsiteY105" fmla="*/ 126434 h 4314825"/>
                    <a:gd name="connsiteX106" fmla="*/ 1034158 w 7645936"/>
                    <a:gd name="connsiteY106" fmla="*/ 256457 h 4314825"/>
                    <a:gd name="connsiteX107" fmla="*/ 1034158 w 7645936"/>
                    <a:gd name="connsiteY107" fmla="*/ 1603376 h 4314825"/>
                    <a:gd name="connsiteX108" fmla="*/ 879743 w 7645936"/>
                    <a:gd name="connsiteY108" fmla="*/ 1603376 h 4314825"/>
                    <a:gd name="connsiteX109" fmla="*/ 478976 w 7645936"/>
                    <a:gd name="connsiteY109" fmla="*/ 1603376 h 4314825"/>
                    <a:gd name="connsiteX110" fmla="*/ 478976 w 7645936"/>
                    <a:gd name="connsiteY110" fmla="*/ 1286475 h 4314825"/>
                    <a:gd name="connsiteX111" fmla="*/ 89830 w 7645936"/>
                    <a:gd name="connsiteY111" fmla="*/ 1286475 h 4314825"/>
                    <a:gd name="connsiteX112" fmla="*/ 89830 w 7645936"/>
                    <a:gd name="connsiteY112" fmla="*/ 2046729 h 4314825"/>
                    <a:gd name="connsiteX113" fmla="*/ 478976 w 7645936"/>
                    <a:gd name="connsiteY113" fmla="*/ 2046729 h 4314825"/>
                    <a:gd name="connsiteX114" fmla="*/ 478976 w 7645936"/>
                    <a:gd name="connsiteY114" fmla="*/ 1724026 h 4314825"/>
                    <a:gd name="connsiteX115" fmla="*/ 879743 w 7645936"/>
                    <a:gd name="connsiteY115" fmla="*/ 1724026 h 4314825"/>
                    <a:gd name="connsiteX116" fmla="*/ 1034158 w 7645936"/>
                    <a:gd name="connsiteY116" fmla="*/ 1724026 h 4314825"/>
                    <a:gd name="connsiteX117" fmla="*/ 1034158 w 7645936"/>
                    <a:gd name="connsiteY117" fmla="*/ 4058369 h 4314825"/>
                    <a:gd name="connsiteX118" fmla="*/ 1164182 w 7645936"/>
                    <a:gd name="connsiteY118" fmla="*/ 4188392 h 4314825"/>
                    <a:gd name="connsiteX119" fmla="*/ 6481755 w 7645936"/>
                    <a:gd name="connsiteY119" fmla="*/ 4188392 h 4314825"/>
                    <a:gd name="connsiteX120" fmla="*/ 6611778 w 7645936"/>
                    <a:gd name="connsiteY120" fmla="*/ 4058369 h 4314825"/>
                    <a:gd name="connsiteX121" fmla="*/ 6611778 w 7645936"/>
                    <a:gd name="connsiteY121" fmla="*/ 1724026 h 4314825"/>
                    <a:gd name="connsiteX122" fmla="*/ 6766193 w 7645936"/>
                    <a:gd name="connsiteY122" fmla="*/ 1724026 h 4314825"/>
                    <a:gd name="connsiteX123" fmla="*/ 7166960 w 7645936"/>
                    <a:gd name="connsiteY123" fmla="*/ 1724026 h 4314825"/>
                    <a:gd name="connsiteX124" fmla="*/ 7166960 w 7645936"/>
                    <a:gd name="connsiteY124" fmla="*/ 2046729 h 4314825"/>
                    <a:gd name="connsiteX125" fmla="*/ 7556106 w 7645936"/>
                    <a:gd name="connsiteY125" fmla="*/ 2046729 h 4314825"/>
                    <a:gd name="connsiteX126" fmla="*/ 7556106 w 7645936"/>
                    <a:gd name="connsiteY126" fmla="*/ 1286475 h 4314825"/>
                    <a:gd name="connsiteX127" fmla="*/ 7166960 w 7645936"/>
                    <a:gd name="connsiteY127" fmla="*/ 1286475 h 4314825"/>
                    <a:gd name="connsiteX128" fmla="*/ 7166960 w 7645936"/>
                    <a:gd name="connsiteY128" fmla="*/ 1603376 h 4314825"/>
                    <a:gd name="connsiteX129" fmla="*/ 6766193 w 7645936"/>
                    <a:gd name="connsiteY129" fmla="*/ 1603376 h 4314825"/>
                    <a:gd name="connsiteX130" fmla="*/ 6611778 w 7645936"/>
                    <a:gd name="connsiteY130" fmla="*/ 1603376 h 4314825"/>
                    <a:gd name="connsiteX131" fmla="*/ 6611778 w 7645936"/>
                    <a:gd name="connsiteY131" fmla="*/ 256457 h 4314825"/>
                    <a:gd name="connsiteX132" fmla="*/ 6481755 w 7645936"/>
                    <a:gd name="connsiteY132" fmla="*/ 126434 h 4314825"/>
                    <a:gd name="connsiteX133" fmla="*/ 1011518 w 7645936"/>
                    <a:gd name="connsiteY133" fmla="*/ 0 h 4314825"/>
                    <a:gd name="connsiteX134" fmla="*/ 6634418 w 7645936"/>
                    <a:gd name="connsiteY134" fmla="*/ 0 h 4314825"/>
                    <a:gd name="connsiteX135" fmla="*/ 6766193 w 7645936"/>
                    <a:gd name="connsiteY135" fmla="*/ 131775 h 4314825"/>
                    <a:gd name="connsiteX136" fmla="*/ 6766193 w 7645936"/>
                    <a:gd name="connsiteY136" fmla="*/ 1485987 h 4314825"/>
                    <a:gd name="connsiteX137" fmla="*/ 7077129 w 7645936"/>
                    <a:gd name="connsiteY137" fmla="*/ 1485987 h 4314825"/>
                    <a:gd name="connsiteX138" fmla="*/ 7077129 w 7645936"/>
                    <a:gd name="connsiteY138" fmla="*/ 1193887 h 4314825"/>
                    <a:gd name="connsiteX139" fmla="*/ 7645936 w 7645936"/>
                    <a:gd name="connsiteY139" fmla="*/ 1193887 h 4314825"/>
                    <a:gd name="connsiteX140" fmla="*/ 7645936 w 7645936"/>
                    <a:gd name="connsiteY140" fmla="*/ 2139317 h 4314825"/>
                    <a:gd name="connsiteX141" fmla="*/ 7077129 w 7645936"/>
                    <a:gd name="connsiteY141" fmla="*/ 2139317 h 4314825"/>
                    <a:gd name="connsiteX142" fmla="*/ 7077129 w 7645936"/>
                    <a:gd name="connsiteY142" fmla="*/ 1840719 h 4314825"/>
                    <a:gd name="connsiteX143" fmla="*/ 6766193 w 7645936"/>
                    <a:gd name="connsiteY143" fmla="*/ 1840719 h 4314825"/>
                    <a:gd name="connsiteX144" fmla="*/ 6766193 w 7645936"/>
                    <a:gd name="connsiteY144" fmla="*/ 4183050 h 4314825"/>
                    <a:gd name="connsiteX145" fmla="*/ 6634418 w 7645936"/>
                    <a:gd name="connsiteY145" fmla="*/ 4314825 h 4314825"/>
                    <a:gd name="connsiteX146" fmla="*/ 1011518 w 7645936"/>
                    <a:gd name="connsiteY146" fmla="*/ 4314825 h 4314825"/>
                    <a:gd name="connsiteX147" fmla="*/ 879743 w 7645936"/>
                    <a:gd name="connsiteY147" fmla="*/ 4183050 h 4314825"/>
                    <a:gd name="connsiteX148" fmla="*/ 879743 w 7645936"/>
                    <a:gd name="connsiteY148" fmla="*/ 1840719 h 4314825"/>
                    <a:gd name="connsiteX149" fmla="*/ 568807 w 7645936"/>
                    <a:gd name="connsiteY149" fmla="*/ 1840719 h 4314825"/>
                    <a:gd name="connsiteX150" fmla="*/ 568807 w 7645936"/>
                    <a:gd name="connsiteY150" fmla="*/ 2139317 h 4314825"/>
                    <a:gd name="connsiteX151" fmla="*/ 0 w 7645936"/>
                    <a:gd name="connsiteY151" fmla="*/ 2139317 h 4314825"/>
                    <a:gd name="connsiteX152" fmla="*/ 0 w 7645936"/>
                    <a:gd name="connsiteY152" fmla="*/ 1193887 h 4314825"/>
                    <a:gd name="connsiteX153" fmla="*/ 568807 w 7645936"/>
                    <a:gd name="connsiteY153" fmla="*/ 1193887 h 4314825"/>
                    <a:gd name="connsiteX154" fmla="*/ 568807 w 7645936"/>
                    <a:gd name="connsiteY154" fmla="*/ 1485987 h 4314825"/>
                    <a:gd name="connsiteX155" fmla="*/ 879743 w 7645936"/>
                    <a:gd name="connsiteY155" fmla="*/ 1485987 h 4314825"/>
                    <a:gd name="connsiteX156" fmla="*/ 879743 w 7645936"/>
                    <a:gd name="connsiteY156" fmla="*/ 131775 h 4314825"/>
                    <a:gd name="connsiteX157" fmla="*/ 1011518 w 7645936"/>
                    <a:gd name="connsiteY157" fmla="*/ 0 h 431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7645936" h="4314825">
                      <a:moveTo>
                        <a:pt x="5333671" y="2643510"/>
                      </a:moveTo>
                      <a:cubicBezTo>
                        <a:pt x="5256088" y="2643510"/>
                        <a:pt x="5193195" y="2706403"/>
                        <a:pt x="5193195" y="2783986"/>
                      </a:cubicBezTo>
                      <a:lnTo>
                        <a:pt x="5193195" y="3723500"/>
                      </a:lnTo>
                      <a:cubicBezTo>
                        <a:pt x="5193195" y="3801083"/>
                        <a:pt x="5256088" y="3863976"/>
                        <a:pt x="5333671" y="3863976"/>
                      </a:cubicBezTo>
                      <a:lnTo>
                        <a:pt x="5421017" y="3863976"/>
                      </a:lnTo>
                      <a:cubicBezTo>
                        <a:pt x="5498600" y="3863976"/>
                        <a:pt x="5561493" y="3801083"/>
                        <a:pt x="5561493" y="3723500"/>
                      </a:cubicBezTo>
                      <a:lnTo>
                        <a:pt x="5561493" y="2783986"/>
                      </a:lnTo>
                      <a:cubicBezTo>
                        <a:pt x="5561493" y="2706403"/>
                        <a:pt x="5498600" y="2643510"/>
                        <a:pt x="5421017" y="2643510"/>
                      </a:cubicBezTo>
                      <a:close/>
                      <a:moveTo>
                        <a:pt x="4527329" y="2643510"/>
                      </a:moveTo>
                      <a:cubicBezTo>
                        <a:pt x="4449746" y="2643510"/>
                        <a:pt x="4386853" y="2706403"/>
                        <a:pt x="4386853" y="2783986"/>
                      </a:cubicBezTo>
                      <a:lnTo>
                        <a:pt x="4386853" y="3723500"/>
                      </a:lnTo>
                      <a:cubicBezTo>
                        <a:pt x="4386853" y="3801083"/>
                        <a:pt x="4449746" y="3863976"/>
                        <a:pt x="4527329" y="3863976"/>
                      </a:cubicBezTo>
                      <a:lnTo>
                        <a:pt x="4614675" y="3863976"/>
                      </a:lnTo>
                      <a:cubicBezTo>
                        <a:pt x="4692258" y="3863976"/>
                        <a:pt x="4755151" y="3801083"/>
                        <a:pt x="4755151" y="3723500"/>
                      </a:cubicBezTo>
                      <a:lnTo>
                        <a:pt x="4755151" y="2783986"/>
                      </a:lnTo>
                      <a:cubicBezTo>
                        <a:pt x="4755151" y="2706403"/>
                        <a:pt x="4692258" y="2643510"/>
                        <a:pt x="4614675" y="2643510"/>
                      </a:cubicBezTo>
                      <a:close/>
                      <a:moveTo>
                        <a:pt x="3720987" y="2643510"/>
                      </a:moveTo>
                      <a:cubicBezTo>
                        <a:pt x="3643404" y="2643510"/>
                        <a:pt x="3580511" y="2706403"/>
                        <a:pt x="3580511" y="2783986"/>
                      </a:cubicBezTo>
                      <a:lnTo>
                        <a:pt x="3580511" y="3723500"/>
                      </a:lnTo>
                      <a:cubicBezTo>
                        <a:pt x="3580511" y="3801083"/>
                        <a:pt x="3643404" y="3863976"/>
                        <a:pt x="3720987" y="3863976"/>
                      </a:cubicBezTo>
                      <a:lnTo>
                        <a:pt x="3808333" y="3863976"/>
                      </a:lnTo>
                      <a:cubicBezTo>
                        <a:pt x="3885916" y="3863976"/>
                        <a:pt x="3948809" y="3801083"/>
                        <a:pt x="3948809" y="3723500"/>
                      </a:cubicBezTo>
                      <a:lnTo>
                        <a:pt x="3948809" y="2783986"/>
                      </a:lnTo>
                      <a:cubicBezTo>
                        <a:pt x="3948809" y="2706403"/>
                        <a:pt x="3885916" y="2643510"/>
                        <a:pt x="3808333" y="2643510"/>
                      </a:cubicBezTo>
                      <a:close/>
                      <a:moveTo>
                        <a:pt x="2914644" y="2643510"/>
                      </a:moveTo>
                      <a:cubicBezTo>
                        <a:pt x="2837061" y="2643510"/>
                        <a:pt x="2774168" y="2706403"/>
                        <a:pt x="2774168" y="2783986"/>
                      </a:cubicBezTo>
                      <a:lnTo>
                        <a:pt x="2774168" y="3723500"/>
                      </a:lnTo>
                      <a:cubicBezTo>
                        <a:pt x="2774168" y="3801083"/>
                        <a:pt x="2837061" y="3863976"/>
                        <a:pt x="2914644" y="3863976"/>
                      </a:cubicBezTo>
                      <a:lnTo>
                        <a:pt x="3001990" y="3863976"/>
                      </a:lnTo>
                      <a:cubicBezTo>
                        <a:pt x="3079573" y="3863976"/>
                        <a:pt x="3142466" y="3801083"/>
                        <a:pt x="3142466" y="3723500"/>
                      </a:cubicBezTo>
                      <a:lnTo>
                        <a:pt x="3142466" y="2783986"/>
                      </a:lnTo>
                      <a:cubicBezTo>
                        <a:pt x="3142466" y="2706403"/>
                        <a:pt x="3079573" y="2643510"/>
                        <a:pt x="3001990" y="2643510"/>
                      </a:cubicBezTo>
                      <a:close/>
                      <a:moveTo>
                        <a:pt x="2108301" y="2643510"/>
                      </a:moveTo>
                      <a:cubicBezTo>
                        <a:pt x="2030718" y="2643510"/>
                        <a:pt x="1967825" y="2706403"/>
                        <a:pt x="1967825" y="2783986"/>
                      </a:cubicBezTo>
                      <a:lnTo>
                        <a:pt x="1967825" y="3723500"/>
                      </a:lnTo>
                      <a:cubicBezTo>
                        <a:pt x="1967825" y="3801083"/>
                        <a:pt x="2030718" y="3863976"/>
                        <a:pt x="2108301" y="3863976"/>
                      </a:cubicBezTo>
                      <a:lnTo>
                        <a:pt x="2195647" y="3863976"/>
                      </a:lnTo>
                      <a:cubicBezTo>
                        <a:pt x="2273230" y="3863976"/>
                        <a:pt x="2336123" y="3801083"/>
                        <a:pt x="2336123" y="3723500"/>
                      </a:cubicBezTo>
                      <a:lnTo>
                        <a:pt x="2336123" y="2783986"/>
                      </a:lnTo>
                      <a:cubicBezTo>
                        <a:pt x="2336123" y="2706403"/>
                        <a:pt x="2273230" y="2643510"/>
                        <a:pt x="2195647" y="2643510"/>
                      </a:cubicBezTo>
                      <a:close/>
                      <a:moveTo>
                        <a:pt x="5312536" y="2564132"/>
                      </a:moveTo>
                      <a:lnTo>
                        <a:pt x="5442152" y="2564132"/>
                      </a:lnTo>
                      <a:cubicBezTo>
                        <a:pt x="5557280" y="2564132"/>
                        <a:pt x="5650609" y="2657461"/>
                        <a:pt x="5650609" y="2772589"/>
                      </a:cubicBezTo>
                      <a:lnTo>
                        <a:pt x="5650609" y="3734896"/>
                      </a:lnTo>
                      <a:cubicBezTo>
                        <a:pt x="5650609" y="3850024"/>
                        <a:pt x="5557280" y="3943353"/>
                        <a:pt x="5442152" y="3943353"/>
                      </a:cubicBezTo>
                      <a:lnTo>
                        <a:pt x="5312536" y="3943353"/>
                      </a:lnTo>
                      <a:cubicBezTo>
                        <a:pt x="5197408" y="3943353"/>
                        <a:pt x="5104079" y="3850024"/>
                        <a:pt x="5104079" y="3734896"/>
                      </a:cubicBezTo>
                      <a:lnTo>
                        <a:pt x="5104079" y="2772589"/>
                      </a:lnTo>
                      <a:cubicBezTo>
                        <a:pt x="5104079" y="2657461"/>
                        <a:pt x="5197408" y="2564132"/>
                        <a:pt x="5312536" y="2564132"/>
                      </a:cubicBezTo>
                      <a:close/>
                      <a:moveTo>
                        <a:pt x="4506194" y="2564132"/>
                      </a:moveTo>
                      <a:lnTo>
                        <a:pt x="4635810" y="2564132"/>
                      </a:lnTo>
                      <a:cubicBezTo>
                        <a:pt x="4750938" y="2564132"/>
                        <a:pt x="4844267" y="2657461"/>
                        <a:pt x="4844267" y="2772589"/>
                      </a:cubicBezTo>
                      <a:lnTo>
                        <a:pt x="4844267" y="3734896"/>
                      </a:lnTo>
                      <a:cubicBezTo>
                        <a:pt x="4844267" y="3850024"/>
                        <a:pt x="4750938" y="3943353"/>
                        <a:pt x="4635810" y="3943353"/>
                      </a:cubicBezTo>
                      <a:lnTo>
                        <a:pt x="4506194" y="3943353"/>
                      </a:lnTo>
                      <a:cubicBezTo>
                        <a:pt x="4391066" y="3943353"/>
                        <a:pt x="4297737" y="3850024"/>
                        <a:pt x="4297737" y="3734896"/>
                      </a:cubicBezTo>
                      <a:lnTo>
                        <a:pt x="4297737" y="2772589"/>
                      </a:lnTo>
                      <a:cubicBezTo>
                        <a:pt x="4297737" y="2657461"/>
                        <a:pt x="4391066" y="2564132"/>
                        <a:pt x="4506194" y="2564132"/>
                      </a:cubicBezTo>
                      <a:close/>
                      <a:moveTo>
                        <a:pt x="3699852" y="2564132"/>
                      </a:moveTo>
                      <a:lnTo>
                        <a:pt x="3829468" y="2564132"/>
                      </a:lnTo>
                      <a:cubicBezTo>
                        <a:pt x="3944596" y="2564132"/>
                        <a:pt x="4037925" y="2657461"/>
                        <a:pt x="4037925" y="2772589"/>
                      </a:cubicBezTo>
                      <a:lnTo>
                        <a:pt x="4037925" y="3734896"/>
                      </a:lnTo>
                      <a:cubicBezTo>
                        <a:pt x="4037925" y="3850024"/>
                        <a:pt x="3944596" y="3943353"/>
                        <a:pt x="3829468" y="3943353"/>
                      </a:cubicBezTo>
                      <a:lnTo>
                        <a:pt x="3699852" y="3943353"/>
                      </a:lnTo>
                      <a:cubicBezTo>
                        <a:pt x="3584724" y="3943353"/>
                        <a:pt x="3491395" y="3850024"/>
                        <a:pt x="3491395" y="3734896"/>
                      </a:cubicBezTo>
                      <a:lnTo>
                        <a:pt x="3491395" y="2772589"/>
                      </a:lnTo>
                      <a:cubicBezTo>
                        <a:pt x="3491395" y="2657461"/>
                        <a:pt x="3584724" y="2564132"/>
                        <a:pt x="3699852" y="2564132"/>
                      </a:cubicBezTo>
                      <a:close/>
                      <a:moveTo>
                        <a:pt x="2893509" y="2564132"/>
                      </a:moveTo>
                      <a:lnTo>
                        <a:pt x="3023125" y="2564132"/>
                      </a:lnTo>
                      <a:cubicBezTo>
                        <a:pt x="3138253" y="2564132"/>
                        <a:pt x="3231582" y="2657461"/>
                        <a:pt x="3231582" y="2772589"/>
                      </a:cubicBezTo>
                      <a:lnTo>
                        <a:pt x="3231582" y="3734896"/>
                      </a:lnTo>
                      <a:cubicBezTo>
                        <a:pt x="3231582" y="3850024"/>
                        <a:pt x="3138253" y="3943353"/>
                        <a:pt x="3023125" y="3943353"/>
                      </a:cubicBezTo>
                      <a:lnTo>
                        <a:pt x="2893509" y="3943353"/>
                      </a:lnTo>
                      <a:cubicBezTo>
                        <a:pt x="2778381" y="3943353"/>
                        <a:pt x="2685052" y="3850024"/>
                        <a:pt x="2685052" y="3734896"/>
                      </a:cubicBezTo>
                      <a:lnTo>
                        <a:pt x="2685052" y="2772589"/>
                      </a:lnTo>
                      <a:cubicBezTo>
                        <a:pt x="2685052" y="2657461"/>
                        <a:pt x="2778381" y="2564132"/>
                        <a:pt x="2893509" y="2564132"/>
                      </a:cubicBezTo>
                      <a:close/>
                      <a:moveTo>
                        <a:pt x="2087166" y="2564132"/>
                      </a:moveTo>
                      <a:lnTo>
                        <a:pt x="2216782" y="2564132"/>
                      </a:lnTo>
                      <a:cubicBezTo>
                        <a:pt x="2331910" y="2564132"/>
                        <a:pt x="2425239" y="2657461"/>
                        <a:pt x="2425239" y="2772589"/>
                      </a:cubicBezTo>
                      <a:lnTo>
                        <a:pt x="2425239" y="3734896"/>
                      </a:lnTo>
                      <a:cubicBezTo>
                        <a:pt x="2425239" y="3850024"/>
                        <a:pt x="2331910" y="3943353"/>
                        <a:pt x="2216782" y="3943353"/>
                      </a:cubicBezTo>
                      <a:lnTo>
                        <a:pt x="2087166" y="3943353"/>
                      </a:lnTo>
                      <a:cubicBezTo>
                        <a:pt x="1972038" y="3943353"/>
                        <a:pt x="1878709" y="3850024"/>
                        <a:pt x="1878709" y="3734896"/>
                      </a:cubicBezTo>
                      <a:lnTo>
                        <a:pt x="1878709" y="2772589"/>
                      </a:lnTo>
                      <a:cubicBezTo>
                        <a:pt x="1878709" y="2657461"/>
                        <a:pt x="1972038" y="2564132"/>
                        <a:pt x="2087166" y="2564132"/>
                      </a:cubicBezTo>
                      <a:close/>
                      <a:moveTo>
                        <a:pt x="5082919" y="775812"/>
                      </a:moveTo>
                      <a:cubicBezTo>
                        <a:pt x="4803323" y="775812"/>
                        <a:pt x="4576665" y="1002470"/>
                        <a:pt x="4576665" y="1282066"/>
                      </a:cubicBezTo>
                      <a:cubicBezTo>
                        <a:pt x="4576665" y="1561662"/>
                        <a:pt x="4803323" y="1788320"/>
                        <a:pt x="5082919" y="1788320"/>
                      </a:cubicBezTo>
                      <a:cubicBezTo>
                        <a:pt x="5362515" y="1788320"/>
                        <a:pt x="5589173" y="1561662"/>
                        <a:pt x="5589173" y="1282066"/>
                      </a:cubicBezTo>
                      <a:cubicBezTo>
                        <a:pt x="5589173" y="1002470"/>
                        <a:pt x="5362515" y="775812"/>
                        <a:pt x="5082919" y="775812"/>
                      </a:cubicBezTo>
                      <a:close/>
                      <a:moveTo>
                        <a:pt x="2408299" y="775812"/>
                      </a:moveTo>
                      <a:cubicBezTo>
                        <a:pt x="2128703" y="775812"/>
                        <a:pt x="1902046" y="1002470"/>
                        <a:pt x="1902046" y="1282066"/>
                      </a:cubicBezTo>
                      <a:cubicBezTo>
                        <a:pt x="1902046" y="1561662"/>
                        <a:pt x="2128703" y="1788320"/>
                        <a:pt x="2408299" y="1788320"/>
                      </a:cubicBezTo>
                      <a:cubicBezTo>
                        <a:pt x="2687895" y="1788320"/>
                        <a:pt x="2914553" y="1561662"/>
                        <a:pt x="2914553" y="1282066"/>
                      </a:cubicBezTo>
                      <a:cubicBezTo>
                        <a:pt x="2914553" y="1002470"/>
                        <a:pt x="2687895" y="775812"/>
                        <a:pt x="2408299" y="775812"/>
                      </a:cubicBezTo>
                      <a:close/>
                      <a:moveTo>
                        <a:pt x="5082919" y="661036"/>
                      </a:moveTo>
                      <a:cubicBezTo>
                        <a:pt x="5425904" y="661036"/>
                        <a:pt x="5703949" y="939081"/>
                        <a:pt x="5703949" y="1282066"/>
                      </a:cubicBezTo>
                      <a:cubicBezTo>
                        <a:pt x="5703949" y="1625051"/>
                        <a:pt x="5425904" y="1903096"/>
                        <a:pt x="5082919" y="1903096"/>
                      </a:cubicBezTo>
                      <a:cubicBezTo>
                        <a:pt x="4739934" y="1903096"/>
                        <a:pt x="4461889" y="1625051"/>
                        <a:pt x="4461889" y="1282066"/>
                      </a:cubicBezTo>
                      <a:cubicBezTo>
                        <a:pt x="4461889" y="939081"/>
                        <a:pt x="4739934" y="661036"/>
                        <a:pt x="5082919" y="661036"/>
                      </a:cubicBezTo>
                      <a:close/>
                      <a:moveTo>
                        <a:pt x="2408299" y="661036"/>
                      </a:moveTo>
                      <a:cubicBezTo>
                        <a:pt x="2751284" y="661036"/>
                        <a:pt x="3029329" y="939081"/>
                        <a:pt x="3029329" y="1282066"/>
                      </a:cubicBezTo>
                      <a:cubicBezTo>
                        <a:pt x="3029329" y="1625051"/>
                        <a:pt x="2751284" y="1903096"/>
                        <a:pt x="2408299" y="1903096"/>
                      </a:cubicBezTo>
                      <a:cubicBezTo>
                        <a:pt x="2065314" y="1903096"/>
                        <a:pt x="1787269" y="1625051"/>
                        <a:pt x="1787269" y="1282066"/>
                      </a:cubicBezTo>
                      <a:cubicBezTo>
                        <a:pt x="1787269" y="939081"/>
                        <a:pt x="2065314" y="661036"/>
                        <a:pt x="2408299" y="661036"/>
                      </a:cubicBezTo>
                      <a:close/>
                      <a:moveTo>
                        <a:pt x="1164182" y="126434"/>
                      </a:moveTo>
                      <a:cubicBezTo>
                        <a:pt x="1092372" y="126434"/>
                        <a:pt x="1034158" y="184647"/>
                        <a:pt x="1034158" y="256457"/>
                      </a:cubicBezTo>
                      <a:lnTo>
                        <a:pt x="1034158" y="1603376"/>
                      </a:lnTo>
                      <a:lnTo>
                        <a:pt x="879743" y="1603376"/>
                      </a:lnTo>
                      <a:lnTo>
                        <a:pt x="478976" y="1603376"/>
                      </a:lnTo>
                      <a:lnTo>
                        <a:pt x="478976" y="1286475"/>
                      </a:lnTo>
                      <a:lnTo>
                        <a:pt x="89830" y="1286475"/>
                      </a:lnTo>
                      <a:lnTo>
                        <a:pt x="89830" y="2046729"/>
                      </a:lnTo>
                      <a:lnTo>
                        <a:pt x="478976" y="2046729"/>
                      </a:lnTo>
                      <a:lnTo>
                        <a:pt x="478976" y="1724026"/>
                      </a:lnTo>
                      <a:lnTo>
                        <a:pt x="879743" y="1724026"/>
                      </a:lnTo>
                      <a:lnTo>
                        <a:pt x="1034158" y="1724026"/>
                      </a:lnTo>
                      <a:lnTo>
                        <a:pt x="1034158" y="4058369"/>
                      </a:lnTo>
                      <a:cubicBezTo>
                        <a:pt x="1034158" y="4130179"/>
                        <a:pt x="1092372" y="4188392"/>
                        <a:pt x="1164182" y="4188392"/>
                      </a:cubicBezTo>
                      <a:lnTo>
                        <a:pt x="6481755" y="4188392"/>
                      </a:lnTo>
                      <a:cubicBezTo>
                        <a:pt x="6553565" y="4188392"/>
                        <a:pt x="6611778" y="4130179"/>
                        <a:pt x="6611778" y="4058369"/>
                      </a:cubicBezTo>
                      <a:lnTo>
                        <a:pt x="6611778" y="1724026"/>
                      </a:lnTo>
                      <a:lnTo>
                        <a:pt x="6766193" y="1724026"/>
                      </a:lnTo>
                      <a:lnTo>
                        <a:pt x="7166960" y="1724026"/>
                      </a:lnTo>
                      <a:lnTo>
                        <a:pt x="7166960" y="2046729"/>
                      </a:lnTo>
                      <a:lnTo>
                        <a:pt x="7556106" y="2046729"/>
                      </a:lnTo>
                      <a:lnTo>
                        <a:pt x="7556106" y="1286475"/>
                      </a:lnTo>
                      <a:lnTo>
                        <a:pt x="7166960" y="1286475"/>
                      </a:lnTo>
                      <a:lnTo>
                        <a:pt x="7166960" y="1603376"/>
                      </a:lnTo>
                      <a:lnTo>
                        <a:pt x="6766193" y="1603376"/>
                      </a:lnTo>
                      <a:lnTo>
                        <a:pt x="6611778" y="1603376"/>
                      </a:lnTo>
                      <a:lnTo>
                        <a:pt x="6611778" y="256457"/>
                      </a:lnTo>
                      <a:cubicBezTo>
                        <a:pt x="6611778" y="184647"/>
                        <a:pt x="6553565" y="126434"/>
                        <a:pt x="6481755" y="126434"/>
                      </a:cubicBezTo>
                      <a:close/>
                      <a:moveTo>
                        <a:pt x="1011518" y="0"/>
                      </a:moveTo>
                      <a:lnTo>
                        <a:pt x="6634418" y="0"/>
                      </a:lnTo>
                      <a:cubicBezTo>
                        <a:pt x="6707195" y="0"/>
                        <a:pt x="6766193" y="58999"/>
                        <a:pt x="6766193" y="131775"/>
                      </a:cubicBezTo>
                      <a:lnTo>
                        <a:pt x="6766193" y="1485987"/>
                      </a:lnTo>
                      <a:lnTo>
                        <a:pt x="7077129" y="1485987"/>
                      </a:lnTo>
                      <a:lnTo>
                        <a:pt x="7077129" y="1193887"/>
                      </a:lnTo>
                      <a:lnTo>
                        <a:pt x="7645936" y="1193887"/>
                      </a:lnTo>
                      <a:lnTo>
                        <a:pt x="7645936" y="2139317"/>
                      </a:lnTo>
                      <a:lnTo>
                        <a:pt x="7077129" y="2139317"/>
                      </a:lnTo>
                      <a:lnTo>
                        <a:pt x="7077129" y="1840719"/>
                      </a:lnTo>
                      <a:lnTo>
                        <a:pt x="6766193" y="1840719"/>
                      </a:lnTo>
                      <a:lnTo>
                        <a:pt x="6766193" y="4183050"/>
                      </a:lnTo>
                      <a:cubicBezTo>
                        <a:pt x="6766193" y="4255827"/>
                        <a:pt x="6707195" y="4314825"/>
                        <a:pt x="6634418" y="4314825"/>
                      </a:cubicBezTo>
                      <a:lnTo>
                        <a:pt x="1011518" y="4314825"/>
                      </a:lnTo>
                      <a:cubicBezTo>
                        <a:pt x="938741" y="4314825"/>
                        <a:pt x="879743" y="4255827"/>
                        <a:pt x="879743" y="4183050"/>
                      </a:cubicBezTo>
                      <a:lnTo>
                        <a:pt x="879743" y="1840719"/>
                      </a:lnTo>
                      <a:lnTo>
                        <a:pt x="568807" y="1840719"/>
                      </a:lnTo>
                      <a:lnTo>
                        <a:pt x="568807" y="2139317"/>
                      </a:lnTo>
                      <a:lnTo>
                        <a:pt x="0" y="2139317"/>
                      </a:lnTo>
                      <a:lnTo>
                        <a:pt x="0" y="1193887"/>
                      </a:lnTo>
                      <a:lnTo>
                        <a:pt x="568807" y="1193887"/>
                      </a:lnTo>
                      <a:lnTo>
                        <a:pt x="568807" y="1485987"/>
                      </a:lnTo>
                      <a:lnTo>
                        <a:pt x="879743" y="1485987"/>
                      </a:lnTo>
                      <a:lnTo>
                        <a:pt x="879743" y="131775"/>
                      </a:lnTo>
                      <a:cubicBezTo>
                        <a:pt x="879743" y="58999"/>
                        <a:pt x="938741" y="0"/>
                        <a:pt x="1011518" y="0"/>
                      </a:cubicBezTo>
                      <a:close/>
                    </a:path>
                  </a:pathLst>
                </a:custGeom>
                <a:solidFill>
                  <a:srgbClr val="0078D7"/>
                </a:solidFill>
                <a:ln w="3175" cap="flat" cmpd="sng" algn="ctr">
                  <a:solidFill>
                    <a:srgbClr val="0078D7"/>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ea typeface="Segoe UI" pitchFamily="34" charset="0"/>
                    <a:cs typeface="Segoe UI" pitchFamily="34" charset="0"/>
                  </a:endParaRPr>
                </a:p>
              </p:txBody>
            </p:sp>
            <p:cxnSp>
              <p:nvCxnSpPr>
                <p:cNvPr id="111" name="Straight Connector 110"/>
                <p:cNvCxnSpPr/>
                <p:nvPr/>
              </p:nvCxnSpPr>
              <p:spPr>
                <a:xfrm flipH="1">
                  <a:off x="10486805" y="3605293"/>
                  <a:ext cx="308472" cy="0"/>
                </a:xfrm>
                <a:prstGeom prst="line">
                  <a:avLst/>
                </a:prstGeom>
                <a:noFill/>
                <a:ln w="9525" cap="flat" cmpd="sng" algn="ctr">
                  <a:solidFill>
                    <a:srgbClr val="FFFFFF">
                      <a:lumMod val="65000"/>
                    </a:srgbClr>
                  </a:solidFill>
                  <a:prstDash val="solid"/>
                  <a:headEnd type="none" w="med" len="med"/>
                  <a:tailEnd type="none" w="med" len="med"/>
                </a:ln>
                <a:effectLst/>
              </p:spPr>
            </p:cxnSp>
          </p:grpSp>
        </p:grpSp>
        <p:cxnSp>
          <p:nvCxnSpPr>
            <p:cNvPr id="127" name="Straight Connector 126"/>
            <p:cNvCxnSpPr/>
            <p:nvPr/>
          </p:nvCxnSpPr>
          <p:spPr>
            <a:xfrm flipH="1">
              <a:off x="9588715" y="3534514"/>
              <a:ext cx="308472" cy="0"/>
            </a:xfrm>
            <a:prstGeom prst="line">
              <a:avLst/>
            </a:prstGeom>
            <a:noFill/>
            <a:ln w="12700" cap="flat" cmpd="sng" algn="ctr">
              <a:solidFill>
                <a:srgbClr val="0078D7"/>
              </a:solidFill>
              <a:prstDash val="solid"/>
              <a:headEnd type="none"/>
              <a:tailEnd type="none"/>
            </a:ln>
            <a:effectLst/>
          </p:spPr>
        </p:cxnSp>
      </p:grpSp>
      <p:grpSp>
        <p:nvGrpSpPr>
          <p:cNvPr id="8" name="Group 7"/>
          <p:cNvGrpSpPr/>
          <p:nvPr/>
        </p:nvGrpSpPr>
        <p:grpSpPr>
          <a:xfrm>
            <a:off x="7329456" y="1425784"/>
            <a:ext cx="2377440" cy="4551232"/>
            <a:chOff x="7329456" y="1425784"/>
            <a:chExt cx="2377440" cy="4551232"/>
          </a:xfrm>
        </p:grpSpPr>
        <p:sp>
          <p:nvSpPr>
            <p:cNvPr id="121" name="Rectangle 120"/>
            <p:cNvSpPr/>
            <p:nvPr/>
          </p:nvSpPr>
          <p:spPr bwMode="auto">
            <a:xfrm>
              <a:off x="7759316" y="1425784"/>
              <a:ext cx="1737360" cy="2734231"/>
            </a:xfrm>
            <a:prstGeom prst="rect">
              <a:avLst/>
            </a:prstGeom>
            <a:solidFill>
              <a:srgbClr val="0078D7"/>
            </a:solidFill>
            <a:ln w="3175">
              <a:noFill/>
            </a:ln>
            <a:effectLst/>
          </p:spPr>
          <p:txBody>
            <a:bodyPr spcFirstLastPara="0" vert="horz" wrap="square" lIns="18281" tIns="91440" rIns="18281" bIns="91401" numCol="1" spcCol="1270" anchor="t" anchorCtr="0">
              <a:noAutofit/>
            </a:bodyPr>
            <a:lstStyle/>
            <a:p>
              <a:pPr marL="0" marR="0" lvl="0" indent="0" algn="ctr" defTabSz="725012"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Segoe UI Semibold" panose="020B0702040204020203" pitchFamily="34" charset="0"/>
                  <a:cs typeface="Segoe UI Semibold" panose="020B0702040204020203" pitchFamily="34" charset="0"/>
                </a:rPr>
                <a:t>Intelligence</a:t>
              </a:r>
            </a:p>
          </p:txBody>
        </p:sp>
        <p:sp>
          <p:nvSpPr>
            <p:cNvPr id="122" name="Rectangle 121"/>
            <p:cNvSpPr/>
            <p:nvPr/>
          </p:nvSpPr>
          <p:spPr bwMode="auto">
            <a:xfrm>
              <a:off x="7759316" y="4260220"/>
              <a:ext cx="1737360" cy="1352961"/>
            </a:xfrm>
            <a:prstGeom prst="rect">
              <a:avLst/>
            </a:prstGeom>
            <a:solidFill>
              <a:srgbClr val="0078D7"/>
            </a:solidFill>
            <a:ln w="3175">
              <a:noFill/>
            </a:ln>
            <a:effectLst/>
          </p:spPr>
          <p:txBody>
            <a:bodyPr spcFirstLastPara="0" vert="horz" wrap="square" lIns="18281" tIns="91440" rIns="18281" bIns="91401" numCol="1" spcCol="1270" anchor="t" anchorCtr="0">
              <a:noAutofit/>
            </a:bodyPr>
            <a:lstStyle/>
            <a:p>
              <a:pPr marL="0" marR="0" lvl="0" indent="0" algn="ctr" defTabSz="725012"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Segoe UI Semibold" panose="020B0702040204020203" pitchFamily="34" charset="0"/>
                  <a:cs typeface="Segoe UI Semibold" panose="020B0702040204020203" pitchFamily="34" charset="0"/>
                </a:rPr>
                <a:t>Dashboards &amp; Visualizations</a:t>
              </a:r>
            </a:p>
          </p:txBody>
        </p:sp>
        <p:sp>
          <p:nvSpPr>
            <p:cNvPr id="123" name="Rectangle 122"/>
            <p:cNvSpPr/>
            <p:nvPr/>
          </p:nvSpPr>
          <p:spPr>
            <a:xfrm>
              <a:off x="8398498" y="3493375"/>
              <a:ext cx="974102" cy="2616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FFFFFF"/>
                  </a:solidFill>
                  <a:effectLst/>
                  <a:uLnTx/>
                  <a:uFillTx/>
                  <a:cs typeface="Segoe UI Semilight" panose="020B0402040204020203" pitchFamily="34" charset="0"/>
                </a:rPr>
                <a:t>Cortana</a:t>
              </a:r>
            </a:p>
          </p:txBody>
        </p:sp>
        <p:grpSp>
          <p:nvGrpSpPr>
            <p:cNvPr id="124" name="Group 123"/>
            <p:cNvGrpSpPr/>
            <p:nvPr/>
          </p:nvGrpSpPr>
          <p:grpSpPr>
            <a:xfrm>
              <a:off x="8002521" y="3464448"/>
              <a:ext cx="315759" cy="315759"/>
              <a:chOff x="5316017" y="589298"/>
              <a:chExt cx="5641200" cy="5641200"/>
            </a:xfrm>
          </p:grpSpPr>
          <p:sp>
            <p:nvSpPr>
              <p:cNvPr id="143" name="Freeform 530"/>
              <p:cNvSpPr/>
              <p:nvPr/>
            </p:nvSpPr>
            <p:spPr bwMode="auto">
              <a:xfrm>
                <a:off x="5316017" y="589298"/>
                <a:ext cx="5641200" cy="5641200"/>
              </a:xfrm>
              <a:custGeom>
                <a:avLst/>
                <a:gdLst>
                  <a:gd name="connsiteX0" fmla="*/ 2820600 w 5641200"/>
                  <a:gd name="connsiteY0" fmla="*/ 378999 h 5641200"/>
                  <a:gd name="connsiteX1" fmla="*/ 378999 w 5641200"/>
                  <a:gd name="connsiteY1" fmla="*/ 2820600 h 5641200"/>
                  <a:gd name="connsiteX2" fmla="*/ 2820600 w 5641200"/>
                  <a:gd name="connsiteY2" fmla="*/ 5262201 h 5641200"/>
                  <a:gd name="connsiteX3" fmla="*/ 5262201 w 5641200"/>
                  <a:gd name="connsiteY3" fmla="*/ 2820600 h 5641200"/>
                  <a:gd name="connsiteX4" fmla="*/ 2820600 w 5641200"/>
                  <a:gd name="connsiteY4" fmla="*/ 378999 h 5641200"/>
                  <a:gd name="connsiteX5" fmla="*/ 2820600 w 5641200"/>
                  <a:gd name="connsiteY5" fmla="*/ 0 h 5641200"/>
                  <a:gd name="connsiteX6" fmla="*/ 5641200 w 5641200"/>
                  <a:gd name="connsiteY6" fmla="*/ 2820600 h 5641200"/>
                  <a:gd name="connsiteX7" fmla="*/ 2820600 w 5641200"/>
                  <a:gd name="connsiteY7" fmla="*/ 5641200 h 5641200"/>
                  <a:gd name="connsiteX8" fmla="*/ 0 w 5641200"/>
                  <a:gd name="connsiteY8" fmla="*/ 2820600 h 5641200"/>
                  <a:gd name="connsiteX9" fmla="*/ 2820600 w 5641200"/>
                  <a:gd name="connsiteY9" fmla="*/ 0 h 564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41200" h="5641200">
                    <a:moveTo>
                      <a:pt x="2820600" y="378999"/>
                    </a:moveTo>
                    <a:cubicBezTo>
                      <a:pt x="1472141" y="378999"/>
                      <a:pt x="378999" y="1472141"/>
                      <a:pt x="378999" y="2820600"/>
                    </a:cubicBezTo>
                    <a:cubicBezTo>
                      <a:pt x="378999" y="4169059"/>
                      <a:pt x="1472141" y="5262201"/>
                      <a:pt x="2820600" y="5262201"/>
                    </a:cubicBezTo>
                    <a:cubicBezTo>
                      <a:pt x="4169059" y="5262201"/>
                      <a:pt x="5262201" y="4169059"/>
                      <a:pt x="5262201" y="2820600"/>
                    </a:cubicBezTo>
                    <a:cubicBezTo>
                      <a:pt x="5262201" y="1472141"/>
                      <a:pt x="4169059" y="378999"/>
                      <a:pt x="2820600" y="378999"/>
                    </a:cubicBezTo>
                    <a:close/>
                    <a:moveTo>
                      <a:pt x="2820600" y="0"/>
                    </a:moveTo>
                    <a:cubicBezTo>
                      <a:pt x="4378374" y="0"/>
                      <a:pt x="5641200" y="1262826"/>
                      <a:pt x="5641200" y="2820600"/>
                    </a:cubicBezTo>
                    <a:cubicBezTo>
                      <a:pt x="5641200" y="4378374"/>
                      <a:pt x="4378374" y="5641200"/>
                      <a:pt x="2820600" y="5641200"/>
                    </a:cubicBezTo>
                    <a:cubicBezTo>
                      <a:pt x="1262826" y="5641200"/>
                      <a:pt x="0" y="4378374"/>
                      <a:pt x="0" y="2820600"/>
                    </a:cubicBezTo>
                    <a:cubicBezTo>
                      <a:pt x="0" y="1262826"/>
                      <a:pt x="1262826" y="0"/>
                      <a:pt x="2820600" y="0"/>
                    </a:cubicBez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3600" b="0" i="0" u="none" strike="noStrike" kern="0" cap="none" spc="0" normalizeH="0" baseline="0" noProof="0" dirty="0">
                  <a:ln>
                    <a:noFill/>
                  </a:ln>
                  <a:solidFill>
                    <a:srgbClr val="FFFFFF"/>
                  </a:solidFill>
                  <a:effectLst/>
                  <a:uLnTx/>
                  <a:uFillTx/>
                  <a:ea typeface="Segoe UI" pitchFamily="34" charset="0"/>
                  <a:cs typeface="Segoe UI" pitchFamily="34" charset="0"/>
                </a:endParaRPr>
              </a:p>
            </p:txBody>
          </p:sp>
          <p:sp>
            <p:nvSpPr>
              <p:cNvPr id="144" name="Freeform 531"/>
              <p:cNvSpPr/>
              <p:nvPr/>
            </p:nvSpPr>
            <p:spPr bwMode="auto">
              <a:xfrm>
                <a:off x="5695017" y="968297"/>
                <a:ext cx="4883202" cy="4883202"/>
              </a:xfrm>
              <a:custGeom>
                <a:avLst/>
                <a:gdLst>
                  <a:gd name="connsiteX0" fmla="*/ 2441601 w 4883202"/>
                  <a:gd name="connsiteY0" fmla="*/ 535401 h 4883202"/>
                  <a:gd name="connsiteX1" fmla="*/ 535401 w 4883202"/>
                  <a:gd name="connsiteY1" fmla="*/ 2441601 h 4883202"/>
                  <a:gd name="connsiteX2" fmla="*/ 2441601 w 4883202"/>
                  <a:gd name="connsiteY2" fmla="*/ 4347801 h 4883202"/>
                  <a:gd name="connsiteX3" fmla="*/ 4347801 w 4883202"/>
                  <a:gd name="connsiteY3" fmla="*/ 2441601 h 4883202"/>
                  <a:gd name="connsiteX4" fmla="*/ 2441601 w 4883202"/>
                  <a:gd name="connsiteY4" fmla="*/ 535401 h 4883202"/>
                  <a:gd name="connsiteX5" fmla="*/ 2441601 w 4883202"/>
                  <a:gd name="connsiteY5" fmla="*/ 0 h 4883202"/>
                  <a:gd name="connsiteX6" fmla="*/ 4883202 w 4883202"/>
                  <a:gd name="connsiteY6" fmla="*/ 2441601 h 4883202"/>
                  <a:gd name="connsiteX7" fmla="*/ 2441601 w 4883202"/>
                  <a:gd name="connsiteY7" fmla="*/ 4883202 h 4883202"/>
                  <a:gd name="connsiteX8" fmla="*/ 0 w 4883202"/>
                  <a:gd name="connsiteY8" fmla="*/ 2441601 h 4883202"/>
                  <a:gd name="connsiteX9" fmla="*/ 2441601 w 4883202"/>
                  <a:gd name="connsiteY9" fmla="*/ 0 h 4883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83202" h="4883202">
                    <a:moveTo>
                      <a:pt x="2441601" y="535401"/>
                    </a:moveTo>
                    <a:cubicBezTo>
                      <a:pt x="1388836" y="535401"/>
                      <a:pt x="535401" y="1388836"/>
                      <a:pt x="535401" y="2441601"/>
                    </a:cubicBezTo>
                    <a:cubicBezTo>
                      <a:pt x="535401" y="3494366"/>
                      <a:pt x="1388836" y="4347801"/>
                      <a:pt x="2441601" y="4347801"/>
                    </a:cubicBezTo>
                    <a:cubicBezTo>
                      <a:pt x="3494366" y="4347801"/>
                      <a:pt x="4347801" y="3494366"/>
                      <a:pt x="4347801" y="2441601"/>
                    </a:cubicBezTo>
                    <a:cubicBezTo>
                      <a:pt x="4347801" y="1388836"/>
                      <a:pt x="3494366" y="535401"/>
                      <a:pt x="2441601" y="535401"/>
                    </a:cubicBezTo>
                    <a:close/>
                    <a:moveTo>
                      <a:pt x="2441601" y="0"/>
                    </a:moveTo>
                    <a:cubicBezTo>
                      <a:pt x="3790060" y="0"/>
                      <a:pt x="4883202" y="1093142"/>
                      <a:pt x="4883202" y="2441601"/>
                    </a:cubicBezTo>
                    <a:cubicBezTo>
                      <a:pt x="4883202" y="3790060"/>
                      <a:pt x="3790060" y="4883202"/>
                      <a:pt x="2441601" y="4883202"/>
                    </a:cubicBezTo>
                    <a:cubicBezTo>
                      <a:pt x="1093142" y="4883202"/>
                      <a:pt x="0" y="3790060"/>
                      <a:pt x="0" y="2441601"/>
                    </a:cubicBezTo>
                    <a:cubicBezTo>
                      <a:pt x="0" y="1093142"/>
                      <a:pt x="1093142" y="0"/>
                      <a:pt x="2441601" y="0"/>
                    </a:cubicBezTo>
                    <a:close/>
                  </a:path>
                </a:pathLst>
              </a:custGeom>
              <a:solidFill>
                <a:srgbClr val="FFFFFF">
                  <a:lumMod val="85000"/>
                </a:srgbClr>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3600" b="0" i="0" u="none" strike="noStrike" kern="0" cap="none" spc="0" normalizeH="0" baseline="0" noProof="0" dirty="0">
                  <a:ln>
                    <a:noFill/>
                  </a:ln>
                  <a:solidFill>
                    <a:srgbClr val="FFFFFF"/>
                  </a:solidFill>
                  <a:effectLst/>
                  <a:uLnTx/>
                  <a:uFillTx/>
                  <a:ea typeface="Segoe UI" pitchFamily="34" charset="0"/>
                  <a:cs typeface="Segoe UI" pitchFamily="34" charset="0"/>
                </a:endParaRPr>
              </a:p>
            </p:txBody>
          </p:sp>
        </p:grpSp>
        <p:cxnSp>
          <p:nvCxnSpPr>
            <p:cNvPr id="125" name="Straight Connector 124"/>
            <p:cNvCxnSpPr/>
            <p:nvPr/>
          </p:nvCxnSpPr>
          <p:spPr>
            <a:xfrm>
              <a:off x="7329456" y="5886879"/>
              <a:ext cx="2377440" cy="0"/>
            </a:xfrm>
            <a:prstGeom prst="line">
              <a:avLst/>
            </a:prstGeom>
            <a:solidFill>
              <a:srgbClr val="FFFFFF">
                <a:lumMod val="85000"/>
              </a:srgbClr>
            </a:solidFill>
            <a:ln w="28575" cap="flat" cmpd="sng" algn="ctr">
              <a:solidFill>
                <a:srgbClr val="002050"/>
              </a:solidFill>
              <a:prstDash val="solid"/>
              <a:headEnd type="none"/>
              <a:tailEnd type="none"/>
            </a:ln>
            <a:effectLst/>
          </p:spPr>
        </p:cxnSp>
        <p:grpSp>
          <p:nvGrpSpPr>
            <p:cNvPr id="126" name="Group 125"/>
            <p:cNvGrpSpPr/>
            <p:nvPr/>
          </p:nvGrpSpPr>
          <p:grpSpPr>
            <a:xfrm rot="13500000">
              <a:off x="9515255" y="5796874"/>
              <a:ext cx="181498" cy="178786"/>
              <a:chOff x="402446" y="5872915"/>
              <a:chExt cx="292608" cy="288235"/>
            </a:xfrm>
            <a:solidFill>
              <a:srgbClr val="FFFFFF">
                <a:lumMod val="85000"/>
              </a:srgbClr>
            </a:solidFill>
          </p:grpSpPr>
          <p:cxnSp>
            <p:nvCxnSpPr>
              <p:cNvPr id="141" name="Straight Connector 140"/>
              <p:cNvCxnSpPr/>
              <p:nvPr/>
            </p:nvCxnSpPr>
            <p:spPr>
              <a:xfrm>
                <a:off x="412598" y="5872915"/>
                <a:ext cx="0" cy="288235"/>
              </a:xfrm>
              <a:prstGeom prst="line">
                <a:avLst/>
              </a:prstGeom>
              <a:grpFill/>
              <a:ln w="28575" cap="flat" cmpd="sng" algn="ctr">
                <a:solidFill>
                  <a:srgbClr val="002050"/>
                </a:solidFill>
                <a:prstDash val="solid"/>
                <a:headEnd type="none"/>
                <a:tailEnd type="none"/>
              </a:ln>
              <a:effectLst/>
            </p:spPr>
          </p:cxnSp>
          <p:cxnSp>
            <p:nvCxnSpPr>
              <p:cNvPr id="142" name="Straight Connector 141"/>
              <p:cNvCxnSpPr/>
              <p:nvPr/>
            </p:nvCxnSpPr>
            <p:spPr>
              <a:xfrm>
                <a:off x="402446" y="6148978"/>
                <a:ext cx="292608" cy="0"/>
              </a:xfrm>
              <a:prstGeom prst="line">
                <a:avLst/>
              </a:prstGeom>
              <a:grpFill/>
              <a:ln w="28575" cap="flat" cmpd="sng" algn="ctr">
                <a:solidFill>
                  <a:srgbClr val="002050"/>
                </a:solidFill>
                <a:prstDash val="solid"/>
                <a:headEnd type="none"/>
                <a:tailEnd type="none"/>
              </a:ln>
              <a:effectLst/>
            </p:spPr>
          </p:cxnSp>
        </p:grpSp>
        <p:sp>
          <p:nvSpPr>
            <p:cNvPr id="128" name="Rectangle 127"/>
            <p:cNvSpPr/>
            <p:nvPr/>
          </p:nvSpPr>
          <p:spPr>
            <a:xfrm>
              <a:off x="8398498" y="2824675"/>
              <a:ext cx="974102" cy="430887"/>
            </a:xfrm>
            <a:prstGeom prst="rect">
              <a:avLst/>
            </a:prstGeom>
          </p:spPr>
          <p:txBody>
            <a:bodyPr wrap="square"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FFFFFF"/>
                  </a:solidFill>
                  <a:effectLst/>
                  <a:uLnTx/>
                  <a:uFillTx/>
                  <a:cs typeface="Segoe UI Semilight" panose="020B0402040204020203" pitchFamily="34" charset="0"/>
                </a:rPr>
                <a:t>Bot </a:t>
              </a:r>
              <a:br>
                <a:rPr kumimoji="0" lang="en-US" sz="1100" b="0" i="0" u="none" strike="noStrike" kern="0" cap="none" spc="0" normalizeH="0" baseline="0" noProof="0" dirty="0">
                  <a:ln>
                    <a:noFill/>
                  </a:ln>
                  <a:solidFill>
                    <a:srgbClr val="FFFFFF"/>
                  </a:solidFill>
                  <a:effectLst/>
                  <a:uLnTx/>
                  <a:uFillTx/>
                  <a:cs typeface="Segoe UI Semilight" panose="020B0402040204020203" pitchFamily="34" charset="0"/>
                </a:rPr>
              </a:br>
              <a:r>
                <a:rPr kumimoji="0" lang="en-US" sz="1100" b="0" i="0" u="none" strike="noStrike" kern="0" cap="none" spc="0" normalizeH="0" baseline="0" noProof="0" dirty="0">
                  <a:ln>
                    <a:noFill/>
                  </a:ln>
                  <a:solidFill>
                    <a:srgbClr val="FFFFFF"/>
                  </a:solidFill>
                  <a:effectLst/>
                  <a:uLnTx/>
                  <a:uFillTx/>
                  <a:cs typeface="Segoe UI Semilight" panose="020B0402040204020203" pitchFamily="34" charset="0"/>
                </a:rPr>
                <a:t>Framework</a:t>
              </a:r>
            </a:p>
          </p:txBody>
        </p:sp>
        <p:sp>
          <p:nvSpPr>
            <p:cNvPr id="129" name="Rectangle 128"/>
            <p:cNvSpPr/>
            <p:nvPr/>
          </p:nvSpPr>
          <p:spPr>
            <a:xfrm>
              <a:off x="8398498" y="2212325"/>
              <a:ext cx="974102" cy="43088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FFFFFF"/>
                  </a:solidFill>
                  <a:effectLst/>
                  <a:uLnTx/>
                  <a:uFillTx/>
                  <a:cs typeface="Segoe UI Semilight" panose="020B0402040204020203" pitchFamily="34" charset="0"/>
                </a:rPr>
                <a:t>Cognitive Services</a:t>
              </a:r>
            </a:p>
          </p:txBody>
        </p:sp>
        <p:grpSp>
          <p:nvGrpSpPr>
            <p:cNvPr id="130" name="Group 129"/>
            <p:cNvGrpSpPr/>
            <p:nvPr/>
          </p:nvGrpSpPr>
          <p:grpSpPr>
            <a:xfrm>
              <a:off x="7946685" y="2290730"/>
              <a:ext cx="427431" cy="274077"/>
              <a:chOff x="7939237" y="2717080"/>
              <a:chExt cx="427431" cy="274077"/>
            </a:xfrm>
          </p:grpSpPr>
          <p:sp>
            <p:nvSpPr>
              <p:cNvPr id="139" name="Freeform 526"/>
              <p:cNvSpPr>
                <a:spLocks/>
              </p:cNvSpPr>
              <p:nvPr/>
            </p:nvSpPr>
            <p:spPr bwMode="auto">
              <a:xfrm flipH="1">
                <a:off x="7939237" y="2717080"/>
                <a:ext cx="427431" cy="274077"/>
              </a:xfrm>
              <a:custGeom>
                <a:avLst/>
                <a:gdLst>
                  <a:gd name="connsiteX0" fmla="*/ 1918425 w 3835400"/>
                  <a:gd name="connsiteY0" fmla="*/ 122238 h 2295525"/>
                  <a:gd name="connsiteX1" fmla="*/ 1304995 w 3835400"/>
                  <a:gd name="connsiteY1" fmla="*/ 621307 h 2295525"/>
                  <a:gd name="connsiteX2" fmla="*/ 1292848 w 3835400"/>
                  <a:gd name="connsiteY2" fmla="*/ 752160 h 2295525"/>
                  <a:gd name="connsiteX3" fmla="*/ 1226039 w 3835400"/>
                  <a:gd name="connsiteY3" fmla="*/ 806936 h 2295525"/>
                  <a:gd name="connsiteX4" fmla="*/ 1168340 w 3835400"/>
                  <a:gd name="connsiteY4" fmla="*/ 800850 h 2295525"/>
                  <a:gd name="connsiteX5" fmla="*/ 800889 w 3835400"/>
                  <a:gd name="connsiteY5" fmla="*/ 953005 h 2295525"/>
                  <a:gd name="connsiteX6" fmla="*/ 758374 w 3835400"/>
                  <a:gd name="connsiteY6" fmla="*/ 1004737 h 2295525"/>
                  <a:gd name="connsiteX7" fmla="*/ 706749 w 3835400"/>
                  <a:gd name="connsiteY7" fmla="*/ 1026039 h 2295525"/>
                  <a:gd name="connsiteX8" fmla="*/ 694602 w 3835400"/>
                  <a:gd name="connsiteY8" fmla="*/ 1026039 h 2295525"/>
                  <a:gd name="connsiteX9" fmla="*/ 120650 w 3835400"/>
                  <a:gd name="connsiteY9" fmla="*/ 1598142 h 2295525"/>
                  <a:gd name="connsiteX10" fmla="*/ 636903 w 3835400"/>
                  <a:gd name="connsiteY10" fmla="*/ 2170245 h 2295525"/>
                  <a:gd name="connsiteX11" fmla="*/ 679418 w 3835400"/>
                  <a:gd name="connsiteY11" fmla="*/ 2173288 h 2295525"/>
                  <a:gd name="connsiteX12" fmla="*/ 682455 w 3835400"/>
                  <a:gd name="connsiteY12" fmla="*/ 2173288 h 2295525"/>
                  <a:gd name="connsiteX13" fmla="*/ 688528 w 3835400"/>
                  <a:gd name="connsiteY13" fmla="*/ 2173288 h 2295525"/>
                  <a:gd name="connsiteX14" fmla="*/ 3151358 w 3835400"/>
                  <a:gd name="connsiteY14" fmla="*/ 2173288 h 2295525"/>
                  <a:gd name="connsiteX15" fmla="*/ 3160469 w 3835400"/>
                  <a:gd name="connsiteY15" fmla="*/ 2173288 h 2295525"/>
                  <a:gd name="connsiteX16" fmla="*/ 3169579 w 3835400"/>
                  <a:gd name="connsiteY16" fmla="*/ 2173288 h 2295525"/>
                  <a:gd name="connsiteX17" fmla="*/ 3193873 w 3835400"/>
                  <a:gd name="connsiteY17" fmla="*/ 2173288 h 2295525"/>
                  <a:gd name="connsiteX18" fmla="*/ 3713163 w 3835400"/>
                  <a:gd name="connsiteY18" fmla="*/ 1655961 h 2295525"/>
                  <a:gd name="connsiteX19" fmla="*/ 3488441 w 3835400"/>
                  <a:gd name="connsiteY19" fmla="*/ 1226884 h 2295525"/>
                  <a:gd name="connsiteX20" fmla="*/ 3442890 w 3835400"/>
                  <a:gd name="connsiteY20" fmla="*/ 1202539 h 2295525"/>
                  <a:gd name="connsiteX21" fmla="*/ 3409485 w 3835400"/>
                  <a:gd name="connsiteY21" fmla="*/ 1144720 h 2295525"/>
                  <a:gd name="connsiteX22" fmla="*/ 3415558 w 3835400"/>
                  <a:gd name="connsiteY22" fmla="*/ 1059513 h 2295525"/>
                  <a:gd name="connsiteX23" fmla="*/ 2789981 w 3835400"/>
                  <a:gd name="connsiteY23" fmla="*/ 435678 h 2295525"/>
                  <a:gd name="connsiteX24" fmla="*/ 2604738 w 3835400"/>
                  <a:gd name="connsiteY24" fmla="*/ 463065 h 2295525"/>
                  <a:gd name="connsiteX25" fmla="*/ 2547039 w 3835400"/>
                  <a:gd name="connsiteY25" fmla="*/ 484367 h 2295525"/>
                  <a:gd name="connsiteX26" fmla="*/ 2471119 w 3835400"/>
                  <a:gd name="connsiteY26" fmla="*/ 456979 h 2295525"/>
                  <a:gd name="connsiteX27" fmla="*/ 2437715 w 3835400"/>
                  <a:gd name="connsiteY27" fmla="*/ 396117 h 2295525"/>
                  <a:gd name="connsiteX28" fmla="*/ 1918425 w 3835400"/>
                  <a:gd name="connsiteY28" fmla="*/ 122238 h 2295525"/>
                  <a:gd name="connsiteX29" fmla="*/ 1919219 w 3835400"/>
                  <a:gd name="connsiteY29" fmla="*/ 0 h 2295525"/>
                  <a:gd name="connsiteX30" fmla="*/ 2541750 w 3835400"/>
                  <a:gd name="connsiteY30" fmla="*/ 331847 h 2295525"/>
                  <a:gd name="connsiteX31" fmla="*/ 2544787 w 3835400"/>
                  <a:gd name="connsiteY31" fmla="*/ 334891 h 2295525"/>
                  <a:gd name="connsiteX32" fmla="*/ 2553897 w 3835400"/>
                  <a:gd name="connsiteY32" fmla="*/ 353158 h 2295525"/>
                  <a:gd name="connsiteX33" fmla="*/ 2563007 w 3835400"/>
                  <a:gd name="connsiteY33" fmla="*/ 350113 h 2295525"/>
                  <a:gd name="connsiteX34" fmla="*/ 2566044 w 3835400"/>
                  <a:gd name="connsiteY34" fmla="*/ 347069 h 2295525"/>
                  <a:gd name="connsiteX35" fmla="*/ 2790762 w 3835400"/>
                  <a:gd name="connsiteY35" fmla="*/ 313580 h 2295525"/>
                  <a:gd name="connsiteX36" fmla="*/ 3537800 w 3835400"/>
                  <a:gd name="connsiteY36" fmla="*/ 1062518 h 2295525"/>
                  <a:gd name="connsiteX37" fmla="*/ 3537800 w 3835400"/>
                  <a:gd name="connsiteY37" fmla="*/ 1065562 h 2295525"/>
                  <a:gd name="connsiteX38" fmla="*/ 3534763 w 3835400"/>
                  <a:gd name="connsiteY38" fmla="*/ 1114274 h 2295525"/>
                  <a:gd name="connsiteX39" fmla="*/ 3546910 w 3835400"/>
                  <a:gd name="connsiteY39" fmla="*/ 1120363 h 2295525"/>
                  <a:gd name="connsiteX40" fmla="*/ 3552983 w 3835400"/>
                  <a:gd name="connsiteY40" fmla="*/ 1123407 h 2295525"/>
                  <a:gd name="connsiteX41" fmla="*/ 3835400 w 3835400"/>
                  <a:gd name="connsiteY41" fmla="*/ 1656188 h 2295525"/>
                  <a:gd name="connsiteX42" fmla="*/ 3194648 w 3835400"/>
                  <a:gd name="connsiteY42" fmla="*/ 2295525 h 2295525"/>
                  <a:gd name="connsiteX43" fmla="*/ 3191612 w 3835400"/>
                  <a:gd name="connsiteY43" fmla="*/ 2295525 h 2295525"/>
                  <a:gd name="connsiteX44" fmla="*/ 3170355 w 3835400"/>
                  <a:gd name="connsiteY44" fmla="*/ 2295525 h 2295525"/>
                  <a:gd name="connsiteX45" fmla="*/ 3161244 w 3835400"/>
                  <a:gd name="connsiteY45" fmla="*/ 2295525 h 2295525"/>
                  <a:gd name="connsiteX46" fmla="*/ 3155171 w 3835400"/>
                  <a:gd name="connsiteY46" fmla="*/ 2295525 h 2295525"/>
                  <a:gd name="connsiteX47" fmla="*/ 686303 w 3835400"/>
                  <a:gd name="connsiteY47" fmla="*/ 2295525 h 2295525"/>
                  <a:gd name="connsiteX48" fmla="*/ 680230 w 3835400"/>
                  <a:gd name="connsiteY48" fmla="*/ 2295525 h 2295525"/>
                  <a:gd name="connsiteX49" fmla="*/ 671119 w 3835400"/>
                  <a:gd name="connsiteY49" fmla="*/ 2295525 h 2295525"/>
                  <a:gd name="connsiteX50" fmla="*/ 628605 w 3835400"/>
                  <a:gd name="connsiteY50" fmla="*/ 2292481 h 2295525"/>
                  <a:gd name="connsiteX51" fmla="*/ 625568 w 3835400"/>
                  <a:gd name="connsiteY51" fmla="*/ 2292481 h 2295525"/>
                  <a:gd name="connsiteX52" fmla="*/ 0 w 3835400"/>
                  <a:gd name="connsiteY52" fmla="*/ 1598343 h 2295525"/>
                  <a:gd name="connsiteX53" fmla="*/ 683266 w 3835400"/>
                  <a:gd name="connsiteY53" fmla="*/ 904206 h 2295525"/>
                  <a:gd name="connsiteX54" fmla="*/ 710597 w 3835400"/>
                  <a:gd name="connsiteY54" fmla="*/ 873761 h 2295525"/>
                  <a:gd name="connsiteX55" fmla="*/ 713634 w 3835400"/>
                  <a:gd name="connsiteY55" fmla="*/ 867672 h 2295525"/>
                  <a:gd name="connsiteX56" fmla="*/ 1172181 w 3835400"/>
                  <a:gd name="connsiteY56" fmla="*/ 678915 h 2295525"/>
                  <a:gd name="connsiteX57" fmla="*/ 1178255 w 3835400"/>
                  <a:gd name="connsiteY57" fmla="*/ 678915 h 2295525"/>
                  <a:gd name="connsiteX58" fmla="*/ 1184328 w 3835400"/>
                  <a:gd name="connsiteY58" fmla="*/ 605848 h 2295525"/>
                  <a:gd name="connsiteX59" fmla="*/ 1187365 w 3835400"/>
                  <a:gd name="connsiteY59" fmla="*/ 599759 h 2295525"/>
                  <a:gd name="connsiteX60" fmla="*/ 1919219 w 3835400"/>
                  <a:gd name="connsiteY60" fmla="*/ 0 h 2295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835400" h="2295525">
                    <a:moveTo>
                      <a:pt x="1918425" y="122238"/>
                    </a:moveTo>
                    <a:cubicBezTo>
                      <a:pt x="1623857" y="122238"/>
                      <a:pt x="1365731" y="332212"/>
                      <a:pt x="1304995" y="621307"/>
                    </a:cubicBezTo>
                    <a:cubicBezTo>
                      <a:pt x="1292848" y="752160"/>
                      <a:pt x="1292848" y="752160"/>
                      <a:pt x="1292848" y="752160"/>
                    </a:cubicBezTo>
                    <a:cubicBezTo>
                      <a:pt x="1289811" y="785634"/>
                      <a:pt x="1259443" y="809979"/>
                      <a:pt x="1226039" y="806936"/>
                    </a:cubicBezTo>
                    <a:cubicBezTo>
                      <a:pt x="1168340" y="800850"/>
                      <a:pt x="1168340" y="800850"/>
                      <a:pt x="1168340" y="800850"/>
                    </a:cubicBezTo>
                    <a:cubicBezTo>
                      <a:pt x="1028648" y="800850"/>
                      <a:pt x="898066" y="855625"/>
                      <a:pt x="800889" y="953005"/>
                    </a:cubicBezTo>
                    <a:cubicBezTo>
                      <a:pt x="758374" y="1004737"/>
                      <a:pt x="758374" y="1004737"/>
                      <a:pt x="758374" y="1004737"/>
                    </a:cubicBezTo>
                    <a:cubicBezTo>
                      <a:pt x="746227" y="1019953"/>
                      <a:pt x="728007" y="1026039"/>
                      <a:pt x="706749" y="1026039"/>
                    </a:cubicBezTo>
                    <a:cubicBezTo>
                      <a:pt x="694602" y="1026039"/>
                      <a:pt x="694602" y="1026039"/>
                      <a:pt x="694602" y="1026039"/>
                    </a:cubicBezTo>
                    <a:cubicBezTo>
                      <a:pt x="378777" y="1026039"/>
                      <a:pt x="120650" y="1281660"/>
                      <a:pt x="120650" y="1598142"/>
                    </a:cubicBezTo>
                    <a:cubicBezTo>
                      <a:pt x="120650" y="1893323"/>
                      <a:pt x="342335" y="2139814"/>
                      <a:pt x="636903" y="2170245"/>
                    </a:cubicBezTo>
                    <a:cubicBezTo>
                      <a:pt x="679418" y="2173288"/>
                      <a:pt x="679418" y="2173288"/>
                      <a:pt x="679418" y="2173288"/>
                    </a:cubicBezTo>
                    <a:cubicBezTo>
                      <a:pt x="679418" y="2173288"/>
                      <a:pt x="679418" y="2173288"/>
                      <a:pt x="682455" y="2173288"/>
                    </a:cubicBezTo>
                    <a:lnTo>
                      <a:pt x="688528" y="2173288"/>
                    </a:lnTo>
                    <a:cubicBezTo>
                      <a:pt x="3151358" y="2173288"/>
                      <a:pt x="3151358" y="2173288"/>
                      <a:pt x="3151358" y="2173288"/>
                    </a:cubicBezTo>
                    <a:cubicBezTo>
                      <a:pt x="3160469" y="2173288"/>
                      <a:pt x="3160469" y="2173288"/>
                      <a:pt x="3160469" y="2173288"/>
                    </a:cubicBezTo>
                    <a:cubicBezTo>
                      <a:pt x="3163506" y="2173288"/>
                      <a:pt x="3166542" y="2173288"/>
                      <a:pt x="3169579" y="2173288"/>
                    </a:cubicBezTo>
                    <a:cubicBezTo>
                      <a:pt x="3193873" y="2173288"/>
                      <a:pt x="3193873" y="2173288"/>
                      <a:pt x="3193873" y="2173288"/>
                    </a:cubicBezTo>
                    <a:cubicBezTo>
                      <a:pt x="3482368" y="2173288"/>
                      <a:pt x="3713163" y="1938969"/>
                      <a:pt x="3713163" y="1655961"/>
                    </a:cubicBezTo>
                    <a:cubicBezTo>
                      <a:pt x="3713163" y="1482504"/>
                      <a:pt x="3628133" y="1324263"/>
                      <a:pt x="3488441" y="1226884"/>
                    </a:cubicBezTo>
                    <a:cubicBezTo>
                      <a:pt x="3442890" y="1202539"/>
                      <a:pt x="3442890" y="1202539"/>
                      <a:pt x="3442890" y="1202539"/>
                    </a:cubicBezTo>
                    <a:cubicBezTo>
                      <a:pt x="3421632" y="1190367"/>
                      <a:pt x="3409485" y="1169065"/>
                      <a:pt x="3409485" y="1144720"/>
                    </a:cubicBezTo>
                    <a:cubicBezTo>
                      <a:pt x="3415558" y="1059513"/>
                      <a:pt x="3415558" y="1059513"/>
                      <a:pt x="3415558" y="1059513"/>
                    </a:cubicBezTo>
                    <a:cubicBezTo>
                      <a:pt x="3415558" y="715643"/>
                      <a:pt x="3133138" y="435678"/>
                      <a:pt x="2789981" y="435678"/>
                    </a:cubicBezTo>
                    <a:cubicBezTo>
                      <a:pt x="2726209" y="435678"/>
                      <a:pt x="2662437" y="444807"/>
                      <a:pt x="2604738" y="463065"/>
                    </a:cubicBezTo>
                    <a:cubicBezTo>
                      <a:pt x="2547039" y="484367"/>
                      <a:pt x="2547039" y="484367"/>
                      <a:pt x="2547039" y="484367"/>
                    </a:cubicBezTo>
                    <a:cubicBezTo>
                      <a:pt x="2516671" y="496540"/>
                      <a:pt x="2486303" y="484367"/>
                      <a:pt x="2471119" y="456979"/>
                    </a:cubicBezTo>
                    <a:cubicBezTo>
                      <a:pt x="2437715" y="396117"/>
                      <a:pt x="2437715" y="396117"/>
                      <a:pt x="2437715" y="396117"/>
                    </a:cubicBezTo>
                    <a:cubicBezTo>
                      <a:pt x="2322317" y="225704"/>
                      <a:pt x="2127963" y="122238"/>
                      <a:pt x="1918425" y="122238"/>
                    </a:cubicBezTo>
                    <a:close/>
                    <a:moveTo>
                      <a:pt x="1919219" y="0"/>
                    </a:moveTo>
                    <a:cubicBezTo>
                      <a:pt x="2168231" y="0"/>
                      <a:pt x="2402060" y="124823"/>
                      <a:pt x="2541750" y="331847"/>
                    </a:cubicBezTo>
                    <a:cubicBezTo>
                      <a:pt x="2541750" y="331847"/>
                      <a:pt x="2544787" y="334891"/>
                      <a:pt x="2544787" y="334891"/>
                    </a:cubicBezTo>
                    <a:cubicBezTo>
                      <a:pt x="2553897" y="353158"/>
                      <a:pt x="2553897" y="353158"/>
                      <a:pt x="2553897" y="353158"/>
                    </a:cubicBezTo>
                    <a:cubicBezTo>
                      <a:pt x="2563007" y="350113"/>
                      <a:pt x="2563007" y="350113"/>
                      <a:pt x="2563007" y="350113"/>
                    </a:cubicBezTo>
                    <a:cubicBezTo>
                      <a:pt x="2566044" y="350113"/>
                      <a:pt x="2566044" y="347069"/>
                      <a:pt x="2566044" y="347069"/>
                    </a:cubicBezTo>
                    <a:cubicBezTo>
                      <a:pt x="2638925" y="325758"/>
                      <a:pt x="2714844" y="313580"/>
                      <a:pt x="2790762" y="313580"/>
                    </a:cubicBezTo>
                    <a:cubicBezTo>
                      <a:pt x="3203759" y="313580"/>
                      <a:pt x="3537800" y="648471"/>
                      <a:pt x="3537800" y="1062518"/>
                    </a:cubicBezTo>
                    <a:cubicBezTo>
                      <a:pt x="3537800" y="1062518"/>
                      <a:pt x="3537800" y="1065562"/>
                      <a:pt x="3537800" y="1065562"/>
                    </a:cubicBezTo>
                    <a:cubicBezTo>
                      <a:pt x="3534763" y="1114274"/>
                      <a:pt x="3534763" y="1114274"/>
                      <a:pt x="3534763" y="1114274"/>
                    </a:cubicBezTo>
                    <a:cubicBezTo>
                      <a:pt x="3546910" y="1120363"/>
                      <a:pt x="3546910" y="1120363"/>
                      <a:pt x="3546910" y="1120363"/>
                    </a:cubicBezTo>
                    <a:cubicBezTo>
                      <a:pt x="3549947" y="1123407"/>
                      <a:pt x="3552983" y="1123407"/>
                      <a:pt x="3552983" y="1123407"/>
                    </a:cubicBezTo>
                    <a:cubicBezTo>
                      <a:pt x="3729114" y="1245185"/>
                      <a:pt x="3835400" y="1443076"/>
                      <a:pt x="3835400" y="1656188"/>
                    </a:cubicBezTo>
                    <a:cubicBezTo>
                      <a:pt x="3835400" y="2009346"/>
                      <a:pt x="3546910" y="2295525"/>
                      <a:pt x="3194648" y="2295525"/>
                    </a:cubicBezTo>
                    <a:cubicBezTo>
                      <a:pt x="3194648" y="2295525"/>
                      <a:pt x="3191612" y="2295525"/>
                      <a:pt x="3191612" y="2295525"/>
                    </a:cubicBezTo>
                    <a:cubicBezTo>
                      <a:pt x="3170355" y="2295525"/>
                      <a:pt x="3170355" y="2295525"/>
                      <a:pt x="3170355" y="2295525"/>
                    </a:cubicBezTo>
                    <a:cubicBezTo>
                      <a:pt x="3161244" y="2295525"/>
                      <a:pt x="3161244" y="2295525"/>
                      <a:pt x="3161244" y="2295525"/>
                    </a:cubicBezTo>
                    <a:cubicBezTo>
                      <a:pt x="3158208" y="2295525"/>
                      <a:pt x="3158208" y="2295525"/>
                      <a:pt x="3155171" y="2295525"/>
                    </a:cubicBezTo>
                    <a:cubicBezTo>
                      <a:pt x="686303" y="2295525"/>
                      <a:pt x="686303" y="2295525"/>
                      <a:pt x="686303" y="2295525"/>
                    </a:cubicBezTo>
                    <a:cubicBezTo>
                      <a:pt x="686303" y="2295525"/>
                      <a:pt x="683266" y="2295525"/>
                      <a:pt x="680230" y="2295525"/>
                    </a:cubicBezTo>
                    <a:cubicBezTo>
                      <a:pt x="671119" y="2295525"/>
                      <a:pt x="671119" y="2295525"/>
                      <a:pt x="671119" y="2295525"/>
                    </a:cubicBezTo>
                    <a:cubicBezTo>
                      <a:pt x="628605" y="2292481"/>
                      <a:pt x="628605" y="2292481"/>
                      <a:pt x="628605" y="2292481"/>
                    </a:cubicBezTo>
                    <a:cubicBezTo>
                      <a:pt x="628605" y="2292481"/>
                      <a:pt x="628605" y="2292481"/>
                      <a:pt x="625568" y="2292481"/>
                    </a:cubicBezTo>
                    <a:cubicBezTo>
                      <a:pt x="270270" y="2255947"/>
                      <a:pt x="0" y="1957590"/>
                      <a:pt x="0" y="1598343"/>
                    </a:cubicBezTo>
                    <a:cubicBezTo>
                      <a:pt x="0" y="1220830"/>
                      <a:pt x="306711" y="910295"/>
                      <a:pt x="683266" y="904206"/>
                    </a:cubicBezTo>
                    <a:cubicBezTo>
                      <a:pt x="710597" y="873761"/>
                      <a:pt x="710597" y="873761"/>
                      <a:pt x="710597" y="873761"/>
                    </a:cubicBezTo>
                    <a:cubicBezTo>
                      <a:pt x="710597" y="870717"/>
                      <a:pt x="713634" y="870717"/>
                      <a:pt x="713634" y="867672"/>
                    </a:cubicBezTo>
                    <a:cubicBezTo>
                      <a:pt x="835103" y="745894"/>
                      <a:pt x="999087" y="678915"/>
                      <a:pt x="1172181" y="678915"/>
                    </a:cubicBezTo>
                    <a:cubicBezTo>
                      <a:pt x="1172181" y="678915"/>
                      <a:pt x="1175218" y="678915"/>
                      <a:pt x="1178255" y="678915"/>
                    </a:cubicBezTo>
                    <a:cubicBezTo>
                      <a:pt x="1184328" y="605848"/>
                      <a:pt x="1184328" y="605848"/>
                      <a:pt x="1184328" y="605848"/>
                    </a:cubicBezTo>
                    <a:cubicBezTo>
                      <a:pt x="1184328" y="602804"/>
                      <a:pt x="1184328" y="599759"/>
                      <a:pt x="1187365" y="599759"/>
                    </a:cubicBezTo>
                    <a:cubicBezTo>
                      <a:pt x="1257210" y="252691"/>
                      <a:pt x="1566957" y="0"/>
                      <a:pt x="1919219" y="0"/>
                    </a:cubicBezTo>
                    <a:close/>
                  </a:path>
                </a:pathLst>
              </a:custGeom>
              <a:solidFill>
                <a:srgbClr val="FFFFFF"/>
              </a:solidFill>
              <a:ln>
                <a:noFill/>
              </a:ln>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40" name="Freeform 109"/>
              <p:cNvSpPr>
                <a:spLocks/>
              </p:cNvSpPr>
              <p:nvPr/>
            </p:nvSpPr>
            <p:spPr bwMode="auto">
              <a:xfrm>
                <a:off x="8053107" y="2796097"/>
                <a:ext cx="148270" cy="149376"/>
              </a:xfrm>
              <a:custGeom>
                <a:avLst/>
                <a:gdLst>
                  <a:gd name="T0" fmla="*/ 680 w 701"/>
                  <a:gd name="T1" fmla="*/ 640 h 704"/>
                  <a:gd name="T2" fmla="*/ 568 w 701"/>
                  <a:gd name="T3" fmla="*/ 571 h 704"/>
                  <a:gd name="T4" fmla="*/ 531 w 701"/>
                  <a:gd name="T5" fmla="*/ 573 h 704"/>
                  <a:gd name="T6" fmla="*/ 351 w 701"/>
                  <a:gd name="T7" fmla="*/ 637 h 704"/>
                  <a:gd name="T8" fmla="*/ 64 w 701"/>
                  <a:gd name="T9" fmla="*/ 350 h 704"/>
                  <a:gd name="T10" fmla="*/ 351 w 701"/>
                  <a:gd name="T11" fmla="*/ 64 h 704"/>
                  <a:gd name="T12" fmla="*/ 631 w 701"/>
                  <a:gd name="T13" fmla="*/ 294 h 704"/>
                  <a:gd name="T14" fmla="*/ 474 w 701"/>
                  <a:gd name="T15" fmla="*/ 294 h 704"/>
                  <a:gd name="T16" fmla="*/ 445 w 701"/>
                  <a:gd name="T17" fmla="*/ 312 h 704"/>
                  <a:gd name="T18" fmla="*/ 432 w 701"/>
                  <a:gd name="T19" fmla="*/ 338 h 704"/>
                  <a:gd name="T20" fmla="*/ 320 w 701"/>
                  <a:gd name="T21" fmla="*/ 203 h 704"/>
                  <a:gd name="T22" fmla="*/ 284 w 701"/>
                  <a:gd name="T23" fmla="*/ 193 h 704"/>
                  <a:gd name="T24" fmla="*/ 263 w 701"/>
                  <a:gd name="T25" fmla="*/ 223 h 704"/>
                  <a:gd name="T26" fmla="*/ 263 w 701"/>
                  <a:gd name="T27" fmla="*/ 327 h 704"/>
                  <a:gd name="T28" fmla="*/ 192 w 701"/>
                  <a:gd name="T29" fmla="*/ 327 h 704"/>
                  <a:gd name="T30" fmla="*/ 160 w 701"/>
                  <a:gd name="T31" fmla="*/ 359 h 704"/>
                  <a:gd name="T32" fmla="*/ 192 w 701"/>
                  <a:gd name="T33" fmla="*/ 391 h 704"/>
                  <a:gd name="T34" fmla="*/ 295 w 701"/>
                  <a:gd name="T35" fmla="*/ 391 h 704"/>
                  <a:gd name="T36" fmla="*/ 327 w 701"/>
                  <a:gd name="T37" fmla="*/ 359 h 704"/>
                  <a:gd name="T38" fmla="*/ 327 w 701"/>
                  <a:gd name="T39" fmla="*/ 311 h 704"/>
                  <a:gd name="T40" fmla="*/ 414 w 701"/>
                  <a:gd name="T41" fmla="*/ 416 h 704"/>
                  <a:gd name="T42" fmla="*/ 439 w 701"/>
                  <a:gd name="T43" fmla="*/ 428 h 704"/>
                  <a:gd name="T44" fmla="*/ 443 w 701"/>
                  <a:gd name="T45" fmla="*/ 428 h 704"/>
                  <a:gd name="T46" fmla="*/ 468 w 701"/>
                  <a:gd name="T47" fmla="*/ 410 h 704"/>
                  <a:gd name="T48" fmla="*/ 494 w 701"/>
                  <a:gd name="T49" fmla="*/ 358 h 704"/>
                  <a:gd name="T50" fmla="*/ 661 w 701"/>
                  <a:gd name="T51" fmla="*/ 358 h 704"/>
                  <a:gd name="T52" fmla="*/ 665 w 701"/>
                  <a:gd name="T53" fmla="*/ 358 h 704"/>
                  <a:gd name="T54" fmla="*/ 670 w 701"/>
                  <a:gd name="T55" fmla="*/ 358 h 704"/>
                  <a:gd name="T56" fmla="*/ 700 w 701"/>
                  <a:gd name="T57" fmla="*/ 324 h 704"/>
                  <a:gd name="T58" fmla="*/ 589 w 701"/>
                  <a:gd name="T59" fmla="*/ 94 h 704"/>
                  <a:gd name="T60" fmla="*/ 351 w 701"/>
                  <a:gd name="T61" fmla="*/ 0 h 704"/>
                  <a:gd name="T62" fmla="*/ 0 w 701"/>
                  <a:gd name="T63" fmla="*/ 350 h 704"/>
                  <a:gd name="T64" fmla="*/ 351 w 701"/>
                  <a:gd name="T65" fmla="*/ 701 h 704"/>
                  <a:gd name="T66" fmla="*/ 553 w 701"/>
                  <a:gd name="T67" fmla="*/ 637 h 704"/>
                  <a:gd name="T68" fmla="*/ 646 w 701"/>
                  <a:gd name="T69" fmla="*/ 694 h 704"/>
                  <a:gd name="T70" fmla="*/ 690 w 701"/>
                  <a:gd name="T71" fmla="*/ 684 h 704"/>
                  <a:gd name="T72" fmla="*/ 680 w 701"/>
                  <a:gd name="T73" fmla="*/ 640 h 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01" h="704">
                    <a:moveTo>
                      <a:pt x="680" y="640"/>
                    </a:moveTo>
                    <a:cubicBezTo>
                      <a:pt x="568" y="571"/>
                      <a:pt x="568" y="571"/>
                      <a:pt x="568" y="571"/>
                    </a:cubicBezTo>
                    <a:cubicBezTo>
                      <a:pt x="556" y="564"/>
                      <a:pt x="541" y="564"/>
                      <a:pt x="531" y="573"/>
                    </a:cubicBezTo>
                    <a:cubicBezTo>
                      <a:pt x="479" y="615"/>
                      <a:pt x="417" y="637"/>
                      <a:pt x="351" y="637"/>
                    </a:cubicBezTo>
                    <a:cubicBezTo>
                      <a:pt x="193" y="637"/>
                      <a:pt x="64" y="508"/>
                      <a:pt x="64" y="350"/>
                    </a:cubicBezTo>
                    <a:cubicBezTo>
                      <a:pt x="64" y="193"/>
                      <a:pt x="193" y="64"/>
                      <a:pt x="351" y="64"/>
                    </a:cubicBezTo>
                    <a:cubicBezTo>
                      <a:pt x="488" y="64"/>
                      <a:pt x="605" y="163"/>
                      <a:pt x="631" y="294"/>
                    </a:cubicBezTo>
                    <a:cubicBezTo>
                      <a:pt x="474" y="294"/>
                      <a:pt x="474" y="294"/>
                      <a:pt x="474" y="294"/>
                    </a:cubicBezTo>
                    <a:cubicBezTo>
                      <a:pt x="462" y="294"/>
                      <a:pt x="451" y="301"/>
                      <a:pt x="445" y="312"/>
                    </a:cubicBezTo>
                    <a:cubicBezTo>
                      <a:pt x="432" y="338"/>
                      <a:pt x="432" y="338"/>
                      <a:pt x="432" y="338"/>
                    </a:cubicBezTo>
                    <a:cubicBezTo>
                      <a:pt x="320" y="203"/>
                      <a:pt x="320" y="203"/>
                      <a:pt x="320" y="203"/>
                    </a:cubicBezTo>
                    <a:cubicBezTo>
                      <a:pt x="311" y="192"/>
                      <a:pt x="297" y="188"/>
                      <a:pt x="284" y="193"/>
                    </a:cubicBezTo>
                    <a:cubicBezTo>
                      <a:pt x="271" y="197"/>
                      <a:pt x="263" y="210"/>
                      <a:pt x="263" y="223"/>
                    </a:cubicBezTo>
                    <a:cubicBezTo>
                      <a:pt x="263" y="327"/>
                      <a:pt x="263" y="327"/>
                      <a:pt x="263" y="327"/>
                    </a:cubicBezTo>
                    <a:cubicBezTo>
                      <a:pt x="192" y="327"/>
                      <a:pt x="192" y="327"/>
                      <a:pt x="192" y="327"/>
                    </a:cubicBezTo>
                    <a:cubicBezTo>
                      <a:pt x="174" y="327"/>
                      <a:pt x="160" y="341"/>
                      <a:pt x="160" y="359"/>
                    </a:cubicBezTo>
                    <a:cubicBezTo>
                      <a:pt x="160" y="377"/>
                      <a:pt x="174" y="391"/>
                      <a:pt x="192" y="391"/>
                    </a:cubicBezTo>
                    <a:cubicBezTo>
                      <a:pt x="295" y="391"/>
                      <a:pt x="295" y="391"/>
                      <a:pt x="295" y="391"/>
                    </a:cubicBezTo>
                    <a:cubicBezTo>
                      <a:pt x="313" y="391"/>
                      <a:pt x="327" y="377"/>
                      <a:pt x="327" y="359"/>
                    </a:cubicBezTo>
                    <a:cubicBezTo>
                      <a:pt x="327" y="311"/>
                      <a:pt x="327" y="311"/>
                      <a:pt x="327" y="311"/>
                    </a:cubicBezTo>
                    <a:cubicBezTo>
                      <a:pt x="414" y="416"/>
                      <a:pt x="414" y="416"/>
                      <a:pt x="414" y="416"/>
                    </a:cubicBezTo>
                    <a:cubicBezTo>
                      <a:pt x="421" y="424"/>
                      <a:pt x="430" y="428"/>
                      <a:pt x="439" y="428"/>
                    </a:cubicBezTo>
                    <a:cubicBezTo>
                      <a:pt x="440" y="428"/>
                      <a:pt x="441" y="428"/>
                      <a:pt x="443" y="428"/>
                    </a:cubicBezTo>
                    <a:cubicBezTo>
                      <a:pt x="453" y="427"/>
                      <a:pt x="463" y="420"/>
                      <a:pt x="468" y="410"/>
                    </a:cubicBezTo>
                    <a:cubicBezTo>
                      <a:pt x="494" y="358"/>
                      <a:pt x="494" y="358"/>
                      <a:pt x="494" y="358"/>
                    </a:cubicBezTo>
                    <a:cubicBezTo>
                      <a:pt x="661" y="358"/>
                      <a:pt x="661" y="358"/>
                      <a:pt x="661" y="358"/>
                    </a:cubicBezTo>
                    <a:cubicBezTo>
                      <a:pt x="662" y="358"/>
                      <a:pt x="663" y="358"/>
                      <a:pt x="665" y="358"/>
                    </a:cubicBezTo>
                    <a:cubicBezTo>
                      <a:pt x="666" y="358"/>
                      <a:pt x="668" y="358"/>
                      <a:pt x="670" y="358"/>
                    </a:cubicBezTo>
                    <a:cubicBezTo>
                      <a:pt x="688" y="357"/>
                      <a:pt x="701" y="341"/>
                      <a:pt x="700" y="324"/>
                    </a:cubicBezTo>
                    <a:cubicBezTo>
                      <a:pt x="693" y="236"/>
                      <a:pt x="654" y="154"/>
                      <a:pt x="589" y="94"/>
                    </a:cubicBezTo>
                    <a:cubicBezTo>
                      <a:pt x="524" y="33"/>
                      <a:pt x="439" y="0"/>
                      <a:pt x="351" y="0"/>
                    </a:cubicBezTo>
                    <a:cubicBezTo>
                      <a:pt x="157" y="0"/>
                      <a:pt x="0" y="157"/>
                      <a:pt x="0" y="350"/>
                    </a:cubicBezTo>
                    <a:cubicBezTo>
                      <a:pt x="0" y="544"/>
                      <a:pt x="157" y="701"/>
                      <a:pt x="351" y="701"/>
                    </a:cubicBezTo>
                    <a:cubicBezTo>
                      <a:pt x="423" y="701"/>
                      <a:pt x="494" y="678"/>
                      <a:pt x="553" y="637"/>
                    </a:cubicBezTo>
                    <a:cubicBezTo>
                      <a:pt x="646" y="694"/>
                      <a:pt x="646" y="694"/>
                      <a:pt x="646" y="694"/>
                    </a:cubicBezTo>
                    <a:cubicBezTo>
                      <a:pt x="661" y="704"/>
                      <a:pt x="681" y="699"/>
                      <a:pt x="690" y="684"/>
                    </a:cubicBezTo>
                    <a:cubicBezTo>
                      <a:pt x="700" y="669"/>
                      <a:pt x="695" y="649"/>
                      <a:pt x="680" y="64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sp>
          <p:nvSpPr>
            <p:cNvPr id="131" name="Rectangle 130"/>
            <p:cNvSpPr/>
            <p:nvPr/>
          </p:nvSpPr>
          <p:spPr>
            <a:xfrm>
              <a:off x="8360284" y="5065902"/>
              <a:ext cx="929696" cy="2616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FFFFFF"/>
                  </a:solidFill>
                  <a:effectLst/>
                  <a:uLnTx/>
                  <a:uFillTx/>
                  <a:cs typeface="Segoe UI Semilight" panose="020B0402040204020203" pitchFamily="34" charset="0"/>
                </a:rPr>
                <a:t>Power BI</a:t>
              </a:r>
            </a:p>
          </p:txBody>
        </p:sp>
        <p:grpSp>
          <p:nvGrpSpPr>
            <p:cNvPr id="132" name="Group 131"/>
            <p:cNvGrpSpPr/>
            <p:nvPr/>
          </p:nvGrpSpPr>
          <p:grpSpPr>
            <a:xfrm>
              <a:off x="8002521" y="5092876"/>
              <a:ext cx="324905" cy="207663"/>
              <a:chOff x="8002521" y="5368509"/>
              <a:chExt cx="324905" cy="207663"/>
            </a:xfrm>
          </p:grpSpPr>
          <p:sp>
            <p:nvSpPr>
              <p:cNvPr id="134" name="Freeform 5"/>
              <p:cNvSpPr>
                <a:spLocks noEditPoints="1"/>
              </p:cNvSpPr>
              <p:nvPr/>
            </p:nvSpPr>
            <p:spPr bwMode="auto">
              <a:xfrm>
                <a:off x="8002521" y="5368509"/>
                <a:ext cx="324905" cy="207663"/>
              </a:xfrm>
              <a:custGeom>
                <a:avLst/>
                <a:gdLst>
                  <a:gd name="T0" fmla="*/ 296 w 296"/>
                  <a:gd name="T1" fmla="*/ 164 h 188"/>
                  <a:gd name="T2" fmla="*/ 296 w 296"/>
                  <a:gd name="T3" fmla="*/ 188 h 188"/>
                  <a:gd name="T4" fmla="*/ 0 w 296"/>
                  <a:gd name="T5" fmla="*/ 188 h 188"/>
                  <a:gd name="T6" fmla="*/ 0 w 296"/>
                  <a:gd name="T7" fmla="*/ 164 h 188"/>
                  <a:gd name="T8" fmla="*/ 21 w 296"/>
                  <a:gd name="T9" fmla="*/ 164 h 188"/>
                  <a:gd name="T10" fmla="*/ 20 w 296"/>
                  <a:gd name="T11" fmla="*/ 22 h 188"/>
                  <a:gd name="T12" fmla="*/ 42 w 296"/>
                  <a:gd name="T13" fmla="*/ 0 h 188"/>
                  <a:gd name="T14" fmla="*/ 222 w 296"/>
                  <a:gd name="T15" fmla="*/ 1 h 188"/>
                  <a:gd name="T16" fmla="*/ 275 w 296"/>
                  <a:gd name="T17" fmla="*/ 54 h 188"/>
                  <a:gd name="T18" fmla="*/ 275 w 296"/>
                  <a:gd name="T19" fmla="*/ 164 h 188"/>
                  <a:gd name="T20" fmla="*/ 296 w 296"/>
                  <a:gd name="T21" fmla="*/ 164 h 188"/>
                  <a:gd name="T22" fmla="*/ 251 w 296"/>
                  <a:gd name="T23" fmla="*/ 164 h 188"/>
                  <a:gd name="T24" fmla="*/ 251 w 296"/>
                  <a:gd name="T25" fmla="*/ 25 h 188"/>
                  <a:gd name="T26" fmla="*/ 45 w 296"/>
                  <a:gd name="T27" fmla="*/ 25 h 188"/>
                  <a:gd name="T28" fmla="*/ 45 w 296"/>
                  <a:gd name="T29" fmla="*/ 164 h 188"/>
                  <a:gd name="T30" fmla="*/ 251 w 296"/>
                  <a:gd name="T31" fmla="*/ 16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6" h="188">
                    <a:moveTo>
                      <a:pt x="296" y="164"/>
                    </a:moveTo>
                    <a:cubicBezTo>
                      <a:pt x="296" y="172"/>
                      <a:pt x="296" y="180"/>
                      <a:pt x="296" y="188"/>
                    </a:cubicBezTo>
                    <a:cubicBezTo>
                      <a:pt x="197" y="188"/>
                      <a:pt x="99" y="188"/>
                      <a:pt x="0" y="188"/>
                    </a:cubicBezTo>
                    <a:cubicBezTo>
                      <a:pt x="0" y="180"/>
                      <a:pt x="0" y="172"/>
                      <a:pt x="0" y="164"/>
                    </a:cubicBezTo>
                    <a:cubicBezTo>
                      <a:pt x="6" y="164"/>
                      <a:pt x="13" y="164"/>
                      <a:pt x="21" y="164"/>
                    </a:cubicBezTo>
                    <a:cubicBezTo>
                      <a:pt x="21" y="115"/>
                      <a:pt x="21" y="69"/>
                      <a:pt x="20" y="22"/>
                    </a:cubicBezTo>
                    <a:cubicBezTo>
                      <a:pt x="20" y="6"/>
                      <a:pt x="25" y="0"/>
                      <a:pt x="42" y="0"/>
                    </a:cubicBezTo>
                    <a:cubicBezTo>
                      <a:pt x="102" y="1"/>
                      <a:pt x="162" y="1"/>
                      <a:pt x="222" y="1"/>
                    </a:cubicBezTo>
                    <a:cubicBezTo>
                      <a:pt x="275" y="1"/>
                      <a:pt x="275" y="1"/>
                      <a:pt x="275" y="54"/>
                    </a:cubicBezTo>
                    <a:cubicBezTo>
                      <a:pt x="275" y="91"/>
                      <a:pt x="275" y="127"/>
                      <a:pt x="275" y="164"/>
                    </a:cubicBezTo>
                    <a:cubicBezTo>
                      <a:pt x="284" y="164"/>
                      <a:pt x="290" y="164"/>
                      <a:pt x="296" y="164"/>
                    </a:cubicBezTo>
                    <a:close/>
                    <a:moveTo>
                      <a:pt x="251" y="164"/>
                    </a:moveTo>
                    <a:cubicBezTo>
                      <a:pt x="251" y="116"/>
                      <a:pt x="251" y="70"/>
                      <a:pt x="251" y="25"/>
                    </a:cubicBezTo>
                    <a:cubicBezTo>
                      <a:pt x="181" y="25"/>
                      <a:pt x="113" y="25"/>
                      <a:pt x="45" y="25"/>
                    </a:cubicBezTo>
                    <a:cubicBezTo>
                      <a:pt x="45" y="72"/>
                      <a:pt x="45" y="118"/>
                      <a:pt x="45" y="164"/>
                    </a:cubicBezTo>
                    <a:cubicBezTo>
                      <a:pt x="114" y="164"/>
                      <a:pt x="182" y="164"/>
                      <a:pt x="251" y="164"/>
                    </a:cubicBezTo>
                    <a:close/>
                  </a:path>
                </a:pathLst>
              </a:custGeom>
              <a:solidFill>
                <a:srgbClr val="FFFFFF"/>
              </a:solidFill>
              <a:ln>
                <a:noFill/>
              </a:ln>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a:ln>
                    <a:noFill/>
                  </a:ln>
                  <a:solidFill>
                    <a:srgbClr val="FFFFFF"/>
                  </a:solidFill>
                  <a:effectLst/>
                  <a:uLnTx/>
                  <a:uFillTx/>
                </a:endParaRPr>
              </a:p>
            </p:txBody>
          </p:sp>
          <p:sp>
            <p:nvSpPr>
              <p:cNvPr id="135" name="Freeform 6"/>
              <p:cNvSpPr>
                <a:spLocks/>
              </p:cNvSpPr>
              <p:nvPr/>
            </p:nvSpPr>
            <p:spPr bwMode="auto">
              <a:xfrm>
                <a:off x="8121295" y="5412187"/>
                <a:ext cx="35248" cy="124138"/>
              </a:xfrm>
              <a:custGeom>
                <a:avLst/>
                <a:gdLst>
                  <a:gd name="T0" fmla="*/ 31 w 32"/>
                  <a:gd name="T1" fmla="*/ 58 h 112"/>
                  <a:gd name="T2" fmla="*/ 32 w 32"/>
                  <a:gd name="T3" fmla="*/ 94 h 112"/>
                  <a:gd name="T4" fmla="*/ 16 w 32"/>
                  <a:gd name="T5" fmla="*/ 112 h 112"/>
                  <a:gd name="T6" fmla="*/ 0 w 32"/>
                  <a:gd name="T7" fmla="*/ 93 h 112"/>
                  <a:gd name="T8" fmla="*/ 0 w 32"/>
                  <a:gd name="T9" fmla="*/ 15 h 112"/>
                  <a:gd name="T10" fmla="*/ 15 w 32"/>
                  <a:gd name="T11" fmla="*/ 0 h 112"/>
                  <a:gd name="T12" fmla="*/ 32 w 32"/>
                  <a:gd name="T13" fmla="*/ 16 h 112"/>
                  <a:gd name="T14" fmla="*/ 31 w 32"/>
                  <a:gd name="T15" fmla="*/ 58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12">
                    <a:moveTo>
                      <a:pt x="31" y="58"/>
                    </a:moveTo>
                    <a:cubicBezTo>
                      <a:pt x="31" y="70"/>
                      <a:pt x="31" y="82"/>
                      <a:pt x="32" y="94"/>
                    </a:cubicBezTo>
                    <a:cubicBezTo>
                      <a:pt x="32" y="105"/>
                      <a:pt x="30" y="112"/>
                      <a:pt x="16" y="112"/>
                    </a:cubicBezTo>
                    <a:cubicBezTo>
                      <a:pt x="1" y="112"/>
                      <a:pt x="0" y="104"/>
                      <a:pt x="0" y="93"/>
                    </a:cubicBezTo>
                    <a:cubicBezTo>
                      <a:pt x="1" y="67"/>
                      <a:pt x="1" y="41"/>
                      <a:pt x="0" y="15"/>
                    </a:cubicBezTo>
                    <a:cubicBezTo>
                      <a:pt x="0" y="4"/>
                      <a:pt x="4" y="0"/>
                      <a:pt x="15" y="0"/>
                    </a:cubicBezTo>
                    <a:cubicBezTo>
                      <a:pt x="27" y="0"/>
                      <a:pt x="32" y="4"/>
                      <a:pt x="32" y="16"/>
                    </a:cubicBezTo>
                    <a:cubicBezTo>
                      <a:pt x="31" y="30"/>
                      <a:pt x="31" y="44"/>
                      <a:pt x="31" y="58"/>
                    </a:cubicBezTo>
                    <a:close/>
                  </a:path>
                </a:pathLst>
              </a:custGeom>
              <a:solidFill>
                <a:srgbClr val="FFFFFF"/>
              </a:solidFill>
              <a:ln>
                <a:noFill/>
              </a:ln>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a:ln>
                    <a:noFill/>
                  </a:ln>
                  <a:solidFill>
                    <a:srgbClr val="FFFFFF"/>
                  </a:solidFill>
                  <a:effectLst/>
                  <a:uLnTx/>
                  <a:uFillTx/>
                </a:endParaRPr>
              </a:p>
            </p:txBody>
          </p:sp>
          <p:sp>
            <p:nvSpPr>
              <p:cNvPr id="136" name="Freeform 7"/>
              <p:cNvSpPr>
                <a:spLocks/>
              </p:cNvSpPr>
              <p:nvPr/>
            </p:nvSpPr>
            <p:spPr bwMode="auto">
              <a:xfrm>
                <a:off x="8174169" y="5447436"/>
                <a:ext cx="36015" cy="88889"/>
              </a:xfrm>
              <a:custGeom>
                <a:avLst/>
                <a:gdLst>
                  <a:gd name="T0" fmla="*/ 31 w 33"/>
                  <a:gd name="T1" fmla="*/ 40 h 80"/>
                  <a:gd name="T2" fmla="*/ 32 w 33"/>
                  <a:gd name="T3" fmla="*/ 62 h 80"/>
                  <a:gd name="T4" fmla="*/ 16 w 33"/>
                  <a:gd name="T5" fmla="*/ 80 h 80"/>
                  <a:gd name="T6" fmla="*/ 0 w 33"/>
                  <a:gd name="T7" fmla="*/ 61 h 80"/>
                  <a:gd name="T8" fmla="*/ 0 w 33"/>
                  <a:gd name="T9" fmla="*/ 17 h 80"/>
                  <a:gd name="T10" fmla="*/ 15 w 33"/>
                  <a:gd name="T11" fmla="*/ 0 h 80"/>
                  <a:gd name="T12" fmla="*/ 32 w 33"/>
                  <a:gd name="T13" fmla="*/ 18 h 80"/>
                  <a:gd name="T14" fmla="*/ 31 w 33"/>
                  <a:gd name="T15" fmla="*/ 4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80">
                    <a:moveTo>
                      <a:pt x="31" y="40"/>
                    </a:moveTo>
                    <a:cubicBezTo>
                      <a:pt x="31" y="47"/>
                      <a:pt x="31" y="54"/>
                      <a:pt x="32" y="62"/>
                    </a:cubicBezTo>
                    <a:cubicBezTo>
                      <a:pt x="32" y="73"/>
                      <a:pt x="30" y="80"/>
                      <a:pt x="16" y="80"/>
                    </a:cubicBezTo>
                    <a:cubicBezTo>
                      <a:pt x="1" y="80"/>
                      <a:pt x="0" y="72"/>
                      <a:pt x="0" y="61"/>
                    </a:cubicBezTo>
                    <a:cubicBezTo>
                      <a:pt x="1" y="46"/>
                      <a:pt x="1" y="32"/>
                      <a:pt x="0" y="17"/>
                    </a:cubicBezTo>
                    <a:cubicBezTo>
                      <a:pt x="0" y="6"/>
                      <a:pt x="2" y="0"/>
                      <a:pt x="15" y="0"/>
                    </a:cubicBezTo>
                    <a:cubicBezTo>
                      <a:pt x="29" y="0"/>
                      <a:pt x="33" y="6"/>
                      <a:pt x="32" y="18"/>
                    </a:cubicBezTo>
                    <a:cubicBezTo>
                      <a:pt x="31" y="25"/>
                      <a:pt x="31" y="33"/>
                      <a:pt x="31" y="40"/>
                    </a:cubicBezTo>
                    <a:close/>
                  </a:path>
                </a:pathLst>
              </a:custGeom>
              <a:solidFill>
                <a:srgbClr val="FFFFFF"/>
              </a:solidFill>
              <a:ln>
                <a:noFill/>
              </a:ln>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a:ln>
                    <a:noFill/>
                  </a:ln>
                  <a:solidFill>
                    <a:srgbClr val="FFFFFF"/>
                  </a:solidFill>
                  <a:effectLst/>
                  <a:uLnTx/>
                  <a:uFillTx/>
                </a:endParaRPr>
              </a:p>
            </p:txBody>
          </p:sp>
          <p:sp>
            <p:nvSpPr>
              <p:cNvPr id="137" name="Freeform 8"/>
              <p:cNvSpPr>
                <a:spLocks/>
              </p:cNvSpPr>
              <p:nvPr/>
            </p:nvSpPr>
            <p:spPr bwMode="auto">
              <a:xfrm>
                <a:off x="8061525" y="5478854"/>
                <a:ext cx="49808" cy="57471"/>
              </a:xfrm>
              <a:custGeom>
                <a:avLst/>
                <a:gdLst>
                  <a:gd name="T0" fmla="*/ 6 w 45"/>
                  <a:gd name="T1" fmla="*/ 26 h 52"/>
                  <a:gd name="T2" fmla="*/ 22 w 45"/>
                  <a:gd name="T3" fmla="*/ 0 h 52"/>
                  <a:gd name="T4" fmla="*/ 37 w 45"/>
                  <a:gd name="T5" fmla="*/ 25 h 52"/>
                  <a:gd name="T6" fmla="*/ 23 w 45"/>
                  <a:gd name="T7" fmla="*/ 52 h 52"/>
                  <a:gd name="T8" fmla="*/ 6 w 45"/>
                  <a:gd name="T9" fmla="*/ 26 h 52"/>
                </a:gdLst>
                <a:ahLst/>
                <a:cxnLst>
                  <a:cxn ang="0">
                    <a:pos x="T0" y="T1"/>
                  </a:cxn>
                  <a:cxn ang="0">
                    <a:pos x="T2" y="T3"/>
                  </a:cxn>
                  <a:cxn ang="0">
                    <a:pos x="T4" y="T5"/>
                  </a:cxn>
                  <a:cxn ang="0">
                    <a:pos x="T6" y="T7"/>
                  </a:cxn>
                  <a:cxn ang="0">
                    <a:pos x="T8" y="T9"/>
                  </a:cxn>
                </a:cxnLst>
                <a:rect l="0" t="0" r="r" b="b"/>
                <a:pathLst>
                  <a:path w="45" h="52">
                    <a:moveTo>
                      <a:pt x="6" y="26"/>
                    </a:moveTo>
                    <a:cubicBezTo>
                      <a:pt x="8" y="16"/>
                      <a:pt x="0" y="0"/>
                      <a:pt x="22" y="0"/>
                    </a:cubicBezTo>
                    <a:cubicBezTo>
                      <a:pt x="43" y="0"/>
                      <a:pt x="38" y="14"/>
                      <a:pt x="37" y="25"/>
                    </a:cubicBezTo>
                    <a:cubicBezTo>
                      <a:pt x="36" y="35"/>
                      <a:pt x="45" y="51"/>
                      <a:pt x="23" y="52"/>
                    </a:cubicBezTo>
                    <a:cubicBezTo>
                      <a:pt x="1" y="52"/>
                      <a:pt x="8" y="37"/>
                      <a:pt x="6" y="26"/>
                    </a:cubicBezTo>
                    <a:close/>
                  </a:path>
                </a:pathLst>
              </a:custGeom>
              <a:solidFill>
                <a:srgbClr val="FFFFFF"/>
              </a:solidFill>
              <a:ln>
                <a:noFill/>
              </a:ln>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a:ln>
                    <a:noFill/>
                  </a:ln>
                  <a:solidFill>
                    <a:srgbClr val="FFFFFF"/>
                  </a:solidFill>
                  <a:effectLst/>
                  <a:uLnTx/>
                  <a:uFillTx/>
                </a:endParaRPr>
              </a:p>
            </p:txBody>
          </p:sp>
          <p:sp>
            <p:nvSpPr>
              <p:cNvPr id="138" name="Freeform 9"/>
              <p:cNvSpPr>
                <a:spLocks/>
              </p:cNvSpPr>
              <p:nvPr/>
            </p:nvSpPr>
            <p:spPr bwMode="auto">
              <a:xfrm>
                <a:off x="8223212" y="5487282"/>
                <a:ext cx="42145" cy="49042"/>
              </a:xfrm>
              <a:custGeom>
                <a:avLst/>
                <a:gdLst>
                  <a:gd name="T0" fmla="*/ 34 w 38"/>
                  <a:gd name="T1" fmla="*/ 21 h 44"/>
                  <a:gd name="T2" fmla="*/ 19 w 38"/>
                  <a:gd name="T3" fmla="*/ 44 h 44"/>
                  <a:gd name="T4" fmla="*/ 3 w 38"/>
                  <a:gd name="T5" fmla="*/ 22 h 44"/>
                  <a:gd name="T6" fmla="*/ 20 w 38"/>
                  <a:gd name="T7" fmla="*/ 0 h 44"/>
                  <a:gd name="T8" fmla="*/ 34 w 38"/>
                  <a:gd name="T9" fmla="*/ 21 h 44"/>
                </a:gdLst>
                <a:ahLst/>
                <a:cxnLst>
                  <a:cxn ang="0">
                    <a:pos x="T0" y="T1"/>
                  </a:cxn>
                  <a:cxn ang="0">
                    <a:pos x="T2" y="T3"/>
                  </a:cxn>
                  <a:cxn ang="0">
                    <a:pos x="T4" y="T5"/>
                  </a:cxn>
                  <a:cxn ang="0">
                    <a:pos x="T6" y="T7"/>
                  </a:cxn>
                  <a:cxn ang="0">
                    <a:pos x="T8" y="T9"/>
                  </a:cxn>
                </a:cxnLst>
                <a:rect l="0" t="0" r="r" b="b"/>
                <a:pathLst>
                  <a:path w="38" h="44">
                    <a:moveTo>
                      <a:pt x="34" y="21"/>
                    </a:moveTo>
                    <a:cubicBezTo>
                      <a:pt x="34" y="32"/>
                      <a:pt x="38" y="44"/>
                      <a:pt x="19" y="44"/>
                    </a:cubicBezTo>
                    <a:cubicBezTo>
                      <a:pt x="0" y="44"/>
                      <a:pt x="4" y="32"/>
                      <a:pt x="3" y="22"/>
                    </a:cubicBezTo>
                    <a:cubicBezTo>
                      <a:pt x="3" y="10"/>
                      <a:pt x="2" y="0"/>
                      <a:pt x="20" y="0"/>
                    </a:cubicBezTo>
                    <a:cubicBezTo>
                      <a:pt x="37" y="0"/>
                      <a:pt x="34" y="11"/>
                      <a:pt x="34" y="21"/>
                    </a:cubicBezTo>
                    <a:close/>
                  </a:path>
                </a:pathLst>
              </a:custGeom>
              <a:solidFill>
                <a:srgbClr val="FFFFFF"/>
              </a:solidFill>
              <a:ln>
                <a:noFill/>
              </a:ln>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a:ln>
                    <a:noFill/>
                  </a:ln>
                  <a:solidFill>
                    <a:srgbClr val="FFFFFF"/>
                  </a:solidFill>
                  <a:effectLst/>
                  <a:uLnTx/>
                  <a:uFillTx/>
                </a:endParaRPr>
              </a:p>
            </p:txBody>
          </p:sp>
        </p:grpSp>
        <p:sp>
          <p:nvSpPr>
            <p:cNvPr id="133" name="Freeform 520"/>
            <p:cNvSpPr/>
            <p:nvPr/>
          </p:nvSpPr>
          <p:spPr bwMode="auto">
            <a:xfrm>
              <a:off x="7973721" y="2909059"/>
              <a:ext cx="373358" cy="253796"/>
            </a:xfrm>
            <a:custGeom>
              <a:avLst/>
              <a:gdLst>
                <a:gd name="connsiteX0" fmla="*/ 3322794 w 5223983"/>
                <a:gd name="connsiteY0" fmla="*/ 1406050 h 3551081"/>
                <a:gd name="connsiteX1" fmla="*/ 3699984 w 5223983"/>
                <a:gd name="connsiteY1" fmla="*/ 1783240 h 3551081"/>
                <a:gd name="connsiteX2" fmla="*/ 3322794 w 5223983"/>
                <a:gd name="connsiteY2" fmla="*/ 2160430 h 3551081"/>
                <a:gd name="connsiteX3" fmla="*/ 2945604 w 5223983"/>
                <a:gd name="connsiteY3" fmla="*/ 1783240 h 3551081"/>
                <a:gd name="connsiteX4" fmla="*/ 3322794 w 5223983"/>
                <a:gd name="connsiteY4" fmla="*/ 1406050 h 3551081"/>
                <a:gd name="connsiteX5" fmla="*/ 1901190 w 5223983"/>
                <a:gd name="connsiteY5" fmla="*/ 1406050 h 3551081"/>
                <a:gd name="connsiteX6" fmla="*/ 2278380 w 5223983"/>
                <a:gd name="connsiteY6" fmla="*/ 1783240 h 3551081"/>
                <a:gd name="connsiteX7" fmla="*/ 1901190 w 5223983"/>
                <a:gd name="connsiteY7" fmla="*/ 2160430 h 3551081"/>
                <a:gd name="connsiteX8" fmla="*/ 1524000 w 5223983"/>
                <a:gd name="connsiteY8" fmla="*/ 1783240 h 3551081"/>
                <a:gd name="connsiteX9" fmla="*/ 1901190 w 5223983"/>
                <a:gd name="connsiteY9" fmla="*/ 1406050 h 3551081"/>
                <a:gd name="connsiteX10" fmla="*/ 3444555 w 5223983"/>
                <a:gd name="connsiteY10" fmla="*/ 1 h 3551081"/>
                <a:gd name="connsiteX11" fmla="*/ 5223983 w 5223983"/>
                <a:gd name="connsiteY11" fmla="*/ 1779430 h 3551081"/>
                <a:gd name="connsiteX12" fmla="*/ 3452333 w 5223983"/>
                <a:gd name="connsiteY12" fmla="*/ 3551081 h 3551081"/>
                <a:gd name="connsiteX13" fmla="*/ 3296124 w 5223983"/>
                <a:gd name="connsiteY13" fmla="*/ 3394871 h 3551081"/>
                <a:gd name="connsiteX14" fmla="*/ 4919183 w 5223983"/>
                <a:gd name="connsiteY14" fmla="*/ 1771811 h 3551081"/>
                <a:gd name="connsiteX15" fmla="*/ 3295964 w 5223983"/>
                <a:gd name="connsiteY15" fmla="*/ 148592 h 3551081"/>
                <a:gd name="connsiteX16" fmla="*/ 1779429 w 5223983"/>
                <a:gd name="connsiteY16" fmla="*/ 0 h 3551081"/>
                <a:gd name="connsiteX17" fmla="*/ 1928020 w 5223983"/>
                <a:gd name="connsiteY17" fmla="*/ 148590 h 3551081"/>
                <a:gd name="connsiteX18" fmla="*/ 304801 w 5223983"/>
                <a:gd name="connsiteY18" fmla="*/ 1771809 h 3551081"/>
                <a:gd name="connsiteX19" fmla="*/ 1927860 w 5223983"/>
                <a:gd name="connsiteY19" fmla="*/ 3394869 h 3551081"/>
                <a:gd name="connsiteX20" fmla="*/ 1771651 w 5223983"/>
                <a:gd name="connsiteY20" fmla="*/ 3551079 h 3551081"/>
                <a:gd name="connsiteX21" fmla="*/ 0 w 5223983"/>
                <a:gd name="connsiteY21" fmla="*/ 1779428 h 3551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223983" h="3551081">
                  <a:moveTo>
                    <a:pt x="3322794" y="1406050"/>
                  </a:moveTo>
                  <a:cubicBezTo>
                    <a:pt x="3531110" y="1406050"/>
                    <a:pt x="3699984" y="1574924"/>
                    <a:pt x="3699984" y="1783240"/>
                  </a:cubicBezTo>
                  <a:cubicBezTo>
                    <a:pt x="3699984" y="1991556"/>
                    <a:pt x="3531110" y="2160430"/>
                    <a:pt x="3322794" y="2160430"/>
                  </a:cubicBezTo>
                  <a:cubicBezTo>
                    <a:pt x="3114478" y="2160430"/>
                    <a:pt x="2945604" y="1991556"/>
                    <a:pt x="2945604" y="1783240"/>
                  </a:cubicBezTo>
                  <a:cubicBezTo>
                    <a:pt x="2945604" y="1574924"/>
                    <a:pt x="3114478" y="1406050"/>
                    <a:pt x="3322794" y="1406050"/>
                  </a:cubicBezTo>
                  <a:close/>
                  <a:moveTo>
                    <a:pt x="1901190" y="1406050"/>
                  </a:moveTo>
                  <a:cubicBezTo>
                    <a:pt x="2109506" y="1406050"/>
                    <a:pt x="2278380" y="1574924"/>
                    <a:pt x="2278380" y="1783240"/>
                  </a:cubicBezTo>
                  <a:cubicBezTo>
                    <a:pt x="2278380" y="1991556"/>
                    <a:pt x="2109506" y="2160430"/>
                    <a:pt x="1901190" y="2160430"/>
                  </a:cubicBezTo>
                  <a:cubicBezTo>
                    <a:pt x="1692874" y="2160430"/>
                    <a:pt x="1524000" y="1991556"/>
                    <a:pt x="1524000" y="1783240"/>
                  </a:cubicBezTo>
                  <a:cubicBezTo>
                    <a:pt x="1524000" y="1574924"/>
                    <a:pt x="1692874" y="1406050"/>
                    <a:pt x="1901190" y="1406050"/>
                  </a:cubicBezTo>
                  <a:close/>
                  <a:moveTo>
                    <a:pt x="3444555" y="1"/>
                  </a:moveTo>
                  <a:lnTo>
                    <a:pt x="5223983" y="1779430"/>
                  </a:lnTo>
                  <a:lnTo>
                    <a:pt x="3452333" y="3551081"/>
                  </a:lnTo>
                  <a:lnTo>
                    <a:pt x="3296124" y="3394871"/>
                  </a:lnTo>
                  <a:lnTo>
                    <a:pt x="4919183" y="1771811"/>
                  </a:lnTo>
                  <a:lnTo>
                    <a:pt x="3295964" y="148592"/>
                  </a:lnTo>
                  <a:close/>
                  <a:moveTo>
                    <a:pt x="1779429" y="0"/>
                  </a:moveTo>
                  <a:lnTo>
                    <a:pt x="1928020" y="148590"/>
                  </a:lnTo>
                  <a:lnTo>
                    <a:pt x="304801" y="1771809"/>
                  </a:lnTo>
                  <a:lnTo>
                    <a:pt x="1927860" y="3394869"/>
                  </a:lnTo>
                  <a:lnTo>
                    <a:pt x="1771651" y="3551079"/>
                  </a:lnTo>
                  <a:lnTo>
                    <a:pt x="0" y="1779428"/>
                  </a:ln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FFFFFF"/>
                </a:solidFill>
                <a:effectLst/>
                <a:uLnTx/>
                <a:uFillTx/>
                <a:ea typeface="Segoe UI" pitchFamily="34" charset="0"/>
                <a:cs typeface="Segoe UI" pitchFamily="34" charset="0"/>
              </a:endParaRPr>
            </a:p>
          </p:txBody>
        </p:sp>
      </p:grpSp>
      <p:grpSp>
        <p:nvGrpSpPr>
          <p:cNvPr id="6" name="Group 5"/>
          <p:cNvGrpSpPr/>
          <p:nvPr/>
        </p:nvGrpSpPr>
        <p:grpSpPr>
          <a:xfrm>
            <a:off x="2019368" y="1425784"/>
            <a:ext cx="2377440" cy="4551232"/>
            <a:chOff x="2019368" y="1425784"/>
            <a:chExt cx="2377440" cy="4551232"/>
          </a:xfrm>
        </p:grpSpPr>
        <p:sp>
          <p:nvSpPr>
            <p:cNvPr id="146" name="Rectangle 145"/>
            <p:cNvSpPr/>
            <p:nvPr/>
          </p:nvSpPr>
          <p:spPr bwMode="auto">
            <a:xfrm>
              <a:off x="2186019" y="1425784"/>
              <a:ext cx="1737360" cy="4187396"/>
            </a:xfrm>
            <a:prstGeom prst="rect">
              <a:avLst/>
            </a:prstGeom>
            <a:solidFill>
              <a:srgbClr val="0078D7"/>
            </a:solidFill>
            <a:ln w="3175">
              <a:noFill/>
            </a:ln>
            <a:effectLst/>
          </p:spPr>
          <p:txBody>
            <a:bodyPr spcFirstLastPara="0" vert="horz" wrap="square" lIns="18281" tIns="91440" rIns="18281" bIns="91401" numCol="1" spcCol="1270" anchor="t" anchorCtr="0">
              <a:noAutofit/>
            </a:bodyPr>
            <a:lstStyle/>
            <a:p>
              <a:pPr marL="0" marR="0" lvl="0" indent="0" algn="ctr" defTabSz="725012" eaLnBrk="1" fontAlgn="auto" latinLnBrk="0" hangingPunct="1">
                <a:lnSpc>
                  <a:spcPct val="100000"/>
                </a:lnSpc>
                <a:spcBef>
                  <a:spcPct val="0"/>
                </a:spcBef>
                <a:spcAft>
                  <a:spcPct val="35000"/>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Segoe UI Semibold" panose="020B0702040204020203" pitchFamily="34" charset="0"/>
                  <a:cs typeface="Segoe UI Semibold" panose="020B0702040204020203" pitchFamily="34" charset="0"/>
                </a:rPr>
                <a:t>Information Management</a:t>
              </a:r>
            </a:p>
          </p:txBody>
        </p:sp>
        <p:sp>
          <p:nvSpPr>
            <p:cNvPr id="147" name="Rectangle 146"/>
            <p:cNvSpPr/>
            <p:nvPr/>
          </p:nvSpPr>
          <p:spPr>
            <a:xfrm>
              <a:off x="2652706" y="3493375"/>
              <a:ext cx="1271016" cy="2616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FFFFFF"/>
                  </a:solidFill>
                  <a:effectLst/>
                  <a:uLnTx/>
                  <a:uFillTx/>
                  <a:cs typeface="Segoe UI Semilight" panose="020B0402040204020203" pitchFamily="34" charset="0"/>
                </a:rPr>
                <a:t>Event Hubs</a:t>
              </a:r>
              <a:endParaRPr kumimoji="0" lang="en-US" sz="1100" b="0" i="0" u="none" strike="noStrike" kern="0" cap="none" spc="0" normalizeH="0" baseline="0" noProof="0" dirty="0">
                <a:ln>
                  <a:noFill/>
                </a:ln>
                <a:solidFill>
                  <a:srgbClr val="FFFFFF"/>
                </a:solidFill>
                <a:effectLst/>
                <a:uLnTx/>
                <a:uFillTx/>
              </a:endParaRPr>
            </a:p>
          </p:txBody>
        </p:sp>
        <p:cxnSp>
          <p:nvCxnSpPr>
            <p:cNvPr id="148" name="Straight Connector 147"/>
            <p:cNvCxnSpPr/>
            <p:nvPr/>
          </p:nvCxnSpPr>
          <p:spPr>
            <a:xfrm>
              <a:off x="2019368" y="5886879"/>
              <a:ext cx="2377440" cy="0"/>
            </a:xfrm>
            <a:prstGeom prst="line">
              <a:avLst/>
            </a:prstGeom>
            <a:solidFill>
              <a:srgbClr val="FFFFFF">
                <a:lumMod val="85000"/>
              </a:srgbClr>
            </a:solidFill>
            <a:ln w="28575" cap="flat" cmpd="sng" algn="ctr">
              <a:solidFill>
                <a:srgbClr val="002050"/>
              </a:solidFill>
              <a:prstDash val="solid"/>
              <a:headEnd type="none"/>
              <a:tailEnd type="none"/>
            </a:ln>
            <a:effectLst/>
          </p:spPr>
        </p:cxnSp>
        <p:grpSp>
          <p:nvGrpSpPr>
            <p:cNvPr id="149" name="Group 148"/>
            <p:cNvGrpSpPr/>
            <p:nvPr/>
          </p:nvGrpSpPr>
          <p:grpSpPr>
            <a:xfrm rot="13500000">
              <a:off x="4205167" y="5796874"/>
              <a:ext cx="181498" cy="178786"/>
              <a:chOff x="402446" y="5872915"/>
              <a:chExt cx="292608" cy="288235"/>
            </a:xfrm>
            <a:solidFill>
              <a:srgbClr val="FFFFFF">
                <a:lumMod val="85000"/>
              </a:srgbClr>
            </a:solidFill>
          </p:grpSpPr>
          <p:cxnSp>
            <p:nvCxnSpPr>
              <p:cNvPr id="158" name="Straight Connector 157"/>
              <p:cNvCxnSpPr/>
              <p:nvPr/>
            </p:nvCxnSpPr>
            <p:spPr>
              <a:xfrm>
                <a:off x="412598" y="5872915"/>
                <a:ext cx="0" cy="288235"/>
              </a:xfrm>
              <a:prstGeom prst="line">
                <a:avLst/>
              </a:prstGeom>
              <a:grpFill/>
              <a:ln w="28575" cap="flat" cmpd="sng" algn="ctr">
                <a:solidFill>
                  <a:srgbClr val="002050"/>
                </a:solidFill>
                <a:prstDash val="solid"/>
                <a:headEnd type="none"/>
                <a:tailEnd type="none"/>
              </a:ln>
              <a:effectLst/>
            </p:spPr>
          </p:cxnSp>
          <p:cxnSp>
            <p:nvCxnSpPr>
              <p:cNvPr id="159" name="Straight Connector 158"/>
              <p:cNvCxnSpPr/>
              <p:nvPr/>
            </p:nvCxnSpPr>
            <p:spPr>
              <a:xfrm>
                <a:off x="402446" y="6148978"/>
                <a:ext cx="292608" cy="0"/>
              </a:xfrm>
              <a:prstGeom prst="line">
                <a:avLst/>
              </a:prstGeom>
              <a:grpFill/>
              <a:ln w="28575" cap="flat" cmpd="sng" algn="ctr">
                <a:solidFill>
                  <a:srgbClr val="002050"/>
                </a:solidFill>
                <a:prstDash val="solid"/>
                <a:headEnd type="none"/>
                <a:tailEnd type="none"/>
              </a:ln>
              <a:effectLst/>
            </p:spPr>
          </p:cxnSp>
        </p:grpSp>
        <p:sp>
          <p:nvSpPr>
            <p:cNvPr id="150" name="Rectangle 149"/>
            <p:cNvSpPr/>
            <p:nvPr/>
          </p:nvSpPr>
          <p:spPr>
            <a:xfrm>
              <a:off x="2652706" y="2930536"/>
              <a:ext cx="1271016" cy="2616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FFFFFF"/>
                  </a:solidFill>
                  <a:effectLst/>
                  <a:uLnTx/>
                  <a:uFillTx/>
                  <a:cs typeface="Segoe UI Semilight" panose="020B0402040204020203" pitchFamily="34" charset="0"/>
                </a:rPr>
                <a:t>Data Catalog</a:t>
              </a:r>
            </a:p>
          </p:txBody>
        </p:sp>
        <p:grpSp>
          <p:nvGrpSpPr>
            <p:cNvPr id="151" name="Group 150"/>
            <p:cNvGrpSpPr/>
            <p:nvPr/>
          </p:nvGrpSpPr>
          <p:grpSpPr>
            <a:xfrm>
              <a:off x="2337798" y="2888091"/>
              <a:ext cx="274997" cy="292527"/>
              <a:chOff x="3232150" y="382588"/>
              <a:chExt cx="5727700" cy="6092825"/>
            </a:xfrm>
            <a:solidFill>
              <a:srgbClr val="FFFFFF"/>
            </a:solidFill>
          </p:grpSpPr>
          <p:sp>
            <p:nvSpPr>
              <p:cNvPr id="155" name="Freeform 10"/>
              <p:cNvSpPr>
                <a:spLocks/>
              </p:cNvSpPr>
              <p:nvPr/>
            </p:nvSpPr>
            <p:spPr bwMode="auto">
              <a:xfrm>
                <a:off x="3232150" y="382588"/>
                <a:ext cx="4492625" cy="4781550"/>
              </a:xfrm>
              <a:custGeom>
                <a:avLst/>
                <a:gdLst>
                  <a:gd name="T0" fmla="*/ 490 w 2830"/>
                  <a:gd name="T1" fmla="*/ 280 h 3012"/>
                  <a:gd name="T2" fmla="*/ 458 w 2830"/>
                  <a:gd name="T3" fmla="*/ 274 h 3012"/>
                  <a:gd name="T4" fmla="*/ 422 w 2830"/>
                  <a:gd name="T5" fmla="*/ 246 h 3012"/>
                  <a:gd name="T6" fmla="*/ 410 w 2830"/>
                  <a:gd name="T7" fmla="*/ 200 h 3012"/>
                  <a:gd name="T8" fmla="*/ 416 w 2830"/>
                  <a:gd name="T9" fmla="*/ 170 h 3012"/>
                  <a:gd name="T10" fmla="*/ 444 w 2830"/>
                  <a:gd name="T11" fmla="*/ 134 h 3012"/>
                  <a:gd name="T12" fmla="*/ 490 w 2830"/>
                  <a:gd name="T13" fmla="*/ 120 h 3012"/>
                  <a:gd name="T14" fmla="*/ 2724 w 2830"/>
                  <a:gd name="T15" fmla="*/ 1362 h 3012"/>
                  <a:gd name="T16" fmla="*/ 2830 w 2830"/>
                  <a:gd name="T17" fmla="*/ 0 h 3012"/>
                  <a:gd name="T18" fmla="*/ 382 w 2830"/>
                  <a:gd name="T19" fmla="*/ 16 h 3012"/>
                  <a:gd name="T20" fmla="*/ 314 w 2830"/>
                  <a:gd name="T21" fmla="*/ 74 h 3012"/>
                  <a:gd name="T22" fmla="*/ 266 w 2830"/>
                  <a:gd name="T23" fmla="*/ 130 h 3012"/>
                  <a:gd name="T24" fmla="*/ 222 w 2830"/>
                  <a:gd name="T25" fmla="*/ 206 h 3012"/>
                  <a:gd name="T26" fmla="*/ 214 w 2830"/>
                  <a:gd name="T27" fmla="*/ 736 h 3012"/>
                  <a:gd name="T28" fmla="*/ 62 w 2830"/>
                  <a:gd name="T29" fmla="*/ 738 h 3012"/>
                  <a:gd name="T30" fmla="*/ 22 w 2830"/>
                  <a:gd name="T31" fmla="*/ 760 h 3012"/>
                  <a:gd name="T32" fmla="*/ 0 w 2830"/>
                  <a:gd name="T33" fmla="*/ 800 h 3012"/>
                  <a:gd name="T34" fmla="*/ 0 w 2830"/>
                  <a:gd name="T35" fmla="*/ 832 h 3012"/>
                  <a:gd name="T36" fmla="*/ 22 w 2830"/>
                  <a:gd name="T37" fmla="*/ 872 h 3012"/>
                  <a:gd name="T38" fmla="*/ 62 w 2830"/>
                  <a:gd name="T39" fmla="*/ 894 h 3012"/>
                  <a:gd name="T40" fmla="*/ 214 w 2830"/>
                  <a:gd name="T41" fmla="*/ 896 h 3012"/>
                  <a:gd name="T42" fmla="*/ 80 w 2830"/>
                  <a:gd name="T43" fmla="*/ 1556 h 3012"/>
                  <a:gd name="T44" fmla="*/ 34 w 2830"/>
                  <a:gd name="T45" fmla="*/ 1570 h 3012"/>
                  <a:gd name="T46" fmla="*/ 6 w 2830"/>
                  <a:gd name="T47" fmla="*/ 1606 h 3012"/>
                  <a:gd name="T48" fmla="*/ 0 w 2830"/>
                  <a:gd name="T49" fmla="*/ 1636 h 3012"/>
                  <a:gd name="T50" fmla="*/ 12 w 2830"/>
                  <a:gd name="T51" fmla="*/ 1682 h 3012"/>
                  <a:gd name="T52" fmla="*/ 48 w 2830"/>
                  <a:gd name="T53" fmla="*/ 1710 h 3012"/>
                  <a:gd name="T54" fmla="*/ 214 w 2830"/>
                  <a:gd name="T55" fmla="*/ 1716 h 3012"/>
                  <a:gd name="T56" fmla="*/ 80 w 2830"/>
                  <a:gd name="T57" fmla="*/ 2314 h 3012"/>
                  <a:gd name="T58" fmla="*/ 48 w 2830"/>
                  <a:gd name="T59" fmla="*/ 2320 h 3012"/>
                  <a:gd name="T60" fmla="*/ 12 w 2830"/>
                  <a:gd name="T61" fmla="*/ 2348 h 3012"/>
                  <a:gd name="T62" fmla="*/ 0 w 2830"/>
                  <a:gd name="T63" fmla="*/ 2394 h 3012"/>
                  <a:gd name="T64" fmla="*/ 6 w 2830"/>
                  <a:gd name="T65" fmla="*/ 2424 h 3012"/>
                  <a:gd name="T66" fmla="*/ 34 w 2830"/>
                  <a:gd name="T67" fmla="*/ 2460 h 3012"/>
                  <a:gd name="T68" fmla="*/ 80 w 2830"/>
                  <a:gd name="T69" fmla="*/ 2474 h 3012"/>
                  <a:gd name="T70" fmla="*/ 214 w 2830"/>
                  <a:gd name="T71" fmla="*/ 2854 h 3012"/>
                  <a:gd name="T72" fmla="*/ 220 w 2830"/>
                  <a:gd name="T73" fmla="*/ 2910 h 3012"/>
                  <a:gd name="T74" fmla="*/ 250 w 2830"/>
                  <a:gd name="T75" fmla="*/ 2966 h 3012"/>
                  <a:gd name="T76" fmla="*/ 292 w 2830"/>
                  <a:gd name="T77" fmla="*/ 2998 h 3012"/>
                  <a:gd name="T78" fmla="*/ 346 w 2830"/>
                  <a:gd name="T79" fmla="*/ 3010 h 3012"/>
                  <a:gd name="T80" fmla="*/ 1744 w 2830"/>
                  <a:gd name="T81" fmla="*/ 3012 h 3012"/>
                  <a:gd name="T82" fmla="*/ 1746 w 2830"/>
                  <a:gd name="T83" fmla="*/ 1702 h 3012"/>
                  <a:gd name="T84" fmla="*/ 1786 w 2830"/>
                  <a:gd name="T85" fmla="*/ 1632 h 3012"/>
                  <a:gd name="T86" fmla="*/ 1840 w 2830"/>
                  <a:gd name="T87" fmla="*/ 1572 h 3012"/>
                  <a:gd name="T88" fmla="*/ 1900 w 2830"/>
                  <a:gd name="T89" fmla="*/ 1530 h 3012"/>
                  <a:gd name="T90" fmla="*/ 1952 w 2830"/>
                  <a:gd name="T91" fmla="*/ 1502 h 3012"/>
                  <a:gd name="T92" fmla="*/ 2048 w 2830"/>
                  <a:gd name="T93" fmla="*/ 1458 h 3012"/>
                  <a:gd name="T94" fmla="*/ 2162 w 2830"/>
                  <a:gd name="T95" fmla="*/ 1424 h 3012"/>
                  <a:gd name="T96" fmla="*/ 2376 w 2830"/>
                  <a:gd name="T97" fmla="*/ 1382 h 3012"/>
                  <a:gd name="T98" fmla="*/ 2564 w 2830"/>
                  <a:gd name="T99" fmla="*/ 1366 h 30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830" h="3012">
                    <a:moveTo>
                      <a:pt x="2564" y="1366"/>
                    </a:moveTo>
                    <a:lnTo>
                      <a:pt x="2564" y="280"/>
                    </a:lnTo>
                    <a:lnTo>
                      <a:pt x="490" y="280"/>
                    </a:lnTo>
                    <a:lnTo>
                      <a:pt x="490" y="280"/>
                    </a:lnTo>
                    <a:lnTo>
                      <a:pt x="472" y="280"/>
                    </a:lnTo>
                    <a:lnTo>
                      <a:pt x="458" y="274"/>
                    </a:lnTo>
                    <a:lnTo>
                      <a:pt x="444" y="268"/>
                    </a:lnTo>
                    <a:lnTo>
                      <a:pt x="432" y="258"/>
                    </a:lnTo>
                    <a:lnTo>
                      <a:pt x="422" y="246"/>
                    </a:lnTo>
                    <a:lnTo>
                      <a:pt x="416" y="232"/>
                    </a:lnTo>
                    <a:lnTo>
                      <a:pt x="410" y="216"/>
                    </a:lnTo>
                    <a:lnTo>
                      <a:pt x="410" y="200"/>
                    </a:lnTo>
                    <a:lnTo>
                      <a:pt x="410" y="200"/>
                    </a:lnTo>
                    <a:lnTo>
                      <a:pt x="410" y="184"/>
                    </a:lnTo>
                    <a:lnTo>
                      <a:pt x="416" y="170"/>
                    </a:lnTo>
                    <a:lnTo>
                      <a:pt x="422" y="156"/>
                    </a:lnTo>
                    <a:lnTo>
                      <a:pt x="432" y="144"/>
                    </a:lnTo>
                    <a:lnTo>
                      <a:pt x="444" y="134"/>
                    </a:lnTo>
                    <a:lnTo>
                      <a:pt x="458" y="126"/>
                    </a:lnTo>
                    <a:lnTo>
                      <a:pt x="472" y="122"/>
                    </a:lnTo>
                    <a:lnTo>
                      <a:pt x="490" y="120"/>
                    </a:lnTo>
                    <a:lnTo>
                      <a:pt x="2724" y="120"/>
                    </a:lnTo>
                    <a:lnTo>
                      <a:pt x="2724" y="1362"/>
                    </a:lnTo>
                    <a:lnTo>
                      <a:pt x="2724" y="1362"/>
                    </a:lnTo>
                    <a:lnTo>
                      <a:pt x="2776" y="1364"/>
                    </a:lnTo>
                    <a:lnTo>
                      <a:pt x="2830" y="1366"/>
                    </a:lnTo>
                    <a:lnTo>
                      <a:pt x="2830" y="0"/>
                    </a:lnTo>
                    <a:lnTo>
                      <a:pt x="410" y="0"/>
                    </a:lnTo>
                    <a:lnTo>
                      <a:pt x="410" y="0"/>
                    </a:lnTo>
                    <a:lnTo>
                      <a:pt x="382" y="16"/>
                    </a:lnTo>
                    <a:lnTo>
                      <a:pt x="356" y="36"/>
                    </a:lnTo>
                    <a:lnTo>
                      <a:pt x="334" y="54"/>
                    </a:lnTo>
                    <a:lnTo>
                      <a:pt x="314" y="74"/>
                    </a:lnTo>
                    <a:lnTo>
                      <a:pt x="296" y="92"/>
                    </a:lnTo>
                    <a:lnTo>
                      <a:pt x="280" y="112"/>
                    </a:lnTo>
                    <a:lnTo>
                      <a:pt x="266" y="130"/>
                    </a:lnTo>
                    <a:lnTo>
                      <a:pt x="254" y="148"/>
                    </a:lnTo>
                    <a:lnTo>
                      <a:pt x="234" y="180"/>
                    </a:lnTo>
                    <a:lnTo>
                      <a:pt x="222" y="206"/>
                    </a:lnTo>
                    <a:lnTo>
                      <a:pt x="214" y="230"/>
                    </a:lnTo>
                    <a:lnTo>
                      <a:pt x="214" y="230"/>
                    </a:lnTo>
                    <a:lnTo>
                      <a:pt x="214" y="736"/>
                    </a:lnTo>
                    <a:lnTo>
                      <a:pt x="80" y="736"/>
                    </a:lnTo>
                    <a:lnTo>
                      <a:pt x="80" y="736"/>
                    </a:lnTo>
                    <a:lnTo>
                      <a:pt x="62" y="738"/>
                    </a:lnTo>
                    <a:lnTo>
                      <a:pt x="48" y="742"/>
                    </a:lnTo>
                    <a:lnTo>
                      <a:pt x="34" y="750"/>
                    </a:lnTo>
                    <a:lnTo>
                      <a:pt x="22" y="760"/>
                    </a:lnTo>
                    <a:lnTo>
                      <a:pt x="12" y="772"/>
                    </a:lnTo>
                    <a:lnTo>
                      <a:pt x="6" y="784"/>
                    </a:lnTo>
                    <a:lnTo>
                      <a:pt x="0" y="800"/>
                    </a:lnTo>
                    <a:lnTo>
                      <a:pt x="0" y="816"/>
                    </a:lnTo>
                    <a:lnTo>
                      <a:pt x="0" y="816"/>
                    </a:lnTo>
                    <a:lnTo>
                      <a:pt x="0" y="832"/>
                    </a:lnTo>
                    <a:lnTo>
                      <a:pt x="6" y="846"/>
                    </a:lnTo>
                    <a:lnTo>
                      <a:pt x="12" y="860"/>
                    </a:lnTo>
                    <a:lnTo>
                      <a:pt x="22" y="872"/>
                    </a:lnTo>
                    <a:lnTo>
                      <a:pt x="34" y="882"/>
                    </a:lnTo>
                    <a:lnTo>
                      <a:pt x="48" y="890"/>
                    </a:lnTo>
                    <a:lnTo>
                      <a:pt x="62" y="894"/>
                    </a:lnTo>
                    <a:lnTo>
                      <a:pt x="80" y="896"/>
                    </a:lnTo>
                    <a:lnTo>
                      <a:pt x="214" y="896"/>
                    </a:lnTo>
                    <a:lnTo>
                      <a:pt x="214" y="896"/>
                    </a:lnTo>
                    <a:lnTo>
                      <a:pt x="214" y="1556"/>
                    </a:lnTo>
                    <a:lnTo>
                      <a:pt x="80" y="1556"/>
                    </a:lnTo>
                    <a:lnTo>
                      <a:pt x="80" y="1556"/>
                    </a:lnTo>
                    <a:lnTo>
                      <a:pt x="62" y="1558"/>
                    </a:lnTo>
                    <a:lnTo>
                      <a:pt x="48" y="1562"/>
                    </a:lnTo>
                    <a:lnTo>
                      <a:pt x="34" y="1570"/>
                    </a:lnTo>
                    <a:lnTo>
                      <a:pt x="22" y="1580"/>
                    </a:lnTo>
                    <a:lnTo>
                      <a:pt x="12" y="1592"/>
                    </a:lnTo>
                    <a:lnTo>
                      <a:pt x="6" y="1606"/>
                    </a:lnTo>
                    <a:lnTo>
                      <a:pt x="0" y="1620"/>
                    </a:lnTo>
                    <a:lnTo>
                      <a:pt x="0" y="1636"/>
                    </a:lnTo>
                    <a:lnTo>
                      <a:pt x="0" y="1636"/>
                    </a:lnTo>
                    <a:lnTo>
                      <a:pt x="0" y="1652"/>
                    </a:lnTo>
                    <a:lnTo>
                      <a:pt x="6" y="1668"/>
                    </a:lnTo>
                    <a:lnTo>
                      <a:pt x="12" y="1682"/>
                    </a:lnTo>
                    <a:lnTo>
                      <a:pt x="22" y="1694"/>
                    </a:lnTo>
                    <a:lnTo>
                      <a:pt x="34" y="1702"/>
                    </a:lnTo>
                    <a:lnTo>
                      <a:pt x="48" y="1710"/>
                    </a:lnTo>
                    <a:lnTo>
                      <a:pt x="62" y="1716"/>
                    </a:lnTo>
                    <a:lnTo>
                      <a:pt x="80" y="1716"/>
                    </a:lnTo>
                    <a:lnTo>
                      <a:pt x="214" y="1716"/>
                    </a:lnTo>
                    <a:lnTo>
                      <a:pt x="214" y="1716"/>
                    </a:lnTo>
                    <a:lnTo>
                      <a:pt x="214" y="2314"/>
                    </a:lnTo>
                    <a:lnTo>
                      <a:pt x="80" y="2314"/>
                    </a:lnTo>
                    <a:lnTo>
                      <a:pt x="80" y="2314"/>
                    </a:lnTo>
                    <a:lnTo>
                      <a:pt x="62" y="2316"/>
                    </a:lnTo>
                    <a:lnTo>
                      <a:pt x="48" y="2320"/>
                    </a:lnTo>
                    <a:lnTo>
                      <a:pt x="34" y="2328"/>
                    </a:lnTo>
                    <a:lnTo>
                      <a:pt x="22" y="2338"/>
                    </a:lnTo>
                    <a:lnTo>
                      <a:pt x="12" y="2348"/>
                    </a:lnTo>
                    <a:lnTo>
                      <a:pt x="6" y="2362"/>
                    </a:lnTo>
                    <a:lnTo>
                      <a:pt x="0" y="2378"/>
                    </a:lnTo>
                    <a:lnTo>
                      <a:pt x="0" y="2394"/>
                    </a:lnTo>
                    <a:lnTo>
                      <a:pt x="0" y="2394"/>
                    </a:lnTo>
                    <a:lnTo>
                      <a:pt x="0" y="2410"/>
                    </a:lnTo>
                    <a:lnTo>
                      <a:pt x="6" y="2424"/>
                    </a:lnTo>
                    <a:lnTo>
                      <a:pt x="12" y="2438"/>
                    </a:lnTo>
                    <a:lnTo>
                      <a:pt x="22" y="2450"/>
                    </a:lnTo>
                    <a:lnTo>
                      <a:pt x="34" y="2460"/>
                    </a:lnTo>
                    <a:lnTo>
                      <a:pt x="48" y="2468"/>
                    </a:lnTo>
                    <a:lnTo>
                      <a:pt x="62" y="2472"/>
                    </a:lnTo>
                    <a:lnTo>
                      <a:pt x="80" y="2474"/>
                    </a:lnTo>
                    <a:lnTo>
                      <a:pt x="214" y="2474"/>
                    </a:lnTo>
                    <a:lnTo>
                      <a:pt x="214" y="2474"/>
                    </a:lnTo>
                    <a:lnTo>
                      <a:pt x="214" y="2854"/>
                    </a:lnTo>
                    <a:lnTo>
                      <a:pt x="214" y="2854"/>
                    </a:lnTo>
                    <a:lnTo>
                      <a:pt x="216" y="2884"/>
                    </a:lnTo>
                    <a:lnTo>
                      <a:pt x="220" y="2910"/>
                    </a:lnTo>
                    <a:lnTo>
                      <a:pt x="228" y="2932"/>
                    </a:lnTo>
                    <a:lnTo>
                      <a:pt x="238" y="2952"/>
                    </a:lnTo>
                    <a:lnTo>
                      <a:pt x="250" y="2966"/>
                    </a:lnTo>
                    <a:lnTo>
                      <a:pt x="262" y="2980"/>
                    </a:lnTo>
                    <a:lnTo>
                      <a:pt x="276" y="2990"/>
                    </a:lnTo>
                    <a:lnTo>
                      <a:pt x="292" y="2998"/>
                    </a:lnTo>
                    <a:lnTo>
                      <a:pt x="306" y="3002"/>
                    </a:lnTo>
                    <a:lnTo>
                      <a:pt x="320" y="3006"/>
                    </a:lnTo>
                    <a:lnTo>
                      <a:pt x="346" y="3010"/>
                    </a:lnTo>
                    <a:lnTo>
                      <a:pt x="364" y="3012"/>
                    </a:lnTo>
                    <a:lnTo>
                      <a:pt x="370" y="3012"/>
                    </a:lnTo>
                    <a:lnTo>
                      <a:pt x="1744" y="3012"/>
                    </a:lnTo>
                    <a:lnTo>
                      <a:pt x="1744" y="1710"/>
                    </a:lnTo>
                    <a:lnTo>
                      <a:pt x="1746" y="1702"/>
                    </a:lnTo>
                    <a:lnTo>
                      <a:pt x="1746" y="1702"/>
                    </a:lnTo>
                    <a:lnTo>
                      <a:pt x="1756" y="1680"/>
                    </a:lnTo>
                    <a:lnTo>
                      <a:pt x="1768" y="1658"/>
                    </a:lnTo>
                    <a:lnTo>
                      <a:pt x="1786" y="1632"/>
                    </a:lnTo>
                    <a:lnTo>
                      <a:pt x="1810" y="1602"/>
                    </a:lnTo>
                    <a:lnTo>
                      <a:pt x="1824" y="1588"/>
                    </a:lnTo>
                    <a:lnTo>
                      <a:pt x="1840" y="1572"/>
                    </a:lnTo>
                    <a:lnTo>
                      <a:pt x="1858" y="1558"/>
                    </a:lnTo>
                    <a:lnTo>
                      <a:pt x="1878" y="1544"/>
                    </a:lnTo>
                    <a:lnTo>
                      <a:pt x="1900" y="1530"/>
                    </a:lnTo>
                    <a:lnTo>
                      <a:pt x="1924" y="1518"/>
                    </a:lnTo>
                    <a:lnTo>
                      <a:pt x="1924" y="1518"/>
                    </a:lnTo>
                    <a:lnTo>
                      <a:pt x="1952" y="1502"/>
                    </a:lnTo>
                    <a:lnTo>
                      <a:pt x="1982" y="1486"/>
                    </a:lnTo>
                    <a:lnTo>
                      <a:pt x="2014" y="1472"/>
                    </a:lnTo>
                    <a:lnTo>
                      <a:pt x="2048" y="1458"/>
                    </a:lnTo>
                    <a:lnTo>
                      <a:pt x="2086" y="1446"/>
                    </a:lnTo>
                    <a:lnTo>
                      <a:pt x="2122" y="1434"/>
                    </a:lnTo>
                    <a:lnTo>
                      <a:pt x="2162" y="1424"/>
                    </a:lnTo>
                    <a:lnTo>
                      <a:pt x="2202" y="1414"/>
                    </a:lnTo>
                    <a:lnTo>
                      <a:pt x="2288" y="1396"/>
                    </a:lnTo>
                    <a:lnTo>
                      <a:pt x="2376" y="1382"/>
                    </a:lnTo>
                    <a:lnTo>
                      <a:pt x="2470" y="1372"/>
                    </a:lnTo>
                    <a:lnTo>
                      <a:pt x="2564" y="1366"/>
                    </a:lnTo>
                    <a:lnTo>
                      <a:pt x="2564" y="13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6" name="Freeform 11"/>
              <p:cNvSpPr>
                <a:spLocks/>
              </p:cNvSpPr>
              <p:nvPr/>
            </p:nvSpPr>
            <p:spPr bwMode="auto">
              <a:xfrm>
                <a:off x="6134100" y="3106738"/>
                <a:ext cx="2825750" cy="3368675"/>
              </a:xfrm>
              <a:custGeom>
                <a:avLst/>
                <a:gdLst>
                  <a:gd name="T0" fmla="*/ 866 w 1780"/>
                  <a:gd name="T1" fmla="*/ 356 h 2122"/>
                  <a:gd name="T2" fmla="*/ 730 w 1780"/>
                  <a:gd name="T3" fmla="*/ 352 h 2122"/>
                  <a:gd name="T4" fmla="*/ 594 w 1780"/>
                  <a:gd name="T5" fmla="*/ 340 h 2122"/>
                  <a:gd name="T6" fmla="*/ 464 w 1780"/>
                  <a:gd name="T7" fmla="*/ 322 h 2122"/>
                  <a:gd name="T8" fmla="*/ 342 w 1780"/>
                  <a:gd name="T9" fmla="*/ 296 h 2122"/>
                  <a:gd name="T10" fmla="*/ 232 w 1780"/>
                  <a:gd name="T11" fmla="*/ 262 h 2122"/>
                  <a:gd name="T12" fmla="*/ 136 w 1780"/>
                  <a:gd name="T13" fmla="*/ 222 h 2122"/>
                  <a:gd name="T14" fmla="*/ 58 w 1780"/>
                  <a:gd name="T15" fmla="*/ 174 h 2122"/>
                  <a:gd name="T16" fmla="*/ 12 w 1780"/>
                  <a:gd name="T17" fmla="*/ 134 h 2122"/>
                  <a:gd name="T18" fmla="*/ 0 w 1780"/>
                  <a:gd name="T19" fmla="*/ 1940 h 2122"/>
                  <a:gd name="T20" fmla="*/ 26 w 1780"/>
                  <a:gd name="T21" fmla="*/ 1960 h 2122"/>
                  <a:gd name="T22" fmla="*/ 90 w 1780"/>
                  <a:gd name="T23" fmla="*/ 1996 h 2122"/>
                  <a:gd name="T24" fmla="*/ 174 w 1780"/>
                  <a:gd name="T25" fmla="*/ 2030 h 2122"/>
                  <a:gd name="T26" fmla="*/ 272 w 1780"/>
                  <a:gd name="T27" fmla="*/ 2058 h 2122"/>
                  <a:gd name="T28" fmla="*/ 386 w 1780"/>
                  <a:gd name="T29" fmla="*/ 2082 h 2122"/>
                  <a:gd name="T30" fmla="*/ 512 w 1780"/>
                  <a:gd name="T31" fmla="*/ 2102 h 2122"/>
                  <a:gd name="T32" fmla="*/ 646 w 1780"/>
                  <a:gd name="T33" fmla="*/ 2114 h 2122"/>
                  <a:gd name="T34" fmla="*/ 790 w 1780"/>
                  <a:gd name="T35" fmla="*/ 2122 h 2122"/>
                  <a:gd name="T36" fmla="*/ 866 w 1780"/>
                  <a:gd name="T37" fmla="*/ 2122 h 2122"/>
                  <a:gd name="T38" fmla="*/ 1050 w 1780"/>
                  <a:gd name="T39" fmla="*/ 2118 h 2122"/>
                  <a:gd name="T40" fmla="*/ 1222 w 1780"/>
                  <a:gd name="T41" fmla="*/ 2102 h 2122"/>
                  <a:gd name="T42" fmla="*/ 1376 w 1780"/>
                  <a:gd name="T43" fmla="*/ 2076 h 2122"/>
                  <a:gd name="T44" fmla="*/ 1512 w 1780"/>
                  <a:gd name="T45" fmla="*/ 2044 h 2122"/>
                  <a:gd name="T46" fmla="*/ 1624 w 1780"/>
                  <a:gd name="T47" fmla="*/ 2004 h 2122"/>
                  <a:gd name="T48" fmla="*/ 1690 w 1780"/>
                  <a:gd name="T49" fmla="*/ 1970 h 2122"/>
                  <a:gd name="T50" fmla="*/ 1724 w 1780"/>
                  <a:gd name="T51" fmla="*/ 1946 h 2122"/>
                  <a:gd name="T52" fmla="*/ 1750 w 1780"/>
                  <a:gd name="T53" fmla="*/ 1922 h 2122"/>
                  <a:gd name="T54" fmla="*/ 1770 w 1780"/>
                  <a:gd name="T55" fmla="*/ 1894 h 2122"/>
                  <a:gd name="T56" fmla="*/ 1778 w 1780"/>
                  <a:gd name="T57" fmla="*/ 1868 h 2122"/>
                  <a:gd name="T58" fmla="*/ 1780 w 1780"/>
                  <a:gd name="T59" fmla="*/ 0 h 2122"/>
                  <a:gd name="T60" fmla="*/ 1778 w 1780"/>
                  <a:gd name="T61" fmla="*/ 22 h 2122"/>
                  <a:gd name="T62" fmla="*/ 1768 w 1780"/>
                  <a:gd name="T63" fmla="*/ 64 h 2122"/>
                  <a:gd name="T64" fmla="*/ 1748 w 1780"/>
                  <a:gd name="T65" fmla="*/ 102 h 2122"/>
                  <a:gd name="T66" fmla="*/ 1718 w 1780"/>
                  <a:gd name="T67" fmla="*/ 138 h 2122"/>
                  <a:gd name="T68" fmla="*/ 1682 w 1780"/>
                  <a:gd name="T69" fmla="*/ 170 h 2122"/>
                  <a:gd name="T70" fmla="*/ 1636 w 1780"/>
                  <a:gd name="T71" fmla="*/ 202 h 2122"/>
                  <a:gd name="T72" fmla="*/ 1584 w 1780"/>
                  <a:gd name="T73" fmla="*/ 228 h 2122"/>
                  <a:gd name="T74" fmla="*/ 1494 w 1780"/>
                  <a:gd name="T75" fmla="*/ 266 h 2122"/>
                  <a:gd name="T76" fmla="*/ 1356 w 1780"/>
                  <a:gd name="T77" fmla="*/ 304 h 2122"/>
                  <a:gd name="T78" fmla="*/ 1200 w 1780"/>
                  <a:gd name="T79" fmla="*/ 332 h 2122"/>
                  <a:gd name="T80" fmla="*/ 1036 w 1780"/>
                  <a:gd name="T81" fmla="*/ 350 h 2122"/>
                  <a:gd name="T82" fmla="*/ 866 w 1780"/>
                  <a:gd name="T83" fmla="*/ 356 h 2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80" h="2122">
                    <a:moveTo>
                      <a:pt x="866" y="356"/>
                    </a:moveTo>
                    <a:lnTo>
                      <a:pt x="866" y="356"/>
                    </a:lnTo>
                    <a:lnTo>
                      <a:pt x="798" y="354"/>
                    </a:lnTo>
                    <a:lnTo>
                      <a:pt x="730" y="352"/>
                    </a:lnTo>
                    <a:lnTo>
                      <a:pt x="660" y="348"/>
                    </a:lnTo>
                    <a:lnTo>
                      <a:pt x="594" y="340"/>
                    </a:lnTo>
                    <a:lnTo>
                      <a:pt x="528" y="332"/>
                    </a:lnTo>
                    <a:lnTo>
                      <a:pt x="464" y="322"/>
                    </a:lnTo>
                    <a:lnTo>
                      <a:pt x="402" y="310"/>
                    </a:lnTo>
                    <a:lnTo>
                      <a:pt x="342" y="296"/>
                    </a:lnTo>
                    <a:lnTo>
                      <a:pt x="286" y="280"/>
                    </a:lnTo>
                    <a:lnTo>
                      <a:pt x="232" y="262"/>
                    </a:lnTo>
                    <a:lnTo>
                      <a:pt x="182" y="244"/>
                    </a:lnTo>
                    <a:lnTo>
                      <a:pt x="136" y="222"/>
                    </a:lnTo>
                    <a:lnTo>
                      <a:pt x="96" y="200"/>
                    </a:lnTo>
                    <a:lnTo>
                      <a:pt x="58" y="174"/>
                    </a:lnTo>
                    <a:lnTo>
                      <a:pt x="26" y="148"/>
                    </a:lnTo>
                    <a:lnTo>
                      <a:pt x="12" y="134"/>
                    </a:lnTo>
                    <a:lnTo>
                      <a:pt x="0" y="120"/>
                    </a:lnTo>
                    <a:lnTo>
                      <a:pt x="0" y="1940"/>
                    </a:lnTo>
                    <a:lnTo>
                      <a:pt x="0" y="1940"/>
                    </a:lnTo>
                    <a:lnTo>
                      <a:pt x="26" y="1960"/>
                    </a:lnTo>
                    <a:lnTo>
                      <a:pt x="56" y="1978"/>
                    </a:lnTo>
                    <a:lnTo>
                      <a:pt x="90" y="1996"/>
                    </a:lnTo>
                    <a:lnTo>
                      <a:pt x="130" y="2014"/>
                    </a:lnTo>
                    <a:lnTo>
                      <a:pt x="174" y="2030"/>
                    </a:lnTo>
                    <a:lnTo>
                      <a:pt x="222" y="2044"/>
                    </a:lnTo>
                    <a:lnTo>
                      <a:pt x="272" y="2058"/>
                    </a:lnTo>
                    <a:lnTo>
                      <a:pt x="328" y="2072"/>
                    </a:lnTo>
                    <a:lnTo>
                      <a:pt x="386" y="2082"/>
                    </a:lnTo>
                    <a:lnTo>
                      <a:pt x="448" y="2092"/>
                    </a:lnTo>
                    <a:lnTo>
                      <a:pt x="512" y="2102"/>
                    </a:lnTo>
                    <a:lnTo>
                      <a:pt x="578" y="2108"/>
                    </a:lnTo>
                    <a:lnTo>
                      <a:pt x="646" y="2114"/>
                    </a:lnTo>
                    <a:lnTo>
                      <a:pt x="718" y="2118"/>
                    </a:lnTo>
                    <a:lnTo>
                      <a:pt x="790" y="2122"/>
                    </a:lnTo>
                    <a:lnTo>
                      <a:pt x="866" y="2122"/>
                    </a:lnTo>
                    <a:lnTo>
                      <a:pt x="866" y="2122"/>
                    </a:lnTo>
                    <a:lnTo>
                      <a:pt x="958" y="2122"/>
                    </a:lnTo>
                    <a:lnTo>
                      <a:pt x="1050" y="2118"/>
                    </a:lnTo>
                    <a:lnTo>
                      <a:pt x="1138" y="2110"/>
                    </a:lnTo>
                    <a:lnTo>
                      <a:pt x="1222" y="2102"/>
                    </a:lnTo>
                    <a:lnTo>
                      <a:pt x="1302" y="2090"/>
                    </a:lnTo>
                    <a:lnTo>
                      <a:pt x="1376" y="2076"/>
                    </a:lnTo>
                    <a:lnTo>
                      <a:pt x="1446" y="2062"/>
                    </a:lnTo>
                    <a:lnTo>
                      <a:pt x="1512" y="2044"/>
                    </a:lnTo>
                    <a:lnTo>
                      <a:pt x="1570" y="2024"/>
                    </a:lnTo>
                    <a:lnTo>
                      <a:pt x="1624" y="2004"/>
                    </a:lnTo>
                    <a:lnTo>
                      <a:pt x="1670" y="1982"/>
                    </a:lnTo>
                    <a:lnTo>
                      <a:pt x="1690" y="1970"/>
                    </a:lnTo>
                    <a:lnTo>
                      <a:pt x="1708" y="1958"/>
                    </a:lnTo>
                    <a:lnTo>
                      <a:pt x="1724" y="1946"/>
                    </a:lnTo>
                    <a:lnTo>
                      <a:pt x="1738" y="1934"/>
                    </a:lnTo>
                    <a:lnTo>
                      <a:pt x="1750" y="1922"/>
                    </a:lnTo>
                    <a:lnTo>
                      <a:pt x="1762" y="1908"/>
                    </a:lnTo>
                    <a:lnTo>
                      <a:pt x="1770" y="1894"/>
                    </a:lnTo>
                    <a:lnTo>
                      <a:pt x="1774" y="1882"/>
                    </a:lnTo>
                    <a:lnTo>
                      <a:pt x="1778" y="1868"/>
                    </a:lnTo>
                    <a:lnTo>
                      <a:pt x="1780" y="1854"/>
                    </a:lnTo>
                    <a:lnTo>
                      <a:pt x="1780" y="0"/>
                    </a:lnTo>
                    <a:lnTo>
                      <a:pt x="1780" y="0"/>
                    </a:lnTo>
                    <a:lnTo>
                      <a:pt x="1778" y="22"/>
                    </a:lnTo>
                    <a:lnTo>
                      <a:pt x="1774" y="44"/>
                    </a:lnTo>
                    <a:lnTo>
                      <a:pt x="1768" y="64"/>
                    </a:lnTo>
                    <a:lnTo>
                      <a:pt x="1760" y="82"/>
                    </a:lnTo>
                    <a:lnTo>
                      <a:pt x="1748" y="102"/>
                    </a:lnTo>
                    <a:lnTo>
                      <a:pt x="1734" y="120"/>
                    </a:lnTo>
                    <a:lnTo>
                      <a:pt x="1718" y="138"/>
                    </a:lnTo>
                    <a:lnTo>
                      <a:pt x="1700" y="154"/>
                    </a:lnTo>
                    <a:lnTo>
                      <a:pt x="1682" y="170"/>
                    </a:lnTo>
                    <a:lnTo>
                      <a:pt x="1660" y="186"/>
                    </a:lnTo>
                    <a:lnTo>
                      <a:pt x="1636" y="202"/>
                    </a:lnTo>
                    <a:lnTo>
                      <a:pt x="1610" y="216"/>
                    </a:lnTo>
                    <a:lnTo>
                      <a:pt x="1584" y="228"/>
                    </a:lnTo>
                    <a:lnTo>
                      <a:pt x="1554" y="242"/>
                    </a:lnTo>
                    <a:lnTo>
                      <a:pt x="1494" y="266"/>
                    </a:lnTo>
                    <a:lnTo>
                      <a:pt x="1426" y="286"/>
                    </a:lnTo>
                    <a:lnTo>
                      <a:pt x="1356" y="304"/>
                    </a:lnTo>
                    <a:lnTo>
                      <a:pt x="1280" y="320"/>
                    </a:lnTo>
                    <a:lnTo>
                      <a:pt x="1200" y="332"/>
                    </a:lnTo>
                    <a:lnTo>
                      <a:pt x="1120" y="342"/>
                    </a:lnTo>
                    <a:lnTo>
                      <a:pt x="1036" y="350"/>
                    </a:lnTo>
                    <a:lnTo>
                      <a:pt x="952" y="354"/>
                    </a:lnTo>
                    <a:lnTo>
                      <a:pt x="866" y="356"/>
                    </a:lnTo>
                    <a:lnTo>
                      <a:pt x="866" y="3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57" name="Freeform 12"/>
              <p:cNvSpPr>
                <a:spLocks/>
              </p:cNvSpPr>
              <p:nvPr/>
            </p:nvSpPr>
            <p:spPr bwMode="auto">
              <a:xfrm>
                <a:off x="6299200" y="2779713"/>
                <a:ext cx="2422525" cy="654050"/>
              </a:xfrm>
              <a:custGeom>
                <a:avLst/>
                <a:gdLst>
                  <a:gd name="T0" fmla="*/ 0 w 1526"/>
                  <a:gd name="T1" fmla="*/ 206 h 412"/>
                  <a:gd name="T2" fmla="*/ 2 w 1526"/>
                  <a:gd name="T3" fmla="*/ 220 h 412"/>
                  <a:gd name="T4" fmla="*/ 12 w 1526"/>
                  <a:gd name="T5" fmla="*/ 236 h 412"/>
                  <a:gd name="T6" fmla="*/ 52 w 1526"/>
                  <a:gd name="T7" fmla="*/ 270 h 412"/>
                  <a:gd name="T8" fmla="*/ 116 w 1526"/>
                  <a:gd name="T9" fmla="*/ 304 h 412"/>
                  <a:gd name="T10" fmla="*/ 204 w 1526"/>
                  <a:gd name="T11" fmla="*/ 336 h 412"/>
                  <a:gd name="T12" fmla="*/ 312 w 1526"/>
                  <a:gd name="T13" fmla="*/ 366 h 412"/>
                  <a:gd name="T14" fmla="*/ 444 w 1526"/>
                  <a:gd name="T15" fmla="*/ 390 h 412"/>
                  <a:gd name="T16" fmla="*/ 594 w 1526"/>
                  <a:gd name="T17" fmla="*/ 406 h 412"/>
                  <a:gd name="T18" fmla="*/ 762 w 1526"/>
                  <a:gd name="T19" fmla="*/ 412 h 412"/>
                  <a:gd name="T20" fmla="*/ 850 w 1526"/>
                  <a:gd name="T21" fmla="*/ 412 h 412"/>
                  <a:gd name="T22" fmla="*/ 1010 w 1526"/>
                  <a:gd name="T23" fmla="*/ 400 h 412"/>
                  <a:gd name="T24" fmla="*/ 1150 w 1526"/>
                  <a:gd name="T25" fmla="*/ 380 h 412"/>
                  <a:gd name="T26" fmla="*/ 1270 w 1526"/>
                  <a:gd name="T27" fmla="*/ 352 h 412"/>
                  <a:gd name="T28" fmla="*/ 1370 w 1526"/>
                  <a:gd name="T29" fmla="*/ 320 h 412"/>
                  <a:gd name="T30" fmla="*/ 1446 w 1526"/>
                  <a:gd name="T31" fmla="*/ 286 h 412"/>
                  <a:gd name="T32" fmla="*/ 1496 w 1526"/>
                  <a:gd name="T33" fmla="*/ 252 h 412"/>
                  <a:gd name="T34" fmla="*/ 1520 w 1526"/>
                  <a:gd name="T35" fmla="*/ 228 h 412"/>
                  <a:gd name="T36" fmla="*/ 1526 w 1526"/>
                  <a:gd name="T37" fmla="*/ 214 h 412"/>
                  <a:gd name="T38" fmla="*/ 1526 w 1526"/>
                  <a:gd name="T39" fmla="*/ 206 h 412"/>
                  <a:gd name="T40" fmla="*/ 1524 w 1526"/>
                  <a:gd name="T41" fmla="*/ 192 h 412"/>
                  <a:gd name="T42" fmla="*/ 1514 w 1526"/>
                  <a:gd name="T43" fmla="*/ 176 h 412"/>
                  <a:gd name="T44" fmla="*/ 1474 w 1526"/>
                  <a:gd name="T45" fmla="*/ 144 h 412"/>
                  <a:gd name="T46" fmla="*/ 1410 w 1526"/>
                  <a:gd name="T47" fmla="*/ 110 h 412"/>
                  <a:gd name="T48" fmla="*/ 1322 w 1526"/>
                  <a:gd name="T49" fmla="*/ 76 h 412"/>
                  <a:gd name="T50" fmla="*/ 1212 w 1526"/>
                  <a:gd name="T51" fmla="*/ 46 h 412"/>
                  <a:gd name="T52" fmla="*/ 1082 w 1526"/>
                  <a:gd name="T53" fmla="*/ 22 h 412"/>
                  <a:gd name="T54" fmla="*/ 932 w 1526"/>
                  <a:gd name="T55" fmla="*/ 6 h 412"/>
                  <a:gd name="T56" fmla="*/ 762 w 1526"/>
                  <a:gd name="T57" fmla="*/ 0 h 412"/>
                  <a:gd name="T58" fmla="*/ 676 w 1526"/>
                  <a:gd name="T59" fmla="*/ 2 h 412"/>
                  <a:gd name="T60" fmla="*/ 516 w 1526"/>
                  <a:gd name="T61" fmla="*/ 14 h 412"/>
                  <a:gd name="T62" fmla="*/ 376 w 1526"/>
                  <a:gd name="T63" fmla="*/ 34 h 412"/>
                  <a:gd name="T64" fmla="*/ 256 w 1526"/>
                  <a:gd name="T65" fmla="*/ 60 h 412"/>
                  <a:gd name="T66" fmla="*/ 156 w 1526"/>
                  <a:gd name="T67" fmla="*/ 92 h 412"/>
                  <a:gd name="T68" fmla="*/ 80 w 1526"/>
                  <a:gd name="T69" fmla="*/ 126 h 412"/>
                  <a:gd name="T70" fmla="*/ 28 w 1526"/>
                  <a:gd name="T71" fmla="*/ 160 h 412"/>
                  <a:gd name="T72" fmla="*/ 6 w 1526"/>
                  <a:gd name="T73" fmla="*/ 184 h 412"/>
                  <a:gd name="T74" fmla="*/ 0 w 1526"/>
                  <a:gd name="T75" fmla="*/ 200 h 412"/>
                  <a:gd name="T76" fmla="*/ 0 w 1526"/>
                  <a:gd name="T77" fmla="*/ 206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26" h="412">
                    <a:moveTo>
                      <a:pt x="0" y="206"/>
                    </a:moveTo>
                    <a:lnTo>
                      <a:pt x="0" y="206"/>
                    </a:lnTo>
                    <a:lnTo>
                      <a:pt x="0" y="214"/>
                    </a:lnTo>
                    <a:lnTo>
                      <a:pt x="2" y="220"/>
                    </a:lnTo>
                    <a:lnTo>
                      <a:pt x="6" y="228"/>
                    </a:lnTo>
                    <a:lnTo>
                      <a:pt x="12" y="236"/>
                    </a:lnTo>
                    <a:lnTo>
                      <a:pt x="28" y="252"/>
                    </a:lnTo>
                    <a:lnTo>
                      <a:pt x="52" y="270"/>
                    </a:lnTo>
                    <a:lnTo>
                      <a:pt x="80" y="286"/>
                    </a:lnTo>
                    <a:lnTo>
                      <a:pt x="116" y="304"/>
                    </a:lnTo>
                    <a:lnTo>
                      <a:pt x="156" y="320"/>
                    </a:lnTo>
                    <a:lnTo>
                      <a:pt x="204" y="336"/>
                    </a:lnTo>
                    <a:lnTo>
                      <a:pt x="256" y="352"/>
                    </a:lnTo>
                    <a:lnTo>
                      <a:pt x="312" y="366"/>
                    </a:lnTo>
                    <a:lnTo>
                      <a:pt x="376" y="380"/>
                    </a:lnTo>
                    <a:lnTo>
                      <a:pt x="444" y="390"/>
                    </a:lnTo>
                    <a:lnTo>
                      <a:pt x="516" y="400"/>
                    </a:lnTo>
                    <a:lnTo>
                      <a:pt x="594" y="406"/>
                    </a:lnTo>
                    <a:lnTo>
                      <a:pt x="676" y="412"/>
                    </a:lnTo>
                    <a:lnTo>
                      <a:pt x="762" y="412"/>
                    </a:lnTo>
                    <a:lnTo>
                      <a:pt x="762" y="412"/>
                    </a:lnTo>
                    <a:lnTo>
                      <a:pt x="850" y="412"/>
                    </a:lnTo>
                    <a:lnTo>
                      <a:pt x="932" y="406"/>
                    </a:lnTo>
                    <a:lnTo>
                      <a:pt x="1010" y="400"/>
                    </a:lnTo>
                    <a:lnTo>
                      <a:pt x="1082" y="390"/>
                    </a:lnTo>
                    <a:lnTo>
                      <a:pt x="1150" y="380"/>
                    </a:lnTo>
                    <a:lnTo>
                      <a:pt x="1212" y="366"/>
                    </a:lnTo>
                    <a:lnTo>
                      <a:pt x="1270" y="352"/>
                    </a:lnTo>
                    <a:lnTo>
                      <a:pt x="1322" y="336"/>
                    </a:lnTo>
                    <a:lnTo>
                      <a:pt x="1370" y="320"/>
                    </a:lnTo>
                    <a:lnTo>
                      <a:pt x="1410" y="304"/>
                    </a:lnTo>
                    <a:lnTo>
                      <a:pt x="1446" y="286"/>
                    </a:lnTo>
                    <a:lnTo>
                      <a:pt x="1474" y="270"/>
                    </a:lnTo>
                    <a:lnTo>
                      <a:pt x="1496" y="252"/>
                    </a:lnTo>
                    <a:lnTo>
                      <a:pt x="1514" y="236"/>
                    </a:lnTo>
                    <a:lnTo>
                      <a:pt x="1520" y="228"/>
                    </a:lnTo>
                    <a:lnTo>
                      <a:pt x="1524" y="220"/>
                    </a:lnTo>
                    <a:lnTo>
                      <a:pt x="1526" y="214"/>
                    </a:lnTo>
                    <a:lnTo>
                      <a:pt x="1526" y="206"/>
                    </a:lnTo>
                    <a:lnTo>
                      <a:pt x="1526" y="206"/>
                    </a:lnTo>
                    <a:lnTo>
                      <a:pt x="1526" y="200"/>
                    </a:lnTo>
                    <a:lnTo>
                      <a:pt x="1524" y="192"/>
                    </a:lnTo>
                    <a:lnTo>
                      <a:pt x="1520" y="184"/>
                    </a:lnTo>
                    <a:lnTo>
                      <a:pt x="1514" y="176"/>
                    </a:lnTo>
                    <a:lnTo>
                      <a:pt x="1496" y="160"/>
                    </a:lnTo>
                    <a:lnTo>
                      <a:pt x="1474" y="144"/>
                    </a:lnTo>
                    <a:lnTo>
                      <a:pt x="1446" y="126"/>
                    </a:lnTo>
                    <a:lnTo>
                      <a:pt x="1410" y="110"/>
                    </a:lnTo>
                    <a:lnTo>
                      <a:pt x="1370" y="92"/>
                    </a:lnTo>
                    <a:lnTo>
                      <a:pt x="1322" y="76"/>
                    </a:lnTo>
                    <a:lnTo>
                      <a:pt x="1270" y="60"/>
                    </a:lnTo>
                    <a:lnTo>
                      <a:pt x="1212" y="46"/>
                    </a:lnTo>
                    <a:lnTo>
                      <a:pt x="1150" y="34"/>
                    </a:lnTo>
                    <a:lnTo>
                      <a:pt x="1082" y="22"/>
                    </a:lnTo>
                    <a:lnTo>
                      <a:pt x="1010" y="14"/>
                    </a:lnTo>
                    <a:lnTo>
                      <a:pt x="932" y="6"/>
                    </a:lnTo>
                    <a:lnTo>
                      <a:pt x="850" y="2"/>
                    </a:lnTo>
                    <a:lnTo>
                      <a:pt x="762" y="0"/>
                    </a:lnTo>
                    <a:lnTo>
                      <a:pt x="762" y="0"/>
                    </a:lnTo>
                    <a:lnTo>
                      <a:pt x="676" y="2"/>
                    </a:lnTo>
                    <a:lnTo>
                      <a:pt x="594" y="6"/>
                    </a:lnTo>
                    <a:lnTo>
                      <a:pt x="516" y="14"/>
                    </a:lnTo>
                    <a:lnTo>
                      <a:pt x="444" y="22"/>
                    </a:lnTo>
                    <a:lnTo>
                      <a:pt x="376" y="34"/>
                    </a:lnTo>
                    <a:lnTo>
                      <a:pt x="312" y="46"/>
                    </a:lnTo>
                    <a:lnTo>
                      <a:pt x="256" y="60"/>
                    </a:lnTo>
                    <a:lnTo>
                      <a:pt x="204" y="76"/>
                    </a:lnTo>
                    <a:lnTo>
                      <a:pt x="156" y="92"/>
                    </a:lnTo>
                    <a:lnTo>
                      <a:pt x="116" y="110"/>
                    </a:lnTo>
                    <a:lnTo>
                      <a:pt x="80" y="126"/>
                    </a:lnTo>
                    <a:lnTo>
                      <a:pt x="52" y="144"/>
                    </a:lnTo>
                    <a:lnTo>
                      <a:pt x="28" y="160"/>
                    </a:lnTo>
                    <a:lnTo>
                      <a:pt x="12" y="176"/>
                    </a:lnTo>
                    <a:lnTo>
                      <a:pt x="6" y="184"/>
                    </a:lnTo>
                    <a:lnTo>
                      <a:pt x="2" y="192"/>
                    </a:lnTo>
                    <a:lnTo>
                      <a:pt x="0" y="200"/>
                    </a:lnTo>
                    <a:lnTo>
                      <a:pt x="0" y="206"/>
                    </a:lnTo>
                    <a:lnTo>
                      <a:pt x="0"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sp>
          <p:nvSpPr>
            <p:cNvPr id="152" name="Rectangle 151"/>
            <p:cNvSpPr/>
            <p:nvPr/>
          </p:nvSpPr>
          <p:spPr>
            <a:xfrm>
              <a:off x="2652706" y="2296963"/>
              <a:ext cx="1271016" cy="2616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dirty="0">
                  <a:ln>
                    <a:noFill/>
                  </a:ln>
                  <a:solidFill>
                    <a:srgbClr val="FFFFFF"/>
                  </a:solidFill>
                  <a:effectLst/>
                  <a:uLnTx/>
                  <a:uFillTx/>
                  <a:cs typeface="Segoe UI Semilight" panose="020B0402040204020203" pitchFamily="34" charset="0"/>
                </a:rPr>
                <a:t>Data Factory </a:t>
              </a:r>
              <a:endParaRPr kumimoji="0" lang="en-US" sz="1100" b="0" i="0" u="none" strike="noStrike" kern="0" cap="none" spc="0" normalizeH="0" baseline="0" noProof="0" dirty="0">
                <a:ln>
                  <a:noFill/>
                </a:ln>
                <a:solidFill>
                  <a:srgbClr val="FFFFFF"/>
                </a:solidFill>
                <a:effectLst/>
                <a:uLnTx/>
                <a:uFillTx/>
              </a:endParaRPr>
            </a:p>
          </p:txBody>
        </p:sp>
        <p:sp>
          <p:nvSpPr>
            <p:cNvPr id="153" name="Freeform 540"/>
            <p:cNvSpPr/>
            <p:nvPr/>
          </p:nvSpPr>
          <p:spPr bwMode="auto">
            <a:xfrm>
              <a:off x="2333792" y="2235699"/>
              <a:ext cx="286460" cy="301030"/>
            </a:xfrm>
            <a:custGeom>
              <a:avLst/>
              <a:gdLst>
                <a:gd name="connsiteX0" fmla="*/ 1931382 w 2687091"/>
                <a:gd name="connsiteY0" fmla="*/ 1799512 h 2823758"/>
                <a:gd name="connsiteX1" fmla="*/ 1931382 w 2687091"/>
                <a:gd name="connsiteY1" fmla="*/ 2128383 h 2823758"/>
                <a:gd name="connsiteX2" fmla="*/ 2260253 w 2687091"/>
                <a:gd name="connsiteY2" fmla="*/ 2128383 h 2823758"/>
                <a:gd name="connsiteX3" fmla="*/ 2260253 w 2687091"/>
                <a:gd name="connsiteY3" fmla="*/ 1799512 h 2823758"/>
                <a:gd name="connsiteX4" fmla="*/ 1372033 w 2687091"/>
                <a:gd name="connsiteY4" fmla="*/ 1799512 h 2823758"/>
                <a:gd name="connsiteX5" fmla="*/ 1372033 w 2687091"/>
                <a:gd name="connsiteY5" fmla="*/ 2128383 h 2823758"/>
                <a:gd name="connsiteX6" fmla="*/ 1700904 w 2687091"/>
                <a:gd name="connsiteY6" fmla="*/ 2128383 h 2823758"/>
                <a:gd name="connsiteX7" fmla="*/ 1700904 w 2687091"/>
                <a:gd name="connsiteY7" fmla="*/ 1799512 h 2823758"/>
                <a:gd name="connsiteX8" fmla="*/ 812685 w 2687091"/>
                <a:gd name="connsiteY8" fmla="*/ 1799512 h 2823758"/>
                <a:gd name="connsiteX9" fmla="*/ 812685 w 2687091"/>
                <a:gd name="connsiteY9" fmla="*/ 2128383 h 2823758"/>
                <a:gd name="connsiteX10" fmla="*/ 1141555 w 2687091"/>
                <a:gd name="connsiteY10" fmla="*/ 2128383 h 2823758"/>
                <a:gd name="connsiteX11" fmla="*/ 1141555 w 2687091"/>
                <a:gd name="connsiteY11" fmla="*/ 1799512 h 2823758"/>
                <a:gd name="connsiteX12" fmla="*/ 486277 w 2687091"/>
                <a:gd name="connsiteY12" fmla="*/ 93827 h 2823758"/>
                <a:gd name="connsiteX13" fmla="*/ 103872 w 2687091"/>
                <a:gd name="connsiteY13" fmla="*/ 162103 h 2823758"/>
                <a:gd name="connsiteX14" fmla="*/ 486277 w 2687091"/>
                <a:gd name="connsiteY14" fmla="*/ 230379 h 2823758"/>
                <a:gd name="connsiteX15" fmla="*/ 868682 w 2687091"/>
                <a:gd name="connsiteY15" fmla="*/ 162103 h 2823758"/>
                <a:gd name="connsiteX16" fmla="*/ 486277 w 2687091"/>
                <a:gd name="connsiteY16" fmla="*/ 93827 h 2823758"/>
                <a:gd name="connsiteX17" fmla="*/ 486276 w 2687091"/>
                <a:gd name="connsiteY17" fmla="*/ 0 h 2823758"/>
                <a:gd name="connsiteX18" fmla="*/ 486277 w 2687091"/>
                <a:gd name="connsiteY18" fmla="*/ 0 h 2823758"/>
                <a:gd name="connsiteX19" fmla="*/ 972553 w 2687091"/>
                <a:gd name="connsiteY19" fmla="*/ 100893 h 2823758"/>
                <a:gd name="connsiteX20" fmla="*/ 972552 w 2687091"/>
                <a:gd name="connsiteY20" fmla="*/ 706248 h 2823758"/>
                <a:gd name="connsiteX21" fmla="*/ 972552 w 2687091"/>
                <a:gd name="connsiteY21" fmla="*/ 1342945 h 2823758"/>
                <a:gd name="connsiteX22" fmla="*/ 1792243 w 2687091"/>
                <a:gd name="connsiteY22" fmla="*/ 722637 h 2823758"/>
                <a:gd name="connsiteX23" fmla="*/ 1792243 w 2687091"/>
                <a:gd name="connsiteY23" fmla="*/ 1365018 h 2823758"/>
                <a:gd name="connsiteX24" fmla="*/ 2687091 w 2687091"/>
                <a:gd name="connsiteY24" fmla="*/ 723934 h 2823758"/>
                <a:gd name="connsiteX25" fmla="*/ 2687091 w 2687091"/>
                <a:gd name="connsiteY25" fmla="*/ 1573518 h 2823758"/>
                <a:gd name="connsiteX26" fmla="*/ 2687091 w 2687091"/>
                <a:gd name="connsiteY26" fmla="*/ 1833418 h 2823758"/>
                <a:gd name="connsiteX27" fmla="*/ 2687091 w 2687091"/>
                <a:gd name="connsiteY27" fmla="*/ 2090363 h 2823758"/>
                <a:gd name="connsiteX28" fmla="*/ 2687091 w 2687091"/>
                <a:gd name="connsiteY28" fmla="*/ 2468997 h 2823758"/>
                <a:gd name="connsiteX29" fmla="*/ 2687091 w 2687091"/>
                <a:gd name="connsiteY29" fmla="*/ 2823758 h 2823758"/>
                <a:gd name="connsiteX30" fmla="*/ 186290 w 2687091"/>
                <a:gd name="connsiteY30" fmla="*/ 2823758 h 2823758"/>
                <a:gd name="connsiteX31" fmla="*/ 186290 w 2687091"/>
                <a:gd name="connsiteY31" fmla="*/ 2823753 h 2823758"/>
                <a:gd name="connsiteX32" fmla="*/ 1 w 2687091"/>
                <a:gd name="connsiteY32" fmla="*/ 2823753 h 2823758"/>
                <a:gd name="connsiteX33" fmla="*/ 1 w 2687091"/>
                <a:gd name="connsiteY33" fmla="*/ 706250 h 2823758"/>
                <a:gd name="connsiteX34" fmla="*/ 0 w 2687091"/>
                <a:gd name="connsiteY34" fmla="*/ 706248 h 2823758"/>
                <a:gd name="connsiteX35" fmla="*/ 1 w 2687091"/>
                <a:gd name="connsiteY35" fmla="*/ 100895 h 2823758"/>
                <a:gd name="connsiteX36" fmla="*/ 0 w 2687091"/>
                <a:gd name="connsiteY36" fmla="*/ 100893 h 2823758"/>
                <a:gd name="connsiteX37" fmla="*/ 486276 w 2687091"/>
                <a:gd name="connsiteY37" fmla="*/ 0 h 2823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687091" h="2823758">
                  <a:moveTo>
                    <a:pt x="1931382" y="1799512"/>
                  </a:moveTo>
                  <a:lnTo>
                    <a:pt x="1931382" y="2128383"/>
                  </a:lnTo>
                  <a:lnTo>
                    <a:pt x="2260253" y="2128383"/>
                  </a:lnTo>
                  <a:lnTo>
                    <a:pt x="2260253" y="1799512"/>
                  </a:lnTo>
                  <a:close/>
                  <a:moveTo>
                    <a:pt x="1372033" y="1799512"/>
                  </a:moveTo>
                  <a:lnTo>
                    <a:pt x="1372033" y="2128383"/>
                  </a:lnTo>
                  <a:lnTo>
                    <a:pt x="1700904" y="2128383"/>
                  </a:lnTo>
                  <a:lnTo>
                    <a:pt x="1700904" y="1799512"/>
                  </a:lnTo>
                  <a:close/>
                  <a:moveTo>
                    <a:pt x="812685" y="1799512"/>
                  </a:moveTo>
                  <a:lnTo>
                    <a:pt x="812685" y="2128383"/>
                  </a:lnTo>
                  <a:lnTo>
                    <a:pt x="1141555" y="2128383"/>
                  </a:lnTo>
                  <a:lnTo>
                    <a:pt x="1141555" y="1799512"/>
                  </a:lnTo>
                  <a:close/>
                  <a:moveTo>
                    <a:pt x="486277" y="93827"/>
                  </a:moveTo>
                  <a:cubicBezTo>
                    <a:pt x="275081" y="93827"/>
                    <a:pt x="103872" y="124395"/>
                    <a:pt x="103872" y="162103"/>
                  </a:cubicBezTo>
                  <a:cubicBezTo>
                    <a:pt x="103872" y="199811"/>
                    <a:pt x="275081" y="230379"/>
                    <a:pt x="486277" y="230379"/>
                  </a:cubicBezTo>
                  <a:cubicBezTo>
                    <a:pt x="697473" y="230379"/>
                    <a:pt x="868682" y="199811"/>
                    <a:pt x="868682" y="162103"/>
                  </a:cubicBezTo>
                  <a:cubicBezTo>
                    <a:pt x="868682" y="124395"/>
                    <a:pt x="697473" y="93827"/>
                    <a:pt x="486277" y="93827"/>
                  </a:cubicBezTo>
                  <a:close/>
                  <a:moveTo>
                    <a:pt x="486276" y="0"/>
                  </a:moveTo>
                  <a:lnTo>
                    <a:pt x="486277" y="0"/>
                  </a:lnTo>
                  <a:cubicBezTo>
                    <a:pt x="754840" y="0"/>
                    <a:pt x="972553" y="45171"/>
                    <a:pt x="972553" y="100893"/>
                  </a:cubicBezTo>
                  <a:cubicBezTo>
                    <a:pt x="972553" y="302678"/>
                    <a:pt x="972552" y="504463"/>
                    <a:pt x="972552" y="706248"/>
                  </a:cubicBezTo>
                  <a:lnTo>
                    <a:pt x="972552" y="1342945"/>
                  </a:lnTo>
                  <a:lnTo>
                    <a:pt x="1792243" y="722637"/>
                  </a:lnTo>
                  <a:lnTo>
                    <a:pt x="1792243" y="1365018"/>
                  </a:lnTo>
                  <a:lnTo>
                    <a:pt x="2687091" y="723934"/>
                  </a:lnTo>
                  <a:lnTo>
                    <a:pt x="2687091" y="1573518"/>
                  </a:lnTo>
                  <a:lnTo>
                    <a:pt x="2687091" y="1833418"/>
                  </a:lnTo>
                  <a:lnTo>
                    <a:pt x="2687091" y="2090363"/>
                  </a:lnTo>
                  <a:lnTo>
                    <a:pt x="2687091" y="2468997"/>
                  </a:lnTo>
                  <a:lnTo>
                    <a:pt x="2687091" y="2823758"/>
                  </a:lnTo>
                  <a:lnTo>
                    <a:pt x="186290" y="2823758"/>
                  </a:lnTo>
                  <a:lnTo>
                    <a:pt x="186290" y="2823753"/>
                  </a:lnTo>
                  <a:lnTo>
                    <a:pt x="1" y="2823753"/>
                  </a:lnTo>
                  <a:lnTo>
                    <a:pt x="1" y="706250"/>
                  </a:lnTo>
                  <a:lnTo>
                    <a:pt x="0" y="706248"/>
                  </a:lnTo>
                  <a:lnTo>
                    <a:pt x="1" y="100895"/>
                  </a:lnTo>
                  <a:lnTo>
                    <a:pt x="0" y="100893"/>
                  </a:lnTo>
                  <a:cubicBezTo>
                    <a:pt x="0" y="45171"/>
                    <a:pt x="217713" y="0"/>
                    <a:pt x="486276" y="0"/>
                  </a:cubicBez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FFFFFF"/>
                </a:solidFill>
                <a:effectLst/>
                <a:uLnTx/>
                <a:uFillTx/>
                <a:ea typeface="Segoe UI" pitchFamily="34" charset="0"/>
                <a:cs typeface="Segoe UI" pitchFamily="34" charset="0"/>
              </a:endParaRPr>
            </a:p>
          </p:txBody>
        </p:sp>
        <p:sp>
          <p:nvSpPr>
            <p:cNvPr id="154" name="Freeform 541"/>
            <p:cNvSpPr/>
            <p:nvPr/>
          </p:nvSpPr>
          <p:spPr bwMode="auto">
            <a:xfrm>
              <a:off x="2354114" y="3498300"/>
              <a:ext cx="231574" cy="242335"/>
            </a:xfrm>
            <a:custGeom>
              <a:avLst/>
              <a:gdLst>
                <a:gd name="connsiteX0" fmla="*/ 84139 w 3657601"/>
                <a:gd name="connsiteY0" fmla="*/ 2916238 h 3827556"/>
                <a:gd name="connsiteX1" fmla="*/ 420687 w 3657601"/>
                <a:gd name="connsiteY1" fmla="*/ 2916238 h 3827556"/>
                <a:gd name="connsiteX2" fmla="*/ 504826 w 3657601"/>
                <a:gd name="connsiteY2" fmla="*/ 3000377 h 3827556"/>
                <a:gd name="connsiteX3" fmla="*/ 504826 w 3657601"/>
                <a:gd name="connsiteY3" fmla="*/ 3306764 h 3827556"/>
                <a:gd name="connsiteX4" fmla="*/ 3152775 w 3657601"/>
                <a:gd name="connsiteY4" fmla="*/ 3306764 h 3827556"/>
                <a:gd name="connsiteX5" fmla="*/ 3152775 w 3657601"/>
                <a:gd name="connsiteY5" fmla="*/ 3000377 h 3827556"/>
                <a:gd name="connsiteX6" fmla="*/ 3236914 w 3657601"/>
                <a:gd name="connsiteY6" fmla="*/ 2916238 h 3827556"/>
                <a:gd name="connsiteX7" fmla="*/ 3573462 w 3657601"/>
                <a:gd name="connsiteY7" fmla="*/ 2916238 h 3827556"/>
                <a:gd name="connsiteX8" fmla="*/ 3657601 w 3657601"/>
                <a:gd name="connsiteY8" fmla="*/ 3000377 h 3827556"/>
                <a:gd name="connsiteX9" fmla="*/ 3657601 w 3657601"/>
                <a:gd name="connsiteY9" fmla="*/ 3827556 h 3827556"/>
                <a:gd name="connsiteX10" fmla="*/ 3657600 w 3657601"/>
                <a:gd name="connsiteY10" fmla="*/ 3827556 h 3827556"/>
                <a:gd name="connsiteX11" fmla="*/ 3152775 w 3657601"/>
                <a:gd name="connsiteY11" fmla="*/ 3827556 h 3827556"/>
                <a:gd name="connsiteX12" fmla="*/ 504826 w 3657601"/>
                <a:gd name="connsiteY12" fmla="*/ 3827556 h 3827556"/>
                <a:gd name="connsiteX13" fmla="*/ 0 w 3657601"/>
                <a:gd name="connsiteY13" fmla="*/ 3827556 h 3827556"/>
                <a:gd name="connsiteX14" fmla="*/ 0 w 3657601"/>
                <a:gd name="connsiteY14" fmla="*/ 3306764 h 3827556"/>
                <a:gd name="connsiteX15" fmla="*/ 0 w 3657601"/>
                <a:gd name="connsiteY15" fmla="*/ 3000377 h 3827556"/>
                <a:gd name="connsiteX16" fmla="*/ 84139 w 3657601"/>
                <a:gd name="connsiteY16" fmla="*/ 2916238 h 3827556"/>
                <a:gd name="connsiteX17" fmla="*/ 805598 w 3657601"/>
                <a:gd name="connsiteY17" fmla="*/ 2427382 h 3827556"/>
                <a:gd name="connsiteX18" fmla="*/ 1347052 w 3657601"/>
                <a:gd name="connsiteY18" fmla="*/ 2427382 h 3827556"/>
                <a:gd name="connsiteX19" fmla="*/ 1390650 w 3657601"/>
                <a:gd name="connsiteY19" fmla="*/ 2470980 h 3827556"/>
                <a:gd name="connsiteX20" fmla="*/ 1390650 w 3657601"/>
                <a:gd name="connsiteY20" fmla="*/ 2869558 h 3827556"/>
                <a:gd name="connsiteX21" fmla="*/ 1347052 w 3657601"/>
                <a:gd name="connsiteY21" fmla="*/ 2913156 h 3827556"/>
                <a:gd name="connsiteX22" fmla="*/ 805598 w 3657601"/>
                <a:gd name="connsiteY22" fmla="*/ 2913156 h 3827556"/>
                <a:gd name="connsiteX23" fmla="*/ 762000 w 3657601"/>
                <a:gd name="connsiteY23" fmla="*/ 2869558 h 3827556"/>
                <a:gd name="connsiteX24" fmla="*/ 762000 w 3657601"/>
                <a:gd name="connsiteY24" fmla="*/ 2470980 h 3827556"/>
                <a:gd name="connsiteX25" fmla="*/ 805598 w 3657601"/>
                <a:gd name="connsiteY25" fmla="*/ 2427382 h 3827556"/>
                <a:gd name="connsiteX26" fmla="*/ 1681898 w 3657601"/>
                <a:gd name="connsiteY26" fmla="*/ 2047199 h 3827556"/>
                <a:gd name="connsiteX27" fmla="*/ 2223352 w 3657601"/>
                <a:gd name="connsiteY27" fmla="*/ 2047199 h 3827556"/>
                <a:gd name="connsiteX28" fmla="*/ 2266950 w 3657601"/>
                <a:gd name="connsiteY28" fmla="*/ 2090797 h 3827556"/>
                <a:gd name="connsiteX29" fmla="*/ 2266950 w 3657601"/>
                <a:gd name="connsiteY29" fmla="*/ 2489375 h 3827556"/>
                <a:gd name="connsiteX30" fmla="*/ 2223352 w 3657601"/>
                <a:gd name="connsiteY30" fmla="*/ 2532973 h 3827556"/>
                <a:gd name="connsiteX31" fmla="*/ 1681898 w 3657601"/>
                <a:gd name="connsiteY31" fmla="*/ 2532973 h 3827556"/>
                <a:gd name="connsiteX32" fmla="*/ 1638300 w 3657601"/>
                <a:gd name="connsiteY32" fmla="*/ 2489375 h 3827556"/>
                <a:gd name="connsiteX33" fmla="*/ 1638300 w 3657601"/>
                <a:gd name="connsiteY33" fmla="*/ 2090797 h 3827556"/>
                <a:gd name="connsiteX34" fmla="*/ 1681898 w 3657601"/>
                <a:gd name="connsiteY34" fmla="*/ 2047199 h 3827556"/>
                <a:gd name="connsiteX35" fmla="*/ 805598 w 3657601"/>
                <a:gd name="connsiteY35" fmla="*/ 1669351 h 3827556"/>
                <a:gd name="connsiteX36" fmla="*/ 1347052 w 3657601"/>
                <a:gd name="connsiteY36" fmla="*/ 1669351 h 3827556"/>
                <a:gd name="connsiteX37" fmla="*/ 1390650 w 3657601"/>
                <a:gd name="connsiteY37" fmla="*/ 1712949 h 3827556"/>
                <a:gd name="connsiteX38" fmla="*/ 1390650 w 3657601"/>
                <a:gd name="connsiteY38" fmla="*/ 2111527 h 3827556"/>
                <a:gd name="connsiteX39" fmla="*/ 1347052 w 3657601"/>
                <a:gd name="connsiteY39" fmla="*/ 2155125 h 3827556"/>
                <a:gd name="connsiteX40" fmla="*/ 805598 w 3657601"/>
                <a:gd name="connsiteY40" fmla="*/ 2155125 h 3827556"/>
                <a:gd name="connsiteX41" fmla="*/ 762000 w 3657601"/>
                <a:gd name="connsiteY41" fmla="*/ 2111527 h 3827556"/>
                <a:gd name="connsiteX42" fmla="*/ 762000 w 3657601"/>
                <a:gd name="connsiteY42" fmla="*/ 1712949 h 3827556"/>
                <a:gd name="connsiteX43" fmla="*/ 805598 w 3657601"/>
                <a:gd name="connsiteY43" fmla="*/ 1669351 h 3827556"/>
                <a:gd name="connsiteX44" fmla="*/ 2558198 w 3657601"/>
                <a:gd name="connsiteY44" fmla="*/ 1645318 h 3827556"/>
                <a:gd name="connsiteX45" fmla="*/ 3099652 w 3657601"/>
                <a:gd name="connsiteY45" fmla="*/ 1645318 h 3827556"/>
                <a:gd name="connsiteX46" fmla="*/ 3143250 w 3657601"/>
                <a:gd name="connsiteY46" fmla="*/ 1688916 h 3827556"/>
                <a:gd name="connsiteX47" fmla="*/ 3143250 w 3657601"/>
                <a:gd name="connsiteY47" fmla="*/ 2087494 h 3827556"/>
                <a:gd name="connsiteX48" fmla="*/ 3099652 w 3657601"/>
                <a:gd name="connsiteY48" fmla="*/ 2131092 h 3827556"/>
                <a:gd name="connsiteX49" fmla="*/ 2558198 w 3657601"/>
                <a:gd name="connsiteY49" fmla="*/ 2131092 h 3827556"/>
                <a:gd name="connsiteX50" fmla="*/ 2514600 w 3657601"/>
                <a:gd name="connsiteY50" fmla="*/ 2087494 h 3827556"/>
                <a:gd name="connsiteX51" fmla="*/ 2514600 w 3657601"/>
                <a:gd name="connsiteY51" fmla="*/ 1688916 h 3827556"/>
                <a:gd name="connsiteX52" fmla="*/ 2558198 w 3657601"/>
                <a:gd name="connsiteY52" fmla="*/ 1645318 h 3827556"/>
                <a:gd name="connsiteX53" fmla="*/ 1681898 w 3657601"/>
                <a:gd name="connsiteY53" fmla="*/ 1288793 h 3827556"/>
                <a:gd name="connsiteX54" fmla="*/ 2223352 w 3657601"/>
                <a:gd name="connsiteY54" fmla="*/ 1288793 h 3827556"/>
                <a:gd name="connsiteX55" fmla="*/ 2266950 w 3657601"/>
                <a:gd name="connsiteY55" fmla="*/ 1332391 h 3827556"/>
                <a:gd name="connsiteX56" fmla="*/ 2266950 w 3657601"/>
                <a:gd name="connsiteY56" fmla="*/ 1730969 h 3827556"/>
                <a:gd name="connsiteX57" fmla="*/ 2223352 w 3657601"/>
                <a:gd name="connsiteY57" fmla="*/ 1774567 h 3827556"/>
                <a:gd name="connsiteX58" fmla="*/ 1681898 w 3657601"/>
                <a:gd name="connsiteY58" fmla="*/ 1774567 h 3827556"/>
                <a:gd name="connsiteX59" fmla="*/ 1638300 w 3657601"/>
                <a:gd name="connsiteY59" fmla="*/ 1730969 h 3827556"/>
                <a:gd name="connsiteX60" fmla="*/ 1638300 w 3657601"/>
                <a:gd name="connsiteY60" fmla="*/ 1332391 h 3827556"/>
                <a:gd name="connsiteX61" fmla="*/ 1681898 w 3657601"/>
                <a:gd name="connsiteY61" fmla="*/ 1288793 h 3827556"/>
                <a:gd name="connsiteX62" fmla="*/ 805598 w 3657601"/>
                <a:gd name="connsiteY62" fmla="*/ 911320 h 3827556"/>
                <a:gd name="connsiteX63" fmla="*/ 1347052 w 3657601"/>
                <a:gd name="connsiteY63" fmla="*/ 911320 h 3827556"/>
                <a:gd name="connsiteX64" fmla="*/ 1390650 w 3657601"/>
                <a:gd name="connsiteY64" fmla="*/ 954918 h 3827556"/>
                <a:gd name="connsiteX65" fmla="*/ 1390650 w 3657601"/>
                <a:gd name="connsiteY65" fmla="*/ 1353496 h 3827556"/>
                <a:gd name="connsiteX66" fmla="*/ 1347052 w 3657601"/>
                <a:gd name="connsiteY66" fmla="*/ 1397094 h 3827556"/>
                <a:gd name="connsiteX67" fmla="*/ 805598 w 3657601"/>
                <a:gd name="connsiteY67" fmla="*/ 1397094 h 3827556"/>
                <a:gd name="connsiteX68" fmla="*/ 762000 w 3657601"/>
                <a:gd name="connsiteY68" fmla="*/ 1353496 h 3827556"/>
                <a:gd name="connsiteX69" fmla="*/ 762000 w 3657601"/>
                <a:gd name="connsiteY69" fmla="*/ 954918 h 3827556"/>
                <a:gd name="connsiteX70" fmla="*/ 805598 w 3657601"/>
                <a:gd name="connsiteY70" fmla="*/ 911320 h 3827556"/>
                <a:gd name="connsiteX71" fmla="*/ 0 w 3657601"/>
                <a:gd name="connsiteY71" fmla="*/ 0 h 3827556"/>
                <a:gd name="connsiteX72" fmla="*/ 1 w 3657601"/>
                <a:gd name="connsiteY72" fmla="*/ 0 h 3827556"/>
                <a:gd name="connsiteX73" fmla="*/ 504826 w 3657601"/>
                <a:gd name="connsiteY73" fmla="*/ 0 h 3827556"/>
                <a:gd name="connsiteX74" fmla="*/ 3152775 w 3657601"/>
                <a:gd name="connsiteY74" fmla="*/ 0 h 3827556"/>
                <a:gd name="connsiteX75" fmla="*/ 3657601 w 3657601"/>
                <a:gd name="connsiteY75" fmla="*/ 0 h 3827556"/>
                <a:gd name="connsiteX76" fmla="*/ 3657601 w 3657601"/>
                <a:gd name="connsiteY76" fmla="*/ 520792 h 3827556"/>
                <a:gd name="connsiteX77" fmla="*/ 3657601 w 3657601"/>
                <a:gd name="connsiteY77" fmla="*/ 827179 h 3827556"/>
                <a:gd name="connsiteX78" fmla="*/ 3573462 w 3657601"/>
                <a:gd name="connsiteY78" fmla="*/ 911318 h 3827556"/>
                <a:gd name="connsiteX79" fmla="*/ 3236914 w 3657601"/>
                <a:gd name="connsiteY79" fmla="*/ 911318 h 3827556"/>
                <a:gd name="connsiteX80" fmla="*/ 3152775 w 3657601"/>
                <a:gd name="connsiteY80" fmla="*/ 827179 h 3827556"/>
                <a:gd name="connsiteX81" fmla="*/ 3152775 w 3657601"/>
                <a:gd name="connsiteY81" fmla="*/ 520792 h 3827556"/>
                <a:gd name="connsiteX82" fmla="*/ 504826 w 3657601"/>
                <a:gd name="connsiteY82" fmla="*/ 520792 h 3827556"/>
                <a:gd name="connsiteX83" fmla="*/ 504826 w 3657601"/>
                <a:gd name="connsiteY83" fmla="*/ 827179 h 3827556"/>
                <a:gd name="connsiteX84" fmla="*/ 420687 w 3657601"/>
                <a:gd name="connsiteY84" fmla="*/ 911318 h 3827556"/>
                <a:gd name="connsiteX85" fmla="*/ 84139 w 3657601"/>
                <a:gd name="connsiteY85" fmla="*/ 911318 h 3827556"/>
                <a:gd name="connsiteX86" fmla="*/ 0 w 3657601"/>
                <a:gd name="connsiteY86" fmla="*/ 827179 h 3827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657601" h="3827556">
                  <a:moveTo>
                    <a:pt x="84139" y="2916238"/>
                  </a:moveTo>
                  <a:lnTo>
                    <a:pt x="420687" y="2916238"/>
                  </a:lnTo>
                  <a:cubicBezTo>
                    <a:pt x="467156" y="2916238"/>
                    <a:pt x="504826" y="2953908"/>
                    <a:pt x="504826" y="3000377"/>
                  </a:cubicBezTo>
                  <a:lnTo>
                    <a:pt x="504826" y="3306764"/>
                  </a:lnTo>
                  <a:lnTo>
                    <a:pt x="3152775" y="3306764"/>
                  </a:lnTo>
                  <a:lnTo>
                    <a:pt x="3152775" y="3000377"/>
                  </a:lnTo>
                  <a:cubicBezTo>
                    <a:pt x="3152775" y="2953908"/>
                    <a:pt x="3190445" y="2916238"/>
                    <a:pt x="3236914" y="2916238"/>
                  </a:cubicBezTo>
                  <a:lnTo>
                    <a:pt x="3573462" y="2916238"/>
                  </a:lnTo>
                  <a:cubicBezTo>
                    <a:pt x="3619931" y="2916238"/>
                    <a:pt x="3657601" y="2953908"/>
                    <a:pt x="3657601" y="3000377"/>
                  </a:cubicBezTo>
                  <a:lnTo>
                    <a:pt x="3657601" y="3827556"/>
                  </a:lnTo>
                  <a:lnTo>
                    <a:pt x="3657600" y="3827556"/>
                  </a:lnTo>
                  <a:lnTo>
                    <a:pt x="3152775" y="3827556"/>
                  </a:lnTo>
                  <a:lnTo>
                    <a:pt x="504826" y="3827556"/>
                  </a:lnTo>
                  <a:lnTo>
                    <a:pt x="0" y="3827556"/>
                  </a:lnTo>
                  <a:lnTo>
                    <a:pt x="0" y="3306764"/>
                  </a:lnTo>
                  <a:lnTo>
                    <a:pt x="0" y="3000377"/>
                  </a:lnTo>
                  <a:cubicBezTo>
                    <a:pt x="0" y="2953908"/>
                    <a:pt x="37670" y="2916238"/>
                    <a:pt x="84139" y="2916238"/>
                  </a:cubicBezTo>
                  <a:close/>
                  <a:moveTo>
                    <a:pt x="805598" y="2427382"/>
                  </a:moveTo>
                  <a:lnTo>
                    <a:pt x="1347052" y="2427382"/>
                  </a:lnTo>
                  <a:cubicBezTo>
                    <a:pt x="1371131" y="2427382"/>
                    <a:pt x="1390650" y="2446901"/>
                    <a:pt x="1390650" y="2470980"/>
                  </a:cubicBezTo>
                  <a:lnTo>
                    <a:pt x="1390650" y="2869558"/>
                  </a:lnTo>
                  <a:cubicBezTo>
                    <a:pt x="1390650" y="2893637"/>
                    <a:pt x="1371131" y="2913156"/>
                    <a:pt x="1347052" y="2913156"/>
                  </a:cubicBezTo>
                  <a:lnTo>
                    <a:pt x="805598" y="2913156"/>
                  </a:lnTo>
                  <a:cubicBezTo>
                    <a:pt x="781519" y="2913156"/>
                    <a:pt x="762000" y="2893637"/>
                    <a:pt x="762000" y="2869558"/>
                  </a:cubicBezTo>
                  <a:lnTo>
                    <a:pt x="762000" y="2470980"/>
                  </a:lnTo>
                  <a:cubicBezTo>
                    <a:pt x="762000" y="2446901"/>
                    <a:pt x="781519" y="2427382"/>
                    <a:pt x="805598" y="2427382"/>
                  </a:cubicBezTo>
                  <a:close/>
                  <a:moveTo>
                    <a:pt x="1681898" y="2047199"/>
                  </a:moveTo>
                  <a:lnTo>
                    <a:pt x="2223352" y="2047199"/>
                  </a:lnTo>
                  <a:cubicBezTo>
                    <a:pt x="2247431" y="2047199"/>
                    <a:pt x="2266950" y="2066718"/>
                    <a:pt x="2266950" y="2090797"/>
                  </a:cubicBezTo>
                  <a:lnTo>
                    <a:pt x="2266950" y="2489375"/>
                  </a:lnTo>
                  <a:cubicBezTo>
                    <a:pt x="2266950" y="2513454"/>
                    <a:pt x="2247431" y="2532973"/>
                    <a:pt x="2223352" y="2532973"/>
                  </a:cubicBezTo>
                  <a:lnTo>
                    <a:pt x="1681898" y="2532973"/>
                  </a:lnTo>
                  <a:cubicBezTo>
                    <a:pt x="1657819" y="2532973"/>
                    <a:pt x="1638300" y="2513454"/>
                    <a:pt x="1638300" y="2489375"/>
                  </a:cubicBezTo>
                  <a:lnTo>
                    <a:pt x="1638300" y="2090797"/>
                  </a:lnTo>
                  <a:cubicBezTo>
                    <a:pt x="1638300" y="2066718"/>
                    <a:pt x="1657819" y="2047199"/>
                    <a:pt x="1681898" y="2047199"/>
                  </a:cubicBezTo>
                  <a:close/>
                  <a:moveTo>
                    <a:pt x="805598" y="1669351"/>
                  </a:moveTo>
                  <a:lnTo>
                    <a:pt x="1347052" y="1669351"/>
                  </a:lnTo>
                  <a:cubicBezTo>
                    <a:pt x="1371131" y="1669351"/>
                    <a:pt x="1390650" y="1688870"/>
                    <a:pt x="1390650" y="1712949"/>
                  </a:cubicBezTo>
                  <a:lnTo>
                    <a:pt x="1390650" y="2111527"/>
                  </a:lnTo>
                  <a:cubicBezTo>
                    <a:pt x="1390650" y="2135606"/>
                    <a:pt x="1371131" y="2155125"/>
                    <a:pt x="1347052" y="2155125"/>
                  </a:cubicBezTo>
                  <a:lnTo>
                    <a:pt x="805598" y="2155125"/>
                  </a:lnTo>
                  <a:cubicBezTo>
                    <a:pt x="781519" y="2155125"/>
                    <a:pt x="762000" y="2135606"/>
                    <a:pt x="762000" y="2111527"/>
                  </a:cubicBezTo>
                  <a:lnTo>
                    <a:pt x="762000" y="1712949"/>
                  </a:lnTo>
                  <a:cubicBezTo>
                    <a:pt x="762000" y="1688870"/>
                    <a:pt x="781519" y="1669351"/>
                    <a:pt x="805598" y="1669351"/>
                  </a:cubicBezTo>
                  <a:close/>
                  <a:moveTo>
                    <a:pt x="2558198" y="1645318"/>
                  </a:moveTo>
                  <a:lnTo>
                    <a:pt x="3099652" y="1645318"/>
                  </a:lnTo>
                  <a:cubicBezTo>
                    <a:pt x="3123731" y="1645318"/>
                    <a:pt x="3143250" y="1664837"/>
                    <a:pt x="3143250" y="1688916"/>
                  </a:cubicBezTo>
                  <a:lnTo>
                    <a:pt x="3143250" y="2087494"/>
                  </a:lnTo>
                  <a:cubicBezTo>
                    <a:pt x="3143250" y="2111573"/>
                    <a:pt x="3123731" y="2131092"/>
                    <a:pt x="3099652" y="2131092"/>
                  </a:cubicBezTo>
                  <a:lnTo>
                    <a:pt x="2558198" y="2131092"/>
                  </a:lnTo>
                  <a:cubicBezTo>
                    <a:pt x="2534119" y="2131092"/>
                    <a:pt x="2514600" y="2111573"/>
                    <a:pt x="2514600" y="2087494"/>
                  </a:cubicBezTo>
                  <a:lnTo>
                    <a:pt x="2514600" y="1688916"/>
                  </a:lnTo>
                  <a:cubicBezTo>
                    <a:pt x="2514600" y="1664837"/>
                    <a:pt x="2534119" y="1645318"/>
                    <a:pt x="2558198" y="1645318"/>
                  </a:cubicBezTo>
                  <a:close/>
                  <a:moveTo>
                    <a:pt x="1681898" y="1288793"/>
                  </a:moveTo>
                  <a:lnTo>
                    <a:pt x="2223352" y="1288793"/>
                  </a:lnTo>
                  <a:cubicBezTo>
                    <a:pt x="2247431" y="1288793"/>
                    <a:pt x="2266950" y="1308312"/>
                    <a:pt x="2266950" y="1332391"/>
                  </a:cubicBezTo>
                  <a:lnTo>
                    <a:pt x="2266950" y="1730969"/>
                  </a:lnTo>
                  <a:cubicBezTo>
                    <a:pt x="2266950" y="1755048"/>
                    <a:pt x="2247431" y="1774567"/>
                    <a:pt x="2223352" y="1774567"/>
                  </a:cubicBezTo>
                  <a:lnTo>
                    <a:pt x="1681898" y="1774567"/>
                  </a:lnTo>
                  <a:cubicBezTo>
                    <a:pt x="1657819" y="1774567"/>
                    <a:pt x="1638300" y="1755048"/>
                    <a:pt x="1638300" y="1730969"/>
                  </a:cubicBezTo>
                  <a:lnTo>
                    <a:pt x="1638300" y="1332391"/>
                  </a:lnTo>
                  <a:cubicBezTo>
                    <a:pt x="1638300" y="1308312"/>
                    <a:pt x="1657819" y="1288793"/>
                    <a:pt x="1681898" y="1288793"/>
                  </a:cubicBezTo>
                  <a:close/>
                  <a:moveTo>
                    <a:pt x="805598" y="911320"/>
                  </a:moveTo>
                  <a:lnTo>
                    <a:pt x="1347052" y="911320"/>
                  </a:lnTo>
                  <a:cubicBezTo>
                    <a:pt x="1371131" y="911320"/>
                    <a:pt x="1390650" y="930839"/>
                    <a:pt x="1390650" y="954918"/>
                  </a:cubicBezTo>
                  <a:lnTo>
                    <a:pt x="1390650" y="1353496"/>
                  </a:lnTo>
                  <a:cubicBezTo>
                    <a:pt x="1390650" y="1377575"/>
                    <a:pt x="1371131" y="1397094"/>
                    <a:pt x="1347052" y="1397094"/>
                  </a:cubicBezTo>
                  <a:lnTo>
                    <a:pt x="805598" y="1397094"/>
                  </a:lnTo>
                  <a:cubicBezTo>
                    <a:pt x="781519" y="1397094"/>
                    <a:pt x="762000" y="1377575"/>
                    <a:pt x="762000" y="1353496"/>
                  </a:cubicBezTo>
                  <a:lnTo>
                    <a:pt x="762000" y="954918"/>
                  </a:lnTo>
                  <a:cubicBezTo>
                    <a:pt x="762000" y="930839"/>
                    <a:pt x="781519" y="911320"/>
                    <a:pt x="805598" y="911320"/>
                  </a:cubicBezTo>
                  <a:close/>
                  <a:moveTo>
                    <a:pt x="0" y="0"/>
                  </a:moveTo>
                  <a:lnTo>
                    <a:pt x="1" y="0"/>
                  </a:lnTo>
                  <a:lnTo>
                    <a:pt x="504826" y="0"/>
                  </a:lnTo>
                  <a:lnTo>
                    <a:pt x="3152775" y="0"/>
                  </a:lnTo>
                  <a:lnTo>
                    <a:pt x="3657601" y="0"/>
                  </a:lnTo>
                  <a:lnTo>
                    <a:pt x="3657601" y="520792"/>
                  </a:lnTo>
                  <a:lnTo>
                    <a:pt x="3657601" y="827179"/>
                  </a:lnTo>
                  <a:cubicBezTo>
                    <a:pt x="3657601" y="873648"/>
                    <a:pt x="3619931" y="911318"/>
                    <a:pt x="3573462" y="911318"/>
                  </a:cubicBezTo>
                  <a:lnTo>
                    <a:pt x="3236914" y="911318"/>
                  </a:lnTo>
                  <a:cubicBezTo>
                    <a:pt x="3190445" y="911318"/>
                    <a:pt x="3152775" y="873648"/>
                    <a:pt x="3152775" y="827179"/>
                  </a:cubicBezTo>
                  <a:lnTo>
                    <a:pt x="3152775" y="520792"/>
                  </a:lnTo>
                  <a:lnTo>
                    <a:pt x="504826" y="520792"/>
                  </a:lnTo>
                  <a:lnTo>
                    <a:pt x="504826" y="827179"/>
                  </a:lnTo>
                  <a:cubicBezTo>
                    <a:pt x="504826" y="873648"/>
                    <a:pt x="467156" y="911318"/>
                    <a:pt x="420687" y="911318"/>
                  </a:cubicBezTo>
                  <a:lnTo>
                    <a:pt x="84139" y="911318"/>
                  </a:lnTo>
                  <a:cubicBezTo>
                    <a:pt x="37670" y="911318"/>
                    <a:pt x="0" y="873648"/>
                    <a:pt x="0" y="827179"/>
                  </a:cubicBez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32472"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FFFFFF"/>
                </a:solidFill>
                <a:effectLst/>
                <a:uLnTx/>
                <a:uFillTx/>
                <a:ea typeface="Segoe UI" pitchFamily="34" charset="0"/>
                <a:cs typeface="Segoe UI" pitchFamily="34" charset="0"/>
              </a:endParaRPr>
            </a:p>
          </p:txBody>
        </p:sp>
      </p:grpSp>
      <p:grpSp>
        <p:nvGrpSpPr>
          <p:cNvPr id="7" name="Group 6"/>
          <p:cNvGrpSpPr/>
          <p:nvPr/>
        </p:nvGrpSpPr>
        <p:grpSpPr>
          <a:xfrm>
            <a:off x="4043785" y="1425785"/>
            <a:ext cx="3595126" cy="4645148"/>
            <a:chOff x="4043785" y="1425785"/>
            <a:chExt cx="3595126" cy="4645148"/>
          </a:xfrm>
        </p:grpSpPr>
        <p:sp>
          <p:nvSpPr>
            <p:cNvPr id="184" name="Rectangle 183"/>
            <p:cNvSpPr/>
            <p:nvPr/>
          </p:nvSpPr>
          <p:spPr>
            <a:xfrm>
              <a:off x="5123071" y="5701601"/>
              <a:ext cx="1455527" cy="369332"/>
            </a:xfrm>
            <a:prstGeom prst="rect">
              <a:avLst/>
            </a:prstGeom>
          </p:spPr>
          <p:txBody>
            <a:bodyPr wrap="none" lIns="0" tIns="0" rIns="0" bIns="0" anchor="ctr">
              <a:spAutoFit/>
            </a:bodyPr>
            <a:lstStyle/>
            <a:p>
              <a:pPr algn="ctr" defTabSz="725012">
                <a:spcBef>
                  <a:spcPct val="0"/>
                </a:spcBef>
                <a:spcAft>
                  <a:spcPct val="35000"/>
                </a:spcAft>
              </a:pPr>
              <a:r>
                <a:rPr lang="en-US" sz="2400" dirty="0">
                  <a:solidFill>
                    <a:srgbClr val="002050"/>
                  </a:solidFill>
                  <a:latin typeface="Segoe UI Light"/>
                </a:rPr>
                <a:t>Intelligence</a:t>
              </a:r>
              <a:endParaRPr lang="en-US" b="1" spc="-30" dirty="0">
                <a:solidFill>
                  <a:srgbClr val="002050"/>
                </a:solidFill>
                <a:latin typeface="Segoe UI Semilight" panose="020B0402040204020203" pitchFamily="34" charset="0"/>
                <a:cs typeface="Segoe UI Semilight" panose="020B0402040204020203" pitchFamily="34" charset="0"/>
              </a:endParaRPr>
            </a:p>
          </p:txBody>
        </p:sp>
        <p:grpSp>
          <p:nvGrpSpPr>
            <p:cNvPr id="185" name="Group 184"/>
            <p:cNvGrpSpPr/>
            <p:nvPr/>
          </p:nvGrpSpPr>
          <p:grpSpPr>
            <a:xfrm>
              <a:off x="5901551" y="1425785"/>
              <a:ext cx="1737360" cy="4187396"/>
              <a:chOff x="5901551" y="1293980"/>
              <a:chExt cx="1737360" cy="4187396"/>
            </a:xfrm>
          </p:grpSpPr>
          <p:sp>
            <p:nvSpPr>
              <p:cNvPr id="196" name="Rectangle 195"/>
              <p:cNvSpPr/>
              <p:nvPr/>
            </p:nvSpPr>
            <p:spPr bwMode="auto">
              <a:xfrm>
                <a:off x="5901551" y="1293980"/>
                <a:ext cx="1737360" cy="4187396"/>
              </a:xfrm>
              <a:prstGeom prst="rect">
                <a:avLst/>
              </a:prstGeom>
              <a:solidFill>
                <a:srgbClr val="0078D7"/>
              </a:solidFill>
              <a:ln w="3175">
                <a:noFill/>
              </a:ln>
              <a:effectLst/>
            </p:spPr>
            <p:txBody>
              <a:bodyPr spcFirstLastPara="0" vert="horz" wrap="square" lIns="18281" tIns="91440" rIns="18281" bIns="91401" numCol="1" spcCol="1270" anchor="t" anchorCtr="0">
                <a:noAutofit/>
              </a:bodyPr>
              <a:lstStyle/>
              <a:p>
                <a:pPr algn="ctr" defTabSz="725012">
                  <a:spcBef>
                    <a:spcPct val="0"/>
                  </a:spcBef>
                  <a:spcAft>
                    <a:spcPct val="35000"/>
                  </a:spcAft>
                  <a:defRPr/>
                </a:pPr>
                <a:r>
                  <a:rPr lang="en-US" sz="1400" kern="0" dirty="0">
                    <a:solidFill>
                      <a:srgbClr val="FFFFFF"/>
                    </a:solidFill>
                    <a:latin typeface="Segoe UI Semibold" panose="020B0702040204020203" pitchFamily="34" charset="0"/>
                    <a:cs typeface="Segoe UI Semibold" panose="020B0702040204020203" pitchFamily="34" charset="0"/>
                  </a:rPr>
                  <a:t>Machine Learning and Analytics</a:t>
                </a:r>
              </a:p>
            </p:txBody>
          </p:sp>
          <p:sp>
            <p:nvSpPr>
              <p:cNvPr id="197" name="Rectangle 196"/>
              <p:cNvSpPr/>
              <p:nvPr/>
            </p:nvSpPr>
            <p:spPr>
              <a:xfrm>
                <a:off x="6340519" y="3368932"/>
                <a:ext cx="1268870" cy="261610"/>
              </a:xfrm>
              <a:prstGeom prst="rect">
                <a:avLst/>
              </a:prstGeom>
            </p:spPr>
            <p:txBody>
              <a:bodyPr wrap="square">
                <a:spAutoFit/>
              </a:bodyPr>
              <a:lstStyle/>
              <a:p>
                <a:r>
                  <a:rPr lang="en-US" sz="1100" dirty="0">
                    <a:solidFill>
                      <a:srgbClr val="FFFFFF"/>
                    </a:solidFill>
                    <a:cs typeface="Segoe UI Semilight" panose="020B0402040204020203" pitchFamily="34" charset="0"/>
                  </a:rPr>
                  <a:t>HDInsight </a:t>
                </a:r>
              </a:p>
            </p:txBody>
          </p:sp>
          <p:sp>
            <p:nvSpPr>
              <p:cNvPr id="198" name="Rectangle 197"/>
              <p:cNvSpPr/>
              <p:nvPr/>
            </p:nvSpPr>
            <p:spPr>
              <a:xfrm>
                <a:off x="6340519" y="3920538"/>
                <a:ext cx="1268870" cy="261610"/>
              </a:xfrm>
              <a:prstGeom prst="rect">
                <a:avLst/>
              </a:prstGeom>
            </p:spPr>
            <p:txBody>
              <a:bodyPr wrap="square">
                <a:spAutoFit/>
              </a:bodyPr>
              <a:lstStyle/>
              <a:p>
                <a:r>
                  <a:rPr lang="en-US" sz="1100" dirty="0">
                    <a:solidFill>
                      <a:srgbClr val="FFFFFF"/>
                    </a:solidFill>
                    <a:cs typeface="Segoe UI Semilight" panose="020B0402040204020203" pitchFamily="34" charset="0"/>
                  </a:rPr>
                  <a:t>Stream Analytics</a:t>
                </a:r>
              </a:p>
            </p:txBody>
          </p:sp>
          <p:sp>
            <p:nvSpPr>
              <p:cNvPr id="199" name="Rectangle 198"/>
              <p:cNvSpPr/>
              <p:nvPr/>
            </p:nvSpPr>
            <p:spPr>
              <a:xfrm>
                <a:off x="6340519" y="2692870"/>
                <a:ext cx="1268870" cy="430887"/>
              </a:xfrm>
              <a:prstGeom prst="rect">
                <a:avLst/>
              </a:prstGeom>
            </p:spPr>
            <p:txBody>
              <a:bodyPr wrap="square">
                <a:spAutoFit/>
              </a:bodyPr>
              <a:lstStyle/>
              <a:p>
                <a:r>
                  <a:rPr lang="en-US" sz="1100" dirty="0">
                    <a:solidFill>
                      <a:srgbClr val="FFFFFF"/>
                    </a:solidFill>
                    <a:cs typeface="Segoe UI Semilight" panose="020B0402040204020203" pitchFamily="34" charset="0"/>
                  </a:rPr>
                  <a:t>Data Lake Analytics</a:t>
                </a:r>
              </a:p>
            </p:txBody>
          </p:sp>
          <p:sp>
            <p:nvSpPr>
              <p:cNvPr id="200" name="Rectangle 199"/>
              <p:cNvSpPr/>
              <p:nvPr/>
            </p:nvSpPr>
            <p:spPr>
              <a:xfrm>
                <a:off x="6340519" y="2080520"/>
                <a:ext cx="1268870" cy="430887"/>
              </a:xfrm>
              <a:prstGeom prst="rect">
                <a:avLst/>
              </a:prstGeom>
            </p:spPr>
            <p:txBody>
              <a:bodyPr wrap="square">
                <a:spAutoFit/>
              </a:bodyPr>
              <a:lstStyle/>
              <a:p>
                <a:r>
                  <a:rPr lang="en-US" sz="1100" dirty="0">
                    <a:solidFill>
                      <a:srgbClr val="FFFFFF"/>
                    </a:solidFill>
                    <a:cs typeface="Segoe UI Semilight" panose="020B0402040204020203" pitchFamily="34" charset="0"/>
                  </a:rPr>
                  <a:t>Machine Learning</a:t>
                </a:r>
              </a:p>
            </p:txBody>
          </p:sp>
          <p:grpSp>
            <p:nvGrpSpPr>
              <p:cNvPr id="201" name="Group 200"/>
              <p:cNvGrpSpPr/>
              <p:nvPr/>
            </p:nvGrpSpPr>
            <p:grpSpPr>
              <a:xfrm>
                <a:off x="5982706" y="3922858"/>
                <a:ext cx="352655" cy="270905"/>
                <a:chOff x="1260022" y="5196402"/>
                <a:chExt cx="3273425" cy="2514600"/>
              </a:xfrm>
              <a:solidFill>
                <a:srgbClr val="FFFFFF"/>
              </a:solidFill>
            </p:grpSpPr>
            <p:sp>
              <p:nvSpPr>
                <p:cNvPr id="207" name="Freeform 554"/>
                <p:cNvSpPr>
                  <a:spLocks/>
                </p:cNvSpPr>
                <p:nvPr/>
              </p:nvSpPr>
              <p:spPr bwMode="auto">
                <a:xfrm>
                  <a:off x="2247447" y="5196402"/>
                  <a:ext cx="2286000" cy="2514600"/>
                </a:xfrm>
                <a:custGeom>
                  <a:avLst/>
                  <a:gdLst>
                    <a:gd name="T0" fmla="*/ 307 w 609"/>
                    <a:gd name="T1" fmla="*/ 0 h 669"/>
                    <a:gd name="T2" fmla="*/ 341 w 609"/>
                    <a:gd name="T3" fmla="*/ 90 h 669"/>
                    <a:gd name="T4" fmla="*/ 395 w 609"/>
                    <a:gd name="T5" fmla="*/ 114 h 669"/>
                    <a:gd name="T6" fmla="*/ 482 w 609"/>
                    <a:gd name="T7" fmla="*/ 68 h 669"/>
                    <a:gd name="T8" fmla="*/ 537 w 609"/>
                    <a:gd name="T9" fmla="*/ 123 h 669"/>
                    <a:gd name="T10" fmla="*/ 494 w 609"/>
                    <a:gd name="T11" fmla="*/ 208 h 669"/>
                    <a:gd name="T12" fmla="*/ 516 w 609"/>
                    <a:gd name="T13" fmla="*/ 261 h 669"/>
                    <a:gd name="T14" fmla="*/ 609 w 609"/>
                    <a:gd name="T15" fmla="*/ 293 h 669"/>
                    <a:gd name="T16" fmla="*/ 609 w 609"/>
                    <a:gd name="T17" fmla="*/ 369 h 669"/>
                    <a:gd name="T18" fmla="*/ 517 w 609"/>
                    <a:gd name="T19" fmla="*/ 401 h 669"/>
                    <a:gd name="T20" fmla="*/ 493 w 609"/>
                    <a:gd name="T21" fmla="*/ 454 h 669"/>
                    <a:gd name="T22" fmla="*/ 535 w 609"/>
                    <a:gd name="T23" fmla="*/ 540 h 669"/>
                    <a:gd name="T24" fmla="*/ 480 w 609"/>
                    <a:gd name="T25" fmla="*/ 595 h 669"/>
                    <a:gd name="T26" fmla="*/ 394 w 609"/>
                    <a:gd name="T27" fmla="*/ 556 h 669"/>
                    <a:gd name="T28" fmla="*/ 339 w 609"/>
                    <a:gd name="T29" fmla="*/ 579 h 669"/>
                    <a:gd name="T30" fmla="*/ 309 w 609"/>
                    <a:gd name="T31" fmla="*/ 669 h 669"/>
                    <a:gd name="T32" fmla="*/ 231 w 609"/>
                    <a:gd name="T33" fmla="*/ 669 h 669"/>
                    <a:gd name="T34" fmla="*/ 201 w 609"/>
                    <a:gd name="T35" fmla="*/ 579 h 669"/>
                    <a:gd name="T36" fmla="*/ 148 w 609"/>
                    <a:gd name="T37" fmla="*/ 558 h 669"/>
                    <a:gd name="T38" fmla="*/ 63 w 609"/>
                    <a:gd name="T39" fmla="*/ 600 h 669"/>
                    <a:gd name="T40" fmla="*/ 7 w 609"/>
                    <a:gd name="T41" fmla="*/ 546 h 669"/>
                    <a:gd name="T42" fmla="*/ 24 w 609"/>
                    <a:gd name="T43" fmla="*/ 519 h 669"/>
                    <a:gd name="T44" fmla="*/ 102 w 609"/>
                    <a:gd name="T45" fmla="*/ 479 h 669"/>
                    <a:gd name="T46" fmla="*/ 171 w 609"/>
                    <a:gd name="T47" fmla="*/ 431 h 669"/>
                    <a:gd name="T48" fmla="*/ 208 w 609"/>
                    <a:gd name="T49" fmla="*/ 457 h 669"/>
                    <a:gd name="T50" fmla="*/ 411 w 609"/>
                    <a:gd name="T51" fmla="*/ 332 h 669"/>
                    <a:gd name="T52" fmla="*/ 339 w 609"/>
                    <a:gd name="T53" fmla="*/ 213 h 669"/>
                    <a:gd name="T54" fmla="*/ 180 w 609"/>
                    <a:gd name="T55" fmla="*/ 146 h 669"/>
                    <a:gd name="T56" fmla="*/ 28 w 609"/>
                    <a:gd name="T57" fmla="*/ 180 h 669"/>
                    <a:gd name="T58" fmla="*/ 0 w 609"/>
                    <a:gd name="T59" fmla="*/ 127 h 669"/>
                    <a:gd name="T60" fmla="*/ 51 w 609"/>
                    <a:gd name="T61" fmla="*/ 72 h 669"/>
                    <a:gd name="T62" fmla="*/ 143 w 609"/>
                    <a:gd name="T63" fmla="*/ 113 h 669"/>
                    <a:gd name="T64" fmla="*/ 196 w 609"/>
                    <a:gd name="T65" fmla="*/ 90 h 669"/>
                    <a:gd name="T66" fmla="*/ 233 w 609"/>
                    <a:gd name="T67" fmla="*/ 0 h 669"/>
                    <a:gd name="T68" fmla="*/ 307 w 609"/>
                    <a:gd name="T69" fmla="*/ 0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09" h="669">
                      <a:moveTo>
                        <a:pt x="307" y="0"/>
                      </a:moveTo>
                      <a:cubicBezTo>
                        <a:pt x="319" y="29"/>
                        <a:pt x="331" y="58"/>
                        <a:pt x="341" y="90"/>
                      </a:cubicBezTo>
                      <a:cubicBezTo>
                        <a:pt x="358" y="98"/>
                        <a:pt x="378" y="105"/>
                        <a:pt x="395" y="114"/>
                      </a:cubicBezTo>
                      <a:cubicBezTo>
                        <a:pt x="423" y="98"/>
                        <a:pt x="455" y="86"/>
                        <a:pt x="482" y="68"/>
                      </a:cubicBezTo>
                      <a:cubicBezTo>
                        <a:pt x="503" y="85"/>
                        <a:pt x="521" y="103"/>
                        <a:pt x="537" y="123"/>
                      </a:cubicBezTo>
                      <a:cubicBezTo>
                        <a:pt x="521" y="150"/>
                        <a:pt x="509" y="181"/>
                        <a:pt x="494" y="208"/>
                      </a:cubicBezTo>
                      <a:cubicBezTo>
                        <a:pt x="500" y="227"/>
                        <a:pt x="510" y="242"/>
                        <a:pt x="516" y="261"/>
                      </a:cubicBezTo>
                      <a:cubicBezTo>
                        <a:pt x="546" y="272"/>
                        <a:pt x="576" y="284"/>
                        <a:pt x="609" y="293"/>
                      </a:cubicBezTo>
                      <a:cubicBezTo>
                        <a:pt x="609" y="318"/>
                        <a:pt x="609" y="344"/>
                        <a:pt x="609" y="369"/>
                      </a:cubicBezTo>
                      <a:cubicBezTo>
                        <a:pt x="579" y="380"/>
                        <a:pt x="549" y="391"/>
                        <a:pt x="517" y="401"/>
                      </a:cubicBezTo>
                      <a:cubicBezTo>
                        <a:pt x="508" y="417"/>
                        <a:pt x="502" y="437"/>
                        <a:pt x="493" y="454"/>
                      </a:cubicBezTo>
                      <a:cubicBezTo>
                        <a:pt x="506" y="484"/>
                        <a:pt x="519" y="513"/>
                        <a:pt x="535" y="540"/>
                      </a:cubicBezTo>
                      <a:cubicBezTo>
                        <a:pt x="519" y="561"/>
                        <a:pt x="501" y="579"/>
                        <a:pt x="480" y="595"/>
                      </a:cubicBezTo>
                      <a:cubicBezTo>
                        <a:pt x="453" y="581"/>
                        <a:pt x="422" y="570"/>
                        <a:pt x="394" y="556"/>
                      </a:cubicBezTo>
                      <a:cubicBezTo>
                        <a:pt x="374" y="562"/>
                        <a:pt x="357" y="572"/>
                        <a:pt x="339" y="579"/>
                      </a:cubicBezTo>
                      <a:cubicBezTo>
                        <a:pt x="329" y="609"/>
                        <a:pt x="317" y="638"/>
                        <a:pt x="309" y="669"/>
                      </a:cubicBezTo>
                      <a:cubicBezTo>
                        <a:pt x="283" y="669"/>
                        <a:pt x="257" y="669"/>
                        <a:pt x="231" y="669"/>
                      </a:cubicBezTo>
                      <a:cubicBezTo>
                        <a:pt x="221" y="640"/>
                        <a:pt x="211" y="610"/>
                        <a:pt x="201" y="579"/>
                      </a:cubicBezTo>
                      <a:cubicBezTo>
                        <a:pt x="183" y="572"/>
                        <a:pt x="166" y="564"/>
                        <a:pt x="148" y="558"/>
                      </a:cubicBezTo>
                      <a:cubicBezTo>
                        <a:pt x="118" y="571"/>
                        <a:pt x="92" y="587"/>
                        <a:pt x="63" y="600"/>
                      </a:cubicBezTo>
                      <a:cubicBezTo>
                        <a:pt x="44" y="590"/>
                        <a:pt x="23" y="565"/>
                        <a:pt x="7" y="546"/>
                      </a:cubicBezTo>
                      <a:cubicBezTo>
                        <a:pt x="14" y="538"/>
                        <a:pt x="20" y="529"/>
                        <a:pt x="24" y="519"/>
                      </a:cubicBezTo>
                      <a:cubicBezTo>
                        <a:pt x="53" y="509"/>
                        <a:pt x="77" y="498"/>
                        <a:pt x="102" y="479"/>
                      </a:cubicBezTo>
                      <a:cubicBezTo>
                        <a:pt x="119" y="466"/>
                        <a:pt x="144" y="427"/>
                        <a:pt x="171" y="431"/>
                      </a:cubicBezTo>
                      <a:cubicBezTo>
                        <a:pt x="182" y="432"/>
                        <a:pt x="193" y="450"/>
                        <a:pt x="208" y="457"/>
                      </a:cubicBezTo>
                      <a:cubicBezTo>
                        <a:pt x="301" y="505"/>
                        <a:pt x="414" y="433"/>
                        <a:pt x="411" y="332"/>
                      </a:cubicBezTo>
                      <a:cubicBezTo>
                        <a:pt x="410" y="268"/>
                        <a:pt x="377" y="244"/>
                        <a:pt x="339" y="213"/>
                      </a:cubicBezTo>
                      <a:cubicBezTo>
                        <a:pt x="299" y="181"/>
                        <a:pt x="244" y="151"/>
                        <a:pt x="180" y="146"/>
                      </a:cubicBezTo>
                      <a:cubicBezTo>
                        <a:pt x="125" y="142"/>
                        <a:pt x="75" y="156"/>
                        <a:pt x="28" y="180"/>
                      </a:cubicBezTo>
                      <a:cubicBezTo>
                        <a:pt x="19" y="162"/>
                        <a:pt x="10" y="144"/>
                        <a:pt x="0" y="127"/>
                      </a:cubicBezTo>
                      <a:cubicBezTo>
                        <a:pt x="14" y="106"/>
                        <a:pt x="35" y="92"/>
                        <a:pt x="51" y="72"/>
                      </a:cubicBezTo>
                      <a:cubicBezTo>
                        <a:pt x="81" y="86"/>
                        <a:pt x="112" y="99"/>
                        <a:pt x="143" y="113"/>
                      </a:cubicBezTo>
                      <a:cubicBezTo>
                        <a:pt x="160" y="105"/>
                        <a:pt x="177" y="97"/>
                        <a:pt x="196" y="90"/>
                      </a:cubicBezTo>
                      <a:cubicBezTo>
                        <a:pt x="209" y="60"/>
                        <a:pt x="218" y="27"/>
                        <a:pt x="233" y="0"/>
                      </a:cubicBezTo>
                      <a:cubicBezTo>
                        <a:pt x="258" y="0"/>
                        <a:pt x="282" y="0"/>
                        <a:pt x="3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ndParaRPr>
                </a:p>
              </p:txBody>
            </p:sp>
            <p:sp>
              <p:nvSpPr>
                <p:cNvPr id="208" name="Freeform 555"/>
                <p:cNvSpPr>
                  <a:spLocks/>
                </p:cNvSpPr>
                <p:nvPr/>
              </p:nvSpPr>
              <p:spPr bwMode="auto">
                <a:xfrm>
                  <a:off x="1620384" y="5858389"/>
                  <a:ext cx="1892300" cy="604838"/>
                </a:xfrm>
                <a:custGeom>
                  <a:avLst/>
                  <a:gdLst>
                    <a:gd name="T0" fmla="*/ 319 w 504"/>
                    <a:gd name="T1" fmla="*/ 4 h 161"/>
                    <a:gd name="T2" fmla="*/ 486 w 504"/>
                    <a:gd name="T3" fmla="*/ 67 h 161"/>
                    <a:gd name="T4" fmla="*/ 502 w 504"/>
                    <a:gd name="T5" fmla="*/ 90 h 161"/>
                    <a:gd name="T6" fmla="*/ 490 w 504"/>
                    <a:gd name="T7" fmla="*/ 115 h 161"/>
                    <a:gd name="T8" fmla="*/ 455 w 504"/>
                    <a:gd name="T9" fmla="*/ 90 h 161"/>
                    <a:gd name="T10" fmla="*/ 327 w 504"/>
                    <a:gd name="T11" fmla="*/ 37 h 161"/>
                    <a:gd name="T12" fmla="*/ 216 w 504"/>
                    <a:gd name="T13" fmla="*/ 69 h 161"/>
                    <a:gd name="T14" fmla="*/ 68 w 504"/>
                    <a:gd name="T15" fmla="*/ 143 h 161"/>
                    <a:gd name="T16" fmla="*/ 2 w 504"/>
                    <a:gd name="T17" fmla="*/ 99 h 161"/>
                    <a:gd name="T18" fmla="*/ 11 w 504"/>
                    <a:gd name="T19" fmla="*/ 76 h 161"/>
                    <a:gd name="T20" fmla="*/ 76 w 504"/>
                    <a:gd name="T21" fmla="*/ 110 h 161"/>
                    <a:gd name="T22" fmla="*/ 174 w 504"/>
                    <a:gd name="T23" fmla="*/ 57 h 161"/>
                    <a:gd name="T24" fmla="*/ 319 w 504"/>
                    <a:gd name="T25" fmla="*/ 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4" h="161">
                      <a:moveTo>
                        <a:pt x="319" y="4"/>
                      </a:moveTo>
                      <a:cubicBezTo>
                        <a:pt x="384" y="0"/>
                        <a:pt x="445" y="29"/>
                        <a:pt x="486" y="67"/>
                      </a:cubicBezTo>
                      <a:cubicBezTo>
                        <a:pt x="490" y="71"/>
                        <a:pt x="501" y="81"/>
                        <a:pt x="502" y="90"/>
                      </a:cubicBezTo>
                      <a:cubicBezTo>
                        <a:pt x="504" y="101"/>
                        <a:pt x="499" y="113"/>
                        <a:pt x="490" y="115"/>
                      </a:cubicBezTo>
                      <a:cubicBezTo>
                        <a:pt x="480" y="117"/>
                        <a:pt x="461" y="97"/>
                        <a:pt x="455" y="90"/>
                      </a:cubicBezTo>
                      <a:cubicBezTo>
                        <a:pt x="424" y="61"/>
                        <a:pt x="384" y="38"/>
                        <a:pt x="327" y="37"/>
                      </a:cubicBezTo>
                      <a:cubicBezTo>
                        <a:pt x="284" y="37"/>
                        <a:pt x="245" y="51"/>
                        <a:pt x="216" y="69"/>
                      </a:cubicBezTo>
                      <a:cubicBezTo>
                        <a:pt x="173" y="96"/>
                        <a:pt x="147" y="161"/>
                        <a:pt x="68" y="143"/>
                      </a:cubicBezTo>
                      <a:cubicBezTo>
                        <a:pt x="45" y="138"/>
                        <a:pt x="7" y="123"/>
                        <a:pt x="2" y="99"/>
                      </a:cubicBezTo>
                      <a:cubicBezTo>
                        <a:pt x="0" y="91"/>
                        <a:pt x="1" y="80"/>
                        <a:pt x="11" y="76"/>
                      </a:cubicBezTo>
                      <a:cubicBezTo>
                        <a:pt x="31" y="70"/>
                        <a:pt x="54" y="107"/>
                        <a:pt x="76" y="110"/>
                      </a:cubicBezTo>
                      <a:cubicBezTo>
                        <a:pt x="126" y="116"/>
                        <a:pt x="147" y="79"/>
                        <a:pt x="174" y="57"/>
                      </a:cubicBezTo>
                      <a:cubicBezTo>
                        <a:pt x="208" y="29"/>
                        <a:pt x="256" y="8"/>
                        <a:pt x="31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ndParaRPr>
                </a:p>
              </p:txBody>
            </p:sp>
            <p:sp>
              <p:nvSpPr>
                <p:cNvPr id="209" name="Freeform 556"/>
                <p:cNvSpPr>
                  <a:spLocks/>
                </p:cNvSpPr>
                <p:nvPr/>
              </p:nvSpPr>
              <p:spPr bwMode="auto">
                <a:xfrm>
                  <a:off x="1394959" y="6174302"/>
                  <a:ext cx="1952625" cy="593725"/>
                </a:xfrm>
                <a:custGeom>
                  <a:avLst/>
                  <a:gdLst>
                    <a:gd name="T0" fmla="*/ 366 w 520"/>
                    <a:gd name="T1" fmla="*/ 6 h 158"/>
                    <a:gd name="T2" fmla="*/ 508 w 520"/>
                    <a:gd name="T3" fmla="*/ 59 h 158"/>
                    <a:gd name="T4" fmla="*/ 506 w 520"/>
                    <a:gd name="T5" fmla="*/ 95 h 158"/>
                    <a:gd name="T6" fmla="*/ 453 w 520"/>
                    <a:gd name="T7" fmla="*/ 59 h 158"/>
                    <a:gd name="T8" fmla="*/ 290 w 520"/>
                    <a:gd name="T9" fmla="*/ 74 h 158"/>
                    <a:gd name="T10" fmla="*/ 260 w 520"/>
                    <a:gd name="T11" fmla="*/ 105 h 158"/>
                    <a:gd name="T12" fmla="*/ 32 w 520"/>
                    <a:gd name="T13" fmla="*/ 97 h 158"/>
                    <a:gd name="T14" fmla="*/ 27 w 520"/>
                    <a:gd name="T15" fmla="*/ 51 h 158"/>
                    <a:gd name="T16" fmla="*/ 78 w 520"/>
                    <a:gd name="T17" fmla="*/ 88 h 158"/>
                    <a:gd name="T18" fmla="*/ 230 w 520"/>
                    <a:gd name="T19" fmla="*/ 82 h 158"/>
                    <a:gd name="T20" fmla="*/ 366 w 520"/>
                    <a:gd name="T21" fmla="*/ 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0" h="158">
                      <a:moveTo>
                        <a:pt x="366" y="6"/>
                      </a:moveTo>
                      <a:cubicBezTo>
                        <a:pt x="422" y="0"/>
                        <a:pt x="479" y="24"/>
                        <a:pt x="508" y="59"/>
                      </a:cubicBezTo>
                      <a:cubicBezTo>
                        <a:pt x="520" y="75"/>
                        <a:pt x="518" y="91"/>
                        <a:pt x="506" y="95"/>
                      </a:cubicBezTo>
                      <a:cubicBezTo>
                        <a:pt x="488" y="100"/>
                        <a:pt x="467" y="68"/>
                        <a:pt x="453" y="59"/>
                      </a:cubicBezTo>
                      <a:cubicBezTo>
                        <a:pt x="402" y="29"/>
                        <a:pt x="333" y="38"/>
                        <a:pt x="290" y="74"/>
                      </a:cubicBezTo>
                      <a:cubicBezTo>
                        <a:pt x="281" y="82"/>
                        <a:pt x="270" y="97"/>
                        <a:pt x="260" y="105"/>
                      </a:cubicBezTo>
                      <a:cubicBezTo>
                        <a:pt x="195" y="158"/>
                        <a:pt x="91" y="149"/>
                        <a:pt x="32" y="97"/>
                      </a:cubicBezTo>
                      <a:cubicBezTo>
                        <a:pt x="24" y="89"/>
                        <a:pt x="0" y="56"/>
                        <a:pt x="27" y="51"/>
                      </a:cubicBezTo>
                      <a:cubicBezTo>
                        <a:pt x="43" y="47"/>
                        <a:pt x="61" y="77"/>
                        <a:pt x="78" y="88"/>
                      </a:cubicBezTo>
                      <a:cubicBezTo>
                        <a:pt x="125" y="116"/>
                        <a:pt x="190" y="109"/>
                        <a:pt x="230" y="82"/>
                      </a:cubicBezTo>
                      <a:cubicBezTo>
                        <a:pt x="277" y="51"/>
                        <a:pt x="292" y="14"/>
                        <a:pt x="36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ndParaRPr>
                </a:p>
              </p:txBody>
            </p:sp>
            <p:sp>
              <p:nvSpPr>
                <p:cNvPr id="210" name="Freeform 557"/>
                <p:cNvSpPr>
                  <a:spLocks/>
                </p:cNvSpPr>
                <p:nvPr/>
              </p:nvSpPr>
              <p:spPr bwMode="auto">
                <a:xfrm>
                  <a:off x="1260022" y="6493389"/>
                  <a:ext cx="1930400" cy="566738"/>
                </a:xfrm>
                <a:custGeom>
                  <a:avLst/>
                  <a:gdLst>
                    <a:gd name="T0" fmla="*/ 10 w 514"/>
                    <a:gd name="T1" fmla="*/ 35 h 151"/>
                    <a:gd name="T2" fmla="*/ 63 w 514"/>
                    <a:gd name="T3" fmla="*/ 72 h 151"/>
                    <a:gd name="T4" fmla="*/ 211 w 514"/>
                    <a:gd name="T5" fmla="*/ 111 h 151"/>
                    <a:gd name="T6" fmla="*/ 296 w 514"/>
                    <a:gd name="T7" fmla="*/ 77 h 151"/>
                    <a:gd name="T8" fmla="*/ 436 w 514"/>
                    <a:gd name="T9" fmla="*/ 8 h 151"/>
                    <a:gd name="T10" fmla="*/ 510 w 514"/>
                    <a:gd name="T11" fmla="*/ 49 h 151"/>
                    <a:gd name="T12" fmla="*/ 501 w 514"/>
                    <a:gd name="T13" fmla="*/ 73 h 151"/>
                    <a:gd name="T14" fmla="*/ 448 w 514"/>
                    <a:gd name="T15" fmla="*/ 42 h 151"/>
                    <a:gd name="T16" fmla="*/ 323 w 514"/>
                    <a:gd name="T17" fmla="*/ 103 h 151"/>
                    <a:gd name="T18" fmla="*/ 165 w 514"/>
                    <a:gd name="T19" fmla="*/ 146 h 151"/>
                    <a:gd name="T20" fmla="*/ 63 w 514"/>
                    <a:gd name="T21" fmla="*/ 111 h 151"/>
                    <a:gd name="T22" fmla="*/ 10 w 514"/>
                    <a:gd name="T23" fmla="*/ 3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4" h="151">
                      <a:moveTo>
                        <a:pt x="10" y="35"/>
                      </a:moveTo>
                      <a:cubicBezTo>
                        <a:pt x="40" y="37"/>
                        <a:pt x="46" y="59"/>
                        <a:pt x="63" y="72"/>
                      </a:cubicBezTo>
                      <a:cubicBezTo>
                        <a:pt x="95" y="96"/>
                        <a:pt x="147" y="117"/>
                        <a:pt x="211" y="111"/>
                      </a:cubicBezTo>
                      <a:cubicBezTo>
                        <a:pt x="248" y="107"/>
                        <a:pt x="274" y="92"/>
                        <a:pt x="296" y="77"/>
                      </a:cubicBezTo>
                      <a:cubicBezTo>
                        <a:pt x="338" y="48"/>
                        <a:pt x="358" y="0"/>
                        <a:pt x="436" y="8"/>
                      </a:cubicBezTo>
                      <a:cubicBezTo>
                        <a:pt x="454" y="10"/>
                        <a:pt x="503" y="25"/>
                        <a:pt x="510" y="49"/>
                      </a:cubicBezTo>
                      <a:cubicBezTo>
                        <a:pt x="512" y="58"/>
                        <a:pt x="514" y="70"/>
                        <a:pt x="501" y="73"/>
                      </a:cubicBezTo>
                      <a:cubicBezTo>
                        <a:pt x="484" y="78"/>
                        <a:pt x="467" y="48"/>
                        <a:pt x="448" y="42"/>
                      </a:cubicBezTo>
                      <a:cubicBezTo>
                        <a:pt x="388" y="23"/>
                        <a:pt x="360" y="77"/>
                        <a:pt x="323" y="103"/>
                      </a:cubicBezTo>
                      <a:cubicBezTo>
                        <a:pt x="286" y="130"/>
                        <a:pt x="237" y="151"/>
                        <a:pt x="165" y="146"/>
                      </a:cubicBezTo>
                      <a:cubicBezTo>
                        <a:pt x="129" y="143"/>
                        <a:pt x="92" y="129"/>
                        <a:pt x="63" y="111"/>
                      </a:cubicBezTo>
                      <a:cubicBezTo>
                        <a:pt x="38" y="95"/>
                        <a:pt x="0" y="73"/>
                        <a:pt x="10"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Segoe UI"/>
                  </a:endParaRPr>
                </a:p>
              </p:txBody>
            </p:sp>
          </p:grpSp>
          <p:sp>
            <p:nvSpPr>
              <p:cNvPr id="202" name="Freeform 558"/>
              <p:cNvSpPr>
                <a:spLocks/>
              </p:cNvSpPr>
              <p:nvPr/>
            </p:nvSpPr>
            <p:spPr bwMode="auto">
              <a:xfrm>
                <a:off x="5984022" y="3353857"/>
                <a:ext cx="366380" cy="277258"/>
              </a:xfrm>
              <a:custGeom>
                <a:avLst/>
                <a:gdLst>
                  <a:gd name="connsiteX0" fmla="*/ 5546725 w 8802688"/>
                  <a:gd name="connsiteY0" fmla="*/ 4819650 h 6677025"/>
                  <a:gd name="connsiteX1" fmla="*/ 5573713 w 8802688"/>
                  <a:gd name="connsiteY1" fmla="*/ 4926013 h 6677025"/>
                  <a:gd name="connsiteX2" fmla="*/ 5603875 w 8802688"/>
                  <a:gd name="connsiteY2" fmla="*/ 5024438 h 6677025"/>
                  <a:gd name="connsiteX3" fmla="*/ 5630863 w 8802688"/>
                  <a:gd name="connsiteY3" fmla="*/ 5122863 h 6677025"/>
                  <a:gd name="connsiteX4" fmla="*/ 5657850 w 8802688"/>
                  <a:gd name="connsiteY4" fmla="*/ 5229225 h 6677025"/>
                  <a:gd name="connsiteX5" fmla="*/ 5668963 w 8802688"/>
                  <a:gd name="connsiteY5" fmla="*/ 5313363 h 6677025"/>
                  <a:gd name="connsiteX6" fmla="*/ 5681663 w 8802688"/>
                  <a:gd name="connsiteY6" fmla="*/ 5399088 h 6677025"/>
                  <a:gd name="connsiteX7" fmla="*/ 5686425 w 8802688"/>
                  <a:gd name="connsiteY7" fmla="*/ 5484813 h 6677025"/>
                  <a:gd name="connsiteX8" fmla="*/ 5689600 w 8802688"/>
                  <a:gd name="connsiteY8" fmla="*/ 5572126 h 6677025"/>
                  <a:gd name="connsiteX9" fmla="*/ 5695950 w 8802688"/>
                  <a:gd name="connsiteY9" fmla="*/ 5749926 h 6677025"/>
                  <a:gd name="connsiteX10" fmla="*/ 5695950 w 8802688"/>
                  <a:gd name="connsiteY10" fmla="*/ 5940426 h 6677025"/>
                  <a:gd name="connsiteX11" fmla="*/ 5692775 w 8802688"/>
                  <a:gd name="connsiteY11" fmla="*/ 5957888 h 6677025"/>
                  <a:gd name="connsiteX12" fmla="*/ 5689600 w 8802688"/>
                  <a:gd name="connsiteY12" fmla="*/ 5978526 h 6677025"/>
                  <a:gd name="connsiteX13" fmla="*/ 5681663 w 8802688"/>
                  <a:gd name="connsiteY13" fmla="*/ 6002338 h 6677025"/>
                  <a:gd name="connsiteX14" fmla="*/ 5672138 w 8802688"/>
                  <a:gd name="connsiteY14" fmla="*/ 6029326 h 6677025"/>
                  <a:gd name="connsiteX15" fmla="*/ 5659438 w 8802688"/>
                  <a:gd name="connsiteY15" fmla="*/ 6053138 h 6677025"/>
                  <a:gd name="connsiteX16" fmla="*/ 5648325 w 8802688"/>
                  <a:gd name="connsiteY16" fmla="*/ 6070601 h 6677025"/>
                  <a:gd name="connsiteX17" fmla="*/ 5634038 w 8802688"/>
                  <a:gd name="connsiteY17" fmla="*/ 6086476 h 6677025"/>
                  <a:gd name="connsiteX18" fmla="*/ 5627688 w 8802688"/>
                  <a:gd name="connsiteY18" fmla="*/ 6088063 h 6677025"/>
                  <a:gd name="connsiteX19" fmla="*/ 5621338 w 8802688"/>
                  <a:gd name="connsiteY19" fmla="*/ 6088063 h 6677025"/>
                  <a:gd name="connsiteX20" fmla="*/ 5526088 w 8802688"/>
                  <a:gd name="connsiteY20" fmla="*/ 6100763 h 6677025"/>
                  <a:gd name="connsiteX21" fmla="*/ 5430838 w 8802688"/>
                  <a:gd name="connsiteY21" fmla="*/ 6107113 h 6677025"/>
                  <a:gd name="connsiteX22" fmla="*/ 5338763 w 8802688"/>
                  <a:gd name="connsiteY22" fmla="*/ 6107113 h 6677025"/>
                  <a:gd name="connsiteX23" fmla="*/ 5249862 w 8802688"/>
                  <a:gd name="connsiteY23" fmla="*/ 6103938 h 6677025"/>
                  <a:gd name="connsiteX24" fmla="*/ 5068887 w 8802688"/>
                  <a:gd name="connsiteY24" fmla="*/ 6094413 h 6677025"/>
                  <a:gd name="connsiteX25" fmla="*/ 4973637 w 8802688"/>
                  <a:gd name="connsiteY25" fmla="*/ 6091238 h 6677025"/>
                  <a:gd name="connsiteX26" fmla="*/ 4878387 w 8802688"/>
                  <a:gd name="connsiteY26" fmla="*/ 6088063 h 6677025"/>
                  <a:gd name="connsiteX27" fmla="*/ 5045075 w 8802688"/>
                  <a:gd name="connsiteY27" fmla="*/ 5780088 h 6677025"/>
                  <a:gd name="connsiteX28" fmla="*/ 5213350 w 8802688"/>
                  <a:gd name="connsiteY28" fmla="*/ 5467350 h 6677025"/>
                  <a:gd name="connsiteX29" fmla="*/ 5380038 w 8802688"/>
                  <a:gd name="connsiteY29" fmla="*/ 5149850 h 6677025"/>
                  <a:gd name="connsiteX30" fmla="*/ 576262 w 8802688"/>
                  <a:gd name="connsiteY30" fmla="*/ 4632325 h 6677025"/>
                  <a:gd name="connsiteX31" fmla="*/ 685799 w 8802688"/>
                  <a:gd name="connsiteY31" fmla="*/ 4827588 h 6677025"/>
                  <a:gd name="connsiteX32" fmla="*/ 796925 w 8802688"/>
                  <a:gd name="connsiteY32" fmla="*/ 5030788 h 6677025"/>
                  <a:gd name="connsiteX33" fmla="*/ 909637 w 8802688"/>
                  <a:gd name="connsiteY33" fmla="*/ 5235575 h 6677025"/>
                  <a:gd name="connsiteX34" fmla="*/ 1019175 w 8802688"/>
                  <a:gd name="connsiteY34" fmla="*/ 5456238 h 6677025"/>
                  <a:gd name="connsiteX35" fmla="*/ 1031875 w 8802688"/>
                  <a:gd name="connsiteY35" fmla="*/ 5481638 h 6677025"/>
                  <a:gd name="connsiteX36" fmla="*/ 1039812 w 8802688"/>
                  <a:gd name="connsiteY36" fmla="*/ 5508626 h 6677025"/>
                  <a:gd name="connsiteX37" fmla="*/ 1046162 w 8802688"/>
                  <a:gd name="connsiteY37" fmla="*/ 5532438 h 6677025"/>
                  <a:gd name="connsiteX38" fmla="*/ 1049337 w 8802688"/>
                  <a:gd name="connsiteY38" fmla="*/ 5559426 h 6677025"/>
                  <a:gd name="connsiteX39" fmla="*/ 1049337 w 8802688"/>
                  <a:gd name="connsiteY39" fmla="*/ 5580063 h 6677025"/>
                  <a:gd name="connsiteX40" fmla="*/ 1046162 w 8802688"/>
                  <a:gd name="connsiteY40" fmla="*/ 5600701 h 6677025"/>
                  <a:gd name="connsiteX41" fmla="*/ 1039812 w 8802688"/>
                  <a:gd name="connsiteY41" fmla="*/ 5621338 h 6677025"/>
                  <a:gd name="connsiteX42" fmla="*/ 1028699 w 8802688"/>
                  <a:gd name="connsiteY42" fmla="*/ 5640388 h 6677025"/>
                  <a:gd name="connsiteX43" fmla="*/ 1019175 w 8802688"/>
                  <a:gd name="connsiteY43" fmla="*/ 5657851 h 6677025"/>
                  <a:gd name="connsiteX44" fmla="*/ 1004887 w 8802688"/>
                  <a:gd name="connsiteY44" fmla="*/ 5672138 h 6677025"/>
                  <a:gd name="connsiteX45" fmla="*/ 987425 w 8802688"/>
                  <a:gd name="connsiteY45" fmla="*/ 5684838 h 6677025"/>
                  <a:gd name="connsiteX46" fmla="*/ 968375 w 8802688"/>
                  <a:gd name="connsiteY46" fmla="*/ 5695951 h 6677025"/>
                  <a:gd name="connsiteX47" fmla="*/ 947737 w 8802688"/>
                  <a:gd name="connsiteY47" fmla="*/ 5705476 h 6677025"/>
                  <a:gd name="connsiteX48" fmla="*/ 923925 w 8802688"/>
                  <a:gd name="connsiteY48" fmla="*/ 5711826 h 6677025"/>
                  <a:gd name="connsiteX49" fmla="*/ 896937 w 8802688"/>
                  <a:gd name="connsiteY49" fmla="*/ 5713413 h 6677025"/>
                  <a:gd name="connsiteX50" fmla="*/ 871537 w 8802688"/>
                  <a:gd name="connsiteY50" fmla="*/ 5716588 h 6677025"/>
                  <a:gd name="connsiteX51" fmla="*/ 844549 w 8802688"/>
                  <a:gd name="connsiteY51" fmla="*/ 5716588 h 6677025"/>
                  <a:gd name="connsiteX52" fmla="*/ 814387 w 8802688"/>
                  <a:gd name="connsiteY52" fmla="*/ 5716588 h 6677025"/>
                  <a:gd name="connsiteX53" fmla="*/ 787399 w 8802688"/>
                  <a:gd name="connsiteY53" fmla="*/ 5713413 h 6677025"/>
                  <a:gd name="connsiteX54" fmla="*/ 757237 w 8802688"/>
                  <a:gd name="connsiteY54" fmla="*/ 5711826 h 6677025"/>
                  <a:gd name="connsiteX55" fmla="*/ 728662 w 8802688"/>
                  <a:gd name="connsiteY55" fmla="*/ 5702301 h 6677025"/>
                  <a:gd name="connsiteX56" fmla="*/ 695325 w 8802688"/>
                  <a:gd name="connsiteY56" fmla="*/ 5692776 h 6677025"/>
                  <a:gd name="connsiteX57" fmla="*/ 636587 w 8802688"/>
                  <a:gd name="connsiteY57" fmla="*/ 5668963 h 6677025"/>
                  <a:gd name="connsiteX58" fmla="*/ 576262 w 8802688"/>
                  <a:gd name="connsiteY58" fmla="*/ 5637213 h 6677025"/>
                  <a:gd name="connsiteX59" fmla="*/ 520699 w 8802688"/>
                  <a:gd name="connsiteY59" fmla="*/ 5600701 h 6677025"/>
                  <a:gd name="connsiteX60" fmla="*/ 463549 w 8802688"/>
                  <a:gd name="connsiteY60" fmla="*/ 5556251 h 6677025"/>
                  <a:gd name="connsiteX61" fmla="*/ 406399 w 8802688"/>
                  <a:gd name="connsiteY61" fmla="*/ 5508626 h 6677025"/>
                  <a:gd name="connsiteX62" fmla="*/ 360362 w 8802688"/>
                  <a:gd name="connsiteY62" fmla="*/ 5457826 h 6677025"/>
                  <a:gd name="connsiteX63" fmla="*/ 312737 w 8802688"/>
                  <a:gd name="connsiteY63" fmla="*/ 5405438 h 6677025"/>
                  <a:gd name="connsiteX64" fmla="*/ 269875 w 8802688"/>
                  <a:gd name="connsiteY64" fmla="*/ 5351463 h 6677025"/>
                  <a:gd name="connsiteX65" fmla="*/ 234949 w 8802688"/>
                  <a:gd name="connsiteY65" fmla="*/ 5294313 h 6677025"/>
                  <a:gd name="connsiteX66" fmla="*/ 207962 w 8802688"/>
                  <a:gd name="connsiteY66" fmla="*/ 5238750 h 6677025"/>
                  <a:gd name="connsiteX67" fmla="*/ 184149 w 8802688"/>
                  <a:gd name="connsiteY67" fmla="*/ 5184775 h 6677025"/>
                  <a:gd name="connsiteX68" fmla="*/ 177799 w 8802688"/>
                  <a:gd name="connsiteY68" fmla="*/ 5157788 h 6677025"/>
                  <a:gd name="connsiteX69" fmla="*/ 173037 w 8802688"/>
                  <a:gd name="connsiteY69" fmla="*/ 5130800 h 6677025"/>
                  <a:gd name="connsiteX70" fmla="*/ 169862 w 8802688"/>
                  <a:gd name="connsiteY70" fmla="*/ 5105400 h 6677025"/>
                  <a:gd name="connsiteX71" fmla="*/ 166687 w 8802688"/>
                  <a:gd name="connsiteY71" fmla="*/ 5081588 h 6677025"/>
                  <a:gd name="connsiteX72" fmla="*/ 169862 w 8802688"/>
                  <a:gd name="connsiteY72" fmla="*/ 5054600 h 6677025"/>
                  <a:gd name="connsiteX73" fmla="*/ 173037 w 8802688"/>
                  <a:gd name="connsiteY73" fmla="*/ 5024438 h 6677025"/>
                  <a:gd name="connsiteX74" fmla="*/ 180975 w 8802688"/>
                  <a:gd name="connsiteY74" fmla="*/ 4997450 h 6677025"/>
                  <a:gd name="connsiteX75" fmla="*/ 190499 w 8802688"/>
                  <a:gd name="connsiteY75" fmla="*/ 4973638 h 6677025"/>
                  <a:gd name="connsiteX76" fmla="*/ 201612 w 8802688"/>
                  <a:gd name="connsiteY76" fmla="*/ 4949825 h 6677025"/>
                  <a:gd name="connsiteX77" fmla="*/ 214312 w 8802688"/>
                  <a:gd name="connsiteY77" fmla="*/ 4929188 h 6677025"/>
                  <a:gd name="connsiteX78" fmla="*/ 228599 w 8802688"/>
                  <a:gd name="connsiteY78" fmla="*/ 4908550 h 6677025"/>
                  <a:gd name="connsiteX79" fmla="*/ 241299 w 8802688"/>
                  <a:gd name="connsiteY79" fmla="*/ 4894263 h 6677025"/>
                  <a:gd name="connsiteX80" fmla="*/ 285749 w 8802688"/>
                  <a:gd name="connsiteY80" fmla="*/ 4851400 h 6677025"/>
                  <a:gd name="connsiteX81" fmla="*/ 330199 w 8802688"/>
                  <a:gd name="connsiteY81" fmla="*/ 4816475 h 6677025"/>
                  <a:gd name="connsiteX82" fmla="*/ 377825 w 8802688"/>
                  <a:gd name="connsiteY82" fmla="*/ 4779963 h 6677025"/>
                  <a:gd name="connsiteX83" fmla="*/ 422275 w 8802688"/>
                  <a:gd name="connsiteY83" fmla="*/ 4748213 h 6677025"/>
                  <a:gd name="connsiteX84" fmla="*/ 507999 w 8802688"/>
                  <a:gd name="connsiteY84" fmla="*/ 4687888 h 6677025"/>
                  <a:gd name="connsiteX85" fmla="*/ 544512 w 8802688"/>
                  <a:gd name="connsiteY85" fmla="*/ 4662488 h 6677025"/>
                  <a:gd name="connsiteX86" fmla="*/ 6180138 w 8802688"/>
                  <a:gd name="connsiteY86" fmla="*/ 3546475 h 6677025"/>
                  <a:gd name="connsiteX87" fmla="*/ 6124576 w 8802688"/>
                  <a:gd name="connsiteY87" fmla="*/ 3562350 h 6677025"/>
                  <a:gd name="connsiteX88" fmla="*/ 6076951 w 8802688"/>
                  <a:gd name="connsiteY88" fmla="*/ 3579813 h 6677025"/>
                  <a:gd name="connsiteX89" fmla="*/ 6037263 w 8802688"/>
                  <a:gd name="connsiteY89" fmla="*/ 3600450 h 6677025"/>
                  <a:gd name="connsiteX90" fmla="*/ 6002338 w 8802688"/>
                  <a:gd name="connsiteY90" fmla="*/ 3624263 h 6677025"/>
                  <a:gd name="connsiteX91" fmla="*/ 5978526 w 8802688"/>
                  <a:gd name="connsiteY91" fmla="*/ 3651250 h 6677025"/>
                  <a:gd name="connsiteX92" fmla="*/ 5961063 w 8802688"/>
                  <a:gd name="connsiteY92" fmla="*/ 3678238 h 6677025"/>
                  <a:gd name="connsiteX93" fmla="*/ 5948363 w 8802688"/>
                  <a:gd name="connsiteY93" fmla="*/ 3705225 h 6677025"/>
                  <a:gd name="connsiteX94" fmla="*/ 5945188 w 8802688"/>
                  <a:gd name="connsiteY94" fmla="*/ 3719513 h 6677025"/>
                  <a:gd name="connsiteX95" fmla="*/ 5945188 w 8802688"/>
                  <a:gd name="connsiteY95" fmla="*/ 3733800 h 6677025"/>
                  <a:gd name="connsiteX96" fmla="*/ 5986463 w 8802688"/>
                  <a:gd name="connsiteY96" fmla="*/ 3698875 h 6677025"/>
                  <a:gd name="connsiteX97" fmla="*/ 6046788 w 8802688"/>
                  <a:gd name="connsiteY97" fmla="*/ 3654425 h 6677025"/>
                  <a:gd name="connsiteX98" fmla="*/ 6115051 w 8802688"/>
                  <a:gd name="connsiteY98" fmla="*/ 3600450 h 6677025"/>
                  <a:gd name="connsiteX99" fmla="*/ 6148388 w 8802688"/>
                  <a:gd name="connsiteY99" fmla="*/ 3573463 h 6677025"/>
                  <a:gd name="connsiteX100" fmla="*/ 279400 w 8802688"/>
                  <a:gd name="connsiteY100" fmla="*/ 2203450 h 6677025"/>
                  <a:gd name="connsiteX101" fmla="*/ 354013 w 8802688"/>
                  <a:gd name="connsiteY101" fmla="*/ 2203450 h 6677025"/>
                  <a:gd name="connsiteX102" fmla="*/ 327025 w 8802688"/>
                  <a:gd name="connsiteY102" fmla="*/ 2274888 h 6677025"/>
                  <a:gd name="connsiteX103" fmla="*/ 303213 w 8802688"/>
                  <a:gd name="connsiteY103" fmla="*/ 2343150 h 6677025"/>
                  <a:gd name="connsiteX104" fmla="*/ 261938 w 8802688"/>
                  <a:gd name="connsiteY104" fmla="*/ 2482850 h 6677025"/>
                  <a:gd name="connsiteX105" fmla="*/ 217488 w 8802688"/>
                  <a:gd name="connsiteY105" fmla="*/ 2625726 h 6677025"/>
                  <a:gd name="connsiteX106" fmla="*/ 193675 w 8802688"/>
                  <a:gd name="connsiteY106" fmla="*/ 2693988 h 6677025"/>
                  <a:gd name="connsiteX107" fmla="*/ 166688 w 8802688"/>
                  <a:gd name="connsiteY107" fmla="*/ 2765425 h 6677025"/>
                  <a:gd name="connsiteX108" fmla="*/ 169863 w 8802688"/>
                  <a:gd name="connsiteY108" fmla="*/ 2792413 h 6677025"/>
                  <a:gd name="connsiteX109" fmla="*/ 173038 w 8802688"/>
                  <a:gd name="connsiteY109" fmla="*/ 2819400 h 6677025"/>
                  <a:gd name="connsiteX110" fmla="*/ 180975 w 8802688"/>
                  <a:gd name="connsiteY110" fmla="*/ 2844801 h 6677025"/>
                  <a:gd name="connsiteX111" fmla="*/ 190500 w 8802688"/>
                  <a:gd name="connsiteY111" fmla="*/ 2871788 h 6677025"/>
                  <a:gd name="connsiteX112" fmla="*/ 201613 w 8802688"/>
                  <a:gd name="connsiteY112" fmla="*/ 2895601 h 6677025"/>
                  <a:gd name="connsiteX113" fmla="*/ 214313 w 8802688"/>
                  <a:gd name="connsiteY113" fmla="*/ 2916238 h 6677025"/>
                  <a:gd name="connsiteX114" fmla="*/ 228600 w 8802688"/>
                  <a:gd name="connsiteY114" fmla="*/ 2935288 h 6677025"/>
                  <a:gd name="connsiteX115" fmla="*/ 241300 w 8802688"/>
                  <a:gd name="connsiteY115" fmla="*/ 2952751 h 6677025"/>
                  <a:gd name="connsiteX116" fmla="*/ 242888 w 8802688"/>
                  <a:gd name="connsiteY116" fmla="*/ 2959101 h 6677025"/>
                  <a:gd name="connsiteX117" fmla="*/ 242888 w 8802688"/>
                  <a:gd name="connsiteY117" fmla="*/ 2963863 h 6677025"/>
                  <a:gd name="connsiteX118" fmla="*/ 255588 w 8802688"/>
                  <a:gd name="connsiteY118" fmla="*/ 2973388 h 6677025"/>
                  <a:gd name="connsiteX119" fmla="*/ 266700 w 8802688"/>
                  <a:gd name="connsiteY119" fmla="*/ 2979738 h 6677025"/>
                  <a:gd name="connsiteX120" fmla="*/ 288925 w 8802688"/>
                  <a:gd name="connsiteY120" fmla="*/ 2984501 h 6677025"/>
                  <a:gd name="connsiteX121" fmla="*/ 336550 w 8802688"/>
                  <a:gd name="connsiteY121" fmla="*/ 2987676 h 6677025"/>
                  <a:gd name="connsiteX122" fmla="*/ 388938 w 8802688"/>
                  <a:gd name="connsiteY122" fmla="*/ 2987676 h 6677025"/>
                  <a:gd name="connsiteX123" fmla="*/ 404813 w 8802688"/>
                  <a:gd name="connsiteY123" fmla="*/ 2987676 h 6677025"/>
                  <a:gd name="connsiteX124" fmla="*/ 425450 w 8802688"/>
                  <a:gd name="connsiteY124" fmla="*/ 2982913 h 6677025"/>
                  <a:gd name="connsiteX125" fmla="*/ 469900 w 8802688"/>
                  <a:gd name="connsiteY125" fmla="*/ 2963863 h 6677025"/>
                  <a:gd name="connsiteX126" fmla="*/ 520700 w 8802688"/>
                  <a:gd name="connsiteY126" fmla="*/ 2940051 h 6677025"/>
                  <a:gd name="connsiteX127" fmla="*/ 576263 w 8802688"/>
                  <a:gd name="connsiteY127" fmla="*/ 2914651 h 6677025"/>
                  <a:gd name="connsiteX128" fmla="*/ 573088 w 8802688"/>
                  <a:gd name="connsiteY128" fmla="*/ 2946401 h 6677025"/>
                  <a:gd name="connsiteX129" fmla="*/ 568325 w 8802688"/>
                  <a:gd name="connsiteY129" fmla="*/ 2979738 h 6677025"/>
                  <a:gd name="connsiteX130" fmla="*/ 558801 w 8802688"/>
                  <a:gd name="connsiteY130" fmla="*/ 3008313 h 6677025"/>
                  <a:gd name="connsiteX131" fmla="*/ 544513 w 8802688"/>
                  <a:gd name="connsiteY131" fmla="*/ 3038476 h 6677025"/>
                  <a:gd name="connsiteX132" fmla="*/ 528638 w 8802688"/>
                  <a:gd name="connsiteY132" fmla="*/ 3062288 h 6677025"/>
                  <a:gd name="connsiteX133" fmla="*/ 508000 w 8802688"/>
                  <a:gd name="connsiteY133" fmla="*/ 3086101 h 6677025"/>
                  <a:gd name="connsiteX134" fmla="*/ 487363 w 8802688"/>
                  <a:gd name="connsiteY134" fmla="*/ 3106738 h 6677025"/>
                  <a:gd name="connsiteX135" fmla="*/ 463550 w 8802688"/>
                  <a:gd name="connsiteY135" fmla="*/ 3124201 h 6677025"/>
                  <a:gd name="connsiteX136" fmla="*/ 439738 w 8802688"/>
                  <a:gd name="connsiteY136" fmla="*/ 3136901 h 6677025"/>
                  <a:gd name="connsiteX137" fmla="*/ 412750 w 8802688"/>
                  <a:gd name="connsiteY137" fmla="*/ 3148013 h 6677025"/>
                  <a:gd name="connsiteX138" fmla="*/ 382588 w 8802688"/>
                  <a:gd name="connsiteY138" fmla="*/ 3157538 h 6677025"/>
                  <a:gd name="connsiteX139" fmla="*/ 357188 w 8802688"/>
                  <a:gd name="connsiteY139" fmla="*/ 3160713 h 6677025"/>
                  <a:gd name="connsiteX140" fmla="*/ 327025 w 8802688"/>
                  <a:gd name="connsiteY140" fmla="*/ 3160713 h 6677025"/>
                  <a:gd name="connsiteX141" fmla="*/ 296863 w 8802688"/>
                  <a:gd name="connsiteY141" fmla="*/ 3157538 h 6677025"/>
                  <a:gd name="connsiteX142" fmla="*/ 269875 w 8802688"/>
                  <a:gd name="connsiteY142" fmla="*/ 3148013 h 6677025"/>
                  <a:gd name="connsiteX143" fmla="*/ 241300 w 8802688"/>
                  <a:gd name="connsiteY143" fmla="*/ 3136901 h 6677025"/>
                  <a:gd name="connsiteX144" fmla="*/ 228600 w 8802688"/>
                  <a:gd name="connsiteY144" fmla="*/ 3130551 h 6677025"/>
                  <a:gd name="connsiteX145" fmla="*/ 214313 w 8802688"/>
                  <a:gd name="connsiteY145" fmla="*/ 3119438 h 6677025"/>
                  <a:gd name="connsiteX146" fmla="*/ 187325 w 8802688"/>
                  <a:gd name="connsiteY146" fmla="*/ 3092451 h 6677025"/>
                  <a:gd name="connsiteX147" fmla="*/ 160338 w 8802688"/>
                  <a:gd name="connsiteY147" fmla="*/ 3055938 h 6677025"/>
                  <a:gd name="connsiteX148" fmla="*/ 133350 w 8802688"/>
                  <a:gd name="connsiteY148" fmla="*/ 3017838 h 6677025"/>
                  <a:gd name="connsiteX149" fmla="*/ 109538 w 8802688"/>
                  <a:gd name="connsiteY149" fmla="*/ 2970213 h 6677025"/>
                  <a:gd name="connsiteX150" fmla="*/ 85725 w 8802688"/>
                  <a:gd name="connsiteY150" fmla="*/ 2922588 h 6677025"/>
                  <a:gd name="connsiteX151" fmla="*/ 65088 w 8802688"/>
                  <a:gd name="connsiteY151" fmla="*/ 2868613 h 6677025"/>
                  <a:gd name="connsiteX152" fmla="*/ 47625 w 8802688"/>
                  <a:gd name="connsiteY152" fmla="*/ 2816225 h 6677025"/>
                  <a:gd name="connsiteX153" fmla="*/ 30163 w 8802688"/>
                  <a:gd name="connsiteY153" fmla="*/ 2762250 h 6677025"/>
                  <a:gd name="connsiteX154" fmla="*/ 17463 w 8802688"/>
                  <a:gd name="connsiteY154" fmla="*/ 2708275 h 6677025"/>
                  <a:gd name="connsiteX155" fmla="*/ 9525 w 8802688"/>
                  <a:gd name="connsiteY155" fmla="*/ 2655888 h 6677025"/>
                  <a:gd name="connsiteX156" fmla="*/ 3175 w 8802688"/>
                  <a:gd name="connsiteY156" fmla="*/ 2608263 h 6677025"/>
                  <a:gd name="connsiteX157" fmla="*/ 0 w 8802688"/>
                  <a:gd name="connsiteY157" fmla="*/ 2563813 h 6677025"/>
                  <a:gd name="connsiteX158" fmla="*/ 0 w 8802688"/>
                  <a:gd name="connsiteY158" fmla="*/ 2524125 h 6677025"/>
                  <a:gd name="connsiteX159" fmla="*/ 9525 w 8802688"/>
                  <a:gd name="connsiteY159" fmla="*/ 2492375 h 6677025"/>
                  <a:gd name="connsiteX160" fmla="*/ 11113 w 8802688"/>
                  <a:gd name="connsiteY160" fmla="*/ 2476500 h 6677025"/>
                  <a:gd name="connsiteX161" fmla="*/ 17463 w 8802688"/>
                  <a:gd name="connsiteY161" fmla="*/ 2465388 h 6677025"/>
                  <a:gd name="connsiteX162" fmla="*/ 47625 w 8802688"/>
                  <a:gd name="connsiteY162" fmla="*/ 2425700 h 6677025"/>
                  <a:gd name="connsiteX163" fmla="*/ 79375 w 8802688"/>
                  <a:gd name="connsiteY163" fmla="*/ 2387600 h 6677025"/>
                  <a:gd name="connsiteX164" fmla="*/ 112713 w 8802688"/>
                  <a:gd name="connsiteY164" fmla="*/ 2352675 h 6677025"/>
                  <a:gd name="connsiteX165" fmla="*/ 149225 w 8802688"/>
                  <a:gd name="connsiteY165" fmla="*/ 2322513 h 6677025"/>
                  <a:gd name="connsiteX166" fmla="*/ 217488 w 8802688"/>
                  <a:gd name="connsiteY166" fmla="*/ 2260600 h 6677025"/>
                  <a:gd name="connsiteX167" fmla="*/ 5886450 w 8802688"/>
                  <a:gd name="connsiteY167" fmla="*/ 2019300 h 6677025"/>
                  <a:gd name="connsiteX168" fmla="*/ 5907087 w 8802688"/>
                  <a:gd name="connsiteY168" fmla="*/ 2022475 h 6677025"/>
                  <a:gd name="connsiteX169" fmla="*/ 5930900 w 8802688"/>
                  <a:gd name="connsiteY169" fmla="*/ 2028825 h 6677025"/>
                  <a:gd name="connsiteX170" fmla="*/ 5957888 w 8802688"/>
                  <a:gd name="connsiteY170" fmla="*/ 2036763 h 6677025"/>
                  <a:gd name="connsiteX171" fmla="*/ 5984875 w 8802688"/>
                  <a:gd name="connsiteY171" fmla="*/ 2049463 h 6677025"/>
                  <a:gd name="connsiteX172" fmla="*/ 6010275 w 8802688"/>
                  <a:gd name="connsiteY172" fmla="*/ 2060575 h 6677025"/>
                  <a:gd name="connsiteX173" fmla="*/ 6034088 w 8802688"/>
                  <a:gd name="connsiteY173" fmla="*/ 2078038 h 6677025"/>
                  <a:gd name="connsiteX174" fmla="*/ 6057900 w 8802688"/>
                  <a:gd name="connsiteY174" fmla="*/ 2093913 h 6677025"/>
                  <a:gd name="connsiteX175" fmla="*/ 5951538 w 8802688"/>
                  <a:gd name="connsiteY175" fmla="*/ 2170113 h 6677025"/>
                  <a:gd name="connsiteX176" fmla="*/ 5897562 w 8802688"/>
                  <a:gd name="connsiteY176" fmla="*/ 2209800 h 6677025"/>
                  <a:gd name="connsiteX177" fmla="*/ 5838825 w 8802688"/>
                  <a:gd name="connsiteY177" fmla="*/ 2244725 h 6677025"/>
                  <a:gd name="connsiteX178" fmla="*/ 5811837 w 8802688"/>
                  <a:gd name="connsiteY178" fmla="*/ 2216150 h 6677025"/>
                  <a:gd name="connsiteX179" fmla="*/ 5788025 w 8802688"/>
                  <a:gd name="connsiteY179" fmla="*/ 2182813 h 6677025"/>
                  <a:gd name="connsiteX180" fmla="*/ 5775325 w 8802688"/>
                  <a:gd name="connsiteY180" fmla="*/ 2165350 h 6677025"/>
                  <a:gd name="connsiteX181" fmla="*/ 5770562 w 8802688"/>
                  <a:gd name="connsiteY181" fmla="*/ 2146300 h 6677025"/>
                  <a:gd name="connsiteX182" fmla="*/ 5764212 w 8802688"/>
                  <a:gd name="connsiteY182" fmla="*/ 2132013 h 6677025"/>
                  <a:gd name="connsiteX183" fmla="*/ 5764212 w 8802688"/>
                  <a:gd name="connsiteY183" fmla="*/ 2117725 h 6677025"/>
                  <a:gd name="connsiteX184" fmla="*/ 5770562 w 8802688"/>
                  <a:gd name="connsiteY184" fmla="*/ 2101850 h 6677025"/>
                  <a:gd name="connsiteX185" fmla="*/ 5778500 w 8802688"/>
                  <a:gd name="connsiteY185" fmla="*/ 2087563 h 6677025"/>
                  <a:gd name="connsiteX186" fmla="*/ 5791200 w 8802688"/>
                  <a:gd name="connsiteY186" fmla="*/ 2073275 h 6677025"/>
                  <a:gd name="connsiteX187" fmla="*/ 5805487 w 8802688"/>
                  <a:gd name="connsiteY187" fmla="*/ 2057400 h 6677025"/>
                  <a:gd name="connsiteX188" fmla="*/ 5821362 w 8802688"/>
                  <a:gd name="connsiteY188" fmla="*/ 2046288 h 6677025"/>
                  <a:gd name="connsiteX189" fmla="*/ 5838825 w 8802688"/>
                  <a:gd name="connsiteY189" fmla="*/ 2033588 h 6677025"/>
                  <a:gd name="connsiteX190" fmla="*/ 5853112 w 8802688"/>
                  <a:gd name="connsiteY190" fmla="*/ 2025650 h 6677025"/>
                  <a:gd name="connsiteX191" fmla="*/ 5870575 w 8802688"/>
                  <a:gd name="connsiteY191" fmla="*/ 2022475 h 6677025"/>
                  <a:gd name="connsiteX192" fmla="*/ 6169026 w 8802688"/>
                  <a:gd name="connsiteY192" fmla="*/ 1685925 h 6677025"/>
                  <a:gd name="connsiteX193" fmla="*/ 6076951 w 8802688"/>
                  <a:gd name="connsiteY193" fmla="*/ 1712913 h 6677025"/>
                  <a:gd name="connsiteX194" fmla="*/ 5984875 w 8802688"/>
                  <a:gd name="connsiteY194" fmla="*/ 1739900 h 6677025"/>
                  <a:gd name="connsiteX195" fmla="*/ 5938838 w 8802688"/>
                  <a:gd name="connsiteY195" fmla="*/ 1757363 h 6677025"/>
                  <a:gd name="connsiteX196" fmla="*/ 5894388 w 8802688"/>
                  <a:gd name="connsiteY196" fmla="*/ 1774825 h 6677025"/>
                  <a:gd name="connsiteX197" fmla="*/ 5849938 w 8802688"/>
                  <a:gd name="connsiteY197" fmla="*/ 1798638 h 6677025"/>
                  <a:gd name="connsiteX198" fmla="*/ 5805488 w 8802688"/>
                  <a:gd name="connsiteY198" fmla="*/ 1828800 h 6677025"/>
                  <a:gd name="connsiteX199" fmla="*/ 5764213 w 8802688"/>
                  <a:gd name="connsiteY199" fmla="*/ 1862138 h 6677025"/>
                  <a:gd name="connsiteX200" fmla="*/ 5722938 w 8802688"/>
                  <a:gd name="connsiteY200" fmla="*/ 1897063 h 6677025"/>
                  <a:gd name="connsiteX201" fmla="*/ 5683250 w 8802688"/>
                  <a:gd name="connsiteY201" fmla="*/ 1933575 h 6677025"/>
                  <a:gd name="connsiteX202" fmla="*/ 5648325 w 8802688"/>
                  <a:gd name="connsiteY202" fmla="*/ 1971675 h 6677025"/>
                  <a:gd name="connsiteX203" fmla="*/ 5576888 w 8802688"/>
                  <a:gd name="connsiteY203" fmla="*/ 2052638 h 6677025"/>
                  <a:gd name="connsiteX204" fmla="*/ 5502275 w 8802688"/>
                  <a:gd name="connsiteY204" fmla="*/ 2128838 h 6677025"/>
                  <a:gd name="connsiteX205" fmla="*/ 5522913 w 8802688"/>
                  <a:gd name="connsiteY205" fmla="*/ 2122488 h 6677025"/>
                  <a:gd name="connsiteX206" fmla="*/ 5543550 w 8802688"/>
                  <a:gd name="connsiteY206" fmla="*/ 2117725 h 6677025"/>
                  <a:gd name="connsiteX207" fmla="*/ 5586413 w 8802688"/>
                  <a:gd name="connsiteY207" fmla="*/ 2098675 h 6677025"/>
                  <a:gd name="connsiteX208" fmla="*/ 5607050 w 8802688"/>
                  <a:gd name="connsiteY208" fmla="*/ 2093913 h 6677025"/>
                  <a:gd name="connsiteX209" fmla="*/ 5624513 w 8802688"/>
                  <a:gd name="connsiteY209" fmla="*/ 2087563 h 6677025"/>
                  <a:gd name="connsiteX210" fmla="*/ 5641975 w 8802688"/>
                  <a:gd name="connsiteY210" fmla="*/ 2087563 h 6677025"/>
                  <a:gd name="connsiteX211" fmla="*/ 5657850 w 8802688"/>
                  <a:gd name="connsiteY211" fmla="*/ 2093913 h 6677025"/>
                  <a:gd name="connsiteX212" fmla="*/ 5832475 w 8802688"/>
                  <a:gd name="connsiteY212" fmla="*/ 2357438 h 6677025"/>
                  <a:gd name="connsiteX213" fmla="*/ 5975350 w 8802688"/>
                  <a:gd name="connsiteY213" fmla="*/ 2265363 h 6677025"/>
                  <a:gd name="connsiteX214" fmla="*/ 6115051 w 8802688"/>
                  <a:gd name="connsiteY214" fmla="*/ 2170113 h 6677025"/>
                  <a:gd name="connsiteX215" fmla="*/ 6264276 w 8802688"/>
                  <a:gd name="connsiteY215" fmla="*/ 2078038 h 6677025"/>
                  <a:gd name="connsiteX216" fmla="*/ 6340476 w 8802688"/>
                  <a:gd name="connsiteY216" fmla="*/ 2030413 h 6677025"/>
                  <a:gd name="connsiteX217" fmla="*/ 6424613 w 8802688"/>
                  <a:gd name="connsiteY217" fmla="*/ 1982788 h 6677025"/>
                  <a:gd name="connsiteX218" fmla="*/ 6400801 w 8802688"/>
                  <a:gd name="connsiteY218" fmla="*/ 1981200 h 6677025"/>
                  <a:gd name="connsiteX219" fmla="*/ 6364288 w 8802688"/>
                  <a:gd name="connsiteY219" fmla="*/ 1971675 h 6677025"/>
                  <a:gd name="connsiteX220" fmla="*/ 6323013 w 8802688"/>
                  <a:gd name="connsiteY220" fmla="*/ 1958975 h 6677025"/>
                  <a:gd name="connsiteX221" fmla="*/ 6302376 w 8802688"/>
                  <a:gd name="connsiteY221" fmla="*/ 1947863 h 6677025"/>
                  <a:gd name="connsiteX222" fmla="*/ 6281738 w 8802688"/>
                  <a:gd name="connsiteY222" fmla="*/ 1935163 h 6677025"/>
                  <a:gd name="connsiteX223" fmla="*/ 6261101 w 8802688"/>
                  <a:gd name="connsiteY223" fmla="*/ 1917700 h 6677025"/>
                  <a:gd name="connsiteX224" fmla="*/ 6240463 w 8802688"/>
                  <a:gd name="connsiteY224" fmla="*/ 1900238 h 6677025"/>
                  <a:gd name="connsiteX225" fmla="*/ 6221413 w 8802688"/>
                  <a:gd name="connsiteY225" fmla="*/ 1876425 h 6677025"/>
                  <a:gd name="connsiteX226" fmla="*/ 6203951 w 8802688"/>
                  <a:gd name="connsiteY226" fmla="*/ 1849438 h 6677025"/>
                  <a:gd name="connsiteX227" fmla="*/ 6192838 w 8802688"/>
                  <a:gd name="connsiteY227" fmla="*/ 1817688 h 6677025"/>
                  <a:gd name="connsiteX228" fmla="*/ 6180138 w 8802688"/>
                  <a:gd name="connsiteY228" fmla="*/ 1778000 h 6677025"/>
                  <a:gd name="connsiteX229" fmla="*/ 6170613 w 8802688"/>
                  <a:gd name="connsiteY229" fmla="*/ 1736725 h 6677025"/>
                  <a:gd name="connsiteX230" fmla="*/ 8401050 w 8802688"/>
                  <a:gd name="connsiteY230" fmla="*/ 1338262 h 6677025"/>
                  <a:gd name="connsiteX231" fmla="*/ 8332788 w 8802688"/>
                  <a:gd name="connsiteY231" fmla="*/ 1382712 h 6677025"/>
                  <a:gd name="connsiteX232" fmla="*/ 8264525 w 8802688"/>
                  <a:gd name="connsiteY232" fmla="*/ 1430337 h 6677025"/>
                  <a:gd name="connsiteX233" fmla="*/ 8131175 w 8802688"/>
                  <a:gd name="connsiteY233" fmla="*/ 1531937 h 6677025"/>
                  <a:gd name="connsiteX234" fmla="*/ 8002588 w 8802688"/>
                  <a:gd name="connsiteY234" fmla="*/ 1630363 h 6677025"/>
                  <a:gd name="connsiteX235" fmla="*/ 7886700 w 8802688"/>
                  <a:gd name="connsiteY235" fmla="*/ 1722438 h 6677025"/>
                  <a:gd name="connsiteX236" fmla="*/ 7920038 w 8802688"/>
                  <a:gd name="connsiteY236" fmla="*/ 1727200 h 6677025"/>
                  <a:gd name="connsiteX237" fmla="*/ 7954963 w 8802688"/>
                  <a:gd name="connsiteY237" fmla="*/ 1727200 h 6677025"/>
                  <a:gd name="connsiteX238" fmla="*/ 7993063 w 8802688"/>
                  <a:gd name="connsiteY238" fmla="*/ 1725613 h 6677025"/>
                  <a:gd name="connsiteX239" fmla="*/ 8029575 w 8802688"/>
                  <a:gd name="connsiteY239" fmla="*/ 1716088 h 6677025"/>
                  <a:gd name="connsiteX240" fmla="*/ 8064500 w 8802688"/>
                  <a:gd name="connsiteY240" fmla="*/ 1703388 h 6677025"/>
                  <a:gd name="connsiteX241" fmla="*/ 8101013 w 8802688"/>
                  <a:gd name="connsiteY241" fmla="*/ 1689100 h 6677025"/>
                  <a:gd name="connsiteX242" fmla="*/ 8135938 w 8802688"/>
                  <a:gd name="connsiteY242" fmla="*/ 1668463 h 6677025"/>
                  <a:gd name="connsiteX243" fmla="*/ 8172450 w 8802688"/>
                  <a:gd name="connsiteY243" fmla="*/ 1644650 h 6677025"/>
                  <a:gd name="connsiteX244" fmla="*/ 8204200 w 8802688"/>
                  <a:gd name="connsiteY244" fmla="*/ 1617662 h 6677025"/>
                  <a:gd name="connsiteX245" fmla="*/ 8237538 w 8802688"/>
                  <a:gd name="connsiteY245" fmla="*/ 1587500 h 6677025"/>
                  <a:gd name="connsiteX246" fmla="*/ 8270875 w 8802688"/>
                  <a:gd name="connsiteY246" fmla="*/ 1555750 h 6677025"/>
                  <a:gd name="connsiteX247" fmla="*/ 8299450 w 8802688"/>
                  <a:gd name="connsiteY247" fmla="*/ 1516062 h 6677025"/>
                  <a:gd name="connsiteX248" fmla="*/ 8329613 w 8802688"/>
                  <a:gd name="connsiteY248" fmla="*/ 1477963 h 6677025"/>
                  <a:gd name="connsiteX249" fmla="*/ 8356600 w 8802688"/>
                  <a:gd name="connsiteY249" fmla="*/ 1433512 h 6677025"/>
                  <a:gd name="connsiteX250" fmla="*/ 8380413 w 8802688"/>
                  <a:gd name="connsiteY250" fmla="*/ 1389062 h 6677025"/>
                  <a:gd name="connsiteX251" fmla="*/ 4067176 w 8802688"/>
                  <a:gd name="connsiteY251" fmla="*/ 1181100 h 6677025"/>
                  <a:gd name="connsiteX252" fmla="*/ 3979864 w 8802688"/>
                  <a:gd name="connsiteY252" fmla="*/ 1184275 h 6677025"/>
                  <a:gd name="connsiteX253" fmla="*/ 3900489 w 8802688"/>
                  <a:gd name="connsiteY253" fmla="*/ 1192213 h 6677025"/>
                  <a:gd name="connsiteX254" fmla="*/ 3860801 w 8802688"/>
                  <a:gd name="connsiteY254" fmla="*/ 1201738 h 6677025"/>
                  <a:gd name="connsiteX255" fmla="*/ 3825876 w 8802688"/>
                  <a:gd name="connsiteY255" fmla="*/ 1211263 h 6677025"/>
                  <a:gd name="connsiteX256" fmla="*/ 3790951 w 8802688"/>
                  <a:gd name="connsiteY256" fmla="*/ 1219200 h 6677025"/>
                  <a:gd name="connsiteX257" fmla="*/ 3757613 w 8802688"/>
                  <a:gd name="connsiteY257" fmla="*/ 1231900 h 6677025"/>
                  <a:gd name="connsiteX258" fmla="*/ 3724276 w 8802688"/>
                  <a:gd name="connsiteY258" fmla="*/ 1246188 h 6677025"/>
                  <a:gd name="connsiteX259" fmla="*/ 3695701 w 8802688"/>
                  <a:gd name="connsiteY259" fmla="*/ 1260475 h 6677025"/>
                  <a:gd name="connsiteX260" fmla="*/ 3665538 w 8802688"/>
                  <a:gd name="connsiteY260" fmla="*/ 1279525 h 6677025"/>
                  <a:gd name="connsiteX261" fmla="*/ 3635376 w 8802688"/>
                  <a:gd name="connsiteY261" fmla="*/ 1296988 h 6677025"/>
                  <a:gd name="connsiteX262" fmla="*/ 3608388 w 8802688"/>
                  <a:gd name="connsiteY262" fmla="*/ 1317625 h 6677025"/>
                  <a:gd name="connsiteX263" fmla="*/ 3581401 w 8802688"/>
                  <a:gd name="connsiteY263" fmla="*/ 1341438 h 6677025"/>
                  <a:gd name="connsiteX264" fmla="*/ 3557588 w 8802688"/>
                  <a:gd name="connsiteY264" fmla="*/ 1365250 h 6677025"/>
                  <a:gd name="connsiteX265" fmla="*/ 3533776 w 8802688"/>
                  <a:gd name="connsiteY265" fmla="*/ 1392238 h 6677025"/>
                  <a:gd name="connsiteX266" fmla="*/ 3509963 w 8802688"/>
                  <a:gd name="connsiteY266" fmla="*/ 1419225 h 6677025"/>
                  <a:gd name="connsiteX267" fmla="*/ 3489326 w 8802688"/>
                  <a:gd name="connsiteY267" fmla="*/ 1450975 h 6677025"/>
                  <a:gd name="connsiteX268" fmla="*/ 3468688 w 8802688"/>
                  <a:gd name="connsiteY268" fmla="*/ 1481138 h 6677025"/>
                  <a:gd name="connsiteX269" fmla="*/ 3448051 w 8802688"/>
                  <a:gd name="connsiteY269" fmla="*/ 1516063 h 6677025"/>
                  <a:gd name="connsiteX270" fmla="*/ 3413126 w 8802688"/>
                  <a:gd name="connsiteY270" fmla="*/ 1590675 h 6677025"/>
                  <a:gd name="connsiteX271" fmla="*/ 3379788 w 8802688"/>
                  <a:gd name="connsiteY271" fmla="*/ 1671638 h 6677025"/>
                  <a:gd name="connsiteX272" fmla="*/ 3349626 w 8802688"/>
                  <a:gd name="connsiteY272" fmla="*/ 1763713 h 6677025"/>
                  <a:gd name="connsiteX273" fmla="*/ 3325813 w 8802688"/>
                  <a:gd name="connsiteY273" fmla="*/ 1865313 h 6677025"/>
                  <a:gd name="connsiteX274" fmla="*/ 3302001 w 8802688"/>
                  <a:gd name="connsiteY274" fmla="*/ 1971676 h 6677025"/>
                  <a:gd name="connsiteX275" fmla="*/ 3281363 w 8802688"/>
                  <a:gd name="connsiteY275" fmla="*/ 2090738 h 6677025"/>
                  <a:gd name="connsiteX276" fmla="*/ 3368676 w 8802688"/>
                  <a:gd name="connsiteY276" fmla="*/ 1944688 h 6677025"/>
                  <a:gd name="connsiteX277" fmla="*/ 3451226 w 8802688"/>
                  <a:gd name="connsiteY277" fmla="*/ 1787526 h 6677025"/>
                  <a:gd name="connsiteX278" fmla="*/ 3533776 w 8802688"/>
                  <a:gd name="connsiteY278" fmla="*/ 1624013 h 6677025"/>
                  <a:gd name="connsiteX279" fmla="*/ 3617913 w 8802688"/>
                  <a:gd name="connsiteY279" fmla="*/ 1454150 h 6677025"/>
                  <a:gd name="connsiteX280" fmla="*/ 3652838 w 8802688"/>
                  <a:gd name="connsiteY280" fmla="*/ 1454150 h 6677025"/>
                  <a:gd name="connsiteX281" fmla="*/ 3656013 w 8802688"/>
                  <a:gd name="connsiteY281" fmla="*/ 1495425 h 6677025"/>
                  <a:gd name="connsiteX282" fmla="*/ 3659188 w 8802688"/>
                  <a:gd name="connsiteY282" fmla="*/ 1531938 h 6677025"/>
                  <a:gd name="connsiteX283" fmla="*/ 3673476 w 8802688"/>
                  <a:gd name="connsiteY283" fmla="*/ 1600200 h 6677025"/>
                  <a:gd name="connsiteX284" fmla="*/ 3686176 w 8802688"/>
                  <a:gd name="connsiteY284" fmla="*/ 1658938 h 6677025"/>
                  <a:gd name="connsiteX285" fmla="*/ 3689351 w 8802688"/>
                  <a:gd name="connsiteY285" fmla="*/ 1689100 h 6677025"/>
                  <a:gd name="connsiteX286" fmla="*/ 3692526 w 8802688"/>
                  <a:gd name="connsiteY286" fmla="*/ 1716088 h 6677025"/>
                  <a:gd name="connsiteX287" fmla="*/ 3713163 w 8802688"/>
                  <a:gd name="connsiteY287" fmla="*/ 1662113 h 6677025"/>
                  <a:gd name="connsiteX288" fmla="*/ 3736976 w 8802688"/>
                  <a:gd name="connsiteY288" fmla="*/ 1609725 h 6677025"/>
                  <a:gd name="connsiteX289" fmla="*/ 3757613 w 8802688"/>
                  <a:gd name="connsiteY289" fmla="*/ 1562101 h 6677025"/>
                  <a:gd name="connsiteX290" fmla="*/ 3784601 w 8802688"/>
                  <a:gd name="connsiteY290" fmla="*/ 1514475 h 6677025"/>
                  <a:gd name="connsiteX291" fmla="*/ 3811588 w 8802688"/>
                  <a:gd name="connsiteY291" fmla="*/ 1471613 h 6677025"/>
                  <a:gd name="connsiteX292" fmla="*/ 3840163 w 8802688"/>
                  <a:gd name="connsiteY292" fmla="*/ 1430338 h 6677025"/>
                  <a:gd name="connsiteX293" fmla="*/ 3870326 w 8802688"/>
                  <a:gd name="connsiteY293" fmla="*/ 1392238 h 6677025"/>
                  <a:gd name="connsiteX294" fmla="*/ 3906839 w 8802688"/>
                  <a:gd name="connsiteY294" fmla="*/ 1355725 h 6677025"/>
                  <a:gd name="connsiteX295" fmla="*/ 3941764 w 8802688"/>
                  <a:gd name="connsiteY295" fmla="*/ 1327150 h 6677025"/>
                  <a:gd name="connsiteX296" fmla="*/ 3979864 w 8802688"/>
                  <a:gd name="connsiteY296" fmla="*/ 1296988 h 6677025"/>
                  <a:gd name="connsiteX297" fmla="*/ 4022726 w 8802688"/>
                  <a:gd name="connsiteY297" fmla="*/ 1273175 h 6677025"/>
                  <a:gd name="connsiteX298" fmla="*/ 4067176 w 8802688"/>
                  <a:gd name="connsiteY298" fmla="*/ 1249363 h 6677025"/>
                  <a:gd name="connsiteX299" fmla="*/ 4117976 w 8802688"/>
                  <a:gd name="connsiteY299" fmla="*/ 1231900 h 6677025"/>
                  <a:gd name="connsiteX300" fmla="*/ 4167189 w 8802688"/>
                  <a:gd name="connsiteY300" fmla="*/ 1216025 h 6677025"/>
                  <a:gd name="connsiteX301" fmla="*/ 4224339 w 8802688"/>
                  <a:gd name="connsiteY301" fmla="*/ 1201738 h 6677025"/>
                  <a:gd name="connsiteX302" fmla="*/ 4286251 w 8802688"/>
                  <a:gd name="connsiteY302" fmla="*/ 1195388 h 6677025"/>
                  <a:gd name="connsiteX303" fmla="*/ 4170364 w 8802688"/>
                  <a:gd name="connsiteY303" fmla="*/ 1184275 h 6677025"/>
                  <a:gd name="connsiteX304" fmla="*/ 4117976 w 8802688"/>
                  <a:gd name="connsiteY304" fmla="*/ 1181100 h 6677025"/>
                  <a:gd name="connsiteX305" fmla="*/ 5586413 w 8802688"/>
                  <a:gd name="connsiteY305" fmla="*/ 1166812 h 6677025"/>
                  <a:gd name="connsiteX306" fmla="*/ 5481638 w 8802688"/>
                  <a:gd name="connsiteY306" fmla="*/ 1204912 h 6677025"/>
                  <a:gd name="connsiteX307" fmla="*/ 5437188 w 8802688"/>
                  <a:gd name="connsiteY307" fmla="*/ 1225550 h 6677025"/>
                  <a:gd name="connsiteX308" fmla="*/ 5399088 w 8802688"/>
                  <a:gd name="connsiteY308" fmla="*/ 1243012 h 6677025"/>
                  <a:gd name="connsiteX309" fmla="*/ 5365751 w 8802688"/>
                  <a:gd name="connsiteY309" fmla="*/ 1260475 h 6677025"/>
                  <a:gd name="connsiteX310" fmla="*/ 5335588 w 8802688"/>
                  <a:gd name="connsiteY310" fmla="*/ 1282700 h 6677025"/>
                  <a:gd name="connsiteX311" fmla="*/ 5308601 w 8802688"/>
                  <a:gd name="connsiteY311" fmla="*/ 1300162 h 6677025"/>
                  <a:gd name="connsiteX312" fmla="*/ 5287963 w 8802688"/>
                  <a:gd name="connsiteY312" fmla="*/ 1320800 h 6677025"/>
                  <a:gd name="connsiteX313" fmla="*/ 5270501 w 8802688"/>
                  <a:gd name="connsiteY313" fmla="*/ 1341437 h 6677025"/>
                  <a:gd name="connsiteX314" fmla="*/ 5259388 w 8802688"/>
                  <a:gd name="connsiteY314" fmla="*/ 1362075 h 6677025"/>
                  <a:gd name="connsiteX315" fmla="*/ 5246688 w 8802688"/>
                  <a:gd name="connsiteY315" fmla="*/ 1385887 h 6677025"/>
                  <a:gd name="connsiteX316" fmla="*/ 5240338 w 8802688"/>
                  <a:gd name="connsiteY316" fmla="*/ 1409700 h 6677025"/>
                  <a:gd name="connsiteX317" fmla="*/ 5237163 w 8802688"/>
                  <a:gd name="connsiteY317" fmla="*/ 1436687 h 6677025"/>
                  <a:gd name="connsiteX318" fmla="*/ 5237163 w 8802688"/>
                  <a:gd name="connsiteY318" fmla="*/ 1463675 h 6677025"/>
                  <a:gd name="connsiteX319" fmla="*/ 5240338 w 8802688"/>
                  <a:gd name="connsiteY319" fmla="*/ 1492250 h 6677025"/>
                  <a:gd name="connsiteX320" fmla="*/ 5246688 w 8802688"/>
                  <a:gd name="connsiteY320" fmla="*/ 1525587 h 6677025"/>
                  <a:gd name="connsiteX321" fmla="*/ 5287963 w 8802688"/>
                  <a:gd name="connsiteY321" fmla="*/ 1484312 h 6677025"/>
                  <a:gd name="connsiteX322" fmla="*/ 5330826 w 8802688"/>
                  <a:gd name="connsiteY322" fmla="*/ 1439862 h 6677025"/>
                  <a:gd name="connsiteX323" fmla="*/ 5416551 w 8802688"/>
                  <a:gd name="connsiteY323" fmla="*/ 1347787 h 6677025"/>
                  <a:gd name="connsiteX324" fmla="*/ 5499101 w 8802688"/>
                  <a:gd name="connsiteY324" fmla="*/ 1252537 h 6677025"/>
                  <a:gd name="connsiteX325" fmla="*/ 5540376 w 8802688"/>
                  <a:gd name="connsiteY325" fmla="*/ 1208087 h 6677025"/>
                  <a:gd name="connsiteX326" fmla="*/ 5434013 w 8802688"/>
                  <a:gd name="connsiteY326" fmla="*/ 0 h 6677025"/>
                  <a:gd name="connsiteX327" fmla="*/ 5519738 w 8802688"/>
                  <a:gd name="connsiteY327" fmla="*/ 3175 h 6677025"/>
                  <a:gd name="connsiteX328" fmla="*/ 5610226 w 8802688"/>
                  <a:gd name="connsiteY328" fmla="*/ 12700 h 6677025"/>
                  <a:gd name="connsiteX329" fmla="*/ 5699126 w 8802688"/>
                  <a:gd name="connsiteY329" fmla="*/ 30163 h 6677025"/>
                  <a:gd name="connsiteX330" fmla="*/ 5788026 w 8802688"/>
                  <a:gd name="connsiteY330" fmla="*/ 50800 h 6677025"/>
                  <a:gd name="connsiteX331" fmla="*/ 5876926 w 8802688"/>
                  <a:gd name="connsiteY331" fmla="*/ 77788 h 6677025"/>
                  <a:gd name="connsiteX332" fmla="*/ 5965826 w 8802688"/>
                  <a:gd name="connsiteY332" fmla="*/ 111125 h 6677025"/>
                  <a:gd name="connsiteX333" fmla="*/ 6054726 w 8802688"/>
                  <a:gd name="connsiteY333" fmla="*/ 146050 h 6677025"/>
                  <a:gd name="connsiteX334" fmla="*/ 6142038 w 8802688"/>
                  <a:gd name="connsiteY334" fmla="*/ 187325 h 6677025"/>
                  <a:gd name="connsiteX335" fmla="*/ 6237288 w 8802688"/>
                  <a:gd name="connsiteY335" fmla="*/ 258763 h 6677025"/>
                  <a:gd name="connsiteX336" fmla="*/ 6329363 w 8802688"/>
                  <a:gd name="connsiteY336" fmla="*/ 333375 h 6677025"/>
                  <a:gd name="connsiteX337" fmla="*/ 6418263 w 8802688"/>
                  <a:gd name="connsiteY337" fmla="*/ 407988 h 6677025"/>
                  <a:gd name="connsiteX338" fmla="*/ 6507163 w 8802688"/>
                  <a:gd name="connsiteY338" fmla="*/ 485775 h 6677025"/>
                  <a:gd name="connsiteX339" fmla="*/ 6677026 w 8802688"/>
                  <a:gd name="connsiteY339" fmla="*/ 639763 h 6677025"/>
                  <a:gd name="connsiteX340" fmla="*/ 6762751 w 8802688"/>
                  <a:gd name="connsiteY340" fmla="*/ 714375 h 6677025"/>
                  <a:gd name="connsiteX341" fmla="*/ 6846888 w 8802688"/>
                  <a:gd name="connsiteY341" fmla="*/ 785813 h 6677025"/>
                  <a:gd name="connsiteX342" fmla="*/ 6846888 w 8802688"/>
                  <a:gd name="connsiteY342" fmla="*/ 796926 h 6677025"/>
                  <a:gd name="connsiteX343" fmla="*/ 6851651 w 8802688"/>
                  <a:gd name="connsiteY343" fmla="*/ 812801 h 6677025"/>
                  <a:gd name="connsiteX344" fmla="*/ 6858001 w 8802688"/>
                  <a:gd name="connsiteY344" fmla="*/ 823913 h 6677025"/>
                  <a:gd name="connsiteX345" fmla="*/ 6867526 w 8802688"/>
                  <a:gd name="connsiteY345" fmla="*/ 836613 h 6677025"/>
                  <a:gd name="connsiteX346" fmla="*/ 6878638 w 8802688"/>
                  <a:gd name="connsiteY346" fmla="*/ 844550 h 6677025"/>
                  <a:gd name="connsiteX347" fmla="*/ 6891338 w 8802688"/>
                  <a:gd name="connsiteY347" fmla="*/ 854075 h 6677025"/>
                  <a:gd name="connsiteX348" fmla="*/ 6905626 w 8802688"/>
                  <a:gd name="connsiteY348" fmla="*/ 857250 h 6677025"/>
                  <a:gd name="connsiteX349" fmla="*/ 6919913 w 8802688"/>
                  <a:gd name="connsiteY349" fmla="*/ 860425 h 6677025"/>
                  <a:gd name="connsiteX350" fmla="*/ 6973888 w 8802688"/>
                  <a:gd name="connsiteY350" fmla="*/ 868363 h 6677025"/>
                  <a:gd name="connsiteX351" fmla="*/ 7024688 w 8802688"/>
                  <a:gd name="connsiteY351" fmla="*/ 884238 h 6677025"/>
                  <a:gd name="connsiteX352" fmla="*/ 7072313 w 8802688"/>
                  <a:gd name="connsiteY352" fmla="*/ 901700 h 6677025"/>
                  <a:gd name="connsiteX353" fmla="*/ 7116763 w 8802688"/>
                  <a:gd name="connsiteY353" fmla="*/ 925513 h 6677025"/>
                  <a:gd name="connsiteX354" fmla="*/ 7158038 w 8802688"/>
                  <a:gd name="connsiteY354" fmla="*/ 952500 h 6677025"/>
                  <a:gd name="connsiteX355" fmla="*/ 7199313 w 8802688"/>
                  <a:gd name="connsiteY355" fmla="*/ 981075 h 6677025"/>
                  <a:gd name="connsiteX356" fmla="*/ 7235826 w 8802688"/>
                  <a:gd name="connsiteY356" fmla="*/ 1014413 h 6677025"/>
                  <a:gd name="connsiteX357" fmla="*/ 7270751 w 8802688"/>
                  <a:gd name="connsiteY357" fmla="*/ 1049338 h 6677025"/>
                  <a:gd name="connsiteX358" fmla="*/ 7307263 w 8802688"/>
                  <a:gd name="connsiteY358" fmla="*/ 1089025 h 6677025"/>
                  <a:gd name="connsiteX359" fmla="*/ 7337426 w 8802688"/>
                  <a:gd name="connsiteY359" fmla="*/ 1127125 h 6677025"/>
                  <a:gd name="connsiteX360" fmla="*/ 7399338 w 8802688"/>
                  <a:gd name="connsiteY360" fmla="*/ 1211263 h 6677025"/>
                  <a:gd name="connsiteX361" fmla="*/ 7454901 w 8802688"/>
                  <a:gd name="connsiteY361" fmla="*/ 1296988 h 6677025"/>
                  <a:gd name="connsiteX362" fmla="*/ 7512051 w 8802688"/>
                  <a:gd name="connsiteY362" fmla="*/ 1382713 h 6677025"/>
                  <a:gd name="connsiteX363" fmla="*/ 7069138 w 8802688"/>
                  <a:gd name="connsiteY363" fmla="*/ 1492250 h 6677025"/>
                  <a:gd name="connsiteX364" fmla="*/ 7083426 w 8802688"/>
                  <a:gd name="connsiteY364" fmla="*/ 1573213 h 6677025"/>
                  <a:gd name="connsiteX365" fmla="*/ 7092951 w 8802688"/>
                  <a:gd name="connsiteY365" fmla="*/ 1611313 h 6677025"/>
                  <a:gd name="connsiteX366" fmla="*/ 7104063 w 8802688"/>
                  <a:gd name="connsiteY366" fmla="*/ 1647826 h 6677025"/>
                  <a:gd name="connsiteX367" fmla="*/ 7116763 w 8802688"/>
                  <a:gd name="connsiteY367" fmla="*/ 1677988 h 6677025"/>
                  <a:gd name="connsiteX368" fmla="*/ 7131051 w 8802688"/>
                  <a:gd name="connsiteY368" fmla="*/ 1706563 h 6677025"/>
                  <a:gd name="connsiteX369" fmla="*/ 7150101 w 8802688"/>
                  <a:gd name="connsiteY369" fmla="*/ 1733550 h 6677025"/>
                  <a:gd name="connsiteX370" fmla="*/ 7170738 w 8802688"/>
                  <a:gd name="connsiteY370" fmla="*/ 1754188 h 6677025"/>
                  <a:gd name="connsiteX371" fmla="*/ 7191376 w 8802688"/>
                  <a:gd name="connsiteY371" fmla="*/ 1774825 h 6677025"/>
                  <a:gd name="connsiteX372" fmla="*/ 7218363 w 8802688"/>
                  <a:gd name="connsiteY372" fmla="*/ 1790700 h 6677025"/>
                  <a:gd name="connsiteX373" fmla="*/ 7243763 w 8802688"/>
                  <a:gd name="connsiteY373" fmla="*/ 1801813 h 6677025"/>
                  <a:gd name="connsiteX374" fmla="*/ 7277101 w 8802688"/>
                  <a:gd name="connsiteY374" fmla="*/ 1811338 h 6677025"/>
                  <a:gd name="connsiteX375" fmla="*/ 7310438 w 8802688"/>
                  <a:gd name="connsiteY375" fmla="*/ 1814513 h 6677025"/>
                  <a:gd name="connsiteX376" fmla="*/ 7348538 w 8802688"/>
                  <a:gd name="connsiteY376" fmla="*/ 1811338 h 6677025"/>
                  <a:gd name="connsiteX377" fmla="*/ 7392988 w 8802688"/>
                  <a:gd name="connsiteY377" fmla="*/ 1804988 h 6677025"/>
                  <a:gd name="connsiteX378" fmla="*/ 7437438 w 8802688"/>
                  <a:gd name="connsiteY378" fmla="*/ 1793875 h 6677025"/>
                  <a:gd name="connsiteX379" fmla="*/ 7550151 w 8802688"/>
                  <a:gd name="connsiteY379" fmla="*/ 1906588 h 6677025"/>
                  <a:gd name="connsiteX380" fmla="*/ 7362826 w 8802688"/>
                  <a:gd name="connsiteY380" fmla="*/ 1941513 h 6677025"/>
                  <a:gd name="connsiteX381" fmla="*/ 7221538 w 8802688"/>
                  <a:gd name="connsiteY381" fmla="*/ 1974850 h 6677025"/>
                  <a:gd name="connsiteX382" fmla="*/ 7164388 w 8802688"/>
                  <a:gd name="connsiteY382" fmla="*/ 1992313 h 6677025"/>
                  <a:gd name="connsiteX383" fmla="*/ 7116763 w 8802688"/>
                  <a:gd name="connsiteY383" fmla="*/ 2006600 h 6677025"/>
                  <a:gd name="connsiteX384" fmla="*/ 7075488 w 8802688"/>
                  <a:gd name="connsiteY384" fmla="*/ 2025650 h 6677025"/>
                  <a:gd name="connsiteX385" fmla="*/ 7038976 w 8802688"/>
                  <a:gd name="connsiteY385" fmla="*/ 2046288 h 6677025"/>
                  <a:gd name="connsiteX386" fmla="*/ 7011988 w 8802688"/>
                  <a:gd name="connsiteY386" fmla="*/ 2066925 h 6677025"/>
                  <a:gd name="connsiteX387" fmla="*/ 6988176 w 8802688"/>
                  <a:gd name="connsiteY387" fmla="*/ 2093913 h 6677025"/>
                  <a:gd name="connsiteX388" fmla="*/ 6970713 w 8802688"/>
                  <a:gd name="connsiteY388" fmla="*/ 2122488 h 6677025"/>
                  <a:gd name="connsiteX389" fmla="*/ 6956426 w 8802688"/>
                  <a:gd name="connsiteY389" fmla="*/ 2159000 h 6677025"/>
                  <a:gd name="connsiteX390" fmla="*/ 6943726 w 8802688"/>
                  <a:gd name="connsiteY390" fmla="*/ 2197100 h 6677025"/>
                  <a:gd name="connsiteX391" fmla="*/ 6935788 w 8802688"/>
                  <a:gd name="connsiteY391" fmla="*/ 2241550 h 6677025"/>
                  <a:gd name="connsiteX392" fmla="*/ 6926263 w 8802688"/>
                  <a:gd name="connsiteY392" fmla="*/ 2295525 h 6677025"/>
                  <a:gd name="connsiteX393" fmla="*/ 6919913 w 8802688"/>
                  <a:gd name="connsiteY393" fmla="*/ 2355850 h 6677025"/>
                  <a:gd name="connsiteX394" fmla="*/ 6946901 w 8802688"/>
                  <a:gd name="connsiteY394" fmla="*/ 2298700 h 6677025"/>
                  <a:gd name="connsiteX395" fmla="*/ 6973888 w 8802688"/>
                  <a:gd name="connsiteY395" fmla="*/ 2244725 h 6677025"/>
                  <a:gd name="connsiteX396" fmla="*/ 7004051 w 8802688"/>
                  <a:gd name="connsiteY396" fmla="*/ 2200275 h 6677025"/>
                  <a:gd name="connsiteX397" fmla="*/ 7015163 w 8802688"/>
                  <a:gd name="connsiteY397" fmla="*/ 2182813 h 6677025"/>
                  <a:gd name="connsiteX398" fmla="*/ 7031038 w 8802688"/>
                  <a:gd name="connsiteY398" fmla="*/ 2168525 h 6677025"/>
                  <a:gd name="connsiteX399" fmla="*/ 7081838 w 8802688"/>
                  <a:gd name="connsiteY399" fmla="*/ 2117725 h 6677025"/>
                  <a:gd name="connsiteX400" fmla="*/ 7127876 w 8802688"/>
                  <a:gd name="connsiteY400" fmla="*/ 2073276 h 6677025"/>
                  <a:gd name="connsiteX401" fmla="*/ 7181851 w 8802688"/>
                  <a:gd name="connsiteY401" fmla="*/ 2030413 h 6677025"/>
                  <a:gd name="connsiteX402" fmla="*/ 7253288 w 8802688"/>
                  <a:gd name="connsiteY402" fmla="*/ 1981200 h 6677025"/>
                  <a:gd name="connsiteX403" fmla="*/ 7226301 w 8802688"/>
                  <a:gd name="connsiteY403" fmla="*/ 2135188 h 6677025"/>
                  <a:gd name="connsiteX404" fmla="*/ 7197726 w 8802688"/>
                  <a:gd name="connsiteY404" fmla="*/ 2268538 h 6677025"/>
                  <a:gd name="connsiteX405" fmla="*/ 7170738 w 8802688"/>
                  <a:gd name="connsiteY405" fmla="*/ 2390775 h 6677025"/>
                  <a:gd name="connsiteX406" fmla="*/ 7140576 w 8802688"/>
                  <a:gd name="connsiteY406" fmla="*/ 2503488 h 6677025"/>
                  <a:gd name="connsiteX407" fmla="*/ 7178676 w 8802688"/>
                  <a:gd name="connsiteY407" fmla="*/ 2503488 h 6677025"/>
                  <a:gd name="connsiteX408" fmla="*/ 7235826 w 8802688"/>
                  <a:gd name="connsiteY408" fmla="*/ 2414588 h 6677025"/>
                  <a:gd name="connsiteX409" fmla="*/ 7289801 w 8802688"/>
                  <a:gd name="connsiteY409" fmla="*/ 2316163 h 6677025"/>
                  <a:gd name="connsiteX410" fmla="*/ 7345363 w 8802688"/>
                  <a:gd name="connsiteY410" fmla="*/ 2217738 h 6677025"/>
                  <a:gd name="connsiteX411" fmla="*/ 7402513 w 8802688"/>
                  <a:gd name="connsiteY411" fmla="*/ 2128838 h 6677025"/>
                  <a:gd name="connsiteX412" fmla="*/ 7405688 w 8802688"/>
                  <a:gd name="connsiteY412" fmla="*/ 2117725 h 6677025"/>
                  <a:gd name="connsiteX413" fmla="*/ 7413626 w 8802688"/>
                  <a:gd name="connsiteY413" fmla="*/ 2108200 h 6677025"/>
                  <a:gd name="connsiteX414" fmla="*/ 7426326 w 8802688"/>
                  <a:gd name="connsiteY414" fmla="*/ 2098675 h 6677025"/>
                  <a:gd name="connsiteX415" fmla="*/ 7443788 w 8802688"/>
                  <a:gd name="connsiteY415" fmla="*/ 2093913 h 6677025"/>
                  <a:gd name="connsiteX416" fmla="*/ 7478713 w 8802688"/>
                  <a:gd name="connsiteY416" fmla="*/ 2076451 h 6677025"/>
                  <a:gd name="connsiteX417" fmla="*/ 7497763 w 8802688"/>
                  <a:gd name="connsiteY417" fmla="*/ 2066925 h 6677025"/>
                  <a:gd name="connsiteX418" fmla="*/ 7512051 w 8802688"/>
                  <a:gd name="connsiteY418" fmla="*/ 2054225 h 6677025"/>
                  <a:gd name="connsiteX419" fmla="*/ 7539038 w 8802688"/>
                  <a:gd name="connsiteY419" fmla="*/ 2084388 h 6677025"/>
                  <a:gd name="connsiteX420" fmla="*/ 7553326 w 8802688"/>
                  <a:gd name="connsiteY420" fmla="*/ 2098675 h 6677025"/>
                  <a:gd name="connsiteX421" fmla="*/ 7562851 w 8802688"/>
                  <a:gd name="connsiteY421" fmla="*/ 2114550 h 6677025"/>
                  <a:gd name="connsiteX422" fmla="*/ 7573963 w 8802688"/>
                  <a:gd name="connsiteY422" fmla="*/ 2135188 h 6677025"/>
                  <a:gd name="connsiteX423" fmla="*/ 7580313 w 8802688"/>
                  <a:gd name="connsiteY423" fmla="*/ 2155825 h 6677025"/>
                  <a:gd name="connsiteX424" fmla="*/ 7586663 w 8802688"/>
                  <a:gd name="connsiteY424" fmla="*/ 2176463 h 6677025"/>
                  <a:gd name="connsiteX425" fmla="*/ 7586663 w 8802688"/>
                  <a:gd name="connsiteY425" fmla="*/ 2203450 h 6677025"/>
                  <a:gd name="connsiteX426" fmla="*/ 7586663 w 8802688"/>
                  <a:gd name="connsiteY426" fmla="*/ 2262188 h 6677025"/>
                  <a:gd name="connsiteX427" fmla="*/ 7580313 w 8802688"/>
                  <a:gd name="connsiteY427" fmla="*/ 2322513 h 6677025"/>
                  <a:gd name="connsiteX428" fmla="*/ 7569201 w 8802688"/>
                  <a:gd name="connsiteY428" fmla="*/ 2452688 h 6677025"/>
                  <a:gd name="connsiteX429" fmla="*/ 7556501 w 8802688"/>
                  <a:gd name="connsiteY429" fmla="*/ 2587625 h 6677025"/>
                  <a:gd name="connsiteX430" fmla="*/ 7550151 w 8802688"/>
                  <a:gd name="connsiteY430" fmla="*/ 2659063 h 6677025"/>
                  <a:gd name="connsiteX431" fmla="*/ 7550151 w 8802688"/>
                  <a:gd name="connsiteY431" fmla="*/ 2727325 h 6677025"/>
                  <a:gd name="connsiteX432" fmla="*/ 7589838 w 8802688"/>
                  <a:gd name="connsiteY432" fmla="*/ 2613025 h 6677025"/>
                  <a:gd name="connsiteX433" fmla="*/ 7624763 w 8802688"/>
                  <a:gd name="connsiteY433" fmla="*/ 2503488 h 6677025"/>
                  <a:gd name="connsiteX434" fmla="*/ 7654926 w 8802688"/>
                  <a:gd name="connsiteY434" fmla="*/ 2390775 h 6677025"/>
                  <a:gd name="connsiteX435" fmla="*/ 7666038 w 8802688"/>
                  <a:gd name="connsiteY435" fmla="*/ 2333625 h 6677025"/>
                  <a:gd name="connsiteX436" fmla="*/ 7675563 w 8802688"/>
                  <a:gd name="connsiteY436" fmla="*/ 2278063 h 6677025"/>
                  <a:gd name="connsiteX437" fmla="*/ 7681913 w 8802688"/>
                  <a:gd name="connsiteY437" fmla="*/ 2224088 h 6677025"/>
                  <a:gd name="connsiteX438" fmla="*/ 7688263 w 8802688"/>
                  <a:gd name="connsiteY438" fmla="*/ 2168525 h 6677025"/>
                  <a:gd name="connsiteX439" fmla="*/ 7689851 w 8802688"/>
                  <a:gd name="connsiteY439" fmla="*/ 2111375 h 6677025"/>
                  <a:gd name="connsiteX440" fmla="*/ 7689851 w 8802688"/>
                  <a:gd name="connsiteY440" fmla="*/ 2054225 h 6677025"/>
                  <a:gd name="connsiteX441" fmla="*/ 7688263 w 8802688"/>
                  <a:gd name="connsiteY441" fmla="*/ 1998663 h 6677025"/>
                  <a:gd name="connsiteX442" fmla="*/ 7681913 w 8802688"/>
                  <a:gd name="connsiteY442" fmla="*/ 1941513 h 6677025"/>
                  <a:gd name="connsiteX443" fmla="*/ 7672388 w 8802688"/>
                  <a:gd name="connsiteY443" fmla="*/ 1885950 h 6677025"/>
                  <a:gd name="connsiteX444" fmla="*/ 7661276 w 8802688"/>
                  <a:gd name="connsiteY444" fmla="*/ 1831975 h 6677025"/>
                  <a:gd name="connsiteX445" fmla="*/ 7654926 w 8802688"/>
                  <a:gd name="connsiteY445" fmla="*/ 1811338 h 6677025"/>
                  <a:gd name="connsiteX446" fmla="*/ 7651751 w 8802688"/>
                  <a:gd name="connsiteY446" fmla="*/ 1790700 h 6677025"/>
                  <a:gd name="connsiteX447" fmla="*/ 7651751 w 8802688"/>
                  <a:gd name="connsiteY447" fmla="*/ 1773238 h 6677025"/>
                  <a:gd name="connsiteX448" fmla="*/ 7651751 w 8802688"/>
                  <a:gd name="connsiteY448" fmla="*/ 1754188 h 6677025"/>
                  <a:gd name="connsiteX449" fmla="*/ 7654926 w 8802688"/>
                  <a:gd name="connsiteY449" fmla="*/ 1736725 h 6677025"/>
                  <a:gd name="connsiteX450" fmla="*/ 7661276 w 8802688"/>
                  <a:gd name="connsiteY450" fmla="*/ 1719263 h 6677025"/>
                  <a:gd name="connsiteX451" fmla="*/ 7675563 w 8802688"/>
                  <a:gd name="connsiteY451" fmla="*/ 1689100 h 6677025"/>
                  <a:gd name="connsiteX452" fmla="*/ 7696201 w 8802688"/>
                  <a:gd name="connsiteY452" fmla="*/ 1665288 h 6677025"/>
                  <a:gd name="connsiteX453" fmla="*/ 7720013 w 8802688"/>
                  <a:gd name="connsiteY453" fmla="*/ 1641476 h 6677025"/>
                  <a:gd name="connsiteX454" fmla="*/ 7743826 w 8802688"/>
                  <a:gd name="connsiteY454" fmla="*/ 1620838 h 6677025"/>
                  <a:gd name="connsiteX455" fmla="*/ 7773988 w 8802688"/>
                  <a:gd name="connsiteY455" fmla="*/ 1606550 h 6677025"/>
                  <a:gd name="connsiteX456" fmla="*/ 7805738 w 8802688"/>
                  <a:gd name="connsiteY456" fmla="*/ 1590675 h 6677025"/>
                  <a:gd name="connsiteX457" fmla="*/ 7839076 w 8802688"/>
                  <a:gd name="connsiteY457" fmla="*/ 1576388 h 6677025"/>
                  <a:gd name="connsiteX458" fmla="*/ 7904163 w 8802688"/>
                  <a:gd name="connsiteY458" fmla="*/ 1538288 h 6677025"/>
                  <a:gd name="connsiteX459" fmla="*/ 7967663 w 8802688"/>
                  <a:gd name="connsiteY459" fmla="*/ 1495425 h 6677025"/>
                  <a:gd name="connsiteX460" fmla="*/ 8026401 w 8802688"/>
                  <a:gd name="connsiteY460" fmla="*/ 1447801 h 6677025"/>
                  <a:gd name="connsiteX461" fmla="*/ 8085138 w 8802688"/>
                  <a:gd name="connsiteY461" fmla="*/ 1398588 h 6677025"/>
                  <a:gd name="connsiteX462" fmla="*/ 8142288 w 8802688"/>
                  <a:gd name="connsiteY462" fmla="*/ 1344613 h 6677025"/>
                  <a:gd name="connsiteX463" fmla="*/ 8255001 w 8802688"/>
                  <a:gd name="connsiteY463" fmla="*/ 1235076 h 6677025"/>
                  <a:gd name="connsiteX464" fmla="*/ 8275638 w 8802688"/>
                  <a:gd name="connsiteY464" fmla="*/ 1208088 h 6677025"/>
                  <a:gd name="connsiteX465" fmla="*/ 8296276 w 8802688"/>
                  <a:gd name="connsiteY465" fmla="*/ 1187450 h 6677025"/>
                  <a:gd name="connsiteX466" fmla="*/ 8318501 w 8802688"/>
                  <a:gd name="connsiteY466" fmla="*/ 1168400 h 6677025"/>
                  <a:gd name="connsiteX467" fmla="*/ 8339138 w 8802688"/>
                  <a:gd name="connsiteY467" fmla="*/ 1154113 h 6677025"/>
                  <a:gd name="connsiteX468" fmla="*/ 8359776 w 8802688"/>
                  <a:gd name="connsiteY468" fmla="*/ 1144588 h 6677025"/>
                  <a:gd name="connsiteX469" fmla="*/ 8377238 w 8802688"/>
                  <a:gd name="connsiteY469" fmla="*/ 1139825 h 6677025"/>
                  <a:gd name="connsiteX470" fmla="*/ 8397876 w 8802688"/>
                  <a:gd name="connsiteY470" fmla="*/ 1139825 h 6677025"/>
                  <a:gd name="connsiteX471" fmla="*/ 8415338 w 8802688"/>
                  <a:gd name="connsiteY471" fmla="*/ 1139825 h 6677025"/>
                  <a:gd name="connsiteX472" fmla="*/ 8435976 w 8802688"/>
                  <a:gd name="connsiteY472" fmla="*/ 1144588 h 6677025"/>
                  <a:gd name="connsiteX473" fmla="*/ 8455026 w 8802688"/>
                  <a:gd name="connsiteY473" fmla="*/ 1154113 h 6677025"/>
                  <a:gd name="connsiteX474" fmla="*/ 8472488 w 8802688"/>
                  <a:gd name="connsiteY474" fmla="*/ 1166813 h 6677025"/>
                  <a:gd name="connsiteX475" fmla="*/ 8489951 w 8802688"/>
                  <a:gd name="connsiteY475" fmla="*/ 1181100 h 6677025"/>
                  <a:gd name="connsiteX476" fmla="*/ 8504238 w 8802688"/>
                  <a:gd name="connsiteY476" fmla="*/ 1198563 h 6677025"/>
                  <a:gd name="connsiteX477" fmla="*/ 8523288 w 8802688"/>
                  <a:gd name="connsiteY477" fmla="*/ 1219201 h 6677025"/>
                  <a:gd name="connsiteX478" fmla="*/ 8537576 w 8802688"/>
                  <a:gd name="connsiteY478" fmla="*/ 1243013 h 6677025"/>
                  <a:gd name="connsiteX479" fmla="*/ 8551863 w 8802688"/>
                  <a:gd name="connsiteY479" fmla="*/ 1270000 h 6677025"/>
                  <a:gd name="connsiteX480" fmla="*/ 8605838 w 8802688"/>
                  <a:gd name="connsiteY480" fmla="*/ 1403350 h 6677025"/>
                  <a:gd name="connsiteX481" fmla="*/ 8659813 w 8802688"/>
                  <a:gd name="connsiteY481" fmla="*/ 1531938 h 6677025"/>
                  <a:gd name="connsiteX482" fmla="*/ 8680451 w 8802688"/>
                  <a:gd name="connsiteY482" fmla="*/ 1593850 h 6677025"/>
                  <a:gd name="connsiteX483" fmla="*/ 8704263 w 8802688"/>
                  <a:gd name="connsiteY483" fmla="*/ 1658938 h 6677025"/>
                  <a:gd name="connsiteX484" fmla="*/ 8721726 w 8802688"/>
                  <a:gd name="connsiteY484" fmla="*/ 1725613 h 6677025"/>
                  <a:gd name="connsiteX485" fmla="*/ 8737601 w 8802688"/>
                  <a:gd name="connsiteY485" fmla="*/ 1793875 h 6677025"/>
                  <a:gd name="connsiteX486" fmla="*/ 8763001 w 8802688"/>
                  <a:gd name="connsiteY486" fmla="*/ 1974850 h 6677025"/>
                  <a:gd name="connsiteX487" fmla="*/ 8785226 w 8802688"/>
                  <a:gd name="connsiteY487" fmla="*/ 2149475 h 6677025"/>
                  <a:gd name="connsiteX488" fmla="*/ 8789988 w 8802688"/>
                  <a:gd name="connsiteY488" fmla="*/ 2238375 h 6677025"/>
                  <a:gd name="connsiteX489" fmla="*/ 8796338 w 8802688"/>
                  <a:gd name="connsiteY489" fmla="*/ 2325688 h 6677025"/>
                  <a:gd name="connsiteX490" fmla="*/ 8802688 w 8802688"/>
                  <a:gd name="connsiteY490" fmla="*/ 2411413 h 6677025"/>
                  <a:gd name="connsiteX491" fmla="*/ 8802688 w 8802688"/>
                  <a:gd name="connsiteY491" fmla="*/ 2497138 h 6677025"/>
                  <a:gd name="connsiteX492" fmla="*/ 8802688 w 8802688"/>
                  <a:gd name="connsiteY492" fmla="*/ 2584450 h 6677025"/>
                  <a:gd name="connsiteX493" fmla="*/ 8796338 w 8802688"/>
                  <a:gd name="connsiteY493" fmla="*/ 2670175 h 6677025"/>
                  <a:gd name="connsiteX494" fmla="*/ 8789988 w 8802688"/>
                  <a:gd name="connsiteY494" fmla="*/ 2752725 h 6677025"/>
                  <a:gd name="connsiteX495" fmla="*/ 8778876 w 8802688"/>
                  <a:gd name="connsiteY495" fmla="*/ 2840038 h 6677025"/>
                  <a:gd name="connsiteX496" fmla="*/ 8763001 w 8802688"/>
                  <a:gd name="connsiteY496" fmla="*/ 2922588 h 6677025"/>
                  <a:gd name="connsiteX497" fmla="*/ 8748713 w 8802688"/>
                  <a:gd name="connsiteY497" fmla="*/ 3006725 h 6677025"/>
                  <a:gd name="connsiteX498" fmla="*/ 8724901 w 8802688"/>
                  <a:gd name="connsiteY498" fmla="*/ 3092450 h 6677025"/>
                  <a:gd name="connsiteX499" fmla="*/ 8701088 w 8802688"/>
                  <a:gd name="connsiteY499" fmla="*/ 3175000 h 6677025"/>
                  <a:gd name="connsiteX500" fmla="*/ 8670926 w 8802688"/>
                  <a:gd name="connsiteY500" fmla="*/ 3249613 h 6677025"/>
                  <a:gd name="connsiteX501" fmla="*/ 8642351 w 8802688"/>
                  <a:gd name="connsiteY501" fmla="*/ 3321050 h 6677025"/>
                  <a:gd name="connsiteX502" fmla="*/ 8609013 w 8802688"/>
                  <a:gd name="connsiteY502" fmla="*/ 3389313 h 6677025"/>
                  <a:gd name="connsiteX503" fmla="*/ 8575676 w 8802688"/>
                  <a:gd name="connsiteY503" fmla="*/ 3451225 h 6677025"/>
                  <a:gd name="connsiteX504" fmla="*/ 8543926 w 8802688"/>
                  <a:gd name="connsiteY504" fmla="*/ 3514725 h 6677025"/>
                  <a:gd name="connsiteX505" fmla="*/ 8507413 w 8802688"/>
                  <a:gd name="connsiteY505" fmla="*/ 3570288 h 6677025"/>
                  <a:gd name="connsiteX506" fmla="*/ 8469313 w 8802688"/>
                  <a:gd name="connsiteY506" fmla="*/ 3621088 h 6677025"/>
                  <a:gd name="connsiteX507" fmla="*/ 8431213 w 8802688"/>
                  <a:gd name="connsiteY507" fmla="*/ 3671888 h 6677025"/>
                  <a:gd name="connsiteX508" fmla="*/ 8391526 w 8802688"/>
                  <a:gd name="connsiteY508" fmla="*/ 3719513 h 6677025"/>
                  <a:gd name="connsiteX509" fmla="*/ 8350251 w 8802688"/>
                  <a:gd name="connsiteY509" fmla="*/ 3760788 h 6677025"/>
                  <a:gd name="connsiteX510" fmla="*/ 8305801 w 8802688"/>
                  <a:gd name="connsiteY510" fmla="*/ 3802063 h 6677025"/>
                  <a:gd name="connsiteX511" fmla="*/ 8261351 w 8802688"/>
                  <a:gd name="connsiteY511" fmla="*/ 3838575 h 6677025"/>
                  <a:gd name="connsiteX512" fmla="*/ 8216901 w 8802688"/>
                  <a:gd name="connsiteY512" fmla="*/ 3870325 h 6677025"/>
                  <a:gd name="connsiteX513" fmla="*/ 8172451 w 8802688"/>
                  <a:gd name="connsiteY513" fmla="*/ 3903663 h 6677025"/>
                  <a:gd name="connsiteX514" fmla="*/ 8124826 w 8802688"/>
                  <a:gd name="connsiteY514" fmla="*/ 3930650 h 6677025"/>
                  <a:gd name="connsiteX515" fmla="*/ 8074026 w 8802688"/>
                  <a:gd name="connsiteY515" fmla="*/ 3954463 h 6677025"/>
                  <a:gd name="connsiteX516" fmla="*/ 8023226 w 8802688"/>
                  <a:gd name="connsiteY516" fmla="*/ 3978275 h 6677025"/>
                  <a:gd name="connsiteX517" fmla="*/ 7972426 w 8802688"/>
                  <a:gd name="connsiteY517" fmla="*/ 3995738 h 6677025"/>
                  <a:gd name="connsiteX518" fmla="*/ 7920038 w 8802688"/>
                  <a:gd name="connsiteY518" fmla="*/ 4013200 h 6677025"/>
                  <a:gd name="connsiteX519" fmla="*/ 7866063 w 8802688"/>
                  <a:gd name="connsiteY519" fmla="*/ 4029075 h 6677025"/>
                  <a:gd name="connsiteX520" fmla="*/ 7812088 w 8802688"/>
                  <a:gd name="connsiteY520" fmla="*/ 4040188 h 6677025"/>
                  <a:gd name="connsiteX521" fmla="*/ 7756526 w 8802688"/>
                  <a:gd name="connsiteY521" fmla="*/ 4049713 h 6677025"/>
                  <a:gd name="connsiteX522" fmla="*/ 7699376 w 8802688"/>
                  <a:gd name="connsiteY522" fmla="*/ 4057650 h 6677025"/>
                  <a:gd name="connsiteX523" fmla="*/ 7640638 w 8802688"/>
                  <a:gd name="connsiteY523" fmla="*/ 4064000 h 6677025"/>
                  <a:gd name="connsiteX524" fmla="*/ 7583488 w 8802688"/>
                  <a:gd name="connsiteY524" fmla="*/ 4067175 h 6677025"/>
                  <a:gd name="connsiteX525" fmla="*/ 7521576 w 8802688"/>
                  <a:gd name="connsiteY525" fmla="*/ 4067175 h 6677025"/>
                  <a:gd name="connsiteX526" fmla="*/ 7461251 w 8802688"/>
                  <a:gd name="connsiteY526" fmla="*/ 4067175 h 6677025"/>
                  <a:gd name="connsiteX527" fmla="*/ 7399338 w 8802688"/>
                  <a:gd name="connsiteY527" fmla="*/ 4064000 h 6677025"/>
                  <a:gd name="connsiteX528" fmla="*/ 7270751 w 8802688"/>
                  <a:gd name="connsiteY528" fmla="*/ 4052888 h 6677025"/>
                  <a:gd name="connsiteX529" fmla="*/ 7140576 w 8802688"/>
                  <a:gd name="connsiteY529" fmla="*/ 4033838 h 6677025"/>
                  <a:gd name="connsiteX530" fmla="*/ 7018338 w 8802688"/>
                  <a:gd name="connsiteY530" fmla="*/ 4016375 h 6677025"/>
                  <a:gd name="connsiteX531" fmla="*/ 6896101 w 8802688"/>
                  <a:gd name="connsiteY531" fmla="*/ 3992563 h 6677025"/>
                  <a:gd name="connsiteX532" fmla="*/ 6780213 w 8802688"/>
                  <a:gd name="connsiteY532" fmla="*/ 3965575 h 6677025"/>
                  <a:gd name="connsiteX533" fmla="*/ 6664326 w 8802688"/>
                  <a:gd name="connsiteY533" fmla="*/ 3937000 h 6677025"/>
                  <a:gd name="connsiteX534" fmla="*/ 6438901 w 8802688"/>
                  <a:gd name="connsiteY534" fmla="*/ 3870325 h 6677025"/>
                  <a:gd name="connsiteX535" fmla="*/ 6326188 w 8802688"/>
                  <a:gd name="connsiteY535" fmla="*/ 3841750 h 6677025"/>
                  <a:gd name="connsiteX536" fmla="*/ 6216651 w 8802688"/>
                  <a:gd name="connsiteY536" fmla="*/ 3811588 h 6677025"/>
                  <a:gd name="connsiteX537" fmla="*/ 6186488 w 8802688"/>
                  <a:gd name="connsiteY537" fmla="*/ 3951288 h 6677025"/>
                  <a:gd name="connsiteX538" fmla="*/ 6162676 w 8802688"/>
                  <a:gd name="connsiteY538" fmla="*/ 4094163 h 6677025"/>
                  <a:gd name="connsiteX539" fmla="*/ 6153151 w 8802688"/>
                  <a:gd name="connsiteY539" fmla="*/ 4171950 h 6677025"/>
                  <a:gd name="connsiteX540" fmla="*/ 6148388 w 8802688"/>
                  <a:gd name="connsiteY540" fmla="*/ 4244975 h 6677025"/>
                  <a:gd name="connsiteX541" fmla="*/ 6142038 w 8802688"/>
                  <a:gd name="connsiteY541" fmla="*/ 4325938 h 6677025"/>
                  <a:gd name="connsiteX542" fmla="*/ 6142038 w 8802688"/>
                  <a:gd name="connsiteY542" fmla="*/ 4408488 h 6677025"/>
                  <a:gd name="connsiteX543" fmla="*/ 6142038 w 8802688"/>
                  <a:gd name="connsiteY543" fmla="*/ 4438650 h 6677025"/>
                  <a:gd name="connsiteX544" fmla="*/ 6148388 w 8802688"/>
                  <a:gd name="connsiteY544" fmla="*/ 4468813 h 6677025"/>
                  <a:gd name="connsiteX545" fmla="*/ 6156326 w 8802688"/>
                  <a:gd name="connsiteY545" fmla="*/ 4500563 h 6677025"/>
                  <a:gd name="connsiteX546" fmla="*/ 6169026 w 8802688"/>
                  <a:gd name="connsiteY546" fmla="*/ 4530725 h 6677025"/>
                  <a:gd name="connsiteX547" fmla="*/ 6183313 w 8802688"/>
                  <a:gd name="connsiteY547" fmla="*/ 4554538 h 6677025"/>
                  <a:gd name="connsiteX548" fmla="*/ 6203951 w 8802688"/>
                  <a:gd name="connsiteY548" fmla="*/ 4575175 h 6677025"/>
                  <a:gd name="connsiteX549" fmla="*/ 6213476 w 8802688"/>
                  <a:gd name="connsiteY549" fmla="*/ 4584700 h 6677025"/>
                  <a:gd name="connsiteX550" fmla="*/ 6224588 w 8802688"/>
                  <a:gd name="connsiteY550" fmla="*/ 4591050 h 6677025"/>
                  <a:gd name="connsiteX551" fmla="*/ 6237288 w 8802688"/>
                  <a:gd name="connsiteY551" fmla="*/ 4594225 h 6677025"/>
                  <a:gd name="connsiteX552" fmla="*/ 6251576 w 8802688"/>
                  <a:gd name="connsiteY552" fmla="*/ 4595813 h 6677025"/>
                  <a:gd name="connsiteX553" fmla="*/ 6281738 w 8802688"/>
                  <a:gd name="connsiteY553" fmla="*/ 4608513 h 6677025"/>
                  <a:gd name="connsiteX554" fmla="*/ 6313488 w 8802688"/>
                  <a:gd name="connsiteY554" fmla="*/ 4619625 h 6677025"/>
                  <a:gd name="connsiteX555" fmla="*/ 6350001 w 8802688"/>
                  <a:gd name="connsiteY555" fmla="*/ 4629150 h 6677025"/>
                  <a:gd name="connsiteX556" fmla="*/ 6384926 w 8802688"/>
                  <a:gd name="connsiteY556" fmla="*/ 4632325 h 6677025"/>
                  <a:gd name="connsiteX557" fmla="*/ 6405563 w 8802688"/>
                  <a:gd name="connsiteY557" fmla="*/ 4632325 h 6677025"/>
                  <a:gd name="connsiteX558" fmla="*/ 6424613 w 8802688"/>
                  <a:gd name="connsiteY558" fmla="*/ 4629150 h 6677025"/>
                  <a:gd name="connsiteX559" fmla="*/ 6445251 w 8802688"/>
                  <a:gd name="connsiteY559" fmla="*/ 4622800 h 6677025"/>
                  <a:gd name="connsiteX560" fmla="*/ 6465888 w 8802688"/>
                  <a:gd name="connsiteY560" fmla="*/ 4616450 h 6677025"/>
                  <a:gd name="connsiteX561" fmla="*/ 6486526 w 8802688"/>
                  <a:gd name="connsiteY561" fmla="*/ 4605338 h 6677025"/>
                  <a:gd name="connsiteX562" fmla="*/ 6507163 w 8802688"/>
                  <a:gd name="connsiteY562" fmla="*/ 4594225 h 6677025"/>
                  <a:gd name="connsiteX563" fmla="*/ 6527801 w 8802688"/>
                  <a:gd name="connsiteY563" fmla="*/ 4575175 h 6677025"/>
                  <a:gd name="connsiteX564" fmla="*/ 6548438 w 8802688"/>
                  <a:gd name="connsiteY564" fmla="*/ 4557713 h 6677025"/>
                  <a:gd name="connsiteX565" fmla="*/ 6578601 w 8802688"/>
                  <a:gd name="connsiteY565" fmla="*/ 4516438 h 6677025"/>
                  <a:gd name="connsiteX566" fmla="*/ 6608763 w 8802688"/>
                  <a:gd name="connsiteY566" fmla="*/ 4476750 h 6677025"/>
                  <a:gd name="connsiteX567" fmla="*/ 6673851 w 8802688"/>
                  <a:gd name="connsiteY567" fmla="*/ 4403725 h 6677025"/>
                  <a:gd name="connsiteX568" fmla="*/ 6704013 w 8802688"/>
                  <a:gd name="connsiteY568" fmla="*/ 4364038 h 6677025"/>
                  <a:gd name="connsiteX569" fmla="*/ 6731001 w 8802688"/>
                  <a:gd name="connsiteY569" fmla="*/ 4319588 h 6677025"/>
                  <a:gd name="connsiteX570" fmla="*/ 6754813 w 8802688"/>
                  <a:gd name="connsiteY570" fmla="*/ 4275138 h 6677025"/>
                  <a:gd name="connsiteX571" fmla="*/ 6762751 w 8802688"/>
                  <a:gd name="connsiteY571" fmla="*/ 4248150 h 6677025"/>
                  <a:gd name="connsiteX572" fmla="*/ 6772276 w 8802688"/>
                  <a:gd name="connsiteY572" fmla="*/ 4221163 h 6677025"/>
                  <a:gd name="connsiteX573" fmla="*/ 6775451 w 8802688"/>
                  <a:gd name="connsiteY573" fmla="*/ 4210050 h 6677025"/>
                  <a:gd name="connsiteX574" fmla="*/ 6783388 w 8802688"/>
                  <a:gd name="connsiteY574" fmla="*/ 4197350 h 6677025"/>
                  <a:gd name="connsiteX575" fmla="*/ 6796088 w 8802688"/>
                  <a:gd name="connsiteY575" fmla="*/ 4192588 h 6677025"/>
                  <a:gd name="connsiteX576" fmla="*/ 6813551 w 8802688"/>
                  <a:gd name="connsiteY576" fmla="*/ 4183063 h 6677025"/>
                  <a:gd name="connsiteX577" fmla="*/ 6848476 w 8802688"/>
                  <a:gd name="connsiteY577" fmla="*/ 4168775 h 6677025"/>
                  <a:gd name="connsiteX578" fmla="*/ 6867526 w 8802688"/>
                  <a:gd name="connsiteY578" fmla="*/ 4159250 h 6677025"/>
                  <a:gd name="connsiteX579" fmla="*/ 6881813 w 8802688"/>
                  <a:gd name="connsiteY579" fmla="*/ 4148138 h 6677025"/>
                  <a:gd name="connsiteX580" fmla="*/ 6881813 w 8802688"/>
                  <a:gd name="connsiteY580" fmla="*/ 4200525 h 6677025"/>
                  <a:gd name="connsiteX581" fmla="*/ 6875463 w 8802688"/>
                  <a:gd name="connsiteY581" fmla="*/ 4254500 h 6677025"/>
                  <a:gd name="connsiteX582" fmla="*/ 6867526 w 8802688"/>
                  <a:gd name="connsiteY582" fmla="*/ 4302125 h 6677025"/>
                  <a:gd name="connsiteX583" fmla="*/ 6854826 w 8802688"/>
                  <a:gd name="connsiteY583" fmla="*/ 4349750 h 6677025"/>
                  <a:gd name="connsiteX584" fmla="*/ 6840538 w 8802688"/>
                  <a:gd name="connsiteY584" fmla="*/ 4394200 h 6677025"/>
                  <a:gd name="connsiteX585" fmla="*/ 6823076 w 8802688"/>
                  <a:gd name="connsiteY585" fmla="*/ 4435475 h 6677025"/>
                  <a:gd name="connsiteX586" fmla="*/ 6800851 w 8802688"/>
                  <a:gd name="connsiteY586" fmla="*/ 4475163 h 6677025"/>
                  <a:gd name="connsiteX587" fmla="*/ 6775451 w 8802688"/>
                  <a:gd name="connsiteY587" fmla="*/ 4510088 h 6677025"/>
                  <a:gd name="connsiteX588" fmla="*/ 6748463 w 8802688"/>
                  <a:gd name="connsiteY588" fmla="*/ 4546600 h 6677025"/>
                  <a:gd name="connsiteX589" fmla="*/ 6718301 w 8802688"/>
                  <a:gd name="connsiteY589" fmla="*/ 4575175 h 6677025"/>
                  <a:gd name="connsiteX590" fmla="*/ 6683376 w 8802688"/>
                  <a:gd name="connsiteY590" fmla="*/ 4605338 h 6677025"/>
                  <a:gd name="connsiteX591" fmla="*/ 6646863 w 8802688"/>
                  <a:gd name="connsiteY591" fmla="*/ 4629150 h 6677025"/>
                  <a:gd name="connsiteX592" fmla="*/ 6608763 w 8802688"/>
                  <a:gd name="connsiteY592" fmla="*/ 4652963 h 6677025"/>
                  <a:gd name="connsiteX593" fmla="*/ 6567488 w 8802688"/>
                  <a:gd name="connsiteY593" fmla="*/ 4673600 h 6677025"/>
                  <a:gd name="connsiteX594" fmla="*/ 6521451 w 8802688"/>
                  <a:gd name="connsiteY594" fmla="*/ 4691063 h 6677025"/>
                  <a:gd name="connsiteX595" fmla="*/ 6473826 w 8802688"/>
                  <a:gd name="connsiteY595" fmla="*/ 4706938 h 6677025"/>
                  <a:gd name="connsiteX596" fmla="*/ 6438901 w 8802688"/>
                  <a:gd name="connsiteY596" fmla="*/ 4718050 h 6677025"/>
                  <a:gd name="connsiteX597" fmla="*/ 6403976 w 8802688"/>
                  <a:gd name="connsiteY597" fmla="*/ 4727575 h 6677025"/>
                  <a:gd name="connsiteX598" fmla="*/ 6370638 w 8802688"/>
                  <a:gd name="connsiteY598" fmla="*/ 4733925 h 6677025"/>
                  <a:gd name="connsiteX599" fmla="*/ 6334126 w 8802688"/>
                  <a:gd name="connsiteY599" fmla="*/ 4735513 h 6677025"/>
                  <a:gd name="connsiteX600" fmla="*/ 6302376 w 8802688"/>
                  <a:gd name="connsiteY600" fmla="*/ 4735513 h 6677025"/>
                  <a:gd name="connsiteX601" fmla="*/ 6265863 w 8802688"/>
                  <a:gd name="connsiteY601" fmla="*/ 4733925 h 6677025"/>
                  <a:gd name="connsiteX602" fmla="*/ 6234113 w 8802688"/>
                  <a:gd name="connsiteY602" fmla="*/ 4724400 h 6677025"/>
                  <a:gd name="connsiteX603" fmla="*/ 6200776 w 8802688"/>
                  <a:gd name="connsiteY603" fmla="*/ 4714875 h 6677025"/>
                  <a:gd name="connsiteX604" fmla="*/ 6169026 w 8802688"/>
                  <a:gd name="connsiteY604" fmla="*/ 4703763 h 6677025"/>
                  <a:gd name="connsiteX605" fmla="*/ 6135688 w 8802688"/>
                  <a:gd name="connsiteY605" fmla="*/ 4691063 h 6677025"/>
                  <a:gd name="connsiteX606" fmla="*/ 6102351 w 8802688"/>
                  <a:gd name="connsiteY606" fmla="*/ 4673600 h 6677025"/>
                  <a:gd name="connsiteX607" fmla="*/ 6073776 w 8802688"/>
                  <a:gd name="connsiteY607" fmla="*/ 4656138 h 6677025"/>
                  <a:gd name="connsiteX608" fmla="*/ 6040438 w 8802688"/>
                  <a:gd name="connsiteY608" fmla="*/ 4632325 h 6677025"/>
                  <a:gd name="connsiteX609" fmla="*/ 6010276 w 8802688"/>
                  <a:gd name="connsiteY609" fmla="*/ 4611688 h 6677025"/>
                  <a:gd name="connsiteX610" fmla="*/ 5984876 w 8802688"/>
                  <a:gd name="connsiteY610" fmla="*/ 4584700 h 6677025"/>
                  <a:gd name="connsiteX611" fmla="*/ 5954713 w 8802688"/>
                  <a:gd name="connsiteY611" fmla="*/ 4557713 h 6677025"/>
                  <a:gd name="connsiteX612" fmla="*/ 5903913 w 8802688"/>
                  <a:gd name="connsiteY612" fmla="*/ 4510088 h 6677025"/>
                  <a:gd name="connsiteX613" fmla="*/ 5853113 w 8802688"/>
                  <a:gd name="connsiteY613" fmla="*/ 4465638 h 6677025"/>
                  <a:gd name="connsiteX614" fmla="*/ 5802313 w 8802688"/>
                  <a:gd name="connsiteY614" fmla="*/ 4424363 h 6677025"/>
                  <a:gd name="connsiteX615" fmla="*/ 5746751 w 8802688"/>
                  <a:gd name="connsiteY615" fmla="*/ 4384675 h 6677025"/>
                  <a:gd name="connsiteX616" fmla="*/ 5692776 w 8802688"/>
                  <a:gd name="connsiteY616" fmla="*/ 4349750 h 6677025"/>
                  <a:gd name="connsiteX617" fmla="*/ 5635626 w 8802688"/>
                  <a:gd name="connsiteY617" fmla="*/ 4316413 h 6677025"/>
                  <a:gd name="connsiteX618" fmla="*/ 5576888 w 8802688"/>
                  <a:gd name="connsiteY618" fmla="*/ 4284663 h 6677025"/>
                  <a:gd name="connsiteX619" fmla="*/ 5519738 w 8802688"/>
                  <a:gd name="connsiteY619" fmla="*/ 4254500 h 6677025"/>
                  <a:gd name="connsiteX620" fmla="*/ 5399088 w 8802688"/>
                  <a:gd name="connsiteY620" fmla="*/ 4197350 h 6677025"/>
                  <a:gd name="connsiteX621" fmla="*/ 5276851 w 8802688"/>
                  <a:gd name="connsiteY621" fmla="*/ 4141788 h 6677025"/>
                  <a:gd name="connsiteX622" fmla="*/ 5027613 w 8802688"/>
                  <a:gd name="connsiteY622" fmla="*/ 4033838 h 6677025"/>
                  <a:gd name="connsiteX623" fmla="*/ 5110163 w 8802688"/>
                  <a:gd name="connsiteY623" fmla="*/ 4090988 h 6677025"/>
                  <a:gd name="connsiteX624" fmla="*/ 5151438 w 8802688"/>
                  <a:gd name="connsiteY624" fmla="*/ 4121150 h 6677025"/>
                  <a:gd name="connsiteX625" fmla="*/ 5191126 w 8802688"/>
                  <a:gd name="connsiteY625" fmla="*/ 4151313 h 6677025"/>
                  <a:gd name="connsiteX626" fmla="*/ 5226051 w 8802688"/>
                  <a:gd name="connsiteY626" fmla="*/ 4183063 h 6677025"/>
                  <a:gd name="connsiteX627" fmla="*/ 5260976 w 8802688"/>
                  <a:gd name="connsiteY627" fmla="*/ 4219575 h 6677025"/>
                  <a:gd name="connsiteX628" fmla="*/ 5294313 w 8802688"/>
                  <a:gd name="connsiteY628" fmla="*/ 4254500 h 6677025"/>
                  <a:gd name="connsiteX629" fmla="*/ 5324476 w 8802688"/>
                  <a:gd name="connsiteY629" fmla="*/ 4295775 h 6677025"/>
                  <a:gd name="connsiteX630" fmla="*/ 5356226 w 8802688"/>
                  <a:gd name="connsiteY630" fmla="*/ 4329113 h 6677025"/>
                  <a:gd name="connsiteX631" fmla="*/ 5392738 w 8802688"/>
                  <a:gd name="connsiteY631" fmla="*/ 4370388 h 6677025"/>
                  <a:gd name="connsiteX632" fmla="*/ 5410201 w 8802688"/>
                  <a:gd name="connsiteY632" fmla="*/ 4391025 h 6677025"/>
                  <a:gd name="connsiteX633" fmla="*/ 5422901 w 8802688"/>
                  <a:gd name="connsiteY633" fmla="*/ 4411663 h 6677025"/>
                  <a:gd name="connsiteX634" fmla="*/ 5430838 w 8802688"/>
                  <a:gd name="connsiteY634" fmla="*/ 4430713 h 6677025"/>
                  <a:gd name="connsiteX635" fmla="*/ 5434013 w 8802688"/>
                  <a:gd name="connsiteY635" fmla="*/ 4445000 h 6677025"/>
                  <a:gd name="connsiteX636" fmla="*/ 5376863 w 8802688"/>
                  <a:gd name="connsiteY636" fmla="*/ 4656138 h 6677025"/>
                  <a:gd name="connsiteX637" fmla="*/ 5348288 w 8802688"/>
                  <a:gd name="connsiteY637" fmla="*/ 4759325 h 6677025"/>
                  <a:gd name="connsiteX638" fmla="*/ 5314951 w 8802688"/>
                  <a:gd name="connsiteY638" fmla="*/ 4864100 h 6677025"/>
                  <a:gd name="connsiteX639" fmla="*/ 5280026 w 8802688"/>
                  <a:gd name="connsiteY639" fmla="*/ 4965700 h 6677025"/>
                  <a:gd name="connsiteX640" fmla="*/ 5243513 w 8802688"/>
                  <a:gd name="connsiteY640" fmla="*/ 5068888 h 6677025"/>
                  <a:gd name="connsiteX641" fmla="*/ 5205413 w 8802688"/>
                  <a:gd name="connsiteY641" fmla="*/ 5167313 h 6677025"/>
                  <a:gd name="connsiteX642" fmla="*/ 5160963 w 8802688"/>
                  <a:gd name="connsiteY642" fmla="*/ 5268913 h 6677025"/>
                  <a:gd name="connsiteX643" fmla="*/ 5116513 w 8802688"/>
                  <a:gd name="connsiteY643" fmla="*/ 5362575 h 6677025"/>
                  <a:gd name="connsiteX644" fmla="*/ 5068888 w 8802688"/>
                  <a:gd name="connsiteY644" fmla="*/ 5457825 h 6677025"/>
                  <a:gd name="connsiteX645" fmla="*/ 5014913 w 8802688"/>
                  <a:gd name="connsiteY645" fmla="*/ 5553075 h 6677025"/>
                  <a:gd name="connsiteX646" fmla="*/ 4960938 w 8802688"/>
                  <a:gd name="connsiteY646" fmla="*/ 5643563 h 6677025"/>
                  <a:gd name="connsiteX647" fmla="*/ 4902201 w 8802688"/>
                  <a:gd name="connsiteY647" fmla="*/ 5732463 h 6677025"/>
                  <a:gd name="connsiteX648" fmla="*/ 4837113 w 8802688"/>
                  <a:gd name="connsiteY648" fmla="*/ 5815013 h 6677025"/>
                  <a:gd name="connsiteX649" fmla="*/ 4768850 w 8802688"/>
                  <a:gd name="connsiteY649" fmla="*/ 5899150 h 6677025"/>
                  <a:gd name="connsiteX650" fmla="*/ 4694238 w 8802688"/>
                  <a:gd name="connsiteY650" fmla="*/ 5978525 h 6677025"/>
                  <a:gd name="connsiteX651" fmla="*/ 4581525 w 8802688"/>
                  <a:gd name="connsiteY651" fmla="*/ 6062663 h 6677025"/>
                  <a:gd name="connsiteX652" fmla="*/ 4470400 w 8802688"/>
                  <a:gd name="connsiteY652" fmla="*/ 6151563 h 6677025"/>
                  <a:gd name="connsiteX653" fmla="*/ 4360863 w 8802688"/>
                  <a:gd name="connsiteY653" fmla="*/ 6246813 h 6677025"/>
                  <a:gd name="connsiteX654" fmla="*/ 4303713 w 8802688"/>
                  <a:gd name="connsiteY654" fmla="*/ 6296025 h 6677025"/>
                  <a:gd name="connsiteX655" fmla="*/ 4248150 w 8802688"/>
                  <a:gd name="connsiteY655" fmla="*/ 6350000 h 6677025"/>
                  <a:gd name="connsiteX656" fmla="*/ 4221163 w 8802688"/>
                  <a:gd name="connsiteY656" fmla="*/ 6365875 h 6677025"/>
                  <a:gd name="connsiteX657" fmla="*/ 4194175 w 8802688"/>
                  <a:gd name="connsiteY657" fmla="*/ 6386513 h 6677025"/>
                  <a:gd name="connsiteX658" fmla="*/ 4167188 w 8802688"/>
                  <a:gd name="connsiteY658" fmla="*/ 6407150 h 6677025"/>
                  <a:gd name="connsiteX659" fmla="*/ 4140200 w 8802688"/>
                  <a:gd name="connsiteY659" fmla="*/ 6430963 h 6677025"/>
                  <a:gd name="connsiteX660" fmla="*/ 4117975 w 8802688"/>
                  <a:gd name="connsiteY660" fmla="*/ 6454775 h 6677025"/>
                  <a:gd name="connsiteX661" fmla="*/ 4095750 w 8802688"/>
                  <a:gd name="connsiteY661" fmla="*/ 6481763 h 6677025"/>
                  <a:gd name="connsiteX662" fmla="*/ 4078288 w 8802688"/>
                  <a:gd name="connsiteY662" fmla="*/ 6510338 h 6677025"/>
                  <a:gd name="connsiteX663" fmla="*/ 4064000 w 8802688"/>
                  <a:gd name="connsiteY663" fmla="*/ 6537325 h 6677025"/>
                  <a:gd name="connsiteX664" fmla="*/ 4033838 w 8802688"/>
                  <a:gd name="connsiteY664" fmla="*/ 6564313 h 6677025"/>
                  <a:gd name="connsiteX665" fmla="*/ 4003675 w 8802688"/>
                  <a:gd name="connsiteY665" fmla="*/ 6588125 h 6677025"/>
                  <a:gd name="connsiteX666" fmla="*/ 3975100 w 8802688"/>
                  <a:gd name="connsiteY666" fmla="*/ 6608763 h 6677025"/>
                  <a:gd name="connsiteX667" fmla="*/ 3944938 w 8802688"/>
                  <a:gd name="connsiteY667" fmla="*/ 6626225 h 6677025"/>
                  <a:gd name="connsiteX668" fmla="*/ 3914775 w 8802688"/>
                  <a:gd name="connsiteY668" fmla="*/ 6645275 h 6677025"/>
                  <a:gd name="connsiteX669" fmla="*/ 3884613 w 8802688"/>
                  <a:gd name="connsiteY669" fmla="*/ 6656388 h 6677025"/>
                  <a:gd name="connsiteX670" fmla="*/ 3852863 w 8802688"/>
                  <a:gd name="connsiteY670" fmla="*/ 6665913 h 6677025"/>
                  <a:gd name="connsiteX671" fmla="*/ 3822700 w 8802688"/>
                  <a:gd name="connsiteY671" fmla="*/ 6673850 h 6677025"/>
                  <a:gd name="connsiteX672" fmla="*/ 3790950 w 8802688"/>
                  <a:gd name="connsiteY672" fmla="*/ 6677025 h 6677025"/>
                  <a:gd name="connsiteX673" fmla="*/ 3760788 w 8802688"/>
                  <a:gd name="connsiteY673" fmla="*/ 6677025 h 6677025"/>
                  <a:gd name="connsiteX674" fmla="*/ 3727450 w 8802688"/>
                  <a:gd name="connsiteY674" fmla="*/ 6673850 h 6677025"/>
                  <a:gd name="connsiteX675" fmla="*/ 3697288 w 8802688"/>
                  <a:gd name="connsiteY675" fmla="*/ 6669088 h 6677025"/>
                  <a:gd name="connsiteX676" fmla="*/ 3668713 w 8802688"/>
                  <a:gd name="connsiteY676" fmla="*/ 6659563 h 6677025"/>
                  <a:gd name="connsiteX677" fmla="*/ 3638550 w 8802688"/>
                  <a:gd name="connsiteY677" fmla="*/ 6646863 h 6677025"/>
                  <a:gd name="connsiteX678" fmla="*/ 3608388 w 8802688"/>
                  <a:gd name="connsiteY678" fmla="*/ 6632575 h 6677025"/>
                  <a:gd name="connsiteX679" fmla="*/ 3579813 w 8802688"/>
                  <a:gd name="connsiteY679" fmla="*/ 6611938 h 6677025"/>
                  <a:gd name="connsiteX680" fmla="*/ 3525838 w 8802688"/>
                  <a:gd name="connsiteY680" fmla="*/ 6543675 h 6677025"/>
                  <a:gd name="connsiteX681" fmla="*/ 3475038 w 8802688"/>
                  <a:gd name="connsiteY681" fmla="*/ 6472238 h 6677025"/>
                  <a:gd name="connsiteX682" fmla="*/ 3427413 w 8802688"/>
                  <a:gd name="connsiteY682" fmla="*/ 6400800 h 6677025"/>
                  <a:gd name="connsiteX683" fmla="*/ 3379788 w 8802688"/>
                  <a:gd name="connsiteY683" fmla="*/ 6326188 h 6677025"/>
                  <a:gd name="connsiteX684" fmla="*/ 3335338 w 8802688"/>
                  <a:gd name="connsiteY684" fmla="*/ 6251575 h 6677025"/>
                  <a:gd name="connsiteX685" fmla="*/ 3294063 w 8802688"/>
                  <a:gd name="connsiteY685" fmla="*/ 6175375 h 6677025"/>
                  <a:gd name="connsiteX686" fmla="*/ 3252788 w 8802688"/>
                  <a:gd name="connsiteY686" fmla="*/ 6097588 h 6677025"/>
                  <a:gd name="connsiteX687" fmla="*/ 3209925 w 8802688"/>
                  <a:gd name="connsiteY687" fmla="*/ 6015038 h 6677025"/>
                  <a:gd name="connsiteX688" fmla="*/ 3195638 w 8802688"/>
                  <a:gd name="connsiteY688" fmla="*/ 5999163 h 6677025"/>
                  <a:gd name="connsiteX689" fmla="*/ 3186113 w 8802688"/>
                  <a:gd name="connsiteY689" fmla="*/ 5984875 h 6677025"/>
                  <a:gd name="connsiteX690" fmla="*/ 3181350 w 8802688"/>
                  <a:gd name="connsiteY690" fmla="*/ 5967413 h 6677025"/>
                  <a:gd name="connsiteX691" fmla="*/ 3175000 w 8802688"/>
                  <a:gd name="connsiteY691" fmla="*/ 5946775 h 6677025"/>
                  <a:gd name="connsiteX692" fmla="*/ 3171825 w 8802688"/>
                  <a:gd name="connsiteY692" fmla="*/ 5927725 h 6677025"/>
                  <a:gd name="connsiteX693" fmla="*/ 3171825 w 8802688"/>
                  <a:gd name="connsiteY693" fmla="*/ 5907088 h 6677025"/>
                  <a:gd name="connsiteX694" fmla="*/ 3175000 w 8802688"/>
                  <a:gd name="connsiteY694" fmla="*/ 5886450 h 6677025"/>
                  <a:gd name="connsiteX695" fmla="*/ 3181350 w 8802688"/>
                  <a:gd name="connsiteY695" fmla="*/ 5865813 h 6677025"/>
                  <a:gd name="connsiteX696" fmla="*/ 3189288 w 8802688"/>
                  <a:gd name="connsiteY696" fmla="*/ 5845175 h 6677025"/>
                  <a:gd name="connsiteX697" fmla="*/ 3201988 w 8802688"/>
                  <a:gd name="connsiteY697" fmla="*/ 5824538 h 6677025"/>
                  <a:gd name="connsiteX698" fmla="*/ 3213100 w 8802688"/>
                  <a:gd name="connsiteY698" fmla="*/ 5803900 h 6677025"/>
                  <a:gd name="connsiteX699" fmla="*/ 3230563 w 8802688"/>
                  <a:gd name="connsiteY699" fmla="*/ 5783263 h 6677025"/>
                  <a:gd name="connsiteX700" fmla="*/ 3249613 w 8802688"/>
                  <a:gd name="connsiteY700" fmla="*/ 5764213 h 6677025"/>
                  <a:gd name="connsiteX701" fmla="*/ 3270250 w 8802688"/>
                  <a:gd name="connsiteY701" fmla="*/ 5746750 h 6677025"/>
                  <a:gd name="connsiteX702" fmla="*/ 3294063 w 8802688"/>
                  <a:gd name="connsiteY702" fmla="*/ 5732463 h 6677025"/>
                  <a:gd name="connsiteX703" fmla="*/ 3321050 w 8802688"/>
                  <a:gd name="connsiteY703" fmla="*/ 5716588 h 6677025"/>
                  <a:gd name="connsiteX704" fmla="*/ 3362325 w 8802688"/>
                  <a:gd name="connsiteY704" fmla="*/ 5699125 h 6677025"/>
                  <a:gd name="connsiteX705" fmla="*/ 3403600 w 8802688"/>
                  <a:gd name="connsiteY705" fmla="*/ 5681663 h 6677025"/>
                  <a:gd name="connsiteX706" fmla="*/ 3492500 w 8802688"/>
                  <a:gd name="connsiteY706" fmla="*/ 5637213 h 6677025"/>
                  <a:gd name="connsiteX707" fmla="*/ 3587750 w 8802688"/>
                  <a:gd name="connsiteY707" fmla="*/ 5583238 h 6677025"/>
                  <a:gd name="connsiteX708" fmla="*/ 3692525 w 8802688"/>
                  <a:gd name="connsiteY708" fmla="*/ 5529263 h 6677025"/>
                  <a:gd name="connsiteX709" fmla="*/ 3692525 w 8802688"/>
                  <a:gd name="connsiteY709" fmla="*/ 5081588 h 6677025"/>
                  <a:gd name="connsiteX710" fmla="*/ 3683000 w 8802688"/>
                  <a:gd name="connsiteY710" fmla="*/ 5116513 h 6677025"/>
                  <a:gd name="connsiteX711" fmla="*/ 3673475 w 8802688"/>
                  <a:gd name="connsiteY711" fmla="*/ 5153025 h 6677025"/>
                  <a:gd name="connsiteX712" fmla="*/ 3665538 w 8802688"/>
                  <a:gd name="connsiteY712" fmla="*/ 5184775 h 6677025"/>
                  <a:gd name="connsiteX713" fmla="*/ 3652838 w 8802688"/>
                  <a:gd name="connsiteY713" fmla="*/ 5211763 h 6677025"/>
                  <a:gd name="connsiteX714" fmla="*/ 3641725 w 8802688"/>
                  <a:gd name="connsiteY714" fmla="*/ 5238750 h 6677025"/>
                  <a:gd name="connsiteX715" fmla="*/ 3629025 w 8802688"/>
                  <a:gd name="connsiteY715" fmla="*/ 5265738 h 6677025"/>
                  <a:gd name="connsiteX716" fmla="*/ 3614738 w 8802688"/>
                  <a:gd name="connsiteY716" fmla="*/ 5286375 h 6677025"/>
                  <a:gd name="connsiteX717" fmla="*/ 3600450 w 8802688"/>
                  <a:gd name="connsiteY717" fmla="*/ 5307013 h 6677025"/>
                  <a:gd name="connsiteX718" fmla="*/ 3581400 w 8802688"/>
                  <a:gd name="connsiteY718" fmla="*/ 5324475 h 6677025"/>
                  <a:gd name="connsiteX719" fmla="*/ 3567113 w 8802688"/>
                  <a:gd name="connsiteY719" fmla="*/ 5340350 h 6677025"/>
                  <a:gd name="connsiteX720" fmla="*/ 3549650 w 8802688"/>
                  <a:gd name="connsiteY720" fmla="*/ 5354638 h 6677025"/>
                  <a:gd name="connsiteX721" fmla="*/ 3529013 w 8802688"/>
                  <a:gd name="connsiteY721" fmla="*/ 5365750 h 6677025"/>
                  <a:gd name="connsiteX722" fmla="*/ 3489325 w 8802688"/>
                  <a:gd name="connsiteY722" fmla="*/ 5386388 h 6677025"/>
                  <a:gd name="connsiteX723" fmla="*/ 3451225 w 8802688"/>
                  <a:gd name="connsiteY723" fmla="*/ 5402263 h 6677025"/>
                  <a:gd name="connsiteX724" fmla="*/ 3406775 w 8802688"/>
                  <a:gd name="connsiteY724" fmla="*/ 5413375 h 6677025"/>
                  <a:gd name="connsiteX725" fmla="*/ 3365500 w 8802688"/>
                  <a:gd name="connsiteY725" fmla="*/ 5419725 h 6677025"/>
                  <a:gd name="connsiteX726" fmla="*/ 3321050 w 8802688"/>
                  <a:gd name="connsiteY726" fmla="*/ 5422900 h 6677025"/>
                  <a:gd name="connsiteX727" fmla="*/ 3273425 w 8802688"/>
                  <a:gd name="connsiteY727" fmla="*/ 5422900 h 6677025"/>
                  <a:gd name="connsiteX728" fmla="*/ 3182938 w 8802688"/>
                  <a:gd name="connsiteY728" fmla="*/ 5419725 h 6677025"/>
                  <a:gd name="connsiteX729" fmla="*/ 3097213 w 8802688"/>
                  <a:gd name="connsiteY729" fmla="*/ 5416550 h 6677025"/>
                  <a:gd name="connsiteX730" fmla="*/ 2838450 w 8802688"/>
                  <a:gd name="connsiteY730" fmla="*/ 5416550 h 6677025"/>
                  <a:gd name="connsiteX731" fmla="*/ 2770188 w 8802688"/>
                  <a:gd name="connsiteY731" fmla="*/ 5416550 h 6677025"/>
                  <a:gd name="connsiteX732" fmla="*/ 2708275 w 8802688"/>
                  <a:gd name="connsiteY732" fmla="*/ 5413375 h 6677025"/>
                  <a:gd name="connsiteX733" fmla="*/ 2678113 w 8802688"/>
                  <a:gd name="connsiteY733" fmla="*/ 5408613 h 6677025"/>
                  <a:gd name="connsiteX734" fmla="*/ 2647950 w 8802688"/>
                  <a:gd name="connsiteY734" fmla="*/ 5402263 h 6677025"/>
                  <a:gd name="connsiteX735" fmla="*/ 2622550 w 8802688"/>
                  <a:gd name="connsiteY735" fmla="*/ 5395913 h 6677025"/>
                  <a:gd name="connsiteX736" fmla="*/ 2598738 w 8802688"/>
                  <a:gd name="connsiteY736" fmla="*/ 5384800 h 6677025"/>
                  <a:gd name="connsiteX737" fmla="*/ 2574925 w 8802688"/>
                  <a:gd name="connsiteY737" fmla="*/ 5368925 h 6677025"/>
                  <a:gd name="connsiteX738" fmla="*/ 2554288 w 8802688"/>
                  <a:gd name="connsiteY738" fmla="*/ 5354638 h 6677025"/>
                  <a:gd name="connsiteX739" fmla="*/ 2532063 w 8802688"/>
                  <a:gd name="connsiteY739" fmla="*/ 5330825 h 6677025"/>
                  <a:gd name="connsiteX740" fmla="*/ 2514600 w 8802688"/>
                  <a:gd name="connsiteY740" fmla="*/ 5307013 h 6677025"/>
                  <a:gd name="connsiteX741" fmla="*/ 2500313 w 8802688"/>
                  <a:gd name="connsiteY741" fmla="*/ 5276850 h 6677025"/>
                  <a:gd name="connsiteX742" fmla="*/ 2484438 w 8802688"/>
                  <a:gd name="connsiteY742" fmla="*/ 5241925 h 6677025"/>
                  <a:gd name="connsiteX743" fmla="*/ 2476500 w 8802688"/>
                  <a:gd name="connsiteY743" fmla="*/ 5202238 h 6677025"/>
                  <a:gd name="connsiteX744" fmla="*/ 2466975 w 8802688"/>
                  <a:gd name="connsiteY744" fmla="*/ 5154613 h 6677025"/>
                  <a:gd name="connsiteX745" fmla="*/ 2466975 w 8802688"/>
                  <a:gd name="connsiteY745" fmla="*/ 5229225 h 6677025"/>
                  <a:gd name="connsiteX746" fmla="*/ 2466975 w 8802688"/>
                  <a:gd name="connsiteY746" fmla="*/ 5341938 h 6677025"/>
                  <a:gd name="connsiteX747" fmla="*/ 2466975 w 8802688"/>
                  <a:gd name="connsiteY747" fmla="*/ 5440363 h 6677025"/>
                  <a:gd name="connsiteX748" fmla="*/ 2463800 w 8802688"/>
                  <a:gd name="connsiteY748" fmla="*/ 5538788 h 6677025"/>
                  <a:gd name="connsiteX749" fmla="*/ 2459038 w 8802688"/>
                  <a:gd name="connsiteY749" fmla="*/ 5634038 h 6677025"/>
                  <a:gd name="connsiteX750" fmla="*/ 2452688 w 8802688"/>
                  <a:gd name="connsiteY750" fmla="*/ 5681663 h 6677025"/>
                  <a:gd name="connsiteX751" fmla="*/ 2443163 w 8802688"/>
                  <a:gd name="connsiteY751" fmla="*/ 5729288 h 6677025"/>
                  <a:gd name="connsiteX752" fmla="*/ 2435225 w 8802688"/>
                  <a:gd name="connsiteY752" fmla="*/ 5776913 h 6677025"/>
                  <a:gd name="connsiteX753" fmla="*/ 2422525 w 8802688"/>
                  <a:gd name="connsiteY753" fmla="*/ 5824538 h 6677025"/>
                  <a:gd name="connsiteX754" fmla="*/ 2408238 w 8802688"/>
                  <a:gd name="connsiteY754" fmla="*/ 5868988 h 6677025"/>
                  <a:gd name="connsiteX755" fmla="*/ 2390775 w 8802688"/>
                  <a:gd name="connsiteY755" fmla="*/ 5916613 h 6677025"/>
                  <a:gd name="connsiteX756" fmla="*/ 2368550 w 8802688"/>
                  <a:gd name="connsiteY756" fmla="*/ 5961063 h 6677025"/>
                  <a:gd name="connsiteX757" fmla="*/ 2343150 w 8802688"/>
                  <a:gd name="connsiteY757" fmla="*/ 6002338 h 6677025"/>
                  <a:gd name="connsiteX758" fmla="*/ 2316163 w 8802688"/>
                  <a:gd name="connsiteY758" fmla="*/ 6046788 h 6677025"/>
                  <a:gd name="connsiteX759" fmla="*/ 2282825 w 8802688"/>
                  <a:gd name="connsiteY759" fmla="*/ 6088063 h 6677025"/>
                  <a:gd name="connsiteX760" fmla="*/ 2268538 w 8802688"/>
                  <a:gd name="connsiteY760" fmla="*/ 6103938 h 6677025"/>
                  <a:gd name="connsiteX761" fmla="*/ 2255838 w 8802688"/>
                  <a:gd name="connsiteY761" fmla="*/ 6121400 h 6677025"/>
                  <a:gd name="connsiteX762" fmla="*/ 2238375 w 8802688"/>
                  <a:gd name="connsiteY762" fmla="*/ 6156325 h 6677025"/>
                  <a:gd name="connsiteX763" fmla="*/ 2224088 w 8802688"/>
                  <a:gd name="connsiteY763" fmla="*/ 6199188 h 6677025"/>
                  <a:gd name="connsiteX764" fmla="*/ 2211388 w 8802688"/>
                  <a:gd name="connsiteY764" fmla="*/ 6243638 h 6677025"/>
                  <a:gd name="connsiteX765" fmla="*/ 2193925 w 8802688"/>
                  <a:gd name="connsiteY765" fmla="*/ 6335713 h 6677025"/>
                  <a:gd name="connsiteX766" fmla="*/ 2181225 w 8802688"/>
                  <a:gd name="connsiteY766" fmla="*/ 6383338 h 6677025"/>
                  <a:gd name="connsiteX767" fmla="*/ 2170113 w 8802688"/>
                  <a:gd name="connsiteY767" fmla="*/ 6424613 h 6677025"/>
                  <a:gd name="connsiteX768" fmla="*/ 2166938 w 8802688"/>
                  <a:gd name="connsiteY768" fmla="*/ 6442075 h 6677025"/>
                  <a:gd name="connsiteX769" fmla="*/ 2157413 w 8802688"/>
                  <a:gd name="connsiteY769" fmla="*/ 6459538 h 6677025"/>
                  <a:gd name="connsiteX770" fmla="*/ 2143125 w 8802688"/>
                  <a:gd name="connsiteY770" fmla="*/ 6478588 h 6677025"/>
                  <a:gd name="connsiteX771" fmla="*/ 2125663 w 8802688"/>
                  <a:gd name="connsiteY771" fmla="*/ 6496050 h 6677025"/>
                  <a:gd name="connsiteX772" fmla="*/ 2101850 w 8802688"/>
                  <a:gd name="connsiteY772" fmla="*/ 6510338 h 6677025"/>
                  <a:gd name="connsiteX773" fmla="*/ 2078038 w 8802688"/>
                  <a:gd name="connsiteY773" fmla="*/ 6526213 h 6677025"/>
                  <a:gd name="connsiteX774" fmla="*/ 2051050 w 8802688"/>
                  <a:gd name="connsiteY774" fmla="*/ 6534150 h 6677025"/>
                  <a:gd name="connsiteX775" fmla="*/ 2020888 w 8802688"/>
                  <a:gd name="connsiteY775" fmla="*/ 6537325 h 6677025"/>
                  <a:gd name="connsiteX776" fmla="*/ 1828800 w 8802688"/>
                  <a:gd name="connsiteY776" fmla="*/ 6507163 h 6677025"/>
                  <a:gd name="connsiteX777" fmla="*/ 1628775 w 8802688"/>
                  <a:gd name="connsiteY777" fmla="*/ 6478588 h 6677025"/>
                  <a:gd name="connsiteX778" fmla="*/ 1525588 w 8802688"/>
                  <a:gd name="connsiteY778" fmla="*/ 6457950 h 6677025"/>
                  <a:gd name="connsiteX779" fmla="*/ 1420813 w 8802688"/>
                  <a:gd name="connsiteY779" fmla="*/ 6435725 h 6677025"/>
                  <a:gd name="connsiteX780" fmla="*/ 1316038 w 8802688"/>
                  <a:gd name="connsiteY780" fmla="*/ 6415088 h 6677025"/>
                  <a:gd name="connsiteX781" fmla="*/ 1206500 w 8802688"/>
                  <a:gd name="connsiteY781" fmla="*/ 6389688 h 6677025"/>
                  <a:gd name="connsiteX782" fmla="*/ 1168400 w 8802688"/>
                  <a:gd name="connsiteY782" fmla="*/ 6370638 h 6677025"/>
                  <a:gd name="connsiteX783" fmla="*/ 1150938 w 8802688"/>
                  <a:gd name="connsiteY783" fmla="*/ 6362700 h 6677025"/>
                  <a:gd name="connsiteX784" fmla="*/ 1135063 w 8802688"/>
                  <a:gd name="connsiteY784" fmla="*/ 6353175 h 6677025"/>
                  <a:gd name="connsiteX785" fmla="*/ 1123950 w 8802688"/>
                  <a:gd name="connsiteY785" fmla="*/ 6342063 h 6677025"/>
                  <a:gd name="connsiteX786" fmla="*/ 1111250 w 8802688"/>
                  <a:gd name="connsiteY786" fmla="*/ 6326188 h 6677025"/>
                  <a:gd name="connsiteX787" fmla="*/ 1103313 w 8802688"/>
                  <a:gd name="connsiteY787" fmla="*/ 6311900 h 6677025"/>
                  <a:gd name="connsiteX788" fmla="*/ 1093788 w 8802688"/>
                  <a:gd name="connsiteY788" fmla="*/ 6294438 h 6677025"/>
                  <a:gd name="connsiteX789" fmla="*/ 1087438 w 8802688"/>
                  <a:gd name="connsiteY789" fmla="*/ 6275388 h 6677025"/>
                  <a:gd name="connsiteX790" fmla="*/ 1084263 w 8802688"/>
                  <a:gd name="connsiteY790" fmla="*/ 6254750 h 6677025"/>
                  <a:gd name="connsiteX791" fmla="*/ 1082675 w 8802688"/>
                  <a:gd name="connsiteY791" fmla="*/ 6234113 h 6677025"/>
                  <a:gd name="connsiteX792" fmla="*/ 1082675 w 8802688"/>
                  <a:gd name="connsiteY792" fmla="*/ 6210300 h 6677025"/>
                  <a:gd name="connsiteX793" fmla="*/ 1084263 w 8802688"/>
                  <a:gd name="connsiteY793" fmla="*/ 6154738 h 6677025"/>
                  <a:gd name="connsiteX794" fmla="*/ 1093788 w 8802688"/>
                  <a:gd name="connsiteY794" fmla="*/ 6088063 h 6677025"/>
                  <a:gd name="connsiteX795" fmla="*/ 1120775 w 8802688"/>
                  <a:gd name="connsiteY795" fmla="*/ 6046788 h 6677025"/>
                  <a:gd name="connsiteX796" fmla="*/ 1144588 w 8802688"/>
                  <a:gd name="connsiteY796" fmla="*/ 5999163 h 6677025"/>
                  <a:gd name="connsiteX797" fmla="*/ 1162050 w 8802688"/>
                  <a:gd name="connsiteY797" fmla="*/ 5948363 h 6677025"/>
                  <a:gd name="connsiteX798" fmla="*/ 1176338 w 8802688"/>
                  <a:gd name="connsiteY798" fmla="*/ 5899150 h 6677025"/>
                  <a:gd name="connsiteX799" fmla="*/ 1189038 w 8802688"/>
                  <a:gd name="connsiteY799" fmla="*/ 5845175 h 6677025"/>
                  <a:gd name="connsiteX800" fmla="*/ 1198563 w 8802688"/>
                  <a:gd name="connsiteY800" fmla="*/ 5788025 h 6677025"/>
                  <a:gd name="connsiteX801" fmla="*/ 1203325 w 8802688"/>
                  <a:gd name="connsiteY801" fmla="*/ 5735638 h 6677025"/>
                  <a:gd name="connsiteX802" fmla="*/ 1206500 w 8802688"/>
                  <a:gd name="connsiteY802" fmla="*/ 5678488 h 6677025"/>
                  <a:gd name="connsiteX803" fmla="*/ 1212850 w 8802688"/>
                  <a:gd name="connsiteY803" fmla="*/ 5657850 h 6677025"/>
                  <a:gd name="connsiteX804" fmla="*/ 1216025 w 8802688"/>
                  <a:gd name="connsiteY804" fmla="*/ 5634038 h 6677025"/>
                  <a:gd name="connsiteX805" fmla="*/ 1216025 w 8802688"/>
                  <a:gd name="connsiteY805" fmla="*/ 5613400 h 6677025"/>
                  <a:gd name="connsiteX806" fmla="*/ 1216025 w 8802688"/>
                  <a:gd name="connsiteY806" fmla="*/ 5589588 h 6677025"/>
                  <a:gd name="connsiteX807" fmla="*/ 1209675 w 8802688"/>
                  <a:gd name="connsiteY807" fmla="*/ 5541963 h 6677025"/>
                  <a:gd name="connsiteX808" fmla="*/ 1198563 w 8802688"/>
                  <a:gd name="connsiteY808" fmla="*/ 5497513 h 6677025"/>
                  <a:gd name="connsiteX809" fmla="*/ 1179513 w 8802688"/>
                  <a:gd name="connsiteY809" fmla="*/ 5453063 h 6677025"/>
                  <a:gd name="connsiteX810" fmla="*/ 1165225 w 8802688"/>
                  <a:gd name="connsiteY810" fmla="*/ 5410200 h 6677025"/>
                  <a:gd name="connsiteX811" fmla="*/ 1131888 w 8802688"/>
                  <a:gd name="connsiteY811" fmla="*/ 5341938 h 6677025"/>
                  <a:gd name="connsiteX812" fmla="*/ 1069975 w 8802688"/>
                  <a:gd name="connsiteY812" fmla="*/ 5238750 h 6677025"/>
                  <a:gd name="connsiteX813" fmla="*/ 1012825 w 8802688"/>
                  <a:gd name="connsiteY813" fmla="*/ 5130800 h 6677025"/>
                  <a:gd name="connsiteX814" fmla="*/ 957263 w 8802688"/>
                  <a:gd name="connsiteY814" fmla="*/ 5027613 h 6677025"/>
                  <a:gd name="connsiteX815" fmla="*/ 903288 w 8802688"/>
                  <a:gd name="connsiteY815" fmla="*/ 4919663 h 6677025"/>
                  <a:gd name="connsiteX816" fmla="*/ 855663 w 8802688"/>
                  <a:gd name="connsiteY816" fmla="*/ 4813300 h 6677025"/>
                  <a:gd name="connsiteX817" fmla="*/ 811213 w 8802688"/>
                  <a:gd name="connsiteY817" fmla="*/ 4706938 h 6677025"/>
                  <a:gd name="connsiteX818" fmla="*/ 769938 w 8802688"/>
                  <a:gd name="connsiteY818" fmla="*/ 4598988 h 6677025"/>
                  <a:gd name="connsiteX819" fmla="*/ 733425 w 8802688"/>
                  <a:gd name="connsiteY819" fmla="*/ 4492625 h 6677025"/>
                  <a:gd name="connsiteX820" fmla="*/ 701675 w 8802688"/>
                  <a:gd name="connsiteY820" fmla="*/ 4383088 h 6677025"/>
                  <a:gd name="connsiteX821" fmla="*/ 671513 w 8802688"/>
                  <a:gd name="connsiteY821" fmla="*/ 4271963 h 6677025"/>
                  <a:gd name="connsiteX822" fmla="*/ 647700 w 8802688"/>
                  <a:gd name="connsiteY822" fmla="*/ 4162425 h 6677025"/>
                  <a:gd name="connsiteX823" fmla="*/ 630238 w 8802688"/>
                  <a:gd name="connsiteY823" fmla="*/ 4049713 h 6677025"/>
                  <a:gd name="connsiteX824" fmla="*/ 617538 w 8802688"/>
                  <a:gd name="connsiteY824" fmla="*/ 3937000 h 6677025"/>
                  <a:gd name="connsiteX825" fmla="*/ 609600 w 8802688"/>
                  <a:gd name="connsiteY825" fmla="*/ 3821113 h 6677025"/>
                  <a:gd name="connsiteX826" fmla="*/ 609600 w 8802688"/>
                  <a:gd name="connsiteY826" fmla="*/ 3705225 h 6677025"/>
                  <a:gd name="connsiteX827" fmla="*/ 612775 w 8802688"/>
                  <a:gd name="connsiteY827" fmla="*/ 3586163 h 6677025"/>
                  <a:gd name="connsiteX828" fmla="*/ 620713 w 8802688"/>
                  <a:gd name="connsiteY828" fmla="*/ 3470275 h 6677025"/>
                  <a:gd name="connsiteX829" fmla="*/ 636588 w 8802688"/>
                  <a:gd name="connsiteY829" fmla="*/ 3354388 h 6677025"/>
                  <a:gd name="connsiteX830" fmla="*/ 657225 w 8802688"/>
                  <a:gd name="connsiteY830" fmla="*/ 3243263 h 6677025"/>
                  <a:gd name="connsiteX831" fmla="*/ 681038 w 8802688"/>
                  <a:gd name="connsiteY831" fmla="*/ 3136900 h 6677025"/>
                  <a:gd name="connsiteX832" fmla="*/ 709613 w 8802688"/>
                  <a:gd name="connsiteY832" fmla="*/ 3032125 h 6677025"/>
                  <a:gd name="connsiteX833" fmla="*/ 746125 w 8802688"/>
                  <a:gd name="connsiteY833" fmla="*/ 2932113 h 6677025"/>
                  <a:gd name="connsiteX834" fmla="*/ 784225 w 8802688"/>
                  <a:gd name="connsiteY834" fmla="*/ 2833688 h 6677025"/>
                  <a:gd name="connsiteX835" fmla="*/ 828675 w 8802688"/>
                  <a:gd name="connsiteY835" fmla="*/ 2735263 h 6677025"/>
                  <a:gd name="connsiteX836" fmla="*/ 879475 w 8802688"/>
                  <a:gd name="connsiteY836" fmla="*/ 2643188 h 6677025"/>
                  <a:gd name="connsiteX837" fmla="*/ 933450 w 8802688"/>
                  <a:gd name="connsiteY837" fmla="*/ 2551113 h 6677025"/>
                  <a:gd name="connsiteX838" fmla="*/ 992188 w 8802688"/>
                  <a:gd name="connsiteY838" fmla="*/ 2465388 h 6677025"/>
                  <a:gd name="connsiteX839" fmla="*/ 1055688 w 8802688"/>
                  <a:gd name="connsiteY839" fmla="*/ 2379663 h 6677025"/>
                  <a:gd name="connsiteX840" fmla="*/ 1123950 w 8802688"/>
                  <a:gd name="connsiteY840" fmla="*/ 2295525 h 6677025"/>
                  <a:gd name="connsiteX841" fmla="*/ 1195388 w 8802688"/>
                  <a:gd name="connsiteY841" fmla="*/ 2212975 h 6677025"/>
                  <a:gd name="connsiteX842" fmla="*/ 1271588 w 8802688"/>
                  <a:gd name="connsiteY842" fmla="*/ 2132013 h 6677025"/>
                  <a:gd name="connsiteX843" fmla="*/ 1355725 w 8802688"/>
                  <a:gd name="connsiteY843" fmla="*/ 2054225 h 6677025"/>
                  <a:gd name="connsiteX844" fmla="*/ 1423988 w 8802688"/>
                  <a:gd name="connsiteY844" fmla="*/ 2001838 h 6677025"/>
                  <a:gd name="connsiteX845" fmla="*/ 1495425 w 8802688"/>
                  <a:gd name="connsiteY845" fmla="*/ 1951038 h 6677025"/>
                  <a:gd name="connsiteX846" fmla="*/ 1566863 w 8802688"/>
                  <a:gd name="connsiteY846" fmla="*/ 1900238 h 6677025"/>
                  <a:gd name="connsiteX847" fmla="*/ 1641475 w 8802688"/>
                  <a:gd name="connsiteY847" fmla="*/ 1855788 h 6677025"/>
                  <a:gd name="connsiteX848" fmla="*/ 1714500 w 8802688"/>
                  <a:gd name="connsiteY848" fmla="*/ 1814513 h 6677025"/>
                  <a:gd name="connsiteX849" fmla="*/ 1789113 w 8802688"/>
                  <a:gd name="connsiteY849" fmla="*/ 1774825 h 6677025"/>
                  <a:gd name="connsiteX850" fmla="*/ 1866900 w 8802688"/>
                  <a:gd name="connsiteY850" fmla="*/ 1739900 h 6677025"/>
                  <a:gd name="connsiteX851" fmla="*/ 1944688 w 8802688"/>
                  <a:gd name="connsiteY851" fmla="*/ 1703388 h 6677025"/>
                  <a:gd name="connsiteX852" fmla="*/ 2020888 w 8802688"/>
                  <a:gd name="connsiteY852" fmla="*/ 1671638 h 6677025"/>
                  <a:gd name="connsiteX853" fmla="*/ 2101850 w 8802688"/>
                  <a:gd name="connsiteY853" fmla="*/ 1641476 h 6677025"/>
                  <a:gd name="connsiteX854" fmla="*/ 2184400 w 8802688"/>
                  <a:gd name="connsiteY854" fmla="*/ 1614488 h 6677025"/>
                  <a:gd name="connsiteX855" fmla="*/ 2268538 w 8802688"/>
                  <a:gd name="connsiteY855" fmla="*/ 1587500 h 6677025"/>
                  <a:gd name="connsiteX856" fmla="*/ 2351088 w 8802688"/>
                  <a:gd name="connsiteY856" fmla="*/ 1562100 h 6677025"/>
                  <a:gd name="connsiteX857" fmla="*/ 2436813 w 8802688"/>
                  <a:gd name="connsiteY857" fmla="*/ 1538288 h 6677025"/>
                  <a:gd name="connsiteX858" fmla="*/ 2616200 w 8802688"/>
                  <a:gd name="connsiteY858" fmla="*/ 1492250 h 6677025"/>
                  <a:gd name="connsiteX859" fmla="*/ 2725738 w 8802688"/>
                  <a:gd name="connsiteY859" fmla="*/ 1492250 h 6677025"/>
                  <a:gd name="connsiteX860" fmla="*/ 2654300 w 8802688"/>
                  <a:gd name="connsiteY860" fmla="*/ 1590675 h 6677025"/>
                  <a:gd name="connsiteX861" fmla="*/ 2582863 w 8802688"/>
                  <a:gd name="connsiteY861" fmla="*/ 1682750 h 6677025"/>
                  <a:gd name="connsiteX862" fmla="*/ 2435225 w 8802688"/>
                  <a:gd name="connsiteY862" fmla="*/ 1866901 h 6677025"/>
                  <a:gd name="connsiteX863" fmla="*/ 2363788 w 8802688"/>
                  <a:gd name="connsiteY863" fmla="*/ 1958975 h 6677025"/>
                  <a:gd name="connsiteX864" fmla="*/ 2295525 w 8802688"/>
                  <a:gd name="connsiteY864" fmla="*/ 2052638 h 6677025"/>
                  <a:gd name="connsiteX865" fmla="*/ 2228850 w 8802688"/>
                  <a:gd name="connsiteY865" fmla="*/ 2144713 h 6677025"/>
                  <a:gd name="connsiteX866" fmla="*/ 2200275 w 8802688"/>
                  <a:gd name="connsiteY866" fmla="*/ 2192338 h 6677025"/>
                  <a:gd name="connsiteX867" fmla="*/ 2170113 w 8802688"/>
                  <a:gd name="connsiteY867" fmla="*/ 2241550 h 6677025"/>
                  <a:gd name="connsiteX868" fmla="*/ 2089150 w 8802688"/>
                  <a:gd name="connsiteY868" fmla="*/ 2355850 h 6677025"/>
                  <a:gd name="connsiteX869" fmla="*/ 2047875 w 8802688"/>
                  <a:gd name="connsiteY869" fmla="*/ 2411413 h 6677025"/>
                  <a:gd name="connsiteX870" fmla="*/ 2012950 w 8802688"/>
                  <a:gd name="connsiteY870" fmla="*/ 2471738 h 6677025"/>
                  <a:gd name="connsiteX871" fmla="*/ 1979613 w 8802688"/>
                  <a:gd name="connsiteY871" fmla="*/ 2530475 h 6677025"/>
                  <a:gd name="connsiteX872" fmla="*/ 1952625 w 8802688"/>
                  <a:gd name="connsiteY872" fmla="*/ 2592388 h 6677025"/>
                  <a:gd name="connsiteX873" fmla="*/ 1928813 w 8802688"/>
                  <a:gd name="connsiteY873" fmla="*/ 2659063 h 6677025"/>
                  <a:gd name="connsiteX874" fmla="*/ 1917700 w 8802688"/>
                  <a:gd name="connsiteY874" fmla="*/ 2693988 h 6677025"/>
                  <a:gd name="connsiteX875" fmla="*/ 1911350 w 8802688"/>
                  <a:gd name="connsiteY875" fmla="*/ 2727325 h 6677025"/>
                  <a:gd name="connsiteX876" fmla="*/ 1893888 w 8802688"/>
                  <a:gd name="connsiteY876" fmla="*/ 2776538 h 6677025"/>
                  <a:gd name="connsiteX877" fmla="*/ 1881188 w 8802688"/>
                  <a:gd name="connsiteY877" fmla="*/ 2824163 h 6677025"/>
                  <a:gd name="connsiteX878" fmla="*/ 1873250 w 8802688"/>
                  <a:gd name="connsiteY878" fmla="*/ 2868613 h 6677025"/>
                  <a:gd name="connsiteX879" fmla="*/ 1873250 w 8802688"/>
                  <a:gd name="connsiteY879" fmla="*/ 2916238 h 6677025"/>
                  <a:gd name="connsiteX880" fmla="*/ 1876425 w 8802688"/>
                  <a:gd name="connsiteY880" fmla="*/ 2962275 h 6677025"/>
                  <a:gd name="connsiteX881" fmla="*/ 1881188 w 8802688"/>
                  <a:gd name="connsiteY881" fmla="*/ 3006725 h 6677025"/>
                  <a:gd name="connsiteX882" fmla="*/ 1893888 w 8802688"/>
                  <a:gd name="connsiteY882" fmla="*/ 3048000 h 6677025"/>
                  <a:gd name="connsiteX883" fmla="*/ 1905000 w 8802688"/>
                  <a:gd name="connsiteY883" fmla="*/ 3092450 h 6677025"/>
                  <a:gd name="connsiteX884" fmla="*/ 1924050 w 8802688"/>
                  <a:gd name="connsiteY884" fmla="*/ 3133725 h 6677025"/>
                  <a:gd name="connsiteX885" fmla="*/ 1944688 w 8802688"/>
                  <a:gd name="connsiteY885" fmla="*/ 3171825 h 6677025"/>
                  <a:gd name="connsiteX886" fmla="*/ 1965325 w 8802688"/>
                  <a:gd name="connsiteY886" fmla="*/ 3214688 h 6677025"/>
                  <a:gd name="connsiteX887" fmla="*/ 1989138 w 8802688"/>
                  <a:gd name="connsiteY887" fmla="*/ 3252788 h 6677025"/>
                  <a:gd name="connsiteX888" fmla="*/ 2041525 w 8802688"/>
                  <a:gd name="connsiteY888" fmla="*/ 3327400 h 6677025"/>
                  <a:gd name="connsiteX889" fmla="*/ 2095500 w 8802688"/>
                  <a:gd name="connsiteY889" fmla="*/ 3398838 h 6677025"/>
                  <a:gd name="connsiteX890" fmla="*/ 2149475 w 8802688"/>
                  <a:gd name="connsiteY890" fmla="*/ 3470275 h 6677025"/>
                  <a:gd name="connsiteX891" fmla="*/ 2197100 w 8802688"/>
                  <a:gd name="connsiteY891" fmla="*/ 3541713 h 6677025"/>
                  <a:gd name="connsiteX892" fmla="*/ 2217738 w 8802688"/>
                  <a:gd name="connsiteY892" fmla="*/ 3576638 h 6677025"/>
                  <a:gd name="connsiteX893" fmla="*/ 2238375 w 8802688"/>
                  <a:gd name="connsiteY893" fmla="*/ 3613150 h 6677025"/>
                  <a:gd name="connsiteX894" fmla="*/ 2252663 w 8802688"/>
                  <a:gd name="connsiteY894" fmla="*/ 3648075 h 6677025"/>
                  <a:gd name="connsiteX895" fmla="*/ 2268538 w 8802688"/>
                  <a:gd name="connsiteY895" fmla="*/ 3684588 h 6677025"/>
                  <a:gd name="connsiteX896" fmla="*/ 2279650 w 8802688"/>
                  <a:gd name="connsiteY896" fmla="*/ 3722688 h 6677025"/>
                  <a:gd name="connsiteX897" fmla="*/ 2286000 w 8802688"/>
                  <a:gd name="connsiteY897" fmla="*/ 3757613 h 6677025"/>
                  <a:gd name="connsiteX898" fmla="*/ 2289175 w 8802688"/>
                  <a:gd name="connsiteY898" fmla="*/ 3797300 h 6677025"/>
                  <a:gd name="connsiteX899" fmla="*/ 2289175 w 8802688"/>
                  <a:gd name="connsiteY899" fmla="*/ 3835400 h 6677025"/>
                  <a:gd name="connsiteX900" fmla="*/ 2286000 w 8802688"/>
                  <a:gd name="connsiteY900" fmla="*/ 3873500 h 6677025"/>
                  <a:gd name="connsiteX901" fmla="*/ 2276475 w 8802688"/>
                  <a:gd name="connsiteY901" fmla="*/ 3916363 h 6677025"/>
                  <a:gd name="connsiteX902" fmla="*/ 2262188 w 8802688"/>
                  <a:gd name="connsiteY902" fmla="*/ 3954463 h 6677025"/>
                  <a:gd name="connsiteX903" fmla="*/ 2244725 w 8802688"/>
                  <a:gd name="connsiteY903" fmla="*/ 3995738 h 6677025"/>
                  <a:gd name="connsiteX904" fmla="*/ 2232025 w 8802688"/>
                  <a:gd name="connsiteY904" fmla="*/ 4013200 h 6677025"/>
                  <a:gd name="connsiteX905" fmla="*/ 2224088 w 8802688"/>
                  <a:gd name="connsiteY905" fmla="*/ 4037013 h 6677025"/>
                  <a:gd name="connsiteX906" fmla="*/ 2217738 w 8802688"/>
                  <a:gd name="connsiteY906" fmla="*/ 4064000 h 6677025"/>
                  <a:gd name="connsiteX907" fmla="*/ 2217738 w 8802688"/>
                  <a:gd name="connsiteY907" fmla="*/ 4090988 h 6677025"/>
                  <a:gd name="connsiteX908" fmla="*/ 2217738 w 8802688"/>
                  <a:gd name="connsiteY908" fmla="*/ 4117975 h 6677025"/>
                  <a:gd name="connsiteX909" fmla="*/ 2224088 w 8802688"/>
                  <a:gd name="connsiteY909" fmla="*/ 4144963 h 6677025"/>
                  <a:gd name="connsiteX910" fmla="*/ 2232025 w 8802688"/>
                  <a:gd name="connsiteY910" fmla="*/ 4168775 h 6677025"/>
                  <a:gd name="connsiteX911" fmla="*/ 2244725 w 8802688"/>
                  <a:gd name="connsiteY911" fmla="*/ 4183063 h 6677025"/>
                  <a:gd name="connsiteX912" fmla="*/ 2306638 w 8802688"/>
                  <a:gd name="connsiteY912" fmla="*/ 4251325 h 6677025"/>
                  <a:gd name="connsiteX913" fmla="*/ 2368550 w 8802688"/>
                  <a:gd name="connsiteY913" fmla="*/ 4313238 h 6677025"/>
                  <a:gd name="connsiteX914" fmla="*/ 2435225 w 8802688"/>
                  <a:gd name="connsiteY914" fmla="*/ 4373563 h 6677025"/>
                  <a:gd name="connsiteX915" fmla="*/ 2497138 w 8802688"/>
                  <a:gd name="connsiteY915" fmla="*/ 4424363 h 6677025"/>
                  <a:gd name="connsiteX916" fmla="*/ 2562225 w 8802688"/>
                  <a:gd name="connsiteY916" fmla="*/ 4471988 h 6677025"/>
                  <a:gd name="connsiteX917" fmla="*/ 2627313 w 8802688"/>
                  <a:gd name="connsiteY917" fmla="*/ 4510088 h 6677025"/>
                  <a:gd name="connsiteX918" fmla="*/ 2660650 w 8802688"/>
                  <a:gd name="connsiteY918" fmla="*/ 4527550 h 6677025"/>
                  <a:gd name="connsiteX919" fmla="*/ 2695575 w 8802688"/>
                  <a:gd name="connsiteY919" fmla="*/ 4543425 h 6677025"/>
                  <a:gd name="connsiteX920" fmla="*/ 2728913 w 8802688"/>
                  <a:gd name="connsiteY920" fmla="*/ 4554538 h 6677025"/>
                  <a:gd name="connsiteX921" fmla="*/ 2763838 w 8802688"/>
                  <a:gd name="connsiteY921" fmla="*/ 4567238 h 6677025"/>
                  <a:gd name="connsiteX922" fmla="*/ 2800350 w 8802688"/>
                  <a:gd name="connsiteY922" fmla="*/ 4575175 h 6677025"/>
                  <a:gd name="connsiteX923" fmla="*/ 2835275 w 8802688"/>
                  <a:gd name="connsiteY923" fmla="*/ 4584700 h 6677025"/>
                  <a:gd name="connsiteX924" fmla="*/ 2871788 w 8802688"/>
                  <a:gd name="connsiteY924" fmla="*/ 4591050 h 6677025"/>
                  <a:gd name="connsiteX925" fmla="*/ 2906713 w 8802688"/>
                  <a:gd name="connsiteY925" fmla="*/ 4594225 h 6677025"/>
                  <a:gd name="connsiteX926" fmla="*/ 2943225 w 8802688"/>
                  <a:gd name="connsiteY926" fmla="*/ 4594225 h 6677025"/>
                  <a:gd name="connsiteX927" fmla="*/ 2981325 w 8802688"/>
                  <a:gd name="connsiteY927" fmla="*/ 4594225 h 6677025"/>
                  <a:gd name="connsiteX928" fmla="*/ 3021013 w 8802688"/>
                  <a:gd name="connsiteY928" fmla="*/ 4591050 h 6677025"/>
                  <a:gd name="connsiteX929" fmla="*/ 3059113 w 8802688"/>
                  <a:gd name="connsiteY929" fmla="*/ 4584700 h 6677025"/>
                  <a:gd name="connsiteX930" fmla="*/ 3097213 w 8802688"/>
                  <a:gd name="connsiteY930" fmla="*/ 4575175 h 6677025"/>
                  <a:gd name="connsiteX931" fmla="*/ 3138488 w 8802688"/>
                  <a:gd name="connsiteY931" fmla="*/ 4564063 h 6677025"/>
                  <a:gd name="connsiteX932" fmla="*/ 3178175 w 8802688"/>
                  <a:gd name="connsiteY932" fmla="*/ 4551363 h 6677025"/>
                  <a:gd name="connsiteX933" fmla="*/ 3219450 w 8802688"/>
                  <a:gd name="connsiteY933" fmla="*/ 4537075 h 6677025"/>
                  <a:gd name="connsiteX934" fmla="*/ 3263900 w 8802688"/>
                  <a:gd name="connsiteY934" fmla="*/ 4516438 h 6677025"/>
                  <a:gd name="connsiteX935" fmla="*/ 3305175 w 8802688"/>
                  <a:gd name="connsiteY935" fmla="*/ 4495800 h 6677025"/>
                  <a:gd name="connsiteX936" fmla="*/ 3349625 w 8802688"/>
                  <a:gd name="connsiteY936" fmla="*/ 4471988 h 6677025"/>
                  <a:gd name="connsiteX937" fmla="*/ 3394075 w 8802688"/>
                  <a:gd name="connsiteY937" fmla="*/ 4445000 h 6677025"/>
                  <a:gd name="connsiteX938" fmla="*/ 3617913 w 8802688"/>
                  <a:gd name="connsiteY938" fmla="*/ 4329113 h 6677025"/>
                  <a:gd name="connsiteX939" fmla="*/ 3730625 w 8802688"/>
                  <a:gd name="connsiteY939" fmla="*/ 4271963 h 6677025"/>
                  <a:gd name="connsiteX940" fmla="*/ 3843338 w 8802688"/>
                  <a:gd name="connsiteY940" fmla="*/ 4216400 h 6677025"/>
                  <a:gd name="connsiteX941" fmla="*/ 3959225 w 8802688"/>
                  <a:gd name="connsiteY941" fmla="*/ 4168775 h 6677025"/>
                  <a:gd name="connsiteX942" fmla="*/ 4019550 w 8802688"/>
                  <a:gd name="connsiteY942" fmla="*/ 4144963 h 6677025"/>
                  <a:gd name="connsiteX943" fmla="*/ 4078288 w 8802688"/>
                  <a:gd name="connsiteY943" fmla="*/ 4124325 h 6677025"/>
                  <a:gd name="connsiteX944" fmla="*/ 4138613 w 8802688"/>
                  <a:gd name="connsiteY944" fmla="*/ 4108450 h 6677025"/>
                  <a:gd name="connsiteX945" fmla="*/ 4197350 w 8802688"/>
                  <a:gd name="connsiteY945" fmla="*/ 4094163 h 6677025"/>
                  <a:gd name="connsiteX946" fmla="*/ 4259263 w 8802688"/>
                  <a:gd name="connsiteY946" fmla="*/ 4081463 h 6677025"/>
                  <a:gd name="connsiteX947" fmla="*/ 4322763 w 8802688"/>
                  <a:gd name="connsiteY947" fmla="*/ 4073525 h 6677025"/>
                  <a:gd name="connsiteX948" fmla="*/ 4337050 w 8802688"/>
                  <a:gd name="connsiteY948" fmla="*/ 4067175 h 6677025"/>
                  <a:gd name="connsiteX949" fmla="*/ 4354513 w 8802688"/>
                  <a:gd name="connsiteY949" fmla="*/ 4057650 h 6677025"/>
                  <a:gd name="connsiteX950" fmla="*/ 4375150 w 8802688"/>
                  <a:gd name="connsiteY950" fmla="*/ 4043363 h 6677025"/>
                  <a:gd name="connsiteX951" fmla="*/ 4397375 w 8802688"/>
                  <a:gd name="connsiteY951" fmla="*/ 4025900 h 6677025"/>
                  <a:gd name="connsiteX952" fmla="*/ 4418013 w 8802688"/>
                  <a:gd name="connsiteY952" fmla="*/ 4002088 h 6677025"/>
                  <a:gd name="connsiteX953" fmla="*/ 4438650 w 8802688"/>
                  <a:gd name="connsiteY953" fmla="*/ 3978275 h 6677025"/>
                  <a:gd name="connsiteX954" fmla="*/ 4456113 w 8802688"/>
                  <a:gd name="connsiteY954" fmla="*/ 3951288 h 6677025"/>
                  <a:gd name="connsiteX955" fmla="*/ 4470400 w 8802688"/>
                  <a:gd name="connsiteY955" fmla="*/ 3921125 h 6677025"/>
                  <a:gd name="connsiteX956" fmla="*/ 4497388 w 8802688"/>
                  <a:gd name="connsiteY956" fmla="*/ 3844925 h 6677025"/>
                  <a:gd name="connsiteX957" fmla="*/ 4518025 w 8802688"/>
                  <a:gd name="connsiteY957" fmla="*/ 3767138 h 6677025"/>
                  <a:gd name="connsiteX958" fmla="*/ 4537075 w 8802688"/>
                  <a:gd name="connsiteY958" fmla="*/ 3689350 h 6677025"/>
                  <a:gd name="connsiteX959" fmla="*/ 4548188 w 8802688"/>
                  <a:gd name="connsiteY959" fmla="*/ 3613150 h 6677025"/>
                  <a:gd name="connsiteX960" fmla="*/ 4560888 w 8802688"/>
                  <a:gd name="connsiteY960" fmla="*/ 3535363 h 6677025"/>
                  <a:gd name="connsiteX961" fmla="*/ 4565650 w 8802688"/>
                  <a:gd name="connsiteY961" fmla="*/ 3457575 h 6677025"/>
                  <a:gd name="connsiteX962" fmla="*/ 4572000 w 8802688"/>
                  <a:gd name="connsiteY962" fmla="*/ 3381375 h 6677025"/>
                  <a:gd name="connsiteX963" fmla="*/ 4572000 w 8802688"/>
                  <a:gd name="connsiteY963" fmla="*/ 3300413 h 6677025"/>
                  <a:gd name="connsiteX964" fmla="*/ 4572000 w 8802688"/>
                  <a:gd name="connsiteY964" fmla="*/ 3222625 h 6677025"/>
                  <a:gd name="connsiteX965" fmla="*/ 4568825 w 8802688"/>
                  <a:gd name="connsiteY965" fmla="*/ 3143250 h 6677025"/>
                  <a:gd name="connsiteX966" fmla="*/ 4562475 w 8802688"/>
                  <a:gd name="connsiteY966" fmla="*/ 3062288 h 6677025"/>
                  <a:gd name="connsiteX967" fmla="*/ 4554538 w 8802688"/>
                  <a:gd name="connsiteY967" fmla="*/ 2982913 h 6677025"/>
                  <a:gd name="connsiteX968" fmla="*/ 4533900 w 8802688"/>
                  <a:gd name="connsiteY968" fmla="*/ 2819400 h 6677025"/>
                  <a:gd name="connsiteX969" fmla="*/ 4506913 w 8802688"/>
                  <a:gd name="connsiteY969" fmla="*/ 2652713 h 6677025"/>
                  <a:gd name="connsiteX970" fmla="*/ 4479925 w 8802688"/>
                  <a:gd name="connsiteY970" fmla="*/ 2476500 h 6677025"/>
                  <a:gd name="connsiteX971" fmla="*/ 4446588 w 8802688"/>
                  <a:gd name="connsiteY971" fmla="*/ 2292351 h 6677025"/>
                  <a:gd name="connsiteX972" fmla="*/ 4429125 w 8802688"/>
                  <a:gd name="connsiteY972" fmla="*/ 2197100 h 6677025"/>
                  <a:gd name="connsiteX973" fmla="*/ 4408488 w 8802688"/>
                  <a:gd name="connsiteY973" fmla="*/ 2098675 h 6677025"/>
                  <a:gd name="connsiteX974" fmla="*/ 4384675 w 8802688"/>
                  <a:gd name="connsiteY974" fmla="*/ 2005013 h 6677025"/>
                  <a:gd name="connsiteX975" fmla="*/ 4360863 w 8802688"/>
                  <a:gd name="connsiteY975" fmla="*/ 1906588 h 6677025"/>
                  <a:gd name="connsiteX976" fmla="*/ 4360863 w 8802688"/>
                  <a:gd name="connsiteY976" fmla="*/ 2765425 h 6677025"/>
                  <a:gd name="connsiteX977" fmla="*/ 4360863 w 8802688"/>
                  <a:gd name="connsiteY977" fmla="*/ 3698875 h 6677025"/>
                  <a:gd name="connsiteX978" fmla="*/ 4357688 w 8802688"/>
                  <a:gd name="connsiteY978" fmla="*/ 3725863 h 6677025"/>
                  <a:gd name="connsiteX979" fmla="*/ 4354513 w 8802688"/>
                  <a:gd name="connsiteY979" fmla="*/ 3752850 h 6677025"/>
                  <a:gd name="connsiteX980" fmla="*/ 4349750 w 8802688"/>
                  <a:gd name="connsiteY980" fmla="*/ 3776663 h 6677025"/>
                  <a:gd name="connsiteX981" fmla="*/ 4340225 w 8802688"/>
                  <a:gd name="connsiteY981" fmla="*/ 3797300 h 6677025"/>
                  <a:gd name="connsiteX982" fmla="*/ 4327525 w 8802688"/>
                  <a:gd name="connsiteY982" fmla="*/ 3817938 h 6677025"/>
                  <a:gd name="connsiteX983" fmla="*/ 4316413 w 8802688"/>
                  <a:gd name="connsiteY983" fmla="*/ 3838575 h 6677025"/>
                  <a:gd name="connsiteX984" fmla="*/ 4302125 w 8802688"/>
                  <a:gd name="connsiteY984" fmla="*/ 3856038 h 6677025"/>
                  <a:gd name="connsiteX985" fmla="*/ 4286250 w 8802688"/>
                  <a:gd name="connsiteY985" fmla="*/ 3870325 h 6677025"/>
                  <a:gd name="connsiteX986" fmla="*/ 4265613 w 8802688"/>
                  <a:gd name="connsiteY986" fmla="*/ 3886200 h 6677025"/>
                  <a:gd name="connsiteX987" fmla="*/ 4248150 w 8802688"/>
                  <a:gd name="connsiteY987" fmla="*/ 3900488 h 6677025"/>
                  <a:gd name="connsiteX988" fmla="*/ 4203700 w 8802688"/>
                  <a:gd name="connsiteY988" fmla="*/ 3924300 h 6677025"/>
                  <a:gd name="connsiteX989" fmla="*/ 4152900 w 8802688"/>
                  <a:gd name="connsiteY989" fmla="*/ 3944938 h 6677025"/>
                  <a:gd name="connsiteX990" fmla="*/ 4098925 w 8802688"/>
                  <a:gd name="connsiteY990" fmla="*/ 3960813 h 6677025"/>
                  <a:gd name="connsiteX991" fmla="*/ 4000500 w 8802688"/>
                  <a:gd name="connsiteY991" fmla="*/ 3989388 h 6677025"/>
                  <a:gd name="connsiteX992" fmla="*/ 3906838 w 8802688"/>
                  <a:gd name="connsiteY992" fmla="*/ 4022725 h 6677025"/>
                  <a:gd name="connsiteX993" fmla="*/ 3811588 w 8802688"/>
                  <a:gd name="connsiteY993" fmla="*/ 4057650 h 6677025"/>
                  <a:gd name="connsiteX994" fmla="*/ 3716338 w 8802688"/>
                  <a:gd name="connsiteY994" fmla="*/ 4100513 h 6677025"/>
                  <a:gd name="connsiteX995" fmla="*/ 3621088 w 8802688"/>
                  <a:gd name="connsiteY995" fmla="*/ 4144963 h 6677025"/>
                  <a:gd name="connsiteX996" fmla="*/ 3532188 w 8802688"/>
                  <a:gd name="connsiteY996" fmla="*/ 4192588 h 6677025"/>
                  <a:gd name="connsiteX997" fmla="*/ 3441700 w 8802688"/>
                  <a:gd name="connsiteY997" fmla="*/ 4243388 h 6677025"/>
                  <a:gd name="connsiteX998" fmla="*/ 3359150 w 8802688"/>
                  <a:gd name="connsiteY998" fmla="*/ 4295775 h 6677025"/>
                  <a:gd name="connsiteX999" fmla="*/ 3287713 w 8802688"/>
                  <a:gd name="connsiteY999" fmla="*/ 4329113 h 6677025"/>
                  <a:gd name="connsiteX1000" fmla="*/ 3222625 w 8802688"/>
                  <a:gd name="connsiteY1000" fmla="*/ 4359275 h 6677025"/>
                  <a:gd name="connsiteX1001" fmla="*/ 3157538 w 8802688"/>
                  <a:gd name="connsiteY1001" fmla="*/ 4379913 h 6677025"/>
                  <a:gd name="connsiteX1002" fmla="*/ 3094038 w 8802688"/>
                  <a:gd name="connsiteY1002" fmla="*/ 4400550 h 6677025"/>
                  <a:gd name="connsiteX1003" fmla="*/ 3032125 w 8802688"/>
                  <a:gd name="connsiteY1003" fmla="*/ 4411663 h 6677025"/>
                  <a:gd name="connsiteX1004" fmla="*/ 2973388 w 8802688"/>
                  <a:gd name="connsiteY1004" fmla="*/ 4421188 h 6677025"/>
                  <a:gd name="connsiteX1005" fmla="*/ 2913063 w 8802688"/>
                  <a:gd name="connsiteY1005" fmla="*/ 4421188 h 6677025"/>
                  <a:gd name="connsiteX1006" fmla="*/ 2857500 w 8802688"/>
                  <a:gd name="connsiteY1006" fmla="*/ 4418013 h 6677025"/>
                  <a:gd name="connsiteX1007" fmla="*/ 2803525 w 8802688"/>
                  <a:gd name="connsiteY1007" fmla="*/ 4406900 h 6677025"/>
                  <a:gd name="connsiteX1008" fmla="*/ 2749550 w 8802688"/>
                  <a:gd name="connsiteY1008" fmla="*/ 4391025 h 6677025"/>
                  <a:gd name="connsiteX1009" fmla="*/ 2698750 w 8802688"/>
                  <a:gd name="connsiteY1009" fmla="*/ 4367213 h 6677025"/>
                  <a:gd name="connsiteX1010" fmla="*/ 2647950 w 8802688"/>
                  <a:gd name="connsiteY1010" fmla="*/ 4337050 h 6677025"/>
                  <a:gd name="connsiteX1011" fmla="*/ 2600325 w 8802688"/>
                  <a:gd name="connsiteY1011" fmla="*/ 4302125 h 6677025"/>
                  <a:gd name="connsiteX1012" fmla="*/ 2554288 w 8802688"/>
                  <a:gd name="connsiteY1012" fmla="*/ 4257675 h 6677025"/>
                  <a:gd name="connsiteX1013" fmla="*/ 2508250 w 8802688"/>
                  <a:gd name="connsiteY1013" fmla="*/ 4206875 h 6677025"/>
                  <a:gd name="connsiteX1014" fmla="*/ 2466975 w 8802688"/>
                  <a:gd name="connsiteY1014" fmla="*/ 4148138 h 6677025"/>
                  <a:gd name="connsiteX1015" fmla="*/ 2452688 w 8802688"/>
                  <a:gd name="connsiteY1015" fmla="*/ 4117975 h 6677025"/>
                  <a:gd name="connsiteX1016" fmla="*/ 2439988 w 8802688"/>
                  <a:gd name="connsiteY1016" fmla="*/ 4084638 h 6677025"/>
                  <a:gd name="connsiteX1017" fmla="*/ 2428875 w 8802688"/>
                  <a:gd name="connsiteY1017" fmla="*/ 4049713 h 6677025"/>
                  <a:gd name="connsiteX1018" fmla="*/ 2419350 w 8802688"/>
                  <a:gd name="connsiteY1018" fmla="*/ 4016375 h 6677025"/>
                  <a:gd name="connsiteX1019" fmla="*/ 2416175 w 8802688"/>
                  <a:gd name="connsiteY1019" fmla="*/ 3981450 h 6677025"/>
                  <a:gd name="connsiteX1020" fmla="*/ 2416175 w 8802688"/>
                  <a:gd name="connsiteY1020" fmla="*/ 3948113 h 6677025"/>
                  <a:gd name="connsiteX1021" fmla="*/ 2419350 w 8802688"/>
                  <a:gd name="connsiteY1021" fmla="*/ 3916363 h 6677025"/>
                  <a:gd name="connsiteX1022" fmla="*/ 2425700 w 8802688"/>
                  <a:gd name="connsiteY1022" fmla="*/ 3900488 h 6677025"/>
                  <a:gd name="connsiteX1023" fmla="*/ 2432050 w 8802688"/>
                  <a:gd name="connsiteY1023" fmla="*/ 3886200 h 6677025"/>
                  <a:gd name="connsiteX1024" fmla="*/ 2446338 w 8802688"/>
                  <a:gd name="connsiteY1024" fmla="*/ 3829050 h 6677025"/>
                  <a:gd name="connsiteX1025" fmla="*/ 2463800 w 8802688"/>
                  <a:gd name="connsiteY1025" fmla="*/ 3778250 h 6677025"/>
                  <a:gd name="connsiteX1026" fmla="*/ 2484438 w 8802688"/>
                  <a:gd name="connsiteY1026" fmla="*/ 3730625 h 6677025"/>
                  <a:gd name="connsiteX1027" fmla="*/ 2508250 w 8802688"/>
                  <a:gd name="connsiteY1027" fmla="*/ 3684588 h 6677025"/>
                  <a:gd name="connsiteX1028" fmla="*/ 2535238 w 8802688"/>
                  <a:gd name="connsiteY1028" fmla="*/ 3638550 h 6677025"/>
                  <a:gd name="connsiteX1029" fmla="*/ 2559050 w 8802688"/>
                  <a:gd name="connsiteY1029" fmla="*/ 3597275 h 6677025"/>
                  <a:gd name="connsiteX1030" fmla="*/ 2616200 w 8802688"/>
                  <a:gd name="connsiteY1030" fmla="*/ 3511550 h 6677025"/>
                  <a:gd name="connsiteX1031" fmla="*/ 2667000 w 8802688"/>
                  <a:gd name="connsiteY1031" fmla="*/ 3406775 h 6677025"/>
                  <a:gd name="connsiteX1032" fmla="*/ 2705100 w 8802688"/>
                  <a:gd name="connsiteY1032" fmla="*/ 3311525 h 6677025"/>
                  <a:gd name="connsiteX1033" fmla="*/ 2735263 w 8802688"/>
                  <a:gd name="connsiteY1033" fmla="*/ 3222625 h 6677025"/>
                  <a:gd name="connsiteX1034" fmla="*/ 2763838 w 8802688"/>
                  <a:gd name="connsiteY1034" fmla="*/ 3136900 h 6677025"/>
                  <a:gd name="connsiteX1035" fmla="*/ 2722563 w 8802688"/>
                  <a:gd name="connsiteY1035" fmla="*/ 3181350 h 6677025"/>
                  <a:gd name="connsiteX1036" fmla="*/ 2681288 w 8802688"/>
                  <a:gd name="connsiteY1036" fmla="*/ 3228975 h 6677025"/>
                  <a:gd name="connsiteX1037" fmla="*/ 2598738 w 8802688"/>
                  <a:gd name="connsiteY1037" fmla="*/ 3330575 h 6677025"/>
                  <a:gd name="connsiteX1038" fmla="*/ 2514600 w 8802688"/>
                  <a:gd name="connsiteY1038" fmla="*/ 3436938 h 6677025"/>
                  <a:gd name="connsiteX1039" fmla="*/ 2432050 w 8802688"/>
                  <a:gd name="connsiteY1039" fmla="*/ 3549650 h 6677025"/>
                  <a:gd name="connsiteX1040" fmla="*/ 2374900 w 8802688"/>
                  <a:gd name="connsiteY1040" fmla="*/ 3478213 h 6677025"/>
                  <a:gd name="connsiteX1041" fmla="*/ 2324100 w 8802688"/>
                  <a:gd name="connsiteY1041" fmla="*/ 3409950 h 6677025"/>
                  <a:gd name="connsiteX1042" fmla="*/ 2276475 w 8802688"/>
                  <a:gd name="connsiteY1042" fmla="*/ 3338513 h 6677025"/>
                  <a:gd name="connsiteX1043" fmla="*/ 2228850 w 8802688"/>
                  <a:gd name="connsiteY1043" fmla="*/ 3267075 h 6677025"/>
                  <a:gd name="connsiteX1044" fmla="*/ 2143125 w 8802688"/>
                  <a:gd name="connsiteY1044" fmla="*/ 3127375 h 6677025"/>
                  <a:gd name="connsiteX1045" fmla="*/ 2060575 w 8802688"/>
                  <a:gd name="connsiteY1045" fmla="*/ 2987675 h 6677025"/>
                  <a:gd name="connsiteX1046" fmla="*/ 2047875 w 8802688"/>
                  <a:gd name="connsiteY1046" fmla="*/ 2973388 h 6677025"/>
                  <a:gd name="connsiteX1047" fmla="*/ 2039938 w 8802688"/>
                  <a:gd name="connsiteY1047" fmla="*/ 2955925 h 6677025"/>
                  <a:gd name="connsiteX1048" fmla="*/ 2030413 w 8802688"/>
                  <a:gd name="connsiteY1048" fmla="*/ 2935288 h 6677025"/>
                  <a:gd name="connsiteX1049" fmla="*/ 2027238 w 8802688"/>
                  <a:gd name="connsiteY1049" fmla="*/ 2914650 h 6677025"/>
                  <a:gd name="connsiteX1050" fmla="*/ 2020888 w 8802688"/>
                  <a:gd name="connsiteY1050" fmla="*/ 2871788 h 6677025"/>
                  <a:gd name="connsiteX1051" fmla="*/ 2020888 w 8802688"/>
                  <a:gd name="connsiteY1051" fmla="*/ 2840038 h 6677025"/>
                  <a:gd name="connsiteX1052" fmla="*/ 2063750 w 8802688"/>
                  <a:gd name="connsiteY1052" fmla="*/ 2755900 h 6677025"/>
                  <a:gd name="connsiteX1053" fmla="*/ 2101850 w 8802688"/>
                  <a:gd name="connsiteY1053" fmla="*/ 2673350 h 6677025"/>
                  <a:gd name="connsiteX1054" fmla="*/ 2176463 w 8802688"/>
                  <a:gd name="connsiteY1054" fmla="*/ 2506663 h 6677025"/>
                  <a:gd name="connsiteX1055" fmla="*/ 2214563 w 8802688"/>
                  <a:gd name="connsiteY1055" fmla="*/ 2428875 h 6677025"/>
                  <a:gd name="connsiteX1056" fmla="*/ 2255838 w 8802688"/>
                  <a:gd name="connsiteY1056" fmla="*/ 2352675 h 6677025"/>
                  <a:gd name="connsiteX1057" fmla="*/ 2303463 w 8802688"/>
                  <a:gd name="connsiteY1057" fmla="*/ 2274888 h 6677025"/>
                  <a:gd name="connsiteX1058" fmla="*/ 2330450 w 8802688"/>
                  <a:gd name="connsiteY1058" fmla="*/ 2238375 h 6677025"/>
                  <a:gd name="connsiteX1059" fmla="*/ 2357438 w 8802688"/>
                  <a:gd name="connsiteY1059" fmla="*/ 2203450 h 6677025"/>
                  <a:gd name="connsiteX1060" fmla="*/ 2482850 w 8802688"/>
                  <a:gd name="connsiteY1060" fmla="*/ 2054225 h 6677025"/>
                  <a:gd name="connsiteX1061" fmla="*/ 2613025 w 8802688"/>
                  <a:gd name="connsiteY1061" fmla="*/ 1909763 h 6677025"/>
                  <a:gd name="connsiteX1062" fmla="*/ 2743200 w 8802688"/>
                  <a:gd name="connsiteY1062" fmla="*/ 1766888 h 6677025"/>
                  <a:gd name="connsiteX1063" fmla="*/ 2874963 w 8802688"/>
                  <a:gd name="connsiteY1063" fmla="*/ 1630363 h 6677025"/>
                  <a:gd name="connsiteX1064" fmla="*/ 3138488 w 8802688"/>
                  <a:gd name="connsiteY1064" fmla="*/ 1358900 h 6677025"/>
                  <a:gd name="connsiteX1065" fmla="*/ 3267075 w 8802688"/>
                  <a:gd name="connsiteY1065" fmla="*/ 1222376 h 6677025"/>
                  <a:gd name="connsiteX1066" fmla="*/ 3394075 w 8802688"/>
                  <a:gd name="connsiteY1066" fmla="*/ 1082675 h 6677025"/>
                  <a:gd name="connsiteX1067" fmla="*/ 3430588 w 8802688"/>
                  <a:gd name="connsiteY1067" fmla="*/ 1044576 h 6677025"/>
                  <a:gd name="connsiteX1068" fmla="*/ 3468688 w 8802688"/>
                  <a:gd name="connsiteY1068" fmla="*/ 1011238 h 6677025"/>
                  <a:gd name="connsiteX1069" fmla="*/ 3508375 w 8802688"/>
                  <a:gd name="connsiteY1069" fmla="*/ 984250 h 6677025"/>
                  <a:gd name="connsiteX1070" fmla="*/ 3546475 w 8802688"/>
                  <a:gd name="connsiteY1070" fmla="*/ 963613 h 6677025"/>
                  <a:gd name="connsiteX1071" fmla="*/ 3587750 w 8802688"/>
                  <a:gd name="connsiteY1071" fmla="*/ 946150 h 6677025"/>
                  <a:gd name="connsiteX1072" fmla="*/ 3629025 w 8802688"/>
                  <a:gd name="connsiteY1072" fmla="*/ 933450 h 6677025"/>
                  <a:gd name="connsiteX1073" fmla="*/ 3671888 w 8802688"/>
                  <a:gd name="connsiteY1073" fmla="*/ 922338 h 6677025"/>
                  <a:gd name="connsiteX1074" fmla="*/ 3716338 w 8802688"/>
                  <a:gd name="connsiteY1074" fmla="*/ 915988 h 6677025"/>
                  <a:gd name="connsiteX1075" fmla="*/ 3802063 w 8802688"/>
                  <a:gd name="connsiteY1075" fmla="*/ 904875 h 6677025"/>
                  <a:gd name="connsiteX1076" fmla="*/ 3890963 w 8802688"/>
                  <a:gd name="connsiteY1076" fmla="*/ 895350 h 6677025"/>
                  <a:gd name="connsiteX1077" fmla="*/ 3932238 w 8802688"/>
                  <a:gd name="connsiteY1077" fmla="*/ 889000 h 6677025"/>
                  <a:gd name="connsiteX1078" fmla="*/ 3976688 w 8802688"/>
                  <a:gd name="connsiteY1078" fmla="*/ 881063 h 6677025"/>
                  <a:gd name="connsiteX1079" fmla="*/ 4022725 w 8802688"/>
                  <a:gd name="connsiteY1079" fmla="*/ 871538 h 6677025"/>
                  <a:gd name="connsiteX1080" fmla="*/ 4064000 w 8802688"/>
                  <a:gd name="connsiteY1080" fmla="*/ 860425 h 6677025"/>
                  <a:gd name="connsiteX1081" fmla="*/ 4090988 w 8802688"/>
                  <a:gd name="connsiteY1081" fmla="*/ 857250 h 6677025"/>
                  <a:gd name="connsiteX1082" fmla="*/ 4117975 w 8802688"/>
                  <a:gd name="connsiteY1082" fmla="*/ 854075 h 6677025"/>
                  <a:gd name="connsiteX1083" fmla="*/ 4143375 w 8802688"/>
                  <a:gd name="connsiteY1083" fmla="*/ 844550 h 6677025"/>
                  <a:gd name="connsiteX1084" fmla="*/ 4170363 w 8802688"/>
                  <a:gd name="connsiteY1084" fmla="*/ 836613 h 6677025"/>
                  <a:gd name="connsiteX1085" fmla="*/ 4191000 w 8802688"/>
                  <a:gd name="connsiteY1085" fmla="*/ 823913 h 6677025"/>
                  <a:gd name="connsiteX1086" fmla="*/ 4214813 w 8802688"/>
                  <a:gd name="connsiteY1086" fmla="*/ 812801 h 6677025"/>
                  <a:gd name="connsiteX1087" fmla="*/ 4233863 w 8802688"/>
                  <a:gd name="connsiteY1087" fmla="*/ 796926 h 6677025"/>
                  <a:gd name="connsiteX1088" fmla="*/ 4248150 w 8802688"/>
                  <a:gd name="connsiteY1088" fmla="*/ 785813 h 6677025"/>
                  <a:gd name="connsiteX1089" fmla="*/ 3876675 w 8802688"/>
                  <a:gd name="connsiteY1089" fmla="*/ 785813 h 6677025"/>
                  <a:gd name="connsiteX1090" fmla="*/ 3906838 w 8802688"/>
                  <a:gd name="connsiteY1090" fmla="*/ 728663 h 6677025"/>
                  <a:gd name="connsiteX1091" fmla="*/ 3938588 w 8802688"/>
                  <a:gd name="connsiteY1091" fmla="*/ 677863 h 6677025"/>
                  <a:gd name="connsiteX1092" fmla="*/ 3971925 w 8802688"/>
                  <a:gd name="connsiteY1092" fmla="*/ 630238 h 6677025"/>
                  <a:gd name="connsiteX1093" fmla="*/ 4006850 w 8802688"/>
                  <a:gd name="connsiteY1093" fmla="*/ 585788 h 6677025"/>
                  <a:gd name="connsiteX1094" fmla="*/ 4046538 w 8802688"/>
                  <a:gd name="connsiteY1094" fmla="*/ 544513 h 6677025"/>
                  <a:gd name="connsiteX1095" fmla="*/ 4084638 w 8802688"/>
                  <a:gd name="connsiteY1095" fmla="*/ 506413 h 6677025"/>
                  <a:gd name="connsiteX1096" fmla="*/ 4125913 w 8802688"/>
                  <a:gd name="connsiteY1096" fmla="*/ 466725 h 6677025"/>
                  <a:gd name="connsiteX1097" fmla="*/ 4170363 w 8802688"/>
                  <a:gd name="connsiteY1097" fmla="*/ 434975 h 6677025"/>
                  <a:gd name="connsiteX1098" fmla="*/ 4211638 w 8802688"/>
                  <a:gd name="connsiteY1098" fmla="*/ 401638 h 6677025"/>
                  <a:gd name="connsiteX1099" fmla="*/ 4259263 w 8802688"/>
                  <a:gd name="connsiteY1099" fmla="*/ 373063 h 6677025"/>
                  <a:gd name="connsiteX1100" fmla="*/ 4303713 w 8802688"/>
                  <a:gd name="connsiteY1100" fmla="*/ 342900 h 6677025"/>
                  <a:gd name="connsiteX1101" fmla="*/ 4351338 w 8802688"/>
                  <a:gd name="connsiteY1101" fmla="*/ 315913 h 6677025"/>
                  <a:gd name="connsiteX1102" fmla="*/ 4446588 w 8802688"/>
                  <a:gd name="connsiteY1102" fmla="*/ 268288 h 6677025"/>
                  <a:gd name="connsiteX1103" fmla="*/ 4545013 w 8802688"/>
                  <a:gd name="connsiteY1103" fmla="*/ 223838 h 6677025"/>
                  <a:gd name="connsiteX1104" fmla="*/ 4654550 w 8802688"/>
                  <a:gd name="connsiteY1104" fmla="*/ 193675 h 6677025"/>
                  <a:gd name="connsiteX1105" fmla="*/ 4768850 w 8802688"/>
                  <a:gd name="connsiteY1105" fmla="*/ 163513 h 6677025"/>
                  <a:gd name="connsiteX1106" fmla="*/ 4991101 w 8802688"/>
                  <a:gd name="connsiteY1106" fmla="*/ 98425 h 6677025"/>
                  <a:gd name="connsiteX1107" fmla="*/ 5100638 w 8802688"/>
                  <a:gd name="connsiteY1107" fmla="*/ 69850 h 6677025"/>
                  <a:gd name="connsiteX1108" fmla="*/ 5213351 w 8802688"/>
                  <a:gd name="connsiteY1108" fmla="*/ 39688 h 6677025"/>
                  <a:gd name="connsiteX1109" fmla="*/ 5324476 w 8802688"/>
                  <a:gd name="connsiteY1109" fmla="*/ 19050 h 667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Lst>
                <a:rect l="l" t="t" r="r" b="b"/>
                <a:pathLst>
                  <a:path w="8802688" h="6677025">
                    <a:moveTo>
                      <a:pt x="5546725" y="4819650"/>
                    </a:moveTo>
                    <a:lnTo>
                      <a:pt x="5573713" y="4926013"/>
                    </a:lnTo>
                    <a:lnTo>
                      <a:pt x="5603875" y="5024438"/>
                    </a:lnTo>
                    <a:lnTo>
                      <a:pt x="5630863" y="5122863"/>
                    </a:lnTo>
                    <a:lnTo>
                      <a:pt x="5657850" y="5229225"/>
                    </a:lnTo>
                    <a:lnTo>
                      <a:pt x="5668963" y="5313363"/>
                    </a:lnTo>
                    <a:lnTo>
                      <a:pt x="5681663" y="5399088"/>
                    </a:lnTo>
                    <a:lnTo>
                      <a:pt x="5686425" y="5484813"/>
                    </a:lnTo>
                    <a:lnTo>
                      <a:pt x="5689600" y="5572126"/>
                    </a:lnTo>
                    <a:lnTo>
                      <a:pt x="5695950" y="5749926"/>
                    </a:lnTo>
                    <a:lnTo>
                      <a:pt x="5695950" y="5940426"/>
                    </a:lnTo>
                    <a:lnTo>
                      <a:pt x="5692775" y="5957888"/>
                    </a:lnTo>
                    <a:lnTo>
                      <a:pt x="5689600" y="5978526"/>
                    </a:lnTo>
                    <a:lnTo>
                      <a:pt x="5681663" y="6002338"/>
                    </a:lnTo>
                    <a:lnTo>
                      <a:pt x="5672138" y="6029326"/>
                    </a:lnTo>
                    <a:lnTo>
                      <a:pt x="5659438" y="6053138"/>
                    </a:lnTo>
                    <a:lnTo>
                      <a:pt x="5648325" y="6070601"/>
                    </a:lnTo>
                    <a:lnTo>
                      <a:pt x="5634038" y="6086476"/>
                    </a:lnTo>
                    <a:lnTo>
                      <a:pt x="5627688" y="6088063"/>
                    </a:lnTo>
                    <a:lnTo>
                      <a:pt x="5621338" y="6088063"/>
                    </a:lnTo>
                    <a:lnTo>
                      <a:pt x="5526088" y="6100763"/>
                    </a:lnTo>
                    <a:lnTo>
                      <a:pt x="5430838" y="6107113"/>
                    </a:lnTo>
                    <a:lnTo>
                      <a:pt x="5338763" y="6107113"/>
                    </a:lnTo>
                    <a:lnTo>
                      <a:pt x="5249862" y="6103938"/>
                    </a:lnTo>
                    <a:lnTo>
                      <a:pt x="5068887" y="6094413"/>
                    </a:lnTo>
                    <a:lnTo>
                      <a:pt x="4973637" y="6091238"/>
                    </a:lnTo>
                    <a:lnTo>
                      <a:pt x="4878387" y="6088063"/>
                    </a:lnTo>
                    <a:lnTo>
                      <a:pt x="5045075" y="5780088"/>
                    </a:lnTo>
                    <a:lnTo>
                      <a:pt x="5213350" y="5467350"/>
                    </a:lnTo>
                    <a:lnTo>
                      <a:pt x="5380038" y="5149850"/>
                    </a:lnTo>
                    <a:close/>
                    <a:moveTo>
                      <a:pt x="576262" y="4632325"/>
                    </a:moveTo>
                    <a:lnTo>
                      <a:pt x="685799" y="4827588"/>
                    </a:lnTo>
                    <a:lnTo>
                      <a:pt x="796925" y="5030788"/>
                    </a:lnTo>
                    <a:lnTo>
                      <a:pt x="909637" y="5235575"/>
                    </a:lnTo>
                    <a:lnTo>
                      <a:pt x="1019175" y="5456238"/>
                    </a:lnTo>
                    <a:lnTo>
                      <a:pt x="1031875" y="5481638"/>
                    </a:lnTo>
                    <a:lnTo>
                      <a:pt x="1039812" y="5508626"/>
                    </a:lnTo>
                    <a:lnTo>
                      <a:pt x="1046162" y="5532438"/>
                    </a:lnTo>
                    <a:lnTo>
                      <a:pt x="1049337" y="5559426"/>
                    </a:lnTo>
                    <a:lnTo>
                      <a:pt x="1049337" y="5580063"/>
                    </a:lnTo>
                    <a:lnTo>
                      <a:pt x="1046162" y="5600701"/>
                    </a:lnTo>
                    <a:lnTo>
                      <a:pt x="1039812" y="5621338"/>
                    </a:lnTo>
                    <a:lnTo>
                      <a:pt x="1028699" y="5640388"/>
                    </a:lnTo>
                    <a:lnTo>
                      <a:pt x="1019175" y="5657851"/>
                    </a:lnTo>
                    <a:lnTo>
                      <a:pt x="1004887" y="5672138"/>
                    </a:lnTo>
                    <a:lnTo>
                      <a:pt x="987425" y="5684838"/>
                    </a:lnTo>
                    <a:lnTo>
                      <a:pt x="968375" y="5695951"/>
                    </a:lnTo>
                    <a:lnTo>
                      <a:pt x="947737" y="5705476"/>
                    </a:lnTo>
                    <a:lnTo>
                      <a:pt x="923925" y="5711826"/>
                    </a:lnTo>
                    <a:lnTo>
                      <a:pt x="896937" y="5713413"/>
                    </a:lnTo>
                    <a:lnTo>
                      <a:pt x="871537" y="5716588"/>
                    </a:lnTo>
                    <a:lnTo>
                      <a:pt x="844549" y="5716588"/>
                    </a:lnTo>
                    <a:lnTo>
                      <a:pt x="814387" y="5716588"/>
                    </a:lnTo>
                    <a:lnTo>
                      <a:pt x="787399" y="5713413"/>
                    </a:lnTo>
                    <a:lnTo>
                      <a:pt x="757237" y="5711826"/>
                    </a:lnTo>
                    <a:lnTo>
                      <a:pt x="728662" y="5702301"/>
                    </a:lnTo>
                    <a:lnTo>
                      <a:pt x="695325" y="5692776"/>
                    </a:lnTo>
                    <a:lnTo>
                      <a:pt x="636587" y="5668963"/>
                    </a:lnTo>
                    <a:lnTo>
                      <a:pt x="576262" y="5637213"/>
                    </a:lnTo>
                    <a:lnTo>
                      <a:pt x="520699" y="5600701"/>
                    </a:lnTo>
                    <a:lnTo>
                      <a:pt x="463549" y="5556251"/>
                    </a:lnTo>
                    <a:lnTo>
                      <a:pt x="406399" y="5508626"/>
                    </a:lnTo>
                    <a:lnTo>
                      <a:pt x="360362" y="5457826"/>
                    </a:lnTo>
                    <a:lnTo>
                      <a:pt x="312737" y="5405438"/>
                    </a:lnTo>
                    <a:lnTo>
                      <a:pt x="269875" y="5351463"/>
                    </a:lnTo>
                    <a:lnTo>
                      <a:pt x="234949" y="5294313"/>
                    </a:lnTo>
                    <a:lnTo>
                      <a:pt x="207962" y="5238750"/>
                    </a:lnTo>
                    <a:lnTo>
                      <a:pt x="184149" y="5184775"/>
                    </a:lnTo>
                    <a:lnTo>
                      <a:pt x="177799" y="5157788"/>
                    </a:lnTo>
                    <a:lnTo>
                      <a:pt x="173037" y="5130800"/>
                    </a:lnTo>
                    <a:lnTo>
                      <a:pt x="169862" y="5105400"/>
                    </a:lnTo>
                    <a:lnTo>
                      <a:pt x="166687" y="5081588"/>
                    </a:lnTo>
                    <a:lnTo>
                      <a:pt x="169862" y="5054600"/>
                    </a:lnTo>
                    <a:lnTo>
                      <a:pt x="173037" y="5024438"/>
                    </a:lnTo>
                    <a:lnTo>
                      <a:pt x="180975" y="4997450"/>
                    </a:lnTo>
                    <a:lnTo>
                      <a:pt x="190499" y="4973638"/>
                    </a:lnTo>
                    <a:lnTo>
                      <a:pt x="201612" y="4949825"/>
                    </a:lnTo>
                    <a:lnTo>
                      <a:pt x="214312" y="4929188"/>
                    </a:lnTo>
                    <a:lnTo>
                      <a:pt x="228599" y="4908550"/>
                    </a:lnTo>
                    <a:lnTo>
                      <a:pt x="241299" y="4894263"/>
                    </a:lnTo>
                    <a:lnTo>
                      <a:pt x="285749" y="4851400"/>
                    </a:lnTo>
                    <a:lnTo>
                      <a:pt x="330199" y="4816475"/>
                    </a:lnTo>
                    <a:lnTo>
                      <a:pt x="377825" y="4779963"/>
                    </a:lnTo>
                    <a:lnTo>
                      <a:pt x="422275" y="4748213"/>
                    </a:lnTo>
                    <a:lnTo>
                      <a:pt x="507999" y="4687888"/>
                    </a:lnTo>
                    <a:lnTo>
                      <a:pt x="544512" y="4662488"/>
                    </a:lnTo>
                    <a:close/>
                    <a:moveTo>
                      <a:pt x="6180138" y="3546475"/>
                    </a:moveTo>
                    <a:lnTo>
                      <a:pt x="6124576" y="3562350"/>
                    </a:lnTo>
                    <a:lnTo>
                      <a:pt x="6076951" y="3579813"/>
                    </a:lnTo>
                    <a:lnTo>
                      <a:pt x="6037263" y="3600450"/>
                    </a:lnTo>
                    <a:lnTo>
                      <a:pt x="6002338" y="3624263"/>
                    </a:lnTo>
                    <a:lnTo>
                      <a:pt x="5978526" y="3651250"/>
                    </a:lnTo>
                    <a:lnTo>
                      <a:pt x="5961063" y="3678238"/>
                    </a:lnTo>
                    <a:lnTo>
                      <a:pt x="5948363" y="3705225"/>
                    </a:lnTo>
                    <a:lnTo>
                      <a:pt x="5945188" y="3719513"/>
                    </a:lnTo>
                    <a:lnTo>
                      <a:pt x="5945188" y="3733800"/>
                    </a:lnTo>
                    <a:lnTo>
                      <a:pt x="5986463" y="3698875"/>
                    </a:lnTo>
                    <a:lnTo>
                      <a:pt x="6046788" y="3654425"/>
                    </a:lnTo>
                    <a:lnTo>
                      <a:pt x="6115051" y="3600450"/>
                    </a:lnTo>
                    <a:lnTo>
                      <a:pt x="6148388" y="3573463"/>
                    </a:lnTo>
                    <a:close/>
                    <a:moveTo>
                      <a:pt x="279400" y="2203450"/>
                    </a:moveTo>
                    <a:lnTo>
                      <a:pt x="354013" y="2203450"/>
                    </a:lnTo>
                    <a:lnTo>
                      <a:pt x="327025" y="2274888"/>
                    </a:lnTo>
                    <a:lnTo>
                      <a:pt x="303213" y="2343150"/>
                    </a:lnTo>
                    <a:lnTo>
                      <a:pt x="261938" y="2482850"/>
                    </a:lnTo>
                    <a:lnTo>
                      <a:pt x="217488" y="2625726"/>
                    </a:lnTo>
                    <a:lnTo>
                      <a:pt x="193675" y="2693988"/>
                    </a:lnTo>
                    <a:lnTo>
                      <a:pt x="166688" y="2765425"/>
                    </a:lnTo>
                    <a:lnTo>
                      <a:pt x="169863" y="2792413"/>
                    </a:lnTo>
                    <a:lnTo>
                      <a:pt x="173038" y="2819400"/>
                    </a:lnTo>
                    <a:lnTo>
                      <a:pt x="180975" y="2844801"/>
                    </a:lnTo>
                    <a:lnTo>
                      <a:pt x="190500" y="2871788"/>
                    </a:lnTo>
                    <a:lnTo>
                      <a:pt x="201613" y="2895601"/>
                    </a:lnTo>
                    <a:lnTo>
                      <a:pt x="214313" y="2916238"/>
                    </a:lnTo>
                    <a:lnTo>
                      <a:pt x="228600" y="2935288"/>
                    </a:lnTo>
                    <a:lnTo>
                      <a:pt x="241300" y="2952751"/>
                    </a:lnTo>
                    <a:lnTo>
                      <a:pt x="242888" y="2959101"/>
                    </a:lnTo>
                    <a:lnTo>
                      <a:pt x="242888" y="2963863"/>
                    </a:lnTo>
                    <a:lnTo>
                      <a:pt x="255588" y="2973388"/>
                    </a:lnTo>
                    <a:lnTo>
                      <a:pt x="266700" y="2979738"/>
                    </a:lnTo>
                    <a:lnTo>
                      <a:pt x="288925" y="2984501"/>
                    </a:lnTo>
                    <a:lnTo>
                      <a:pt x="336550" y="2987676"/>
                    </a:lnTo>
                    <a:lnTo>
                      <a:pt x="388938" y="2987676"/>
                    </a:lnTo>
                    <a:lnTo>
                      <a:pt x="404813" y="2987676"/>
                    </a:lnTo>
                    <a:lnTo>
                      <a:pt x="425450" y="2982913"/>
                    </a:lnTo>
                    <a:lnTo>
                      <a:pt x="469900" y="2963863"/>
                    </a:lnTo>
                    <a:lnTo>
                      <a:pt x="520700" y="2940051"/>
                    </a:lnTo>
                    <a:lnTo>
                      <a:pt x="576263" y="2914651"/>
                    </a:lnTo>
                    <a:lnTo>
                      <a:pt x="573088" y="2946401"/>
                    </a:lnTo>
                    <a:lnTo>
                      <a:pt x="568325" y="2979738"/>
                    </a:lnTo>
                    <a:lnTo>
                      <a:pt x="558801" y="3008313"/>
                    </a:lnTo>
                    <a:lnTo>
                      <a:pt x="544513" y="3038476"/>
                    </a:lnTo>
                    <a:lnTo>
                      <a:pt x="528638" y="3062288"/>
                    </a:lnTo>
                    <a:lnTo>
                      <a:pt x="508000" y="3086101"/>
                    </a:lnTo>
                    <a:lnTo>
                      <a:pt x="487363" y="3106738"/>
                    </a:lnTo>
                    <a:lnTo>
                      <a:pt x="463550" y="3124201"/>
                    </a:lnTo>
                    <a:lnTo>
                      <a:pt x="439738" y="3136901"/>
                    </a:lnTo>
                    <a:lnTo>
                      <a:pt x="412750" y="3148013"/>
                    </a:lnTo>
                    <a:lnTo>
                      <a:pt x="382588" y="3157538"/>
                    </a:lnTo>
                    <a:lnTo>
                      <a:pt x="357188" y="3160713"/>
                    </a:lnTo>
                    <a:lnTo>
                      <a:pt x="327025" y="3160713"/>
                    </a:lnTo>
                    <a:lnTo>
                      <a:pt x="296863" y="3157538"/>
                    </a:lnTo>
                    <a:lnTo>
                      <a:pt x="269875" y="3148013"/>
                    </a:lnTo>
                    <a:lnTo>
                      <a:pt x="241300" y="3136901"/>
                    </a:lnTo>
                    <a:lnTo>
                      <a:pt x="228600" y="3130551"/>
                    </a:lnTo>
                    <a:lnTo>
                      <a:pt x="214313" y="3119438"/>
                    </a:lnTo>
                    <a:lnTo>
                      <a:pt x="187325" y="3092451"/>
                    </a:lnTo>
                    <a:lnTo>
                      <a:pt x="160338" y="3055938"/>
                    </a:lnTo>
                    <a:lnTo>
                      <a:pt x="133350" y="3017838"/>
                    </a:lnTo>
                    <a:lnTo>
                      <a:pt x="109538" y="2970213"/>
                    </a:lnTo>
                    <a:lnTo>
                      <a:pt x="85725" y="2922588"/>
                    </a:lnTo>
                    <a:lnTo>
                      <a:pt x="65088" y="2868613"/>
                    </a:lnTo>
                    <a:lnTo>
                      <a:pt x="47625" y="2816225"/>
                    </a:lnTo>
                    <a:lnTo>
                      <a:pt x="30163" y="2762250"/>
                    </a:lnTo>
                    <a:lnTo>
                      <a:pt x="17463" y="2708275"/>
                    </a:lnTo>
                    <a:lnTo>
                      <a:pt x="9525" y="2655888"/>
                    </a:lnTo>
                    <a:lnTo>
                      <a:pt x="3175" y="2608263"/>
                    </a:lnTo>
                    <a:lnTo>
                      <a:pt x="0" y="2563813"/>
                    </a:lnTo>
                    <a:lnTo>
                      <a:pt x="0" y="2524125"/>
                    </a:lnTo>
                    <a:lnTo>
                      <a:pt x="9525" y="2492375"/>
                    </a:lnTo>
                    <a:lnTo>
                      <a:pt x="11113" y="2476500"/>
                    </a:lnTo>
                    <a:lnTo>
                      <a:pt x="17463" y="2465388"/>
                    </a:lnTo>
                    <a:lnTo>
                      <a:pt x="47625" y="2425700"/>
                    </a:lnTo>
                    <a:lnTo>
                      <a:pt x="79375" y="2387600"/>
                    </a:lnTo>
                    <a:lnTo>
                      <a:pt x="112713" y="2352675"/>
                    </a:lnTo>
                    <a:lnTo>
                      <a:pt x="149225" y="2322513"/>
                    </a:lnTo>
                    <a:lnTo>
                      <a:pt x="217488" y="2260600"/>
                    </a:lnTo>
                    <a:close/>
                    <a:moveTo>
                      <a:pt x="5886450" y="2019300"/>
                    </a:moveTo>
                    <a:lnTo>
                      <a:pt x="5907087" y="2022475"/>
                    </a:lnTo>
                    <a:lnTo>
                      <a:pt x="5930900" y="2028825"/>
                    </a:lnTo>
                    <a:lnTo>
                      <a:pt x="5957888" y="2036763"/>
                    </a:lnTo>
                    <a:lnTo>
                      <a:pt x="5984875" y="2049463"/>
                    </a:lnTo>
                    <a:lnTo>
                      <a:pt x="6010275" y="2060575"/>
                    </a:lnTo>
                    <a:lnTo>
                      <a:pt x="6034088" y="2078038"/>
                    </a:lnTo>
                    <a:lnTo>
                      <a:pt x="6057900" y="2093913"/>
                    </a:lnTo>
                    <a:lnTo>
                      <a:pt x="5951538" y="2170113"/>
                    </a:lnTo>
                    <a:lnTo>
                      <a:pt x="5897562" y="2209800"/>
                    </a:lnTo>
                    <a:lnTo>
                      <a:pt x="5838825" y="2244725"/>
                    </a:lnTo>
                    <a:lnTo>
                      <a:pt x="5811837" y="2216150"/>
                    </a:lnTo>
                    <a:lnTo>
                      <a:pt x="5788025" y="2182813"/>
                    </a:lnTo>
                    <a:lnTo>
                      <a:pt x="5775325" y="2165350"/>
                    </a:lnTo>
                    <a:lnTo>
                      <a:pt x="5770562" y="2146300"/>
                    </a:lnTo>
                    <a:lnTo>
                      <a:pt x="5764212" y="2132013"/>
                    </a:lnTo>
                    <a:lnTo>
                      <a:pt x="5764212" y="2117725"/>
                    </a:lnTo>
                    <a:lnTo>
                      <a:pt x="5770562" y="2101850"/>
                    </a:lnTo>
                    <a:lnTo>
                      <a:pt x="5778500" y="2087563"/>
                    </a:lnTo>
                    <a:lnTo>
                      <a:pt x="5791200" y="2073275"/>
                    </a:lnTo>
                    <a:lnTo>
                      <a:pt x="5805487" y="2057400"/>
                    </a:lnTo>
                    <a:lnTo>
                      <a:pt x="5821362" y="2046288"/>
                    </a:lnTo>
                    <a:lnTo>
                      <a:pt x="5838825" y="2033588"/>
                    </a:lnTo>
                    <a:lnTo>
                      <a:pt x="5853112" y="2025650"/>
                    </a:lnTo>
                    <a:lnTo>
                      <a:pt x="5870575" y="2022475"/>
                    </a:lnTo>
                    <a:close/>
                    <a:moveTo>
                      <a:pt x="6169026" y="1685925"/>
                    </a:moveTo>
                    <a:lnTo>
                      <a:pt x="6076951" y="1712913"/>
                    </a:lnTo>
                    <a:lnTo>
                      <a:pt x="5984875" y="1739900"/>
                    </a:lnTo>
                    <a:lnTo>
                      <a:pt x="5938838" y="1757363"/>
                    </a:lnTo>
                    <a:lnTo>
                      <a:pt x="5894388" y="1774825"/>
                    </a:lnTo>
                    <a:lnTo>
                      <a:pt x="5849938" y="1798638"/>
                    </a:lnTo>
                    <a:lnTo>
                      <a:pt x="5805488" y="1828800"/>
                    </a:lnTo>
                    <a:lnTo>
                      <a:pt x="5764213" y="1862138"/>
                    </a:lnTo>
                    <a:lnTo>
                      <a:pt x="5722938" y="1897063"/>
                    </a:lnTo>
                    <a:lnTo>
                      <a:pt x="5683250" y="1933575"/>
                    </a:lnTo>
                    <a:lnTo>
                      <a:pt x="5648325" y="1971675"/>
                    </a:lnTo>
                    <a:lnTo>
                      <a:pt x="5576888" y="2052638"/>
                    </a:lnTo>
                    <a:lnTo>
                      <a:pt x="5502275" y="2128838"/>
                    </a:lnTo>
                    <a:lnTo>
                      <a:pt x="5522913" y="2122488"/>
                    </a:lnTo>
                    <a:lnTo>
                      <a:pt x="5543550" y="2117725"/>
                    </a:lnTo>
                    <a:lnTo>
                      <a:pt x="5586413" y="2098675"/>
                    </a:lnTo>
                    <a:lnTo>
                      <a:pt x="5607050" y="2093913"/>
                    </a:lnTo>
                    <a:lnTo>
                      <a:pt x="5624513" y="2087563"/>
                    </a:lnTo>
                    <a:lnTo>
                      <a:pt x="5641975" y="2087563"/>
                    </a:lnTo>
                    <a:lnTo>
                      <a:pt x="5657850" y="2093913"/>
                    </a:lnTo>
                    <a:lnTo>
                      <a:pt x="5832475" y="2357438"/>
                    </a:lnTo>
                    <a:lnTo>
                      <a:pt x="5975350" y="2265363"/>
                    </a:lnTo>
                    <a:lnTo>
                      <a:pt x="6115051" y="2170113"/>
                    </a:lnTo>
                    <a:lnTo>
                      <a:pt x="6264276" y="2078038"/>
                    </a:lnTo>
                    <a:lnTo>
                      <a:pt x="6340476" y="2030413"/>
                    </a:lnTo>
                    <a:lnTo>
                      <a:pt x="6424613" y="1982788"/>
                    </a:lnTo>
                    <a:lnTo>
                      <a:pt x="6400801" y="1981200"/>
                    </a:lnTo>
                    <a:lnTo>
                      <a:pt x="6364288" y="1971675"/>
                    </a:lnTo>
                    <a:lnTo>
                      <a:pt x="6323013" y="1958975"/>
                    </a:lnTo>
                    <a:lnTo>
                      <a:pt x="6302376" y="1947863"/>
                    </a:lnTo>
                    <a:lnTo>
                      <a:pt x="6281738" y="1935163"/>
                    </a:lnTo>
                    <a:lnTo>
                      <a:pt x="6261101" y="1917700"/>
                    </a:lnTo>
                    <a:lnTo>
                      <a:pt x="6240463" y="1900238"/>
                    </a:lnTo>
                    <a:lnTo>
                      <a:pt x="6221413" y="1876425"/>
                    </a:lnTo>
                    <a:lnTo>
                      <a:pt x="6203951" y="1849438"/>
                    </a:lnTo>
                    <a:lnTo>
                      <a:pt x="6192838" y="1817688"/>
                    </a:lnTo>
                    <a:lnTo>
                      <a:pt x="6180138" y="1778000"/>
                    </a:lnTo>
                    <a:lnTo>
                      <a:pt x="6170613" y="1736725"/>
                    </a:lnTo>
                    <a:close/>
                    <a:moveTo>
                      <a:pt x="8401050" y="1338262"/>
                    </a:moveTo>
                    <a:lnTo>
                      <a:pt x="8332788" y="1382712"/>
                    </a:lnTo>
                    <a:lnTo>
                      <a:pt x="8264525" y="1430337"/>
                    </a:lnTo>
                    <a:lnTo>
                      <a:pt x="8131175" y="1531937"/>
                    </a:lnTo>
                    <a:lnTo>
                      <a:pt x="8002588" y="1630363"/>
                    </a:lnTo>
                    <a:lnTo>
                      <a:pt x="7886700" y="1722438"/>
                    </a:lnTo>
                    <a:lnTo>
                      <a:pt x="7920038" y="1727200"/>
                    </a:lnTo>
                    <a:lnTo>
                      <a:pt x="7954963" y="1727200"/>
                    </a:lnTo>
                    <a:lnTo>
                      <a:pt x="7993063" y="1725613"/>
                    </a:lnTo>
                    <a:lnTo>
                      <a:pt x="8029575" y="1716088"/>
                    </a:lnTo>
                    <a:lnTo>
                      <a:pt x="8064500" y="1703388"/>
                    </a:lnTo>
                    <a:lnTo>
                      <a:pt x="8101013" y="1689100"/>
                    </a:lnTo>
                    <a:lnTo>
                      <a:pt x="8135938" y="1668463"/>
                    </a:lnTo>
                    <a:lnTo>
                      <a:pt x="8172450" y="1644650"/>
                    </a:lnTo>
                    <a:lnTo>
                      <a:pt x="8204200" y="1617662"/>
                    </a:lnTo>
                    <a:lnTo>
                      <a:pt x="8237538" y="1587500"/>
                    </a:lnTo>
                    <a:lnTo>
                      <a:pt x="8270875" y="1555750"/>
                    </a:lnTo>
                    <a:lnTo>
                      <a:pt x="8299450" y="1516062"/>
                    </a:lnTo>
                    <a:lnTo>
                      <a:pt x="8329613" y="1477963"/>
                    </a:lnTo>
                    <a:lnTo>
                      <a:pt x="8356600" y="1433512"/>
                    </a:lnTo>
                    <a:lnTo>
                      <a:pt x="8380413" y="1389062"/>
                    </a:lnTo>
                    <a:close/>
                    <a:moveTo>
                      <a:pt x="4067176" y="1181100"/>
                    </a:moveTo>
                    <a:lnTo>
                      <a:pt x="3979864" y="1184275"/>
                    </a:lnTo>
                    <a:lnTo>
                      <a:pt x="3900489" y="1192213"/>
                    </a:lnTo>
                    <a:lnTo>
                      <a:pt x="3860801" y="1201738"/>
                    </a:lnTo>
                    <a:lnTo>
                      <a:pt x="3825876" y="1211263"/>
                    </a:lnTo>
                    <a:lnTo>
                      <a:pt x="3790951" y="1219200"/>
                    </a:lnTo>
                    <a:lnTo>
                      <a:pt x="3757613" y="1231900"/>
                    </a:lnTo>
                    <a:lnTo>
                      <a:pt x="3724276" y="1246188"/>
                    </a:lnTo>
                    <a:lnTo>
                      <a:pt x="3695701" y="1260475"/>
                    </a:lnTo>
                    <a:lnTo>
                      <a:pt x="3665538" y="1279525"/>
                    </a:lnTo>
                    <a:lnTo>
                      <a:pt x="3635376" y="1296988"/>
                    </a:lnTo>
                    <a:lnTo>
                      <a:pt x="3608388" y="1317625"/>
                    </a:lnTo>
                    <a:lnTo>
                      <a:pt x="3581401" y="1341438"/>
                    </a:lnTo>
                    <a:lnTo>
                      <a:pt x="3557588" y="1365250"/>
                    </a:lnTo>
                    <a:lnTo>
                      <a:pt x="3533776" y="1392238"/>
                    </a:lnTo>
                    <a:lnTo>
                      <a:pt x="3509963" y="1419225"/>
                    </a:lnTo>
                    <a:lnTo>
                      <a:pt x="3489326" y="1450975"/>
                    </a:lnTo>
                    <a:lnTo>
                      <a:pt x="3468688" y="1481138"/>
                    </a:lnTo>
                    <a:lnTo>
                      <a:pt x="3448051" y="1516063"/>
                    </a:lnTo>
                    <a:lnTo>
                      <a:pt x="3413126" y="1590675"/>
                    </a:lnTo>
                    <a:lnTo>
                      <a:pt x="3379788" y="1671638"/>
                    </a:lnTo>
                    <a:lnTo>
                      <a:pt x="3349626" y="1763713"/>
                    </a:lnTo>
                    <a:lnTo>
                      <a:pt x="3325813" y="1865313"/>
                    </a:lnTo>
                    <a:lnTo>
                      <a:pt x="3302001" y="1971676"/>
                    </a:lnTo>
                    <a:lnTo>
                      <a:pt x="3281363" y="2090738"/>
                    </a:lnTo>
                    <a:lnTo>
                      <a:pt x="3368676" y="1944688"/>
                    </a:lnTo>
                    <a:lnTo>
                      <a:pt x="3451226" y="1787526"/>
                    </a:lnTo>
                    <a:lnTo>
                      <a:pt x="3533776" y="1624013"/>
                    </a:lnTo>
                    <a:lnTo>
                      <a:pt x="3617913" y="1454150"/>
                    </a:lnTo>
                    <a:lnTo>
                      <a:pt x="3652838" y="1454150"/>
                    </a:lnTo>
                    <a:lnTo>
                      <a:pt x="3656013" y="1495425"/>
                    </a:lnTo>
                    <a:lnTo>
                      <a:pt x="3659188" y="1531938"/>
                    </a:lnTo>
                    <a:lnTo>
                      <a:pt x="3673476" y="1600200"/>
                    </a:lnTo>
                    <a:lnTo>
                      <a:pt x="3686176" y="1658938"/>
                    </a:lnTo>
                    <a:lnTo>
                      <a:pt x="3689351" y="1689100"/>
                    </a:lnTo>
                    <a:lnTo>
                      <a:pt x="3692526" y="1716088"/>
                    </a:lnTo>
                    <a:lnTo>
                      <a:pt x="3713163" y="1662113"/>
                    </a:lnTo>
                    <a:lnTo>
                      <a:pt x="3736976" y="1609725"/>
                    </a:lnTo>
                    <a:lnTo>
                      <a:pt x="3757613" y="1562101"/>
                    </a:lnTo>
                    <a:lnTo>
                      <a:pt x="3784601" y="1514475"/>
                    </a:lnTo>
                    <a:lnTo>
                      <a:pt x="3811588" y="1471613"/>
                    </a:lnTo>
                    <a:lnTo>
                      <a:pt x="3840163" y="1430338"/>
                    </a:lnTo>
                    <a:lnTo>
                      <a:pt x="3870326" y="1392238"/>
                    </a:lnTo>
                    <a:lnTo>
                      <a:pt x="3906839" y="1355725"/>
                    </a:lnTo>
                    <a:lnTo>
                      <a:pt x="3941764" y="1327150"/>
                    </a:lnTo>
                    <a:lnTo>
                      <a:pt x="3979864" y="1296988"/>
                    </a:lnTo>
                    <a:lnTo>
                      <a:pt x="4022726" y="1273175"/>
                    </a:lnTo>
                    <a:lnTo>
                      <a:pt x="4067176" y="1249363"/>
                    </a:lnTo>
                    <a:lnTo>
                      <a:pt x="4117976" y="1231900"/>
                    </a:lnTo>
                    <a:lnTo>
                      <a:pt x="4167189" y="1216025"/>
                    </a:lnTo>
                    <a:lnTo>
                      <a:pt x="4224339" y="1201738"/>
                    </a:lnTo>
                    <a:lnTo>
                      <a:pt x="4286251" y="1195388"/>
                    </a:lnTo>
                    <a:lnTo>
                      <a:pt x="4170364" y="1184275"/>
                    </a:lnTo>
                    <a:lnTo>
                      <a:pt x="4117976" y="1181100"/>
                    </a:lnTo>
                    <a:close/>
                    <a:moveTo>
                      <a:pt x="5586413" y="1166812"/>
                    </a:moveTo>
                    <a:lnTo>
                      <a:pt x="5481638" y="1204912"/>
                    </a:lnTo>
                    <a:lnTo>
                      <a:pt x="5437188" y="1225550"/>
                    </a:lnTo>
                    <a:lnTo>
                      <a:pt x="5399088" y="1243012"/>
                    </a:lnTo>
                    <a:lnTo>
                      <a:pt x="5365751" y="1260475"/>
                    </a:lnTo>
                    <a:lnTo>
                      <a:pt x="5335588" y="1282700"/>
                    </a:lnTo>
                    <a:lnTo>
                      <a:pt x="5308601" y="1300162"/>
                    </a:lnTo>
                    <a:lnTo>
                      <a:pt x="5287963" y="1320800"/>
                    </a:lnTo>
                    <a:lnTo>
                      <a:pt x="5270501" y="1341437"/>
                    </a:lnTo>
                    <a:lnTo>
                      <a:pt x="5259388" y="1362075"/>
                    </a:lnTo>
                    <a:lnTo>
                      <a:pt x="5246688" y="1385887"/>
                    </a:lnTo>
                    <a:lnTo>
                      <a:pt x="5240338" y="1409700"/>
                    </a:lnTo>
                    <a:lnTo>
                      <a:pt x="5237163" y="1436687"/>
                    </a:lnTo>
                    <a:lnTo>
                      <a:pt x="5237163" y="1463675"/>
                    </a:lnTo>
                    <a:lnTo>
                      <a:pt x="5240338" y="1492250"/>
                    </a:lnTo>
                    <a:lnTo>
                      <a:pt x="5246688" y="1525587"/>
                    </a:lnTo>
                    <a:lnTo>
                      <a:pt x="5287963" y="1484312"/>
                    </a:lnTo>
                    <a:lnTo>
                      <a:pt x="5330826" y="1439862"/>
                    </a:lnTo>
                    <a:lnTo>
                      <a:pt x="5416551" y="1347787"/>
                    </a:lnTo>
                    <a:lnTo>
                      <a:pt x="5499101" y="1252537"/>
                    </a:lnTo>
                    <a:lnTo>
                      <a:pt x="5540376" y="1208087"/>
                    </a:lnTo>
                    <a:close/>
                    <a:moveTo>
                      <a:pt x="5434013" y="0"/>
                    </a:moveTo>
                    <a:lnTo>
                      <a:pt x="5519738" y="3175"/>
                    </a:lnTo>
                    <a:lnTo>
                      <a:pt x="5610226" y="12700"/>
                    </a:lnTo>
                    <a:lnTo>
                      <a:pt x="5699126" y="30163"/>
                    </a:lnTo>
                    <a:lnTo>
                      <a:pt x="5788026" y="50800"/>
                    </a:lnTo>
                    <a:lnTo>
                      <a:pt x="5876926" y="77788"/>
                    </a:lnTo>
                    <a:lnTo>
                      <a:pt x="5965826" y="111125"/>
                    </a:lnTo>
                    <a:lnTo>
                      <a:pt x="6054726" y="146050"/>
                    </a:lnTo>
                    <a:lnTo>
                      <a:pt x="6142038" y="187325"/>
                    </a:lnTo>
                    <a:lnTo>
                      <a:pt x="6237288" y="258763"/>
                    </a:lnTo>
                    <a:lnTo>
                      <a:pt x="6329363" y="333375"/>
                    </a:lnTo>
                    <a:lnTo>
                      <a:pt x="6418263" y="407988"/>
                    </a:lnTo>
                    <a:lnTo>
                      <a:pt x="6507163" y="485775"/>
                    </a:lnTo>
                    <a:lnTo>
                      <a:pt x="6677026" y="639763"/>
                    </a:lnTo>
                    <a:lnTo>
                      <a:pt x="6762751" y="714375"/>
                    </a:lnTo>
                    <a:lnTo>
                      <a:pt x="6846888" y="785813"/>
                    </a:lnTo>
                    <a:lnTo>
                      <a:pt x="6846888" y="796926"/>
                    </a:lnTo>
                    <a:lnTo>
                      <a:pt x="6851651" y="812801"/>
                    </a:lnTo>
                    <a:lnTo>
                      <a:pt x="6858001" y="823913"/>
                    </a:lnTo>
                    <a:lnTo>
                      <a:pt x="6867526" y="836613"/>
                    </a:lnTo>
                    <a:lnTo>
                      <a:pt x="6878638" y="844550"/>
                    </a:lnTo>
                    <a:lnTo>
                      <a:pt x="6891338" y="854075"/>
                    </a:lnTo>
                    <a:lnTo>
                      <a:pt x="6905626" y="857250"/>
                    </a:lnTo>
                    <a:lnTo>
                      <a:pt x="6919913" y="860425"/>
                    </a:lnTo>
                    <a:lnTo>
                      <a:pt x="6973888" y="868363"/>
                    </a:lnTo>
                    <a:lnTo>
                      <a:pt x="7024688" y="884238"/>
                    </a:lnTo>
                    <a:lnTo>
                      <a:pt x="7072313" y="901700"/>
                    </a:lnTo>
                    <a:lnTo>
                      <a:pt x="7116763" y="925513"/>
                    </a:lnTo>
                    <a:lnTo>
                      <a:pt x="7158038" y="952500"/>
                    </a:lnTo>
                    <a:lnTo>
                      <a:pt x="7199313" y="981075"/>
                    </a:lnTo>
                    <a:lnTo>
                      <a:pt x="7235826" y="1014413"/>
                    </a:lnTo>
                    <a:lnTo>
                      <a:pt x="7270751" y="1049338"/>
                    </a:lnTo>
                    <a:lnTo>
                      <a:pt x="7307263" y="1089025"/>
                    </a:lnTo>
                    <a:lnTo>
                      <a:pt x="7337426" y="1127125"/>
                    </a:lnTo>
                    <a:lnTo>
                      <a:pt x="7399338" y="1211263"/>
                    </a:lnTo>
                    <a:lnTo>
                      <a:pt x="7454901" y="1296988"/>
                    </a:lnTo>
                    <a:lnTo>
                      <a:pt x="7512051" y="1382713"/>
                    </a:lnTo>
                    <a:lnTo>
                      <a:pt x="7069138" y="1492250"/>
                    </a:lnTo>
                    <a:lnTo>
                      <a:pt x="7083426" y="1573213"/>
                    </a:lnTo>
                    <a:lnTo>
                      <a:pt x="7092951" y="1611313"/>
                    </a:lnTo>
                    <a:lnTo>
                      <a:pt x="7104063" y="1647826"/>
                    </a:lnTo>
                    <a:lnTo>
                      <a:pt x="7116763" y="1677988"/>
                    </a:lnTo>
                    <a:lnTo>
                      <a:pt x="7131051" y="1706563"/>
                    </a:lnTo>
                    <a:lnTo>
                      <a:pt x="7150101" y="1733550"/>
                    </a:lnTo>
                    <a:lnTo>
                      <a:pt x="7170738" y="1754188"/>
                    </a:lnTo>
                    <a:lnTo>
                      <a:pt x="7191376" y="1774825"/>
                    </a:lnTo>
                    <a:lnTo>
                      <a:pt x="7218363" y="1790700"/>
                    </a:lnTo>
                    <a:lnTo>
                      <a:pt x="7243763" y="1801813"/>
                    </a:lnTo>
                    <a:lnTo>
                      <a:pt x="7277101" y="1811338"/>
                    </a:lnTo>
                    <a:lnTo>
                      <a:pt x="7310438" y="1814513"/>
                    </a:lnTo>
                    <a:lnTo>
                      <a:pt x="7348538" y="1811338"/>
                    </a:lnTo>
                    <a:lnTo>
                      <a:pt x="7392988" y="1804988"/>
                    </a:lnTo>
                    <a:lnTo>
                      <a:pt x="7437438" y="1793875"/>
                    </a:lnTo>
                    <a:lnTo>
                      <a:pt x="7550151" y="1906588"/>
                    </a:lnTo>
                    <a:lnTo>
                      <a:pt x="7362826" y="1941513"/>
                    </a:lnTo>
                    <a:lnTo>
                      <a:pt x="7221538" y="1974850"/>
                    </a:lnTo>
                    <a:lnTo>
                      <a:pt x="7164388" y="1992313"/>
                    </a:lnTo>
                    <a:lnTo>
                      <a:pt x="7116763" y="2006600"/>
                    </a:lnTo>
                    <a:lnTo>
                      <a:pt x="7075488" y="2025650"/>
                    </a:lnTo>
                    <a:lnTo>
                      <a:pt x="7038976" y="2046288"/>
                    </a:lnTo>
                    <a:lnTo>
                      <a:pt x="7011988" y="2066925"/>
                    </a:lnTo>
                    <a:lnTo>
                      <a:pt x="6988176" y="2093913"/>
                    </a:lnTo>
                    <a:lnTo>
                      <a:pt x="6970713" y="2122488"/>
                    </a:lnTo>
                    <a:lnTo>
                      <a:pt x="6956426" y="2159000"/>
                    </a:lnTo>
                    <a:lnTo>
                      <a:pt x="6943726" y="2197100"/>
                    </a:lnTo>
                    <a:lnTo>
                      <a:pt x="6935788" y="2241550"/>
                    </a:lnTo>
                    <a:lnTo>
                      <a:pt x="6926263" y="2295525"/>
                    </a:lnTo>
                    <a:lnTo>
                      <a:pt x="6919913" y="2355850"/>
                    </a:lnTo>
                    <a:lnTo>
                      <a:pt x="6946901" y="2298700"/>
                    </a:lnTo>
                    <a:lnTo>
                      <a:pt x="6973888" y="2244725"/>
                    </a:lnTo>
                    <a:lnTo>
                      <a:pt x="7004051" y="2200275"/>
                    </a:lnTo>
                    <a:lnTo>
                      <a:pt x="7015163" y="2182813"/>
                    </a:lnTo>
                    <a:lnTo>
                      <a:pt x="7031038" y="2168525"/>
                    </a:lnTo>
                    <a:lnTo>
                      <a:pt x="7081838" y="2117725"/>
                    </a:lnTo>
                    <a:lnTo>
                      <a:pt x="7127876" y="2073276"/>
                    </a:lnTo>
                    <a:lnTo>
                      <a:pt x="7181851" y="2030413"/>
                    </a:lnTo>
                    <a:lnTo>
                      <a:pt x="7253288" y="1981200"/>
                    </a:lnTo>
                    <a:lnTo>
                      <a:pt x="7226301" y="2135188"/>
                    </a:lnTo>
                    <a:lnTo>
                      <a:pt x="7197726" y="2268538"/>
                    </a:lnTo>
                    <a:lnTo>
                      <a:pt x="7170738" y="2390775"/>
                    </a:lnTo>
                    <a:lnTo>
                      <a:pt x="7140576" y="2503488"/>
                    </a:lnTo>
                    <a:lnTo>
                      <a:pt x="7178676" y="2503488"/>
                    </a:lnTo>
                    <a:lnTo>
                      <a:pt x="7235826" y="2414588"/>
                    </a:lnTo>
                    <a:lnTo>
                      <a:pt x="7289801" y="2316163"/>
                    </a:lnTo>
                    <a:lnTo>
                      <a:pt x="7345363" y="2217738"/>
                    </a:lnTo>
                    <a:lnTo>
                      <a:pt x="7402513" y="2128838"/>
                    </a:lnTo>
                    <a:lnTo>
                      <a:pt x="7405688" y="2117725"/>
                    </a:lnTo>
                    <a:lnTo>
                      <a:pt x="7413626" y="2108200"/>
                    </a:lnTo>
                    <a:lnTo>
                      <a:pt x="7426326" y="2098675"/>
                    </a:lnTo>
                    <a:lnTo>
                      <a:pt x="7443788" y="2093913"/>
                    </a:lnTo>
                    <a:lnTo>
                      <a:pt x="7478713" y="2076451"/>
                    </a:lnTo>
                    <a:lnTo>
                      <a:pt x="7497763" y="2066925"/>
                    </a:lnTo>
                    <a:lnTo>
                      <a:pt x="7512051" y="2054225"/>
                    </a:lnTo>
                    <a:lnTo>
                      <a:pt x="7539038" y="2084388"/>
                    </a:lnTo>
                    <a:lnTo>
                      <a:pt x="7553326" y="2098675"/>
                    </a:lnTo>
                    <a:lnTo>
                      <a:pt x="7562851" y="2114550"/>
                    </a:lnTo>
                    <a:lnTo>
                      <a:pt x="7573963" y="2135188"/>
                    </a:lnTo>
                    <a:lnTo>
                      <a:pt x="7580313" y="2155825"/>
                    </a:lnTo>
                    <a:lnTo>
                      <a:pt x="7586663" y="2176463"/>
                    </a:lnTo>
                    <a:lnTo>
                      <a:pt x="7586663" y="2203450"/>
                    </a:lnTo>
                    <a:lnTo>
                      <a:pt x="7586663" y="2262188"/>
                    </a:lnTo>
                    <a:lnTo>
                      <a:pt x="7580313" y="2322513"/>
                    </a:lnTo>
                    <a:lnTo>
                      <a:pt x="7569201" y="2452688"/>
                    </a:lnTo>
                    <a:lnTo>
                      <a:pt x="7556501" y="2587625"/>
                    </a:lnTo>
                    <a:lnTo>
                      <a:pt x="7550151" y="2659063"/>
                    </a:lnTo>
                    <a:lnTo>
                      <a:pt x="7550151" y="2727325"/>
                    </a:lnTo>
                    <a:lnTo>
                      <a:pt x="7589838" y="2613025"/>
                    </a:lnTo>
                    <a:lnTo>
                      <a:pt x="7624763" y="2503488"/>
                    </a:lnTo>
                    <a:lnTo>
                      <a:pt x="7654926" y="2390775"/>
                    </a:lnTo>
                    <a:lnTo>
                      <a:pt x="7666038" y="2333625"/>
                    </a:lnTo>
                    <a:lnTo>
                      <a:pt x="7675563" y="2278063"/>
                    </a:lnTo>
                    <a:lnTo>
                      <a:pt x="7681913" y="2224088"/>
                    </a:lnTo>
                    <a:lnTo>
                      <a:pt x="7688263" y="2168525"/>
                    </a:lnTo>
                    <a:lnTo>
                      <a:pt x="7689851" y="2111375"/>
                    </a:lnTo>
                    <a:lnTo>
                      <a:pt x="7689851" y="2054225"/>
                    </a:lnTo>
                    <a:lnTo>
                      <a:pt x="7688263" y="1998663"/>
                    </a:lnTo>
                    <a:lnTo>
                      <a:pt x="7681913" y="1941513"/>
                    </a:lnTo>
                    <a:lnTo>
                      <a:pt x="7672388" y="1885950"/>
                    </a:lnTo>
                    <a:lnTo>
                      <a:pt x="7661276" y="1831975"/>
                    </a:lnTo>
                    <a:lnTo>
                      <a:pt x="7654926" y="1811338"/>
                    </a:lnTo>
                    <a:lnTo>
                      <a:pt x="7651751" y="1790700"/>
                    </a:lnTo>
                    <a:lnTo>
                      <a:pt x="7651751" y="1773238"/>
                    </a:lnTo>
                    <a:lnTo>
                      <a:pt x="7651751" y="1754188"/>
                    </a:lnTo>
                    <a:lnTo>
                      <a:pt x="7654926" y="1736725"/>
                    </a:lnTo>
                    <a:lnTo>
                      <a:pt x="7661276" y="1719263"/>
                    </a:lnTo>
                    <a:lnTo>
                      <a:pt x="7675563" y="1689100"/>
                    </a:lnTo>
                    <a:lnTo>
                      <a:pt x="7696201" y="1665288"/>
                    </a:lnTo>
                    <a:lnTo>
                      <a:pt x="7720013" y="1641476"/>
                    </a:lnTo>
                    <a:lnTo>
                      <a:pt x="7743826" y="1620838"/>
                    </a:lnTo>
                    <a:lnTo>
                      <a:pt x="7773988" y="1606550"/>
                    </a:lnTo>
                    <a:lnTo>
                      <a:pt x="7805738" y="1590675"/>
                    </a:lnTo>
                    <a:lnTo>
                      <a:pt x="7839076" y="1576388"/>
                    </a:lnTo>
                    <a:lnTo>
                      <a:pt x="7904163" y="1538288"/>
                    </a:lnTo>
                    <a:lnTo>
                      <a:pt x="7967663" y="1495425"/>
                    </a:lnTo>
                    <a:lnTo>
                      <a:pt x="8026401" y="1447801"/>
                    </a:lnTo>
                    <a:lnTo>
                      <a:pt x="8085138" y="1398588"/>
                    </a:lnTo>
                    <a:lnTo>
                      <a:pt x="8142288" y="1344613"/>
                    </a:lnTo>
                    <a:lnTo>
                      <a:pt x="8255001" y="1235076"/>
                    </a:lnTo>
                    <a:lnTo>
                      <a:pt x="8275638" y="1208088"/>
                    </a:lnTo>
                    <a:lnTo>
                      <a:pt x="8296276" y="1187450"/>
                    </a:lnTo>
                    <a:lnTo>
                      <a:pt x="8318501" y="1168400"/>
                    </a:lnTo>
                    <a:lnTo>
                      <a:pt x="8339138" y="1154113"/>
                    </a:lnTo>
                    <a:lnTo>
                      <a:pt x="8359776" y="1144588"/>
                    </a:lnTo>
                    <a:lnTo>
                      <a:pt x="8377238" y="1139825"/>
                    </a:lnTo>
                    <a:lnTo>
                      <a:pt x="8397876" y="1139825"/>
                    </a:lnTo>
                    <a:lnTo>
                      <a:pt x="8415338" y="1139825"/>
                    </a:lnTo>
                    <a:lnTo>
                      <a:pt x="8435976" y="1144588"/>
                    </a:lnTo>
                    <a:lnTo>
                      <a:pt x="8455026" y="1154113"/>
                    </a:lnTo>
                    <a:lnTo>
                      <a:pt x="8472488" y="1166813"/>
                    </a:lnTo>
                    <a:lnTo>
                      <a:pt x="8489951" y="1181100"/>
                    </a:lnTo>
                    <a:lnTo>
                      <a:pt x="8504238" y="1198563"/>
                    </a:lnTo>
                    <a:lnTo>
                      <a:pt x="8523288" y="1219201"/>
                    </a:lnTo>
                    <a:lnTo>
                      <a:pt x="8537576" y="1243013"/>
                    </a:lnTo>
                    <a:lnTo>
                      <a:pt x="8551863" y="1270000"/>
                    </a:lnTo>
                    <a:lnTo>
                      <a:pt x="8605838" y="1403350"/>
                    </a:lnTo>
                    <a:lnTo>
                      <a:pt x="8659813" y="1531938"/>
                    </a:lnTo>
                    <a:lnTo>
                      <a:pt x="8680451" y="1593850"/>
                    </a:lnTo>
                    <a:lnTo>
                      <a:pt x="8704263" y="1658938"/>
                    </a:lnTo>
                    <a:lnTo>
                      <a:pt x="8721726" y="1725613"/>
                    </a:lnTo>
                    <a:lnTo>
                      <a:pt x="8737601" y="1793875"/>
                    </a:lnTo>
                    <a:lnTo>
                      <a:pt x="8763001" y="1974850"/>
                    </a:lnTo>
                    <a:lnTo>
                      <a:pt x="8785226" y="2149475"/>
                    </a:lnTo>
                    <a:lnTo>
                      <a:pt x="8789988" y="2238375"/>
                    </a:lnTo>
                    <a:lnTo>
                      <a:pt x="8796338" y="2325688"/>
                    </a:lnTo>
                    <a:lnTo>
                      <a:pt x="8802688" y="2411413"/>
                    </a:lnTo>
                    <a:lnTo>
                      <a:pt x="8802688" y="2497138"/>
                    </a:lnTo>
                    <a:lnTo>
                      <a:pt x="8802688" y="2584450"/>
                    </a:lnTo>
                    <a:lnTo>
                      <a:pt x="8796338" y="2670175"/>
                    </a:lnTo>
                    <a:lnTo>
                      <a:pt x="8789988" y="2752725"/>
                    </a:lnTo>
                    <a:lnTo>
                      <a:pt x="8778876" y="2840038"/>
                    </a:lnTo>
                    <a:lnTo>
                      <a:pt x="8763001" y="2922588"/>
                    </a:lnTo>
                    <a:lnTo>
                      <a:pt x="8748713" y="3006725"/>
                    </a:lnTo>
                    <a:lnTo>
                      <a:pt x="8724901" y="3092450"/>
                    </a:lnTo>
                    <a:lnTo>
                      <a:pt x="8701088" y="3175000"/>
                    </a:lnTo>
                    <a:lnTo>
                      <a:pt x="8670926" y="3249613"/>
                    </a:lnTo>
                    <a:lnTo>
                      <a:pt x="8642351" y="3321050"/>
                    </a:lnTo>
                    <a:lnTo>
                      <a:pt x="8609013" y="3389313"/>
                    </a:lnTo>
                    <a:lnTo>
                      <a:pt x="8575676" y="3451225"/>
                    </a:lnTo>
                    <a:lnTo>
                      <a:pt x="8543926" y="3514725"/>
                    </a:lnTo>
                    <a:lnTo>
                      <a:pt x="8507413" y="3570288"/>
                    </a:lnTo>
                    <a:lnTo>
                      <a:pt x="8469313" y="3621088"/>
                    </a:lnTo>
                    <a:lnTo>
                      <a:pt x="8431213" y="3671888"/>
                    </a:lnTo>
                    <a:lnTo>
                      <a:pt x="8391526" y="3719513"/>
                    </a:lnTo>
                    <a:lnTo>
                      <a:pt x="8350251" y="3760788"/>
                    </a:lnTo>
                    <a:lnTo>
                      <a:pt x="8305801" y="3802063"/>
                    </a:lnTo>
                    <a:lnTo>
                      <a:pt x="8261351" y="3838575"/>
                    </a:lnTo>
                    <a:lnTo>
                      <a:pt x="8216901" y="3870325"/>
                    </a:lnTo>
                    <a:lnTo>
                      <a:pt x="8172451" y="3903663"/>
                    </a:lnTo>
                    <a:lnTo>
                      <a:pt x="8124826" y="3930650"/>
                    </a:lnTo>
                    <a:lnTo>
                      <a:pt x="8074026" y="3954463"/>
                    </a:lnTo>
                    <a:lnTo>
                      <a:pt x="8023226" y="3978275"/>
                    </a:lnTo>
                    <a:lnTo>
                      <a:pt x="7972426" y="3995738"/>
                    </a:lnTo>
                    <a:lnTo>
                      <a:pt x="7920038" y="4013200"/>
                    </a:lnTo>
                    <a:lnTo>
                      <a:pt x="7866063" y="4029075"/>
                    </a:lnTo>
                    <a:lnTo>
                      <a:pt x="7812088" y="4040188"/>
                    </a:lnTo>
                    <a:lnTo>
                      <a:pt x="7756526" y="4049713"/>
                    </a:lnTo>
                    <a:lnTo>
                      <a:pt x="7699376" y="4057650"/>
                    </a:lnTo>
                    <a:lnTo>
                      <a:pt x="7640638" y="4064000"/>
                    </a:lnTo>
                    <a:lnTo>
                      <a:pt x="7583488" y="4067175"/>
                    </a:lnTo>
                    <a:lnTo>
                      <a:pt x="7521576" y="4067175"/>
                    </a:lnTo>
                    <a:lnTo>
                      <a:pt x="7461251" y="4067175"/>
                    </a:lnTo>
                    <a:lnTo>
                      <a:pt x="7399338" y="4064000"/>
                    </a:lnTo>
                    <a:lnTo>
                      <a:pt x="7270751" y="4052888"/>
                    </a:lnTo>
                    <a:lnTo>
                      <a:pt x="7140576" y="4033838"/>
                    </a:lnTo>
                    <a:lnTo>
                      <a:pt x="7018338" y="4016375"/>
                    </a:lnTo>
                    <a:lnTo>
                      <a:pt x="6896101" y="3992563"/>
                    </a:lnTo>
                    <a:lnTo>
                      <a:pt x="6780213" y="3965575"/>
                    </a:lnTo>
                    <a:lnTo>
                      <a:pt x="6664326" y="3937000"/>
                    </a:lnTo>
                    <a:lnTo>
                      <a:pt x="6438901" y="3870325"/>
                    </a:lnTo>
                    <a:lnTo>
                      <a:pt x="6326188" y="3841750"/>
                    </a:lnTo>
                    <a:lnTo>
                      <a:pt x="6216651" y="3811588"/>
                    </a:lnTo>
                    <a:lnTo>
                      <a:pt x="6186488" y="3951288"/>
                    </a:lnTo>
                    <a:lnTo>
                      <a:pt x="6162676" y="4094163"/>
                    </a:lnTo>
                    <a:lnTo>
                      <a:pt x="6153151" y="4171950"/>
                    </a:lnTo>
                    <a:lnTo>
                      <a:pt x="6148388" y="4244975"/>
                    </a:lnTo>
                    <a:lnTo>
                      <a:pt x="6142038" y="4325938"/>
                    </a:lnTo>
                    <a:lnTo>
                      <a:pt x="6142038" y="4408488"/>
                    </a:lnTo>
                    <a:lnTo>
                      <a:pt x="6142038" y="4438650"/>
                    </a:lnTo>
                    <a:lnTo>
                      <a:pt x="6148388" y="4468813"/>
                    </a:lnTo>
                    <a:lnTo>
                      <a:pt x="6156326" y="4500563"/>
                    </a:lnTo>
                    <a:lnTo>
                      <a:pt x="6169026" y="4530725"/>
                    </a:lnTo>
                    <a:lnTo>
                      <a:pt x="6183313" y="4554538"/>
                    </a:lnTo>
                    <a:lnTo>
                      <a:pt x="6203951" y="4575175"/>
                    </a:lnTo>
                    <a:lnTo>
                      <a:pt x="6213476" y="4584700"/>
                    </a:lnTo>
                    <a:lnTo>
                      <a:pt x="6224588" y="4591050"/>
                    </a:lnTo>
                    <a:lnTo>
                      <a:pt x="6237288" y="4594225"/>
                    </a:lnTo>
                    <a:lnTo>
                      <a:pt x="6251576" y="4595813"/>
                    </a:lnTo>
                    <a:lnTo>
                      <a:pt x="6281738" y="4608513"/>
                    </a:lnTo>
                    <a:lnTo>
                      <a:pt x="6313488" y="4619625"/>
                    </a:lnTo>
                    <a:lnTo>
                      <a:pt x="6350001" y="4629150"/>
                    </a:lnTo>
                    <a:lnTo>
                      <a:pt x="6384926" y="4632325"/>
                    </a:lnTo>
                    <a:lnTo>
                      <a:pt x="6405563" y="4632325"/>
                    </a:lnTo>
                    <a:lnTo>
                      <a:pt x="6424613" y="4629150"/>
                    </a:lnTo>
                    <a:lnTo>
                      <a:pt x="6445251" y="4622800"/>
                    </a:lnTo>
                    <a:lnTo>
                      <a:pt x="6465888" y="4616450"/>
                    </a:lnTo>
                    <a:lnTo>
                      <a:pt x="6486526" y="4605338"/>
                    </a:lnTo>
                    <a:lnTo>
                      <a:pt x="6507163" y="4594225"/>
                    </a:lnTo>
                    <a:lnTo>
                      <a:pt x="6527801" y="4575175"/>
                    </a:lnTo>
                    <a:lnTo>
                      <a:pt x="6548438" y="4557713"/>
                    </a:lnTo>
                    <a:lnTo>
                      <a:pt x="6578601" y="4516438"/>
                    </a:lnTo>
                    <a:lnTo>
                      <a:pt x="6608763" y="4476750"/>
                    </a:lnTo>
                    <a:lnTo>
                      <a:pt x="6673851" y="4403725"/>
                    </a:lnTo>
                    <a:lnTo>
                      <a:pt x="6704013" y="4364038"/>
                    </a:lnTo>
                    <a:lnTo>
                      <a:pt x="6731001" y="4319588"/>
                    </a:lnTo>
                    <a:lnTo>
                      <a:pt x="6754813" y="4275138"/>
                    </a:lnTo>
                    <a:lnTo>
                      <a:pt x="6762751" y="4248150"/>
                    </a:lnTo>
                    <a:lnTo>
                      <a:pt x="6772276" y="4221163"/>
                    </a:lnTo>
                    <a:lnTo>
                      <a:pt x="6775451" y="4210050"/>
                    </a:lnTo>
                    <a:lnTo>
                      <a:pt x="6783388" y="4197350"/>
                    </a:lnTo>
                    <a:lnTo>
                      <a:pt x="6796088" y="4192588"/>
                    </a:lnTo>
                    <a:lnTo>
                      <a:pt x="6813551" y="4183063"/>
                    </a:lnTo>
                    <a:lnTo>
                      <a:pt x="6848476" y="4168775"/>
                    </a:lnTo>
                    <a:lnTo>
                      <a:pt x="6867526" y="4159250"/>
                    </a:lnTo>
                    <a:lnTo>
                      <a:pt x="6881813" y="4148138"/>
                    </a:lnTo>
                    <a:lnTo>
                      <a:pt x="6881813" y="4200525"/>
                    </a:lnTo>
                    <a:lnTo>
                      <a:pt x="6875463" y="4254500"/>
                    </a:lnTo>
                    <a:lnTo>
                      <a:pt x="6867526" y="4302125"/>
                    </a:lnTo>
                    <a:lnTo>
                      <a:pt x="6854826" y="4349750"/>
                    </a:lnTo>
                    <a:lnTo>
                      <a:pt x="6840538" y="4394200"/>
                    </a:lnTo>
                    <a:lnTo>
                      <a:pt x="6823076" y="4435475"/>
                    </a:lnTo>
                    <a:lnTo>
                      <a:pt x="6800851" y="4475163"/>
                    </a:lnTo>
                    <a:lnTo>
                      <a:pt x="6775451" y="4510088"/>
                    </a:lnTo>
                    <a:lnTo>
                      <a:pt x="6748463" y="4546600"/>
                    </a:lnTo>
                    <a:lnTo>
                      <a:pt x="6718301" y="4575175"/>
                    </a:lnTo>
                    <a:lnTo>
                      <a:pt x="6683376" y="4605338"/>
                    </a:lnTo>
                    <a:lnTo>
                      <a:pt x="6646863" y="4629150"/>
                    </a:lnTo>
                    <a:lnTo>
                      <a:pt x="6608763" y="4652963"/>
                    </a:lnTo>
                    <a:lnTo>
                      <a:pt x="6567488" y="4673600"/>
                    </a:lnTo>
                    <a:lnTo>
                      <a:pt x="6521451" y="4691063"/>
                    </a:lnTo>
                    <a:lnTo>
                      <a:pt x="6473826" y="4706938"/>
                    </a:lnTo>
                    <a:lnTo>
                      <a:pt x="6438901" y="4718050"/>
                    </a:lnTo>
                    <a:lnTo>
                      <a:pt x="6403976" y="4727575"/>
                    </a:lnTo>
                    <a:lnTo>
                      <a:pt x="6370638" y="4733925"/>
                    </a:lnTo>
                    <a:lnTo>
                      <a:pt x="6334126" y="4735513"/>
                    </a:lnTo>
                    <a:lnTo>
                      <a:pt x="6302376" y="4735513"/>
                    </a:lnTo>
                    <a:lnTo>
                      <a:pt x="6265863" y="4733925"/>
                    </a:lnTo>
                    <a:lnTo>
                      <a:pt x="6234113" y="4724400"/>
                    </a:lnTo>
                    <a:lnTo>
                      <a:pt x="6200776" y="4714875"/>
                    </a:lnTo>
                    <a:lnTo>
                      <a:pt x="6169026" y="4703763"/>
                    </a:lnTo>
                    <a:lnTo>
                      <a:pt x="6135688" y="4691063"/>
                    </a:lnTo>
                    <a:lnTo>
                      <a:pt x="6102351" y="4673600"/>
                    </a:lnTo>
                    <a:lnTo>
                      <a:pt x="6073776" y="4656138"/>
                    </a:lnTo>
                    <a:lnTo>
                      <a:pt x="6040438" y="4632325"/>
                    </a:lnTo>
                    <a:lnTo>
                      <a:pt x="6010276" y="4611688"/>
                    </a:lnTo>
                    <a:lnTo>
                      <a:pt x="5984876" y="4584700"/>
                    </a:lnTo>
                    <a:lnTo>
                      <a:pt x="5954713" y="4557713"/>
                    </a:lnTo>
                    <a:lnTo>
                      <a:pt x="5903913" y="4510088"/>
                    </a:lnTo>
                    <a:lnTo>
                      <a:pt x="5853113" y="4465638"/>
                    </a:lnTo>
                    <a:lnTo>
                      <a:pt x="5802313" y="4424363"/>
                    </a:lnTo>
                    <a:lnTo>
                      <a:pt x="5746751" y="4384675"/>
                    </a:lnTo>
                    <a:lnTo>
                      <a:pt x="5692776" y="4349750"/>
                    </a:lnTo>
                    <a:lnTo>
                      <a:pt x="5635626" y="4316413"/>
                    </a:lnTo>
                    <a:lnTo>
                      <a:pt x="5576888" y="4284663"/>
                    </a:lnTo>
                    <a:lnTo>
                      <a:pt x="5519738" y="4254500"/>
                    </a:lnTo>
                    <a:lnTo>
                      <a:pt x="5399088" y="4197350"/>
                    </a:lnTo>
                    <a:lnTo>
                      <a:pt x="5276851" y="4141788"/>
                    </a:lnTo>
                    <a:lnTo>
                      <a:pt x="5027613" y="4033838"/>
                    </a:lnTo>
                    <a:lnTo>
                      <a:pt x="5110163" y="4090988"/>
                    </a:lnTo>
                    <a:lnTo>
                      <a:pt x="5151438" y="4121150"/>
                    </a:lnTo>
                    <a:lnTo>
                      <a:pt x="5191126" y="4151313"/>
                    </a:lnTo>
                    <a:lnTo>
                      <a:pt x="5226051" y="4183063"/>
                    </a:lnTo>
                    <a:lnTo>
                      <a:pt x="5260976" y="4219575"/>
                    </a:lnTo>
                    <a:lnTo>
                      <a:pt x="5294313" y="4254500"/>
                    </a:lnTo>
                    <a:lnTo>
                      <a:pt x="5324476" y="4295775"/>
                    </a:lnTo>
                    <a:lnTo>
                      <a:pt x="5356226" y="4329113"/>
                    </a:lnTo>
                    <a:lnTo>
                      <a:pt x="5392738" y="4370388"/>
                    </a:lnTo>
                    <a:lnTo>
                      <a:pt x="5410201" y="4391025"/>
                    </a:lnTo>
                    <a:lnTo>
                      <a:pt x="5422901" y="4411663"/>
                    </a:lnTo>
                    <a:lnTo>
                      <a:pt x="5430838" y="4430713"/>
                    </a:lnTo>
                    <a:lnTo>
                      <a:pt x="5434013" y="4445000"/>
                    </a:lnTo>
                    <a:lnTo>
                      <a:pt x="5376863" y="4656138"/>
                    </a:lnTo>
                    <a:lnTo>
                      <a:pt x="5348288" y="4759325"/>
                    </a:lnTo>
                    <a:lnTo>
                      <a:pt x="5314951" y="4864100"/>
                    </a:lnTo>
                    <a:lnTo>
                      <a:pt x="5280026" y="4965700"/>
                    </a:lnTo>
                    <a:lnTo>
                      <a:pt x="5243513" y="5068888"/>
                    </a:lnTo>
                    <a:lnTo>
                      <a:pt x="5205413" y="5167313"/>
                    </a:lnTo>
                    <a:lnTo>
                      <a:pt x="5160963" y="5268913"/>
                    </a:lnTo>
                    <a:lnTo>
                      <a:pt x="5116513" y="5362575"/>
                    </a:lnTo>
                    <a:lnTo>
                      <a:pt x="5068888" y="5457825"/>
                    </a:lnTo>
                    <a:lnTo>
                      <a:pt x="5014913" y="5553075"/>
                    </a:lnTo>
                    <a:lnTo>
                      <a:pt x="4960938" y="5643563"/>
                    </a:lnTo>
                    <a:lnTo>
                      <a:pt x="4902201" y="5732463"/>
                    </a:lnTo>
                    <a:lnTo>
                      <a:pt x="4837113" y="5815013"/>
                    </a:lnTo>
                    <a:lnTo>
                      <a:pt x="4768850" y="5899150"/>
                    </a:lnTo>
                    <a:lnTo>
                      <a:pt x="4694238" y="5978525"/>
                    </a:lnTo>
                    <a:lnTo>
                      <a:pt x="4581525" y="6062663"/>
                    </a:lnTo>
                    <a:lnTo>
                      <a:pt x="4470400" y="6151563"/>
                    </a:lnTo>
                    <a:lnTo>
                      <a:pt x="4360863" y="6246813"/>
                    </a:lnTo>
                    <a:lnTo>
                      <a:pt x="4303713" y="6296025"/>
                    </a:lnTo>
                    <a:lnTo>
                      <a:pt x="4248150" y="6350000"/>
                    </a:lnTo>
                    <a:lnTo>
                      <a:pt x="4221163" y="6365875"/>
                    </a:lnTo>
                    <a:lnTo>
                      <a:pt x="4194175" y="6386513"/>
                    </a:lnTo>
                    <a:lnTo>
                      <a:pt x="4167188" y="6407150"/>
                    </a:lnTo>
                    <a:lnTo>
                      <a:pt x="4140200" y="6430963"/>
                    </a:lnTo>
                    <a:lnTo>
                      <a:pt x="4117975" y="6454775"/>
                    </a:lnTo>
                    <a:lnTo>
                      <a:pt x="4095750" y="6481763"/>
                    </a:lnTo>
                    <a:lnTo>
                      <a:pt x="4078288" y="6510338"/>
                    </a:lnTo>
                    <a:lnTo>
                      <a:pt x="4064000" y="6537325"/>
                    </a:lnTo>
                    <a:lnTo>
                      <a:pt x="4033838" y="6564313"/>
                    </a:lnTo>
                    <a:lnTo>
                      <a:pt x="4003675" y="6588125"/>
                    </a:lnTo>
                    <a:lnTo>
                      <a:pt x="3975100" y="6608763"/>
                    </a:lnTo>
                    <a:lnTo>
                      <a:pt x="3944938" y="6626225"/>
                    </a:lnTo>
                    <a:lnTo>
                      <a:pt x="3914775" y="6645275"/>
                    </a:lnTo>
                    <a:lnTo>
                      <a:pt x="3884613" y="6656388"/>
                    </a:lnTo>
                    <a:lnTo>
                      <a:pt x="3852863" y="6665913"/>
                    </a:lnTo>
                    <a:lnTo>
                      <a:pt x="3822700" y="6673850"/>
                    </a:lnTo>
                    <a:lnTo>
                      <a:pt x="3790950" y="6677025"/>
                    </a:lnTo>
                    <a:lnTo>
                      <a:pt x="3760788" y="6677025"/>
                    </a:lnTo>
                    <a:lnTo>
                      <a:pt x="3727450" y="6673850"/>
                    </a:lnTo>
                    <a:lnTo>
                      <a:pt x="3697288" y="6669088"/>
                    </a:lnTo>
                    <a:lnTo>
                      <a:pt x="3668713" y="6659563"/>
                    </a:lnTo>
                    <a:lnTo>
                      <a:pt x="3638550" y="6646863"/>
                    </a:lnTo>
                    <a:lnTo>
                      <a:pt x="3608388" y="6632575"/>
                    </a:lnTo>
                    <a:lnTo>
                      <a:pt x="3579813" y="6611938"/>
                    </a:lnTo>
                    <a:lnTo>
                      <a:pt x="3525838" y="6543675"/>
                    </a:lnTo>
                    <a:lnTo>
                      <a:pt x="3475038" y="6472238"/>
                    </a:lnTo>
                    <a:lnTo>
                      <a:pt x="3427413" y="6400800"/>
                    </a:lnTo>
                    <a:lnTo>
                      <a:pt x="3379788" y="6326188"/>
                    </a:lnTo>
                    <a:lnTo>
                      <a:pt x="3335338" y="6251575"/>
                    </a:lnTo>
                    <a:lnTo>
                      <a:pt x="3294063" y="6175375"/>
                    </a:lnTo>
                    <a:lnTo>
                      <a:pt x="3252788" y="6097588"/>
                    </a:lnTo>
                    <a:lnTo>
                      <a:pt x="3209925" y="6015038"/>
                    </a:lnTo>
                    <a:lnTo>
                      <a:pt x="3195638" y="5999163"/>
                    </a:lnTo>
                    <a:lnTo>
                      <a:pt x="3186113" y="5984875"/>
                    </a:lnTo>
                    <a:lnTo>
                      <a:pt x="3181350" y="5967413"/>
                    </a:lnTo>
                    <a:lnTo>
                      <a:pt x="3175000" y="5946775"/>
                    </a:lnTo>
                    <a:lnTo>
                      <a:pt x="3171825" y="5927725"/>
                    </a:lnTo>
                    <a:lnTo>
                      <a:pt x="3171825" y="5907088"/>
                    </a:lnTo>
                    <a:lnTo>
                      <a:pt x="3175000" y="5886450"/>
                    </a:lnTo>
                    <a:lnTo>
                      <a:pt x="3181350" y="5865813"/>
                    </a:lnTo>
                    <a:lnTo>
                      <a:pt x="3189288" y="5845175"/>
                    </a:lnTo>
                    <a:lnTo>
                      <a:pt x="3201988" y="5824538"/>
                    </a:lnTo>
                    <a:lnTo>
                      <a:pt x="3213100" y="5803900"/>
                    </a:lnTo>
                    <a:lnTo>
                      <a:pt x="3230563" y="5783263"/>
                    </a:lnTo>
                    <a:lnTo>
                      <a:pt x="3249613" y="5764213"/>
                    </a:lnTo>
                    <a:lnTo>
                      <a:pt x="3270250" y="5746750"/>
                    </a:lnTo>
                    <a:lnTo>
                      <a:pt x="3294063" y="5732463"/>
                    </a:lnTo>
                    <a:lnTo>
                      <a:pt x="3321050" y="5716588"/>
                    </a:lnTo>
                    <a:lnTo>
                      <a:pt x="3362325" y="5699125"/>
                    </a:lnTo>
                    <a:lnTo>
                      <a:pt x="3403600" y="5681663"/>
                    </a:lnTo>
                    <a:lnTo>
                      <a:pt x="3492500" y="5637213"/>
                    </a:lnTo>
                    <a:lnTo>
                      <a:pt x="3587750" y="5583238"/>
                    </a:lnTo>
                    <a:lnTo>
                      <a:pt x="3692525" y="5529263"/>
                    </a:lnTo>
                    <a:lnTo>
                      <a:pt x="3692525" y="5081588"/>
                    </a:lnTo>
                    <a:lnTo>
                      <a:pt x="3683000" y="5116513"/>
                    </a:lnTo>
                    <a:lnTo>
                      <a:pt x="3673475" y="5153025"/>
                    </a:lnTo>
                    <a:lnTo>
                      <a:pt x="3665538" y="5184775"/>
                    </a:lnTo>
                    <a:lnTo>
                      <a:pt x="3652838" y="5211763"/>
                    </a:lnTo>
                    <a:lnTo>
                      <a:pt x="3641725" y="5238750"/>
                    </a:lnTo>
                    <a:lnTo>
                      <a:pt x="3629025" y="5265738"/>
                    </a:lnTo>
                    <a:lnTo>
                      <a:pt x="3614738" y="5286375"/>
                    </a:lnTo>
                    <a:lnTo>
                      <a:pt x="3600450" y="5307013"/>
                    </a:lnTo>
                    <a:lnTo>
                      <a:pt x="3581400" y="5324475"/>
                    </a:lnTo>
                    <a:lnTo>
                      <a:pt x="3567113" y="5340350"/>
                    </a:lnTo>
                    <a:lnTo>
                      <a:pt x="3549650" y="5354638"/>
                    </a:lnTo>
                    <a:lnTo>
                      <a:pt x="3529013" y="5365750"/>
                    </a:lnTo>
                    <a:lnTo>
                      <a:pt x="3489325" y="5386388"/>
                    </a:lnTo>
                    <a:lnTo>
                      <a:pt x="3451225" y="5402263"/>
                    </a:lnTo>
                    <a:lnTo>
                      <a:pt x="3406775" y="5413375"/>
                    </a:lnTo>
                    <a:lnTo>
                      <a:pt x="3365500" y="5419725"/>
                    </a:lnTo>
                    <a:lnTo>
                      <a:pt x="3321050" y="5422900"/>
                    </a:lnTo>
                    <a:lnTo>
                      <a:pt x="3273425" y="5422900"/>
                    </a:lnTo>
                    <a:lnTo>
                      <a:pt x="3182938" y="5419725"/>
                    </a:lnTo>
                    <a:lnTo>
                      <a:pt x="3097213" y="5416550"/>
                    </a:lnTo>
                    <a:lnTo>
                      <a:pt x="2838450" y="5416550"/>
                    </a:lnTo>
                    <a:lnTo>
                      <a:pt x="2770188" y="5416550"/>
                    </a:lnTo>
                    <a:lnTo>
                      <a:pt x="2708275" y="5413375"/>
                    </a:lnTo>
                    <a:lnTo>
                      <a:pt x="2678113" y="5408613"/>
                    </a:lnTo>
                    <a:lnTo>
                      <a:pt x="2647950" y="5402263"/>
                    </a:lnTo>
                    <a:lnTo>
                      <a:pt x="2622550" y="5395913"/>
                    </a:lnTo>
                    <a:lnTo>
                      <a:pt x="2598738" y="5384800"/>
                    </a:lnTo>
                    <a:lnTo>
                      <a:pt x="2574925" y="5368925"/>
                    </a:lnTo>
                    <a:lnTo>
                      <a:pt x="2554288" y="5354638"/>
                    </a:lnTo>
                    <a:lnTo>
                      <a:pt x="2532063" y="5330825"/>
                    </a:lnTo>
                    <a:lnTo>
                      <a:pt x="2514600" y="5307013"/>
                    </a:lnTo>
                    <a:lnTo>
                      <a:pt x="2500313" y="5276850"/>
                    </a:lnTo>
                    <a:lnTo>
                      <a:pt x="2484438" y="5241925"/>
                    </a:lnTo>
                    <a:lnTo>
                      <a:pt x="2476500" y="5202238"/>
                    </a:lnTo>
                    <a:lnTo>
                      <a:pt x="2466975" y="5154613"/>
                    </a:lnTo>
                    <a:lnTo>
                      <a:pt x="2466975" y="5229225"/>
                    </a:lnTo>
                    <a:lnTo>
                      <a:pt x="2466975" y="5341938"/>
                    </a:lnTo>
                    <a:lnTo>
                      <a:pt x="2466975" y="5440363"/>
                    </a:lnTo>
                    <a:lnTo>
                      <a:pt x="2463800" y="5538788"/>
                    </a:lnTo>
                    <a:lnTo>
                      <a:pt x="2459038" y="5634038"/>
                    </a:lnTo>
                    <a:lnTo>
                      <a:pt x="2452688" y="5681663"/>
                    </a:lnTo>
                    <a:lnTo>
                      <a:pt x="2443163" y="5729288"/>
                    </a:lnTo>
                    <a:lnTo>
                      <a:pt x="2435225" y="5776913"/>
                    </a:lnTo>
                    <a:lnTo>
                      <a:pt x="2422525" y="5824538"/>
                    </a:lnTo>
                    <a:lnTo>
                      <a:pt x="2408238" y="5868988"/>
                    </a:lnTo>
                    <a:lnTo>
                      <a:pt x="2390775" y="5916613"/>
                    </a:lnTo>
                    <a:lnTo>
                      <a:pt x="2368550" y="5961063"/>
                    </a:lnTo>
                    <a:lnTo>
                      <a:pt x="2343150" y="6002338"/>
                    </a:lnTo>
                    <a:lnTo>
                      <a:pt x="2316163" y="6046788"/>
                    </a:lnTo>
                    <a:lnTo>
                      <a:pt x="2282825" y="6088063"/>
                    </a:lnTo>
                    <a:lnTo>
                      <a:pt x="2268538" y="6103938"/>
                    </a:lnTo>
                    <a:lnTo>
                      <a:pt x="2255838" y="6121400"/>
                    </a:lnTo>
                    <a:lnTo>
                      <a:pt x="2238375" y="6156325"/>
                    </a:lnTo>
                    <a:lnTo>
                      <a:pt x="2224088" y="6199188"/>
                    </a:lnTo>
                    <a:lnTo>
                      <a:pt x="2211388" y="6243638"/>
                    </a:lnTo>
                    <a:lnTo>
                      <a:pt x="2193925" y="6335713"/>
                    </a:lnTo>
                    <a:lnTo>
                      <a:pt x="2181225" y="6383338"/>
                    </a:lnTo>
                    <a:lnTo>
                      <a:pt x="2170113" y="6424613"/>
                    </a:lnTo>
                    <a:lnTo>
                      <a:pt x="2166938" y="6442075"/>
                    </a:lnTo>
                    <a:lnTo>
                      <a:pt x="2157413" y="6459538"/>
                    </a:lnTo>
                    <a:lnTo>
                      <a:pt x="2143125" y="6478588"/>
                    </a:lnTo>
                    <a:lnTo>
                      <a:pt x="2125663" y="6496050"/>
                    </a:lnTo>
                    <a:lnTo>
                      <a:pt x="2101850" y="6510338"/>
                    </a:lnTo>
                    <a:lnTo>
                      <a:pt x="2078038" y="6526213"/>
                    </a:lnTo>
                    <a:lnTo>
                      <a:pt x="2051050" y="6534150"/>
                    </a:lnTo>
                    <a:lnTo>
                      <a:pt x="2020888" y="6537325"/>
                    </a:lnTo>
                    <a:lnTo>
                      <a:pt x="1828800" y="6507163"/>
                    </a:lnTo>
                    <a:lnTo>
                      <a:pt x="1628775" y="6478588"/>
                    </a:lnTo>
                    <a:lnTo>
                      <a:pt x="1525588" y="6457950"/>
                    </a:lnTo>
                    <a:lnTo>
                      <a:pt x="1420813" y="6435725"/>
                    </a:lnTo>
                    <a:lnTo>
                      <a:pt x="1316038" y="6415088"/>
                    </a:lnTo>
                    <a:lnTo>
                      <a:pt x="1206500" y="6389688"/>
                    </a:lnTo>
                    <a:lnTo>
                      <a:pt x="1168400" y="6370638"/>
                    </a:lnTo>
                    <a:lnTo>
                      <a:pt x="1150938" y="6362700"/>
                    </a:lnTo>
                    <a:lnTo>
                      <a:pt x="1135063" y="6353175"/>
                    </a:lnTo>
                    <a:lnTo>
                      <a:pt x="1123950" y="6342063"/>
                    </a:lnTo>
                    <a:lnTo>
                      <a:pt x="1111250" y="6326188"/>
                    </a:lnTo>
                    <a:lnTo>
                      <a:pt x="1103313" y="6311900"/>
                    </a:lnTo>
                    <a:lnTo>
                      <a:pt x="1093788" y="6294438"/>
                    </a:lnTo>
                    <a:lnTo>
                      <a:pt x="1087438" y="6275388"/>
                    </a:lnTo>
                    <a:lnTo>
                      <a:pt x="1084263" y="6254750"/>
                    </a:lnTo>
                    <a:lnTo>
                      <a:pt x="1082675" y="6234113"/>
                    </a:lnTo>
                    <a:lnTo>
                      <a:pt x="1082675" y="6210300"/>
                    </a:lnTo>
                    <a:lnTo>
                      <a:pt x="1084263" y="6154738"/>
                    </a:lnTo>
                    <a:lnTo>
                      <a:pt x="1093788" y="6088063"/>
                    </a:lnTo>
                    <a:lnTo>
                      <a:pt x="1120775" y="6046788"/>
                    </a:lnTo>
                    <a:lnTo>
                      <a:pt x="1144588" y="5999163"/>
                    </a:lnTo>
                    <a:lnTo>
                      <a:pt x="1162050" y="5948363"/>
                    </a:lnTo>
                    <a:lnTo>
                      <a:pt x="1176338" y="5899150"/>
                    </a:lnTo>
                    <a:lnTo>
                      <a:pt x="1189038" y="5845175"/>
                    </a:lnTo>
                    <a:lnTo>
                      <a:pt x="1198563" y="5788025"/>
                    </a:lnTo>
                    <a:lnTo>
                      <a:pt x="1203325" y="5735638"/>
                    </a:lnTo>
                    <a:lnTo>
                      <a:pt x="1206500" y="5678488"/>
                    </a:lnTo>
                    <a:lnTo>
                      <a:pt x="1212850" y="5657850"/>
                    </a:lnTo>
                    <a:lnTo>
                      <a:pt x="1216025" y="5634038"/>
                    </a:lnTo>
                    <a:lnTo>
                      <a:pt x="1216025" y="5613400"/>
                    </a:lnTo>
                    <a:lnTo>
                      <a:pt x="1216025" y="5589588"/>
                    </a:lnTo>
                    <a:lnTo>
                      <a:pt x="1209675" y="5541963"/>
                    </a:lnTo>
                    <a:lnTo>
                      <a:pt x="1198563" y="5497513"/>
                    </a:lnTo>
                    <a:lnTo>
                      <a:pt x="1179513" y="5453063"/>
                    </a:lnTo>
                    <a:lnTo>
                      <a:pt x="1165225" y="5410200"/>
                    </a:lnTo>
                    <a:lnTo>
                      <a:pt x="1131888" y="5341938"/>
                    </a:lnTo>
                    <a:lnTo>
                      <a:pt x="1069975" y="5238750"/>
                    </a:lnTo>
                    <a:lnTo>
                      <a:pt x="1012825" y="5130800"/>
                    </a:lnTo>
                    <a:lnTo>
                      <a:pt x="957263" y="5027613"/>
                    </a:lnTo>
                    <a:lnTo>
                      <a:pt x="903288" y="4919663"/>
                    </a:lnTo>
                    <a:lnTo>
                      <a:pt x="855663" y="4813300"/>
                    </a:lnTo>
                    <a:lnTo>
                      <a:pt x="811213" y="4706938"/>
                    </a:lnTo>
                    <a:lnTo>
                      <a:pt x="769938" y="4598988"/>
                    </a:lnTo>
                    <a:lnTo>
                      <a:pt x="733425" y="4492625"/>
                    </a:lnTo>
                    <a:lnTo>
                      <a:pt x="701675" y="4383088"/>
                    </a:lnTo>
                    <a:lnTo>
                      <a:pt x="671513" y="4271963"/>
                    </a:lnTo>
                    <a:lnTo>
                      <a:pt x="647700" y="4162425"/>
                    </a:lnTo>
                    <a:lnTo>
                      <a:pt x="630238" y="4049713"/>
                    </a:lnTo>
                    <a:lnTo>
                      <a:pt x="617538" y="3937000"/>
                    </a:lnTo>
                    <a:lnTo>
                      <a:pt x="609600" y="3821113"/>
                    </a:lnTo>
                    <a:lnTo>
                      <a:pt x="609600" y="3705225"/>
                    </a:lnTo>
                    <a:lnTo>
                      <a:pt x="612775" y="3586163"/>
                    </a:lnTo>
                    <a:lnTo>
                      <a:pt x="620713" y="3470275"/>
                    </a:lnTo>
                    <a:lnTo>
                      <a:pt x="636588" y="3354388"/>
                    </a:lnTo>
                    <a:lnTo>
                      <a:pt x="657225" y="3243263"/>
                    </a:lnTo>
                    <a:lnTo>
                      <a:pt x="681038" y="3136900"/>
                    </a:lnTo>
                    <a:lnTo>
                      <a:pt x="709613" y="3032125"/>
                    </a:lnTo>
                    <a:lnTo>
                      <a:pt x="746125" y="2932113"/>
                    </a:lnTo>
                    <a:lnTo>
                      <a:pt x="784225" y="2833688"/>
                    </a:lnTo>
                    <a:lnTo>
                      <a:pt x="828675" y="2735263"/>
                    </a:lnTo>
                    <a:lnTo>
                      <a:pt x="879475" y="2643188"/>
                    </a:lnTo>
                    <a:lnTo>
                      <a:pt x="933450" y="2551113"/>
                    </a:lnTo>
                    <a:lnTo>
                      <a:pt x="992188" y="2465388"/>
                    </a:lnTo>
                    <a:lnTo>
                      <a:pt x="1055688" y="2379663"/>
                    </a:lnTo>
                    <a:lnTo>
                      <a:pt x="1123950" y="2295525"/>
                    </a:lnTo>
                    <a:lnTo>
                      <a:pt x="1195388" y="2212975"/>
                    </a:lnTo>
                    <a:lnTo>
                      <a:pt x="1271588" y="2132013"/>
                    </a:lnTo>
                    <a:lnTo>
                      <a:pt x="1355725" y="2054225"/>
                    </a:lnTo>
                    <a:lnTo>
                      <a:pt x="1423988" y="2001838"/>
                    </a:lnTo>
                    <a:lnTo>
                      <a:pt x="1495425" y="1951038"/>
                    </a:lnTo>
                    <a:lnTo>
                      <a:pt x="1566863" y="1900238"/>
                    </a:lnTo>
                    <a:lnTo>
                      <a:pt x="1641475" y="1855788"/>
                    </a:lnTo>
                    <a:lnTo>
                      <a:pt x="1714500" y="1814513"/>
                    </a:lnTo>
                    <a:lnTo>
                      <a:pt x="1789113" y="1774825"/>
                    </a:lnTo>
                    <a:lnTo>
                      <a:pt x="1866900" y="1739900"/>
                    </a:lnTo>
                    <a:lnTo>
                      <a:pt x="1944688" y="1703388"/>
                    </a:lnTo>
                    <a:lnTo>
                      <a:pt x="2020888" y="1671638"/>
                    </a:lnTo>
                    <a:lnTo>
                      <a:pt x="2101850" y="1641476"/>
                    </a:lnTo>
                    <a:lnTo>
                      <a:pt x="2184400" y="1614488"/>
                    </a:lnTo>
                    <a:lnTo>
                      <a:pt x="2268538" y="1587500"/>
                    </a:lnTo>
                    <a:lnTo>
                      <a:pt x="2351088" y="1562100"/>
                    </a:lnTo>
                    <a:lnTo>
                      <a:pt x="2436813" y="1538288"/>
                    </a:lnTo>
                    <a:lnTo>
                      <a:pt x="2616200" y="1492250"/>
                    </a:lnTo>
                    <a:lnTo>
                      <a:pt x="2725738" y="1492250"/>
                    </a:lnTo>
                    <a:lnTo>
                      <a:pt x="2654300" y="1590675"/>
                    </a:lnTo>
                    <a:lnTo>
                      <a:pt x="2582863" y="1682750"/>
                    </a:lnTo>
                    <a:lnTo>
                      <a:pt x="2435225" y="1866901"/>
                    </a:lnTo>
                    <a:lnTo>
                      <a:pt x="2363788" y="1958975"/>
                    </a:lnTo>
                    <a:lnTo>
                      <a:pt x="2295525" y="2052638"/>
                    </a:lnTo>
                    <a:lnTo>
                      <a:pt x="2228850" y="2144713"/>
                    </a:lnTo>
                    <a:lnTo>
                      <a:pt x="2200275" y="2192338"/>
                    </a:lnTo>
                    <a:lnTo>
                      <a:pt x="2170113" y="2241550"/>
                    </a:lnTo>
                    <a:lnTo>
                      <a:pt x="2089150" y="2355850"/>
                    </a:lnTo>
                    <a:lnTo>
                      <a:pt x="2047875" y="2411413"/>
                    </a:lnTo>
                    <a:lnTo>
                      <a:pt x="2012950" y="2471738"/>
                    </a:lnTo>
                    <a:lnTo>
                      <a:pt x="1979613" y="2530475"/>
                    </a:lnTo>
                    <a:lnTo>
                      <a:pt x="1952625" y="2592388"/>
                    </a:lnTo>
                    <a:lnTo>
                      <a:pt x="1928813" y="2659063"/>
                    </a:lnTo>
                    <a:lnTo>
                      <a:pt x="1917700" y="2693988"/>
                    </a:lnTo>
                    <a:lnTo>
                      <a:pt x="1911350" y="2727325"/>
                    </a:lnTo>
                    <a:lnTo>
                      <a:pt x="1893888" y="2776538"/>
                    </a:lnTo>
                    <a:lnTo>
                      <a:pt x="1881188" y="2824163"/>
                    </a:lnTo>
                    <a:lnTo>
                      <a:pt x="1873250" y="2868613"/>
                    </a:lnTo>
                    <a:lnTo>
                      <a:pt x="1873250" y="2916238"/>
                    </a:lnTo>
                    <a:lnTo>
                      <a:pt x="1876425" y="2962275"/>
                    </a:lnTo>
                    <a:lnTo>
                      <a:pt x="1881188" y="3006725"/>
                    </a:lnTo>
                    <a:lnTo>
                      <a:pt x="1893888" y="3048000"/>
                    </a:lnTo>
                    <a:lnTo>
                      <a:pt x="1905000" y="3092450"/>
                    </a:lnTo>
                    <a:lnTo>
                      <a:pt x="1924050" y="3133725"/>
                    </a:lnTo>
                    <a:lnTo>
                      <a:pt x="1944688" y="3171825"/>
                    </a:lnTo>
                    <a:lnTo>
                      <a:pt x="1965325" y="3214688"/>
                    </a:lnTo>
                    <a:lnTo>
                      <a:pt x="1989138" y="3252788"/>
                    </a:lnTo>
                    <a:lnTo>
                      <a:pt x="2041525" y="3327400"/>
                    </a:lnTo>
                    <a:lnTo>
                      <a:pt x="2095500" y="3398838"/>
                    </a:lnTo>
                    <a:lnTo>
                      <a:pt x="2149475" y="3470275"/>
                    </a:lnTo>
                    <a:lnTo>
                      <a:pt x="2197100" y="3541713"/>
                    </a:lnTo>
                    <a:lnTo>
                      <a:pt x="2217738" y="3576638"/>
                    </a:lnTo>
                    <a:lnTo>
                      <a:pt x="2238375" y="3613150"/>
                    </a:lnTo>
                    <a:lnTo>
                      <a:pt x="2252663" y="3648075"/>
                    </a:lnTo>
                    <a:lnTo>
                      <a:pt x="2268538" y="3684588"/>
                    </a:lnTo>
                    <a:lnTo>
                      <a:pt x="2279650" y="3722688"/>
                    </a:lnTo>
                    <a:lnTo>
                      <a:pt x="2286000" y="3757613"/>
                    </a:lnTo>
                    <a:lnTo>
                      <a:pt x="2289175" y="3797300"/>
                    </a:lnTo>
                    <a:lnTo>
                      <a:pt x="2289175" y="3835400"/>
                    </a:lnTo>
                    <a:lnTo>
                      <a:pt x="2286000" y="3873500"/>
                    </a:lnTo>
                    <a:lnTo>
                      <a:pt x="2276475" y="3916363"/>
                    </a:lnTo>
                    <a:lnTo>
                      <a:pt x="2262188" y="3954463"/>
                    </a:lnTo>
                    <a:lnTo>
                      <a:pt x="2244725" y="3995738"/>
                    </a:lnTo>
                    <a:lnTo>
                      <a:pt x="2232025" y="4013200"/>
                    </a:lnTo>
                    <a:lnTo>
                      <a:pt x="2224088" y="4037013"/>
                    </a:lnTo>
                    <a:lnTo>
                      <a:pt x="2217738" y="4064000"/>
                    </a:lnTo>
                    <a:lnTo>
                      <a:pt x="2217738" y="4090988"/>
                    </a:lnTo>
                    <a:lnTo>
                      <a:pt x="2217738" y="4117975"/>
                    </a:lnTo>
                    <a:lnTo>
                      <a:pt x="2224088" y="4144963"/>
                    </a:lnTo>
                    <a:lnTo>
                      <a:pt x="2232025" y="4168775"/>
                    </a:lnTo>
                    <a:lnTo>
                      <a:pt x="2244725" y="4183063"/>
                    </a:lnTo>
                    <a:lnTo>
                      <a:pt x="2306638" y="4251325"/>
                    </a:lnTo>
                    <a:lnTo>
                      <a:pt x="2368550" y="4313238"/>
                    </a:lnTo>
                    <a:lnTo>
                      <a:pt x="2435225" y="4373563"/>
                    </a:lnTo>
                    <a:lnTo>
                      <a:pt x="2497138" y="4424363"/>
                    </a:lnTo>
                    <a:lnTo>
                      <a:pt x="2562225" y="4471988"/>
                    </a:lnTo>
                    <a:lnTo>
                      <a:pt x="2627313" y="4510088"/>
                    </a:lnTo>
                    <a:lnTo>
                      <a:pt x="2660650" y="4527550"/>
                    </a:lnTo>
                    <a:lnTo>
                      <a:pt x="2695575" y="4543425"/>
                    </a:lnTo>
                    <a:lnTo>
                      <a:pt x="2728913" y="4554538"/>
                    </a:lnTo>
                    <a:lnTo>
                      <a:pt x="2763838" y="4567238"/>
                    </a:lnTo>
                    <a:lnTo>
                      <a:pt x="2800350" y="4575175"/>
                    </a:lnTo>
                    <a:lnTo>
                      <a:pt x="2835275" y="4584700"/>
                    </a:lnTo>
                    <a:lnTo>
                      <a:pt x="2871788" y="4591050"/>
                    </a:lnTo>
                    <a:lnTo>
                      <a:pt x="2906713" y="4594225"/>
                    </a:lnTo>
                    <a:lnTo>
                      <a:pt x="2943225" y="4594225"/>
                    </a:lnTo>
                    <a:lnTo>
                      <a:pt x="2981325" y="4594225"/>
                    </a:lnTo>
                    <a:lnTo>
                      <a:pt x="3021013" y="4591050"/>
                    </a:lnTo>
                    <a:lnTo>
                      <a:pt x="3059113" y="4584700"/>
                    </a:lnTo>
                    <a:lnTo>
                      <a:pt x="3097213" y="4575175"/>
                    </a:lnTo>
                    <a:lnTo>
                      <a:pt x="3138488" y="4564063"/>
                    </a:lnTo>
                    <a:lnTo>
                      <a:pt x="3178175" y="4551363"/>
                    </a:lnTo>
                    <a:lnTo>
                      <a:pt x="3219450" y="4537075"/>
                    </a:lnTo>
                    <a:lnTo>
                      <a:pt x="3263900" y="4516438"/>
                    </a:lnTo>
                    <a:lnTo>
                      <a:pt x="3305175" y="4495800"/>
                    </a:lnTo>
                    <a:lnTo>
                      <a:pt x="3349625" y="4471988"/>
                    </a:lnTo>
                    <a:lnTo>
                      <a:pt x="3394075" y="4445000"/>
                    </a:lnTo>
                    <a:lnTo>
                      <a:pt x="3617913" y="4329113"/>
                    </a:lnTo>
                    <a:lnTo>
                      <a:pt x="3730625" y="4271963"/>
                    </a:lnTo>
                    <a:lnTo>
                      <a:pt x="3843338" y="4216400"/>
                    </a:lnTo>
                    <a:lnTo>
                      <a:pt x="3959225" y="4168775"/>
                    </a:lnTo>
                    <a:lnTo>
                      <a:pt x="4019550" y="4144963"/>
                    </a:lnTo>
                    <a:lnTo>
                      <a:pt x="4078288" y="4124325"/>
                    </a:lnTo>
                    <a:lnTo>
                      <a:pt x="4138613" y="4108450"/>
                    </a:lnTo>
                    <a:lnTo>
                      <a:pt x="4197350" y="4094163"/>
                    </a:lnTo>
                    <a:lnTo>
                      <a:pt x="4259263" y="4081463"/>
                    </a:lnTo>
                    <a:lnTo>
                      <a:pt x="4322763" y="4073525"/>
                    </a:lnTo>
                    <a:lnTo>
                      <a:pt x="4337050" y="4067175"/>
                    </a:lnTo>
                    <a:lnTo>
                      <a:pt x="4354513" y="4057650"/>
                    </a:lnTo>
                    <a:lnTo>
                      <a:pt x="4375150" y="4043363"/>
                    </a:lnTo>
                    <a:lnTo>
                      <a:pt x="4397375" y="4025900"/>
                    </a:lnTo>
                    <a:lnTo>
                      <a:pt x="4418013" y="4002088"/>
                    </a:lnTo>
                    <a:lnTo>
                      <a:pt x="4438650" y="3978275"/>
                    </a:lnTo>
                    <a:lnTo>
                      <a:pt x="4456113" y="3951288"/>
                    </a:lnTo>
                    <a:lnTo>
                      <a:pt x="4470400" y="3921125"/>
                    </a:lnTo>
                    <a:lnTo>
                      <a:pt x="4497388" y="3844925"/>
                    </a:lnTo>
                    <a:lnTo>
                      <a:pt x="4518025" y="3767138"/>
                    </a:lnTo>
                    <a:lnTo>
                      <a:pt x="4537075" y="3689350"/>
                    </a:lnTo>
                    <a:lnTo>
                      <a:pt x="4548188" y="3613150"/>
                    </a:lnTo>
                    <a:lnTo>
                      <a:pt x="4560888" y="3535363"/>
                    </a:lnTo>
                    <a:lnTo>
                      <a:pt x="4565650" y="3457575"/>
                    </a:lnTo>
                    <a:lnTo>
                      <a:pt x="4572000" y="3381375"/>
                    </a:lnTo>
                    <a:lnTo>
                      <a:pt x="4572000" y="3300413"/>
                    </a:lnTo>
                    <a:lnTo>
                      <a:pt x="4572000" y="3222625"/>
                    </a:lnTo>
                    <a:lnTo>
                      <a:pt x="4568825" y="3143250"/>
                    </a:lnTo>
                    <a:lnTo>
                      <a:pt x="4562475" y="3062288"/>
                    </a:lnTo>
                    <a:lnTo>
                      <a:pt x="4554538" y="2982913"/>
                    </a:lnTo>
                    <a:lnTo>
                      <a:pt x="4533900" y="2819400"/>
                    </a:lnTo>
                    <a:lnTo>
                      <a:pt x="4506913" y="2652713"/>
                    </a:lnTo>
                    <a:lnTo>
                      <a:pt x="4479925" y="2476500"/>
                    </a:lnTo>
                    <a:lnTo>
                      <a:pt x="4446588" y="2292351"/>
                    </a:lnTo>
                    <a:lnTo>
                      <a:pt x="4429125" y="2197100"/>
                    </a:lnTo>
                    <a:lnTo>
                      <a:pt x="4408488" y="2098675"/>
                    </a:lnTo>
                    <a:lnTo>
                      <a:pt x="4384675" y="2005013"/>
                    </a:lnTo>
                    <a:lnTo>
                      <a:pt x="4360863" y="1906588"/>
                    </a:lnTo>
                    <a:lnTo>
                      <a:pt x="4360863" y="2765425"/>
                    </a:lnTo>
                    <a:lnTo>
                      <a:pt x="4360863" y="3698875"/>
                    </a:lnTo>
                    <a:lnTo>
                      <a:pt x="4357688" y="3725863"/>
                    </a:lnTo>
                    <a:lnTo>
                      <a:pt x="4354513" y="3752850"/>
                    </a:lnTo>
                    <a:lnTo>
                      <a:pt x="4349750" y="3776663"/>
                    </a:lnTo>
                    <a:lnTo>
                      <a:pt x="4340225" y="3797300"/>
                    </a:lnTo>
                    <a:lnTo>
                      <a:pt x="4327525" y="3817938"/>
                    </a:lnTo>
                    <a:lnTo>
                      <a:pt x="4316413" y="3838575"/>
                    </a:lnTo>
                    <a:lnTo>
                      <a:pt x="4302125" y="3856038"/>
                    </a:lnTo>
                    <a:lnTo>
                      <a:pt x="4286250" y="3870325"/>
                    </a:lnTo>
                    <a:lnTo>
                      <a:pt x="4265613" y="3886200"/>
                    </a:lnTo>
                    <a:lnTo>
                      <a:pt x="4248150" y="3900488"/>
                    </a:lnTo>
                    <a:lnTo>
                      <a:pt x="4203700" y="3924300"/>
                    </a:lnTo>
                    <a:lnTo>
                      <a:pt x="4152900" y="3944938"/>
                    </a:lnTo>
                    <a:lnTo>
                      <a:pt x="4098925" y="3960813"/>
                    </a:lnTo>
                    <a:lnTo>
                      <a:pt x="4000500" y="3989388"/>
                    </a:lnTo>
                    <a:lnTo>
                      <a:pt x="3906838" y="4022725"/>
                    </a:lnTo>
                    <a:lnTo>
                      <a:pt x="3811588" y="4057650"/>
                    </a:lnTo>
                    <a:lnTo>
                      <a:pt x="3716338" y="4100513"/>
                    </a:lnTo>
                    <a:lnTo>
                      <a:pt x="3621088" y="4144963"/>
                    </a:lnTo>
                    <a:lnTo>
                      <a:pt x="3532188" y="4192588"/>
                    </a:lnTo>
                    <a:lnTo>
                      <a:pt x="3441700" y="4243388"/>
                    </a:lnTo>
                    <a:lnTo>
                      <a:pt x="3359150" y="4295775"/>
                    </a:lnTo>
                    <a:lnTo>
                      <a:pt x="3287713" y="4329113"/>
                    </a:lnTo>
                    <a:lnTo>
                      <a:pt x="3222625" y="4359275"/>
                    </a:lnTo>
                    <a:lnTo>
                      <a:pt x="3157538" y="4379913"/>
                    </a:lnTo>
                    <a:lnTo>
                      <a:pt x="3094038" y="4400550"/>
                    </a:lnTo>
                    <a:lnTo>
                      <a:pt x="3032125" y="4411663"/>
                    </a:lnTo>
                    <a:lnTo>
                      <a:pt x="2973388" y="4421188"/>
                    </a:lnTo>
                    <a:lnTo>
                      <a:pt x="2913063" y="4421188"/>
                    </a:lnTo>
                    <a:lnTo>
                      <a:pt x="2857500" y="4418013"/>
                    </a:lnTo>
                    <a:lnTo>
                      <a:pt x="2803525" y="4406900"/>
                    </a:lnTo>
                    <a:lnTo>
                      <a:pt x="2749550" y="4391025"/>
                    </a:lnTo>
                    <a:lnTo>
                      <a:pt x="2698750" y="4367213"/>
                    </a:lnTo>
                    <a:lnTo>
                      <a:pt x="2647950" y="4337050"/>
                    </a:lnTo>
                    <a:lnTo>
                      <a:pt x="2600325" y="4302125"/>
                    </a:lnTo>
                    <a:lnTo>
                      <a:pt x="2554288" y="4257675"/>
                    </a:lnTo>
                    <a:lnTo>
                      <a:pt x="2508250" y="4206875"/>
                    </a:lnTo>
                    <a:lnTo>
                      <a:pt x="2466975" y="4148138"/>
                    </a:lnTo>
                    <a:lnTo>
                      <a:pt x="2452688" y="4117975"/>
                    </a:lnTo>
                    <a:lnTo>
                      <a:pt x="2439988" y="4084638"/>
                    </a:lnTo>
                    <a:lnTo>
                      <a:pt x="2428875" y="4049713"/>
                    </a:lnTo>
                    <a:lnTo>
                      <a:pt x="2419350" y="4016375"/>
                    </a:lnTo>
                    <a:lnTo>
                      <a:pt x="2416175" y="3981450"/>
                    </a:lnTo>
                    <a:lnTo>
                      <a:pt x="2416175" y="3948113"/>
                    </a:lnTo>
                    <a:lnTo>
                      <a:pt x="2419350" y="3916363"/>
                    </a:lnTo>
                    <a:lnTo>
                      <a:pt x="2425700" y="3900488"/>
                    </a:lnTo>
                    <a:lnTo>
                      <a:pt x="2432050" y="3886200"/>
                    </a:lnTo>
                    <a:lnTo>
                      <a:pt x="2446338" y="3829050"/>
                    </a:lnTo>
                    <a:lnTo>
                      <a:pt x="2463800" y="3778250"/>
                    </a:lnTo>
                    <a:lnTo>
                      <a:pt x="2484438" y="3730625"/>
                    </a:lnTo>
                    <a:lnTo>
                      <a:pt x="2508250" y="3684588"/>
                    </a:lnTo>
                    <a:lnTo>
                      <a:pt x="2535238" y="3638550"/>
                    </a:lnTo>
                    <a:lnTo>
                      <a:pt x="2559050" y="3597275"/>
                    </a:lnTo>
                    <a:lnTo>
                      <a:pt x="2616200" y="3511550"/>
                    </a:lnTo>
                    <a:lnTo>
                      <a:pt x="2667000" y="3406775"/>
                    </a:lnTo>
                    <a:lnTo>
                      <a:pt x="2705100" y="3311525"/>
                    </a:lnTo>
                    <a:lnTo>
                      <a:pt x="2735263" y="3222625"/>
                    </a:lnTo>
                    <a:lnTo>
                      <a:pt x="2763838" y="3136900"/>
                    </a:lnTo>
                    <a:lnTo>
                      <a:pt x="2722563" y="3181350"/>
                    </a:lnTo>
                    <a:lnTo>
                      <a:pt x="2681288" y="3228975"/>
                    </a:lnTo>
                    <a:lnTo>
                      <a:pt x="2598738" y="3330575"/>
                    </a:lnTo>
                    <a:lnTo>
                      <a:pt x="2514600" y="3436938"/>
                    </a:lnTo>
                    <a:lnTo>
                      <a:pt x="2432050" y="3549650"/>
                    </a:lnTo>
                    <a:lnTo>
                      <a:pt x="2374900" y="3478213"/>
                    </a:lnTo>
                    <a:lnTo>
                      <a:pt x="2324100" y="3409950"/>
                    </a:lnTo>
                    <a:lnTo>
                      <a:pt x="2276475" y="3338513"/>
                    </a:lnTo>
                    <a:lnTo>
                      <a:pt x="2228850" y="3267075"/>
                    </a:lnTo>
                    <a:lnTo>
                      <a:pt x="2143125" y="3127375"/>
                    </a:lnTo>
                    <a:lnTo>
                      <a:pt x="2060575" y="2987675"/>
                    </a:lnTo>
                    <a:lnTo>
                      <a:pt x="2047875" y="2973388"/>
                    </a:lnTo>
                    <a:lnTo>
                      <a:pt x="2039938" y="2955925"/>
                    </a:lnTo>
                    <a:lnTo>
                      <a:pt x="2030413" y="2935288"/>
                    </a:lnTo>
                    <a:lnTo>
                      <a:pt x="2027238" y="2914650"/>
                    </a:lnTo>
                    <a:lnTo>
                      <a:pt x="2020888" y="2871788"/>
                    </a:lnTo>
                    <a:lnTo>
                      <a:pt x="2020888" y="2840038"/>
                    </a:lnTo>
                    <a:lnTo>
                      <a:pt x="2063750" y="2755900"/>
                    </a:lnTo>
                    <a:lnTo>
                      <a:pt x="2101850" y="2673350"/>
                    </a:lnTo>
                    <a:lnTo>
                      <a:pt x="2176463" y="2506663"/>
                    </a:lnTo>
                    <a:lnTo>
                      <a:pt x="2214563" y="2428875"/>
                    </a:lnTo>
                    <a:lnTo>
                      <a:pt x="2255838" y="2352675"/>
                    </a:lnTo>
                    <a:lnTo>
                      <a:pt x="2303463" y="2274888"/>
                    </a:lnTo>
                    <a:lnTo>
                      <a:pt x="2330450" y="2238375"/>
                    </a:lnTo>
                    <a:lnTo>
                      <a:pt x="2357438" y="2203450"/>
                    </a:lnTo>
                    <a:lnTo>
                      <a:pt x="2482850" y="2054225"/>
                    </a:lnTo>
                    <a:lnTo>
                      <a:pt x="2613025" y="1909763"/>
                    </a:lnTo>
                    <a:lnTo>
                      <a:pt x="2743200" y="1766888"/>
                    </a:lnTo>
                    <a:lnTo>
                      <a:pt x="2874963" y="1630363"/>
                    </a:lnTo>
                    <a:lnTo>
                      <a:pt x="3138488" y="1358900"/>
                    </a:lnTo>
                    <a:lnTo>
                      <a:pt x="3267075" y="1222376"/>
                    </a:lnTo>
                    <a:lnTo>
                      <a:pt x="3394075" y="1082675"/>
                    </a:lnTo>
                    <a:lnTo>
                      <a:pt x="3430588" y="1044576"/>
                    </a:lnTo>
                    <a:lnTo>
                      <a:pt x="3468688" y="1011238"/>
                    </a:lnTo>
                    <a:lnTo>
                      <a:pt x="3508375" y="984250"/>
                    </a:lnTo>
                    <a:lnTo>
                      <a:pt x="3546475" y="963613"/>
                    </a:lnTo>
                    <a:lnTo>
                      <a:pt x="3587750" y="946150"/>
                    </a:lnTo>
                    <a:lnTo>
                      <a:pt x="3629025" y="933450"/>
                    </a:lnTo>
                    <a:lnTo>
                      <a:pt x="3671888" y="922338"/>
                    </a:lnTo>
                    <a:lnTo>
                      <a:pt x="3716338" y="915988"/>
                    </a:lnTo>
                    <a:lnTo>
                      <a:pt x="3802063" y="904875"/>
                    </a:lnTo>
                    <a:lnTo>
                      <a:pt x="3890963" y="895350"/>
                    </a:lnTo>
                    <a:lnTo>
                      <a:pt x="3932238" y="889000"/>
                    </a:lnTo>
                    <a:lnTo>
                      <a:pt x="3976688" y="881063"/>
                    </a:lnTo>
                    <a:lnTo>
                      <a:pt x="4022725" y="871538"/>
                    </a:lnTo>
                    <a:lnTo>
                      <a:pt x="4064000" y="860425"/>
                    </a:lnTo>
                    <a:lnTo>
                      <a:pt x="4090988" y="857250"/>
                    </a:lnTo>
                    <a:lnTo>
                      <a:pt x="4117975" y="854075"/>
                    </a:lnTo>
                    <a:lnTo>
                      <a:pt x="4143375" y="844550"/>
                    </a:lnTo>
                    <a:lnTo>
                      <a:pt x="4170363" y="836613"/>
                    </a:lnTo>
                    <a:lnTo>
                      <a:pt x="4191000" y="823913"/>
                    </a:lnTo>
                    <a:lnTo>
                      <a:pt x="4214813" y="812801"/>
                    </a:lnTo>
                    <a:lnTo>
                      <a:pt x="4233863" y="796926"/>
                    </a:lnTo>
                    <a:lnTo>
                      <a:pt x="4248150" y="785813"/>
                    </a:lnTo>
                    <a:lnTo>
                      <a:pt x="3876675" y="785813"/>
                    </a:lnTo>
                    <a:lnTo>
                      <a:pt x="3906838" y="728663"/>
                    </a:lnTo>
                    <a:lnTo>
                      <a:pt x="3938588" y="677863"/>
                    </a:lnTo>
                    <a:lnTo>
                      <a:pt x="3971925" y="630238"/>
                    </a:lnTo>
                    <a:lnTo>
                      <a:pt x="4006850" y="585788"/>
                    </a:lnTo>
                    <a:lnTo>
                      <a:pt x="4046538" y="544513"/>
                    </a:lnTo>
                    <a:lnTo>
                      <a:pt x="4084638" y="506413"/>
                    </a:lnTo>
                    <a:lnTo>
                      <a:pt x="4125913" y="466725"/>
                    </a:lnTo>
                    <a:lnTo>
                      <a:pt x="4170363" y="434975"/>
                    </a:lnTo>
                    <a:lnTo>
                      <a:pt x="4211638" y="401638"/>
                    </a:lnTo>
                    <a:lnTo>
                      <a:pt x="4259263" y="373063"/>
                    </a:lnTo>
                    <a:lnTo>
                      <a:pt x="4303713" y="342900"/>
                    </a:lnTo>
                    <a:lnTo>
                      <a:pt x="4351338" y="315913"/>
                    </a:lnTo>
                    <a:lnTo>
                      <a:pt x="4446588" y="268288"/>
                    </a:lnTo>
                    <a:lnTo>
                      <a:pt x="4545013" y="223838"/>
                    </a:lnTo>
                    <a:lnTo>
                      <a:pt x="4654550" y="193675"/>
                    </a:lnTo>
                    <a:lnTo>
                      <a:pt x="4768850" y="163513"/>
                    </a:lnTo>
                    <a:lnTo>
                      <a:pt x="4991101" y="98425"/>
                    </a:lnTo>
                    <a:lnTo>
                      <a:pt x="5100638" y="69850"/>
                    </a:lnTo>
                    <a:lnTo>
                      <a:pt x="5213351" y="39688"/>
                    </a:lnTo>
                    <a:lnTo>
                      <a:pt x="5324476" y="19050"/>
                    </a:lnTo>
                    <a:close/>
                  </a:path>
                </a:pathLst>
              </a:custGeom>
              <a:solidFill>
                <a:srgbClr val="FFFFFF"/>
              </a:solidFill>
              <a:ln w="6350">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endParaRPr>
              </a:p>
            </p:txBody>
          </p:sp>
          <p:sp>
            <p:nvSpPr>
              <p:cNvPr id="203" name="Freeform 559"/>
              <p:cNvSpPr/>
              <p:nvPr/>
            </p:nvSpPr>
            <p:spPr bwMode="auto">
              <a:xfrm flipH="1">
                <a:off x="6027271" y="2158754"/>
                <a:ext cx="267252" cy="282819"/>
              </a:xfrm>
              <a:custGeom>
                <a:avLst/>
                <a:gdLst>
                  <a:gd name="connsiteX0" fmla="*/ 1820774 w 3146654"/>
                  <a:gd name="connsiteY0" fmla="*/ 396240 h 3329940"/>
                  <a:gd name="connsiteX1" fmla="*/ 1820774 w 3146654"/>
                  <a:gd name="connsiteY1" fmla="*/ 1062990 h 3329940"/>
                  <a:gd name="connsiteX2" fmla="*/ 2760574 w 3146654"/>
                  <a:gd name="connsiteY2" fmla="*/ 2815590 h 3329940"/>
                  <a:gd name="connsiteX3" fmla="*/ 2722474 w 3146654"/>
                  <a:gd name="connsiteY3" fmla="*/ 2923540 h 3329940"/>
                  <a:gd name="connsiteX4" fmla="*/ 2455774 w 3146654"/>
                  <a:gd name="connsiteY4" fmla="*/ 2923540 h 3329940"/>
                  <a:gd name="connsiteX5" fmla="*/ 1693774 w 3146654"/>
                  <a:gd name="connsiteY5" fmla="*/ 1418590 h 3329940"/>
                  <a:gd name="connsiteX6" fmla="*/ 1141324 w 3146654"/>
                  <a:gd name="connsiteY6" fmla="*/ 1418590 h 3329940"/>
                  <a:gd name="connsiteX7" fmla="*/ 1331824 w 3146654"/>
                  <a:gd name="connsiteY7" fmla="*/ 999490 h 3329940"/>
                  <a:gd name="connsiteX8" fmla="*/ 1331824 w 3146654"/>
                  <a:gd name="connsiteY8" fmla="*/ 396240 h 3329940"/>
                  <a:gd name="connsiteX9" fmla="*/ 2415134 w 3146654"/>
                  <a:gd name="connsiteY9" fmla="*/ 0 h 3329940"/>
                  <a:gd name="connsiteX10" fmla="*/ 2369414 w 3146654"/>
                  <a:gd name="connsiteY10" fmla="*/ 0 h 3329940"/>
                  <a:gd name="connsiteX11" fmla="*/ 1607414 w 3146654"/>
                  <a:gd name="connsiteY11" fmla="*/ 0 h 3329940"/>
                  <a:gd name="connsiteX12" fmla="*/ 1584960 w 3146654"/>
                  <a:gd name="connsiteY12" fmla="*/ 0 h 3329940"/>
                  <a:gd name="connsiteX13" fmla="*/ 1561694 w 3146654"/>
                  <a:gd name="connsiteY13" fmla="*/ 0 h 3329940"/>
                  <a:gd name="connsiteX14" fmla="*/ 1539240 w 3146654"/>
                  <a:gd name="connsiteY14" fmla="*/ 0 h 3329940"/>
                  <a:gd name="connsiteX15" fmla="*/ 777240 w 3146654"/>
                  <a:gd name="connsiteY15" fmla="*/ 0 h 3329940"/>
                  <a:gd name="connsiteX16" fmla="*/ 731520 w 3146654"/>
                  <a:gd name="connsiteY16" fmla="*/ 0 h 3329940"/>
                  <a:gd name="connsiteX17" fmla="*/ 731520 w 3146654"/>
                  <a:gd name="connsiteY17" fmla="*/ 381000 h 3329940"/>
                  <a:gd name="connsiteX18" fmla="*/ 784860 w 3146654"/>
                  <a:gd name="connsiteY18" fmla="*/ 381000 h 3329940"/>
                  <a:gd name="connsiteX19" fmla="*/ 960120 w 3146654"/>
                  <a:gd name="connsiteY19" fmla="*/ 381000 h 3329940"/>
                  <a:gd name="connsiteX20" fmla="*/ 960120 w 3146654"/>
                  <a:gd name="connsiteY20" fmla="*/ 899160 h 3329940"/>
                  <a:gd name="connsiteX21" fmla="*/ 0 w 3146654"/>
                  <a:gd name="connsiteY21" fmla="*/ 2834640 h 3329940"/>
                  <a:gd name="connsiteX22" fmla="*/ 297180 w 3146654"/>
                  <a:gd name="connsiteY22" fmla="*/ 3329940 h 3329940"/>
                  <a:gd name="connsiteX23" fmla="*/ 1561694 w 3146654"/>
                  <a:gd name="connsiteY23" fmla="*/ 3329940 h 3329940"/>
                  <a:gd name="connsiteX24" fmla="*/ 1584960 w 3146654"/>
                  <a:gd name="connsiteY24" fmla="*/ 3329940 h 3329940"/>
                  <a:gd name="connsiteX25" fmla="*/ 2849474 w 3146654"/>
                  <a:gd name="connsiteY25" fmla="*/ 3329940 h 3329940"/>
                  <a:gd name="connsiteX26" fmla="*/ 3146654 w 3146654"/>
                  <a:gd name="connsiteY26" fmla="*/ 2834640 h 3329940"/>
                  <a:gd name="connsiteX27" fmla="*/ 2186534 w 3146654"/>
                  <a:gd name="connsiteY27" fmla="*/ 899160 h 3329940"/>
                  <a:gd name="connsiteX28" fmla="*/ 2186534 w 3146654"/>
                  <a:gd name="connsiteY28" fmla="*/ 381000 h 3329940"/>
                  <a:gd name="connsiteX29" fmla="*/ 2361794 w 3146654"/>
                  <a:gd name="connsiteY29" fmla="*/ 381000 h 3329940"/>
                  <a:gd name="connsiteX30" fmla="*/ 2415134 w 3146654"/>
                  <a:gd name="connsiteY30" fmla="*/ 381000 h 3329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46654" h="3329940">
                    <a:moveTo>
                      <a:pt x="1820774" y="396240"/>
                    </a:moveTo>
                    <a:lnTo>
                      <a:pt x="1820774" y="1062990"/>
                    </a:lnTo>
                    <a:lnTo>
                      <a:pt x="2760574" y="2815590"/>
                    </a:lnTo>
                    <a:lnTo>
                      <a:pt x="2722474" y="2923540"/>
                    </a:lnTo>
                    <a:lnTo>
                      <a:pt x="2455774" y="2923540"/>
                    </a:lnTo>
                    <a:lnTo>
                      <a:pt x="1693774" y="1418590"/>
                    </a:lnTo>
                    <a:lnTo>
                      <a:pt x="1141324" y="1418590"/>
                    </a:lnTo>
                    <a:lnTo>
                      <a:pt x="1331824" y="999490"/>
                    </a:lnTo>
                    <a:lnTo>
                      <a:pt x="1331824" y="396240"/>
                    </a:lnTo>
                    <a:close/>
                    <a:moveTo>
                      <a:pt x="2415134" y="0"/>
                    </a:moveTo>
                    <a:lnTo>
                      <a:pt x="2369414" y="0"/>
                    </a:lnTo>
                    <a:lnTo>
                      <a:pt x="1607414" y="0"/>
                    </a:lnTo>
                    <a:lnTo>
                      <a:pt x="1584960" y="0"/>
                    </a:lnTo>
                    <a:lnTo>
                      <a:pt x="1561694" y="0"/>
                    </a:lnTo>
                    <a:lnTo>
                      <a:pt x="1539240" y="0"/>
                    </a:lnTo>
                    <a:lnTo>
                      <a:pt x="777240" y="0"/>
                    </a:lnTo>
                    <a:lnTo>
                      <a:pt x="731520" y="0"/>
                    </a:lnTo>
                    <a:lnTo>
                      <a:pt x="731520" y="381000"/>
                    </a:lnTo>
                    <a:lnTo>
                      <a:pt x="784860" y="381000"/>
                    </a:lnTo>
                    <a:lnTo>
                      <a:pt x="960120" y="381000"/>
                    </a:lnTo>
                    <a:lnTo>
                      <a:pt x="960120" y="899160"/>
                    </a:lnTo>
                    <a:lnTo>
                      <a:pt x="0" y="2834640"/>
                    </a:lnTo>
                    <a:lnTo>
                      <a:pt x="297180" y="3329940"/>
                    </a:lnTo>
                    <a:lnTo>
                      <a:pt x="1561694" y="3329940"/>
                    </a:lnTo>
                    <a:lnTo>
                      <a:pt x="1584960" y="3329940"/>
                    </a:lnTo>
                    <a:lnTo>
                      <a:pt x="2849474" y="3329940"/>
                    </a:lnTo>
                    <a:lnTo>
                      <a:pt x="3146654" y="2834640"/>
                    </a:lnTo>
                    <a:lnTo>
                      <a:pt x="2186534" y="899160"/>
                    </a:lnTo>
                    <a:lnTo>
                      <a:pt x="2186534" y="381000"/>
                    </a:lnTo>
                    <a:lnTo>
                      <a:pt x="2361794" y="381000"/>
                    </a:lnTo>
                    <a:lnTo>
                      <a:pt x="2415134" y="381000"/>
                    </a:ln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32472" fontAlgn="base">
                  <a:spcBef>
                    <a:spcPct val="0"/>
                  </a:spcBef>
                  <a:spcAft>
                    <a:spcPct val="0"/>
                  </a:spcAft>
                  <a:defRPr/>
                </a:pPr>
                <a:endParaRPr lang="en-US" sz="2400" kern="0" dirty="0">
                  <a:solidFill>
                    <a:srgbClr val="FFFFFF"/>
                  </a:solidFill>
                  <a:ea typeface="Segoe UI" pitchFamily="34" charset="0"/>
                  <a:cs typeface="Segoe UI" pitchFamily="34" charset="0"/>
                </a:endParaRPr>
              </a:p>
            </p:txBody>
          </p:sp>
          <p:grpSp>
            <p:nvGrpSpPr>
              <p:cNvPr id="204" name="Group 203"/>
              <p:cNvGrpSpPr>
                <a:grpSpLocks noChangeAspect="1"/>
              </p:cNvGrpSpPr>
              <p:nvPr/>
            </p:nvGrpSpPr>
            <p:grpSpPr>
              <a:xfrm>
                <a:off x="6008529" y="2775918"/>
                <a:ext cx="294051" cy="292608"/>
                <a:chOff x="8580718" y="793097"/>
                <a:chExt cx="2587625" cy="2574925"/>
              </a:xfrm>
            </p:grpSpPr>
            <p:sp>
              <p:nvSpPr>
                <p:cNvPr id="205" name="Freeform 34"/>
                <p:cNvSpPr>
                  <a:spLocks/>
                </p:cNvSpPr>
                <p:nvPr/>
              </p:nvSpPr>
              <p:spPr bwMode="auto">
                <a:xfrm>
                  <a:off x="9477655" y="1434447"/>
                  <a:ext cx="792163" cy="1312862"/>
                </a:xfrm>
                <a:custGeom>
                  <a:avLst/>
                  <a:gdLst>
                    <a:gd name="T0" fmla="*/ 1459 w 1508"/>
                    <a:gd name="T1" fmla="*/ 930 h 2501"/>
                    <a:gd name="T2" fmla="*/ 837 w 1508"/>
                    <a:gd name="T3" fmla="*/ 930 h 2501"/>
                    <a:gd name="T4" fmla="*/ 1097 w 1508"/>
                    <a:gd name="T5" fmla="*/ 63 h 2501"/>
                    <a:gd name="T6" fmla="*/ 1072 w 1508"/>
                    <a:gd name="T7" fmla="*/ 4 h 2501"/>
                    <a:gd name="T8" fmla="*/ 1053 w 1508"/>
                    <a:gd name="T9" fmla="*/ 0 h 2501"/>
                    <a:gd name="T10" fmla="*/ 1014 w 1508"/>
                    <a:gd name="T11" fmla="*/ 19 h 2501"/>
                    <a:gd name="T12" fmla="*/ 10 w 1508"/>
                    <a:gd name="T13" fmla="*/ 1483 h 2501"/>
                    <a:gd name="T14" fmla="*/ 5 w 1508"/>
                    <a:gd name="T15" fmla="*/ 1532 h 2501"/>
                    <a:gd name="T16" fmla="*/ 49 w 1508"/>
                    <a:gd name="T17" fmla="*/ 1556 h 2501"/>
                    <a:gd name="T18" fmla="*/ 651 w 1508"/>
                    <a:gd name="T19" fmla="*/ 1556 h 2501"/>
                    <a:gd name="T20" fmla="*/ 382 w 1508"/>
                    <a:gd name="T21" fmla="*/ 2438 h 2501"/>
                    <a:gd name="T22" fmla="*/ 407 w 1508"/>
                    <a:gd name="T23" fmla="*/ 2497 h 2501"/>
                    <a:gd name="T24" fmla="*/ 426 w 1508"/>
                    <a:gd name="T25" fmla="*/ 2501 h 2501"/>
                    <a:gd name="T26" fmla="*/ 465 w 1508"/>
                    <a:gd name="T27" fmla="*/ 2482 h 2501"/>
                    <a:gd name="T28" fmla="*/ 1498 w 1508"/>
                    <a:gd name="T29" fmla="*/ 1003 h 2501"/>
                    <a:gd name="T30" fmla="*/ 1508 w 1508"/>
                    <a:gd name="T31" fmla="*/ 974 h 2501"/>
                    <a:gd name="T32" fmla="*/ 1459 w 1508"/>
                    <a:gd name="T33" fmla="*/ 930 h 2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08" h="2501">
                      <a:moveTo>
                        <a:pt x="1459" y="930"/>
                      </a:moveTo>
                      <a:lnTo>
                        <a:pt x="837" y="930"/>
                      </a:lnTo>
                      <a:lnTo>
                        <a:pt x="1097" y="63"/>
                      </a:lnTo>
                      <a:cubicBezTo>
                        <a:pt x="1102" y="39"/>
                        <a:pt x="1092" y="14"/>
                        <a:pt x="1072" y="4"/>
                      </a:cubicBezTo>
                      <a:cubicBezTo>
                        <a:pt x="1068" y="0"/>
                        <a:pt x="1058" y="0"/>
                        <a:pt x="1053" y="0"/>
                      </a:cubicBezTo>
                      <a:cubicBezTo>
                        <a:pt x="1038" y="0"/>
                        <a:pt x="1024" y="9"/>
                        <a:pt x="1014" y="19"/>
                      </a:cubicBezTo>
                      <a:lnTo>
                        <a:pt x="10" y="1483"/>
                      </a:lnTo>
                      <a:cubicBezTo>
                        <a:pt x="0" y="1498"/>
                        <a:pt x="0" y="1517"/>
                        <a:pt x="5" y="1532"/>
                      </a:cubicBezTo>
                      <a:cubicBezTo>
                        <a:pt x="15" y="1547"/>
                        <a:pt x="30" y="1556"/>
                        <a:pt x="49" y="1556"/>
                      </a:cubicBezTo>
                      <a:lnTo>
                        <a:pt x="651" y="1556"/>
                      </a:lnTo>
                      <a:lnTo>
                        <a:pt x="382" y="2438"/>
                      </a:lnTo>
                      <a:cubicBezTo>
                        <a:pt x="377" y="2462"/>
                        <a:pt x="387" y="2487"/>
                        <a:pt x="407" y="2497"/>
                      </a:cubicBezTo>
                      <a:cubicBezTo>
                        <a:pt x="412" y="2501"/>
                        <a:pt x="421" y="2501"/>
                        <a:pt x="426" y="2501"/>
                      </a:cubicBezTo>
                      <a:cubicBezTo>
                        <a:pt x="441" y="2501"/>
                        <a:pt x="456" y="2492"/>
                        <a:pt x="465" y="2482"/>
                      </a:cubicBezTo>
                      <a:lnTo>
                        <a:pt x="1498" y="1003"/>
                      </a:lnTo>
                      <a:cubicBezTo>
                        <a:pt x="1503" y="993"/>
                        <a:pt x="1508" y="984"/>
                        <a:pt x="1508" y="974"/>
                      </a:cubicBezTo>
                      <a:cubicBezTo>
                        <a:pt x="1508" y="949"/>
                        <a:pt x="1484" y="930"/>
                        <a:pt x="1459" y="930"/>
                      </a:cubicBez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206" name="Freeform 35"/>
                <p:cNvSpPr>
                  <a:spLocks noEditPoints="1"/>
                </p:cNvSpPr>
                <p:nvPr/>
              </p:nvSpPr>
              <p:spPr bwMode="auto">
                <a:xfrm>
                  <a:off x="8580718" y="793097"/>
                  <a:ext cx="2587625" cy="2574925"/>
                </a:xfrm>
                <a:custGeom>
                  <a:avLst/>
                  <a:gdLst>
                    <a:gd name="T0" fmla="*/ 3231 w 4925"/>
                    <a:gd name="T1" fmla="*/ 4866 h 4910"/>
                    <a:gd name="T2" fmla="*/ 3422 w 4925"/>
                    <a:gd name="T3" fmla="*/ 4910 h 4910"/>
                    <a:gd name="T4" fmla="*/ 3579 w 4925"/>
                    <a:gd name="T5" fmla="*/ 4881 h 4910"/>
                    <a:gd name="T6" fmla="*/ 3833 w 4925"/>
                    <a:gd name="T7" fmla="*/ 4646 h 4910"/>
                    <a:gd name="T8" fmla="*/ 3899 w 4925"/>
                    <a:gd name="T9" fmla="*/ 4509 h 4910"/>
                    <a:gd name="T10" fmla="*/ 4063 w 4925"/>
                    <a:gd name="T11" fmla="*/ 4509 h 4910"/>
                    <a:gd name="T12" fmla="*/ 4509 w 4925"/>
                    <a:gd name="T13" fmla="*/ 4063 h 4910"/>
                    <a:gd name="T14" fmla="*/ 4509 w 4925"/>
                    <a:gd name="T15" fmla="*/ 2794 h 4910"/>
                    <a:gd name="T16" fmla="*/ 4866 w 4925"/>
                    <a:gd name="T17" fmla="*/ 2031 h 4910"/>
                    <a:gd name="T18" fmla="*/ 4881 w 4925"/>
                    <a:gd name="T19" fmla="*/ 1679 h 4910"/>
                    <a:gd name="T20" fmla="*/ 4646 w 4925"/>
                    <a:gd name="T21" fmla="*/ 1424 h 4910"/>
                    <a:gd name="T22" fmla="*/ 4509 w 4925"/>
                    <a:gd name="T23" fmla="*/ 1358 h 4910"/>
                    <a:gd name="T24" fmla="*/ 4509 w 4925"/>
                    <a:gd name="T25" fmla="*/ 856 h 4910"/>
                    <a:gd name="T26" fmla="*/ 4063 w 4925"/>
                    <a:gd name="T27" fmla="*/ 411 h 4910"/>
                    <a:gd name="T28" fmla="*/ 2779 w 4925"/>
                    <a:gd name="T29" fmla="*/ 411 h 4910"/>
                    <a:gd name="T30" fmla="*/ 2026 w 4925"/>
                    <a:gd name="T31" fmla="*/ 58 h 4910"/>
                    <a:gd name="T32" fmla="*/ 1679 w 4925"/>
                    <a:gd name="T33" fmla="*/ 44 h 4910"/>
                    <a:gd name="T34" fmla="*/ 1424 w 4925"/>
                    <a:gd name="T35" fmla="*/ 279 h 4910"/>
                    <a:gd name="T36" fmla="*/ 1360 w 4925"/>
                    <a:gd name="T37" fmla="*/ 411 h 4910"/>
                    <a:gd name="T38" fmla="*/ 856 w 4925"/>
                    <a:gd name="T39" fmla="*/ 411 h 4910"/>
                    <a:gd name="T40" fmla="*/ 411 w 4925"/>
                    <a:gd name="T41" fmla="*/ 856 h 4910"/>
                    <a:gd name="T42" fmla="*/ 411 w 4925"/>
                    <a:gd name="T43" fmla="*/ 2478 h 4910"/>
                    <a:gd name="T44" fmla="*/ 58 w 4925"/>
                    <a:gd name="T45" fmla="*/ 3231 h 4910"/>
                    <a:gd name="T46" fmla="*/ 44 w 4925"/>
                    <a:gd name="T47" fmla="*/ 3579 h 4910"/>
                    <a:gd name="T48" fmla="*/ 279 w 4925"/>
                    <a:gd name="T49" fmla="*/ 3833 h 4910"/>
                    <a:gd name="T50" fmla="*/ 411 w 4925"/>
                    <a:gd name="T51" fmla="*/ 3897 h 4910"/>
                    <a:gd name="T52" fmla="*/ 411 w 4925"/>
                    <a:gd name="T53" fmla="*/ 4063 h 4910"/>
                    <a:gd name="T54" fmla="*/ 856 w 4925"/>
                    <a:gd name="T55" fmla="*/ 4509 h 4910"/>
                    <a:gd name="T56" fmla="*/ 2468 w 4925"/>
                    <a:gd name="T57" fmla="*/ 4509 h 4910"/>
                    <a:gd name="T58" fmla="*/ 3231 w 4925"/>
                    <a:gd name="T59" fmla="*/ 4866 h 4910"/>
                    <a:gd name="T60" fmla="*/ 856 w 4925"/>
                    <a:gd name="T61" fmla="*/ 705 h 4910"/>
                    <a:gd name="T62" fmla="*/ 4063 w 4925"/>
                    <a:gd name="T63" fmla="*/ 705 h 4910"/>
                    <a:gd name="T64" fmla="*/ 4210 w 4925"/>
                    <a:gd name="T65" fmla="*/ 851 h 4910"/>
                    <a:gd name="T66" fmla="*/ 4210 w 4925"/>
                    <a:gd name="T67" fmla="*/ 4058 h 4910"/>
                    <a:gd name="T68" fmla="*/ 4063 w 4925"/>
                    <a:gd name="T69" fmla="*/ 4205 h 4910"/>
                    <a:gd name="T70" fmla="*/ 856 w 4925"/>
                    <a:gd name="T71" fmla="*/ 4205 h 4910"/>
                    <a:gd name="T72" fmla="*/ 709 w 4925"/>
                    <a:gd name="T73" fmla="*/ 4058 h 4910"/>
                    <a:gd name="T74" fmla="*/ 709 w 4925"/>
                    <a:gd name="T75" fmla="*/ 851 h 4910"/>
                    <a:gd name="T76" fmla="*/ 856 w 4925"/>
                    <a:gd name="T77" fmla="*/ 705 h 4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25" h="4910">
                      <a:moveTo>
                        <a:pt x="3231" y="4866"/>
                      </a:moveTo>
                      <a:cubicBezTo>
                        <a:pt x="3290" y="4896"/>
                        <a:pt x="3358" y="4910"/>
                        <a:pt x="3422" y="4910"/>
                      </a:cubicBezTo>
                      <a:cubicBezTo>
                        <a:pt x="3476" y="4910"/>
                        <a:pt x="3525" y="4900"/>
                        <a:pt x="3579" y="4881"/>
                      </a:cubicBezTo>
                      <a:cubicBezTo>
                        <a:pt x="3691" y="4842"/>
                        <a:pt x="3784" y="4758"/>
                        <a:pt x="3833" y="4646"/>
                      </a:cubicBezTo>
                      <a:lnTo>
                        <a:pt x="3899" y="4509"/>
                      </a:lnTo>
                      <a:lnTo>
                        <a:pt x="4063" y="4509"/>
                      </a:lnTo>
                      <a:cubicBezTo>
                        <a:pt x="4308" y="4509"/>
                        <a:pt x="4509" y="4308"/>
                        <a:pt x="4509" y="4063"/>
                      </a:cubicBezTo>
                      <a:lnTo>
                        <a:pt x="4509" y="2794"/>
                      </a:lnTo>
                      <a:lnTo>
                        <a:pt x="4866" y="2031"/>
                      </a:lnTo>
                      <a:cubicBezTo>
                        <a:pt x="4920" y="1919"/>
                        <a:pt x="4925" y="1796"/>
                        <a:pt x="4881" y="1679"/>
                      </a:cubicBezTo>
                      <a:cubicBezTo>
                        <a:pt x="4842" y="1566"/>
                        <a:pt x="4758" y="1473"/>
                        <a:pt x="4646" y="1424"/>
                      </a:cubicBezTo>
                      <a:lnTo>
                        <a:pt x="4509" y="1358"/>
                      </a:lnTo>
                      <a:lnTo>
                        <a:pt x="4509" y="856"/>
                      </a:lnTo>
                      <a:cubicBezTo>
                        <a:pt x="4509" y="612"/>
                        <a:pt x="4308" y="411"/>
                        <a:pt x="4063" y="411"/>
                      </a:cubicBezTo>
                      <a:lnTo>
                        <a:pt x="2779" y="411"/>
                      </a:lnTo>
                      <a:lnTo>
                        <a:pt x="2026" y="58"/>
                      </a:lnTo>
                      <a:cubicBezTo>
                        <a:pt x="1919" y="9"/>
                        <a:pt x="1791" y="0"/>
                        <a:pt x="1679" y="44"/>
                      </a:cubicBezTo>
                      <a:cubicBezTo>
                        <a:pt x="1566" y="83"/>
                        <a:pt x="1473" y="166"/>
                        <a:pt x="1424" y="279"/>
                      </a:cubicBezTo>
                      <a:lnTo>
                        <a:pt x="1360" y="411"/>
                      </a:lnTo>
                      <a:lnTo>
                        <a:pt x="856" y="411"/>
                      </a:lnTo>
                      <a:cubicBezTo>
                        <a:pt x="612" y="411"/>
                        <a:pt x="411" y="612"/>
                        <a:pt x="411" y="856"/>
                      </a:cubicBezTo>
                      <a:lnTo>
                        <a:pt x="411" y="2478"/>
                      </a:lnTo>
                      <a:lnTo>
                        <a:pt x="58" y="3231"/>
                      </a:lnTo>
                      <a:cubicBezTo>
                        <a:pt x="9" y="3339"/>
                        <a:pt x="0" y="3466"/>
                        <a:pt x="44" y="3579"/>
                      </a:cubicBezTo>
                      <a:cubicBezTo>
                        <a:pt x="83" y="3691"/>
                        <a:pt x="166" y="3784"/>
                        <a:pt x="279" y="3833"/>
                      </a:cubicBezTo>
                      <a:lnTo>
                        <a:pt x="411" y="3897"/>
                      </a:lnTo>
                      <a:lnTo>
                        <a:pt x="411" y="4063"/>
                      </a:lnTo>
                      <a:cubicBezTo>
                        <a:pt x="411" y="4308"/>
                        <a:pt x="612" y="4509"/>
                        <a:pt x="856" y="4509"/>
                      </a:cubicBezTo>
                      <a:lnTo>
                        <a:pt x="2468" y="4509"/>
                      </a:lnTo>
                      <a:lnTo>
                        <a:pt x="3231" y="4866"/>
                      </a:lnTo>
                      <a:close/>
                      <a:moveTo>
                        <a:pt x="856" y="705"/>
                      </a:moveTo>
                      <a:lnTo>
                        <a:pt x="4063" y="705"/>
                      </a:lnTo>
                      <a:cubicBezTo>
                        <a:pt x="4142" y="705"/>
                        <a:pt x="4210" y="768"/>
                        <a:pt x="4210" y="851"/>
                      </a:cubicBezTo>
                      <a:lnTo>
                        <a:pt x="4210" y="4058"/>
                      </a:lnTo>
                      <a:cubicBezTo>
                        <a:pt x="4210" y="4137"/>
                        <a:pt x="4146" y="4205"/>
                        <a:pt x="4063" y="4205"/>
                      </a:cubicBezTo>
                      <a:lnTo>
                        <a:pt x="856" y="4205"/>
                      </a:lnTo>
                      <a:cubicBezTo>
                        <a:pt x="778" y="4205"/>
                        <a:pt x="709" y="4142"/>
                        <a:pt x="709" y="4058"/>
                      </a:cubicBezTo>
                      <a:lnTo>
                        <a:pt x="709" y="851"/>
                      </a:lnTo>
                      <a:cubicBezTo>
                        <a:pt x="709" y="773"/>
                        <a:pt x="773" y="705"/>
                        <a:pt x="856" y="705"/>
                      </a:cubicBez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grpSp>
          <p:nvGrpSpPr>
            <p:cNvPr id="186" name="Group 185"/>
            <p:cNvGrpSpPr/>
            <p:nvPr/>
          </p:nvGrpSpPr>
          <p:grpSpPr>
            <a:xfrm>
              <a:off x="4043785" y="1425785"/>
              <a:ext cx="1737360" cy="4187396"/>
              <a:chOff x="4043785" y="1293980"/>
              <a:chExt cx="1737360" cy="4187396"/>
            </a:xfrm>
          </p:grpSpPr>
          <p:sp>
            <p:nvSpPr>
              <p:cNvPr id="187" name="Rectangle 186"/>
              <p:cNvSpPr/>
              <p:nvPr/>
            </p:nvSpPr>
            <p:spPr bwMode="auto">
              <a:xfrm>
                <a:off x="4043785" y="1293980"/>
                <a:ext cx="1737360" cy="4187396"/>
              </a:xfrm>
              <a:prstGeom prst="rect">
                <a:avLst/>
              </a:prstGeom>
              <a:solidFill>
                <a:srgbClr val="0078D7"/>
              </a:solidFill>
              <a:ln w="3175">
                <a:noFill/>
              </a:ln>
              <a:effectLst/>
            </p:spPr>
            <p:txBody>
              <a:bodyPr spcFirstLastPara="0" vert="horz" wrap="square" lIns="18281" tIns="91440" rIns="18281" bIns="91401" numCol="1" spcCol="1270" anchor="t" anchorCtr="0">
                <a:noAutofit/>
              </a:bodyPr>
              <a:lstStyle/>
              <a:p>
                <a:pPr algn="ctr" defTabSz="725012">
                  <a:spcBef>
                    <a:spcPct val="0"/>
                  </a:spcBef>
                  <a:spcAft>
                    <a:spcPct val="35000"/>
                  </a:spcAft>
                  <a:defRPr/>
                </a:pPr>
                <a:r>
                  <a:rPr lang="en-US" sz="1400" kern="0" dirty="0">
                    <a:solidFill>
                      <a:srgbClr val="FFFFFF"/>
                    </a:solidFill>
                    <a:latin typeface="Segoe UI Semibold" panose="020B0702040204020203" pitchFamily="34" charset="0"/>
                    <a:cs typeface="Segoe UI Semibold" panose="020B0702040204020203" pitchFamily="34" charset="0"/>
                  </a:rPr>
                  <a:t>Big Data Stores</a:t>
                </a:r>
              </a:p>
            </p:txBody>
          </p:sp>
          <p:sp>
            <p:nvSpPr>
              <p:cNvPr id="188" name="Rectangle 187"/>
              <p:cNvSpPr/>
              <p:nvPr/>
            </p:nvSpPr>
            <p:spPr>
              <a:xfrm>
                <a:off x="4508692" y="2692870"/>
                <a:ext cx="1271016" cy="430887"/>
              </a:xfrm>
              <a:prstGeom prst="rect">
                <a:avLst/>
              </a:prstGeom>
            </p:spPr>
            <p:txBody>
              <a:bodyPr wrap="square">
                <a:spAutoFit/>
              </a:bodyPr>
              <a:lstStyle/>
              <a:p>
                <a:r>
                  <a:rPr lang="en-US" sz="1100" dirty="0">
                    <a:solidFill>
                      <a:srgbClr val="FFFFFF"/>
                    </a:solidFill>
                    <a:cs typeface="Segoe UI Semilight" panose="020B0402040204020203" pitchFamily="34" charset="0"/>
                  </a:rPr>
                  <a:t>SQL Data </a:t>
                </a:r>
              </a:p>
              <a:p>
                <a:r>
                  <a:rPr lang="en-US" sz="1100" dirty="0">
                    <a:solidFill>
                      <a:srgbClr val="FFFFFF"/>
                    </a:solidFill>
                    <a:cs typeface="Segoe UI Semilight" panose="020B0402040204020203" pitchFamily="34" charset="0"/>
                  </a:rPr>
                  <a:t>Warehouse</a:t>
                </a:r>
              </a:p>
            </p:txBody>
          </p:sp>
          <p:sp>
            <p:nvSpPr>
              <p:cNvPr id="189" name="Rectangle 188"/>
              <p:cNvSpPr/>
              <p:nvPr/>
            </p:nvSpPr>
            <p:spPr>
              <a:xfrm>
                <a:off x="4494875" y="2165158"/>
                <a:ext cx="1271016" cy="261610"/>
              </a:xfrm>
              <a:prstGeom prst="rect">
                <a:avLst/>
              </a:prstGeom>
            </p:spPr>
            <p:txBody>
              <a:bodyPr wrap="square">
                <a:spAutoFit/>
              </a:bodyPr>
              <a:lstStyle/>
              <a:p>
                <a:r>
                  <a:rPr lang="en-US" sz="1100" dirty="0">
                    <a:solidFill>
                      <a:srgbClr val="FFFFFF"/>
                    </a:solidFill>
                    <a:cs typeface="Segoe UI Semilight" panose="020B0402040204020203" pitchFamily="34" charset="0"/>
                  </a:rPr>
                  <a:t>Data Lake Store</a:t>
                </a:r>
              </a:p>
            </p:txBody>
          </p:sp>
          <p:grpSp>
            <p:nvGrpSpPr>
              <p:cNvPr id="190" name="Group 189"/>
              <p:cNvGrpSpPr/>
              <p:nvPr/>
            </p:nvGrpSpPr>
            <p:grpSpPr>
              <a:xfrm>
                <a:off x="4186988" y="2756286"/>
                <a:ext cx="248256" cy="304055"/>
                <a:chOff x="-3084513" y="3390510"/>
                <a:chExt cx="2716213" cy="3363913"/>
              </a:xfrm>
              <a:solidFill>
                <a:srgbClr val="FFFFFF"/>
              </a:solidFill>
            </p:grpSpPr>
            <p:sp>
              <p:nvSpPr>
                <p:cNvPr id="194" name="Freeform 40"/>
                <p:cNvSpPr>
                  <a:spLocks noEditPoints="1"/>
                </p:cNvSpPr>
                <p:nvPr/>
              </p:nvSpPr>
              <p:spPr bwMode="auto">
                <a:xfrm>
                  <a:off x="-3084513" y="3390510"/>
                  <a:ext cx="2716213" cy="3363913"/>
                </a:xfrm>
                <a:custGeom>
                  <a:avLst/>
                  <a:gdLst>
                    <a:gd name="T0" fmla="*/ 896 w 896"/>
                    <a:gd name="T1" fmla="*/ 212 h 1107"/>
                    <a:gd name="T2" fmla="*/ 448 w 896"/>
                    <a:gd name="T3" fmla="*/ 0 h 1107"/>
                    <a:gd name="T4" fmla="*/ 0 w 896"/>
                    <a:gd name="T5" fmla="*/ 212 h 1107"/>
                    <a:gd name="T6" fmla="*/ 1 w 896"/>
                    <a:gd name="T7" fmla="*/ 219 h 1107"/>
                    <a:gd name="T8" fmla="*/ 0 w 896"/>
                    <a:gd name="T9" fmla="*/ 894 h 1107"/>
                    <a:gd name="T10" fmla="*/ 448 w 896"/>
                    <a:gd name="T11" fmla="*/ 1107 h 1107"/>
                    <a:gd name="T12" fmla="*/ 896 w 896"/>
                    <a:gd name="T13" fmla="*/ 894 h 1107"/>
                    <a:gd name="T14" fmla="*/ 895 w 896"/>
                    <a:gd name="T15" fmla="*/ 219 h 1107"/>
                    <a:gd name="T16" fmla="*/ 305 w 896"/>
                    <a:gd name="T17" fmla="*/ 679 h 1107"/>
                    <a:gd name="T18" fmla="*/ 253 w 896"/>
                    <a:gd name="T19" fmla="*/ 716 h 1107"/>
                    <a:gd name="T20" fmla="*/ 178 w 896"/>
                    <a:gd name="T21" fmla="*/ 717 h 1107"/>
                    <a:gd name="T22" fmla="*/ 146 w 896"/>
                    <a:gd name="T23" fmla="*/ 648 h 1107"/>
                    <a:gd name="T24" fmla="*/ 213 w 896"/>
                    <a:gd name="T25" fmla="*/ 674 h 1107"/>
                    <a:gd name="T26" fmla="*/ 244 w 896"/>
                    <a:gd name="T27" fmla="*/ 667 h 1107"/>
                    <a:gd name="T28" fmla="*/ 255 w 896"/>
                    <a:gd name="T29" fmla="*/ 648 h 1107"/>
                    <a:gd name="T30" fmla="*/ 240 w 896"/>
                    <a:gd name="T31" fmla="*/ 623 h 1107"/>
                    <a:gd name="T32" fmla="*/ 202 w 896"/>
                    <a:gd name="T33" fmla="*/ 604 h 1107"/>
                    <a:gd name="T34" fmla="*/ 145 w 896"/>
                    <a:gd name="T35" fmla="*/ 529 h 1107"/>
                    <a:gd name="T36" fmla="*/ 174 w 896"/>
                    <a:gd name="T37" fmla="*/ 470 h 1107"/>
                    <a:gd name="T38" fmla="*/ 241 w 896"/>
                    <a:gd name="T39" fmla="*/ 452 h 1107"/>
                    <a:gd name="T40" fmla="*/ 302 w 896"/>
                    <a:gd name="T41" fmla="*/ 462 h 1107"/>
                    <a:gd name="T42" fmla="*/ 288 w 896"/>
                    <a:gd name="T43" fmla="*/ 508 h 1107"/>
                    <a:gd name="T44" fmla="*/ 258 w 896"/>
                    <a:gd name="T45" fmla="*/ 499 h 1107"/>
                    <a:gd name="T46" fmla="*/ 227 w 896"/>
                    <a:gd name="T47" fmla="*/ 500 h 1107"/>
                    <a:gd name="T48" fmla="*/ 206 w 896"/>
                    <a:gd name="T49" fmla="*/ 513 h 1107"/>
                    <a:gd name="T50" fmla="*/ 206 w 896"/>
                    <a:gd name="T51" fmla="*/ 536 h 1107"/>
                    <a:gd name="T52" fmla="*/ 230 w 896"/>
                    <a:gd name="T53" fmla="*/ 555 h 1107"/>
                    <a:gd name="T54" fmla="*/ 275 w 896"/>
                    <a:gd name="T55" fmla="*/ 578 h 1107"/>
                    <a:gd name="T56" fmla="*/ 308 w 896"/>
                    <a:gd name="T57" fmla="*/ 615 h 1107"/>
                    <a:gd name="T58" fmla="*/ 305 w 896"/>
                    <a:gd name="T59" fmla="*/ 679 h 1107"/>
                    <a:gd name="T60" fmla="*/ 491 w 896"/>
                    <a:gd name="T61" fmla="*/ 716 h 1107"/>
                    <a:gd name="T62" fmla="*/ 370 w 896"/>
                    <a:gd name="T63" fmla="*/ 684 h 1107"/>
                    <a:gd name="T64" fmla="*/ 371 w 896"/>
                    <a:gd name="T65" fmla="*/ 490 h 1107"/>
                    <a:gd name="T66" fmla="*/ 544 w 896"/>
                    <a:gd name="T67" fmla="*/ 488 h 1107"/>
                    <a:gd name="T68" fmla="*/ 543 w 896"/>
                    <a:gd name="T69" fmla="*/ 683 h 1107"/>
                    <a:gd name="T70" fmla="*/ 538 w 896"/>
                    <a:gd name="T71" fmla="*/ 687 h 1107"/>
                    <a:gd name="T72" fmla="*/ 523 w 896"/>
                    <a:gd name="T73" fmla="*/ 751 h 1107"/>
                    <a:gd name="T74" fmla="*/ 617 w 896"/>
                    <a:gd name="T75" fmla="*/ 716 h 1107"/>
                    <a:gd name="T76" fmla="*/ 671 w 896"/>
                    <a:gd name="T77" fmla="*/ 456 h 1107"/>
                    <a:gd name="T78" fmla="*/ 762 w 896"/>
                    <a:gd name="T79" fmla="*/ 668 h 1107"/>
                    <a:gd name="T80" fmla="*/ 448 w 896"/>
                    <a:gd name="T81" fmla="*/ 329 h 1107"/>
                    <a:gd name="T82" fmla="*/ 448 w 896"/>
                    <a:gd name="T83" fmla="*/ 73 h 1107"/>
                    <a:gd name="T84" fmla="*/ 448 w 896"/>
                    <a:gd name="T85" fmla="*/ 329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96" h="1107">
                      <a:moveTo>
                        <a:pt x="896" y="215"/>
                      </a:moveTo>
                      <a:cubicBezTo>
                        <a:pt x="896" y="214"/>
                        <a:pt x="896" y="213"/>
                        <a:pt x="896" y="212"/>
                      </a:cubicBezTo>
                      <a:cubicBezTo>
                        <a:pt x="896" y="148"/>
                        <a:pt x="844" y="91"/>
                        <a:pt x="751" y="53"/>
                      </a:cubicBezTo>
                      <a:cubicBezTo>
                        <a:pt x="669" y="18"/>
                        <a:pt x="561" y="0"/>
                        <a:pt x="448" y="0"/>
                      </a:cubicBezTo>
                      <a:cubicBezTo>
                        <a:pt x="335" y="0"/>
                        <a:pt x="227" y="18"/>
                        <a:pt x="146" y="52"/>
                      </a:cubicBezTo>
                      <a:cubicBezTo>
                        <a:pt x="52" y="91"/>
                        <a:pt x="0" y="148"/>
                        <a:pt x="0" y="212"/>
                      </a:cubicBezTo>
                      <a:cubicBezTo>
                        <a:pt x="0" y="213"/>
                        <a:pt x="0" y="214"/>
                        <a:pt x="1" y="215"/>
                      </a:cubicBezTo>
                      <a:cubicBezTo>
                        <a:pt x="1" y="219"/>
                        <a:pt x="1" y="219"/>
                        <a:pt x="1" y="219"/>
                      </a:cubicBezTo>
                      <a:cubicBezTo>
                        <a:pt x="1" y="220"/>
                        <a:pt x="0" y="222"/>
                        <a:pt x="0" y="224"/>
                      </a:cubicBezTo>
                      <a:cubicBezTo>
                        <a:pt x="0" y="894"/>
                        <a:pt x="0" y="894"/>
                        <a:pt x="0" y="894"/>
                      </a:cubicBezTo>
                      <a:cubicBezTo>
                        <a:pt x="0" y="959"/>
                        <a:pt x="52" y="1016"/>
                        <a:pt x="146" y="1054"/>
                      </a:cubicBezTo>
                      <a:cubicBezTo>
                        <a:pt x="227" y="1088"/>
                        <a:pt x="335" y="1107"/>
                        <a:pt x="448" y="1107"/>
                      </a:cubicBezTo>
                      <a:cubicBezTo>
                        <a:pt x="561" y="1107"/>
                        <a:pt x="669" y="1088"/>
                        <a:pt x="751" y="1054"/>
                      </a:cubicBezTo>
                      <a:cubicBezTo>
                        <a:pt x="844" y="1016"/>
                        <a:pt x="896" y="959"/>
                        <a:pt x="896" y="894"/>
                      </a:cubicBezTo>
                      <a:cubicBezTo>
                        <a:pt x="896" y="224"/>
                        <a:pt x="896" y="224"/>
                        <a:pt x="896" y="224"/>
                      </a:cubicBezTo>
                      <a:cubicBezTo>
                        <a:pt x="896" y="222"/>
                        <a:pt x="896" y="220"/>
                        <a:pt x="895" y="219"/>
                      </a:cubicBezTo>
                      <a:lnTo>
                        <a:pt x="896" y="215"/>
                      </a:lnTo>
                      <a:close/>
                      <a:moveTo>
                        <a:pt x="305" y="679"/>
                      </a:moveTo>
                      <a:cubicBezTo>
                        <a:pt x="300" y="689"/>
                        <a:pt x="293" y="697"/>
                        <a:pt x="284" y="703"/>
                      </a:cubicBezTo>
                      <a:cubicBezTo>
                        <a:pt x="275" y="709"/>
                        <a:pt x="265" y="714"/>
                        <a:pt x="253" y="716"/>
                      </a:cubicBezTo>
                      <a:cubicBezTo>
                        <a:pt x="241" y="719"/>
                        <a:pt x="229" y="720"/>
                        <a:pt x="216" y="720"/>
                      </a:cubicBezTo>
                      <a:cubicBezTo>
                        <a:pt x="202" y="720"/>
                        <a:pt x="190" y="719"/>
                        <a:pt x="178" y="717"/>
                      </a:cubicBezTo>
                      <a:cubicBezTo>
                        <a:pt x="166" y="714"/>
                        <a:pt x="155" y="711"/>
                        <a:pt x="146" y="706"/>
                      </a:cubicBezTo>
                      <a:cubicBezTo>
                        <a:pt x="146" y="648"/>
                        <a:pt x="146" y="648"/>
                        <a:pt x="146" y="648"/>
                      </a:cubicBezTo>
                      <a:cubicBezTo>
                        <a:pt x="156" y="657"/>
                        <a:pt x="167" y="663"/>
                        <a:pt x="178" y="668"/>
                      </a:cubicBezTo>
                      <a:cubicBezTo>
                        <a:pt x="190" y="672"/>
                        <a:pt x="202" y="674"/>
                        <a:pt x="213" y="674"/>
                      </a:cubicBezTo>
                      <a:cubicBezTo>
                        <a:pt x="220" y="674"/>
                        <a:pt x="226" y="674"/>
                        <a:pt x="232" y="672"/>
                      </a:cubicBezTo>
                      <a:cubicBezTo>
                        <a:pt x="237" y="671"/>
                        <a:pt x="241" y="669"/>
                        <a:pt x="244" y="667"/>
                      </a:cubicBezTo>
                      <a:cubicBezTo>
                        <a:pt x="248" y="664"/>
                        <a:pt x="251" y="662"/>
                        <a:pt x="252" y="658"/>
                      </a:cubicBezTo>
                      <a:cubicBezTo>
                        <a:pt x="254" y="655"/>
                        <a:pt x="255" y="652"/>
                        <a:pt x="255" y="648"/>
                      </a:cubicBezTo>
                      <a:cubicBezTo>
                        <a:pt x="255" y="643"/>
                        <a:pt x="253" y="638"/>
                        <a:pt x="251" y="634"/>
                      </a:cubicBezTo>
                      <a:cubicBezTo>
                        <a:pt x="248" y="630"/>
                        <a:pt x="244" y="627"/>
                        <a:pt x="240" y="623"/>
                      </a:cubicBezTo>
                      <a:cubicBezTo>
                        <a:pt x="235" y="620"/>
                        <a:pt x="229" y="617"/>
                        <a:pt x="223" y="614"/>
                      </a:cubicBezTo>
                      <a:cubicBezTo>
                        <a:pt x="216" y="610"/>
                        <a:pt x="209" y="607"/>
                        <a:pt x="202" y="604"/>
                      </a:cubicBezTo>
                      <a:cubicBezTo>
                        <a:pt x="183" y="596"/>
                        <a:pt x="169" y="585"/>
                        <a:pt x="159" y="573"/>
                      </a:cubicBezTo>
                      <a:cubicBezTo>
                        <a:pt x="150" y="561"/>
                        <a:pt x="145" y="546"/>
                        <a:pt x="145" y="529"/>
                      </a:cubicBezTo>
                      <a:cubicBezTo>
                        <a:pt x="145" y="515"/>
                        <a:pt x="148" y="504"/>
                        <a:pt x="153" y="494"/>
                      </a:cubicBezTo>
                      <a:cubicBezTo>
                        <a:pt x="158" y="484"/>
                        <a:pt x="165" y="476"/>
                        <a:pt x="174" y="470"/>
                      </a:cubicBezTo>
                      <a:cubicBezTo>
                        <a:pt x="183" y="464"/>
                        <a:pt x="193" y="459"/>
                        <a:pt x="204" y="456"/>
                      </a:cubicBezTo>
                      <a:cubicBezTo>
                        <a:pt x="216" y="453"/>
                        <a:pt x="228" y="452"/>
                        <a:pt x="241" y="452"/>
                      </a:cubicBezTo>
                      <a:cubicBezTo>
                        <a:pt x="254" y="452"/>
                        <a:pt x="265" y="453"/>
                        <a:pt x="275" y="454"/>
                      </a:cubicBezTo>
                      <a:cubicBezTo>
                        <a:pt x="285" y="456"/>
                        <a:pt x="294" y="458"/>
                        <a:pt x="302" y="462"/>
                      </a:cubicBezTo>
                      <a:cubicBezTo>
                        <a:pt x="302" y="516"/>
                        <a:pt x="302" y="516"/>
                        <a:pt x="302" y="516"/>
                      </a:cubicBezTo>
                      <a:cubicBezTo>
                        <a:pt x="298" y="513"/>
                        <a:pt x="293" y="510"/>
                        <a:pt x="288" y="508"/>
                      </a:cubicBezTo>
                      <a:cubicBezTo>
                        <a:pt x="284" y="506"/>
                        <a:pt x="279" y="504"/>
                        <a:pt x="274" y="502"/>
                      </a:cubicBezTo>
                      <a:cubicBezTo>
                        <a:pt x="269" y="501"/>
                        <a:pt x="263" y="500"/>
                        <a:pt x="258" y="499"/>
                      </a:cubicBezTo>
                      <a:cubicBezTo>
                        <a:pt x="253" y="498"/>
                        <a:pt x="249" y="498"/>
                        <a:pt x="244" y="498"/>
                      </a:cubicBezTo>
                      <a:cubicBezTo>
                        <a:pt x="238" y="498"/>
                        <a:pt x="232" y="498"/>
                        <a:pt x="227" y="500"/>
                      </a:cubicBezTo>
                      <a:cubicBezTo>
                        <a:pt x="222" y="501"/>
                        <a:pt x="218" y="503"/>
                        <a:pt x="214" y="505"/>
                      </a:cubicBezTo>
                      <a:cubicBezTo>
                        <a:pt x="211" y="507"/>
                        <a:pt x="208" y="510"/>
                        <a:pt x="206" y="513"/>
                      </a:cubicBezTo>
                      <a:cubicBezTo>
                        <a:pt x="204" y="517"/>
                        <a:pt x="203" y="520"/>
                        <a:pt x="203" y="524"/>
                      </a:cubicBezTo>
                      <a:cubicBezTo>
                        <a:pt x="203" y="528"/>
                        <a:pt x="204" y="532"/>
                        <a:pt x="206" y="536"/>
                      </a:cubicBezTo>
                      <a:cubicBezTo>
                        <a:pt x="208" y="539"/>
                        <a:pt x="212" y="542"/>
                        <a:pt x="216" y="546"/>
                      </a:cubicBezTo>
                      <a:cubicBezTo>
                        <a:pt x="219" y="549"/>
                        <a:pt x="224" y="552"/>
                        <a:pt x="230" y="555"/>
                      </a:cubicBezTo>
                      <a:cubicBezTo>
                        <a:pt x="236" y="558"/>
                        <a:pt x="242" y="561"/>
                        <a:pt x="249" y="564"/>
                      </a:cubicBezTo>
                      <a:cubicBezTo>
                        <a:pt x="259" y="568"/>
                        <a:pt x="268" y="573"/>
                        <a:pt x="275" y="578"/>
                      </a:cubicBezTo>
                      <a:cubicBezTo>
                        <a:pt x="283" y="582"/>
                        <a:pt x="290" y="588"/>
                        <a:pt x="295" y="594"/>
                      </a:cubicBezTo>
                      <a:cubicBezTo>
                        <a:pt x="301" y="600"/>
                        <a:pt x="305" y="607"/>
                        <a:pt x="308" y="615"/>
                      </a:cubicBezTo>
                      <a:cubicBezTo>
                        <a:pt x="311" y="623"/>
                        <a:pt x="313" y="632"/>
                        <a:pt x="313" y="643"/>
                      </a:cubicBezTo>
                      <a:cubicBezTo>
                        <a:pt x="313" y="657"/>
                        <a:pt x="310" y="669"/>
                        <a:pt x="305" y="679"/>
                      </a:cubicBezTo>
                      <a:close/>
                      <a:moveTo>
                        <a:pt x="523" y="751"/>
                      </a:moveTo>
                      <a:cubicBezTo>
                        <a:pt x="491" y="716"/>
                        <a:pt x="491" y="716"/>
                        <a:pt x="491" y="716"/>
                      </a:cubicBezTo>
                      <a:cubicBezTo>
                        <a:pt x="480" y="719"/>
                        <a:pt x="468" y="720"/>
                        <a:pt x="456" y="720"/>
                      </a:cubicBezTo>
                      <a:cubicBezTo>
                        <a:pt x="421" y="720"/>
                        <a:pt x="392" y="708"/>
                        <a:pt x="370" y="684"/>
                      </a:cubicBezTo>
                      <a:cubicBezTo>
                        <a:pt x="348" y="660"/>
                        <a:pt x="337" y="628"/>
                        <a:pt x="337" y="589"/>
                      </a:cubicBezTo>
                      <a:cubicBezTo>
                        <a:pt x="337" y="549"/>
                        <a:pt x="349" y="515"/>
                        <a:pt x="371" y="490"/>
                      </a:cubicBezTo>
                      <a:cubicBezTo>
                        <a:pt x="393" y="465"/>
                        <a:pt x="423" y="452"/>
                        <a:pt x="460" y="452"/>
                      </a:cubicBezTo>
                      <a:cubicBezTo>
                        <a:pt x="494" y="452"/>
                        <a:pt x="522" y="464"/>
                        <a:pt x="544" y="488"/>
                      </a:cubicBezTo>
                      <a:cubicBezTo>
                        <a:pt x="565" y="512"/>
                        <a:pt x="576" y="544"/>
                        <a:pt x="576" y="584"/>
                      </a:cubicBezTo>
                      <a:cubicBezTo>
                        <a:pt x="576" y="625"/>
                        <a:pt x="565" y="658"/>
                        <a:pt x="543" y="683"/>
                      </a:cubicBezTo>
                      <a:cubicBezTo>
                        <a:pt x="542" y="684"/>
                        <a:pt x="541" y="684"/>
                        <a:pt x="540" y="685"/>
                      </a:cubicBezTo>
                      <a:cubicBezTo>
                        <a:pt x="540" y="686"/>
                        <a:pt x="539" y="687"/>
                        <a:pt x="538" y="687"/>
                      </a:cubicBezTo>
                      <a:cubicBezTo>
                        <a:pt x="600" y="751"/>
                        <a:pt x="600" y="751"/>
                        <a:pt x="600" y="751"/>
                      </a:cubicBezTo>
                      <a:lnTo>
                        <a:pt x="523" y="751"/>
                      </a:lnTo>
                      <a:close/>
                      <a:moveTo>
                        <a:pt x="762" y="716"/>
                      </a:moveTo>
                      <a:cubicBezTo>
                        <a:pt x="617" y="716"/>
                        <a:pt x="617" y="716"/>
                        <a:pt x="617" y="716"/>
                      </a:cubicBezTo>
                      <a:cubicBezTo>
                        <a:pt x="617" y="456"/>
                        <a:pt x="617" y="456"/>
                        <a:pt x="617" y="456"/>
                      </a:cubicBezTo>
                      <a:cubicBezTo>
                        <a:pt x="671" y="456"/>
                        <a:pt x="671" y="456"/>
                        <a:pt x="671" y="456"/>
                      </a:cubicBezTo>
                      <a:cubicBezTo>
                        <a:pt x="671" y="668"/>
                        <a:pt x="671" y="668"/>
                        <a:pt x="671" y="668"/>
                      </a:cubicBezTo>
                      <a:cubicBezTo>
                        <a:pt x="762" y="668"/>
                        <a:pt x="762" y="668"/>
                        <a:pt x="762" y="668"/>
                      </a:cubicBezTo>
                      <a:lnTo>
                        <a:pt x="762" y="716"/>
                      </a:lnTo>
                      <a:close/>
                      <a:moveTo>
                        <a:pt x="448" y="329"/>
                      </a:moveTo>
                      <a:cubicBezTo>
                        <a:pt x="250" y="329"/>
                        <a:pt x="89" y="272"/>
                        <a:pt x="89" y="201"/>
                      </a:cubicBezTo>
                      <a:cubicBezTo>
                        <a:pt x="89" y="131"/>
                        <a:pt x="250" y="73"/>
                        <a:pt x="448" y="73"/>
                      </a:cubicBezTo>
                      <a:cubicBezTo>
                        <a:pt x="646" y="73"/>
                        <a:pt x="807" y="131"/>
                        <a:pt x="807" y="201"/>
                      </a:cubicBezTo>
                      <a:cubicBezTo>
                        <a:pt x="807" y="272"/>
                        <a:pt x="646" y="329"/>
                        <a:pt x="448" y="3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95" name="Freeform 41"/>
                <p:cNvSpPr>
                  <a:spLocks/>
                </p:cNvSpPr>
                <p:nvPr/>
              </p:nvSpPr>
              <p:spPr bwMode="auto">
                <a:xfrm>
                  <a:off x="-1887538" y="4916098"/>
                  <a:ext cx="373063" cy="511175"/>
                </a:xfrm>
                <a:custGeom>
                  <a:avLst/>
                  <a:gdLst>
                    <a:gd name="T0" fmla="*/ 63 w 123"/>
                    <a:gd name="T1" fmla="*/ 0 h 168"/>
                    <a:gd name="T2" fmla="*/ 17 w 123"/>
                    <a:gd name="T3" fmla="*/ 23 h 168"/>
                    <a:gd name="T4" fmla="*/ 0 w 123"/>
                    <a:gd name="T5" fmla="*/ 84 h 168"/>
                    <a:gd name="T6" fmla="*/ 17 w 123"/>
                    <a:gd name="T7" fmla="*/ 145 h 168"/>
                    <a:gd name="T8" fmla="*/ 62 w 123"/>
                    <a:gd name="T9" fmla="*/ 168 h 168"/>
                    <a:gd name="T10" fmla="*/ 107 w 123"/>
                    <a:gd name="T11" fmla="*/ 146 h 168"/>
                    <a:gd name="T12" fmla="*/ 123 w 123"/>
                    <a:gd name="T13" fmla="*/ 85 h 168"/>
                    <a:gd name="T14" fmla="*/ 107 w 123"/>
                    <a:gd name="T15" fmla="*/ 23 h 168"/>
                    <a:gd name="T16" fmla="*/ 63 w 123"/>
                    <a:gd name="T1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168">
                      <a:moveTo>
                        <a:pt x="63" y="0"/>
                      </a:moveTo>
                      <a:cubicBezTo>
                        <a:pt x="44" y="0"/>
                        <a:pt x="29" y="8"/>
                        <a:pt x="17" y="23"/>
                      </a:cubicBezTo>
                      <a:cubicBezTo>
                        <a:pt x="6" y="39"/>
                        <a:pt x="0" y="59"/>
                        <a:pt x="0" y="84"/>
                      </a:cubicBezTo>
                      <a:cubicBezTo>
                        <a:pt x="0" y="110"/>
                        <a:pt x="6" y="130"/>
                        <a:pt x="17" y="145"/>
                      </a:cubicBezTo>
                      <a:cubicBezTo>
                        <a:pt x="28" y="160"/>
                        <a:pt x="43" y="168"/>
                        <a:pt x="62" y="168"/>
                      </a:cubicBezTo>
                      <a:cubicBezTo>
                        <a:pt x="81" y="168"/>
                        <a:pt x="96" y="160"/>
                        <a:pt x="107" y="146"/>
                      </a:cubicBezTo>
                      <a:cubicBezTo>
                        <a:pt x="118" y="131"/>
                        <a:pt x="123" y="111"/>
                        <a:pt x="123" y="85"/>
                      </a:cubicBezTo>
                      <a:cubicBezTo>
                        <a:pt x="123" y="59"/>
                        <a:pt x="118" y="38"/>
                        <a:pt x="107" y="23"/>
                      </a:cubicBezTo>
                      <a:cubicBezTo>
                        <a:pt x="97" y="8"/>
                        <a:pt x="82" y="0"/>
                        <a:pt x="6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nvGrpSpPr>
              <p:cNvPr id="191" name="Group 190"/>
              <p:cNvGrpSpPr>
                <a:grpSpLocks noChangeAspect="1"/>
              </p:cNvGrpSpPr>
              <p:nvPr/>
            </p:nvGrpSpPr>
            <p:grpSpPr>
              <a:xfrm>
                <a:off x="4165572" y="2158754"/>
                <a:ext cx="292608" cy="229390"/>
                <a:chOff x="8588655" y="3482322"/>
                <a:chExt cx="2571750" cy="2016125"/>
              </a:xfrm>
            </p:grpSpPr>
            <p:sp>
              <p:nvSpPr>
                <p:cNvPr id="192" name="Freeform 36"/>
                <p:cNvSpPr>
                  <a:spLocks/>
                </p:cNvSpPr>
                <p:nvPr/>
              </p:nvSpPr>
              <p:spPr bwMode="auto">
                <a:xfrm>
                  <a:off x="8588655" y="3482322"/>
                  <a:ext cx="1547813" cy="241300"/>
                </a:xfrm>
                <a:custGeom>
                  <a:avLst/>
                  <a:gdLst>
                    <a:gd name="T0" fmla="*/ 2894 w 2948"/>
                    <a:gd name="T1" fmla="*/ 397 h 460"/>
                    <a:gd name="T2" fmla="*/ 2752 w 2948"/>
                    <a:gd name="T3" fmla="*/ 152 h 460"/>
                    <a:gd name="T4" fmla="*/ 2488 w 2948"/>
                    <a:gd name="T5" fmla="*/ 0 h 460"/>
                    <a:gd name="T6" fmla="*/ 304 w 2948"/>
                    <a:gd name="T7" fmla="*/ 0 h 460"/>
                    <a:gd name="T8" fmla="*/ 0 w 2948"/>
                    <a:gd name="T9" fmla="*/ 304 h 460"/>
                    <a:gd name="T10" fmla="*/ 0 w 2948"/>
                    <a:gd name="T11" fmla="*/ 460 h 460"/>
                    <a:gd name="T12" fmla="*/ 2948 w 2948"/>
                    <a:gd name="T13" fmla="*/ 460 h 460"/>
                    <a:gd name="T14" fmla="*/ 2894 w 2948"/>
                    <a:gd name="T15" fmla="*/ 397 h 4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48" h="460">
                      <a:moveTo>
                        <a:pt x="2894" y="397"/>
                      </a:moveTo>
                      <a:lnTo>
                        <a:pt x="2752" y="152"/>
                      </a:lnTo>
                      <a:cubicBezTo>
                        <a:pt x="2698" y="59"/>
                        <a:pt x="2595" y="0"/>
                        <a:pt x="2488" y="0"/>
                      </a:cubicBezTo>
                      <a:lnTo>
                        <a:pt x="304" y="0"/>
                      </a:lnTo>
                      <a:cubicBezTo>
                        <a:pt x="138" y="0"/>
                        <a:pt x="0" y="137"/>
                        <a:pt x="0" y="304"/>
                      </a:cubicBezTo>
                      <a:lnTo>
                        <a:pt x="0" y="460"/>
                      </a:lnTo>
                      <a:lnTo>
                        <a:pt x="2948" y="460"/>
                      </a:lnTo>
                      <a:cubicBezTo>
                        <a:pt x="2923" y="446"/>
                        <a:pt x="2909" y="421"/>
                        <a:pt x="2894" y="397"/>
                      </a:cubicBez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sp>
              <p:nvSpPr>
                <p:cNvPr id="193" name="Freeform 37"/>
                <p:cNvSpPr>
                  <a:spLocks noEditPoints="1"/>
                </p:cNvSpPr>
                <p:nvPr/>
              </p:nvSpPr>
              <p:spPr bwMode="auto">
                <a:xfrm>
                  <a:off x="8588655" y="3804585"/>
                  <a:ext cx="2571750" cy="1693862"/>
                </a:xfrm>
                <a:custGeom>
                  <a:avLst/>
                  <a:gdLst>
                    <a:gd name="T0" fmla="*/ 4706 w 4896"/>
                    <a:gd name="T1" fmla="*/ 0 h 3227"/>
                    <a:gd name="T2" fmla="*/ 0 w 4896"/>
                    <a:gd name="T3" fmla="*/ 0 h 3227"/>
                    <a:gd name="T4" fmla="*/ 0 w 4896"/>
                    <a:gd name="T5" fmla="*/ 2923 h 3227"/>
                    <a:gd name="T6" fmla="*/ 304 w 4896"/>
                    <a:gd name="T7" fmla="*/ 3227 h 3227"/>
                    <a:gd name="T8" fmla="*/ 4593 w 4896"/>
                    <a:gd name="T9" fmla="*/ 3227 h 3227"/>
                    <a:gd name="T10" fmla="*/ 4896 w 4896"/>
                    <a:gd name="T11" fmla="*/ 2923 h 3227"/>
                    <a:gd name="T12" fmla="*/ 4896 w 4896"/>
                    <a:gd name="T13" fmla="*/ 279 h 3227"/>
                    <a:gd name="T14" fmla="*/ 4706 w 4896"/>
                    <a:gd name="T15" fmla="*/ 0 h 3227"/>
                    <a:gd name="T16" fmla="*/ 3070 w 4896"/>
                    <a:gd name="T17" fmla="*/ 1469 h 3227"/>
                    <a:gd name="T18" fmla="*/ 2204 w 4896"/>
                    <a:gd name="T19" fmla="*/ 2708 h 3227"/>
                    <a:gd name="T20" fmla="*/ 2169 w 4896"/>
                    <a:gd name="T21" fmla="*/ 2727 h 3227"/>
                    <a:gd name="T22" fmla="*/ 2150 w 4896"/>
                    <a:gd name="T23" fmla="*/ 2722 h 3227"/>
                    <a:gd name="T24" fmla="*/ 2130 w 4896"/>
                    <a:gd name="T25" fmla="*/ 2673 h 3227"/>
                    <a:gd name="T26" fmla="*/ 2355 w 4896"/>
                    <a:gd name="T27" fmla="*/ 1934 h 3227"/>
                    <a:gd name="T28" fmla="*/ 1851 w 4896"/>
                    <a:gd name="T29" fmla="*/ 1934 h 3227"/>
                    <a:gd name="T30" fmla="*/ 1812 w 4896"/>
                    <a:gd name="T31" fmla="*/ 1910 h 3227"/>
                    <a:gd name="T32" fmla="*/ 1817 w 4896"/>
                    <a:gd name="T33" fmla="*/ 1866 h 3227"/>
                    <a:gd name="T34" fmla="*/ 2659 w 4896"/>
                    <a:gd name="T35" fmla="*/ 642 h 3227"/>
                    <a:gd name="T36" fmla="*/ 2693 w 4896"/>
                    <a:gd name="T37" fmla="*/ 622 h 3227"/>
                    <a:gd name="T38" fmla="*/ 2713 w 4896"/>
                    <a:gd name="T39" fmla="*/ 627 h 3227"/>
                    <a:gd name="T40" fmla="*/ 2732 w 4896"/>
                    <a:gd name="T41" fmla="*/ 676 h 3227"/>
                    <a:gd name="T42" fmla="*/ 2517 w 4896"/>
                    <a:gd name="T43" fmla="*/ 1400 h 3227"/>
                    <a:gd name="T44" fmla="*/ 3036 w 4896"/>
                    <a:gd name="T45" fmla="*/ 1400 h 3227"/>
                    <a:gd name="T46" fmla="*/ 3080 w 4896"/>
                    <a:gd name="T47" fmla="*/ 1444 h 3227"/>
                    <a:gd name="T48" fmla="*/ 3070 w 4896"/>
                    <a:gd name="T49" fmla="*/ 1469 h 3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96" h="3227">
                      <a:moveTo>
                        <a:pt x="4706" y="0"/>
                      </a:moveTo>
                      <a:lnTo>
                        <a:pt x="0" y="0"/>
                      </a:lnTo>
                      <a:lnTo>
                        <a:pt x="0" y="2923"/>
                      </a:lnTo>
                      <a:cubicBezTo>
                        <a:pt x="0" y="3090"/>
                        <a:pt x="138" y="3227"/>
                        <a:pt x="304" y="3227"/>
                      </a:cubicBezTo>
                      <a:lnTo>
                        <a:pt x="4593" y="3227"/>
                      </a:lnTo>
                      <a:cubicBezTo>
                        <a:pt x="4759" y="3227"/>
                        <a:pt x="4896" y="3090"/>
                        <a:pt x="4896" y="2923"/>
                      </a:cubicBezTo>
                      <a:lnTo>
                        <a:pt x="4896" y="279"/>
                      </a:lnTo>
                      <a:cubicBezTo>
                        <a:pt x="4896" y="157"/>
                        <a:pt x="4818" y="49"/>
                        <a:pt x="4706" y="0"/>
                      </a:cubicBezTo>
                      <a:close/>
                      <a:moveTo>
                        <a:pt x="3070" y="1469"/>
                      </a:moveTo>
                      <a:lnTo>
                        <a:pt x="2204" y="2708"/>
                      </a:lnTo>
                      <a:cubicBezTo>
                        <a:pt x="2194" y="2717"/>
                        <a:pt x="2184" y="2727"/>
                        <a:pt x="2169" y="2727"/>
                      </a:cubicBezTo>
                      <a:cubicBezTo>
                        <a:pt x="2164" y="2727"/>
                        <a:pt x="2155" y="2727"/>
                        <a:pt x="2150" y="2722"/>
                      </a:cubicBezTo>
                      <a:cubicBezTo>
                        <a:pt x="2130" y="2713"/>
                        <a:pt x="2120" y="2693"/>
                        <a:pt x="2130" y="2673"/>
                      </a:cubicBezTo>
                      <a:lnTo>
                        <a:pt x="2355" y="1934"/>
                      </a:lnTo>
                      <a:lnTo>
                        <a:pt x="1851" y="1934"/>
                      </a:lnTo>
                      <a:cubicBezTo>
                        <a:pt x="1836" y="1934"/>
                        <a:pt x="1822" y="1924"/>
                        <a:pt x="1812" y="1910"/>
                      </a:cubicBezTo>
                      <a:cubicBezTo>
                        <a:pt x="1807" y="1895"/>
                        <a:pt x="1807" y="1880"/>
                        <a:pt x="1817" y="1866"/>
                      </a:cubicBezTo>
                      <a:lnTo>
                        <a:pt x="2659" y="642"/>
                      </a:lnTo>
                      <a:cubicBezTo>
                        <a:pt x="2669" y="632"/>
                        <a:pt x="2679" y="622"/>
                        <a:pt x="2693" y="622"/>
                      </a:cubicBezTo>
                      <a:cubicBezTo>
                        <a:pt x="2698" y="622"/>
                        <a:pt x="2703" y="622"/>
                        <a:pt x="2713" y="627"/>
                      </a:cubicBezTo>
                      <a:cubicBezTo>
                        <a:pt x="2732" y="637"/>
                        <a:pt x="2742" y="656"/>
                        <a:pt x="2732" y="676"/>
                      </a:cubicBezTo>
                      <a:lnTo>
                        <a:pt x="2517" y="1400"/>
                      </a:lnTo>
                      <a:lnTo>
                        <a:pt x="3036" y="1400"/>
                      </a:lnTo>
                      <a:cubicBezTo>
                        <a:pt x="3060" y="1400"/>
                        <a:pt x="3080" y="1420"/>
                        <a:pt x="3080" y="1444"/>
                      </a:cubicBezTo>
                      <a:cubicBezTo>
                        <a:pt x="3080" y="1454"/>
                        <a:pt x="3075" y="1459"/>
                        <a:pt x="3070" y="1469"/>
                      </a:cubicBez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grpSp>
        </p:grpSp>
      </p:grpSp>
      <p:grpSp>
        <p:nvGrpSpPr>
          <p:cNvPr id="5" name="Group 4"/>
          <p:cNvGrpSpPr/>
          <p:nvPr/>
        </p:nvGrpSpPr>
        <p:grpSpPr>
          <a:xfrm>
            <a:off x="496692" y="1434930"/>
            <a:ext cx="1600799" cy="4611909"/>
            <a:chOff x="496692" y="1434930"/>
            <a:chExt cx="1600799" cy="4611909"/>
          </a:xfrm>
        </p:grpSpPr>
        <p:sp>
          <p:nvSpPr>
            <p:cNvPr id="164" name="Rectangle 163"/>
            <p:cNvSpPr/>
            <p:nvPr/>
          </p:nvSpPr>
          <p:spPr>
            <a:xfrm>
              <a:off x="813890" y="5725695"/>
              <a:ext cx="933597" cy="321144"/>
            </a:xfrm>
            <a:prstGeom prst="rect">
              <a:avLst/>
            </a:prstGeom>
          </p:spPr>
          <p:txBody>
            <a:bodyPr wrap="none" lIns="0" tIns="0" rIns="0" bIns="0" anchor="ctr">
              <a:no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50"/>
                  </a:solidFill>
                  <a:effectLst/>
                  <a:uLnTx/>
                  <a:uFillTx/>
                  <a:latin typeface="Segoe UI Light"/>
                </a:rPr>
                <a:t>Data</a:t>
              </a:r>
            </a:p>
          </p:txBody>
        </p:sp>
        <p:grpSp>
          <p:nvGrpSpPr>
            <p:cNvPr id="165" name="Group 164"/>
            <p:cNvGrpSpPr/>
            <p:nvPr/>
          </p:nvGrpSpPr>
          <p:grpSpPr>
            <a:xfrm>
              <a:off x="1789019" y="1434930"/>
              <a:ext cx="308472" cy="4199169"/>
              <a:chOff x="1776319" y="1369399"/>
              <a:chExt cx="308472" cy="3830198"/>
            </a:xfrm>
          </p:grpSpPr>
          <p:sp>
            <p:nvSpPr>
              <p:cNvPr id="181" name="Freeform 586"/>
              <p:cNvSpPr/>
              <p:nvPr/>
            </p:nvSpPr>
            <p:spPr bwMode="auto">
              <a:xfrm>
                <a:off x="1960934" y="1369399"/>
                <a:ext cx="123857" cy="3830198"/>
              </a:xfrm>
              <a:custGeom>
                <a:avLst/>
                <a:gdLst>
                  <a:gd name="connsiteX0" fmla="*/ 247650 w 247650"/>
                  <a:gd name="connsiteY0" fmla="*/ 0 h 295275"/>
                  <a:gd name="connsiteX1" fmla="*/ 0 w 247650"/>
                  <a:gd name="connsiteY1" fmla="*/ 0 h 295275"/>
                  <a:gd name="connsiteX2" fmla="*/ 0 w 247650"/>
                  <a:gd name="connsiteY2" fmla="*/ 295275 h 295275"/>
                  <a:gd name="connsiteX3" fmla="*/ 238125 w 247650"/>
                  <a:gd name="connsiteY3" fmla="*/ 295275 h 295275"/>
                </a:gdLst>
                <a:ahLst/>
                <a:cxnLst>
                  <a:cxn ang="0">
                    <a:pos x="connsiteX0" y="connsiteY0"/>
                  </a:cxn>
                  <a:cxn ang="0">
                    <a:pos x="connsiteX1" y="connsiteY1"/>
                  </a:cxn>
                  <a:cxn ang="0">
                    <a:pos x="connsiteX2" y="connsiteY2"/>
                  </a:cxn>
                  <a:cxn ang="0">
                    <a:pos x="connsiteX3" y="connsiteY3"/>
                  </a:cxn>
                </a:cxnLst>
                <a:rect l="l" t="t" r="r" b="b"/>
                <a:pathLst>
                  <a:path w="247650" h="295275">
                    <a:moveTo>
                      <a:pt x="247650" y="0"/>
                    </a:moveTo>
                    <a:lnTo>
                      <a:pt x="0" y="0"/>
                    </a:lnTo>
                    <a:lnTo>
                      <a:pt x="0" y="295275"/>
                    </a:lnTo>
                    <a:lnTo>
                      <a:pt x="238125" y="295275"/>
                    </a:lnTo>
                  </a:path>
                </a:pathLst>
              </a:custGeom>
              <a:noFill/>
              <a:ln w="12700" cap="flat" cmpd="sng" algn="ctr">
                <a:solidFill>
                  <a:srgbClr val="0078D7"/>
                </a:solidFill>
                <a:prstDash val="solid"/>
                <a:headEnd type="none" w="med" len="med"/>
                <a:tailEnd type="none" w="med"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endParaRPr>
              </a:p>
            </p:txBody>
          </p:sp>
          <p:cxnSp>
            <p:nvCxnSpPr>
              <p:cNvPr id="182" name="Straight Connector 181"/>
              <p:cNvCxnSpPr/>
              <p:nvPr/>
            </p:nvCxnSpPr>
            <p:spPr>
              <a:xfrm>
                <a:off x="1776319" y="3284498"/>
                <a:ext cx="308472" cy="0"/>
              </a:xfrm>
              <a:prstGeom prst="line">
                <a:avLst/>
              </a:prstGeom>
              <a:noFill/>
              <a:ln w="12700" cap="flat" cmpd="sng" algn="ctr">
                <a:solidFill>
                  <a:srgbClr val="0078D7"/>
                </a:solidFill>
                <a:prstDash val="solid"/>
                <a:headEnd type="none"/>
                <a:tailEnd type="none"/>
              </a:ln>
              <a:effectLst/>
            </p:spPr>
          </p:cxnSp>
        </p:grpSp>
        <p:grpSp>
          <p:nvGrpSpPr>
            <p:cNvPr id="3" name="Group 2"/>
            <p:cNvGrpSpPr/>
            <p:nvPr/>
          </p:nvGrpSpPr>
          <p:grpSpPr>
            <a:xfrm>
              <a:off x="496692" y="1654968"/>
              <a:ext cx="1439175" cy="563250"/>
              <a:chOff x="496692" y="2081186"/>
              <a:chExt cx="1439175" cy="563250"/>
            </a:xfrm>
          </p:grpSpPr>
          <p:sp>
            <p:nvSpPr>
              <p:cNvPr id="161" name="TextBox 160"/>
              <p:cNvSpPr txBox="1"/>
              <p:nvPr/>
            </p:nvSpPr>
            <p:spPr>
              <a:xfrm>
                <a:off x="1261371" y="2081186"/>
                <a:ext cx="674496" cy="563250"/>
              </a:xfrm>
              <a:prstGeom prst="rect">
                <a:avLst/>
              </a:prstGeom>
              <a:noFill/>
            </p:spPr>
            <p:txBody>
              <a:bodyPr wrap="square" lIns="0" tIns="146283" rIns="182854" bIns="146283" rtlCol="0">
                <a:noAutofit/>
              </a:bodyPr>
              <a:lstStyle/>
              <a:p>
                <a:pPr marL="0" marR="0" lvl="0" indent="0" defTabSz="932563" eaLnBrk="1" fontAlgn="auto" latinLnBrk="0" hangingPunct="1">
                  <a:lnSpc>
                    <a:spcPct val="90000"/>
                  </a:lnSpc>
                  <a:spcBef>
                    <a:spcPts val="0"/>
                  </a:spcBef>
                  <a:spcAft>
                    <a:spcPts val="600"/>
                  </a:spcAft>
                  <a:buClrTx/>
                  <a:buSzTx/>
                  <a:buFontTx/>
                  <a:buNone/>
                  <a:tabLst/>
                  <a:defRPr/>
                </a:pPr>
                <a: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t>Data </a:t>
                </a:r>
                <a:b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br>
                <a: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t>Sources</a:t>
                </a:r>
              </a:p>
            </p:txBody>
          </p:sp>
          <p:sp>
            <p:nvSpPr>
              <p:cNvPr id="166" name="Freeform 34"/>
              <p:cNvSpPr>
                <a:spLocks noChangeAspect="1" noEditPoints="1"/>
              </p:cNvSpPr>
              <p:nvPr/>
            </p:nvSpPr>
            <p:spPr bwMode="auto">
              <a:xfrm>
                <a:off x="496692" y="2203651"/>
                <a:ext cx="530352" cy="419571"/>
              </a:xfrm>
              <a:custGeom>
                <a:avLst/>
                <a:gdLst>
                  <a:gd name="T0" fmla="*/ 234 w 1464"/>
                  <a:gd name="T1" fmla="*/ 815 h 1158"/>
                  <a:gd name="T2" fmla="*/ 206 w 1464"/>
                  <a:gd name="T3" fmla="*/ 1158 h 1158"/>
                  <a:gd name="T4" fmla="*/ 33 w 1464"/>
                  <a:gd name="T5" fmla="*/ 1131 h 1158"/>
                  <a:gd name="T6" fmla="*/ 89 w 1464"/>
                  <a:gd name="T7" fmla="*/ 876 h 1158"/>
                  <a:gd name="T8" fmla="*/ 183 w 1464"/>
                  <a:gd name="T9" fmla="*/ 876 h 1158"/>
                  <a:gd name="T10" fmla="*/ 323 w 1464"/>
                  <a:gd name="T11" fmla="*/ 1158 h 1158"/>
                  <a:gd name="T12" fmla="*/ 495 w 1464"/>
                  <a:gd name="T13" fmla="*/ 1131 h 1158"/>
                  <a:gd name="T14" fmla="*/ 295 w 1464"/>
                  <a:gd name="T15" fmla="*/ 748 h 1158"/>
                  <a:gd name="T16" fmla="*/ 295 w 1464"/>
                  <a:gd name="T17" fmla="*/ 1131 h 1158"/>
                  <a:gd name="T18" fmla="*/ 584 w 1464"/>
                  <a:gd name="T19" fmla="*/ 1158 h 1158"/>
                  <a:gd name="T20" fmla="*/ 757 w 1464"/>
                  <a:gd name="T21" fmla="*/ 1131 h 1158"/>
                  <a:gd name="T22" fmla="*/ 557 w 1464"/>
                  <a:gd name="T23" fmla="*/ 493 h 1158"/>
                  <a:gd name="T24" fmla="*/ 557 w 1464"/>
                  <a:gd name="T25" fmla="*/ 1131 h 1158"/>
                  <a:gd name="T26" fmla="*/ 863 w 1464"/>
                  <a:gd name="T27" fmla="*/ 676 h 1158"/>
                  <a:gd name="T28" fmla="*/ 813 w 1464"/>
                  <a:gd name="T29" fmla="*/ 1131 h 1158"/>
                  <a:gd name="T30" fmla="*/ 991 w 1464"/>
                  <a:gd name="T31" fmla="*/ 1158 h 1158"/>
                  <a:gd name="T32" fmla="*/ 1013 w 1464"/>
                  <a:gd name="T33" fmla="*/ 610 h 1158"/>
                  <a:gd name="T34" fmla="*/ 902 w 1464"/>
                  <a:gd name="T35" fmla="*/ 687 h 1158"/>
                  <a:gd name="T36" fmla="*/ 1074 w 1464"/>
                  <a:gd name="T37" fmla="*/ 1131 h 1158"/>
                  <a:gd name="T38" fmla="*/ 1247 w 1464"/>
                  <a:gd name="T39" fmla="*/ 1158 h 1158"/>
                  <a:gd name="T40" fmla="*/ 1275 w 1464"/>
                  <a:gd name="T41" fmla="*/ 366 h 1158"/>
                  <a:gd name="T42" fmla="*/ 1074 w 1464"/>
                  <a:gd name="T43" fmla="*/ 549 h 1158"/>
                  <a:gd name="T44" fmla="*/ 1442 w 1464"/>
                  <a:gd name="T45" fmla="*/ 0 h 1158"/>
                  <a:gd name="T46" fmla="*/ 1024 w 1464"/>
                  <a:gd name="T47" fmla="*/ 33 h 1158"/>
                  <a:gd name="T48" fmla="*/ 1130 w 1464"/>
                  <a:gd name="T49" fmla="*/ 166 h 1158"/>
                  <a:gd name="T50" fmla="*/ 935 w 1464"/>
                  <a:gd name="T51" fmla="*/ 410 h 1158"/>
                  <a:gd name="T52" fmla="*/ 896 w 1464"/>
                  <a:gd name="T53" fmla="*/ 416 h 1158"/>
                  <a:gd name="T54" fmla="*/ 540 w 1464"/>
                  <a:gd name="T55" fmla="*/ 94 h 1158"/>
                  <a:gd name="T56" fmla="*/ 11 w 1464"/>
                  <a:gd name="T57" fmla="*/ 704 h 1158"/>
                  <a:gd name="T58" fmla="*/ 117 w 1464"/>
                  <a:gd name="T59" fmla="*/ 848 h 1158"/>
                  <a:gd name="T60" fmla="*/ 156 w 1464"/>
                  <a:gd name="T61" fmla="*/ 848 h 1158"/>
                  <a:gd name="T62" fmla="*/ 534 w 1464"/>
                  <a:gd name="T63" fmla="*/ 443 h 1158"/>
                  <a:gd name="T64" fmla="*/ 885 w 1464"/>
                  <a:gd name="T65" fmla="*/ 649 h 1158"/>
                  <a:gd name="T66" fmla="*/ 930 w 1464"/>
                  <a:gd name="T67" fmla="*/ 643 h 1158"/>
                  <a:gd name="T68" fmla="*/ 1269 w 1464"/>
                  <a:gd name="T69" fmla="*/ 321 h 1158"/>
                  <a:gd name="T70" fmla="*/ 1420 w 1464"/>
                  <a:gd name="T71" fmla="*/ 460 h 1158"/>
                  <a:gd name="T72" fmla="*/ 1442 w 1464"/>
                  <a:gd name="T73" fmla="*/ 449 h 1158"/>
                  <a:gd name="T74" fmla="*/ 1442 w 1464"/>
                  <a:gd name="T75" fmla="*/ 0 h 1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64" h="1158">
                    <a:moveTo>
                      <a:pt x="183" y="876"/>
                    </a:moveTo>
                    <a:cubicBezTo>
                      <a:pt x="234" y="815"/>
                      <a:pt x="234" y="815"/>
                      <a:pt x="234" y="815"/>
                    </a:cubicBezTo>
                    <a:cubicBezTo>
                      <a:pt x="234" y="1131"/>
                      <a:pt x="234" y="1131"/>
                      <a:pt x="234" y="1131"/>
                    </a:cubicBezTo>
                    <a:cubicBezTo>
                      <a:pt x="234" y="1147"/>
                      <a:pt x="222" y="1158"/>
                      <a:pt x="206" y="1158"/>
                    </a:cubicBezTo>
                    <a:cubicBezTo>
                      <a:pt x="61" y="1158"/>
                      <a:pt x="61" y="1158"/>
                      <a:pt x="61" y="1158"/>
                    </a:cubicBezTo>
                    <a:cubicBezTo>
                      <a:pt x="50" y="1158"/>
                      <a:pt x="33" y="1147"/>
                      <a:pt x="33" y="1131"/>
                    </a:cubicBezTo>
                    <a:cubicBezTo>
                      <a:pt x="33" y="820"/>
                      <a:pt x="33" y="820"/>
                      <a:pt x="33" y="820"/>
                    </a:cubicBezTo>
                    <a:cubicBezTo>
                      <a:pt x="89" y="876"/>
                      <a:pt x="89" y="876"/>
                      <a:pt x="89" y="876"/>
                    </a:cubicBezTo>
                    <a:cubicBezTo>
                      <a:pt x="100" y="887"/>
                      <a:pt x="117" y="898"/>
                      <a:pt x="133" y="898"/>
                    </a:cubicBezTo>
                    <a:cubicBezTo>
                      <a:pt x="150" y="898"/>
                      <a:pt x="172" y="887"/>
                      <a:pt x="183" y="876"/>
                    </a:cubicBezTo>
                    <a:close/>
                    <a:moveTo>
                      <a:pt x="295" y="1131"/>
                    </a:moveTo>
                    <a:cubicBezTo>
                      <a:pt x="295" y="1147"/>
                      <a:pt x="306" y="1158"/>
                      <a:pt x="323" y="1158"/>
                    </a:cubicBezTo>
                    <a:cubicBezTo>
                      <a:pt x="467" y="1158"/>
                      <a:pt x="467" y="1158"/>
                      <a:pt x="467" y="1158"/>
                    </a:cubicBezTo>
                    <a:cubicBezTo>
                      <a:pt x="484" y="1158"/>
                      <a:pt x="495" y="1147"/>
                      <a:pt x="495" y="1131"/>
                    </a:cubicBezTo>
                    <a:cubicBezTo>
                      <a:pt x="495" y="527"/>
                      <a:pt x="495" y="527"/>
                      <a:pt x="495" y="527"/>
                    </a:cubicBezTo>
                    <a:cubicBezTo>
                      <a:pt x="295" y="748"/>
                      <a:pt x="295" y="748"/>
                      <a:pt x="295" y="748"/>
                    </a:cubicBezTo>
                    <a:cubicBezTo>
                      <a:pt x="295" y="1131"/>
                      <a:pt x="295" y="1131"/>
                      <a:pt x="295" y="1131"/>
                    </a:cubicBezTo>
                    <a:cubicBezTo>
                      <a:pt x="295" y="1131"/>
                      <a:pt x="295" y="1131"/>
                      <a:pt x="295" y="1131"/>
                    </a:cubicBezTo>
                    <a:close/>
                    <a:moveTo>
                      <a:pt x="557" y="1131"/>
                    </a:moveTo>
                    <a:cubicBezTo>
                      <a:pt x="557" y="1147"/>
                      <a:pt x="568" y="1158"/>
                      <a:pt x="584" y="1158"/>
                    </a:cubicBezTo>
                    <a:cubicBezTo>
                      <a:pt x="729" y="1158"/>
                      <a:pt x="729" y="1158"/>
                      <a:pt x="729" y="1158"/>
                    </a:cubicBezTo>
                    <a:cubicBezTo>
                      <a:pt x="746" y="1158"/>
                      <a:pt x="757" y="1147"/>
                      <a:pt x="757" y="1131"/>
                    </a:cubicBezTo>
                    <a:cubicBezTo>
                      <a:pt x="757" y="615"/>
                      <a:pt x="757" y="615"/>
                      <a:pt x="757" y="615"/>
                    </a:cubicBezTo>
                    <a:cubicBezTo>
                      <a:pt x="557" y="493"/>
                      <a:pt x="557" y="493"/>
                      <a:pt x="557" y="493"/>
                    </a:cubicBezTo>
                    <a:cubicBezTo>
                      <a:pt x="557" y="1131"/>
                      <a:pt x="557" y="1131"/>
                      <a:pt x="557" y="1131"/>
                    </a:cubicBezTo>
                    <a:cubicBezTo>
                      <a:pt x="557" y="1131"/>
                      <a:pt x="557" y="1131"/>
                      <a:pt x="557" y="1131"/>
                    </a:cubicBezTo>
                    <a:close/>
                    <a:moveTo>
                      <a:pt x="902" y="687"/>
                    </a:moveTo>
                    <a:cubicBezTo>
                      <a:pt x="891" y="687"/>
                      <a:pt x="874" y="687"/>
                      <a:pt x="863" y="676"/>
                    </a:cubicBezTo>
                    <a:cubicBezTo>
                      <a:pt x="813" y="649"/>
                      <a:pt x="813" y="649"/>
                      <a:pt x="813" y="649"/>
                    </a:cubicBezTo>
                    <a:cubicBezTo>
                      <a:pt x="813" y="1131"/>
                      <a:pt x="813" y="1131"/>
                      <a:pt x="813" y="1131"/>
                    </a:cubicBezTo>
                    <a:cubicBezTo>
                      <a:pt x="813" y="1147"/>
                      <a:pt x="829" y="1158"/>
                      <a:pt x="841" y="1158"/>
                    </a:cubicBezTo>
                    <a:cubicBezTo>
                      <a:pt x="991" y="1158"/>
                      <a:pt x="991" y="1158"/>
                      <a:pt x="991" y="1158"/>
                    </a:cubicBezTo>
                    <a:cubicBezTo>
                      <a:pt x="1002" y="1158"/>
                      <a:pt x="1013" y="1147"/>
                      <a:pt x="1013" y="1131"/>
                    </a:cubicBezTo>
                    <a:cubicBezTo>
                      <a:pt x="1013" y="610"/>
                      <a:pt x="1013" y="610"/>
                      <a:pt x="1013" y="610"/>
                    </a:cubicBezTo>
                    <a:cubicBezTo>
                      <a:pt x="958" y="671"/>
                      <a:pt x="958" y="671"/>
                      <a:pt x="958" y="671"/>
                    </a:cubicBezTo>
                    <a:cubicBezTo>
                      <a:pt x="941" y="682"/>
                      <a:pt x="924" y="687"/>
                      <a:pt x="902" y="687"/>
                    </a:cubicBezTo>
                    <a:close/>
                    <a:moveTo>
                      <a:pt x="1074" y="549"/>
                    </a:moveTo>
                    <a:cubicBezTo>
                      <a:pt x="1074" y="1131"/>
                      <a:pt x="1074" y="1131"/>
                      <a:pt x="1074" y="1131"/>
                    </a:cubicBezTo>
                    <a:cubicBezTo>
                      <a:pt x="1074" y="1147"/>
                      <a:pt x="1086" y="1158"/>
                      <a:pt x="1102" y="1158"/>
                    </a:cubicBezTo>
                    <a:cubicBezTo>
                      <a:pt x="1247" y="1158"/>
                      <a:pt x="1247" y="1158"/>
                      <a:pt x="1247" y="1158"/>
                    </a:cubicBezTo>
                    <a:cubicBezTo>
                      <a:pt x="1264" y="1158"/>
                      <a:pt x="1275" y="1147"/>
                      <a:pt x="1275" y="1131"/>
                    </a:cubicBezTo>
                    <a:cubicBezTo>
                      <a:pt x="1275" y="366"/>
                      <a:pt x="1275" y="366"/>
                      <a:pt x="1275" y="366"/>
                    </a:cubicBezTo>
                    <a:cubicBezTo>
                      <a:pt x="1269" y="360"/>
                      <a:pt x="1269" y="360"/>
                      <a:pt x="1269" y="360"/>
                    </a:cubicBezTo>
                    <a:cubicBezTo>
                      <a:pt x="1074" y="549"/>
                      <a:pt x="1074" y="549"/>
                      <a:pt x="1074" y="549"/>
                    </a:cubicBezTo>
                    <a:cubicBezTo>
                      <a:pt x="1074" y="549"/>
                      <a:pt x="1074" y="549"/>
                      <a:pt x="1074" y="549"/>
                    </a:cubicBezTo>
                    <a:close/>
                    <a:moveTo>
                      <a:pt x="1442" y="0"/>
                    </a:moveTo>
                    <a:cubicBezTo>
                      <a:pt x="1442" y="0"/>
                      <a:pt x="1442" y="0"/>
                      <a:pt x="1442" y="0"/>
                    </a:cubicBezTo>
                    <a:cubicBezTo>
                      <a:pt x="1024" y="33"/>
                      <a:pt x="1024" y="33"/>
                      <a:pt x="1024" y="33"/>
                    </a:cubicBezTo>
                    <a:cubicBezTo>
                      <a:pt x="1008" y="33"/>
                      <a:pt x="1002" y="44"/>
                      <a:pt x="1013" y="50"/>
                    </a:cubicBezTo>
                    <a:cubicBezTo>
                      <a:pt x="1130" y="166"/>
                      <a:pt x="1130" y="166"/>
                      <a:pt x="1130" y="166"/>
                    </a:cubicBezTo>
                    <a:cubicBezTo>
                      <a:pt x="1141" y="177"/>
                      <a:pt x="1141" y="194"/>
                      <a:pt x="1130" y="205"/>
                    </a:cubicBezTo>
                    <a:cubicBezTo>
                      <a:pt x="935" y="410"/>
                      <a:pt x="935" y="410"/>
                      <a:pt x="935" y="410"/>
                    </a:cubicBezTo>
                    <a:cubicBezTo>
                      <a:pt x="930" y="416"/>
                      <a:pt x="924" y="421"/>
                      <a:pt x="919" y="421"/>
                    </a:cubicBezTo>
                    <a:cubicBezTo>
                      <a:pt x="907" y="421"/>
                      <a:pt x="902" y="416"/>
                      <a:pt x="896" y="416"/>
                    </a:cubicBezTo>
                    <a:cubicBezTo>
                      <a:pt x="557" y="100"/>
                      <a:pt x="557" y="100"/>
                      <a:pt x="557" y="100"/>
                    </a:cubicBezTo>
                    <a:cubicBezTo>
                      <a:pt x="551" y="94"/>
                      <a:pt x="545" y="94"/>
                      <a:pt x="540" y="94"/>
                    </a:cubicBezTo>
                    <a:cubicBezTo>
                      <a:pt x="529" y="94"/>
                      <a:pt x="523" y="94"/>
                      <a:pt x="518" y="100"/>
                    </a:cubicBezTo>
                    <a:cubicBezTo>
                      <a:pt x="11" y="704"/>
                      <a:pt x="11" y="704"/>
                      <a:pt x="11" y="704"/>
                    </a:cubicBezTo>
                    <a:cubicBezTo>
                      <a:pt x="0" y="715"/>
                      <a:pt x="0" y="737"/>
                      <a:pt x="11" y="748"/>
                    </a:cubicBezTo>
                    <a:cubicBezTo>
                      <a:pt x="117" y="848"/>
                      <a:pt x="117" y="848"/>
                      <a:pt x="117" y="848"/>
                    </a:cubicBezTo>
                    <a:cubicBezTo>
                      <a:pt x="122" y="854"/>
                      <a:pt x="128" y="859"/>
                      <a:pt x="133" y="859"/>
                    </a:cubicBezTo>
                    <a:cubicBezTo>
                      <a:pt x="139" y="859"/>
                      <a:pt x="150" y="854"/>
                      <a:pt x="156" y="848"/>
                    </a:cubicBezTo>
                    <a:cubicBezTo>
                      <a:pt x="506" y="454"/>
                      <a:pt x="506" y="454"/>
                      <a:pt x="506" y="454"/>
                    </a:cubicBezTo>
                    <a:cubicBezTo>
                      <a:pt x="512" y="443"/>
                      <a:pt x="523" y="443"/>
                      <a:pt x="534" y="443"/>
                    </a:cubicBezTo>
                    <a:cubicBezTo>
                      <a:pt x="540" y="443"/>
                      <a:pt x="545" y="443"/>
                      <a:pt x="551" y="443"/>
                    </a:cubicBezTo>
                    <a:cubicBezTo>
                      <a:pt x="885" y="649"/>
                      <a:pt x="885" y="649"/>
                      <a:pt x="885" y="649"/>
                    </a:cubicBezTo>
                    <a:cubicBezTo>
                      <a:pt x="891" y="649"/>
                      <a:pt x="896" y="649"/>
                      <a:pt x="902" y="649"/>
                    </a:cubicBezTo>
                    <a:cubicBezTo>
                      <a:pt x="913" y="649"/>
                      <a:pt x="924" y="649"/>
                      <a:pt x="930" y="643"/>
                    </a:cubicBezTo>
                    <a:cubicBezTo>
                      <a:pt x="1253" y="327"/>
                      <a:pt x="1253" y="327"/>
                      <a:pt x="1253" y="327"/>
                    </a:cubicBezTo>
                    <a:cubicBezTo>
                      <a:pt x="1258" y="321"/>
                      <a:pt x="1264" y="321"/>
                      <a:pt x="1269" y="321"/>
                    </a:cubicBezTo>
                    <a:cubicBezTo>
                      <a:pt x="1281" y="321"/>
                      <a:pt x="1286" y="321"/>
                      <a:pt x="1292" y="327"/>
                    </a:cubicBezTo>
                    <a:cubicBezTo>
                      <a:pt x="1420" y="460"/>
                      <a:pt x="1420" y="460"/>
                      <a:pt x="1420" y="460"/>
                    </a:cubicBezTo>
                    <a:cubicBezTo>
                      <a:pt x="1425" y="460"/>
                      <a:pt x="1431" y="466"/>
                      <a:pt x="1431" y="466"/>
                    </a:cubicBezTo>
                    <a:cubicBezTo>
                      <a:pt x="1436" y="466"/>
                      <a:pt x="1442" y="460"/>
                      <a:pt x="1442" y="449"/>
                    </a:cubicBezTo>
                    <a:cubicBezTo>
                      <a:pt x="1464" y="28"/>
                      <a:pt x="1464" y="28"/>
                      <a:pt x="1464" y="28"/>
                    </a:cubicBezTo>
                    <a:cubicBezTo>
                      <a:pt x="1464" y="11"/>
                      <a:pt x="1453" y="0"/>
                      <a:pt x="1442" y="0"/>
                    </a:cubicBezTo>
                    <a:close/>
                  </a:path>
                </a:pathLst>
              </a:custGeom>
              <a:solidFill>
                <a:srgbClr val="FFFFFF"/>
              </a:solidFill>
              <a:ln w="15240">
                <a:solidFill>
                  <a:srgbClr val="0078D7"/>
                </a:solidFill>
              </a:ln>
            </p:spPr>
            <p:txBody>
              <a:bodyPr vert="horz" wrap="square" lIns="91427" tIns="45713" rIns="91427" bIns="45713" numCol="1" anchor="t" anchorCtr="0" compatLnSpc="1">
                <a:prstTxWarp prst="textNoShape">
                  <a:avLst/>
                </a:prstTxWarp>
              </a:bodyPr>
              <a:lstStyle/>
              <a:p>
                <a:pPr marL="0" marR="0" lvl="0" indent="0" defTabSz="932563"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333333"/>
                  </a:solidFill>
                  <a:effectLst/>
                  <a:uLnTx/>
                  <a:uFillTx/>
                </a:endParaRPr>
              </a:p>
            </p:txBody>
          </p:sp>
        </p:grpSp>
        <p:grpSp>
          <p:nvGrpSpPr>
            <p:cNvPr id="2" name="Group 1"/>
            <p:cNvGrpSpPr/>
            <p:nvPr/>
          </p:nvGrpSpPr>
          <p:grpSpPr>
            <a:xfrm>
              <a:off x="594076" y="4751805"/>
              <a:ext cx="1341791" cy="628194"/>
              <a:chOff x="594076" y="4356536"/>
              <a:chExt cx="1341791" cy="628194"/>
            </a:xfrm>
          </p:grpSpPr>
          <p:sp>
            <p:nvSpPr>
              <p:cNvPr id="163" name="TextBox 162"/>
              <p:cNvSpPr txBox="1"/>
              <p:nvPr/>
            </p:nvSpPr>
            <p:spPr>
              <a:xfrm>
                <a:off x="1261370" y="4356536"/>
                <a:ext cx="674497" cy="616531"/>
              </a:xfrm>
              <a:prstGeom prst="rect">
                <a:avLst/>
              </a:prstGeom>
              <a:noFill/>
            </p:spPr>
            <p:txBody>
              <a:bodyPr wrap="square" lIns="0" tIns="146283" rIns="182854" bIns="146283" rtlCol="0">
                <a:noAutofit/>
              </a:bodyPr>
              <a:lstStyle/>
              <a:p>
                <a:pPr marL="0" marR="0" lvl="0" indent="0" defTabSz="932563" eaLnBrk="1" fontAlgn="auto" latinLnBrk="0" hangingPunct="1">
                  <a:lnSpc>
                    <a:spcPct val="90000"/>
                  </a:lnSpc>
                  <a:spcBef>
                    <a:spcPct val="0"/>
                  </a:spcBef>
                  <a:spcAft>
                    <a:spcPts val="600"/>
                  </a:spcAft>
                  <a:buClrTx/>
                  <a:buSzTx/>
                  <a:buFontTx/>
                  <a:buNone/>
                  <a:tabLst/>
                  <a:defRPr/>
                </a:pPr>
                <a: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t>Sensors </a:t>
                </a:r>
                <a:b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br>
                <a: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t>and </a:t>
                </a:r>
                <a:b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br>
                <a:r>
                  <a:rPr kumimoji="0" lang="en-US" sz="1200" b="0" i="0" u="none" strike="noStrike" kern="0" cap="none" spc="-30" normalizeH="0" baseline="0" noProof="0" dirty="0">
                    <a:ln>
                      <a:noFill/>
                    </a:ln>
                    <a:solidFill>
                      <a:srgbClr val="002050"/>
                    </a:solidFill>
                    <a:effectLst/>
                    <a:uLnTx/>
                    <a:uFillTx/>
                    <a:latin typeface="Segoe UI Semilight" panose="020B0402040204020203" pitchFamily="34" charset="0"/>
                    <a:cs typeface="Segoe UI Semilight" panose="020B0402040204020203" pitchFamily="34" charset="0"/>
                  </a:rPr>
                  <a:t>Devices</a:t>
                </a:r>
              </a:p>
            </p:txBody>
          </p:sp>
          <p:sp>
            <p:nvSpPr>
              <p:cNvPr id="169" name="Freeform 574"/>
              <p:cNvSpPr>
                <a:spLocks noChangeAspect="1"/>
              </p:cNvSpPr>
              <p:nvPr/>
            </p:nvSpPr>
            <p:spPr bwMode="auto">
              <a:xfrm>
                <a:off x="594076" y="4527530"/>
                <a:ext cx="269639" cy="457200"/>
              </a:xfrm>
              <a:custGeom>
                <a:avLst/>
                <a:gdLst>
                  <a:gd name="connsiteX0" fmla="*/ 652199 w 1962365"/>
                  <a:gd name="connsiteY0" fmla="*/ 661855 h 3327402"/>
                  <a:gd name="connsiteX1" fmla="*/ 518186 w 1962365"/>
                  <a:gd name="connsiteY1" fmla="*/ 722665 h 3327402"/>
                  <a:gd name="connsiteX2" fmla="*/ 466408 w 1962365"/>
                  <a:gd name="connsiteY2" fmla="*/ 853406 h 3327402"/>
                  <a:gd name="connsiteX3" fmla="*/ 466408 w 1962365"/>
                  <a:gd name="connsiteY3" fmla="*/ 1151375 h 3327402"/>
                  <a:gd name="connsiteX4" fmla="*/ 466408 w 1962365"/>
                  <a:gd name="connsiteY4" fmla="*/ 1282116 h 3327402"/>
                  <a:gd name="connsiteX5" fmla="*/ 466408 w 1962365"/>
                  <a:gd name="connsiteY5" fmla="*/ 1285157 h 3327402"/>
                  <a:gd name="connsiteX6" fmla="*/ 466408 w 1962365"/>
                  <a:gd name="connsiteY6" fmla="*/ 1726029 h 3327402"/>
                  <a:gd name="connsiteX7" fmla="*/ 466408 w 1962365"/>
                  <a:gd name="connsiteY7" fmla="*/ 1732110 h 3327402"/>
                  <a:gd name="connsiteX8" fmla="*/ 466280 w 1962365"/>
                  <a:gd name="connsiteY8" fmla="*/ 1733367 h 3327402"/>
                  <a:gd name="connsiteX9" fmla="*/ 466726 w 1962365"/>
                  <a:gd name="connsiteY9" fmla="*/ 1735547 h 3327402"/>
                  <a:gd name="connsiteX10" fmla="*/ 466726 w 1962365"/>
                  <a:gd name="connsiteY10" fmla="*/ 2345918 h 3327402"/>
                  <a:gd name="connsiteX11" fmla="*/ 405607 w 1962365"/>
                  <a:gd name="connsiteY11" fmla="*/ 2406651 h 3327402"/>
                  <a:gd name="connsiteX12" fmla="*/ 344488 w 1962365"/>
                  <a:gd name="connsiteY12" fmla="*/ 2345918 h 3327402"/>
                  <a:gd name="connsiteX13" fmla="*/ 344488 w 1962365"/>
                  <a:gd name="connsiteY13" fmla="*/ 1884564 h 3327402"/>
                  <a:gd name="connsiteX14" fmla="*/ 344488 w 1962365"/>
                  <a:gd name="connsiteY14" fmla="*/ 1816216 h 3327402"/>
                  <a:gd name="connsiteX15" fmla="*/ 314121 w 1962365"/>
                  <a:gd name="connsiteY15" fmla="*/ 1811163 h 3327402"/>
                  <a:gd name="connsiteX16" fmla="*/ 292800 w 1962365"/>
                  <a:gd name="connsiteY16" fmla="*/ 1814204 h 3327402"/>
                  <a:gd name="connsiteX17" fmla="*/ 122238 w 1962365"/>
                  <a:gd name="connsiteY17" fmla="*/ 2014877 h 3327402"/>
                  <a:gd name="connsiteX18" fmla="*/ 122238 w 1962365"/>
                  <a:gd name="connsiteY18" fmla="*/ 2671624 h 3327402"/>
                  <a:gd name="connsiteX19" fmla="*/ 655245 w 1962365"/>
                  <a:gd name="connsiteY19" fmla="*/ 3206752 h 3327402"/>
                  <a:gd name="connsiteX20" fmla="*/ 1316173 w 1962365"/>
                  <a:gd name="connsiteY20" fmla="*/ 3206752 h 3327402"/>
                  <a:gd name="connsiteX21" fmla="*/ 1660343 w 1962365"/>
                  <a:gd name="connsiteY21" fmla="*/ 3069930 h 3327402"/>
                  <a:gd name="connsiteX22" fmla="*/ 1840042 w 1962365"/>
                  <a:gd name="connsiteY22" fmla="*/ 2635138 h 3327402"/>
                  <a:gd name="connsiteX23" fmla="*/ 1836997 w 1962365"/>
                  <a:gd name="connsiteY23" fmla="*/ 2200347 h 3327402"/>
                  <a:gd name="connsiteX24" fmla="*/ 1836997 w 1962365"/>
                  <a:gd name="connsiteY24" fmla="*/ 1865892 h 3327402"/>
                  <a:gd name="connsiteX25" fmla="*/ 1766944 w 1962365"/>
                  <a:gd name="connsiteY25" fmla="*/ 1710827 h 3327402"/>
                  <a:gd name="connsiteX26" fmla="*/ 1691943 w 1962365"/>
                  <a:gd name="connsiteY26" fmla="*/ 1673201 h 3327402"/>
                  <a:gd name="connsiteX27" fmla="*/ 1627188 w 1962365"/>
                  <a:gd name="connsiteY27" fmla="*/ 1674055 h 3327402"/>
                  <a:gd name="connsiteX28" fmla="*/ 1627188 w 1962365"/>
                  <a:gd name="connsiteY28" fmla="*/ 1739862 h 3327402"/>
                  <a:gd name="connsiteX29" fmla="*/ 1627188 w 1962365"/>
                  <a:gd name="connsiteY29" fmla="*/ 2002880 h 3327402"/>
                  <a:gd name="connsiteX30" fmla="*/ 1566069 w 1962365"/>
                  <a:gd name="connsiteY30" fmla="*/ 2063750 h 3327402"/>
                  <a:gd name="connsiteX31" fmla="*/ 1504950 w 1962365"/>
                  <a:gd name="connsiteY31" fmla="*/ 2002880 h 3327402"/>
                  <a:gd name="connsiteX32" fmla="*/ 1504950 w 1962365"/>
                  <a:gd name="connsiteY32" fmla="*/ 1659347 h 3327402"/>
                  <a:gd name="connsiteX33" fmla="*/ 1504950 w 1962365"/>
                  <a:gd name="connsiteY33" fmla="*/ 1634494 h 3327402"/>
                  <a:gd name="connsiteX34" fmla="*/ 1492827 w 1962365"/>
                  <a:gd name="connsiteY34" fmla="*/ 1616571 h 3327402"/>
                  <a:gd name="connsiteX35" fmla="*/ 1343347 w 1962365"/>
                  <a:gd name="connsiteY35" fmla="*/ 1504121 h 3327402"/>
                  <a:gd name="connsiteX36" fmla="*/ 1295401 w 1962365"/>
                  <a:gd name="connsiteY36" fmla="*/ 1508888 h 3327402"/>
                  <a:gd name="connsiteX37" fmla="*/ 1295401 w 1962365"/>
                  <a:gd name="connsiteY37" fmla="*/ 1587395 h 3327402"/>
                  <a:gd name="connsiteX38" fmla="*/ 1295401 w 1962365"/>
                  <a:gd name="connsiteY38" fmla="*/ 1853811 h 3327402"/>
                  <a:gd name="connsiteX39" fmla="*/ 1234282 w 1962365"/>
                  <a:gd name="connsiteY39" fmla="*/ 1914526 h 3327402"/>
                  <a:gd name="connsiteX40" fmla="*/ 1173163 w 1962365"/>
                  <a:gd name="connsiteY40" fmla="*/ 1853811 h 3327402"/>
                  <a:gd name="connsiteX41" fmla="*/ 1173163 w 1962365"/>
                  <a:gd name="connsiteY41" fmla="*/ 1505839 h 3327402"/>
                  <a:gd name="connsiteX42" fmla="*/ 1173163 w 1962365"/>
                  <a:gd name="connsiteY42" fmla="*/ 1481814 h 3327402"/>
                  <a:gd name="connsiteX43" fmla="*/ 1154748 w 1962365"/>
                  <a:gd name="connsiteY43" fmla="*/ 1452384 h 3327402"/>
                  <a:gd name="connsiteX44" fmla="*/ 1014692 w 1962365"/>
                  <a:gd name="connsiteY44" fmla="*/ 1336513 h 3327402"/>
                  <a:gd name="connsiteX45" fmla="*/ 960438 w 1962365"/>
                  <a:gd name="connsiteY45" fmla="*/ 1336809 h 3327402"/>
                  <a:gd name="connsiteX46" fmla="*/ 960438 w 1962365"/>
                  <a:gd name="connsiteY46" fmla="*/ 1351429 h 3327402"/>
                  <a:gd name="connsiteX47" fmla="*/ 960438 w 1962365"/>
                  <a:gd name="connsiteY47" fmla="*/ 1856956 h 3327402"/>
                  <a:gd name="connsiteX48" fmla="*/ 899319 w 1962365"/>
                  <a:gd name="connsiteY48" fmla="*/ 1917701 h 3327402"/>
                  <a:gd name="connsiteX49" fmla="*/ 838200 w 1962365"/>
                  <a:gd name="connsiteY49" fmla="*/ 1856956 h 3327402"/>
                  <a:gd name="connsiteX50" fmla="*/ 838200 w 1962365"/>
                  <a:gd name="connsiteY50" fmla="*/ 1244632 h 3327402"/>
                  <a:gd name="connsiteX51" fmla="*/ 838200 w 1962365"/>
                  <a:gd name="connsiteY51" fmla="*/ 1244582 h 3327402"/>
                  <a:gd name="connsiteX52" fmla="*/ 837990 w 1962365"/>
                  <a:gd name="connsiteY52" fmla="*/ 1242590 h 3327402"/>
                  <a:gd name="connsiteX53" fmla="*/ 837990 w 1962365"/>
                  <a:gd name="connsiteY53" fmla="*/ 853406 h 3327402"/>
                  <a:gd name="connsiteX54" fmla="*/ 777075 w 1962365"/>
                  <a:gd name="connsiteY54" fmla="*/ 713543 h 3327402"/>
                  <a:gd name="connsiteX55" fmla="*/ 652199 w 1962365"/>
                  <a:gd name="connsiteY55" fmla="*/ 661855 h 3327402"/>
                  <a:gd name="connsiteX56" fmla="*/ 639828 w 1962365"/>
                  <a:gd name="connsiteY56" fmla="*/ 121613 h 3327402"/>
                  <a:gd name="connsiteX57" fmla="*/ 137622 w 1962365"/>
                  <a:gd name="connsiteY57" fmla="*/ 626308 h 3327402"/>
                  <a:gd name="connsiteX58" fmla="*/ 282720 w 1962365"/>
                  <a:gd name="connsiteY58" fmla="*/ 979461 h 3327402"/>
                  <a:gd name="connsiteX59" fmla="*/ 345272 w 1962365"/>
                  <a:gd name="connsiteY59" fmla="*/ 1028322 h 3327402"/>
                  <a:gd name="connsiteX60" fmla="*/ 345456 w 1962365"/>
                  <a:gd name="connsiteY60" fmla="*/ 1004557 h 3327402"/>
                  <a:gd name="connsiteX61" fmla="*/ 344313 w 1962365"/>
                  <a:gd name="connsiteY61" fmla="*/ 857195 h 3327402"/>
                  <a:gd name="connsiteX62" fmla="*/ 429629 w 1962365"/>
                  <a:gd name="connsiteY62" fmla="*/ 638431 h 3327402"/>
                  <a:gd name="connsiteX63" fmla="*/ 649015 w 1962365"/>
                  <a:gd name="connsiteY63" fmla="*/ 541203 h 3327402"/>
                  <a:gd name="connsiteX64" fmla="*/ 859259 w 1962365"/>
                  <a:gd name="connsiteY64" fmla="*/ 626277 h 3327402"/>
                  <a:gd name="connsiteX65" fmla="*/ 959810 w 1962365"/>
                  <a:gd name="connsiteY65" fmla="*/ 854156 h 3327402"/>
                  <a:gd name="connsiteX66" fmla="*/ 961689 w 1962365"/>
                  <a:gd name="connsiteY66" fmla="*/ 1008367 h 3327402"/>
                  <a:gd name="connsiteX67" fmla="*/ 997413 w 1962365"/>
                  <a:gd name="connsiteY67" fmla="*/ 981171 h 3327402"/>
                  <a:gd name="connsiteX68" fmla="*/ 1145078 w 1962365"/>
                  <a:gd name="connsiteY68" fmla="*/ 626308 h 3327402"/>
                  <a:gd name="connsiteX69" fmla="*/ 639828 w 1962365"/>
                  <a:gd name="connsiteY69" fmla="*/ 121613 h 3327402"/>
                  <a:gd name="connsiteX70" fmla="*/ 639828 w 1962365"/>
                  <a:gd name="connsiteY70" fmla="*/ 0 h 3327402"/>
                  <a:gd name="connsiteX71" fmla="*/ 1266825 w 1962365"/>
                  <a:gd name="connsiteY71" fmla="*/ 626308 h 3327402"/>
                  <a:gd name="connsiteX72" fmla="*/ 1024764 w 1962365"/>
                  <a:gd name="connsiteY72" fmla="*/ 1121039 h 3327402"/>
                  <a:gd name="connsiteX73" fmla="*/ 960481 w 1962365"/>
                  <a:gd name="connsiteY73" fmla="*/ 1164696 h 3327402"/>
                  <a:gd name="connsiteX74" fmla="*/ 959810 w 1962365"/>
                  <a:gd name="connsiteY74" fmla="*/ 1215724 h 3327402"/>
                  <a:gd name="connsiteX75" fmla="*/ 1261465 w 1962365"/>
                  <a:gd name="connsiteY75" fmla="*/ 1388912 h 3327402"/>
                  <a:gd name="connsiteX76" fmla="*/ 1596636 w 1962365"/>
                  <a:gd name="connsiteY76" fmla="*/ 1549947 h 3327402"/>
                  <a:gd name="connsiteX77" fmla="*/ 1843445 w 1962365"/>
                  <a:gd name="connsiteY77" fmla="*/ 1613753 h 3327402"/>
                  <a:gd name="connsiteX78" fmla="*/ 1959231 w 1962365"/>
                  <a:gd name="connsiteY78" fmla="*/ 1865939 h 3327402"/>
                  <a:gd name="connsiteX79" fmla="*/ 1959231 w 1962365"/>
                  <a:gd name="connsiteY79" fmla="*/ 2200161 h 3327402"/>
                  <a:gd name="connsiteX80" fmla="*/ 1962278 w 1962365"/>
                  <a:gd name="connsiteY80" fmla="*/ 2631612 h 3327402"/>
                  <a:gd name="connsiteX81" fmla="*/ 1742893 w 1962365"/>
                  <a:gd name="connsiteY81" fmla="*/ 3160291 h 3327402"/>
                  <a:gd name="connsiteX82" fmla="*/ 1316311 w 1962365"/>
                  <a:gd name="connsiteY82" fmla="*/ 3327402 h 3327402"/>
                  <a:gd name="connsiteX83" fmla="*/ 981139 w 1962365"/>
                  <a:gd name="connsiteY83" fmla="*/ 3327402 h 3327402"/>
                  <a:gd name="connsiteX84" fmla="*/ 652062 w 1962365"/>
                  <a:gd name="connsiteY84" fmla="*/ 3327402 h 3327402"/>
                  <a:gd name="connsiteX85" fmla="*/ 0 w 1962365"/>
                  <a:gd name="connsiteY85" fmla="*/ 2674149 h 3327402"/>
                  <a:gd name="connsiteX86" fmla="*/ 0 w 1962365"/>
                  <a:gd name="connsiteY86" fmla="*/ 2014820 h 3327402"/>
                  <a:gd name="connsiteX87" fmla="*/ 271185 w 1962365"/>
                  <a:gd name="connsiteY87" fmla="*/ 1695789 h 3327402"/>
                  <a:gd name="connsiteX88" fmla="*/ 344313 w 1962365"/>
                  <a:gd name="connsiteY88" fmla="*/ 1692751 h 3327402"/>
                  <a:gd name="connsiteX89" fmla="*/ 344313 w 1962365"/>
                  <a:gd name="connsiteY89" fmla="*/ 1282569 h 3327402"/>
                  <a:gd name="connsiteX90" fmla="*/ 344313 w 1962365"/>
                  <a:gd name="connsiteY90" fmla="*/ 1276492 h 3327402"/>
                  <a:gd name="connsiteX91" fmla="*/ 344313 w 1962365"/>
                  <a:gd name="connsiteY91" fmla="*/ 1169483 h 3327402"/>
                  <a:gd name="connsiteX92" fmla="*/ 326330 w 1962365"/>
                  <a:gd name="connsiteY92" fmla="*/ 1167487 h 3327402"/>
                  <a:gd name="connsiteX93" fmla="*/ 15875 w 1962365"/>
                  <a:gd name="connsiteY93" fmla="*/ 626308 h 3327402"/>
                  <a:gd name="connsiteX94" fmla="*/ 639828 w 1962365"/>
                  <a:gd name="connsiteY94" fmla="*/ 0 h 3327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962365" h="3327402">
                    <a:moveTo>
                      <a:pt x="652199" y="661855"/>
                    </a:moveTo>
                    <a:cubicBezTo>
                      <a:pt x="603467" y="661855"/>
                      <a:pt x="554735" y="683138"/>
                      <a:pt x="518186" y="722665"/>
                    </a:cubicBezTo>
                    <a:cubicBezTo>
                      <a:pt x="484683" y="759151"/>
                      <a:pt x="463362" y="807799"/>
                      <a:pt x="466408" y="853406"/>
                    </a:cubicBezTo>
                    <a:cubicBezTo>
                      <a:pt x="469454" y="953743"/>
                      <a:pt x="466408" y="1054079"/>
                      <a:pt x="466408" y="1151375"/>
                    </a:cubicBezTo>
                    <a:cubicBezTo>
                      <a:pt x="466408" y="1193942"/>
                      <a:pt x="466408" y="1236509"/>
                      <a:pt x="466408" y="1282116"/>
                    </a:cubicBezTo>
                    <a:cubicBezTo>
                      <a:pt x="466408" y="1282116"/>
                      <a:pt x="466408" y="1285157"/>
                      <a:pt x="466408" y="1285157"/>
                    </a:cubicBezTo>
                    <a:cubicBezTo>
                      <a:pt x="466408" y="1726029"/>
                      <a:pt x="466408" y="1726029"/>
                      <a:pt x="466408" y="1726029"/>
                    </a:cubicBezTo>
                    <a:cubicBezTo>
                      <a:pt x="466408" y="1729070"/>
                      <a:pt x="466408" y="1729070"/>
                      <a:pt x="466408" y="1732110"/>
                    </a:cubicBezTo>
                    <a:lnTo>
                      <a:pt x="466280" y="1733367"/>
                    </a:lnTo>
                    <a:lnTo>
                      <a:pt x="466726" y="1735547"/>
                    </a:lnTo>
                    <a:cubicBezTo>
                      <a:pt x="466726" y="2345918"/>
                      <a:pt x="466726" y="2345918"/>
                      <a:pt x="466726" y="2345918"/>
                    </a:cubicBezTo>
                    <a:cubicBezTo>
                      <a:pt x="466726" y="2379321"/>
                      <a:pt x="439223" y="2406651"/>
                      <a:pt x="405607" y="2406651"/>
                    </a:cubicBezTo>
                    <a:cubicBezTo>
                      <a:pt x="371992" y="2406651"/>
                      <a:pt x="344488" y="2379321"/>
                      <a:pt x="344488" y="2345918"/>
                    </a:cubicBezTo>
                    <a:cubicBezTo>
                      <a:pt x="344488" y="2117029"/>
                      <a:pt x="344488" y="1973973"/>
                      <a:pt x="344488" y="1884564"/>
                    </a:cubicBezTo>
                    <a:lnTo>
                      <a:pt x="344488" y="1816216"/>
                    </a:lnTo>
                    <a:lnTo>
                      <a:pt x="314121" y="1811163"/>
                    </a:lnTo>
                    <a:cubicBezTo>
                      <a:pt x="308029" y="1811163"/>
                      <a:pt x="298892" y="1811163"/>
                      <a:pt x="292800" y="1814204"/>
                    </a:cubicBezTo>
                    <a:cubicBezTo>
                      <a:pt x="189245" y="1832447"/>
                      <a:pt x="122238" y="1911500"/>
                      <a:pt x="122238" y="2014877"/>
                    </a:cubicBezTo>
                    <a:cubicBezTo>
                      <a:pt x="122238" y="2233793"/>
                      <a:pt x="122238" y="2455749"/>
                      <a:pt x="122238" y="2671624"/>
                    </a:cubicBezTo>
                    <a:cubicBezTo>
                      <a:pt x="122238" y="2969593"/>
                      <a:pt x="356761" y="3203712"/>
                      <a:pt x="655245" y="3206752"/>
                    </a:cubicBezTo>
                    <a:cubicBezTo>
                      <a:pt x="874539" y="3206752"/>
                      <a:pt x="1096879" y="3206752"/>
                      <a:pt x="1316173" y="3206752"/>
                    </a:cubicBezTo>
                    <a:cubicBezTo>
                      <a:pt x="1447140" y="3203712"/>
                      <a:pt x="1562879" y="3158104"/>
                      <a:pt x="1660343" y="3069930"/>
                    </a:cubicBezTo>
                    <a:cubicBezTo>
                      <a:pt x="1782173" y="2960472"/>
                      <a:pt x="1843088" y="2817568"/>
                      <a:pt x="1840042" y="2635138"/>
                    </a:cubicBezTo>
                    <a:cubicBezTo>
                      <a:pt x="1836997" y="2489194"/>
                      <a:pt x="1836997" y="2343251"/>
                      <a:pt x="1836997" y="2200347"/>
                    </a:cubicBezTo>
                    <a:cubicBezTo>
                      <a:pt x="1836997" y="2090889"/>
                      <a:pt x="1840042" y="1978391"/>
                      <a:pt x="1836997" y="1865892"/>
                    </a:cubicBezTo>
                    <a:cubicBezTo>
                      <a:pt x="1836997" y="1802042"/>
                      <a:pt x="1812631" y="1747313"/>
                      <a:pt x="1766944" y="1710827"/>
                    </a:cubicBezTo>
                    <a:cubicBezTo>
                      <a:pt x="1744101" y="1692584"/>
                      <a:pt x="1718974" y="1679662"/>
                      <a:pt x="1691943" y="1673201"/>
                    </a:cubicBezTo>
                    <a:lnTo>
                      <a:pt x="1627188" y="1674055"/>
                    </a:lnTo>
                    <a:lnTo>
                      <a:pt x="1627188" y="1739862"/>
                    </a:lnTo>
                    <a:cubicBezTo>
                      <a:pt x="1627188" y="2002880"/>
                      <a:pt x="1627188" y="2002880"/>
                      <a:pt x="1627188" y="2002880"/>
                    </a:cubicBezTo>
                    <a:cubicBezTo>
                      <a:pt x="1627188" y="2036359"/>
                      <a:pt x="1599685" y="2063750"/>
                      <a:pt x="1566069" y="2063750"/>
                    </a:cubicBezTo>
                    <a:cubicBezTo>
                      <a:pt x="1532454" y="2063750"/>
                      <a:pt x="1504950" y="2036359"/>
                      <a:pt x="1504950" y="2002880"/>
                    </a:cubicBezTo>
                    <a:cubicBezTo>
                      <a:pt x="1504950" y="1806575"/>
                      <a:pt x="1504950" y="1708423"/>
                      <a:pt x="1504950" y="1659347"/>
                    </a:cubicBezTo>
                    <a:lnTo>
                      <a:pt x="1504950" y="1634494"/>
                    </a:lnTo>
                    <a:lnTo>
                      <a:pt x="1492827" y="1616571"/>
                    </a:lnTo>
                    <a:cubicBezTo>
                      <a:pt x="1456278" y="1550441"/>
                      <a:pt x="1402597" y="1509964"/>
                      <a:pt x="1343347" y="1504121"/>
                    </a:cubicBezTo>
                    <a:lnTo>
                      <a:pt x="1295401" y="1508888"/>
                    </a:lnTo>
                    <a:lnTo>
                      <a:pt x="1295401" y="1587395"/>
                    </a:lnTo>
                    <a:cubicBezTo>
                      <a:pt x="1295401" y="1853811"/>
                      <a:pt x="1295401" y="1853811"/>
                      <a:pt x="1295401" y="1853811"/>
                    </a:cubicBezTo>
                    <a:cubicBezTo>
                      <a:pt x="1295401" y="1887204"/>
                      <a:pt x="1270954" y="1914526"/>
                      <a:pt x="1234282" y="1914526"/>
                    </a:cubicBezTo>
                    <a:cubicBezTo>
                      <a:pt x="1200667" y="1914526"/>
                      <a:pt x="1173163" y="1887204"/>
                      <a:pt x="1173163" y="1853811"/>
                    </a:cubicBezTo>
                    <a:cubicBezTo>
                      <a:pt x="1173163" y="1654970"/>
                      <a:pt x="1173163" y="1555549"/>
                      <a:pt x="1173163" y="1505839"/>
                    </a:cubicBezTo>
                    <a:lnTo>
                      <a:pt x="1173163" y="1481814"/>
                    </a:lnTo>
                    <a:lnTo>
                      <a:pt x="1154748" y="1452384"/>
                    </a:lnTo>
                    <a:cubicBezTo>
                      <a:pt x="1127336" y="1388534"/>
                      <a:pt x="1074226" y="1346917"/>
                      <a:pt x="1014692" y="1336513"/>
                    </a:cubicBezTo>
                    <a:lnTo>
                      <a:pt x="960438" y="1336809"/>
                    </a:lnTo>
                    <a:lnTo>
                      <a:pt x="960438" y="1351429"/>
                    </a:lnTo>
                    <a:cubicBezTo>
                      <a:pt x="960438" y="1856956"/>
                      <a:pt x="960438" y="1856956"/>
                      <a:pt x="960438" y="1856956"/>
                    </a:cubicBezTo>
                    <a:cubicBezTo>
                      <a:pt x="960438" y="1890366"/>
                      <a:pt x="932935" y="1917701"/>
                      <a:pt x="899319" y="1917701"/>
                    </a:cubicBezTo>
                    <a:cubicBezTo>
                      <a:pt x="865704" y="1917701"/>
                      <a:pt x="838200" y="1890366"/>
                      <a:pt x="838200" y="1856956"/>
                    </a:cubicBezTo>
                    <a:cubicBezTo>
                      <a:pt x="838200" y="1320124"/>
                      <a:pt x="838200" y="1253020"/>
                      <a:pt x="838200" y="1244632"/>
                    </a:cubicBezTo>
                    <a:lnTo>
                      <a:pt x="838200" y="1244582"/>
                    </a:lnTo>
                    <a:lnTo>
                      <a:pt x="837990" y="1242590"/>
                    </a:lnTo>
                    <a:cubicBezTo>
                      <a:pt x="841036" y="1127051"/>
                      <a:pt x="841036" y="993269"/>
                      <a:pt x="837990" y="853406"/>
                    </a:cubicBezTo>
                    <a:cubicBezTo>
                      <a:pt x="837990" y="801718"/>
                      <a:pt x="816670" y="750029"/>
                      <a:pt x="777075" y="713543"/>
                    </a:cubicBezTo>
                    <a:cubicBezTo>
                      <a:pt x="740526" y="677057"/>
                      <a:pt x="694840" y="658814"/>
                      <a:pt x="652199" y="661855"/>
                    </a:cubicBezTo>
                    <a:close/>
                    <a:moveTo>
                      <a:pt x="639828" y="121613"/>
                    </a:moveTo>
                    <a:cubicBezTo>
                      <a:pt x="362854" y="121613"/>
                      <a:pt x="137622" y="346598"/>
                      <a:pt x="137622" y="626308"/>
                    </a:cubicBezTo>
                    <a:cubicBezTo>
                      <a:pt x="137622" y="758562"/>
                      <a:pt x="190696" y="885686"/>
                      <a:pt x="282720" y="979461"/>
                    </a:cubicBezTo>
                    <a:lnTo>
                      <a:pt x="345272" y="1028322"/>
                    </a:lnTo>
                    <a:lnTo>
                      <a:pt x="345456" y="1004557"/>
                    </a:lnTo>
                    <a:cubicBezTo>
                      <a:pt x="345837" y="955183"/>
                      <a:pt x="345837" y="905809"/>
                      <a:pt x="344313" y="857195"/>
                    </a:cubicBezTo>
                    <a:cubicBezTo>
                      <a:pt x="341266" y="781235"/>
                      <a:pt x="371736" y="699199"/>
                      <a:pt x="429629" y="638431"/>
                    </a:cubicBezTo>
                    <a:cubicBezTo>
                      <a:pt x="490570" y="577663"/>
                      <a:pt x="566745" y="541203"/>
                      <a:pt x="649015" y="541203"/>
                    </a:cubicBezTo>
                    <a:cubicBezTo>
                      <a:pt x="725190" y="538164"/>
                      <a:pt x="801365" y="568548"/>
                      <a:pt x="859259" y="626277"/>
                    </a:cubicBezTo>
                    <a:cubicBezTo>
                      <a:pt x="923246" y="687045"/>
                      <a:pt x="959810" y="769081"/>
                      <a:pt x="959810" y="854156"/>
                    </a:cubicBezTo>
                    <a:lnTo>
                      <a:pt x="961689" y="1008367"/>
                    </a:lnTo>
                    <a:lnTo>
                      <a:pt x="997413" y="981171"/>
                    </a:lnTo>
                    <a:cubicBezTo>
                      <a:pt x="1090292" y="888536"/>
                      <a:pt x="1145078" y="760842"/>
                      <a:pt x="1145078" y="626308"/>
                    </a:cubicBezTo>
                    <a:cubicBezTo>
                      <a:pt x="1145078" y="346598"/>
                      <a:pt x="919846" y="121613"/>
                      <a:pt x="639828" y="121613"/>
                    </a:cubicBezTo>
                    <a:close/>
                    <a:moveTo>
                      <a:pt x="639828" y="0"/>
                    </a:moveTo>
                    <a:cubicBezTo>
                      <a:pt x="986807" y="0"/>
                      <a:pt x="1266825" y="279710"/>
                      <a:pt x="1266825" y="626308"/>
                    </a:cubicBezTo>
                    <a:cubicBezTo>
                      <a:pt x="1266825" y="820509"/>
                      <a:pt x="1175943" y="1003071"/>
                      <a:pt x="1024764" y="1121039"/>
                    </a:cubicBezTo>
                    <a:lnTo>
                      <a:pt x="960481" y="1164696"/>
                    </a:lnTo>
                    <a:lnTo>
                      <a:pt x="959810" y="1215724"/>
                    </a:lnTo>
                    <a:cubicBezTo>
                      <a:pt x="1084738" y="1203571"/>
                      <a:pt x="1200524" y="1273454"/>
                      <a:pt x="1261465" y="1388912"/>
                    </a:cubicBezTo>
                    <a:cubicBezTo>
                      <a:pt x="1392486" y="1358528"/>
                      <a:pt x="1523508" y="1422334"/>
                      <a:pt x="1596636" y="1549947"/>
                    </a:cubicBezTo>
                    <a:cubicBezTo>
                      <a:pt x="1688047" y="1537793"/>
                      <a:pt x="1776410" y="1559062"/>
                      <a:pt x="1843445" y="1613753"/>
                    </a:cubicBezTo>
                    <a:cubicBezTo>
                      <a:pt x="1916573" y="1674520"/>
                      <a:pt x="1959231" y="1765672"/>
                      <a:pt x="1959231" y="1865939"/>
                    </a:cubicBezTo>
                    <a:cubicBezTo>
                      <a:pt x="1962278" y="1975321"/>
                      <a:pt x="1959231" y="2090779"/>
                      <a:pt x="1959231" y="2200161"/>
                    </a:cubicBezTo>
                    <a:cubicBezTo>
                      <a:pt x="1959231" y="2339927"/>
                      <a:pt x="1959231" y="2488808"/>
                      <a:pt x="1962278" y="2631612"/>
                    </a:cubicBezTo>
                    <a:cubicBezTo>
                      <a:pt x="1965325" y="2847337"/>
                      <a:pt x="1889150" y="3026602"/>
                      <a:pt x="1742893" y="3160291"/>
                    </a:cubicBezTo>
                    <a:cubicBezTo>
                      <a:pt x="1621012" y="3269673"/>
                      <a:pt x="1477803" y="3324364"/>
                      <a:pt x="1316311" y="3327402"/>
                    </a:cubicBezTo>
                    <a:cubicBezTo>
                      <a:pt x="1206618" y="3327402"/>
                      <a:pt x="1093879" y="3327402"/>
                      <a:pt x="981139" y="3327402"/>
                    </a:cubicBezTo>
                    <a:cubicBezTo>
                      <a:pt x="871447" y="3327402"/>
                      <a:pt x="761754" y="3327402"/>
                      <a:pt x="652062" y="3327402"/>
                    </a:cubicBezTo>
                    <a:cubicBezTo>
                      <a:pt x="289467" y="3324364"/>
                      <a:pt x="3047" y="3035717"/>
                      <a:pt x="0" y="2674149"/>
                    </a:cubicBezTo>
                    <a:cubicBezTo>
                      <a:pt x="0" y="2455386"/>
                      <a:pt x="0" y="2233583"/>
                      <a:pt x="0" y="2014820"/>
                    </a:cubicBezTo>
                    <a:cubicBezTo>
                      <a:pt x="0" y="1853785"/>
                      <a:pt x="109693" y="1723135"/>
                      <a:pt x="271185" y="1695789"/>
                    </a:cubicBezTo>
                    <a:cubicBezTo>
                      <a:pt x="295561" y="1689712"/>
                      <a:pt x="319937" y="1689712"/>
                      <a:pt x="344313" y="1692751"/>
                    </a:cubicBezTo>
                    <a:cubicBezTo>
                      <a:pt x="344313" y="1282569"/>
                      <a:pt x="344313" y="1282569"/>
                      <a:pt x="344313" y="1282569"/>
                    </a:cubicBezTo>
                    <a:cubicBezTo>
                      <a:pt x="344313" y="1279530"/>
                      <a:pt x="344313" y="1279530"/>
                      <a:pt x="344313" y="1276492"/>
                    </a:cubicBezTo>
                    <a:lnTo>
                      <a:pt x="344313" y="1169483"/>
                    </a:lnTo>
                    <a:lnTo>
                      <a:pt x="326330" y="1167487"/>
                    </a:lnTo>
                    <a:cubicBezTo>
                      <a:pt x="134579" y="1054994"/>
                      <a:pt x="15875" y="848252"/>
                      <a:pt x="15875" y="626308"/>
                    </a:cubicBezTo>
                    <a:cubicBezTo>
                      <a:pt x="15875" y="279710"/>
                      <a:pt x="295893" y="0"/>
                      <a:pt x="639828" y="0"/>
                    </a:cubicBezTo>
                    <a:close/>
                  </a:path>
                </a:pathLst>
              </a:custGeom>
              <a:solidFill>
                <a:srgbClr val="0078D7"/>
              </a:solidFill>
              <a:ln>
                <a:noFill/>
              </a:ln>
              <a:extLst/>
            </p:spPr>
            <p:txBody>
              <a:bodyPr vert="horz" wrap="square" lIns="91440" tIns="45720" rIns="91440" bIns="4572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FFFFFF"/>
                  </a:solidFill>
                  <a:effectLst/>
                  <a:uLnTx/>
                  <a:uFillTx/>
                </a:endParaRPr>
              </a:p>
            </p:txBody>
          </p:sp>
        </p:grpSp>
        <p:grpSp>
          <p:nvGrpSpPr>
            <p:cNvPr id="4" name="Group 3"/>
            <p:cNvGrpSpPr/>
            <p:nvPr/>
          </p:nvGrpSpPr>
          <p:grpSpPr>
            <a:xfrm>
              <a:off x="560606" y="3208609"/>
              <a:ext cx="1352825" cy="652896"/>
              <a:chOff x="560606" y="3208609"/>
              <a:chExt cx="1352825" cy="652896"/>
            </a:xfrm>
          </p:grpSpPr>
          <p:sp>
            <p:nvSpPr>
              <p:cNvPr id="315" name="TextBox 314"/>
              <p:cNvSpPr txBox="1"/>
              <p:nvPr/>
            </p:nvSpPr>
            <p:spPr>
              <a:xfrm>
                <a:off x="1262902" y="3208609"/>
                <a:ext cx="650529" cy="606590"/>
              </a:xfrm>
              <a:prstGeom prst="rect">
                <a:avLst/>
              </a:prstGeom>
              <a:noFill/>
            </p:spPr>
            <p:txBody>
              <a:bodyPr wrap="square" lIns="0" tIns="0" rIns="0" bIns="0" rtlCol="0" anchor="ctr">
                <a:noAutofit/>
              </a:bodyPr>
              <a:lstStyle/>
              <a:p>
                <a:pPr defTabSz="932563">
                  <a:spcBef>
                    <a:spcPct val="0"/>
                  </a:spcBef>
                </a:pPr>
                <a:r>
                  <a:rPr lang="en-US" sz="1200" kern="0" spc="-30" dirty="0">
                    <a:solidFill>
                      <a:srgbClr val="002050"/>
                    </a:solidFill>
                    <a:latin typeface="Segoe UI Semilight" panose="020B0402040204020203" pitchFamily="34" charset="0"/>
                    <a:cs typeface="Segoe UI Semilight" panose="020B0402040204020203" pitchFamily="34" charset="0"/>
                  </a:rPr>
                  <a:t>Apps</a:t>
                </a:r>
                <a:endParaRPr lang="en-US" sz="800" spc="-30" dirty="0">
                  <a:cs typeface="Segoe UI Semilight" panose="020B0402040204020203" pitchFamily="34" charset="0"/>
                </a:endParaRPr>
              </a:p>
            </p:txBody>
          </p:sp>
          <p:grpSp>
            <p:nvGrpSpPr>
              <p:cNvPr id="316" name="Group 315"/>
              <p:cNvGrpSpPr/>
              <p:nvPr/>
            </p:nvGrpSpPr>
            <p:grpSpPr>
              <a:xfrm>
                <a:off x="560606" y="3257170"/>
                <a:ext cx="591301" cy="604335"/>
                <a:chOff x="2308225" y="7734300"/>
                <a:chExt cx="1368425" cy="1398588"/>
              </a:xfrm>
              <a:solidFill>
                <a:schemeClr val="accent2"/>
              </a:solidFill>
            </p:grpSpPr>
            <p:sp>
              <p:nvSpPr>
                <p:cNvPr id="317" name="Freeform 97"/>
                <p:cNvSpPr>
                  <a:spLocks/>
                </p:cNvSpPr>
                <p:nvPr/>
              </p:nvSpPr>
              <p:spPr bwMode="auto">
                <a:xfrm>
                  <a:off x="2574925" y="8740775"/>
                  <a:ext cx="174625" cy="41275"/>
                </a:xfrm>
                <a:custGeom>
                  <a:avLst/>
                  <a:gdLst>
                    <a:gd name="T0" fmla="*/ 96 w 110"/>
                    <a:gd name="T1" fmla="*/ 26 h 26"/>
                    <a:gd name="T2" fmla="*/ 14 w 110"/>
                    <a:gd name="T3" fmla="*/ 26 h 26"/>
                    <a:gd name="T4" fmla="*/ 14 w 110"/>
                    <a:gd name="T5" fmla="*/ 26 h 26"/>
                    <a:gd name="T6" fmla="*/ 8 w 110"/>
                    <a:gd name="T7" fmla="*/ 24 h 26"/>
                    <a:gd name="T8" fmla="*/ 4 w 110"/>
                    <a:gd name="T9" fmla="*/ 22 h 26"/>
                    <a:gd name="T10" fmla="*/ 2 w 110"/>
                    <a:gd name="T11" fmla="*/ 18 h 26"/>
                    <a:gd name="T12" fmla="*/ 0 w 110"/>
                    <a:gd name="T13" fmla="*/ 12 h 26"/>
                    <a:gd name="T14" fmla="*/ 0 w 110"/>
                    <a:gd name="T15" fmla="*/ 12 h 26"/>
                    <a:gd name="T16" fmla="*/ 2 w 110"/>
                    <a:gd name="T17" fmla="*/ 8 h 26"/>
                    <a:gd name="T18" fmla="*/ 4 w 110"/>
                    <a:gd name="T19" fmla="*/ 4 h 26"/>
                    <a:gd name="T20" fmla="*/ 8 w 110"/>
                    <a:gd name="T21" fmla="*/ 2 h 26"/>
                    <a:gd name="T22" fmla="*/ 14 w 110"/>
                    <a:gd name="T23" fmla="*/ 0 h 26"/>
                    <a:gd name="T24" fmla="*/ 96 w 110"/>
                    <a:gd name="T25" fmla="*/ 0 h 26"/>
                    <a:gd name="T26" fmla="*/ 96 w 110"/>
                    <a:gd name="T27" fmla="*/ 0 h 26"/>
                    <a:gd name="T28" fmla="*/ 102 w 110"/>
                    <a:gd name="T29" fmla="*/ 2 h 26"/>
                    <a:gd name="T30" fmla="*/ 106 w 110"/>
                    <a:gd name="T31" fmla="*/ 4 h 26"/>
                    <a:gd name="T32" fmla="*/ 108 w 110"/>
                    <a:gd name="T33" fmla="*/ 8 h 26"/>
                    <a:gd name="T34" fmla="*/ 110 w 110"/>
                    <a:gd name="T35" fmla="*/ 12 h 26"/>
                    <a:gd name="T36" fmla="*/ 110 w 110"/>
                    <a:gd name="T37" fmla="*/ 12 h 26"/>
                    <a:gd name="T38" fmla="*/ 108 w 110"/>
                    <a:gd name="T39" fmla="*/ 18 h 26"/>
                    <a:gd name="T40" fmla="*/ 106 w 110"/>
                    <a:gd name="T41" fmla="*/ 22 h 26"/>
                    <a:gd name="T42" fmla="*/ 102 w 110"/>
                    <a:gd name="T43" fmla="*/ 24 h 26"/>
                    <a:gd name="T44" fmla="*/ 96 w 110"/>
                    <a:gd name="T45" fmla="*/ 26 h 26"/>
                    <a:gd name="T46" fmla="*/ 96 w 110"/>
                    <a:gd name="T4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0" h="26">
                      <a:moveTo>
                        <a:pt x="96" y="26"/>
                      </a:moveTo>
                      <a:lnTo>
                        <a:pt x="14" y="26"/>
                      </a:lnTo>
                      <a:lnTo>
                        <a:pt x="14" y="26"/>
                      </a:lnTo>
                      <a:lnTo>
                        <a:pt x="8" y="24"/>
                      </a:lnTo>
                      <a:lnTo>
                        <a:pt x="4" y="22"/>
                      </a:lnTo>
                      <a:lnTo>
                        <a:pt x="2" y="18"/>
                      </a:lnTo>
                      <a:lnTo>
                        <a:pt x="0" y="12"/>
                      </a:lnTo>
                      <a:lnTo>
                        <a:pt x="0" y="12"/>
                      </a:lnTo>
                      <a:lnTo>
                        <a:pt x="2" y="8"/>
                      </a:lnTo>
                      <a:lnTo>
                        <a:pt x="4" y="4"/>
                      </a:lnTo>
                      <a:lnTo>
                        <a:pt x="8" y="2"/>
                      </a:lnTo>
                      <a:lnTo>
                        <a:pt x="14" y="0"/>
                      </a:lnTo>
                      <a:lnTo>
                        <a:pt x="96" y="0"/>
                      </a:lnTo>
                      <a:lnTo>
                        <a:pt x="96" y="0"/>
                      </a:lnTo>
                      <a:lnTo>
                        <a:pt x="102" y="2"/>
                      </a:lnTo>
                      <a:lnTo>
                        <a:pt x="106" y="4"/>
                      </a:lnTo>
                      <a:lnTo>
                        <a:pt x="108" y="8"/>
                      </a:lnTo>
                      <a:lnTo>
                        <a:pt x="110" y="12"/>
                      </a:lnTo>
                      <a:lnTo>
                        <a:pt x="110" y="12"/>
                      </a:lnTo>
                      <a:lnTo>
                        <a:pt x="108" y="18"/>
                      </a:lnTo>
                      <a:lnTo>
                        <a:pt x="106" y="22"/>
                      </a:lnTo>
                      <a:lnTo>
                        <a:pt x="102" y="24"/>
                      </a:lnTo>
                      <a:lnTo>
                        <a:pt x="96" y="26"/>
                      </a:lnTo>
                      <a:lnTo>
                        <a:pt x="96" y="26"/>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18" name="Freeform 98"/>
                <p:cNvSpPr>
                  <a:spLocks noEditPoints="1"/>
                </p:cNvSpPr>
                <p:nvPr/>
              </p:nvSpPr>
              <p:spPr bwMode="auto">
                <a:xfrm>
                  <a:off x="2428875" y="8096250"/>
                  <a:ext cx="219075" cy="215900"/>
                </a:xfrm>
                <a:custGeom>
                  <a:avLst/>
                  <a:gdLst>
                    <a:gd name="T0" fmla="*/ 120 w 138"/>
                    <a:gd name="T1" fmla="*/ 136 h 136"/>
                    <a:gd name="T2" fmla="*/ 18 w 138"/>
                    <a:gd name="T3" fmla="*/ 136 h 136"/>
                    <a:gd name="T4" fmla="*/ 18 w 138"/>
                    <a:gd name="T5" fmla="*/ 136 h 136"/>
                    <a:gd name="T6" fmla="*/ 12 w 138"/>
                    <a:gd name="T7" fmla="*/ 136 h 136"/>
                    <a:gd name="T8" fmla="*/ 6 w 138"/>
                    <a:gd name="T9" fmla="*/ 132 h 136"/>
                    <a:gd name="T10" fmla="*/ 2 w 138"/>
                    <a:gd name="T11" fmla="*/ 126 h 136"/>
                    <a:gd name="T12" fmla="*/ 0 w 138"/>
                    <a:gd name="T13" fmla="*/ 118 h 136"/>
                    <a:gd name="T14" fmla="*/ 0 w 138"/>
                    <a:gd name="T15" fmla="*/ 18 h 136"/>
                    <a:gd name="T16" fmla="*/ 0 w 138"/>
                    <a:gd name="T17" fmla="*/ 18 h 136"/>
                    <a:gd name="T18" fmla="*/ 2 w 138"/>
                    <a:gd name="T19" fmla="*/ 10 h 136"/>
                    <a:gd name="T20" fmla="*/ 6 w 138"/>
                    <a:gd name="T21" fmla="*/ 4 h 136"/>
                    <a:gd name="T22" fmla="*/ 12 w 138"/>
                    <a:gd name="T23" fmla="*/ 2 h 136"/>
                    <a:gd name="T24" fmla="*/ 18 w 138"/>
                    <a:gd name="T25" fmla="*/ 0 h 136"/>
                    <a:gd name="T26" fmla="*/ 120 w 138"/>
                    <a:gd name="T27" fmla="*/ 0 h 136"/>
                    <a:gd name="T28" fmla="*/ 120 w 138"/>
                    <a:gd name="T29" fmla="*/ 0 h 136"/>
                    <a:gd name="T30" fmla="*/ 126 w 138"/>
                    <a:gd name="T31" fmla="*/ 2 h 136"/>
                    <a:gd name="T32" fmla="*/ 132 w 138"/>
                    <a:gd name="T33" fmla="*/ 4 h 136"/>
                    <a:gd name="T34" fmla="*/ 136 w 138"/>
                    <a:gd name="T35" fmla="*/ 10 h 136"/>
                    <a:gd name="T36" fmla="*/ 138 w 138"/>
                    <a:gd name="T37" fmla="*/ 18 h 136"/>
                    <a:gd name="T38" fmla="*/ 138 w 138"/>
                    <a:gd name="T39" fmla="*/ 118 h 136"/>
                    <a:gd name="T40" fmla="*/ 138 w 138"/>
                    <a:gd name="T41" fmla="*/ 118 h 136"/>
                    <a:gd name="T42" fmla="*/ 136 w 138"/>
                    <a:gd name="T43" fmla="*/ 126 h 136"/>
                    <a:gd name="T44" fmla="*/ 132 w 138"/>
                    <a:gd name="T45" fmla="*/ 132 h 136"/>
                    <a:gd name="T46" fmla="*/ 126 w 138"/>
                    <a:gd name="T47" fmla="*/ 136 h 136"/>
                    <a:gd name="T48" fmla="*/ 120 w 138"/>
                    <a:gd name="T49" fmla="*/ 136 h 136"/>
                    <a:gd name="T50" fmla="*/ 120 w 138"/>
                    <a:gd name="T51" fmla="*/ 136 h 136"/>
                    <a:gd name="T52" fmla="*/ 26 w 138"/>
                    <a:gd name="T53" fmla="*/ 112 h 136"/>
                    <a:gd name="T54" fmla="*/ 112 w 138"/>
                    <a:gd name="T55" fmla="*/ 112 h 136"/>
                    <a:gd name="T56" fmla="*/ 112 w 138"/>
                    <a:gd name="T57" fmla="*/ 24 h 136"/>
                    <a:gd name="T58" fmla="*/ 26 w 138"/>
                    <a:gd name="T59" fmla="*/ 24 h 136"/>
                    <a:gd name="T60" fmla="*/ 26 w 138"/>
                    <a:gd name="T61" fmla="*/ 11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8" h="136">
                      <a:moveTo>
                        <a:pt x="120" y="136"/>
                      </a:moveTo>
                      <a:lnTo>
                        <a:pt x="18" y="136"/>
                      </a:lnTo>
                      <a:lnTo>
                        <a:pt x="18" y="136"/>
                      </a:lnTo>
                      <a:lnTo>
                        <a:pt x="12" y="136"/>
                      </a:lnTo>
                      <a:lnTo>
                        <a:pt x="6" y="132"/>
                      </a:lnTo>
                      <a:lnTo>
                        <a:pt x="2" y="126"/>
                      </a:lnTo>
                      <a:lnTo>
                        <a:pt x="0" y="118"/>
                      </a:lnTo>
                      <a:lnTo>
                        <a:pt x="0" y="18"/>
                      </a:lnTo>
                      <a:lnTo>
                        <a:pt x="0" y="18"/>
                      </a:lnTo>
                      <a:lnTo>
                        <a:pt x="2" y="10"/>
                      </a:lnTo>
                      <a:lnTo>
                        <a:pt x="6" y="4"/>
                      </a:lnTo>
                      <a:lnTo>
                        <a:pt x="12" y="2"/>
                      </a:lnTo>
                      <a:lnTo>
                        <a:pt x="18" y="0"/>
                      </a:lnTo>
                      <a:lnTo>
                        <a:pt x="120" y="0"/>
                      </a:lnTo>
                      <a:lnTo>
                        <a:pt x="120" y="0"/>
                      </a:lnTo>
                      <a:lnTo>
                        <a:pt x="126" y="2"/>
                      </a:lnTo>
                      <a:lnTo>
                        <a:pt x="132" y="4"/>
                      </a:lnTo>
                      <a:lnTo>
                        <a:pt x="136" y="10"/>
                      </a:lnTo>
                      <a:lnTo>
                        <a:pt x="138" y="18"/>
                      </a:lnTo>
                      <a:lnTo>
                        <a:pt x="138" y="118"/>
                      </a:lnTo>
                      <a:lnTo>
                        <a:pt x="138" y="118"/>
                      </a:lnTo>
                      <a:lnTo>
                        <a:pt x="136" y="126"/>
                      </a:lnTo>
                      <a:lnTo>
                        <a:pt x="132" y="132"/>
                      </a:lnTo>
                      <a:lnTo>
                        <a:pt x="126" y="136"/>
                      </a:lnTo>
                      <a:lnTo>
                        <a:pt x="120" y="136"/>
                      </a:lnTo>
                      <a:lnTo>
                        <a:pt x="120" y="136"/>
                      </a:lnTo>
                      <a:close/>
                      <a:moveTo>
                        <a:pt x="26" y="112"/>
                      </a:moveTo>
                      <a:lnTo>
                        <a:pt x="112" y="112"/>
                      </a:lnTo>
                      <a:lnTo>
                        <a:pt x="112" y="24"/>
                      </a:lnTo>
                      <a:lnTo>
                        <a:pt x="26" y="24"/>
                      </a:lnTo>
                      <a:lnTo>
                        <a:pt x="26" y="112"/>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19" name="Freeform 99"/>
                <p:cNvSpPr>
                  <a:spLocks noEditPoints="1"/>
                </p:cNvSpPr>
                <p:nvPr/>
              </p:nvSpPr>
              <p:spPr bwMode="auto">
                <a:xfrm>
                  <a:off x="2428875" y="7845425"/>
                  <a:ext cx="219075" cy="219075"/>
                </a:xfrm>
                <a:custGeom>
                  <a:avLst/>
                  <a:gdLst>
                    <a:gd name="T0" fmla="*/ 120 w 138"/>
                    <a:gd name="T1" fmla="*/ 138 h 138"/>
                    <a:gd name="T2" fmla="*/ 18 w 138"/>
                    <a:gd name="T3" fmla="*/ 138 h 138"/>
                    <a:gd name="T4" fmla="*/ 18 w 138"/>
                    <a:gd name="T5" fmla="*/ 138 h 138"/>
                    <a:gd name="T6" fmla="*/ 12 w 138"/>
                    <a:gd name="T7" fmla="*/ 136 h 138"/>
                    <a:gd name="T8" fmla="*/ 6 w 138"/>
                    <a:gd name="T9" fmla="*/ 132 h 138"/>
                    <a:gd name="T10" fmla="*/ 2 w 138"/>
                    <a:gd name="T11" fmla="*/ 128 h 138"/>
                    <a:gd name="T12" fmla="*/ 0 w 138"/>
                    <a:gd name="T13" fmla="*/ 120 h 138"/>
                    <a:gd name="T14" fmla="*/ 0 w 138"/>
                    <a:gd name="T15" fmla="*/ 20 h 138"/>
                    <a:gd name="T16" fmla="*/ 0 w 138"/>
                    <a:gd name="T17" fmla="*/ 20 h 138"/>
                    <a:gd name="T18" fmla="*/ 2 w 138"/>
                    <a:gd name="T19" fmla="*/ 12 h 138"/>
                    <a:gd name="T20" fmla="*/ 6 w 138"/>
                    <a:gd name="T21" fmla="*/ 6 h 138"/>
                    <a:gd name="T22" fmla="*/ 12 w 138"/>
                    <a:gd name="T23" fmla="*/ 2 h 138"/>
                    <a:gd name="T24" fmla="*/ 18 w 138"/>
                    <a:gd name="T25" fmla="*/ 0 h 138"/>
                    <a:gd name="T26" fmla="*/ 120 w 138"/>
                    <a:gd name="T27" fmla="*/ 0 h 138"/>
                    <a:gd name="T28" fmla="*/ 120 w 138"/>
                    <a:gd name="T29" fmla="*/ 0 h 138"/>
                    <a:gd name="T30" fmla="*/ 126 w 138"/>
                    <a:gd name="T31" fmla="*/ 2 h 138"/>
                    <a:gd name="T32" fmla="*/ 132 w 138"/>
                    <a:gd name="T33" fmla="*/ 6 h 138"/>
                    <a:gd name="T34" fmla="*/ 136 w 138"/>
                    <a:gd name="T35" fmla="*/ 12 h 138"/>
                    <a:gd name="T36" fmla="*/ 138 w 138"/>
                    <a:gd name="T37" fmla="*/ 20 h 138"/>
                    <a:gd name="T38" fmla="*/ 138 w 138"/>
                    <a:gd name="T39" fmla="*/ 120 h 138"/>
                    <a:gd name="T40" fmla="*/ 138 w 138"/>
                    <a:gd name="T41" fmla="*/ 120 h 138"/>
                    <a:gd name="T42" fmla="*/ 136 w 138"/>
                    <a:gd name="T43" fmla="*/ 128 h 138"/>
                    <a:gd name="T44" fmla="*/ 132 w 138"/>
                    <a:gd name="T45" fmla="*/ 132 h 138"/>
                    <a:gd name="T46" fmla="*/ 126 w 138"/>
                    <a:gd name="T47" fmla="*/ 136 h 138"/>
                    <a:gd name="T48" fmla="*/ 120 w 138"/>
                    <a:gd name="T49" fmla="*/ 138 h 138"/>
                    <a:gd name="T50" fmla="*/ 120 w 138"/>
                    <a:gd name="T51" fmla="*/ 138 h 138"/>
                    <a:gd name="T52" fmla="*/ 26 w 138"/>
                    <a:gd name="T53" fmla="*/ 114 h 138"/>
                    <a:gd name="T54" fmla="*/ 112 w 138"/>
                    <a:gd name="T55" fmla="*/ 114 h 138"/>
                    <a:gd name="T56" fmla="*/ 112 w 138"/>
                    <a:gd name="T57" fmla="*/ 26 h 138"/>
                    <a:gd name="T58" fmla="*/ 26 w 138"/>
                    <a:gd name="T59" fmla="*/ 26 h 138"/>
                    <a:gd name="T60" fmla="*/ 26 w 138"/>
                    <a:gd name="T61"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8" h="138">
                      <a:moveTo>
                        <a:pt x="120" y="138"/>
                      </a:moveTo>
                      <a:lnTo>
                        <a:pt x="18" y="138"/>
                      </a:lnTo>
                      <a:lnTo>
                        <a:pt x="18" y="138"/>
                      </a:lnTo>
                      <a:lnTo>
                        <a:pt x="12" y="136"/>
                      </a:lnTo>
                      <a:lnTo>
                        <a:pt x="6" y="132"/>
                      </a:lnTo>
                      <a:lnTo>
                        <a:pt x="2" y="128"/>
                      </a:lnTo>
                      <a:lnTo>
                        <a:pt x="0" y="120"/>
                      </a:lnTo>
                      <a:lnTo>
                        <a:pt x="0" y="20"/>
                      </a:lnTo>
                      <a:lnTo>
                        <a:pt x="0" y="20"/>
                      </a:lnTo>
                      <a:lnTo>
                        <a:pt x="2" y="12"/>
                      </a:lnTo>
                      <a:lnTo>
                        <a:pt x="6" y="6"/>
                      </a:lnTo>
                      <a:lnTo>
                        <a:pt x="12" y="2"/>
                      </a:lnTo>
                      <a:lnTo>
                        <a:pt x="18" y="0"/>
                      </a:lnTo>
                      <a:lnTo>
                        <a:pt x="120" y="0"/>
                      </a:lnTo>
                      <a:lnTo>
                        <a:pt x="120" y="0"/>
                      </a:lnTo>
                      <a:lnTo>
                        <a:pt x="126" y="2"/>
                      </a:lnTo>
                      <a:lnTo>
                        <a:pt x="132" y="6"/>
                      </a:lnTo>
                      <a:lnTo>
                        <a:pt x="136" y="12"/>
                      </a:lnTo>
                      <a:lnTo>
                        <a:pt x="138" y="20"/>
                      </a:lnTo>
                      <a:lnTo>
                        <a:pt x="138" y="120"/>
                      </a:lnTo>
                      <a:lnTo>
                        <a:pt x="138" y="120"/>
                      </a:lnTo>
                      <a:lnTo>
                        <a:pt x="136" y="128"/>
                      </a:lnTo>
                      <a:lnTo>
                        <a:pt x="132" y="132"/>
                      </a:lnTo>
                      <a:lnTo>
                        <a:pt x="126" y="136"/>
                      </a:lnTo>
                      <a:lnTo>
                        <a:pt x="120" y="138"/>
                      </a:lnTo>
                      <a:lnTo>
                        <a:pt x="120" y="138"/>
                      </a:lnTo>
                      <a:close/>
                      <a:moveTo>
                        <a:pt x="26" y="114"/>
                      </a:moveTo>
                      <a:lnTo>
                        <a:pt x="112" y="114"/>
                      </a:lnTo>
                      <a:lnTo>
                        <a:pt x="112" y="26"/>
                      </a:lnTo>
                      <a:lnTo>
                        <a:pt x="26" y="26"/>
                      </a:lnTo>
                      <a:lnTo>
                        <a:pt x="26" y="114"/>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20" name="Freeform 100"/>
                <p:cNvSpPr>
                  <a:spLocks noEditPoints="1"/>
                </p:cNvSpPr>
                <p:nvPr/>
              </p:nvSpPr>
              <p:spPr bwMode="auto">
                <a:xfrm>
                  <a:off x="2676525" y="7845425"/>
                  <a:ext cx="219075" cy="219075"/>
                </a:xfrm>
                <a:custGeom>
                  <a:avLst/>
                  <a:gdLst>
                    <a:gd name="T0" fmla="*/ 120 w 138"/>
                    <a:gd name="T1" fmla="*/ 138 h 138"/>
                    <a:gd name="T2" fmla="*/ 18 w 138"/>
                    <a:gd name="T3" fmla="*/ 138 h 138"/>
                    <a:gd name="T4" fmla="*/ 18 w 138"/>
                    <a:gd name="T5" fmla="*/ 138 h 138"/>
                    <a:gd name="T6" fmla="*/ 12 w 138"/>
                    <a:gd name="T7" fmla="*/ 136 h 138"/>
                    <a:gd name="T8" fmla="*/ 6 w 138"/>
                    <a:gd name="T9" fmla="*/ 132 h 138"/>
                    <a:gd name="T10" fmla="*/ 2 w 138"/>
                    <a:gd name="T11" fmla="*/ 128 h 138"/>
                    <a:gd name="T12" fmla="*/ 0 w 138"/>
                    <a:gd name="T13" fmla="*/ 120 h 138"/>
                    <a:gd name="T14" fmla="*/ 0 w 138"/>
                    <a:gd name="T15" fmla="*/ 20 h 138"/>
                    <a:gd name="T16" fmla="*/ 0 w 138"/>
                    <a:gd name="T17" fmla="*/ 20 h 138"/>
                    <a:gd name="T18" fmla="*/ 2 w 138"/>
                    <a:gd name="T19" fmla="*/ 12 h 138"/>
                    <a:gd name="T20" fmla="*/ 6 w 138"/>
                    <a:gd name="T21" fmla="*/ 6 h 138"/>
                    <a:gd name="T22" fmla="*/ 12 w 138"/>
                    <a:gd name="T23" fmla="*/ 2 h 138"/>
                    <a:gd name="T24" fmla="*/ 18 w 138"/>
                    <a:gd name="T25" fmla="*/ 0 h 138"/>
                    <a:gd name="T26" fmla="*/ 120 w 138"/>
                    <a:gd name="T27" fmla="*/ 0 h 138"/>
                    <a:gd name="T28" fmla="*/ 120 w 138"/>
                    <a:gd name="T29" fmla="*/ 0 h 138"/>
                    <a:gd name="T30" fmla="*/ 126 w 138"/>
                    <a:gd name="T31" fmla="*/ 2 h 138"/>
                    <a:gd name="T32" fmla="*/ 132 w 138"/>
                    <a:gd name="T33" fmla="*/ 6 h 138"/>
                    <a:gd name="T34" fmla="*/ 136 w 138"/>
                    <a:gd name="T35" fmla="*/ 12 h 138"/>
                    <a:gd name="T36" fmla="*/ 138 w 138"/>
                    <a:gd name="T37" fmla="*/ 20 h 138"/>
                    <a:gd name="T38" fmla="*/ 138 w 138"/>
                    <a:gd name="T39" fmla="*/ 120 h 138"/>
                    <a:gd name="T40" fmla="*/ 138 w 138"/>
                    <a:gd name="T41" fmla="*/ 120 h 138"/>
                    <a:gd name="T42" fmla="*/ 136 w 138"/>
                    <a:gd name="T43" fmla="*/ 128 h 138"/>
                    <a:gd name="T44" fmla="*/ 132 w 138"/>
                    <a:gd name="T45" fmla="*/ 132 h 138"/>
                    <a:gd name="T46" fmla="*/ 126 w 138"/>
                    <a:gd name="T47" fmla="*/ 136 h 138"/>
                    <a:gd name="T48" fmla="*/ 120 w 138"/>
                    <a:gd name="T49" fmla="*/ 138 h 138"/>
                    <a:gd name="T50" fmla="*/ 120 w 138"/>
                    <a:gd name="T51" fmla="*/ 138 h 138"/>
                    <a:gd name="T52" fmla="*/ 26 w 138"/>
                    <a:gd name="T53" fmla="*/ 114 h 138"/>
                    <a:gd name="T54" fmla="*/ 112 w 138"/>
                    <a:gd name="T55" fmla="*/ 114 h 138"/>
                    <a:gd name="T56" fmla="*/ 112 w 138"/>
                    <a:gd name="T57" fmla="*/ 26 h 138"/>
                    <a:gd name="T58" fmla="*/ 26 w 138"/>
                    <a:gd name="T59" fmla="*/ 26 h 138"/>
                    <a:gd name="T60" fmla="*/ 26 w 138"/>
                    <a:gd name="T61"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8" h="138">
                      <a:moveTo>
                        <a:pt x="120" y="138"/>
                      </a:moveTo>
                      <a:lnTo>
                        <a:pt x="18" y="138"/>
                      </a:lnTo>
                      <a:lnTo>
                        <a:pt x="18" y="138"/>
                      </a:lnTo>
                      <a:lnTo>
                        <a:pt x="12" y="136"/>
                      </a:lnTo>
                      <a:lnTo>
                        <a:pt x="6" y="132"/>
                      </a:lnTo>
                      <a:lnTo>
                        <a:pt x="2" y="128"/>
                      </a:lnTo>
                      <a:lnTo>
                        <a:pt x="0" y="120"/>
                      </a:lnTo>
                      <a:lnTo>
                        <a:pt x="0" y="20"/>
                      </a:lnTo>
                      <a:lnTo>
                        <a:pt x="0" y="20"/>
                      </a:lnTo>
                      <a:lnTo>
                        <a:pt x="2" y="12"/>
                      </a:lnTo>
                      <a:lnTo>
                        <a:pt x="6" y="6"/>
                      </a:lnTo>
                      <a:lnTo>
                        <a:pt x="12" y="2"/>
                      </a:lnTo>
                      <a:lnTo>
                        <a:pt x="18" y="0"/>
                      </a:lnTo>
                      <a:lnTo>
                        <a:pt x="120" y="0"/>
                      </a:lnTo>
                      <a:lnTo>
                        <a:pt x="120" y="0"/>
                      </a:lnTo>
                      <a:lnTo>
                        <a:pt x="126" y="2"/>
                      </a:lnTo>
                      <a:lnTo>
                        <a:pt x="132" y="6"/>
                      </a:lnTo>
                      <a:lnTo>
                        <a:pt x="136" y="12"/>
                      </a:lnTo>
                      <a:lnTo>
                        <a:pt x="138" y="20"/>
                      </a:lnTo>
                      <a:lnTo>
                        <a:pt x="138" y="120"/>
                      </a:lnTo>
                      <a:lnTo>
                        <a:pt x="138" y="120"/>
                      </a:lnTo>
                      <a:lnTo>
                        <a:pt x="136" y="128"/>
                      </a:lnTo>
                      <a:lnTo>
                        <a:pt x="132" y="132"/>
                      </a:lnTo>
                      <a:lnTo>
                        <a:pt x="126" y="136"/>
                      </a:lnTo>
                      <a:lnTo>
                        <a:pt x="120" y="138"/>
                      </a:lnTo>
                      <a:lnTo>
                        <a:pt x="120" y="138"/>
                      </a:lnTo>
                      <a:close/>
                      <a:moveTo>
                        <a:pt x="26" y="114"/>
                      </a:moveTo>
                      <a:lnTo>
                        <a:pt x="112" y="114"/>
                      </a:lnTo>
                      <a:lnTo>
                        <a:pt x="112" y="26"/>
                      </a:lnTo>
                      <a:lnTo>
                        <a:pt x="26" y="26"/>
                      </a:lnTo>
                      <a:lnTo>
                        <a:pt x="26" y="114"/>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21" name="Freeform 101"/>
                <p:cNvSpPr>
                  <a:spLocks noEditPoints="1"/>
                </p:cNvSpPr>
                <p:nvPr/>
              </p:nvSpPr>
              <p:spPr bwMode="auto">
                <a:xfrm>
                  <a:off x="2428875" y="8343900"/>
                  <a:ext cx="219075" cy="219075"/>
                </a:xfrm>
                <a:custGeom>
                  <a:avLst/>
                  <a:gdLst>
                    <a:gd name="T0" fmla="*/ 120 w 138"/>
                    <a:gd name="T1" fmla="*/ 138 h 138"/>
                    <a:gd name="T2" fmla="*/ 18 w 138"/>
                    <a:gd name="T3" fmla="*/ 138 h 138"/>
                    <a:gd name="T4" fmla="*/ 18 w 138"/>
                    <a:gd name="T5" fmla="*/ 138 h 138"/>
                    <a:gd name="T6" fmla="*/ 12 w 138"/>
                    <a:gd name="T7" fmla="*/ 136 h 138"/>
                    <a:gd name="T8" fmla="*/ 6 w 138"/>
                    <a:gd name="T9" fmla="*/ 132 h 138"/>
                    <a:gd name="T10" fmla="*/ 2 w 138"/>
                    <a:gd name="T11" fmla="*/ 126 h 138"/>
                    <a:gd name="T12" fmla="*/ 0 w 138"/>
                    <a:gd name="T13" fmla="*/ 120 h 138"/>
                    <a:gd name="T14" fmla="*/ 0 w 138"/>
                    <a:gd name="T15" fmla="*/ 18 h 138"/>
                    <a:gd name="T16" fmla="*/ 0 w 138"/>
                    <a:gd name="T17" fmla="*/ 18 h 138"/>
                    <a:gd name="T18" fmla="*/ 2 w 138"/>
                    <a:gd name="T19" fmla="*/ 12 h 138"/>
                    <a:gd name="T20" fmla="*/ 6 w 138"/>
                    <a:gd name="T21" fmla="*/ 6 h 138"/>
                    <a:gd name="T22" fmla="*/ 12 w 138"/>
                    <a:gd name="T23" fmla="*/ 2 h 138"/>
                    <a:gd name="T24" fmla="*/ 18 w 138"/>
                    <a:gd name="T25" fmla="*/ 0 h 138"/>
                    <a:gd name="T26" fmla="*/ 120 w 138"/>
                    <a:gd name="T27" fmla="*/ 0 h 138"/>
                    <a:gd name="T28" fmla="*/ 120 w 138"/>
                    <a:gd name="T29" fmla="*/ 0 h 138"/>
                    <a:gd name="T30" fmla="*/ 126 w 138"/>
                    <a:gd name="T31" fmla="*/ 2 h 138"/>
                    <a:gd name="T32" fmla="*/ 132 w 138"/>
                    <a:gd name="T33" fmla="*/ 6 h 138"/>
                    <a:gd name="T34" fmla="*/ 136 w 138"/>
                    <a:gd name="T35" fmla="*/ 12 h 138"/>
                    <a:gd name="T36" fmla="*/ 138 w 138"/>
                    <a:gd name="T37" fmla="*/ 18 h 138"/>
                    <a:gd name="T38" fmla="*/ 138 w 138"/>
                    <a:gd name="T39" fmla="*/ 120 h 138"/>
                    <a:gd name="T40" fmla="*/ 138 w 138"/>
                    <a:gd name="T41" fmla="*/ 120 h 138"/>
                    <a:gd name="T42" fmla="*/ 136 w 138"/>
                    <a:gd name="T43" fmla="*/ 126 h 138"/>
                    <a:gd name="T44" fmla="*/ 132 w 138"/>
                    <a:gd name="T45" fmla="*/ 132 h 138"/>
                    <a:gd name="T46" fmla="*/ 126 w 138"/>
                    <a:gd name="T47" fmla="*/ 136 h 138"/>
                    <a:gd name="T48" fmla="*/ 120 w 138"/>
                    <a:gd name="T49" fmla="*/ 138 h 138"/>
                    <a:gd name="T50" fmla="*/ 120 w 138"/>
                    <a:gd name="T51" fmla="*/ 138 h 138"/>
                    <a:gd name="T52" fmla="*/ 26 w 138"/>
                    <a:gd name="T53" fmla="*/ 112 h 138"/>
                    <a:gd name="T54" fmla="*/ 112 w 138"/>
                    <a:gd name="T55" fmla="*/ 112 h 138"/>
                    <a:gd name="T56" fmla="*/ 112 w 138"/>
                    <a:gd name="T57" fmla="*/ 26 h 138"/>
                    <a:gd name="T58" fmla="*/ 26 w 138"/>
                    <a:gd name="T59" fmla="*/ 26 h 138"/>
                    <a:gd name="T60" fmla="*/ 26 w 138"/>
                    <a:gd name="T61" fmla="*/ 11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8" h="138">
                      <a:moveTo>
                        <a:pt x="120" y="138"/>
                      </a:moveTo>
                      <a:lnTo>
                        <a:pt x="18" y="138"/>
                      </a:lnTo>
                      <a:lnTo>
                        <a:pt x="18" y="138"/>
                      </a:lnTo>
                      <a:lnTo>
                        <a:pt x="12" y="136"/>
                      </a:lnTo>
                      <a:lnTo>
                        <a:pt x="6" y="132"/>
                      </a:lnTo>
                      <a:lnTo>
                        <a:pt x="2" y="126"/>
                      </a:lnTo>
                      <a:lnTo>
                        <a:pt x="0" y="120"/>
                      </a:lnTo>
                      <a:lnTo>
                        <a:pt x="0" y="18"/>
                      </a:lnTo>
                      <a:lnTo>
                        <a:pt x="0" y="18"/>
                      </a:lnTo>
                      <a:lnTo>
                        <a:pt x="2" y="12"/>
                      </a:lnTo>
                      <a:lnTo>
                        <a:pt x="6" y="6"/>
                      </a:lnTo>
                      <a:lnTo>
                        <a:pt x="12" y="2"/>
                      </a:lnTo>
                      <a:lnTo>
                        <a:pt x="18" y="0"/>
                      </a:lnTo>
                      <a:lnTo>
                        <a:pt x="120" y="0"/>
                      </a:lnTo>
                      <a:lnTo>
                        <a:pt x="120" y="0"/>
                      </a:lnTo>
                      <a:lnTo>
                        <a:pt x="126" y="2"/>
                      </a:lnTo>
                      <a:lnTo>
                        <a:pt x="132" y="6"/>
                      </a:lnTo>
                      <a:lnTo>
                        <a:pt x="136" y="12"/>
                      </a:lnTo>
                      <a:lnTo>
                        <a:pt x="138" y="18"/>
                      </a:lnTo>
                      <a:lnTo>
                        <a:pt x="138" y="120"/>
                      </a:lnTo>
                      <a:lnTo>
                        <a:pt x="138" y="120"/>
                      </a:lnTo>
                      <a:lnTo>
                        <a:pt x="136" y="126"/>
                      </a:lnTo>
                      <a:lnTo>
                        <a:pt x="132" y="132"/>
                      </a:lnTo>
                      <a:lnTo>
                        <a:pt x="126" y="136"/>
                      </a:lnTo>
                      <a:lnTo>
                        <a:pt x="120" y="138"/>
                      </a:lnTo>
                      <a:lnTo>
                        <a:pt x="120" y="138"/>
                      </a:lnTo>
                      <a:close/>
                      <a:moveTo>
                        <a:pt x="26" y="112"/>
                      </a:moveTo>
                      <a:lnTo>
                        <a:pt x="112" y="112"/>
                      </a:lnTo>
                      <a:lnTo>
                        <a:pt x="112" y="26"/>
                      </a:lnTo>
                      <a:lnTo>
                        <a:pt x="26" y="26"/>
                      </a:lnTo>
                      <a:lnTo>
                        <a:pt x="26" y="112"/>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22" name="Freeform 102"/>
                <p:cNvSpPr>
                  <a:spLocks noEditPoints="1"/>
                </p:cNvSpPr>
                <p:nvPr/>
              </p:nvSpPr>
              <p:spPr bwMode="auto">
                <a:xfrm>
                  <a:off x="2676525" y="8343900"/>
                  <a:ext cx="219075" cy="219075"/>
                </a:xfrm>
                <a:custGeom>
                  <a:avLst/>
                  <a:gdLst>
                    <a:gd name="T0" fmla="*/ 120 w 138"/>
                    <a:gd name="T1" fmla="*/ 138 h 138"/>
                    <a:gd name="T2" fmla="*/ 18 w 138"/>
                    <a:gd name="T3" fmla="*/ 138 h 138"/>
                    <a:gd name="T4" fmla="*/ 18 w 138"/>
                    <a:gd name="T5" fmla="*/ 138 h 138"/>
                    <a:gd name="T6" fmla="*/ 12 w 138"/>
                    <a:gd name="T7" fmla="*/ 136 h 138"/>
                    <a:gd name="T8" fmla="*/ 6 w 138"/>
                    <a:gd name="T9" fmla="*/ 132 h 138"/>
                    <a:gd name="T10" fmla="*/ 2 w 138"/>
                    <a:gd name="T11" fmla="*/ 126 h 138"/>
                    <a:gd name="T12" fmla="*/ 0 w 138"/>
                    <a:gd name="T13" fmla="*/ 120 h 138"/>
                    <a:gd name="T14" fmla="*/ 0 w 138"/>
                    <a:gd name="T15" fmla="*/ 18 h 138"/>
                    <a:gd name="T16" fmla="*/ 0 w 138"/>
                    <a:gd name="T17" fmla="*/ 18 h 138"/>
                    <a:gd name="T18" fmla="*/ 2 w 138"/>
                    <a:gd name="T19" fmla="*/ 12 h 138"/>
                    <a:gd name="T20" fmla="*/ 6 w 138"/>
                    <a:gd name="T21" fmla="*/ 6 h 138"/>
                    <a:gd name="T22" fmla="*/ 12 w 138"/>
                    <a:gd name="T23" fmla="*/ 2 h 138"/>
                    <a:gd name="T24" fmla="*/ 18 w 138"/>
                    <a:gd name="T25" fmla="*/ 0 h 138"/>
                    <a:gd name="T26" fmla="*/ 120 w 138"/>
                    <a:gd name="T27" fmla="*/ 0 h 138"/>
                    <a:gd name="T28" fmla="*/ 120 w 138"/>
                    <a:gd name="T29" fmla="*/ 0 h 138"/>
                    <a:gd name="T30" fmla="*/ 126 w 138"/>
                    <a:gd name="T31" fmla="*/ 2 h 138"/>
                    <a:gd name="T32" fmla="*/ 132 w 138"/>
                    <a:gd name="T33" fmla="*/ 6 h 138"/>
                    <a:gd name="T34" fmla="*/ 136 w 138"/>
                    <a:gd name="T35" fmla="*/ 12 h 138"/>
                    <a:gd name="T36" fmla="*/ 138 w 138"/>
                    <a:gd name="T37" fmla="*/ 18 h 138"/>
                    <a:gd name="T38" fmla="*/ 138 w 138"/>
                    <a:gd name="T39" fmla="*/ 120 h 138"/>
                    <a:gd name="T40" fmla="*/ 138 w 138"/>
                    <a:gd name="T41" fmla="*/ 120 h 138"/>
                    <a:gd name="T42" fmla="*/ 136 w 138"/>
                    <a:gd name="T43" fmla="*/ 126 h 138"/>
                    <a:gd name="T44" fmla="*/ 132 w 138"/>
                    <a:gd name="T45" fmla="*/ 132 h 138"/>
                    <a:gd name="T46" fmla="*/ 126 w 138"/>
                    <a:gd name="T47" fmla="*/ 136 h 138"/>
                    <a:gd name="T48" fmla="*/ 120 w 138"/>
                    <a:gd name="T49" fmla="*/ 138 h 138"/>
                    <a:gd name="T50" fmla="*/ 120 w 138"/>
                    <a:gd name="T51" fmla="*/ 138 h 138"/>
                    <a:gd name="T52" fmla="*/ 26 w 138"/>
                    <a:gd name="T53" fmla="*/ 112 h 138"/>
                    <a:gd name="T54" fmla="*/ 112 w 138"/>
                    <a:gd name="T55" fmla="*/ 112 h 138"/>
                    <a:gd name="T56" fmla="*/ 112 w 138"/>
                    <a:gd name="T57" fmla="*/ 26 h 138"/>
                    <a:gd name="T58" fmla="*/ 26 w 138"/>
                    <a:gd name="T59" fmla="*/ 26 h 138"/>
                    <a:gd name="T60" fmla="*/ 26 w 138"/>
                    <a:gd name="T61" fmla="*/ 11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8" h="138">
                      <a:moveTo>
                        <a:pt x="120" y="138"/>
                      </a:moveTo>
                      <a:lnTo>
                        <a:pt x="18" y="138"/>
                      </a:lnTo>
                      <a:lnTo>
                        <a:pt x="18" y="138"/>
                      </a:lnTo>
                      <a:lnTo>
                        <a:pt x="12" y="136"/>
                      </a:lnTo>
                      <a:lnTo>
                        <a:pt x="6" y="132"/>
                      </a:lnTo>
                      <a:lnTo>
                        <a:pt x="2" y="126"/>
                      </a:lnTo>
                      <a:lnTo>
                        <a:pt x="0" y="120"/>
                      </a:lnTo>
                      <a:lnTo>
                        <a:pt x="0" y="18"/>
                      </a:lnTo>
                      <a:lnTo>
                        <a:pt x="0" y="18"/>
                      </a:lnTo>
                      <a:lnTo>
                        <a:pt x="2" y="12"/>
                      </a:lnTo>
                      <a:lnTo>
                        <a:pt x="6" y="6"/>
                      </a:lnTo>
                      <a:lnTo>
                        <a:pt x="12" y="2"/>
                      </a:lnTo>
                      <a:lnTo>
                        <a:pt x="18" y="0"/>
                      </a:lnTo>
                      <a:lnTo>
                        <a:pt x="120" y="0"/>
                      </a:lnTo>
                      <a:lnTo>
                        <a:pt x="120" y="0"/>
                      </a:lnTo>
                      <a:lnTo>
                        <a:pt x="126" y="2"/>
                      </a:lnTo>
                      <a:lnTo>
                        <a:pt x="132" y="6"/>
                      </a:lnTo>
                      <a:lnTo>
                        <a:pt x="136" y="12"/>
                      </a:lnTo>
                      <a:lnTo>
                        <a:pt x="138" y="18"/>
                      </a:lnTo>
                      <a:lnTo>
                        <a:pt x="138" y="120"/>
                      </a:lnTo>
                      <a:lnTo>
                        <a:pt x="138" y="120"/>
                      </a:lnTo>
                      <a:lnTo>
                        <a:pt x="136" y="126"/>
                      </a:lnTo>
                      <a:lnTo>
                        <a:pt x="132" y="132"/>
                      </a:lnTo>
                      <a:lnTo>
                        <a:pt x="126" y="136"/>
                      </a:lnTo>
                      <a:lnTo>
                        <a:pt x="120" y="138"/>
                      </a:lnTo>
                      <a:lnTo>
                        <a:pt x="120" y="138"/>
                      </a:lnTo>
                      <a:close/>
                      <a:moveTo>
                        <a:pt x="26" y="112"/>
                      </a:moveTo>
                      <a:lnTo>
                        <a:pt x="112" y="112"/>
                      </a:lnTo>
                      <a:lnTo>
                        <a:pt x="112" y="26"/>
                      </a:lnTo>
                      <a:lnTo>
                        <a:pt x="26" y="26"/>
                      </a:lnTo>
                      <a:lnTo>
                        <a:pt x="26" y="112"/>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23" name="Freeform 103"/>
                <p:cNvSpPr>
                  <a:spLocks/>
                </p:cNvSpPr>
                <p:nvPr/>
              </p:nvSpPr>
              <p:spPr bwMode="auto">
                <a:xfrm>
                  <a:off x="2330450" y="8623300"/>
                  <a:ext cx="422275" cy="41275"/>
                </a:xfrm>
                <a:custGeom>
                  <a:avLst/>
                  <a:gdLst>
                    <a:gd name="T0" fmla="*/ 264 w 266"/>
                    <a:gd name="T1" fmla="*/ 4 h 26"/>
                    <a:gd name="T2" fmla="*/ 264 w 266"/>
                    <a:gd name="T3" fmla="*/ 2 h 26"/>
                    <a:gd name="T4" fmla="*/ 266 w 266"/>
                    <a:gd name="T5" fmla="*/ 0 h 26"/>
                    <a:gd name="T6" fmla="*/ 0 w 266"/>
                    <a:gd name="T7" fmla="*/ 0 h 26"/>
                    <a:gd name="T8" fmla="*/ 0 w 266"/>
                    <a:gd name="T9" fmla="*/ 26 h 26"/>
                    <a:gd name="T10" fmla="*/ 250 w 266"/>
                    <a:gd name="T11" fmla="*/ 26 h 26"/>
                    <a:gd name="T12" fmla="*/ 250 w 266"/>
                    <a:gd name="T13" fmla="*/ 26 h 26"/>
                    <a:gd name="T14" fmla="*/ 256 w 266"/>
                    <a:gd name="T15" fmla="*/ 12 h 26"/>
                    <a:gd name="T16" fmla="*/ 264 w 266"/>
                    <a:gd name="T17" fmla="*/ 4 h 26"/>
                    <a:gd name="T18" fmla="*/ 264 w 266"/>
                    <a:gd name="T19" fmla="*/ 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
                      <a:moveTo>
                        <a:pt x="264" y="4"/>
                      </a:moveTo>
                      <a:lnTo>
                        <a:pt x="264" y="2"/>
                      </a:lnTo>
                      <a:lnTo>
                        <a:pt x="266" y="0"/>
                      </a:lnTo>
                      <a:lnTo>
                        <a:pt x="0" y="0"/>
                      </a:lnTo>
                      <a:lnTo>
                        <a:pt x="0" y="26"/>
                      </a:lnTo>
                      <a:lnTo>
                        <a:pt x="250" y="26"/>
                      </a:lnTo>
                      <a:lnTo>
                        <a:pt x="250" y="26"/>
                      </a:lnTo>
                      <a:lnTo>
                        <a:pt x="256" y="12"/>
                      </a:lnTo>
                      <a:lnTo>
                        <a:pt x="264" y="4"/>
                      </a:lnTo>
                      <a:lnTo>
                        <a:pt x="264" y="4"/>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24" name="Freeform 104"/>
                <p:cNvSpPr>
                  <a:spLocks/>
                </p:cNvSpPr>
                <p:nvPr/>
              </p:nvSpPr>
              <p:spPr bwMode="auto">
                <a:xfrm>
                  <a:off x="2676525" y="8096250"/>
                  <a:ext cx="219075" cy="215900"/>
                </a:xfrm>
                <a:custGeom>
                  <a:avLst/>
                  <a:gdLst>
                    <a:gd name="T0" fmla="*/ 86 w 138"/>
                    <a:gd name="T1" fmla="*/ 112 h 136"/>
                    <a:gd name="T2" fmla="*/ 26 w 138"/>
                    <a:gd name="T3" fmla="*/ 112 h 136"/>
                    <a:gd name="T4" fmla="*/ 26 w 138"/>
                    <a:gd name="T5" fmla="*/ 24 h 136"/>
                    <a:gd name="T6" fmla="*/ 112 w 138"/>
                    <a:gd name="T7" fmla="*/ 24 h 136"/>
                    <a:gd name="T8" fmla="*/ 112 w 138"/>
                    <a:gd name="T9" fmla="*/ 38 h 136"/>
                    <a:gd name="T10" fmla="*/ 114 w 138"/>
                    <a:gd name="T11" fmla="*/ 38 h 136"/>
                    <a:gd name="T12" fmla="*/ 114 w 138"/>
                    <a:gd name="T13" fmla="*/ 38 h 136"/>
                    <a:gd name="T14" fmla="*/ 118 w 138"/>
                    <a:gd name="T15" fmla="*/ 38 h 136"/>
                    <a:gd name="T16" fmla="*/ 124 w 138"/>
                    <a:gd name="T17" fmla="*/ 38 h 136"/>
                    <a:gd name="T18" fmla="*/ 124 w 138"/>
                    <a:gd name="T19" fmla="*/ 38 h 136"/>
                    <a:gd name="T20" fmla="*/ 138 w 138"/>
                    <a:gd name="T21" fmla="*/ 50 h 136"/>
                    <a:gd name="T22" fmla="*/ 138 w 138"/>
                    <a:gd name="T23" fmla="*/ 18 h 136"/>
                    <a:gd name="T24" fmla="*/ 138 w 138"/>
                    <a:gd name="T25" fmla="*/ 18 h 136"/>
                    <a:gd name="T26" fmla="*/ 136 w 138"/>
                    <a:gd name="T27" fmla="*/ 10 h 136"/>
                    <a:gd name="T28" fmla="*/ 132 w 138"/>
                    <a:gd name="T29" fmla="*/ 4 h 136"/>
                    <a:gd name="T30" fmla="*/ 126 w 138"/>
                    <a:gd name="T31" fmla="*/ 2 h 136"/>
                    <a:gd name="T32" fmla="*/ 120 w 138"/>
                    <a:gd name="T33" fmla="*/ 0 h 136"/>
                    <a:gd name="T34" fmla="*/ 18 w 138"/>
                    <a:gd name="T35" fmla="*/ 0 h 136"/>
                    <a:gd name="T36" fmla="*/ 18 w 138"/>
                    <a:gd name="T37" fmla="*/ 0 h 136"/>
                    <a:gd name="T38" fmla="*/ 12 w 138"/>
                    <a:gd name="T39" fmla="*/ 2 h 136"/>
                    <a:gd name="T40" fmla="*/ 6 w 138"/>
                    <a:gd name="T41" fmla="*/ 4 h 136"/>
                    <a:gd name="T42" fmla="*/ 2 w 138"/>
                    <a:gd name="T43" fmla="*/ 10 h 136"/>
                    <a:gd name="T44" fmla="*/ 0 w 138"/>
                    <a:gd name="T45" fmla="*/ 18 h 136"/>
                    <a:gd name="T46" fmla="*/ 0 w 138"/>
                    <a:gd name="T47" fmla="*/ 118 h 136"/>
                    <a:gd name="T48" fmla="*/ 0 w 138"/>
                    <a:gd name="T49" fmla="*/ 118 h 136"/>
                    <a:gd name="T50" fmla="*/ 2 w 138"/>
                    <a:gd name="T51" fmla="*/ 126 h 136"/>
                    <a:gd name="T52" fmla="*/ 6 w 138"/>
                    <a:gd name="T53" fmla="*/ 132 h 136"/>
                    <a:gd name="T54" fmla="*/ 12 w 138"/>
                    <a:gd name="T55" fmla="*/ 136 h 136"/>
                    <a:gd name="T56" fmla="*/ 18 w 138"/>
                    <a:gd name="T57" fmla="*/ 136 h 136"/>
                    <a:gd name="T58" fmla="*/ 102 w 138"/>
                    <a:gd name="T59" fmla="*/ 136 h 136"/>
                    <a:gd name="T60" fmla="*/ 102 w 138"/>
                    <a:gd name="T61" fmla="*/ 136 h 136"/>
                    <a:gd name="T62" fmla="*/ 86 w 138"/>
                    <a:gd name="T63" fmla="*/ 112 h 136"/>
                    <a:gd name="T64" fmla="*/ 86 w 138"/>
                    <a:gd name="T65" fmla="*/ 11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8" h="136">
                      <a:moveTo>
                        <a:pt x="86" y="112"/>
                      </a:moveTo>
                      <a:lnTo>
                        <a:pt x="26" y="112"/>
                      </a:lnTo>
                      <a:lnTo>
                        <a:pt x="26" y="24"/>
                      </a:lnTo>
                      <a:lnTo>
                        <a:pt x="112" y="24"/>
                      </a:lnTo>
                      <a:lnTo>
                        <a:pt x="112" y="38"/>
                      </a:lnTo>
                      <a:lnTo>
                        <a:pt x="114" y="38"/>
                      </a:lnTo>
                      <a:lnTo>
                        <a:pt x="114" y="38"/>
                      </a:lnTo>
                      <a:lnTo>
                        <a:pt x="118" y="38"/>
                      </a:lnTo>
                      <a:lnTo>
                        <a:pt x="124" y="38"/>
                      </a:lnTo>
                      <a:lnTo>
                        <a:pt x="124" y="38"/>
                      </a:lnTo>
                      <a:lnTo>
                        <a:pt x="138" y="50"/>
                      </a:lnTo>
                      <a:lnTo>
                        <a:pt x="138" y="18"/>
                      </a:lnTo>
                      <a:lnTo>
                        <a:pt x="138" y="18"/>
                      </a:lnTo>
                      <a:lnTo>
                        <a:pt x="136" y="10"/>
                      </a:lnTo>
                      <a:lnTo>
                        <a:pt x="132" y="4"/>
                      </a:lnTo>
                      <a:lnTo>
                        <a:pt x="126" y="2"/>
                      </a:lnTo>
                      <a:lnTo>
                        <a:pt x="120" y="0"/>
                      </a:lnTo>
                      <a:lnTo>
                        <a:pt x="18" y="0"/>
                      </a:lnTo>
                      <a:lnTo>
                        <a:pt x="18" y="0"/>
                      </a:lnTo>
                      <a:lnTo>
                        <a:pt x="12" y="2"/>
                      </a:lnTo>
                      <a:lnTo>
                        <a:pt x="6" y="4"/>
                      </a:lnTo>
                      <a:lnTo>
                        <a:pt x="2" y="10"/>
                      </a:lnTo>
                      <a:lnTo>
                        <a:pt x="0" y="18"/>
                      </a:lnTo>
                      <a:lnTo>
                        <a:pt x="0" y="118"/>
                      </a:lnTo>
                      <a:lnTo>
                        <a:pt x="0" y="118"/>
                      </a:lnTo>
                      <a:lnTo>
                        <a:pt x="2" y="126"/>
                      </a:lnTo>
                      <a:lnTo>
                        <a:pt x="6" y="132"/>
                      </a:lnTo>
                      <a:lnTo>
                        <a:pt x="12" y="136"/>
                      </a:lnTo>
                      <a:lnTo>
                        <a:pt x="18" y="136"/>
                      </a:lnTo>
                      <a:lnTo>
                        <a:pt x="102" y="136"/>
                      </a:lnTo>
                      <a:lnTo>
                        <a:pt x="102" y="136"/>
                      </a:lnTo>
                      <a:lnTo>
                        <a:pt x="86" y="112"/>
                      </a:lnTo>
                      <a:lnTo>
                        <a:pt x="86" y="112"/>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25" name="Freeform 105"/>
                <p:cNvSpPr>
                  <a:spLocks noEditPoints="1"/>
                </p:cNvSpPr>
                <p:nvPr/>
              </p:nvSpPr>
              <p:spPr bwMode="auto">
                <a:xfrm>
                  <a:off x="2724149" y="8156577"/>
                  <a:ext cx="952501" cy="976311"/>
                </a:xfrm>
                <a:custGeom>
                  <a:avLst/>
                  <a:gdLst>
                    <a:gd name="T0" fmla="*/ 386 w 600"/>
                    <a:gd name="T1" fmla="*/ 609 h 615"/>
                    <a:gd name="T2" fmla="*/ 370 w 600"/>
                    <a:gd name="T3" fmla="*/ 581 h 615"/>
                    <a:gd name="T4" fmla="*/ 338 w 600"/>
                    <a:gd name="T5" fmla="*/ 565 h 615"/>
                    <a:gd name="T6" fmla="*/ 256 w 600"/>
                    <a:gd name="T7" fmla="*/ 545 h 615"/>
                    <a:gd name="T8" fmla="*/ 138 w 600"/>
                    <a:gd name="T9" fmla="*/ 457 h 615"/>
                    <a:gd name="T10" fmla="*/ 100 w 600"/>
                    <a:gd name="T11" fmla="*/ 412 h 615"/>
                    <a:gd name="T12" fmla="*/ 34 w 600"/>
                    <a:gd name="T13" fmla="*/ 358 h 615"/>
                    <a:gd name="T14" fmla="*/ 4 w 600"/>
                    <a:gd name="T15" fmla="*/ 342 h 615"/>
                    <a:gd name="T16" fmla="*/ 10 w 600"/>
                    <a:gd name="T17" fmla="*/ 306 h 615"/>
                    <a:gd name="T18" fmla="*/ 40 w 600"/>
                    <a:gd name="T19" fmla="*/ 284 h 615"/>
                    <a:gd name="T20" fmla="*/ 102 w 600"/>
                    <a:gd name="T21" fmla="*/ 286 h 615"/>
                    <a:gd name="T22" fmla="*/ 178 w 600"/>
                    <a:gd name="T23" fmla="*/ 336 h 615"/>
                    <a:gd name="T24" fmla="*/ 200 w 600"/>
                    <a:gd name="T25" fmla="*/ 310 h 615"/>
                    <a:gd name="T26" fmla="*/ 54 w 600"/>
                    <a:gd name="T27" fmla="*/ 74 h 615"/>
                    <a:gd name="T28" fmla="*/ 46 w 600"/>
                    <a:gd name="T29" fmla="*/ 30 h 615"/>
                    <a:gd name="T30" fmla="*/ 78 w 600"/>
                    <a:gd name="T31" fmla="*/ 2 h 615"/>
                    <a:gd name="T32" fmla="*/ 94 w 600"/>
                    <a:gd name="T33" fmla="*/ 0 h 615"/>
                    <a:gd name="T34" fmla="*/ 216 w 600"/>
                    <a:gd name="T35" fmla="*/ 144 h 615"/>
                    <a:gd name="T36" fmla="*/ 314 w 600"/>
                    <a:gd name="T37" fmla="*/ 174 h 615"/>
                    <a:gd name="T38" fmla="*/ 468 w 600"/>
                    <a:gd name="T39" fmla="*/ 194 h 615"/>
                    <a:gd name="T40" fmla="*/ 494 w 600"/>
                    <a:gd name="T41" fmla="*/ 204 h 615"/>
                    <a:gd name="T42" fmla="*/ 584 w 600"/>
                    <a:gd name="T43" fmla="*/ 410 h 615"/>
                    <a:gd name="T44" fmla="*/ 590 w 600"/>
                    <a:gd name="T45" fmla="*/ 477 h 615"/>
                    <a:gd name="T46" fmla="*/ 600 w 600"/>
                    <a:gd name="T47" fmla="*/ 507 h 615"/>
                    <a:gd name="T48" fmla="*/ 578 w 600"/>
                    <a:gd name="T49" fmla="*/ 535 h 615"/>
                    <a:gd name="T50" fmla="*/ 400 w 600"/>
                    <a:gd name="T51" fmla="*/ 615 h 615"/>
                    <a:gd name="T52" fmla="*/ 352 w 600"/>
                    <a:gd name="T53" fmla="*/ 539 h 615"/>
                    <a:gd name="T54" fmla="*/ 394 w 600"/>
                    <a:gd name="T55" fmla="*/ 569 h 615"/>
                    <a:gd name="T56" fmla="*/ 502 w 600"/>
                    <a:gd name="T57" fmla="*/ 547 h 615"/>
                    <a:gd name="T58" fmla="*/ 570 w 600"/>
                    <a:gd name="T59" fmla="*/ 499 h 615"/>
                    <a:gd name="T60" fmla="*/ 562 w 600"/>
                    <a:gd name="T61" fmla="*/ 430 h 615"/>
                    <a:gd name="T62" fmla="*/ 504 w 600"/>
                    <a:gd name="T63" fmla="*/ 278 h 615"/>
                    <a:gd name="T64" fmla="*/ 364 w 600"/>
                    <a:gd name="T65" fmla="*/ 202 h 615"/>
                    <a:gd name="T66" fmla="*/ 274 w 600"/>
                    <a:gd name="T67" fmla="*/ 200 h 615"/>
                    <a:gd name="T68" fmla="*/ 232 w 600"/>
                    <a:gd name="T69" fmla="*/ 208 h 615"/>
                    <a:gd name="T70" fmla="*/ 160 w 600"/>
                    <a:gd name="T71" fmla="*/ 110 h 615"/>
                    <a:gd name="T72" fmla="*/ 84 w 600"/>
                    <a:gd name="T73" fmla="*/ 26 h 615"/>
                    <a:gd name="T74" fmla="*/ 68 w 600"/>
                    <a:gd name="T75" fmla="*/ 44 h 615"/>
                    <a:gd name="T76" fmla="*/ 180 w 600"/>
                    <a:gd name="T77" fmla="*/ 218 h 615"/>
                    <a:gd name="T78" fmla="*/ 234 w 600"/>
                    <a:gd name="T79" fmla="*/ 332 h 615"/>
                    <a:gd name="T80" fmla="*/ 230 w 600"/>
                    <a:gd name="T81" fmla="*/ 352 h 615"/>
                    <a:gd name="T82" fmla="*/ 188 w 600"/>
                    <a:gd name="T83" fmla="*/ 358 h 615"/>
                    <a:gd name="T84" fmla="*/ 168 w 600"/>
                    <a:gd name="T85" fmla="*/ 362 h 615"/>
                    <a:gd name="T86" fmla="*/ 120 w 600"/>
                    <a:gd name="T87" fmla="*/ 322 h 615"/>
                    <a:gd name="T88" fmla="*/ 58 w 600"/>
                    <a:gd name="T89" fmla="*/ 306 h 615"/>
                    <a:gd name="T90" fmla="*/ 26 w 600"/>
                    <a:gd name="T91" fmla="*/ 326 h 615"/>
                    <a:gd name="T92" fmla="*/ 56 w 600"/>
                    <a:gd name="T93" fmla="*/ 344 h 615"/>
                    <a:gd name="T94" fmla="*/ 136 w 600"/>
                    <a:gd name="T95" fmla="*/ 416 h 615"/>
                    <a:gd name="T96" fmla="*/ 202 w 600"/>
                    <a:gd name="T97" fmla="*/ 483 h 615"/>
                    <a:gd name="T98" fmla="*/ 300 w 600"/>
                    <a:gd name="T99" fmla="*/ 535 h 615"/>
                    <a:gd name="T100" fmla="*/ 352 w 600"/>
                    <a:gd name="T101" fmla="*/ 539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00" h="615">
                      <a:moveTo>
                        <a:pt x="396" y="615"/>
                      </a:moveTo>
                      <a:lnTo>
                        <a:pt x="396" y="615"/>
                      </a:lnTo>
                      <a:lnTo>
                        <a:pt x="390" y="613"/>
                      </a:lnTo>
                      <a:lnTo>
                        <a:pt x="390" y="613"/>
                      </a:lnTo>
                      <a:lnTo>
                        <a:pt x="386" y="609"/>
                      </a:lnTo>
                      <a:lnTo>
                        <a:pt x="384" y="603"/>
                      </a:lnTo>
                      <a:lnTo>
                        <a:pt x="384" y="603"/>
                      </a:lnTo>
                      <a:lnTo>
                        <a:pt x="382" y="597"/>
                      </a:lnTo>
                      <a:lnTo>
                        <a:pt x="380" y="591"/>
                      </a:lnTo>
                      <a:lnTo>
                        <a:pt x="370" y="581"/>
                      </a:lnTo>
                      <a:lnTo>
                        <a:pt x="360" y="571"/>
                      </a:lnTo>
                      <a:lnTo>
                        <a:pt x="350" y="563"/>
                      </a:lnTo>
                      <a:lnTo>
                        <a:pt x="350" y="563"/>
                      </a:lnTo>
                      <a:lnTo>
                        <a:pt x="338" y="565"/>
                      </a:lnTo>
                      <a:lnTo>
                        <a:pt x="338" y="565"/>
                      </a:lnTo>
                      <a:lnTo>
                        <a:pt x="338" y="565"/>
                      </a:lnTo>
                      <a:lnTo>
                        <a:pt x="316" y="563"/>
                      </a:lnTo>
                      <a:lnTo>
                        <a:pt x="296" y="559"/>
                      </a:lnTo>
                      <a:lnTo>
                        <a:pt x="276" y="553"/>
                      </a:lnTo>
                      <a:lnTo>
                        <a:pt x="256" y="545"/>
                      </a:lnTo>
                      <a:lnTo>
                        <a:pt x="238" y="537"/>
                      </a:lnTo>
                      <a:lnTo>
                        <a:pt x="220" y="527"/>
                      </a:lnTo>
                      <a:lnTo>
                        <a:pt x="188" y="503"/>
                      </a:lnTo>
                      <a:lnTo>
                        <a:pt x="160" y="481"/>
                      </a:lnTo>
                      <a:lnTo>
                        <a:pt x="138" y="457"/>
                      </a:lnTo>
                      <a:lnTo>
                        <a:pt x="122" y="439"/>
                      </a:lnTo>
                      <a:lnTo>
                        <a:pt x="114" y="428"/>
                      </a:lnTo>
                      <a:lnTo>
                        <a:pt x="114" y="428"/>
                      </a:lnTo>
                      <a:lnTo>
                        <a:pt x="108" y="420"/>
                      </a:lnTo>
                      <a:lnTo>
                        <a:pt x="100" y="412"/>
                      </a:lnTo>
                      <a:lnTo>
                        <a:pt x="78" y="394"/>
                      </a:lnTo>
                      <a:lnTo>
                        <a:pt x="42" y="364"/>
                      </a:lnTo>
                      <a:lnTo>
                        <a:pt x="42" y="364"/>
                      </a:lnTo>
                      <a:lnTo>
                        <a:pt x="34" y="358"/>
                      </a:lnTo>
                      <a:lnTo>
                        <a:pt x="34" y="358"/>
                      </a:lnTo>
                      <a:lnTo>
                        <a:pt x="24" y="354"/>
                      </a:lnTo>
                      <a:lnTo>
                        <a:pt x="8" y="346"/>
                      </a:lnTo>
                      <a:lnTo>
                        <a:pt x="8" y="346"/>
                      </a:lnTo>
                      <a:lnTo>
                        <a:pt x="4" y="342"/>
                      </a:lnTo>
                      <a:lnTo>
                        <a:pt x="4" y="342"/>
                      </a:lnTo>
                      <a:lnTo>
                        <a:pt x="0" y="336"/>
                      </a:lnTo>
                      <a:lnTo>
                        <a:pt x="0" y="328"/>
                      </a:lnTo>
                      <a:lnTo>
                        <a:pt x="0" y="322"/>
                      </a:lnTo>
                      <a:lnTo>
                        <a:pt x="2" y="316"/>
                      </a:lnTo>
                      <a:lnTo>
                        <a:pt x="10" y="306"/>
                      </a:lnTo>
                      <a:lnTo>
                        <a:pt x="16" y="298"/>
                      </a:lnTo>
                      <a:lnTo>
                        <a:pt x="16" y="296"/>
                      </a:lnTo>
                      <a:lnTo>
                        <a:pt x="16" y="296"/>
                      </a:lnTo>
                      <a:lnTo>
                        <a:pt x="28" y="288"/>
                      </a:lnTo>
                      <a:lnTo>
                        <a:pt x="40" y="284"/>
                      </a:lnTo>
                      <a:lnTo>
                        <a:pt x="54" y="280"/>
                      </a:lnTo>
                      <a:lnTo>
                        <a:pt x="68" y="280"/>
                      </a:lnTo>
                      <a:lnTo>
                        <a:pt x="68" y="280"/>
                      </a:lnTo>
                      <a:lnTo>
                        <a:pt x="86" y="280"/>
                      </a:lnTo>
                      <a:lnTo>
                        <a:pt x="102" y="286"/>
                      </a:lnTo>
                      <a:lnTo>
                        <a:pt x="120" y="292"/>
                      </a:lnTo>
                      <a:lnTo>
                        <a:pt x="134" y="302"/>
                      </a:lnTo>
                      <a:lnTo>
                        <a:pt x="148" y="310"/>
                      </a:lnTo>
                      <a:lnTo>
                        <a:pt x="160" y="320"/>
                      </a:lnTo>
                      <a:lnTo>
                        <a:pt x="178" y="336"/>
                      </a:lnTo>
                      <a:lnTo>
                        <a:pt x="178" y="336"/>
                      </a:lnTo>
                      <a:lnTo>
                        <a:pt x="194" y="332"/>
                      </a:lnTo>
                      <a:lnTo>
                        <a:pt x="208" y="330"/>
                      </a:lnTo>
                      <a:lnTo>
                        <a:pt x="208" y="330"/>
                      </a:lnTo>
                      <a:lnTo>
                        <a:pt x="200" y="310"/>
                      </a:lnTo>
                      <a:lnTo>
                        <a:pt x="180" y="268"/>
                      </a:lnTo>
                      <a:lnTo>
                        <a:pt x="180" y="268"/>
                      </a:lnTo>
                      <a:lnTo>
                        <a:pt x="158" y="230"/>
                      </a:lnTo>
                      <a:lnTo>
                        <a:pt x="122" y="174"/>
                      </a:lnTo>
                      <a:lnTo>
                        <a:pt x="54" y="74"/>
                      </a:lnTo>
                      <a:lnTo>
                        <a:pt x="54" y="74"/>
                      </a:lnTo>
                      <a:lnTo>
                        <a:pt x="48" y="62"/>
                      </a:lnTo>
                      <a:lnTo>
                        <a:pt x="44" y="50"/>
                      </a:lnTo>
                      <a:lnTo>
                        <a:pt x="44" y="40"/>
                      </a:lnTo>
                      <a:lnTo>
                        <a:pt x="46" y="30"/>
                      </a:lnTo>
                      <a:lnTo>
                        <a:pt x="46" y="30"/>
                      </a:lnTo>
                      <a:lnTo>
                        <a:pt x="50" y="22"/>
                      </a:lnTo>
                      <a:lnTo>
                        <a:pt x="54" y="16"/>
                      </a:lnTo>
                      <a:lnTo>
                        <a:pt x="66" y="6"/>
                      </a:lnTo>
                      <a:lnTo>
                        <a:pt x="78" y="2"/>
                      </a:lnTo>
                      <a:lnTo>
                        <a:pt x="84" y="0"/>
                      </a:lnTo>
                      <a:lnTo>
                        <a:pt x="84" y="0"/>
                      </a:lnTo>
                      <a:lnTo>
                        <a:pt x="88" y="0"/>
                      </a:lnTo>
                      <a:lnTo>
                        <a:pt x="94" y="0"/>
                      </a:lnTo>
                      <a:lnTo>
                        <a:pt x="94" y="0"/>
                      </a:lnTo>
                      <a:lnTo>
                        <a:pt x="112" y="16"/>
                      </a:lnTo>
                      <a:lnTo>
                        <a:pt x="132" y="36"/>
                      </a:lnTo>
                      <a:lnTo>
                        <a:pt x="154" y="62"/>
                      </a:lnTo>
                      <a:lnTo>
                        <a:pt x="176" y="90"/>
                      </a:lnTo>
                      <a:lnTo>
                        <a:pt x="216" y="144"/>
                      </a:lnTo>
                      <a:lnTo>
                        <a:pt x="242" y="182"/>
                      </a:lnTo>
                      <a:lnTo>
                        <a:pt x="242" y="182"/>
                      </a:lnTo>
                      <a:lnTo>
                        <a:pt x="258" y="178"/>
                      </a:lnTo>
                      <a:lnTo>
                        <a:pt x="276" y="176"/>
                      </a:lnTo>
                      <a:lnTo>
                        <a:pt x="314" y="174"/>
                      </a:lnTo>
                      <a:lnTo>
                        <a:pt x="314" y="174"/>
                      </a:lnTo>
                      <a:lnTo>
                        <a:pt x="344" y="174"/>
                      </a:lnTo>
                      <a:lnTo>
                        <a:pt x="374" y="176"/>
                      </a:lnTo>
                      <a:lnTo>
                        <a:pt x="428" y="184"/>
                      </a:lnTo>
                      <a:lnTo>
                        <a:pt x="468" y="194"/>
                      </a:lnTo>
                      <a:lnTo>
                        <a:pt x="486" y="198"/>
                      </a:lnTo>
                      <a:lnTo>
                        <a:pt x="486" y="198"/>
                      </a:lnTo>
                      <a:lnTo>
                        <a:pt x="490" y="200"/>
                      </a:lnTo>
                      <a:lnTo>
                        <a:pt x="494" y="204"/>
                      </a:lnTo>
                      <a:lnTo>
                        <a:pt x="494" y="204"/>
                      </a:lnTo>
                      <a:lnTo>
                        <a:pt x="512" y="240"/>
                      </a:lnTo>
                      <a:lnTo>
                        <a:pt x="546" y="306"/>
                      </a:lnTo>
                      <a:lnTo>
                        <a:pt x="562" y="344"/>
                      </a:lnTo>
                      <a:lnTo>
                        <a:pt x="576" y="380"/>
                      </a:lnTo>
                      <a:lnTo>
                        <a:pt x="584" y="410"/>
                      </a:lnTo>
                      <a:lnTo>
                        <a:pt x="586" y="422"/>
                      </a:lnTo>
                      <a:lnTo>
                        <a:pt x="586" y="432"/>
                      </a:lnTo>
                      <a:lnTo>
                        <a:pt x="586" y="432"/>
                      </a:lnTo>
                      <a:lnTo>
                        <a:pt x="586" y="457"/>
                      </a:lnTo>
                      <a:lnTo>
                        <a:pt x="590" y="477"/>
                      </a:lnTo>
                      <a:lnTo>
                        <a:pt x="594" y="489"/>
                      </a:lnTo>
                      <a:lnTo>
                        <a:pt x="596" y="495"/>
                      </a:lnTo>
                      <a:lnTo>
                        <a:pt x="596" y="495"/>
                      </a:lnTo>
                      <a:lnTo>
                        <a:pt x="598" y="501"/>
                      </a:lnTo>
                      <a:lnTo>
                        <a:pt x="600" y="507"/>
                      </a:lnTo>
                      <a:lnTo>
                        <a:pt x="600" y="511"/>
                      </a:lnTo>
                      <a:lnTo>
                        <a:pt x="598" y="517"/>
                      </a:lnTo>
                      <a:lnTo>
                        <a:pt x="598" y="517"/>
                      </a:lnTo>
                      <a:lnTo>
                        <a:pt x="590" y="525"/>
                      </a:lnTo>
                      <a:lnTo>
                        <a:pt x="578" y="535"/>
                      </a:lnTo>
                      <a:lnTo>
                        <a:pt x="560" y="547"/>
                      </a:lnTo>
                      <a:lnTo>
                        <a:pt x="536" y="561"/>
                      </a:lnTo>
                      <a:lnTo>
                        <a:pt x="500" y="577"/>
                      </a:lnTo>
                      <a:lnTo>
                        <a:pt x="456" y="595"/>
                      </a:lnTo>
                      <a:lnTo>
                        <a:pt x="400" y="615"/>
                      </a:lnTo>
                      <a:lnTo>
                        <a:pt x="400" y="615"/>
                      </a:lnTo>
                      <a:lnTo>
                        <a:pt x="396" y="615"/>
                      </a:lnTo>
                      <a:lnTo>
                        <a:pt x="396" y="615"/>
                      </a:lnTo>
                      <a:close/>
                      <a:moveTo>
                        <a:pt x="352" y="539"/>
                      </a:moveTo>
                      <a:lnTo>
                        <a:pt x="352" y="539"/>
                      </a:lnTo>
                      <a:lnTo>
                        <a:pt x="360" y="541"/>
                      </a:lnTo>
                      <a:lnTo>
                        <a:pt x="360" y="541"/>
                      </a:lnTo>
                      <a:lnTo>
                        <a:pt x="366" y="545"/>
                      </a:lnTo>
                      <a:lnTo>
                        <a:pt x="380" y="555"/>
                      </a:lnTo>
                      <a:lnTo>
                        <a:pt x="394" y="569"/>
                      </a:lnTo>
                      <a:lnTo>
                        <a:pt x="400" y="577"/>
                      </a:lnTo>
                      <a:lnTo>
                        <a:pt x="404" y="587"/>
                      </a:lnTo>
                      <a:lnTo>
                        <a:pt x="404" y="587"/>
                      </a:lnTo>
                      <a:lnTo>
                        <a:pt x="452" y="569"/>
                      </a:lnTo>
                      <a:lnTo>
                        <a:pt x="502" y="547"/>
                      </a:lnTo>
                      <a:lnTo>
                        <a:pt x="546" y="527"/>
                      </a:lnTo>
                      <a:lnTo>
                        <a:pt x="562" y="517"/>
                      </a:lnTo>
                      <a:lnTo>
                        <a:pt x="574" y="507"/>
                      </a:lnTo>
                      <a:lnTo>
                        <a:pt x="574" y="507"/>
                      </a:lnTo>
                      <a:lnTo>
                        <a:pt x="570" y="499"/>
                      </a:lnTo>
                      <a:lnTo>
                        <a:pt x="566" y="483"/>
                      </a:lnTo>
                      <a:lnTo>
                        <a:pt x="562" y="459"/>
                      </a:lnTo>
                      <a:lnTo>
                        <a:pt x="562" y="445"/>
                      </a:lnTo>
                      <a:lnTo>
                        <a:pt x="562" y="430"/>
                      </a:lnTo>
                      <a:lnTo>
                        <a:pt x="562" y="430"/>
                      </a:lnTo>
                      <a:lnTo>
                        <a:pt x="560" y="416"/>
                      </a:lnTo>
                      <a:lnTo>
                        <a:pt x="554" y="394"/>
                      </a:lnTo>
                      <a:lnTo>
                        <a:pt x="544" y="368"/>
                      </a:lnTo>
                      <a:lnTo>
                        <a:pt x="532" y="340"/>
                      </a:lnTo>
                      <a:lnTo>
                        <a:pt x="504" y="278"/>
                      </a:lnTo>
                      <a:lnTo>
                        <a:pt x="474" y="220"/>
                      </a:lnTo>
                      <a:lnTo>
                        <a:pt x="474" y="220"/>
                      </a:lnTo>
                      <a:lnTo>
                        <a:pt x="450" y="214"/>
                      </a:lnTo>
                      <a:lnTo>
                        <a:pt x="412" y="208"/>
                      </a:lnTo>
                      <a:lnTo>
                        <a:pt x="364" y="202"/>
                      </a:lnTo>
                      <a:lnTo>
                        <a:pt x="340" y="200"/>
                      </a:lnTo>
                      <a:lnTo>
                        <a:pt x="314" y="198"/>
                      </a:lnTo>
                      <a:lnTo>
                        <a:pt x="314" y="198"/>
                      </a:lnTo>
                      <a:lnTo>
                        <a:pt x="292" y="200"/>
                      </a:lnTo>
                      <a:lnTo>
                        <a:pt x="274" y="200"/>
                      </a:lnTo>
                      <a:lnTo>
                        <a:pt x="256" y="204"/>
                      </a:lnTo>
                      <a:lnTo>
                        <a:pt x="240" y="208"/>
                      </a:lnTo>
                      <a:lnTo>
                        <a:pt x="240" y="208"/>
                      </a:lnTo>
                      <a:lnTo>
                        <a:pt x="236" y="208"/>
                      </a:lnTo>
                      <a:lnTo>
                        <a:pt x="232" y="208"/>
                      </a:lnTo>
                      <a:lnTo>
                        <a:pt x="230" y="206"/>
                      </a:lnTo>
                      <a:lnTo>
                        <a:pt x="226" y="204"/>
                      </a:lnTo>
                      <a:lnTo>
                        <a:pt x="226" y="204"/>
                      </a:lnTo>
                      <a:lnTo>
                        <a:pt x="198" y="162"/>
                      </a:lnTo>
                      <a:lnTo>
                        <a:pt x="160" y="110"/>
                      </a:lnTo>
                      <a:lnTo>
                        <a:pt x="140" y="84"/>
                      </a:lnTo>
                      <a:lnTo>
                        <a:pt x="120" y="60"/>
                      </a:lnTo>
                      <a:lnTo>
                        <a:pt x="102" y="40"/>
                      </a:lnTo>
                      <a:lnTo>
                        <a:pt x="84" y="26"/>
                      </a:lnTo>
                      <a:lnTo>
                        <a:pt x="84" y="26"/>
                      </a:lnTo>
                      <a:lnTo>
                        <a:pt x="76" y="30"/>
                      </a:lnTo>
                      <a:lnTo>
                        <a:pt x="72" y="34"/>
                      </a:lnTo>
                      <a:lnTo>
                        <a:pt x="70" y="38"/>
                      </a:lnTo>
                      <a:lnTo>
                        <a:pt x="70" y="38"/>
                      </a:lnTo>
                      <a:lnTo>
                        <a:pt x="68" y="44"/>
                      </a:lnTo>
                      <a:lnTo>
                        <a:pt x="70" y="48"/>
                      </a:lnTo>
                      <a:lnTo>
                        <a:pt x="76" y="58"/>
                      </a:lnTo>
                      <a:lnTo>
                        <a:pt x="76" y="58"/>
                      </a:lnTo>
                      <a:lnTo>
                        <a:pt x="144" y="162"/>
                      </a:lnTo>
                      <a:lnTo>
                        <a:pt x="180" y="218"/>
                      </a:lnTo>
                      <a:lnTo>
                        <a:pt x="202" y="256"/>
                      </a:lnTo>
                      <a:lnTo>
                        <a:pt x="202" y="256"/>
                      </a:lnTo>
                      <a:lnTo>
                        <a:pt x="222" y="296"/>
                      </a:lnTo>
                      <a:lnTo>
                        <a:pt x="232" y="320"/>
                      </a:lnTo>
                      <a:lnTo>
                        <a:pt x="234" y="332"/>
                      </a:lnTo>
                      <a:lnTo>
                        <a:pt x="236" y="336"/>
                      </a:lnTo>
                      <a:lnTo>
                        <a:pt x="234" y="344"/>
                      </a:lnTo>
                      <a:lnTo>
                        <a:pt x="234" y="344"/>
                      </a:lnTo>
                      <a:lnTo>
                        <a:pt x="234" y="348"/>
                      </a:lnTo>
                      <a:lnTo>
                        <a:pt x="230" y="352"/>
                      </a:lnTo>
                      <a:lnTo>
                        <a:pt x="226" y="354"/>
                      </a:lnTo>
                      <a:lnTo>
                        <a:pt x="222" y="356"/>
                      </a:lnTo>
                      <a:lnTo>
                        <a:pt x="222" y="356"/>
                      </a:lnTo>
                      <a:lnTo>
                        <a:pt x="200" y="356"/>
                      </a:lnTo>
                      <a:lnTo>
                        <a:pt x="188" y="358"/>
                      </a:lnTo>
                      <a:lnTo>
                        <a:pt x="180" y="362"/>
                      </a:lnTo>
                      <a:lnTo>
                        <a:pt x="180" y="362"/>
                      </a:lnTo>
                      <a:lnTo>
                        <a:pt x="176" y="362"/>
                      </a:lnTo>
                      <a:lnTo>
                        <a:pt x="172" y="362"/>
                      </a:lnTo>
                      <a:lnTo>
                        <a:pt x="168" y="362"/>
                      </a:lnTo>
                      <a:lnTo>
                        <a:pt x="166" y="358"/>
                      </a:lnTo>
                      <a:lnTo>
                        <a:pt x="166" y="358"/>
                      </a:lnTo>
                      <a:lnTo>
                        <a:pt x="156" y="350"/>
                      </a:lnTo>
                      <a:lnTo>
                        <a:pt x="134" y="332"/>
                      </a:lnTo>
                      <a:lnTo>
                        <a:pt x="120" y="322"/>
                      </a:lnTo>
                      <a:lnTo>
                        <a:pt x="102" y="312"/>
                      </a:lnTo>
                      <a:lnTo>
                        <a:pt x="86" y="306"/>
                      </a:lnTo>
                      <a:lnTo>
                        <a:pt x="68" y="304"/>
                      </a:lnTo>
                      <a:lnTo>
                        <a:pt x="68" y="304"/>
                      </a:lnTo>
                      <a:lnTo>
                        <a:pt x="58" y="306"/>
                      </a:lnTo>
                      <a:lnTo>
                        <a:pt x="50" y="308"/>
                      </a:lnTo>
                      <a:lnTo>
                        <a:pt x="42" y="310"/>
                      </a:lnTo>
                      <a:lnTo>
                        <a:pt x="34" y="316"/>
                      </a:lnTo>
                      <a:lnTo>
                        <a:pt x="34" y="316"/>
                      </a:lnTo>
                      <a:lnTo>
                        <a:pt x="26" y="326"/>
                      </a:lnTo>
                      <a:lnTo>
                        <a:pt x="26" y="326"/>
                      </a:lnTo>
                      <a:lnTo>
                        <a:pt x="40" y="332"/>
                      </a:lnTo>
                      <a:lnTo>
                        <a:pt x="50" y="340"/>
                      </a:lnTo>
                      <a:lnTo>
                        <a:pt x="50" y="340"/>
                      </a:lnTo>
                      <a:lnTo>
                        <a:pt x="56" y="344"/>
                      </a:lnTo>
                      <a:lnTo>
                        <a:pt x="56" y="344"/>
                      </a:lnTo>
                      <a:lnTo>
                        <a:pt x="80" y="362"/>
                      </a:lnTo>
                      <a:lnTo>
                        <a:pt x="102" y="380"/>
                      </a:lnTo>
                      <a:lnTo>
                        <a:pt x="122" y="398"/>
                      </a:lnTo>
                      <a:lnTo>
                        <a:pt x="136" y="416"/>
                      </a:lnTo>
                      <a:lnTo>
                        <a:pt x="136" y="416"/>
                      </a:lnTo>
                      <a:lnTo>
                        <a:pt x="142" y="426"/>
                      </a:lnTo>
                      <a:lnTo>
                        <a:pt x="158" y="441"/>
                      </a:lnTo>
                      <a:lnTo>
                        <a:pt x="176" y="461"/>
                      </a:lnTo>
                      <a:lnTo>
                        <a:pt x="202" y="483"/>
                      </a:lnTo>
                      <a:lnTo>
                        <a:pt x="232" y="503"/>
                      </a:lnTo>
                      <a:lnTo>
                        <a:pt x="248" y="513"/>
                      </a:lnTo>
                      <a:lnTo>
                        <a:pt x="264" y="521"/>
                      </a:lnTo>
                      <a:lnTo>
                        <a:pt x="282" y="529"/>
                      </a:lnTo>
                      <a:lnTo>
                        <a:pt x="300" y="535"/>
                      </a:lnTo>
                      <a:lnTo>
                        <a:pt x="318" y="537"/>
                      </a:lnTo>
                      <a:lnTo>
                        <a:pt x="338" y="539"/>
                      </a:lnTo>
                      <a:lnTo>
                        <a:pt x="338" y="539"/>
                      </a:lnTo>
                      <a:lnTo>
                        <a:pt x="338" y="539"/>
                      </a:lnTo>
                      <a:lnTo>
                        <a:pt x="352" y="539"/>
                      </a:lnTo>
                      <a:lnTo>
                        <a:pt x="352" y="539"/>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26" name="Freeform 106"/>
                <p:cNvSpPr>
                  <a:spLocks/>
                </p:cNvSpPr>
                <p:nvPr/>
              </p:nvSpPr>
              <p:spPr bwMode="auto">
                <a:xfrm>
                  <a:off x="2308225" y="7734300"/>
                  <a:ext cx="704849" cy="1154114"/>
                </a:xfrm>
                <a:custGeom>
                  <a:avLst/>
                  <a:gdLst>
                    <a:gd name="T0" fmla="*/ 34 w 444"/>
                    <a:gd name="T1" fmla="*/ 703 h 727"/>
                    <a:gd name="T2" fmla="*/ 34 w 444"/>
                    <a:gd name="T3" fmla="*/ 703 h 727"/>
                    <a:gd name="T4" fmla="*/ 28 w 444"/>
                    <a:gd name="T5" fmla="*/ 701 h 727"/>
                    <a:gd name="T6" fmla="*/ 26 w 444"/>
                    <a:gd name="T7" fmla="*/ 696 h 727"/>
                    <a:gd name="T8" fmla="*/ 26 w 444"/>
                    <a:gd name="T9" fmla="*/ 32 h 727"/>
                    <a:gd name="T10" fmla="*/ 26 w 444"/>
                    <a:gd name="T11" fmla="*/ 32 h 727"/>
                    <a:gd name="T12" fmla="*/ 28 w 444"/>
                    <a:gd name="T13" fmla="*/ 26 h 727"/>
                    <a:gd name="T14" fmla="*/ 34 w 444"/>
                    <a:gd name="T15" fmla="*/ 24 h 727"/>
                    <a:gd name="T16" fmla="*/ 412 w 444"/>
                    <a:gd name="T17" fmla="*/ 24 h 727"/>
                    <a:gd name="T18" fmla="*/ 412 w 444"/>
                    <a:gd name="T19" fmla="*/ 24 h 727"/>
                    <a:gd name="T20" fmla="*/ 418 w 444"/>
                    <a:gd name="T21" fmla="*/ 26 h 727"/>
                    <a:gd name="T22" fmla="*/ 420 w 444"/>
                    <a:gd name="T23" fmla="*/ 32 h 727"/>
                    <a:gd name="T24" fmla="*/ 420 w 444"/>
                    <a:gd name="T25" fmla="*/ 348 h 727"/>
                    <a:gd name="T26" fmla="*/ 420 w 444"/>
                    <a:gd name="T27" fmla="*/ 348 h 727"/>
                    <a:gd name="T28" fmla="*/ 444 w 444"/>
                    <a:gd name="T29" fmla="*/ 382 h 727"/>
                    <a:gd name="T30" fmla="*/ 444 w 444"/>
                    <a:gd name="T31" fmla="*/ 32 h 727"/>
                    <a:gd name="T32" fmla="*/ 444 w 444"/>
                    <a:gd name="T33" fmla="*/ 32 h 727"/>
                    <a:gd name="T34" fmla="*/ 444 w 444"/>
                    <a:gd name="T35" fmla="*/ 26 h 727"/>
                    <a:gd name="T36" fmla="*/ 442 w 444"/>
                    <a:gd name="T37" fmla="*/ 20 h 727"/>
                    <a:gd name="T38" fmla="*/ 440 w 444"/>
                    <a:gd name="T39" fmla="*/ 14 h 727"/>
                    <a:gd name="T40" fmla="*/ 436 w 444"/>
                    <a:gd name="T41" fmla="*/ 8 h 727"/>
                    <a:gd name="T42" fmla="*/ 430 w 444"/>
                    <a:gd name="T43" fmla="*/ 4 h 727"/>
                    <a:gd name="T44" fmla="*/ 426 w 444"/>
                    <a:gd name="T45" fmla="*/ 2 h 727"/>
                    <a:gd name="T46" fmla="*/ 420 w 444"/>
                    <a:gd name="T47" fmla="*/ 0 h 727"/>
                    <a:gd name="T48" fmla="*/ 412 w 444"/>
                    <a:gd name="T49" fmla="*/ 0 h 727"/>
                    <a:gd name="T50" fmla="*/ 34 w 444"/>
                    <a:gd name="T51" fmla="*/ 0 h 727"/>
                    <a:gd name="T52" fmla="*/ 34 w 444"/>
                    <a:gd name="T53" fmla="*/ 0 h 727"/>
                    <a:gd name="T54" fmla="*/ 26 w 444"/>
                    <a:gd name="T55" fmla="*/ 0 h 727"/>
                    <a:gd name="T56" fmla="*/ 20 w 444"/>
                    <a:gd name="T57" fmla="*/ 2 h 727"/>
                    <a:gd name="T58" fmla="*/ 16 w 444"/>
                    <a:gd name="T59" fmla="*/ 4 h 727"/>
                    <a:gd name="T60" fmla="*/ 10 w 444"/>
                    <a:gd name="T61" fmla="*/ 8 h 727"/>
                    <a:gd name="T62" fmla="*/ 6 w 444"/>
                    <a:gd name="T63" fmla="*/ 14 h 727"/>
                    <a:gd name="T64" fmla="*/ 4 w 444"/>
                    <a:gd name="T65" fmla="*/ 20 h 727"/>
                    <a:gd name="T66" fmla="*/ 2 w 444"/>
                    <a:gd name="T67" fmla="*/ 26 h 727"/>
                    <a:gd name="T68" fmla="*/ 0 w 444"/>
                    <a:gd name="T69" fmla="*/ 32 h 727"/>
                    <a:gd name="T70" fmla="*/ 0 w 444"/>
                    <a:gd name="T71" fmla="*/ 696 h 727"/>
                    <a:gd name="T72" fmla="*/ 0 w 444"/>
                    <a:gd name="T73" fmla="*/ 696 h 727"/>
                    <a:gd name="T74" fmla="*/ 2 w 444"/>
                    <a:gd name="T75" fmla="*/ 701 h 727"/>
                    <a:gd name="T76" fmla="*/ 4 w 444"/>
                    <a:gd name="T77" fmla="*/ 707 h 727"/>
                    <a:gd name="T78" fmla="*/ 6 w 444"/>
                    <a:gd name="T79" fmla="*/ 713 h 727"/>
                    <a:gd name="T80" fmla="*/ 10 w 444"/>
                    <a:gd name="T81" fmla="*/ 719 h 727"/>
                    <a:gd name="T82" fmla="*/ 16 w 444"/>
                    <a:gd name="T83" fmla="*/ 723 h 727"/>
                    <a:gd name="T84" fmla="*/ 20 w 444"/>
                    <a:gd name="T85" fmla="*/ 725 h 727"/>
                    <a:gd name="T86" fmla="*/ 26 w 444"/>
                    <a:gd name="T87" fmla="*/ 727 h 727"/>
                    <a:gd name="T88" fmla="*/ 34 w 444"/>
                    <a:gd name="T89" fmla="*/ 727 h 727"/>
                    <a:gd name="T90" fmla="*/ 404 w 444"/>
                    <a:gd name="T91" fmla="*/ 727 h 727"/>
                    <a:gd name="T92" fmla="*/ 404 w 444"/>
                    <a:gd name="T93" fmla="*/ 727 h 727"/>
                    <a:gd name="T94" fmla="*/ 382 w 444"/>
                    <a:gd name="T95" fmla="*/ 703 h 727"/>
                    <a:gd name="T96" fmla="*/ 34 w 444"/>
                    <a:gd name="T97" fmla="*/ 703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44" h="727">
                      <a:moveTo>
                        <a:pt x="34" y="703"/>
                      </a:moveTo>
                      <a:lnTo>
                        <a:pt x="34" y="703"/>
                      </a:lnTo>
                      <a:lnTo>
                        <a:pt x="28" y="701"/>
                      </a:lnTo>
                      <a:lnTo>
                        <a:pt x="26" y="696"/>
                      </a:lnTo>
                      <a:lnTo>
                        <a:pt x="26" y="32"/>
                      </a:lnTo>
                      <a:lnTo>
                        <a:pt x="26" y="32"/>
                      </a:lnTo>
                      <a:lnTo>
                        <a:pt x="28" y="26"/>
                      </a:lnTo>
                      <a:lnTo>
                        <a:pt x="34" y="24"/>
                      </a:lnTo>
                      <a:lnTo>
                        <a:pt x="412" y="24"/>
                      </a:lnTo>
                      <a:lnTo>
                        <a:pt x="412" y="24"/>
                      </a:lnTo>
                      <a:lnTo>
                        <a:pt x="418" y="26"/>
                      </a:lnTo>
                      <a:lnTo>
                        <a:pt x="420" y="32"/>
                      </a:lnTo>
                      <a:lnTo>
                        <a:pt x="420" y="348"/>
                      </a:lnTo>
                      <a:lnTo>
                        <a:pt x="420" y="348"/>
                      </a:lnTo>
                      <a:lnTo>
                        <a:pt x="444" y="382"/>
                      </a:lnTo>
                      <a:lnTo>
                        <a:pt x="444" y="32"/>
                      </a:lnTo>
                      <a:lnTo>
                        <a:pt x="444" y="32"/>
                      </a:lnTo>
                      <a:lnTo>
                        <a:pt x="444" y="26"/>
                      </a:lnTo>
                      <a:lnTo>
                        <a:pt x="442" y="20"/>
                      </a:lnTo>
                      <a:lnTo>
                        <a:pt x="440" y="14"/>
                      </a:lnTo>
                      <a:lnTo>
                        <a:pt x="436" y="8"/>
                      </a:lnTo>
                      <a:lnTo>
                        <a:pt x="430" y="4"/>
                      </a:lnTo>
                      <a:lnTo>
                        <a:pt x="426" y="2"/>
                      </a:lnTo>
                      <a:lnTo>
                        <a:pt x="420" y="0"/>
                      </a:lnTo>
                      <a:lnTo>
                        <a:pt x="412" y="0"/>
                      </a:lnTo>
                      <a:lnTo>
                        <a:pt x="34" y="0"/>
                      </a:lnTo>
                      <a:lnTo>
                        <a:pt x="34" y="0"/>
                      </a:lnTo>
                      <a:lnTo>
                        <a:pt x="26" y="0"/>
                      </a:lnTo>
                      <a:lnTo>
                        <a:pt x="20" y="2"/>
                      </a:lnTo>
                      <a:lnTo>
                        <a:pt x="16" y="4"/>
                      </a:lnTo>
                      <a:lnTo>
                        <a:pt x="10" y="8"/>
                      </a:lnTo>
                      <a:lnTo>
                        <a:pt x="6" y="14"/>
                      </a:lnTo>
                      <a:lnTo>
                        <a:pt x="4" y="20"/>
                      </a:lnTo>
                      <a:lnTo>
                        <a:pt x="2" y="26"/>
                      </a:lnTo>
                      <a:lnTo>
                        <a:pt x="0" y="32"/>
                      </a:lnTo>
                      <a:lnTo>
                        <a:pt x="0" y="696"/>
                      </a:lnTo>
                      <a:lnTo>
                        <a:pt x="0" y="696"/>
                      </a:lnTo>
                      <a:lnTo>
                        <a:pt x="2" y="701"/>
                      </a:lnTo>
                      <a:lnTo>
                        <a:pt x="4" y="707"/>
                      </a:lnTo>
                      <a:lnTo>
                        <a:pt x="6" y="713"/>
                      </a:lnTo>
                      <a:lnTo>
                        <a:pt x="10" y="719"/>
                      </a:lnTo>
                      <a:lnTo>
                        <a:pt x="16" y="723"/>
                      </a:lnTo>
                      <a:lnTo>
                        <a:pt x="20" y="725"/>
                      </a:lnTo>
                      <a:lnTo>
                        <a:pt x="26" y="727"/>
                      </a:lnTo>
                      <a:lnTo>
                        <a:pt x="34" y="727"/>
                      </a:lnTo>
                      <a:lnTo>
                        <a:pt x="404" y="727"/>
                      </a:lnTo>
                      <a:lnTo>
                        <a:pt x="404" y="727"/>
                      </a:lnTo>
                      <a:lnTo>
                        <a:pt x="382" y="703"/>
                      </a:lnTo>
                      <a:lnTo>
                        <a:pt x="34" y="703"/>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sp>
              <p:nvSpPr>
                <p:cNvPr id="327" name="Freeform 107"/>
                <p:cNvSpPr>
                  <a:spLocks/>
                </p:cNvSpPr>
                <p:nvPr/>
              </p:nvSpPr>
              <p:spPr bwMode="auto">
                <a:xfrm>
                  <a:off x="2974975" y="8467725"/>
                  <a:ext cx="38100" cy="263525"/>
                </a:xfrm>
                <a:custGeom>
                  <a:avLst/>
                  <a:gdLst>
                    <a:gd name="T0" fmla="*/ 0 w 24"/>
                    <a:gd name="T1" fmla="*/ 0 h 166"/>
                    <a:gd name="T2" fmla="*/ 0 w 24"/>
                    <a:gd name="T3" fmla="*/ 134 h 166"/>
                    <a:gd name="T4" fmla="*/ 0 w 24"/>
                    <a:gd name="T5" fmla="*/ 134 h 166"/>
                    <a:gd name="T6" fmla="*/ 24 w 24"/>
                    <a:gd name="T7" fmla="*/ 166 h 166"/>
                    <a:gd name="T8" fmla="*/ 24 w 24"/>
                    <a:gd name="T9" fmla="*/ 50 h 166"/>
                    <a:gd name="T10" fmla="*/ 24 w 24"/>
                    <a:gd name="T11" fmla="*/ 50 h 166"/>
                    <a:gd name="T12" fmla="*/ 12 w 24"/>
                    <a:gd name="T13" fmla="*/ 22 h 166"/>
                    <a:gd name="T14" fmla="*/ 0 w 24"/>
                    <a:gd name="T15" fmla="*/ 0 h 166"/>
                    <a:gd name="T16" fmla="*/ 0 w 24"/>
                    <a:gd name="T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66">
                      <a:moveTo>
                        <a:pt x="0" y="0"/>
                      </a:moveTo>
                      <a:lnTo>
                        <a:pt x="0" y="134"/>
                      </a:lnTo>
                      <a:lnTo>
                        <a:pt x="0" y="134"/>
                      </a:lnTo>
                      <a:lnTo>
                        <a:pt x="24" y="166"/>
                      </a:lnTo>
                      <a:lnTo>
                        <a:pt x="24" y="50"/>
                      </a:lnTo>
                      <a:lnTo>
                        <a:pt x="24" y="50"/>
                      </a:lnTo>
                      <a:lnTo>
                        <a:pt x="12" y="22"/>
                      </a:lnTo>
                      <a:lnTo>
                        <a:pt x="0" y="0"/>
                      </a:lnTo>
                      <a:lnTo>
                        <a:pt x="0"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dirty="0">
                    <a:ln>
                      <a:noFill/>
                    </a:ln>
                    <a:solidFill>
                      <a:schemeClr val="bg1"/>
                    </a:solidFill>
                    <a:effectLst/>
                    <a:uLnTx/>
                    <a:uFillTx/>
                  </a:endParaRPr>
                </a:p>
              </p:txBody>
            </p:sp>
          </p:grpSp>
        </p:grpSp>
      </p:grpSp>
    </p:spTree>
    <p:extLst>
      <p:ext uri="{BB962C8B-B14F-4D97-AF65-F5344CB8AC3E}">
        <p14:creationId xmlns:p14="http://schemas.microsoft.com/office/powerpoint/2010/main" val="24035566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60C13-62CC-4184-B009-BCCDBDF5D2A9}"/>
              </a:ext>
            </a:extLst>
          </p:cNvPr>
          <p:cNvSpPr>
            <a:spLocks noGrp="1"/>
          </p:cNvSpPr>
          <p:nvPr>
            <p:ph type="title"/>
          </p:nvPr>
        </p:nvSpPr>
        <p:spPr/>
        <p:txBody>
          <a:bodyPr/>
          <a:lstStyle/>
          <a:p>
            <a:r>
              <a:rPr lang="en-US" dirty="0"/>
              <a:t>Explaining the Azure toolchain</a:t>
            </a:r>
          </a:p>
        </p:txBody>
      </p:sp>
      <p:pic>
        <p:nvPicPr>
          <p:cNvPr id="4" name="Picture 2" descr="TDSP-Lifecycle">
            <a:extLst>
              <a:ext uri="{FF2B5EF4-FFF2-40B4-BE49-F238E27FC236}">
                <a16:creationId xmlns:a16="http://schemas.microsoft.com/office/drawing/2014/main" id="{2DADAB2A-6576-45A9-9DF8-D551BE2AE1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3389" y="990063"/>
            <a:ext cx="8037461" cy="551570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69B7D7B-C75B-40E5-8D5B-679A761DA114}"/>
              </a:ext>
            </a:extLst>
          </p:cNvPr>
          <p:cNvPicPr>
            <a:picLocks noChangeAspect="1"/>
          </p:cNvPicPr>
          <p:nvPr/>
        </p:nvPicPr>
        <p:blipFill>
          <a:blip r:embed="rId3"/>
          <a:stretch>
            <a:fillRect/>
          </a:stretch>
        </p:blipFill>
        <p:spPr>
          <a:xfrm>
            <a:off x="2033389" y="2350619"/>
            <a:ext cx="1051125" cy="1278300"/>
          </a:xfrm>
          <a:prstGeom prst="rect">
            <a:avLst/>
          </a:prstGeom>
        </p:spPr>
      </p:pic>
      <p:pic>
        <p:nvPicPr>
          <p:cNvPr id="6" name="Picture 5">
            <a:extLst>
              <a:ext uri="{FF2B5EF4-FFF2-40B4-BE49-F238E27FC236}">
                <a16:creationId xmlns:a16="http://schemas.microsoft.com/office/drawing/2014/main" id="{2C44F776-709F-477E-B62A-A3CDC533B12F}"/>
              </a:ext>
            </a:extLst>
          </p:cNvPr>
          <p:cNvPicPr>
            <a:picLocks noChangeAspect="1"/>
          </p:cNvPicPr>
          <p:nvPr/>
        </p:nvPicPr>
        <p:blipFill>
          <a:blip r:embed="rId4"/>
          <a:stretch>
            <a:fillRect/>
          </a:stretch>
        </p:blipFill>
        <p:spPr>
          <a:xfrm>
            <a:off x="3080564" y="2326888"/>
            <a:ext cx="923148" cy="893845"/>
          </a:xfrm>
          <a:prstGeom prst="rect">
            <a:avLst/>
          </a:prstGeom>
        </p:spPr>
      </p:pic>
      <p:pic>
        <p:nvPicPr>
          <p:cNvPr id="7" name="Picture 6">
            <a:extLst>
              <a:ext uri="{FF2B5EF4-FFF2-40B4-BE49-F238E27FC236}">
                <a16:creationId xmlns:a16="http://schemas.microsoft.com/office/drawing/2014/main" id="{E530F040-EF31-4B49-8127-9A06B0D6BA45}"/>
              </a:ext>
            </a:extLst>
          </p:cNvPr>
          <p:cNvPicPr>
            <a:picLocks noChangeAspect="1"/>
          </p:cNvPicPr>
          <p:nvPr/>
        </p:nvPicPr>
        <p:blipFill>
          <a:blip r:embed="rId3"/>
          <a:stretch>
            <a:fillRect/>
          </a:stretch>
        </p:blipFill>
        <p:spPr>
          <a:xfrm>
            <a:off x="7789750" y="1464448"/>
            <a:ext cx="1051125" cy="1278300"/>
          </a:xfrm>
          <a:prstGeom prst="rect">
            <a:avLst/>
          </a:prstGeom>
        </p:spPr>
      </p:pic>
      <p:pic>
        <p:nvPicPr>
          <p:cNvPr id="8" name="Picture 7">
            <a:extLst>
              <a:ext uri="{FF2B5EF4-FFF2-40B4-BE49-F238E27FC236}">
                <a16:creationId xmlns:a16="http://schemas.microsoft.com/office/drawing/2014/main" id="{E2E3E4BA-33AC-4B16-96F1-88D45C1895E0}"/>
              </a:ext>
            </a:extLst>
          </p:cNvPr>
          <p:cNvPicPr>
            <a:picLocks noChangeAspect="1"/>
          </p:cNvPicPr>
          <p:nvPr/>
        </p:nvPicPr>
        <p:blipFill>
          <a:blip r:embed="rId5"/>
          <a:stretch>
            <a:fillRect/>
          </a:stretch>
        </p:blipFill>
        <p:spPr>
          <a:xfrm>
            <a:off x="8701073" y="1932391"/>
            <a:ext cx="942708" cy="775823"/>
          </a:xfrm>
          <a:prstGeom prst="rect">
            <a:avLst/>
          </a:prstGeom>
        </p:spPr>
      </p:pic>
      <p:pic>
        <p:nvPicPr>
          <p:cNvPr id="9" name="Picture 8">
            <a:extLst>
              <a:ext uri="{FF2B5EF4-FFF2-40B4-BE49-F238E27FC236}">
                <a16:creationId xmlns:a16="http://schemas.microsoft.com/office/drawing/2014/main" id="{FBE79BDF-E26E-4D55-B34C-0B688A8D8967}"/>
              </a:ext>
            </a:extLst>
          </p:cNvPr>
          <p:cNvPicPr>
            <a:picLocks noChangeAspect="1"/>
          </p:cNvPicPr>
          <p:nvPr/>
        </p:nvPicPr>
        <p:blipFill>
          <a:blip r:embed="rId3"/>
          <a:stretch>
            <a:fillRect/>
          </a:stretch>
        </p:blipFill>
        <p:spPr>
          <a:xfrm>
            <a:off x="5354371" y="5227472"/>
            <a:ext cx="1051125" cy="1278300"/>
          </a:xfrm>
          <a:prstGeom prst="rect">
            <a:avLst/>
          </a:prstGeom>
        </p:spPr>
      </p:pic>
      <p:pic>
        <p:nvPicPr>
          <p:cNvPr id="10" name="Picture 9">
            <a:extLst>
              <a:ext uri="{FF2B5EF4-FFF2-40B4-BE49-F238E27FC236}">
                <a16:creationId xmlns:a16="http://schemas.microsoft.com/office/drawing/2014/main" id="{E4F51F01-256C-4C5A-8DDE-CDD1703F351B}"/>
              </a:ext>
            </a:extLst>
          </p:cNvPr>
          <p:cNvPicPr>
            <a:picLocks noChangeAspect="1"/>
          </p:cNvPicPr>
          <p:nvPr/>
        </p:nvPicPr>
        <p:blipFill>
          <a:blip r:embed="rId4"/>
          <a:stretch>
            <a:fillRect/>
          </a:stretch>
        </p:blipFill>
        <p:spPr>
          <a:xfrm>
            <a:off x="6328055" y="5355977"/>
            <a:ext cx="923148" cy="893845"/>
          </a:xfrm>
          <a:prstGeom prst="rect">
            <a:avLst/>
          </a:prstGeom>
        </p:spPr>
      </p:pic>
      <p:pic>
        <p:nvPicPr>
          <p:cNvPr id="11" name="Picture 10">
            <a:extLst>
              <a:ext uri="{FF2B5EF4-FFF2-40B4-BE49-F238E27FC236}">
                <a16:creationId xmlns:a16="http://schemas.microsoft.com/office/drawing/2014/main" id="{D8D5976E-93C2-4601-B679-08703ED58227}"/>
              </a:ext>
            </a:extLst>
          </p:cNvPr>
          <p:cNvPicPr>
            <a:picLocks noChangeAspect="1"/>
          </p:cNvPicPr>
          <p:nvPr/>
        </p:nvPicPr>
        <p:blipFill>
          <a:blip r:embed="rId6"/>
          <a:stretch>
            <a:fillRect/>
          </a:stretch>
        </p:blipFill>
        <p:spPr>
          <a:xfrm>
            <a:off x="9172427" y="4681934"/>
            <a:ext cx="667948" cy="868580"/>
          </a:xfrm>
          <a:prstGeom prst="rect">
            <a:avLst/>
          </a:prstGeom>
        </p:spPr>
      </p:pic>
      <p:pic>
        <p:nvPicPr>
          <p:cNvPr id="12" name="Picture 11">
            <a:extLst>
              <a:ext uri="{FF2B5EF4-FFF2-40B4-BE49-F238E27FC236}">
                <a16:creationId xmlns:a16="http://schemas.microsoft.com/office/drawing/2014/main" id="{D54FE4B2-C478-4403-883C-5E13D35076B1}"/>
              </a:ext>
            </a:extLst>
          </p:cNvPr>
          <p:cNvPicPr>
            <a:picLocks noChangeAspect="1"/>
          </p:cNvPicPr>
          <p:nvPr/>
        </p:nvPicPr>
        <p:blipFill>
          <a:blip r:embed="rId7"/>
          <a:stretch>
            <a:fillRect/>
          </a:stretch>
        </p:blipFill>
        <p:spPr>
          <a:xfrm>
            <a:off x="8135568" y="4716468"/>
            <a:ext cx="1033671" cy="671349"/>
          </a:xfrm>
          <a:prstGeom prst="rect">
            <a:avLst/>
          </a:prstGeom>
        </p:spPr>
      </p:pic>
      <p:pic>
        <p:nvPicPr>
          <p:cNvPr id="13" name="Picture 12">
            <a:extLst>
              <a:ext uri="{FF2B5EF4-FFF2-40B4-BE49-F238E27FC236}">
                <a16:creationId xmlns:a16="http://schemas.microsoft.com/office/drawing/2014/main" id="{24AA30F2-8295-4445-A7AB-B3E032CE3D61}"/>
              </a:ext>
            </a:extLst>
          </p:cNvPr>
          <p:cNvPicPr>
            <a:picLocks noChangeAspect="1"/>
          </p:cNvPicPr>
          <p:nvPr/>
        </p:nvPicPr>
        <p:blipFill>
          <a:blip r:embed="rId8"/>
          <a:stretch>
            <a:fillRect/>
          </a:stretch>
        </p:blipFill>
        <p:spPr>
          <a:xfrm>
            <a:off x="6449406" y="1464448"/>
            <a:ext cx="1175750" cy="1077271"/>
          </a:xfrm>
          <a:prstGeom prst="rect">
            <a:avLst/>
          </a:prstGeom>
        </p:spPr>
      </p:pic>
      <p:pic>
        <p:nvPicPr>
          <p:cNvPr id="14" name="Picture 13">
            <a:extLst>
              <a:ext uri="{FF2B5EF4-FFF2-40B4-BE49-F238E27FC236}">
                <a16:creationId xmlns:a16="http://schemas.microsoft.com/office/drawing/2014/main" id="{222A97EF-C774-41E7-AE46-1FCFCC5B46B2}"/>
              </a:ext>
            </a:extLst>
          </p:cNvPr>
          <p:cNvPicPr>
            <a:picLocks noChangeAspect="1"/>
          </p:cNvPicPr>
          <p:nvPr/>
        </p:nvPicPr>
        <p:blipFill>
          <a:blip r:embed="rId9"/>
          <a:stretch>
            <a:fillRect/>
          </a:stretch>
        </p:blipFill>
        <p:spPr>
          <a:xfrm>
            <a:off x="4482102" y="1889728"/>
            <a:ext cx="1071649" cy="762596"/>
          </a:xfrm>
          <a:prstGeom prst="rect">
            <a:avLst/>
          </a:prstGeom>
        </p:spPr>
      </p:pic>
      <p:pic>
        <p:nvPicPr>
          <p:cNvPr id="15" name="Picture 14">
            <a:extLst>
              <a:ext uri="{FF2B5EF4-FFF2-40B4-BE49-F238E27FC236}">
                <a16:creationId xmlns:a16="http://schemas.microsoft.com/office/drawing/2014/main" id="{098DA28C-49C8-465E-A566-CDC612416E2D}"/>
              </a:ext>
            </a:extLst>
          </p:cNvPr>
          <p:cNvPicPr>
            <a:picLocks noChangeAspect="1"/>
          </p:cNvPicPr>
          <p:nvPr/>
        </p:nvPicPr>
        <p:blipFill>
          <a:blip r:embed="rId10"/>
          <a:stretch>
            <a:fillRect/>
          </a:stretch>
        </p:blipFill>
        <p:spPr>
          <a:xfrm>
            <a:off x="4372448" y="2541719"/>
            <a:ext cx="975708" cy="668310"/>
          </a:xfrm>
          <a:prstGeom prst="rect">
            <a:avLst/>
          </a:prstGeom>
        </p:spPr>
      </p:pic>
    </p:spTree>
    <p:extLst>
      <p:ext uri="{BB962C8B-B14F-4D97-AF65-F5344CB8AC3E}">
        <p14:creationId xmlns:p14="http://schemas.microsoft.com/office/powerpoint/2010/main" val="2970035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4649C-083A-43D7-958A-7CD3F543D2A8}"/>
              </a:ext>
            </a:extLst>
          </p:cNvPr>
          <p:cNvSpPr>
            <a:spLocks noGrp="1"/>
          </p:cNvSpPr>
          <p:nvPr>
            <p:ph type="title"/>
          </p:nvPr>
        </p:nvSpPr>
        <p:spPr/>
        <p:txBody>
          <a:bodyPr/>
          <a:lstStyle/>
          <a:p>
            <a:r>
              <a:rPr lang="en-US" dirty="0"/>
              <a:t>Another view on the process</a:t>
            </a:r>
          </a:p>
        </p:txBody>
      </p:sp>
      <p:sp>
        <p:nvSpPr>
          <p:cNvPr id="39" name="Rectangle 38">
            <a:extLst>
              <a:ext uri="{FF2B5EF4-FFF2-40B4-BE49-F238E27FC236}">
                <a16:creationId xmlns:a16="http://schemas.microsoft.com/office/drawing/2014/main" id="{7CA9B5A3-0024-4DEA-8A01-8A9E76AA6572}"/>
              </a:ext>
            </a:extLst>
          </p:cNvPr>
          <p:cNvSpPr/>
          <p:nvPr/>
        </p:nvSpPr>
        <p:spPr>
          <a:xfrm>
            <a:off x="195633" y="4167107"/>
            <a:ext cx="5668629" cy="778045"/>
          </a:xfrm>
          <a:prstGeom prst="rect">
            <a:avLst/>
          </a:prstGeom>
          <a:solidFill>
            <a:sysClr val="window" lastClr="FFFFFF">
              <a:lumMod val="95000"/>
              <a:alpha val="50000"/>
            </a:sysClr>
          </a:solidFill>
          <a:ln w="25400" cap="flat" cmpd="sng" algn="ctr">
            <a:no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endParaRPr lang="en-US" sz="1800" kern="0" dirty="0">
              <a:solidFill>
                <a:prstClr val="white"/>
              </a:solidFill>
              <a:latin typeface="Segoe UI Semibold" panose="020B0702040204020203" pitchFamily="34" charset="0"/>
              <a:cs typeface="Segoe UI Semibold" panose="020B0702040204020203" pitchFamily="34" charset="0"/>
            </a:endParaRPr>
          </a:p>
        </p:txBody>
      </p:sp>
      <p:sp>
        <p:nvSpPr>
          <p:cNvPr id="40" name="Rectangle 39">
            <a:extLst>
              <a:ext uri="{FF2B5EF4-FFF2-40B4-BE49-F238E27FC236}">
                <a16:creationId xmlns:a16="http://schemas.microsoft.com/office/drawing/2014/main" id="{7AD43F8A-60AF-49F8-B9AA-D9F39ED802CB}"/>
              </a:ext>
            </a:extLst>
          </p:cNvPr>
          <p:cNvSpPr/>
          <p:nvPr/>
        </p:nvSpPr>
        <p:spPr>
          <a:xfrm>
            <a:off x="195634" y="2070184"/>
            <a:ext cx="2922419" cy="778045"/>
          </a:xfrm>
          <a:prstGeom prst="rect">
            <a:avLst/>
          </a:prstGeom>
          <a:solidFill>
            <a:sysClr val="window" lastClr="FFFFFF">
              <a:lumMod val="95000"/>
              <a:alpha val="50000"/>
            </a:sysClr>
          </a:solidFill>
          <a:ln w="25400" cap="flat" cmpd="sng" algn="ctr">
            <a:no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endParaRPr lang="en-US" sz="1800" kern="0" dirty="0">
              <a:solidFill>
                <a:prstClr val="white"/>
              </a:solidFill>
              <a:latin typeface="Segoe UI Semibold" panose="020B0702040204020203" pitchFamily="34" charset="0"/>
              <a:cs typeface="Segoe UI Semibold" panose="020B0702040204020203" pitchFamily="34" charset="0"/>
            </a:endParaRPr>
          </a:p>
        </p:txBody>
      </p:sp>
      <p:sp>
        <p:nvSpPr>
          <p:cNvPr id="41" name="Rectangle 40">
            <a:extLst>
              <a:ext uri="{FF2B5EF4-FFF2-40B4-BE49-F238E27FC236}">
                <a16:creationId xmlns:a16="http://schemas.microsoft.com/office/drawing/2014/main" id="{CDBC5D67-9089-4F39-9E81-22EA7A85D0E6}"/>
              </a:ext>
            </a:extLst>
          </p:cNvPr>
          <p:cNvSpPr/>
          <p:nvPr/>
        </p:nvSpPr>
        <p:spPr>
          <a:xfrm>
            <a:off x="1776883" y="2070184"/>
            <a:ext cx="1783080" cy="778045"/>
          </a:xfrm>
          <a:prstGeom prst="rect">
            <a:avLst/>
          </a:prstGeom>
          <a:solidFill>
            <a:schemeClr val="accent3"/>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Ingest</a:t>
            </a:r>
          </a:p>
        </p:txBody>
      </p:sp>
      <p:sp>
        <p:nvSpPr>
          <p:cNvPr id="42" name="Rectangle 41">
            <a:extLst>
              <a:ext uri="{FF2B5EF4-FFF2-40B4-BE49-F238E27FC236}">
                <a16:creationId xmlns:a16="http://schemas.microsoft.com/office/drawing/2014/main" id="{3FCE5F7E-6EC7-4DB5-834F-4586DFF6452B}"/>
              </a:ext>
            </a:extLst>
          </p:cNvPr>
          <p:cNvSpPr/>
          <p:nvPr/>
        </p:nvSpPr>
        <p:spPr>
          <a:xfrm>
            <a:off x="3605967" y="2070184"/>
            <a:ext cx="1783080" cy="778045"/>
          </a:xfrm>
          <a:prstGeom prst="rect">
            <a:avLst/>
          </a:prstGeom>
          <a:solidFill>
            <a:schemeClr val="accent5"/>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sysClr val="windowText" lastClr="000000"/>
                </a:solidFill>
                <a:latin typeface="Segoe UI" panose="020B0502040204020203" pitchFamily="34" charset="0"/>
                <a:cs typeface="Segoe UI" panose="020B0502040204020203" pitchFamily="34" charset="0"/>
              </a:rPr>
              <a:t>Transform</a:t>
            </a:r>
          </a:p>
        </p:txBody>
      </p:sp>
      <p:sp>
        <p:nvSpPr>
          <p:cNvPr id="43" name="Rectangle 42">
            <a:extLst>
              <a:ext uri="{FF2B5EF4-FFF2-40B4-BE49-F238E27FC236}">
                <a16:creationId xmlns:a16="http://schemas.microsoft.com/office/drawing/2014/main" id="{DAB1A0D3-E336-440E-A8D4-658C764C00E7}"/>
              </a:ext>
            </a:extLst>
          </p:cNvPr>
          <p:cNvSpPr/>
          <p:nvPr/>
        </p:nvSpPr>
        <p:spPr>
          <a:xfrm>
            <a:off x="5435051" y="2070184"/>
            <a:ext cx="1783080" cy="778045"/>
          </a:xfrm>
          <a:prstGeom prst="rect">
            <a:avLst/>
          </a:prstGeom>
          <a:solidFill>
            <a:schemeClr val="accent2"/>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Explore</a:t>
            </a:r>
          </a:p>
        </p:txBody>
      </p:sp>
      <p:sp>
        <p:nvSpPr>
          <p:cNvPr id="44" name="Rectangle 43">
            <a:extLst>
              <a:ext uri="{FF2B5EF4-FFF2-40B4-BE49-F238E27FC236}">
                <a16:creationId xmlns:a16="http://schemas.microsoft.com/office/drawing/2014/main" id="{71D9F4B3-40C6-4DB1-84C0-9FABA649680E}"/>
              </a:ext>
            </a:extLst>
          </p:cNvPr>
          <p:cNvSpPr/>
          <p:nvPr/>
        </p:nvSpPr>
        <p:spPr>
          <a:xfrm>
            <a:off x="7264135" y="2070184"/>
            <a:ext cx="1783080" cy="778045"/>
          </a:xfrm>
          <a:prstGeom prst="rect">
            <a:avLst/>
          </a:prstGeom>
          <a:solidFill>
            <a:schemeClr val="accent1"/>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Model</a:t>
            </a:r>
          </a:p>
        </p:txBody>
      </p:sp>
      <p:sp>
        <p:nvSpPr>
          <p:cNvPr id="45" name="Rectangle 44">
            <a:extLst>
              <a:ext uri="{FF2B5EF4-FFF2-40B4-BE49-F238E27FC236}">
                <a16:creationId xmlns:a16="http://schemas.microsoft.com/office/drawing/2014/main" id="{19FB39B6-0BF1-4F11-927F-46C81F65F1A2}"/>
              </a:ext>
            </a:extLst>
          </p:cNvPr>
          <p:cNvSpPr/>
          <p:nvPr/>
        </p:nvSpPr>
        <p:spPr>
          <a:xfrm>
            <a:off x="9093219" y="2070184"/>
            <a:ext cx="1783080" cy="778045"/>
          </a:xfrm>
          <a:prstGeom prst="rect">
            <a:avLst/>
          </a:prstGeom>
          <a:solidFill>
            <a:schemeClr val="accent4"/>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sysClr val="windowText" lastClr="000000"/>
                </a:solidFill>
                <a:latin typeface="Segoe UI" panose="020B0502040204020203" pitchFamily="34" charset="0"/>
                <a:cs typeface="Segoe UI" panose="020B0502040204020203" pitchFamily="34" charset="0"/>
              </a:rPr>
              <a:t>Deploy</a:t>
            </a:r>
          </a:p>
        </p:txBody>
      </p:sp>
      <p:sp>
        <p:nvSpPr>
          <p:cNvPr id="46" name="Oval 45">
            <a:extLst>
              <a:ext uri="{FF2B5EF4-FFF2-40B4-BE49-F238E27FC236}">
                <a16:creationId xmlns:a16="http://schemas.microsoft.com/office/drawing/2014/main" id="{9D8BA0B8-9732-4B29-B924-8B4DCDE25673}"/>
              </a:ext>
            </a:extLst>
          </p:cNvPr>
          <p:cNvSpPr/>
          <p:nvPr/>
        </p:nvSpPr>
        <p:spPr>
          <a:xfrm>
            <a:off x="3445805"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47" name="Oval 46">
            <a:extLst>
              <a:ext uri="{FF2B5EF4-FFF2-40B4-BE49-F238E27FC236}">
                <a16:creationId xmlns:a16="http://schemas.microsoft.com/office/drawing/2014/main" id="{2AA51FA9-ED6C-4547-AEF7-709F4201D08B}"/>
              </a:ext>
            </a:extLst>
          </p:cNvPr>
          <p:cNvSpPr/>
          <p:nvPr/>
        </p:nvSpPr>
        <p:spPr>
          <a:xfrm>
            <a:off x="5274889"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48" name="Oval 47">
            <a:extLst>
              <a:ext uri="{FF2B5EF4-FFF2-40B4-BE49-F238E27FC236}">
                <a16:creationId xmlns:a16="http://schemas.microsoft.com/office/drawing/2014/main" id="{87629DFA-4603-41AF-B246-ACA85118AC54}"/>
              </a:ext>
            </a:extLst>
          </p:cNvPr>
          <p:cNvSpPr/>
          <p:nvPr/>
        </p:nvSpPr>
        <p:spPr>
          <a:xfrm>
            <a:off x="7103973"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49" name="Oval 48">
            <a:extLst>
              <a:ext uri="{FF2B5EF4-FFF2-40B4-BE49-F238E27FC236}">
                <a16:creationId xmlns:a16="http://schemas.microsoft.com/office/drawing/2014/main" id="{69A75606-1D21-436A-8A68-A1BAAA56CB01}"/>
              </a:ext>
            </a:extLst>
          </p:cNvPr>
          <p:cNvSpPr/>
          <p:nvPr/>
        </p:nvSpPr>
        <p:spPr>
          <a:xfrm>
            <a:off x="8933057"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50" name="Oval 49">
            <a:extLst>
              <a:ext uri="{FF2B5EF4-FFF2-40B4-BE49-F238E27FC236}">
                <a16:creationId xmlns:a16="http://schemas.microsoft.com/office/drawing/2014/main" id="{FCFF8AC8-DD8D-452C-BE9F-A6A939DD5B5B}"/>
              </a:ext>
            </a:extLst>
          </p:cNvPr>
          <p:cNvSpPr/>
          <p:nvPr/>
        </p:nvSpPr>
        <p:spPr>
          <a:xfrm>
            <a:off x="10762144" y="2322046"/>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51" name="Rectangle 50">
            <a:extLst>
              <a:ext uri="{FF2B5EF4-FFF2-40B4-BE49-F238E27FC236}">
                <a16:creationId xmlns:a16="http://schemas.microsoft.com/office/drawing/2014/main" id="{964C9616-BBEE-41DC-9391-3FAE1453C3B7}"/>
              </a:ext>
            </a:extLst>
          </p:cNvPr>
          <p:cNvSpPr/>
          <p:nvPr/>
        </p:nvSpPr>
        <p:spPr>
          <a:xfrm>
            <a:off x="5435051" y="4167107"/>
            <a:ext cx="1783080" cy="778045"/>
          </a:xfrm>
          <a:prstGeom prst="rect">
            <a:avLst/>
          </a:prstGeom>
          <a:solidFill>
            <a:schemeClr val="accent3"/>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Score</a:t>
            </a:r>
          </a:p>
        </p:txBody>
      </p:sp>
      <p:sp>
        <p:nvSpPr>
          <p:cNvPr id="52" name="Rectangle 51">
            <a:extLst>
              <a:ext uri="{FF2B5EF4-FFF2-40B4-BE49-F238E27FC236}">
                <a16:creationId xmlns:a16="http://schemas.microsoft.com/office/drawing/2014/main" id="{301722C0-23B4-4287-BBFE-A9C5EF8B1CD5}"/>
              </a:ext>
            </a:extLst>
          </p:cNvPr>
          <p:cNvSpPr/>
          <p:nvPr/>
        </p:nvSpPr>
        <p:spPr>
          <a:xfrm>
            <a:off x="7264135" y="4167107"/>
            <a:ext cx="1783080" cy="778045"/>
          </a:xfrm>
          <a:prstGeom prst="rect">
            <a:avLst/>
          </a:prstGeom>
          <a:solidFill>
            <a:schemeClr val="accent5"/>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sysClr val="windowText" lastClr="000000"/>
                </a:solidFill>
                <a:latin typeface="Segoe UI" panose="020B0502040204020203" pitchFamily="34" charset="0"/>
                <a:cs typeface="Segoe UI" panose="020B0502040204020203" pitchFamily="34" charset="0"/>
              </a:rPr>
              <a:t>Visualize</a:t>
            </a:r>
          </a:p>
        </p:txBody>
      </p:sp>
      <p:sp>
        <p:nvSpPr>
          <p:cNvPr id="53" name="Rectangle 52">
            <a:extLst>
              <a:ext uri="{FF2B5EF4-FFF2-40B4-BE49-F238E27FC236}">
                <a16:creationId xmlns:a16="http://schemas.microsoft.com/office/drawing/2014/main" id="{DE3526DE-EF5B-4AA2-86F5-ACDEF9AF05F0}"/>
              </a:ext>
            </a:extLst>
          </p:cNvPr>
          <p:cNvSpPr/>
          <p:nvPr/>
        </p:nvSpPr>
        <p:spPr>
          <a:xfrm>
            <a:off x="9093219" y="4167107"/>
            <a:ext cx="1783080" cy="778045"/>
          </a:xfrm>
          <a:prstGeom prst="rect">
            <a:avLst/>
          </a:prstGeom>
          <a:solidFill>
            <a:schemeClr val="accent2"/>
          </a:solidFill>
          <a:ln w="25400" cap="flat" cmpd="sng" algn="ctr">
            <a:noFill/>
            <a:prstDash val="solid"/>
          </a:ln>
          <a:effectLst/>
        </p:spPr>
        <p:txBody>
          <a:bodyPr rot="0" spcFirstLastPara="0" vertOverflow="overflow" horzOverflow="overflow" vert="horz" wrap="square" lIns="182880" tIns="91440" rIns="91440" bIns="91440" numCol="1" spcCol="0" rtlCol="0" fromWordArt="0" anchor="ctr" anchorCtr="0" forceAA="0" compatLnSpc="1">
            <a:prstTxWarp prst="textNoShape">
              <a:avLst/>
            </a:prstTxWarp>
            <a:noAutofit/>
          </a:bodyPr>
          <a:lstStyle/>
          <a:p>
            <a:pPr defTabSz="914400" fontAlgn="auto">
              <a:spcBef>
                <a:spcPts val="0"/>
              </a:spcBef>
              <a:spcAft>
                <a:spcPts val="0"/>
              </a:spcAft>
            </a:pPr>
            <a:r>
              <a:rPr lang="en-US" sz="1800" b="1" kern="0" dirty="0">
                <a:solidFill>
                  <a:prstClr val="white"/>
                </a:solidFill>
                <a:latin typeface="Segoe UI" panose="020B0502040204020203" pitchFamily="34" charset="0"/>
                <a:cs typeface="Segoe UI" panose="020B0502040204020203" pitchFamily="34" charset="0"/>
              </a:rPr>
              <a:t>Measure</a:t>
            </a:r>
          </a:p>
        </p:txBody>
      </p:sp>
      <p:sp>
        <p:nvSpPr>
          <p:cNvPr id="54" name="Oval 53">
            <a:extLst>
              <a:ext uri="{FF2B5EF4-FFF2-40B4-BE49-F238E27FC236}">
                <a16:creationId xmlns:a16="http://schemas.microsoft.com/office/drawing/2014/main" id="{69175F2A-DB2D-43CC-AF06-673998B1142E}"/>
              </a:ext>
            </a:extLst>
          </p:cNvPr>
          <p:cNvSpPr/>
          <p:nvPr/>
        </p:nvSpPr>
        <p:spPr>
          <a:xfrm>
            <a:off x="7103973" y="4418969"/>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55" name="Oval 54">
            <a:extLst>
              <a:ext uri="{FF2B5EF4-FFF2-40B4-BE49-F238E27FC236}">
                <a16:creationId xmlns:a16="http://schemas.microsoft.com/office/drawing/2014/main" id="{A713EF94-78B0-4C99-8E15-AF5EF4CE1646}"/>
              </a:ext>
            </a:extLst>
          </p:cNvPr>
          <p:cNvSpPr/>
          <p:nvPr/>
        </p:nvSpPr>
        <p:spPr>
          <a:xfrm>
            <a:off x="8933057" y="4418969"/>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56" name="Oval 55">
            <a:extLst>
              <a:ext uri="{FF2B5EF4-FFF2-40B4-BE49-F238E27FC236}">
                <a16:creationId xmlns:a16="http://schemas.microsoft.com/office/drawing/2014/main" id="{D7DD0F8A-90D2-418F-9FAD-23CCBB0B23CD}"/>
              </a:ext>
            </a:extLst>
          </p:cNvPr>
          <p:cNvSpPr/>
          <p:nvPr/>
        </p:nvSpPr>
        <p:spPr>
          <a:xfrm>
            <a:off x="10762144" y="4418969"/>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cxnSp>
        <p:nvCxnSpPr>
          <p:cNvPr id="57" name="Elbow Connector 114">
            <a:extLst>
              <a:ext uri="{FF2B5EF4-FFF2-40B4-BE49-F238E27FC236}">
                <a16:creationId xmlns:a16="http://schemas.microsoft.com/office/drawing/2014/main" id="{0B3526C5-584D-4C6D-90DE-9877773E1F2F}"/>
              </a:ext>
            </a:extLst>
          </p:cNvPr>
          <p:cNvCxnSpPr>
            <a:stCxn id="41" idx="2"/>
            <a:endCxn id="56" idx="6"/>
          </p:cNvCxnSpPr>
          <p:nvPr/>
        </p:nvCxnSpPr>
        <p:spPr>
          <a:xfrm rot="16200000" flipH="1">
            <a:off x="5998493" y="-481842"/>
            <a:ext cx="1707900" cy="8368041"/>
          </a:xfrm>
          <a:prstGeom prst="bentConnector4">
            <a:avLst>
              <a:gd name="adj1" fmla="val 150461"/>
              <a:gd name="adj2" fmla="val 102732"/>
            </a:avLst>
          </a:prstGeom>
          <a:noFill/>
          <a:ln w="19050" cap="flat" cmpd="sng" algn="ctr">
            <a:solidFill>
              <a:schemeClr val="tx2"/>
            </a:solidFill>
            <a:prstDash val="solid"/>
            <a:headEnd type="triangle" w="lg" len="med"/>
            <a:tailEnd type="none" w="lg" len="med"/>
          </a:ln>
          <a:effectLst/>
        </p:spPr>
      </p:cxnSp>
      <p:sp>
        <p:nvSpPr>
          <p:cNvPr id="58" name="Oval 57">
            <a:extLst>
              <a:ext uri="{FF2B5EF4-FFF2-40B4-BE49-F238E27FC236}">
                <a16:creationId xmlns:a16="http://schemas.microsoft.com/office/drawing/2014/main" id="{EEC0CC1B-5E43-40B4-93B8-EBAD8096CB09}"/>
              </a:ext>
            </a:extLst>
          </p:cNvPr>
          <p:cNvSpPr/>
          <p:nvPr/>
        </p:nvSpPr>
        <p:spPr>
          <a:xfrm>
            <a:off x="5274889" y="4418969"/>
            <a:ext cx="274320" cy="274320"/>
          </a:xfrm>
          <a:prstGeom prst="ellipse">
            <a:avLst/>
          </a:prstGeom>
          <a:solidFill>
            <a:schemeClr val="tx2"/>
          </a:solidFill>
          <a:ln w="25400" cap="flat" cmpd="sng" algn="ctr">
            <a:solidFill>
              <a:sysClr val="window" lastClr="FFFFFF"/>
            </a:solidFill>
            <a:prstDash val="solid"/>
          </a:ln>
          <a:effectLst/>
        </p:spPr>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1400" kern="0" dirty="0">
                <a:solidFill>
                  <a:prstClr val="white"/>
                </a:solidFill>
                <a:latin typeface="Segoe UI"/>
                <a:cs typeface="+mn-cs"/>
                <a:sym typeface="Wingdings 3" panose="05040102010807070707" pitchFamily="18" charset="2"/>
              </a:rPr>
              <a:t></a:t>
            </a:r>
            <a:endParaRPr lang="en-US" sz="1400" kern="0" dirty="0">
              <a:solidFill>
                <a:prstClr val="white"/>
              </a:solidFill>
              <a:latin typeface="Segoe UI"/>
              <a:cs typeface="+mn-cs"/>
            </a:endParaRPr>
          </a:p>
        </p:txBody>
      </p:sp>
      <p:sp>
        <p:nvSpPr>
          <p:cNvPr id="59" name="TextBox 58">
            <a:extLst>
              <a:ext uri="{FF2B5EF4-FFF2-40B4-BE49-F238E27FC236}">
                <a16:creationId xmlns:a16="http://schemas.microsoft.com/office/drawing/2014/main" id="{2538951A-88D3-495E-8E8F-032DF5298011}"/>
              </a:ext>
            </a:extLst>
          </p:cNvPr>
          <p:cNvSpPr txBox="1"/>
          <p:nvPr/>
        </p:nvSpPr>
        <p:spPr>
          <a:xfrm>
            <a:off x="346922" y="2197596"/>
            <a:ext cx="1277914" cy="584775"/>
          </a:xfrm>
          <a:prstGeom prst="rect">
            <a:avLst/>
          </a:prstGeom>
          <a:noFill/>
        </p:spPr>
        <p:txBody>
          <a:bodyPr wrap="none" rtlCol="0">
            <a:spAutoFit/>
          </a:bodyPr>
          <a:lstStyle/>
          <a:p>
            <a:pPr defTabSz="914367" fontAlgn="auto">
              <a:spcBef>
                <a:spcPts val="0"/>
              </a:spcBef>
              <a:spcAft>
                <a:spcPts val="0"/>
              </a:spcAft>
            </a:pPr>
            <a:r>
              <a:rPr lang="en-US" sz="3200" dirty="0">
                <a:solidFill>
                  <a:srgbClr val="505050"/>
                </a:solidFill>
                <a:latin typeface="Segoe UI Light"/>
                <a:cs typeface="+mn-cs"/>
              </a:rPr>
              <a:t>Model</a:t>
            </a:r>
          </a:p>
        </p:txBody>
      </p:sp>
      <p:sp>
        <p:nvSpPr>
          <p:cNvPr id="60" name="TextBox 59">
            <a:extLst>
              <a:ext uri="{FF2B5EF4-FFF2-40B4-BE49-F238E27FC236}">
                <a16:creationId xmlns:a16="http://schemas.microsoft.com/office/drawing/2014/main" id="{CFE83CF2-63B0-41E3-AC23-271AA3A31242}"/>
              </a:ext>
            </a:extLst>
          </p:cNvPr>
          <p:cNvSpPr txBox="1"/>
          <p:nvPr/>
        </p:nvSpPr>
        <p:spPr>
          <a:xfrm>
            <a:off x="346922" y="4294519"/>
            <a:ext cx="1136658" cy="584775"/>
          </a:xfrm>
          <a:prstGeom prst="rect">
            <a:avLst/>
          </a:prstGeom>
          <a:noFill/>
        </p:spPr>
        <p:txBody>
          <a:bodyPr wrap="none" rtlCol="0">
            <a:spAutoFit/>
          </a:bodyPr>
          <a:lstStyle/>
          <a:p>
            <a:pPr defTabSz="914367" fontAlgn="auto">
              <a:spcBef>
                <a:spcPts val="0"/>
              </a:spcBef>
              <a:spcAft>
                <a:spcPts val="0"/>
              </a:spcAft>
            </a:pPr>
            <a:r>
              <a:rPr lang="en-US" sz="3200" dirty="0">
                <a:solidFill>
                  <a:srgbClr val="505050"/>
                </a:solidFill>
                <a:latin typeface="Segoe UI Light"/>
                <a:cs typeface="+mn-cs"/>
              </a:rPr>
              <a:t>Score</a:t>
            </a:r>
          </a:p>
        </p:txBody>
      </p:sp>
      <p:cxnSp>
        <p:nvCxnSpPr>
          <p:cNvPr id="61" name="Elbow Connector 120">
            <a:extLst>
              <a:ext uri="{FF2B5EF4-FFF2-40B4-BE49-F238E27FC236}">
                <a16:creationId xmlns:a16="http://schemas.microsoft.com/office/drawing/2014/main" id="{EC54DECA-02B8-433C-810B-D80399CC3E95}"/>
              </a:ext>
            </a:extLst>
          </p:cNvPr>
          <p:cNvCxnSpPr>
            <a:stCxn id="50" idx="6"/>
            <a:endCxn id="58" idx="2"/>
          </p:cNvCxnSpPr>
          <p:nvPr/>
        </p:nvCxnSpPr>
        <p:spPr>
          <a:xfrm flipH="1">
            <a:off x="5274889" y="2459206"/>
            <a:ext cx="5761575" cy="2096923"/>
          </a:xfrm>
          <a:prstGeom prst="bentConnector5">
            <a:avLst>
              <a:gd name="adj1" fmla="val -3968"/>
              <a:gd name="adj2" fmla="val 42512"/>
              <a:gd name="adj3" fmla="val 103968"/>
            </a:avLst>
          </a:prstGeom>
          <a:noFill/>
          <a:ln w="19050" cap="flat" cmpd="sng" algn="ctr">
            <a:solidFill>
              <a:schemeClr val="tx2"/>
            </a:solidFill>
            <a:prstDash val="solid"/>
            <a:headEnd type="none" w="lg" len="med"/>
            <a:tailEnd type="triangle" w="lg" len="med"/>
          </a:ln>
          <a:effectLst/>
        </p:spPr>
      </p:cxnSp>
      <p:sp>
        <p:nvSpPr>
          <p:cNvPr id="62" name="Rectangle 61">
            <a:extLst>
              <a:ext uri="{FF2B5EF4-FFF2-40B4-BE49-F238E27FC236}">
                <a16:creationId xmlns:a16="http://schemas.microsoft.com/office/drawing/2014/main" id="{7F02F75E-6650-420A-AAFE-716B1E00DAAF}"/>
              </a:ext>
            </a:extLst>
          </p:cNvPr>
          <p:cNvSpPr/>
          <p:nvPr/>
        </p:nvSpPr>
        <p:spPr>
          <a:xfrm>
            <a:off x="4834064" y="3256938"/>
            <a:ext cx="440825" cy="307777"/>
          </a:xfrm>
          <a:prstGeom prst="rect">
            <a:avLst/>
          </a:prstGeom>
          <a:solidFill>
            <a:sysClr val="window" lastClr="FFFFFF"/>
          </a:solidFill>
          <a:ln w="25400" cap="flat" cmpd="sng" algn="ctr">
            <a:no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914400" fontAlgn="auto">
              <a:spcBef>
                <a:spcPts val="0"/>
              </a:spcBef>
              <a:spcAft>
                <a:spcPts val="0"/>
              </a:spcAft>
            </a:pPr>
            <a:r>
              <a:rPr lang="en-US" sz="2000" kern="0" dirty="0">
                <a:solidFill>
                  <a:srgbClr val="505050"/>
                </a:solidFill>
                <a:latin typeface="Segoe UI Semibold" panose="020B0702040204020203" pitchFamily="34" charset="0"/>
                <a:cs typeface="Segoe UI Semibold" panose="020B0702040204020203" pitchFamily="34" charset="0"/>
              </a:rPr>
              <a:t>ƒ(x)</a:t>
            </a:r>
          </a:p>
        </p:txBody>
      </p:sp>
      <p:sp>
        <p:nvSpPr>
          <p:cNvPr id="64" name="Pentagon 29">
            <a:extLst>
              <a:ext uri="{FF2B5EF4-FFF2-40B4-BE49-F238E27FC236}">
                <a16:creationId xmlns:a16="http://schemas.microsoft.com/office/drawing/2014/main" id="{BEF8C7F4-0FA9-4F3C-A494-CEA2AB30C336}"/>
              </a:ext>
            </a:extLst>
          </p:cNvPr>
          <p:cNvSpPr/>
          <p:nvPr/>
        </p:nvSpPr>
        <p:spPr bwMode="auto">
          <a:xfrm>
            <a:off x="7264135" y="1479149"/>
            <a:ext cx="3612164" cy="559510"/>
          </a:xfrm>
          <a:prstGeom prst="homePlate">
            <a:avLst/>
          </a:prstGeom>
          <a:solidFill>
            <a:schemeClr val="bg2">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defTabSz="932472">
              <a:lnSpc>
                <a:spcPct val="90000"/>
              </a:lnSpc>
            </a:pPr>
            <a:r>
              <a:rPr lang="en-US" sz="2800" dirty="0">
                <a:solidFill>
                  <a:srgbClr val="FFFFFF"/>
                </a:solidFill>
                <a:latin typeface="Segoe UI Light"/>
                <a:ea typeface="Segoe UI" pitchFamily="34" charset="0"/>
                <a:cs typeface="Segoe UI" pitchFamily="34" charset="0"/>
              </a:rPr>
              <a:t>Modeling</a:t>
            </a:r>
          </a:p>
        </p:txBody>
      </p:sp>
      <p:sp>
        <p:nvSpPr>
          <p:cNvPr id="63" name="Pentagon 28">
            <a:extLst>
              <a:ext uri="{FF2B5EF4-FFF2-40B4-BE49-F238E27FC236}">
                <a16:creationId xmlns:a16="http://schemas.microsoft.com/office/drawing/2014/main" id="{6C27C805-B7F0-4E73-A23A-F0A022BD9DFF}"/>
              </a:ext>
            </a:extLst>
          </p:cNvPr>
          <p:cNvSpPr/>
          <p:nvPr/>
        </p:nvSpPr>
        <p:spPr bwMode="auto">
          <a:xfrm>
            <a:off x="1776883" y="1479624"/>
            <a:ext cx="5394960" cy="558479"/>
          </a:xfrm>
          <a:prstGeom prst="homePlat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defTabSz="932472">
              <a:lnSpc>
                <a:spcPct val="90000"/>
              </a:lnSpc>
            </a:pPr>
            <a:r>
              <a:rPr lang="en-US" sz="2800" dirty="0">
                <a:solidFill>
                  <a:srgbClr val="FFFFFF"/>
                </a:solidFill>
                <a:latin typeface="Segoe UI Light"/>
                <a:ea typeface="Segoe UI" pitchFamily="34" charset="0"/>
                <a:cs typeface="Segoe UI" pitchFamily="34" charset="0"/>
              </a:rPr>
              <a:t>Preparation</a:t>
            </a:r>
          </a:p>
        </p:txBody>
      </p:sp>
      <p:sp>
        <p:nvSpPr>
          <p:cNvPr id="65" name="Pentagon 30">
            <a:extLst>
              <a:ext uri="{FF2B5EF4-FFF2-40B4-BE49-F238E27FC236}">
                <a16:creationId xmlns:a16="http://schemas.microsoft.com/office/drawing/2014/main" id="{40FDAE32-E5CB-45EF-9510-B1881E5586D3}"/>
              </a:ext>
            </a:extLst>
          </p:cNvPr>
          <p:cNvSpPr/>
          <p:nvPr/>
        </p:nvSpPr>
        <p:spPr bwMode="auto">
          <a:xfrm>
            <a:off x="5429302" y="3564715"/>
            <a:ext cx="5440680" cy="558479"/>
          </a:xfrm>
          <a:prstGeom prst="homePlate">
            <a:avLst/>
          </a:prstGeom>
          <a:solidFill>
            <a:srgbClr val="FF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defTabSz="932472">
              <a:lnSpc>
                <a:spcPct val="90000"/>
              </a:lnSpc>
            </a:pPr>
            <a:r>
              <a:rPr lang="en-US" sz="2800" dirty="0">
                <a:solidFill>
                  <a:srgbClr val="FFFFFF"/>
                </a:solidFill>
                <a:latin typeface="Segoe UI Light"/>
                <a:ea typeface="Segoe UI" pitchFamily="34" charset="0"/>
                <a:cs typeface="Segoe UI" pitchFamily="34" charset="0"/>
              </a:rPr>
              <a:t>Operationalization</a:t>
            </a:r>
          </a:p>
        </p:txBody>
      </p:sp>
      <p:sp>
        <p:nvSpPr>
          <p:cNvPr id="66" name="Chevron 5">
            <a:extLst>
              <a:ext uri="{FF2B5EF4-FFF2-40B4-BE49-F238E27FC236}">
                <a16:creationId xmlns:a16="http://schemas.microsoft.com/office/drawing/2014/main" id="{A77ECBEB-A885-48D0-85C2-328B7FAE7EA6}"/>
              </a:ext>
            </a:extLst>
          </p:cNvPr>
          <p:cNvSpPr/>
          <p:nvPr/>
        </p:nvSpPr>
        <p:spPr>
          <a:xfrm rot="10800000">
            <a:off x="6025656" y="3273651"/>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67" name="Chevron 34">
            <a:extLst>
              <a:ext uri="{FF2B5EF4-FFF2-40B4-BE49-F238E27FC236}">
                <a16:creationId xmlns:a16="http://schemas.microsoft.com/office/drawing/2014/main" id="{83E6C750-54E3-4B5C-A04B-89DE20D5A8BD}"/>
              </a:ext>
            </a:extLst>
          </p:cNvPr>
          <p:cNvSpPr/>
          <p:nvPr/>
        </p:nvSpPr>
        <p:spPr>
          <a:xfrm rot="10800000">
            <a:off x="9322422" y="3273651"/>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68" name="Chevron 35">
            <a:extLst>
              <a:ext uri="{FF2B5EF4-FFF2-40B4-BE49-F238E27FC236}">
                <a16:creationId xmlns:a16="http://schemas.microsoft.com/office/drawing/2014/main" id="{57674E85-E242-44EA-8D1A-0D0BABF06A21}"/>
              </a:ext>
            </a:extLst>
          </p:cNvPr>
          <p:cNvSpPr/>
          <p:nvPr/>
        </p:nvSpPr>
        <p:spPr>
          <a:xfrm rot="5400000">
            <a:off x="11229498" y="2843149"/>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69" name="Chevron 36">
            <a:extLst>
              <a:ext uri="{FF2B5EF4-FFF2-40B4-BE49-F238E27FC236}">
                <a16:creationId xmlns:a16="http://schemas.microsoft.com/office/drawing/2014/main" id="{B630B42F-9F75-42B4-A676-00A773E58206}"/>
              </a:ext>
            </a:extLst>
          </p:cNvPr>
          <p:cNvSpPr/>
          <p:nvPr/>
        </p:nvSpPr>
        <p:spPr>
          <a:xfrm rot="5400000">
            <a:off x="5012800" y="3962251"/>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70" name="Chevron 37">
            <a:extLst>
              <a:ext uri="{FF2B5EF4-FFF2-40B4-BE49-F238E27FC236}">
                <a16:creationId xmlns:a16="http://schemas.microsoft.com/office/drawing/2014/main" id="{D0969F63-4C87-4E39-B9EA-93D544187DAF}"/>
              </a:ext>
            </a:extLst>
          </p:cNvPr>
          <p:cNvSpPr/>
          <p:nvPr/>
        </p:nvSpPr>
        <p:spPr>
          <a:xfrm rot="16200000">
            <a:off x="2631294" y="3583293"/>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71" name="Chevron 39">
            <a:extLst>
              <a:ext uri="{FF2B5EF4-FFF2-40B4-BE49-F238E27FC236}">
                <a16:creationId xmlns:a16="http://schemas.microsoft.com/office/drawing/2014/main" id="{FCA68360-0198-40BE-904C-16AF85EF8212}"/>
              </a:ext>
            </a:extLst>
          </p:cNvPr>
          <p:cNvSpPr/>
          <p:nvPr/>
        </p:nvSpPr>
        <p:spPr>
          <a:xfrm rot="10800000">
            <a:off x="4061887" y="5356446"/>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72" name="Chevron 40">
            <a:extLst>
              <a:ext uri="{FF2B5EF4-FFF2-40B4-BE49-F238E27FC236}">
                <a16:creationId xmlns:a16="http://schemas.microsoft.com/office/drawing/2014/main" id="{812F5D12-0ED7-4379-A057-70E535EC9370}"/>
              </a:ext>
            </a:extLst>
          </p:cNvPr>
          <p:cNvSpPr/>
          <p:nvPr/>
        </p:nvSpPr>
        <p:spPr>
          <a:xfrm rot="10800000">
            <a:off x="8112514" y="5356447"/>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73" name="Chevron 41">
            <a:extLst>
              <a:ext uri="{FF2B5EF4-FFF2-40B4-BE49-F238E27FC236}">
                <a16:creationId xmlns:a16="http://schemas.microsoft.com/office/drawing/2014/main" id="{D9156EE8-69A1-42A8-B25E-0827D1C6D559}"/>
              </a:ext>
            </a:extLst>
          </p:cNvPr>
          <p:cNvSpPr/>
          <p:nvPr/>
        </p:nvSpPr>
        <p:spPr>
          <a:xfrm rot="5400000">
            <a:off x="11232817" y="5016960"/>
            <a:ext cx="74256" cy="135392"/>
          </a:xfrm>
          <a:prstGeom prst="chevron">
            <a:avLst>
              <a:gd name="adj" fmla="val 68857"/>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pic>
        <p:nvPicPr>
          <p:cNvPr id="38" name="Picture 37">
            <a:extLst>
              <a:ext uri="{FF2B5EF4-FFF2-40B4-BE49-F238E27FC236}">
                <a16:creationId xmlns:a16="http://schemas.microsoft.com/office/drawing/2014/main" id="{561BD356-9EDA-4516-A21A-DF0C1C4C00D9}"/>
              </a:ext>
            </a:extLst>
          </p:cNvPr>
          <p:cNvPicPr>
            <a:picLocks noChangeAspect="1"/>
          </p:cNvPicPr>
          <p:nvPr/>
        </p:nvPicPr>
        <p:blipFill>
          <a:blip r:embed="rId2"/>
          <a:stretch>
            <a:fillRect/>
          </a:stretch>
        </p:blipFill>
        <p:spPr>
          <a:xfrm>
            <a:off x="2068170" y="706145"/>
            <a:ext cx="667948" cy="868580"/>
          </a:xfrm>
          <a:prstGeom prst="rect">
            <a:avLst/>
          </a:prstGeom>
        </p:spPr>
      </p:pic>
      <p:pic>
        <p:nvPicPr>
          <p:cNvPr id="74" name="Picture 73">
            <a:extLst>
              <a:ext uri="{FF2B5EF4-FFF2-40B4-BE49-F238E27FC236}">
                <a16:creationId xmlns:a16="http://schemas.microsoft.com/office/drawing/2014/main" id="{F0A6ACF7-C8EC-4DC0-941A-D1FC2FC221B0}"/>
              </a:ext>
            </a:extLst>
          </p:cNvPr>
          <p:cNvPicPr>
            <a:picLocks noChangeAspect="1"/>
          </p:cNvPicPr>
          <p:nvPr/>
        </p:nvPicPr>
        <p:blipFill>
          <a:blip r:embed="rId3"/>
          <a:stretch>
            <a:fillRect/>
          </a:stretch>
        </p:blipFill>
        <p:spPr>
          <a:xfrm>
            <a:off x="1551334" y="2836318"/>
            <a:ext cx="1033671" cy="671349"/>
          </a:xfrm>
          <a:prstGeom prst="rect">
            <a:avLst/>
          </a:prstGeom>
        </p:spPr>
      </p:pic>
      <p:pic>
        <p:nvPicPr>
          <p:cNvPr id="75" name="Picture 74">
            <a:extLst>
              <a:ext uri="{FF2B5EF4-FFF2-40B4-BE49-F238E27FC236}">
                <a16:creationId xmlns:a16="http://schemas.microsoft.com/office/drawing/2014/main" id="{2F70E577-9D5F-45D9-8E57-AED9AEAC4F3F}"/>
              </a:ext>
            </a:extLst>
          </p:cNvPr>
          <p:cNvPicPr>
            <a:picLocks noChangeAspect="1"/>
          </p:cNvPicPr>
          <p:nvPr/>
        </p:nvPicPr>
        <p:blipFill>
          <a:blip r:embed="rId4"/>
          <a:stretch>
            <a:fillRect/>
          </a:stretch>
        </p:blipFill>
        <p:spPr>
          <a:xfrm>
            <a:off x="3452841" y="2577359"/>
            <a:ext cx="1051125" cy="1278300"/>
          </a:xfrm>
          <a:prstGeom prst="rect">
            <a:avLst/>
          </a:prstGeom>
        </p:spPr>
      </p:pic>
      <p:pic>
        <p:nvPicPr>
          <p:cNvPr id="76" name="Picture 75">
            <a:extLst>
              <a:ext uri="{FF2B5EF4-FFF2-40B4-BE49-F238E27FC236}">
                <a16:creationId xmlns:a16="http://schemas.microsoft.com/office/drawing/2014/main" id="{4569B539-5B90-4D63-8014-523AF566E9E0}"/>
              </a:ext>
            </a:extLst>
          </p:cNvPr>
          <p:cNvPicPr>
            <a:picLocks noChangeAspect="1"/>
          </p:cNvPicPr>
          <p:nvPr/>
        </p:nvPicPr>
        <p:blipFill>
          <a:blip r:embed="rId5"/>
          <a:stretch>
            <a:fillRect/>
          </a:stretch>
        </p:blipFill>
        <p:spPr>
          <a:xfrm>
            <a:off x="4364164" y="3045302"/>
            <a:ext cx="942708" cy="775823"/>
          </a:xfrm>
          <a:prstGeom prst="rect">
            <a:avLst/>
          </a:prstGeom>
        </p:spPr>
      </p:pic>
      <p:pic>
        <p:nvPicPr>
          <p:cNvPr id="3" name="Picture 2">
            <a:extLst>
              <a:ext uri="{FF2B5EF4-FFF2-40B4-BE49-F238E27FC236}">
                <a16:creationId xmlns:a16="http://schemas.microsoft.com/office/drawing/2014/main" id="{755969A8-84F8-4C27-8FE9-4280D5BEB0AC}"/>
              </a:ext>
            </a:extLst>
          </p:cNvPr>
          <p:cNvPicPr>
            <a:picLocks noChangeAspect="1"/>
          </p:cNvPicPr>
          <p:nvPr/>
        </p:nvPicPr>
        <p:blipFill>
          <a:blip r:embed="rId6"/>
          <a:stretch>
            <a:fillRect/>
          </a:stretch>
        </p:blipFill>
        <p:spPr>
          <a:xfrm>
            <a:off x="5467192" y="2836357"/>
            <a:ext cx="529387" cy="555367"/>
          </a:xfrm>
          <a:prstGeom prst="rect">
            <a:avLst/>
          </a:prstGeom>
        </p:spPr>
      </p:pic>
      <p:pic>
        <p:nvPicPr>
          <p:cNvPr id="77" name="Picture 76">
            <a:extLst>
              <a:ext uri="{FF2B5EF4-FFF2-40B4-BE49-F238E27FC236}">
                <a16:creationId xmlns:a16="http://schemas.microsoft.com/office/drawing/2014/main" id="{3AD57B37-9067-42B2-8C63-BF534AF9E8E2}"/>
              </a:ext>
            </a:extLst>
          </p:cNvPr>
          <p:cNvPicPr>
            <a:picLocks noChangeAspect="1"/>
          </p:cNvPicPr>
          <p:nvPr/>
        </p:nvPicPr>
        <p:blipFill>
          <a:blip r:embed="rId2"/>
          <a:stretch>
            <a:fillRect/>
          </a:stretch>
        </p:blipFill>
        <p:spPr>
          <a:xfrm>
            <a:off x="6077795" y="2795657"/>
            <a:ext cx="667948" cy="868580"/>
          </a:xfrm>
          <a:prstGeom prst="rect">
            <a:avLst/>
          </a:prstGeom>
        </p:spPr>
      </p:pic>
      <p:pic>
        <p:nvPicPr>
          <p:cNvPr id="4" name="Picture 3">
            <a:extLst>
              <a:ext uri="{FF2B5EF4-FFF2-40B4-BE49-F238E27FC236}">
                <a16:creationId xmlns:a16="http://schemas.microsoft.com/office/drawing/2014/main" id="{B67C2589-EEFF-4638-BCD9-F7CC9F7C0F19}"/>
              </a:ext>
            </a:extLst>
          </p:cNvPr>
          <p:cNvPicPr>
            <a:picLocks noChangeAspect="1"/>
          </p:cNvPicPr>
          <p:nvPr/>
        </p:nvPicPr>
        <p:blipFill>
          <a:blip r:embed="rId7"/>
          <a:stretch>
            <a:fillRect/>
          </a:stretch>
        </p:blipFill>
        <p:spPr>
          <a:xfrm>
            <a:off x="6672562" y="2880309"/>
            <a:ext cx="617996" cy="598379"/>
          </a:xfrm>
          <a:prstGeom prst="rect">
            <a:avLst/>
          </a:prstGeom>
        </p:spPr>
      </p:pic>
      <p:pic>
        <p:nvPicPr>
          <p:cNvPr id="78" name="Picture 77">
            <a:extLst>
              <a:ext uri="{FF2B5EF4-FFF2-40B4-BE49-F238E27FC236}">
                <a16:creationId xmlns:a16="http://schemas.microsoft.com/office/drawing/2014/main" id="{168931A3-C6D5-4202-BCA6-2ADFA7C0AAB0}"/>
              </a:ext>
            </a:extLst>
          </p:cNvPr>
          <p:cNvPicPr>
            <a:picLocks noChangeAspect="1"/>
          </p:cNvPicPr>
          <p:nvPr/>
        </p:nvPicPr>
        <p:blipFill>
          <a:blip r:embed="rId2"/>
          <a:stretch>
            <a:fillRect/>
          </a:stretch>
        </p:blipFill>
        <p:spPr>
          <a:xfrm>
            <a:off x="8023116" y="800559"/>
            <a:ext cx="667948" cy="868580"/>
          </a:xfrm>
          <a:prstGeom prst="rect">
            <a:avLst/>
          </a:prstGeom>
        </p:spPr>
      </p:pic>
      <p:pic>
        <p:nvPicPr>
          <p:cNvPr id="79" name="Picture 78">
            <a:extLst>
              <a:ext uri="{FF2B5EF4-FFF2-40B4-BE49-F238E27FC236}">
                <a16:creationId xmlns:a16="http://schemas.microsoft.com/office/drawing/2014/main" id="{DC1089C1-1F34-44FF-A451-32636CE2B939}"/>
              </a:ext>
            </a:extLst>
          </p:cNvPr>
          <p:cNvPicPr>
            <a:picLocks noChangeAspect="1"/>
          </p:cNvPicPr>
          <p:nvPr/>
        </p:nvPicPr>
        <p:blipFill>
          <a:blip r:embed="rId4"/>
          <a:stretch>
            <a:fillRect/>
          </a:stretch>
        </p:blipFill>
        <p:spPr>
          <a:xfrm>
            <a:off x="8618846" y="696860"/>
            <a:ext cx="902741" cy="1097846"/>
          </a:xfrm>
          <a:prstGeom prst="rect">
            <a:avLst/>
          </a:prstGeom>
        </p:spPr>
      </p:pic>
      <p:pic>
        <p:nvPicPr>
          <p:cNvPr id="81" name="Picture 80">
            <a:extLst>
              <a:ext uri="{FF2B5EF4-FFF2-40B4-BE49-F238E27FC236}">
                <a16:creationId xmlns:a16="http://schemas.microsoft.com/office/drawing/2014/main" id="{67D2A124-BE31-49FC-A661-23A6E40685EF}"/>
              </a:ext>
            </a:extLst>
          </p:cNvPr>
          <p:cNvPicPr>
            <a:picLocks noChangeAspect="1"/>
          </p:cNvPicPr>
          <p:nvPr/>
        </p:nvPicPr>
        <p:blipFill>
          <a:blip r:embed="rId7"/>
          <a:stretch>
            <a:fillRect/>
          </a:stretch>
        </p:blipFill>
        <p:spPr>
          <a:xfrm>
            <a:off x="7481783" y="849245"/>
            <a:ext cx="617996" cy="598379"/>
          </a:xfrm>
          <a:prstGeom prst="rect">
            <a:avLst/>
          </a:prstGeom>
        </p:spPr>
      </p:pic>
      <p:pic>
        <p:nvPicPr>
          <p:cNvPr id="82" name="Picture 81">
            <a:extLst>
              <a:ext uri="{FF2B5EF4-FFF2-40B4-BE49-F238E27FC236}">
                <a16:creationId xmlns:a16="http://schemas.microsoft.com/office/drawing/2014/main" id="{4E91CDA7-E3FD-44F1-8FBC-E1EAF01E4F2A}"/>
              </a:ext>
            </a:extLst>
          </p:cNvPr>
          <p:cNvPicPr>
            <a:picLocks noChangeAspect="1"/>
          </p:cNvPicPr>
          <p:nvPr/>
        </p:nvPicPr>
        <p:blipFill>
          <a:blip r:embed="rId4"/>
          <a:stretch>
            <a:fillRect/>
          </a:stretch>
        </p:blipFill>
        <p:spPr>
          <a:xfrm>
            <a:off x="9396678" y="3015792"/>
            <a:ext cx="902741" cy="1097846"/>
          </a:xfrm>
          <a:prstGeom prst="rect">
            <a:avLst/>
          </a:prstGeom>
        </p:spPr>
      </p:pic>
      <p:pic>
        <p:nvPicPr>
          <p:cNvPr id="83" name="Picture 82">
            <a:extLst>
              <a:ext uri="{FF2B5EF4-FFF2-40B4-BE49-F238E27FC236}">
                <a16:creationId xmlns:a16="http://schemas.microsoft.com/office/drawing/2014/main" id="{547B3327-6D2B-4F7A-BB8E-6D6AF4AD178E}"/>
              </a:ext>
            </a:extLst>
          </p:cNvPr>
          <p:cNvPicPr>
            <a:picLocks noChangeAspect="1"/>
          </p:cNvPicPr>
          <p:nvPr/>
        </p:nvPicPr>
        <p:blipFill>
          <a:blip r:embed="rId7"/>
          <a:stretch>
            <a:fillRect/>
          </a:stretch>
        </p:blipFill>
        <p:spPr>
          <a:xfrm>
            <a:off x="8795224" y="3139595"/>
            <a:ext cx="617996" cy="598379"/>
          </a:xfrm>
          <a:prstGeom prst="rect">
            <a:avLst/>
          </a:prstGeom>
        </p:spPr>
      </p:pic>
      <p:pic>
        <p:nvPicPr>
          <p:cNvPr id="5" name="Picture 4">
            <a:extLst>
              <a:ext uri="{FF2B5EF4-FFF2-40B4-BE49-F238E27FC236}">
                <a16:creationId xmlns:a16="http://schemas.microsoft.com/office/drawing/2014/main" id="{0729CC34-DDC0-43E8-A71B-592167142DDE}"/>
              </a:ext>
            </a:extLst>
          </p:cNvPr>
          <p:cNvPicPr>
            <a:picLocks noChangeAspect="1"/>
          </p:cNvPicPr>
          <p:nvPr/>
        </p:nvPicPr>
        <p:blipFill>
          <a:blip r:embed="rId8"/>
          <a:stretch>
            <a:fillRect/>
          </a:stretch>
        </p:blipFill>
        <p:spPr>
          <a:xfrm>
            <a:off x="2654276" y="2873717"/>
            <a:ext cx="647452" cy="591600"/>
          </a:xfrm>
          <a:prstGeom prst="rect">
            <a:avLst/>
          </a:prstGeom>
        </p:spPr>
      </p:pic>
    </p:spTree>
    <p:extLst>
      <p:ext uri="{BB962C8B-B14F-4D97-AF65-F5344CB8AC3E}">
        <p14:creationId xmlns:p14="http://schemas.microsoft.com/office/powerpoint/2010/main" val="1035360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1"/>
                                        </p:tgtEl>
                                        <p:attrNameLst>
                                          <p:attrName>style.visibility</p:attrName>
                                        </p:attrNameLst>
                                      </p:cBhvr>
                                      <p:to>
                                        <p:strVal val="visible"/>
                                      </p:to>
                                    </p:set>
                                    <p:animEffect transition="in" filter="fade">
                                      <p:cBhvr>
                                        <p:cTn id="13" dur="500"/>
                                        <p:tgtEl>
                                          <p:spTgt spid="7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fade">
                                      <p:cBhvr>
                                        <p:cTn id="16" dur="500"/>
                                        <p:tgtEl>
                                          <p:spTgt spid="72"/>
                                        </p:tgtEl>
                                      </p:cBhvr>
                                    </p:animEffect>
                                  </p:childTnLst>
                                </p:cTn>
                              </p:par>
                              <p:par>
                                <p:cTn id="17" presetID="1" presetClass="entr" presetSubtype="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6"/>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5"/>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71" grpId="0" animBg="1"/>
      <p:bldP spid="7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ECEEF91-2F61-407B-A9EB-63D8C80BB4BA}"/>
              </a:ext>
            </a:extLst>
          </p:cNvPr>
          <p:cNvSpPr>
            <a:spLocks noGrp="1"/>
          </p:cNvSpPr>
          <p:nvPr>
            <p:ph type="title"/>
          </p:nvPr>
        </p:nvSpPr>
        <p:spPr>
          <a:xfrm>
            <a:off x="269239" y="2084172"/>
            <a:ext cx="11653523" cy="1162178"/>
          </a:xfrm>
        </p:spPr>
        <p:txBody>
          <a:bodyPr/>
          <a:lstStyle/>
          <a:p>
            <a:r>
              <a:rPr lang="en-US" dirty="0"/>
              <a:t>DEMO – AML</a:t>
            </a:r>
          </a:p>
        </p:txBody>
      </p:sp>
    </p:spTree>
    <p:extLst>
      <p:ext uri="{BB962C8B-B14F-4D97-AF65-F5344CB8AC3E}">
        <p14:creationId xmlns:p14="http://schemas.microsoft.com/office/powerpoint/2010/main" val="3492599811"/>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797F6-865D-4E61-9039-930B6AC0D95F}"/>
              </a:ext>
            </a:extLst>
          </p:cNvPr>
          <p:cNvSpPr>
            <a:spLocks noGrp="1"/>
          </p:cNvSpPr>
          <p:nvPr>
            <p:ph type="title"/>
          </p:nvPr>
        </p:nvSpPr>
        <p:spPr/>
        <p:txBody>
          <a:bodyPr/>
          <a:lstStyle/>
          <a:p>
            <a:r>
              <a:rPr lang="en-US" dirty="0"/>
              <a:t>Ingest: Real time and batch </a:t>
            </a:r>
          </a:p>
        </p:txBody>
      </p:sp>
      <p:pic>
        <p:nvPicPr>
          <p:cNvPr id="5" name="Picture 4">
            <a:extLst>
              <a:ext uri="{FF2B5EF4-FFF2-40B4-BE49-F238E27FC236}">
                <a16:creationId xmlns:a16="http://schemas.microsoft.com/office/drawing/2014/main" id="{74A4DA7F-E37A-406B-BB71-B79DAE96C352}"/>
              </a:ext>
            </a:extLst>
          </p:cNvPr>
          <p:cNvPicPr>
            <a:picLocks noChangeAspect="1"/>
          </p:cNvPicPr>
          <p:nvPr/>
        </p:nvPicPr>
        <p:blipFill>
          <a:blip r:embed="rId2"/>
          <a:stretch>
            <a:fillRect/>
          </a:stretch>
        </p:blipFill>
        <p:spPr>
          <a:xfrm>
            <a:off x="1607768" y="1331296"/>
            <a:ext cx="1175681" cy="763582"/>
          </a:xfrm>
          <a:prstGeom prst="rect">
            <a:avLst/>
          </a:prstGeom>
        </p:spPr>
      </p:pic>
      <p:pic>
        <p:nvPicPr>
          <p:cNvPr id="6" name="Picture 5">
            <a:extLst>
              <a:ext uri="{FF2B5EF4-FFF2-40B4-BE49-F238E27FC236}">
                <a16:creationId xmlns:a16="http://schemas.microsoft.com/office/drawing/2014/main" id="{C557D3B3-FF42-4FCA-9154-56EE4C39A633}"/>
              </a:ext>
            </a:extLst>
          </p:cNvPr>
          <p:cNvPicPr>
            <a:picLocks noChangeAspect="1"/>
          </p:cNvPicPr>
          <p:nvPr/>
        </p:nvPicPr>
        <p:blipFill>
          <a:blip r:embed="rId3"/>
          <a:stretch>
            <a:fillRect/>
          </a:stretch>
        </p:blipFill>
        <p:spPr>
          <a:xfrm>
            <a:off x="1607767" y="2236998"/>
            <a:ext cx="1175681" cy="967554"/>
          </a:xfrm>
          <a:prstGeom prst="rect">
            <a:avLst/>
          </a:prstGeom>
        </p:spPr>
      </p:pic>
      <p:pic>
        <p:nvPicPr>
          <p:cNvPr id="7" name="Picture 6">
            <a:extLst>
              <a:ext uri="{FF2B5EF4-FFF2-40B4-BE49-F238E27FC236}">
                <a16:creationId xmlns:a16="http://schemas.microsoft.com/office/drawing/2014/main" id="{2FC4CF18-0061-405C-9F10-D678A33F49DD}"/>
              </a:ext>
            </a:extLst>
          </p:cNvPr>
          <p:cNvPicPr>
            <a:picLocks noChangeAspect="1"/>
          </p:cNvPicPr>
          <p:nvPr/>
        </p:nvPicPr>
        <p:blipFill>
          <a:blip r:embed="rId4"/>
          <a:stretch>
            <a:fillRect/>
          </a:stretch>
        </p:blipFill>
        <p:spPr>
          <a:xfrm>
            <a:off x="1607766" y="3346672"/>
            <a:ext cx="1116383" cy="1020078"/>
          </a:xfrm>
          <a:prstGeom prst="rect">
            <a:avLst/>
          </a:prstGeom>
        </p:spPr>
      </p:pic>
      <p:pic>
        <p:nvPicPr>
          <p:cNvPr id="9" name="Picture 8">
            <a:extLst>
              <a:ext uri="{FF2B5EF4-FFF2-40B4-BE49-F238E27FC236}">
                <a16:creationId xmlns:a16="http://schemas.microsoft.com/office/drawing/2014/main" id="{66B82330-0D70-4495-B24A-D5F1DE7DD56D}"/>
              </a:ext>
            </a:extLst>
          </p:cNvPr>
          <p:cNvPicPr>
            <a:picLocks noChangeAspect="1"/>
          </p:cNvPicPr>
          <p:nvPr/>
        </p:nvPicPr>
        <p:blipFill>
          <a:blip r:embed="rId5"/>
          <a:stretch>
            <a:fillRect/>
          </a:stretch>
        </p:blipFill>
        <p:spPr>
          <a:xfrm>
            <a:off x="1607766" y="4603748"/>
            <a:ext cx="1175682" cy="1429777"/>
          </a:xfrm>
          <a:prstGeom prst="rect">
            <a:avLst/>
          </a:prstGeom>
        </p:spPr>
      </p:pic>
      <p:sp>
        <p:nvSpPr>
          <p:cNvPr id="10" name="TextBox 9">
            <a:extLst>
              <a:ext uri="{FF2B5EF4-FFF2-40B4-BE49-F238E27FC236}">
                <a16:creationId xmlns:a16="http://schemas.microsoft.com/office/drawing/2014/main" id="{DBDA631F-D2BA-4F30-865B-E27067037A3D}"/>
              </a:ext>
            </a:extLst>
          </p:cNvPr>
          <p:cNvSpPr txBox="1"/>
          <p:nvPr/>
        </p:nvSpPr>
        <p:spPr>
          <a:xfrm>
            <a:off x="2834248" y="1286586"/>
            <a:ext cx="7986152" cy="1292662"/>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Ingest from Event Hubs  in real time apply preprocessing, write to Cosmos DB or score Azure ML function directly</a:t>
            </a:r>
          </a:p>
        </p:txBody>
      </p:sp>
      <p:sp>
        <p:nvSpPr>
          <p:cNvPr id="11" name="TextBox 10">
            <a:extLst>
              <a:ext uri="{FF2B5EF4-FFF2-40B4-BE49-F238E27FC236}">
                <a16:creationId xmlns:a16="http://schemas.microsoft.com/office/drawing/2014/main" id="{EF9B3B35-4F41-4C62-8940-F7BD4EF1992C}"/>
              </a:ext>
            </a:extLst>
          </p:cNvPr>
          <p:cNvSpPr txBox="1"/>
          <p:nvPr/>
        </p:nvSpPr>
        <p:spPr>
          <a:xfrm>
            <a:off x="2834246" y="2099116"/>
            <a:ext cx="7986154"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Orchestrate data pipeline processes. Schedule module re-train and batch scoring</a:t>
            </a:r>
          </a:p>
        </p:txBody>
      </p:sp>
      <p:sp>
        <p:nvSpPr>
          <p:cNvPr id="12" name="TextBox 11">
            <a:extLst>
              <a:ext uri="{FF2B5EF4-FFF2-40B4-BE49-F238E27FC236}">
                <a16:creationId xmlns:a16="http://schemas.microsoft.com/office/drawing/2014/main" id="{B089639C-EDDC-412E-BC44-EBC8A1ED27E3}"/>
              </a:ext>
            </a:extLst>
          </p:cNvPr>
          <p:cNvSpPr txBox="1"/>
          <p:nvPr/>
        </p:nvSpPr>
        <p:spPr>
          <a:xfrm>
            <a:off x="2834246" y="3170255"/>
            <a:ext cx="7986154"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Event ingestion engine</a:t>
            </a:r>
          </a:p>
        </p:txBody>
      </p:sp>
      <p:sp>
        <p:nvSpPr>
          <p:cNvPr id="13" name="TextBox 12">
            <a:extLst>
              <a:ext uri="{FF2B5EF4-FFF2-40B4-BE49-F238E27FC236}">
                <a16:creationId xmlns:a16="http://schemas.microsoft.com/office/drawing/2014/main" id="{F1A11B11-5E06-4188-B61F-06EC31E85BF3}"/>
              </a:ext>
            </a:extLst>
          </p:cNvPr>
          <p:cNvSpPr txBox="1"/>
          <p:nvPr/>
        </p:nvSpPr>
        <p:spPr>
          <a:xfrm>
            <a:off x="2724149" y="4458575"/>
            <a:ext cx="8036953" cy="1292662"/>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Specialized clusters available to accommodate Storm (more advanced Stream Analytics tool) and Kafka (analogue of Event Hubs)</a:t>
            </a:r>
          </a:p>
        </p:txBody>
      </p:sp>
    </p:spTree>
    <p:extLst>
      <p:ext uri="{BB962C8B-B14F-4D97-AF65-F5344CB8AC3E}">
        <p14:creationId xmlns:p14="http://schemas.microsoft.com/office/powerpoint/2010/main" val="11234328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436C0-7D8E-4565-AD9F-A957AABDF4AA}"/>
              </a:ext>
            </a:extLst>
          </p:cNvPr>
          <p:cNvSpPr>
            <a:spLocks noGrp="1"/>
          </p:cNvSpPr>
          <p:nvPr>
            <p:ph type="title"/>
          </p:nvPr>
        </p:nvSpPr>
        <p:spPr/>
        <p:txBody>
          <a:bodyPr/>
          <a:lstStyle/>
          <a:p>
            <a:r>
              <a:rPr lang="en-US" dirty="0"/>
              <a:t>Ingest: Data Stores</a:t>
            </a:r>
          </a:p>
        </p:txBody>
      </p:sp>
      <p:pic>
        <p:nvPicPr>
          <p:cNvPr id="5" name="Picture 4">
            <a:extLst>
              <a:ext uri="{FF2B5EF4-FFF2-40B4-BE49-F238E27FC236}">
                <a16:creationId xmlns:a16="http://schemas.microsoft.com/office/drawing/2014/main" id="{EEDF73DA-9026-4678-9374-8775133EC1FA}"/>
              </a:ext>
            </a:extLst>
          </p:cNvPr>
          <p:cNvPicPr>
            <a:picLocks noChangeAspect="1"/>
          </p:cNvPicPr>
          <p:nvPr/>
        </p:nvPicPr>
        <p:blipFill>
          <a:blip r:embed="rId2"/>
          <a:stretch>
            <a:fillRect/>
          </a:stretch>
        </p:blipFill>
        <p:spPr>
          <a:xfrm>
            <a:off x="997474" y="1204672"/>
            <a:ext cx="1102298" cy="971946"/>
          </a:xfrm>
          <a:prstGeom prst="rect">
            <a:avLst/>
          </a:prstGeom>
        </p:spPr>
      </p:pic>
      <p:pic>
        <p:nvPicPr>
          <p:cNvPr id="7" name="Picture 6">
            <a:extLst>
              <a:ext uri="{FF2B5EF4-FFF2-40B4-BE49-F238E27FC236}">
                <a16:creationId xmlns:a16="http://schemas.microsoft.com/office/drawing/2014/main" id="{E4AF13F6-7039-414A-8D5F-678246AA7045}"/>
              </a:ext>
            </a:extLst>
          </p:cNvPr>
          <p:cNvPicPr>
            <a:picLocks noChangeAspect="1"/>
          </p:cNvPicPr>
          <p:nvPr/>
        </p:nvPicPr>
        <p:blipFill>
          <a:blip r:embed="rId3"/>
          <a:stretch>
            <a:fillRect/>
          </a:stretch>
        </p:blipFill>
        <p:spPr>
          <a:xfrm>
            <a:off x="960435" y="4517588"/>
            <a:ext cx="1139337" cy="1385577"/>
          </a:xfrm>
          <a:prstGeom prst="rect">
            <a:avLst/>
          </a:prstGeom>
        </p:spPr>
      </p:pic>
      <p:pic>
        <p:nvPicPr>
          <p:cNvPr id="8" name="Picture 7">
            <a:extLst>
              <a:ext uri="{FF2B5EF4-FFF2-40B4-BE49-F238E27FC236}">
                <a16:creationId xmlns:a16="http://schemas.microsoft.com/office/drawing/2014/main" id="{19153BEC-9EFF-4A56-8677-614BD029D83F}"/>
              </a:ext>
            </a:extLst>
          </p:cNvPr>
          <p:cNvPicPr>
            <a:picLocks noChangeAspect="1"/>
          </p:cNvPicPr>
          <p:nvPr/>
        </p:nvPicPr>
        <p:blipFill>
          <a:blip r:embed="rId4"/>
          <a:stretch>
            <a:fillRect/>
          </a:stretch>
        </p:blipFill>
        <p:spPr>
          <a:xfrm>
            <a:off x="1036634" y="3553793"/>
            <a:ext cx="1139337" cy="780388"/>
          </a:xfrm>
          <a:prstGeom prst="rect">
            <a:avLst/>
          </a:prstGeom>
        </p:spPr>
      </p:pic>
      <p:pic>
        <p:nvPicPr>
          <p:cNvPr id="9" name="Picture 8">
            <a:extLst>
              <a:ext uri="{FF2B5EF4-FFF2-40B4-BE49-F238E27FC236}">
                <a16:creationId xmlns:a16="http://schemas.microsoft.com/office/drawing/2014/main" id="{9E0497E8-32FC-4AFF-9E57-9A5E4797504C}"/>
              </a:ext>
            </a:extLst>
          </p:cNvPr>
          <p:cNvPicPr>
            <a:picLocks noChangeAspect="1"/>
          </p:cNvPicPr>
          <p:nvPr/>
        </p:nvPicPr>
        <p:blipFill>
          <a:blip r:embed="rId5"/>
          <a:stretch>
            <a:fillRect/>
          </a:stretch>
        </p:blipFill>
        <p:spPr>
          <a:xfrm>
            <a:off x="997474" y="2422345"/>
            <a:ext cx="1102298" cy="784406"/>
          </a:xfrm>
          <a:prstGeom prst="rect">
            <a:avLst/>
          </a:prstGeom>
        </p:spPr>
      </p:pic>
      <p:pic>
        <p:nvPicPr>
          <p:cNvPr id="10" name="Picture 9">
            <a:extLst>
              <a:ext uri="{FF2B5EF4-FFF2-40B4-BE49-F238E27FC236}">
                <a16:creationId xmlns:a16="http://schemas.microsoft.com/office/drawing/2014/main" id="{4C814254-F2AC-4ED7-965D-8E57B212167F}"/>
              </a:ext>
            </a:extLst>
          </p:cNvPr>
          <p:cNvPicPr>
            <a:picLocks noChangeAspect="1"/>
          </p:cNvPicPr>
          <p:nvPr/>
        </p:nvPicPr>
        <p:blipFill>
          <a:blip r:embed="rId6"/>
          <a:stretch>
            <a:fillRect/>
          </a:stretch>
        </p:blipFill>
        <p:spPr>
          <a:xfrm>
            <a:off x="6756524" y="1189176"/>
            <a:ext cx="1009526" cy="1112355"/>
          </a:xfrm>
          <a:prstGeom prst="rect">
            <a:avLst/>
          </a:prstGeom>
        </p:spPr>
      </p:pic>
      <p:pic>
        <p:nvPicPr>
          <p:cNvPr id="11" name="Picture 10">
            <a:extLst>
              <a:ext uri="{FF2B5EF4-FFF2-40B4-BE49-F238E27FC236}">
                <a16:creationId xmlns:a16="http://schemas.microsoft.com/office/drawing/2014/main" id="{66867E21-A9A0-402B-9129-5B737F67CD73}"/>
              </a:ext>
            </a:extLst>
          </p:cNvPr>
          <p:cNvPicPr>
            <a:picLocks noChangeAspect="1"/>
          </p:cNvPicPr>
          <p:nvPr/>
        </p:nvPicPr>
        <p:blipFill>
          <a:blip r:embed="rId7"/>
          <a:stretch>
            <a:fillRect/>
          </a:stretch>
        </p:blipFill>
        <p:spPr>
          <a:xfrm>
            <a:off x="6756524" y="2440641"/>
            <a:ext cx="1009526" cy="1190587"/>
          </a:xfrm>
          <a:prstGeom prst="rect">
            <a:avLst/>
          </a:prstGeom>
        </p:spPr>
      </p:pic>
      <p:sp>
        <p:nvSpPr>
          <p:cNvPr id="12" name="TextBox 11">
            <a:extLst>
              <a:ext uri="{FF2B5EF4-FFF2-40B4-BE49-F238E27FC236}">
                <a16:creationId xmlns:a16="http://schemas.microsoft.com/office/drawing/2014/main" id="{EEBD6484-0555-4C4E-92B1-E054887BDAF2}"/>
              </a:ext>
            </a:extLst>
          </p:cNvPr>
          <p:cNvSpPr txBox="1"/>
          <p:nvPr/>
        </p:nvSpPr>
        <p:spPr>
          <a:xfrm>
            <a:off x="1970698" y="1009342"/>
            <a:ext cx="4914900" cy="1292662"/>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Database well suited for real-time ingestion. SQL Syntax an multiple API support</a:t>
            </a:r>
          </a:p>
        </p:txBody>
      </p:sp>
      <p:sp>
        <p:nvSpPr>
          <p:cNvPr id="13" name="TextBox 12">
            <a:extLst>
              <a:ext uri="{FF2B5EF4-FFF2-40B4-BE49-F238E27FC236}">
                <a16:creationId xmlns:a16="http://schemas.microsoft.com/office/drawing/2014/main" id="{A9ECDD3F-9579-4A42-94F5-9CBC2F20897B}"/>
              </a:ext>
            </a:extLst>
          </p:cNvPr>
          <p:cNvSpPr txBox="1"/>
          <p:nvPr/>
        </p:nvSpPr>
        <p:spPr>
          <a:xfrm>
            <a:off x="1970698" y="2375504"/>
            <a:ext cx="4914900"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General purpose storage. Suitable for many common tasks</a:t>
            </a:r>
          </a:p>
        </p:txBody>
      </p:sp>
      <p:sp>
        <p:nvSpPr>
          <p:cNvPr id="14" name="TextBox 13">
            <a:extLst>
              <a:ext uri="{FF2B5EF4-FFF2-40B4-BE49-F238E27FC236}">
                <a16:creationId xmlns:a16="http://schemas.microsoft.com/office/drawing/2014/main" id="{59CFD1BB-40E4-4743-B3C7-F56CBBCC9F53}"/>
              </a:ext>
            </a:extLst>
          </p:cNvPr>
          <p:cNvSpPr txBox="1"/>
          <p:nvPr/>
        </p:nvSpPr>
        <p:spPr>
          <a:xfrm>
            <a:off x="2046898" y="3452426"/>
            <a:ext cx="4914900"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Simple table store. Usable from </a:t>
            </a:r>
            <a:r>
              <a:rPr lang="en-US" sz="2400" dirty="0" err="1">
                <a:gradFill>
                  <a:gsLst>
                    <a:gs pos="2917">
                      <a:schemeClr val="tx1"/>
                    </a:gs>
                    <a:gs pos="30000">
                      <a:schemeClr val="tx1"/>
                    </a:gs>
                  </a:gsLst>
                  <a:lin ang="5400000" scaled="0"/>
                </a:gradFill>
              </a:rPr>
              <a:t>AzureML</a:t>
            </a:r>
            <a:endParaRPr lang="en-US" sz="2400" dirty="0">
              <a:gradFill>
                <a:gsLst>
                  <a:gs pos="2917">
                    <a:schemeClr val="tx1"/>
                  </a:gs>
                  <a:gs pos="30000">
                    <a:schemeClr val="tx1"/>
                  </a:gs>
                </a:gsLst>
                <a:lin ang="5400000" scaled="0"/>
              </a:gradFill>
            </a:endParaRPr>
          </a:p>
        </p:txBody>
      </p:sp>
      <p:sp>
        <p:nvSpPr>
          <p:cNvPr id="15" name="TextBox 14">
            <a:extLst>
              <a:ext uri="{FF2B5EF4-FFF2-40B4-BE49-F238E27FC236}">
                <a16:creationId xmlns:a16="http://schemas.microsoft.com/office/drawing/2014/main" id="{FAD85184-B05B-4D35-BCBF-CD9D529C2BDA}"/>
              </a:ext>
            </a:extLst>
          </p:cNvPr>
          <p:cNvSpPr txBox="1"/>
          <p:nvPr/>
        </p:nvSpPr>
        <p:spPr>
          <a:xfrm>
            <a:off x="2046898" y="4517855"/>
            <a:ext cx="4914900"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HDFS storage is based either on blobs or on Data Lake Store</a:t>
            </a:r>
          </a:p>
        </p:txBody>
      </p:sp>
      <p:pic>
        <p:nvPicPr>
          <p:cNvPr id="16" name="Picture 15">
            <a:extLst>
              <a:ext uri="{FF2B5EF4-FFF2-40B4-BE49-F238E27FC236}">
                <a16:creationId xmlns:a16="http://schemas.microsoft.com/office/drawing/2014/main" id="{B353733F-0405-421F-9A56-85E7647868A9}"/>
              </a:ext>
            </a:extLst>
          </p:cNvPr>
          <p:cNvPicPr>
            <a:picLocks noChangeAspect="1"/>
          </p:cNvPicPr>
          <p:nvPr/>
        </p:nvPicPr>
        <p:blipFill>
          <a:blip r:embed="rId8"/>
          <a:stretch>
            <a:fillRect/>
          </a:stretch>
        </p:blipFill>
        <p:spPr>
          <a:xfrm>
            <a:off x="6756524" y="4517588"/>
            <a:ext cx="1009526" cy="1215008"/>
          </a:xfrm>
          <a:prstGeom prst="rect">
            <a:avLst/>
          </a:prstGeom>
        </p:spPr>
      </p:pic>
      <p:sp>
        <p:nvSpPr>
          <p:cNvPr id="17" name="TextBox 16">
            <a:extLst>
              <a:ext uri="{FF2B5EF4-FFF2-40B4-BE49-F238E27FC236}">
                <a16:creationId xmlns:a16="http://schemas.microsoft.com/office/drawing/2014/main" id="{C05604D9-FF47-4971-867C-A8E9B47445FE}"/>
              </a:ext>
            </a:extLst>
          </p:cNvPr>
          <p:cNvSpPr txBox="1"/>
          <p:nvPr/>
        </p:nvSpPr>
        <p:spPr>
          <a:xfrm>
            <a:off x="7766050" y="4449995"/>
            <a:ext cx="4914900"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HDFS storage is based either on blobs or on Data Lake Store</a:t>
            </a:r>
          </a:p>
        </p:txBody>
      </p:sp>
      <p:sp>
        <p:nvSpPr>
          <p:cNvPr id="18" name="TextBox 17">
            <a:extLst>
              <a:ext uri="{FF2B5EF4-FFF2-40B4-BE49-F238E27FC236}">
                <a16:creationId xmlns:a16="http://schemas.microsoft.com/office/drawing/2014/main" id="{921E96E9-980B-4FEE-9C77-1C4D1EE280B5}"/>
              </a:ext>
            </a:extLst>
          </p:cNvPr>
          <p:cNvSpPr txBox="1"/>
          <p:nvPr/>
        </p:nvSpPr>
        <p:spPr>
          <a:xfrm>
            <a:off x="7721600" y="1158040"/>
            <a:ext cx="4914900"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Scalable database for ad-hoc querying and DWH</a:t>
            </a:r>
          </a:p>
        </p:txBody>
      </p:sp>
      <p:sp>
        <p:nvSpPr>
          <p:cNvPr id="19" name="TextBox 18">
            <a:extLst>
              <a:ext uri="{FF2B5EF4-FFF2-40B4-BE49-F238E27FC236}">
                <a16:creationId xmlns:a16="http://schemas.microsoft.com/office/drawing/2014/main" id="{074D8ECF-92C9-46E0-AD4A-10E0513589F3}"/>
              </a:ext>
            </a:extLst>
          </p:cNvPr>
          <p:cNvSpPr txBox="1"/>
          <p:nvPr/>
        </p:nvSpPr>
        <p:spPr>
          <a:xfrm>
            <a:off x="7727840" y="2406430"/>
            <a:ext cx="4914900" cy="1292662"/>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General-purpose database for smaller datasets. Usable for transactional load.</a:t>
            </a:r>
          </a:p>
        </p:txBody>
      </p:sp>
    </p:spTree>
    <p:extLst>
      <p:ext uri="{BB962C8B-B14F-4D97-AF65-F5344CB8AC3E}">
        <p14:creationId xmlns:p14="http://schemas.microsoft.com/office/powerpoint/2010/main" val="1003294800"/>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8BAB2-4617-4887-B8DC-5A51038DF21D}"/>
              </a:ext>
            </a:extLst>
          </p:cNvPr>
          <p:cNvSpPr>
            <a:spLocks noGrp="1"/>
          </p:cNvSpPr>
          <p:nvPr>
            <p:ph type="title"/>
          </p:nvPr>
        </p:nvSpPr>
        <p:spPr/>
        <p:txBody>
          <a:bodyPr/>
          <a:lstStyle/>
          <a:p>
            <a:r>
              <a:rPr lang="en-US" dirty="0"/>
              <a:t>Explore</a:t>
            </a:r>
          </a:p>
        </p:txBody>
      </p:sp>
      <p:pic>
        <p:nvPicPr>
          <p:cNvPr id="4" name="Picture 3">
            <a:extLst>
              <a:ext uri="{FF2B5EF4-FFF2-40B4-BE49-F238E27FC236}">
                <a16:creationId xmlns:a16="http://schemas.microsoft.com/office/drawing/2014/main" id="{D3AFA5D2-A4D8-44C2-83D4-3C18D3CCFD99}"/>
              </a:ext>
            </a:extLst>
          </p:cNvPr>
          <p:cNvPicPr>
            <a:picLocks noChangeAspect="1"/>
          </p:cNvPicPr>
          <p:nvPr/>
        </p:nvPicPr>
        <p:blipFill>
          <a:blip r:embed="rId2"/>
          <a:stretch>
            <a:fillRect/>
          </a:stretch>
        </p:blipFill>
        <p:spPr>
          <a:xfrm>
            <a:off x="1282542" y="1425431"/>
            <a:ext cx="529387" cy="555367"/>
          </a:xfrm>
          <a:prstGeom prst="rect">
            <a:avLst/>
          </a:prstGeom>
        </p:spPr>
      </p:pic>
      <p:pic>
        <p:nvPicPr>
          <p:cNvPr id="5" name="Picture 4">
            <a:extLst>
              <a:ext uri="{FF2B5EF4-FFF2-40B4-BE49-F238E27FC236}">
                <a16:creationId xmlns:a16="http://schemas.microsoft.com/office/drawing/2014/main" id="{D67A691F-1BF9-4D63-BAC2-1D26A880D561}"/>
              </a:ext>
            </a:extLst>
          </p:cNvPr>
          <p:cNvPicPr>
            <a:picLocks noChangeAspect="1"/>
          </p:cNvPicPr>
          <p:nvPr/>
        </p:nvPicPr>
        <p:blipFill>
          <a:blip r:embed="rId3"/>
          <a:stretch>
            <a:fillRect/>
          </a:stretch>
        </p:blipFill>
        <p:spPr>
          <a:xfrm>
            <a:off x="1142968" y="2389311"/>
            <a:ext cx="807522" cy="781889"/>
          </a:xfrm>
          <a:prstGeom prst="rect">
            <a:avLst/>
          </a:prstGeom>
        </p:spPr>
      </p:pic>
      <p:pic>
        <p:nvPicPr>
          <p:cNvPr id="6" name="Picture 5">
            <a:extLst>
              <a:ext uri="{FF2B5EF4-FFF2-40B4-BE49-F238E27FC236}">
                <a16:creationId xmlns:a16="http://schemas.microsoft.com/office/drawing/2014/main" id="{24D503B7-2879-45DE-9D2A-0A8D73A4867E}"/>
              </a:ext>
            </a:extLst>
          </p:cNvPr>
          <p:cNvPicPr>
            <a:picLocks noChangeAspect="1"/>
          </p:cNvPicPr>
          <p:nvPr/>
        </p:nvPicPr>
        <p:blipFill>
          <a:blip r:embed="rId4"/>
          <a:stretch>
            <a:fillRect/>
          </a:stretch>
        </p:blipFill>
        <p:spPr>
          <a:xfrm>
            <a:off x="1282542" y="3360807"/>
            <a:ext cx="667948" cy="868580"/>
          </a:xfrm>
          <a:prstGeom prst="rect">
            <a:avLst/>
          </a:prstGeom>
        </p:spPr>
      </p:pic>
      <p:pic>
        <p:nvPicPr>
          <p:cNvPr id="7" name="Picture 6">
            <a:extLst>
              <a:ext uri="{FF2B5EF4-FFF2-40B4-BE49-F238E27FC236}">
                <a16:creationId xmlns:a16="http://schemas.microsoft.com/office/drawing/2014/main" id="{E59E3C8E-87E2-450B-8C8A-EC1ADA07AB35}"/>
              </a:ext>
            </a:extLst>
          </p:cNvPr>
          <p:cNvPicPr>
            <a:picLocks noChangeAspect="1"/>
          </p:cNvPicPr>
          <p:nvPr/>
        </p:nvPicPr>
        <p:blipFill>
          <a:blip r:embed="rId5"/>
          <a:stretch>
            <a:fillRect/>
          </a:stretch>
        </p:blipFill>
        <p:spPr>
          <a:xfrm>
            <a:off x="1084778" y="4492188"/>
            <a:ext cx="1063475" cy="1293319"/>
          </a:xfrm>
          <a:prstGeom prst="rect">
            <a:avLst/>
          </a:prstGeom>
        </p:spPr>
      </p:pic>
      <p:sp>
        <p:nvSpPr>
          <p:cNvPr id="9" name="TextBox 8">
            <a:extLst>
              <a:ext uri="{FF2B5EF4-FFF2-40B4-BE49-F238E27FC236}">
                <a16:creationId xmlns:a16="http://schemas.microsoft.com/office/drawing/2014/main" id="{DAD6DF6E-409C-43E4-850E-91D22CEFD01B}"/>
              </a:ext>
            </a:extLst>
          </p:cNvPr>
          <p:cNvSpPr txBox="1"/>
          <p:nvPr/>
        </p:nvSpPr>
        <p:spPr>
          <a:xfrm>
            <a:off x="2002202" y="1425431"/>
            <a:ext cx="8584160"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err="1">
                <a:gradFill>
                  <a:gsLst>
                    <a:gs pos="2917">
                      <a:schemeClr val="tx1"/>
                    </a:gs>
                    <a:gs pos="30000">
                      <a:schemeClr val="tx1"/>
                    </a:gs>
                  </a:gsLst>
                  <a:lin ang="5400000" scaled="0"/>
                </a:gradFill>
              </a:rPr>
              <a:t>PowerBI</a:t>
            </a:r>
            <a:r>
              <a:rPr lang="en-US" sz="2400" dirty="0">
                <a:gradFill>
                  <a:gsLst>
                    <a:gs pos="2917">
                      <a:schemeClr val="tx1"/>
                    </a:gs>
                    <a:gs pos="30000">
                      <a:schemeClr val="tx1"/>
                    </a:gs>
                  </a:gsLst>
                  <a:lin ang="5400000" scaled="0"/>
                </a:gradFill>
              </a:rPr>
              <a:t> is a very powerful visual exploration engine</a:t>
            </a:r>
          </a:p>
        </p:txBody>
      </p:sp>
      <p:sp>
        <p:nvSpPr>
          <p:cNvPr id="10" name="TextBox 9">
            <a:extLst>
              <a:ext uri="{FF2B5EF4-FFF2-40B4-BE49-F238E27FC236}">
                <a16:creationId xmlns:a16="http://schemas.microsoft.com/office/drawing/2014/main" id="{39CE82A7-0781-41A5-A6B3-25D983688891}"/>
              </a:ext>
            </a:extLst>
          </p:cNvPr>
          <p:cNvSpPr txBox="1"/>
          <p:nvPr/>
        </p:nvSpPr>
        <p:spPr>
          <a:xfrm>
            <a:off x="1950490" y="2300123"/>
            <a:ext cx="8393660"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Azure ML has basic visualization </a:t>
            </a:r>
            <a:r>
              <a:rPr lang="en-US" sz="2400" dirty="0" err="1">
                <a:gradFill>
                  <a:gsLst>
                    <a:gs pos="2917">
                      <a:schemeClr val="tx1"/>
                    </a:gs>
                    <a:gs pos="30000">
                      <a:schemeClr val="tx1"/>
                    </a:gs>
                  </a:gsLst>
                  <a:lin ang="5400000" scaled="0"/>
                </a:gradFill>
              </a:rPr>
              <a:t>capabilies</a:t>
            </a:r>
            <a:r>
              <a:rPr lang="en-US" sz="2400" dirty="0">
                <a:gradFill>
                  <a:gsLst>
                    <a:gs pos="2917">
                      <a:schemeClr val="tx1"/>
                    </a:gs>
                    <a:gs pos="30000">
                      <a:schemeClr val="tx1"/>
                    </a:gs>
                  </a:gsLst>
                  <a:lin ang="5400000" scaled="0"/>
                </a:gradFill>
              </a:rPr>
              <a:t> and integrated </a:t>
            </a:r>
            <a:r>
              <a:rPr lang="en-US" sz="2400" dirty="0" err="1">
                <a:gradFill>
                  <a:gsLst>
                    <a:gs pos="2917">
                      <a:schemeClr val="tx1"/>
                    </a:gs>
                    <a:gs pos="30000">
                      <a:schemeClr val="tx1"/>
                    </a:gs>
                  </a:gsLst>
                  <a:lin ang="5400000" scaled="0"/>
                </a:gradFill>
              </a:rPr>
              <a:t>Jupyter</a:t>
            </a:r>
            <a:r>
              <a:rPr lang="en-US" sz="2400" dirty="0">
                <a:gradFill>
                  <a:gsLst>
                    <a:gs pos="2917">
                      <a:schemeClr val="tx1"/>
                    </a:gs>
                    <a:gs pos="30000">
                      <a:schemeClr val="tx1"/>
                    </a:gs>
                  </a:gsLst>
                  <a:lin ang="5400000" scaled="0"/>
                </a:gradFill>
              </a:rPr>
              <a:t> notebooks</a:t>
            </a:r>
          </a:p>
        </p:txBody>
      </p:sp>
      <p:sp>
        <p:nvSpPr>
          <p:cNvPr id="11" name="TextBox 10">
            <a:extLst>
              <a:ext uri="{FF2B5EF4-FFF2-40B4-BE49-F238E27FC236}">
                <a16:creationId xmlns:a16="http://schemas.microsoft.com/office/drawing/2014/main" id="{02E3C4C2-D369-44BA-B171-64B9CF194E61}"/>
              </a:ext>
            </a:extLst>
          </p:cNvPr>
          <p:cNvSpPr txBox="1"/>
          <p:nvPr/>
        </p:nvSpPr>
        <p:spPr>
          <a:xfrm>
            <a:off x="2002202" y="3260386"/>
            <a:ext cx="8627697"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Full fledged VM based toolchain, contains R, Python, </a:t>
            </a:r>
            <a:r>
              <a:rPr lang="en-US" sz="2400" dirty="0" err="1">
                <a:gradFill>
                  <a:gsLst>
                    <a:gs pos="2917">
                      <a:schemeClr val="tx1"/>
                    </a:gs>
                    <a:gs pos="30000">
                      <a:schemeClr val="tx1"/>
                    </a:gs>
                  </a:gsLst>
                  <a:lin ang="5400000" scaled="0"/>
                </a:gradFill>
              </a:rPr>
              <a:t>PowerBI</a:t>
            </a:r>
            <a:r>
              <a:rPr lang="en-US" sz="2400" dirty="0">
                <a:gradFill>
                  <a:gsLst>
                    <a:gs pos="2917">
                      <a:schemeClr val="tx1"/>
                    </a:gs>
                    <a:gs pos="30000">
                      <a:schemeClr val="tx1"/>
                    </a:gs>
                  </a:gsLst>
                  <a:lin ang="5400000" scaled="0"/>
                </a:gradFill>
              </a:rPr>
              <a:t> and more. Also contains IDEAR tool for exploration.</a:t>
            </a:r>
          </a:p>
        </p:txBody>
      </p:sp>
      <p:sp>
        <p:nvSpPr>
          <p:cNvPr id="12" name="TextBox 11">
            <a:extLst>
              <a:ext uri="{FF2B5EF4-FFF2-40B4-BE49-F238E27FC236}">
                <a16:creationId xmlns:a16="http://schemas.microsoft.com/office/drawing/2014/main" id="{4E4E49FE-2B87-4F3B-8F5B-54C9763AD80B}"/>
              </a:ext>
            </a:extLst>
          </p:cNvPr>
          <p:cNvSpPr txBox="1"/>
          <p:nvPr/>
        </p:nvSpPr>
        <p:spPr>
          <a:xfrm>
            <a:off x="2148253" y="4467477"/>
            <a:ext cx="8627697"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Spark and R server are well suited for interactive data exploration of large datasets</a:t>
            </a:r>
          </a:p>
        </p:txBody>
      </p:sp>
    </p:spTree>
    <p:extLst>
      <p:ext uri="{BB962C8B-B14F-4D97-AF65-F5344CB8AC3E}">
        <p14:creationId xmlns:p14="http://schemas.microsoft.com/office/powerpoint/2010/main" val="31652265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ECEEF91-2F61-407B-A9EB-63D8C80BB4BA}"/>
              </a:ext>
            </a:extLst>
          </p:cNvPr>
          <p:cNvSpPr>
            <a:spLocks noGrp="1"/>
          </p:cNvSpPr>
          <p:nvPr>
            <p:ph type="title"/>
          </p:nvPr>
        </p:nvSpPr>
        <p:spPr>
          <a:xfrm>
            <a:off x="269239" y="2084172"/>
            <a:ext cx="11653523" cy="2693686"/>
          </a:xfrm>
        </p:spPr>
        <p:txBody>
          <a:bodyPr/>
          <a:lstStyle/>
          <a:p>
            <a:r>
              <a:rPr lang="en-US" dirty="0"/>
              <a:t>DEMO – IDEAR</a:t>
            </a:r>
            <a:br>
              <a:rPr lang="en-US" dirty="0"/>
            </a:br>
            <a:br>
              <a:rPr lang="en-US" dirty="0"/>
            </a:br>
            <a:r>
              <a:rPr lang="en-US" sz="2000" dirty="0"/>
              <a:t>Link: https://github.com/Azure/Azure-TDSP-Utilities/blob/master/DataScienceUtilities/DataReport-Utils/MRS/team-data-science-process-idear-mrs-instructions.md</a:t>
            </a:r>
            <a:endParaRPr lang="en-US" dirty="0"/>
          </a:p>
        </p:txBody>
      </p:sp>
    </p:spTree>
    <p:extLst>
      <p:ext uri="{BB962C8B-B14F-4D97-AF65-F5344CB8AC3E}">
        <p14:creationId xmlns:p14="http://schemas.microsoft.com/office/powerpoint/2010/main" val="1304761544"/>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BED38-146F-4EB4-9692-0F7DFBCBB208}"/>
              </a:ext>
            </a:extLst>
          </p:cNvPr>
          <p:cNvSpPr>
            <a:spLocks noGrp="1"/>
          </p:cNvSpPr>
          <p:nvPr>
            <p:ph type="title"/>
          </p:nvPr>
        </p:nvSpPr>
        <p:spPr/>
        <p:txBody>
          <a:bodyPr/>
          <a:lstStyle/>
          <a:p>
            <a:r>
              <a:rPr lang="en-US" dirty="0"/>
              <a:t>Model</a:t>
            </a:r>
          </a:p>
        </p:txBody>
      </p:sp>
      <p:pic>
        <p:nvPicPr>
          <p:cNvPr id="4" name="Picture 3">
            <a:extLst>
              <a:ext uri="{FF2B5EF4-FFF2-40B4-BE49-F238E27FC236}">
                <a16:creationId xmlns:a16="http://schemas.microsoft.com/office/drawing/2014/main" id="{617CB1A2-2B34-44F1-A3FA-672DD52F9BBD}"/>
              </a:ext>
            </a:extLst>
          </p:cNvPr>
          <p:cNvPicPr>
            <a:picLocks noChangeAspect="1"/>
          </p:cNvPicPr>
          <p:nvPr/>
        </p:nvPicPr>
        <p:blipFill>
          <a:blip r:embed="rId2"/>
          <a:stretch>
            <a:fillRect/>
          </a:stretch>
        </p:blipFill>
        <p:spPr>
          <a:xfrm>
            <a:off x="1308087" y="1623009"/>
            <a:ext cx="876313" cy="848496"/>
          </a:xfrm>
          <a:prstGeom prst="rect">
            <a:avLst/>
          </a:prstGeom>
        </p:spPr>
      </p:pic>
      <p:pic>
        <p:nvPicPr>
          <p:cNvPr id="5" name="Picture 4">
            <a:extLst>
              <a:ext uri="{FF2B5EF4-FFF2-40B4-BE49-F238E27FC236}">
                <a16:creationId xmlns:a16="http://schemas.microsoft.com/office/drawing/2014/main" id="{C280BF95-5573-4981-ACDB-1F6D0FF27DDE}"/>
              </a:ext>
            </a:extLst>
          </p:cNvPr>
          <p:cNvPicPr>
            <a:picLocks noChangeAspect="1"/>
          </p:cNvPicPr>
          <p:nvPr/>
        </p:nvPicPr>
        <p:blipFill>
          <a:blip r:embed="rId3"/>
          <a:stretch>
            <a:fillRect/>
          </a:stretch>
        </p:blipFill>
        <p:spPr>
          <a:xfrm>
            <a:off x="1308086" y="2636907"/>
            <a:ext cx="876313" cy="1139532"/>
          </a:xfrm>
          <a:prstGeom prst="rect">
            <a:avLst/>
          </a:prstGeom>
        </p:spPr>
      </p:pic>
      <p:pic>
        <p:nvPicPr>
          <p:cNvPr id="6" name="Picture 5">
            <a:extLst>
              <a:ext uri="{FF2B5EF4-FFF2-40B4-BE49-F238E27FC236}">
                <a16:creationId xmlns:a16="http://schemas.microsoft.com/office/drawing/2014/main" id="{6DD8FC88-A25C-4296-AA01-366CD181E210}"/>
              </a:ext>
            </a:extLst>
          </p:cNvPr>
          <p:cNvPicPr>
            <a:picLocks noChangeAspect="1"/>
          </p:cNvPicPr>
          <p:nvPr/>
        </p:nvPicPr>
        <p:blipFill>
          <a:blip r:embed="rId4"/>
          <a:stretch>
            <a:fillRect/>
          </a:stretch>
        </p:blipFill>
        <p:spPr>
          <a:xfrm>
            <a:off x="1308086" y="4051991"/>
            <a:ext cx="1063475" cy="1293319"/>
          </a:xfrm>
          <a:prstGeom prst="rect">
            <a:avLst/>
          </a:prstGeom>
        </p:spPr>
      </p:pic>
      <p:sp>
        <p:nvSpPr>
          <p:cNvPr id="7" name="TextBox 6">
            <a:extLst>
              <a:ext uri="{FF2B5EF4-FFF2-40B4-BE49-F238E27FC236}">
                <a16:creationId xmlns:a16="http://schemas.microsoft.com/office/drawing/2014/main" id="{AE61843E-BF1A-401F-8237-F0524F7BE6AD}"/>
              </a:ext>
            </a:extLst>
          </p:cNvPr>
          <p:cNvSpPr txBox="1"/>
          <p:nvPr/>
        </p:nvSpPr>
        <p:spPr>
          <a:xfrm>
            <a:off x="2371561" y="1481187"/>
            <a:ext cx="8584160"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Azure ML has a rich set of algorithms to train models. Also Python and R libraries are available for model training</a:t>
            </a:r>
          </a:p>
        </p:txBody>
      </p:sp>
      <p:sp>
        <p:nvSpPr>
          <p:cNvPr id="8" name="TextBox 7">
            <a:extLst>
              <a:ext uri="{FF2B5EF4-FFF2-40B4-BE49-F238E27FC236}">
                <a16:creationId xmlns:a16="http://schemas.microsoft.com/office/drawing/2014/main" id="{82AF4393-C9C9-4943-9910-6967E4730B18}"/>
              </a:ext>
            </a:extLst>
          </p:cNvPr>
          <p:cNvSpPr txBox="1"/>
          <p:nvPr/>
        </p:nvSpPr>
        <p:spPr>
          <a:xfrm>
            <a:off x="2300652" y="2636907"/>
            <a:ext cx="8584160" cy="960263"/>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Pre-installed Python, Microsoft R, Spark, CNTK, </a:t>
            </a:r>
            <a:r>
              <a:rPr lang="en-US" sz="2400" dirty="0" err="1">
                <a:gradFill>
                  <a:gsLst>
                    <a:gs pos="2917">
                      <a:schemeClr val="tx1"/>
                    </a:gs>
                    <a:gs pos="30000">
                      <a:schemeClr val="tx1"/>
                    </a:gs>
                  </a:gsLst>
                  <a:lin ang="5400000" scaled="0"/>
                </a:gradFill>
              </a:rPr>
              <a:t>mxnet</a:t>
            </a:r>
            <a:r>
              <a:rPr lang="en-US" sz="2400" dirty="0">
                <a:gradFill>
                  <a:gsLst>
                    <a:gs pos="2917">
                      <a:schemeClr val="tx1"/>
                    </a:gs>
                    <a:gs pos="30000">
                      <a:schemeClr val="tx1"/>
                    </a:gs>
                  </a:gsLst>
                  <a:lin ang="5400000" scaled="0"/>
                </a:gradFill>
              </a:rPr>
              <a:t>, and more. Microsoft R has Microsoft ML set of algorithms</a:t>
            </a:r>
          </a:p>
        </p:txBody>
      </p:sp>
      <p:sp>
        <p:nvSpPr>
          <p:cNvPr id="9" name="TextBox 8">
            <a:extLst>
              <a:ext uri="{FF2B5EF4-FFF2-40B4-BE49-F238E27FC236}">
                <a16:creationId xmlns:a16="http://schemas.microsoft.com/office/drawing/2014/main" id="{4FD93A93-B77C-4755-AD73-3886817F733A}"/>
              </a:ext>
            </a:extLst>
          </p:cNvPr>
          <p:cNvSpPr txBox="1"/>
          <p:nvPr/>
        </p:nvSpPr>
        <p:spPr>
          <a:xfrm>
            <a:off x="2300652" y="4022627"/>
            <a:ext cx="8584160"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Spark </a:t>
            </a:r>
            <a:r>
              <a:rPr lang="en-US" sz="2400" dirty="0" err="1">
                <a:gradFill>
                  <a:gsLst>
                    <a:gs pos="2917">
                      <a:schemeClr val="tx1"/>
                    </a:gs>
                    <a:gs pos="30000">
                      <a:schemeClr val="tx1"/>
                    </a:gs>
                  </a:gsLst>
                  <a:lin ang="5400000" scaled="0"/>
                </a:gradFill>
              </a:rPr>
              <a:t>MLLib</a:t>
            </a:r>
            <a:r>
              <a:rPr lang="en-US" sz="2400" dirty="0">
                <a:gradFill>
                  <a:gsLst>
                    <a:gs pos="2917">
                      <a:schemeClr val="tx1"/>
                    </a:gs>
                    <a:gs pos="30000">
                      <a:schemeClr val="tx1"/>
                    </a:gs>
                  </a:gsLst>
                  <a:lin ang="5400000" scaled="0"/>
                </a:gradFill>
              </a:rPr>
              <a:t>, Microsoft R server/ Microsoft ML.</a:t>
            </a:r>
          </a:p>
        </p:txBody>
      </p:sp>
    </p:spTree>
    <p:extLst>
      <p:ext uri="{BB962C8B-B14F-4D97-AF65-F5344CB8AC3E}">
        <p14:creationId xmlns:p14="http://schemas.microsoft.com/office/powerpoint/2010/main" val="289320021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69F08-3FB8-431C-AF02-926B66B65988}"/>
              </a:ext>
            </a:extLst>
          </p:cNvPr>
          <p:cNvSpPr>
            <a:spLocks noGrp="1"/>
          </p:cNvSpPr>
          <p:nvPr>
            <p:ph type="title"/>
          </p:nvPr>
        </p:nvSpPr>
        <p:spPr/>
        <p:txBody>
          <a:bodyPr/>
          <a:lstStyle/>
          <a:p>
            <a:r>
              <a:rPr lang="en-US" dirty="0"/>
              <a:t>Operationalize</a:t>
            </a:r>
          </a:p>
        </p:txBody>
      </p:sp>
      <p:pic>
        <p:nvPicPr>
          <p:cNvPr id="8" name="Picture 7">
            <a:extLst>
              <a:ext uri="{FF2B5EF4-FFF2-40B4-BE49-F238E27FC236}">
                <a16:creationId xmlns:a16="http://schemas.microsoft.com/office/drawing/2014/main" id="{9F208E97-752E-4FB4-9F24-7B026708FDE7}"/>
              </a:ext>
            </a:extLst>
          </p:cNvPr>
          <p:cNvPicPr>
            <a:picLocks noChangeAspect="1"/>
          </p:cNvPicPr>
          <p:nvPr/>
        </p:nvPicPr>
        <p:blipFill>
          <a:blip r:embed="rId2"/>
          <a:stretch>
            <a:fillRect/>
          </a:stretch>
        </p:blipFill>
        <p:spPr>
          <a:xfrm>
            <a:off x="930287" y="3044025"/>
            <a:ext cx="1049243" cy="882314"/>
          </a:xfrm>
          <a:prstGeom prst="rect">
            <a:avLst/>
          </a:prstGeom>
        </p:spPr>
      </p:pic>
      <p:pic>
        <p:nvPicPr>
          <p:cNvPr id="9" name="Picture 8">
            <a:extLst>
              <a:ext uri="{FF2B5EF4-FFF2-40B4-BE49-F238E27FC236}">
                <a16:creationId xmlns:a16="http://schemas.microsoft.com/office/drawing/2014/main" id="{1352DFC6-F64F-4C05-969A-6B58257CE8FA}"/>
              </a:ext>
            </a:extLst>
          </p:cNvPr>
          <p:cNvPicPr>
            <a:picLocks noChangeAspect="1"/>
          </p:cNvPicPr>
          <p:nvPr/>
        </p:nvPicPr>
        <p:blipFill>
          <a:blip r:embed="rId3"/>
          <a:stretch>
            <a:fillRect/>
          </a:stretch>
        </p:blipFill>
        <p:spPr>
          <a:xfrm>
            <a:off x="908088" y="4253500"/>
            <a:ext cx="1035012" cy="750300"/>
          </a:xfrm>
          <a:prstGeom prst="rect">
            <a:avLst/>
          </a:prstGeom>
        </p:spPr>
      </p:pic>
      <p:pic>
        <p:nvPicPr>
          <p:cNvPr id="10" name="Picture 9">
            <a:extLst>
              <a:ext uri="{FF2B5EF4-FFF2-40B4-BE49-F238E27FC236}">
                <a16:creationId xmlns:a16="http://schemas.microsoft.com/office/drawing/2014/main" id="{C35C720E-FA75-48C8-8F9A-5378ECB7FA2B}"/>
              </a:ext>
            </a:extLst>
          </p:cNvPr>
          <p:cNvPicPr>
            <a:picLocks noChangeAspect="1"/>
          </p:cNvPicPr>
          <p:nvPr/>
        </p:nvPicPr>
        <p:blipFill>
          <a:blip r:embed="rId4"/>
          <a:stretch>
            <a:fillRect/>
          </a:stretch>
        </p:blipFill>
        <p:spPr>
          <a:xfrm>
            <a:off x="1015987" y="5274259"/>
            <a:ext cx="712253" cy="689644"/>
          </a:xfrm>
          <a:prstGeom prst="rect">
            <a:avLst/>
          </a:prstGeom>
        </p:spPr>
      </p:pic>
      <p:pic>
        <p:nvPicPr>
          <p:cNvPr id="13" name="Picture 12">
            <a:extLst>
              <a:ext uri="{FF2B5EF4-FFF2-40B4-BE49-F238E27FC236}">
                <a16:creationId xmlns:a16="http://schemas.microsoft.com/office/drawing/2014/main" id="{93064341-5D63-49C7-A538-7341CBAB09FC}"/>
              </a:ext>
            </a:extLst>
          </p:cNvPr>
          <p:cNvPicPr>
            <a:picLocks noChangeAspect="1"/>
          </p:cNvPicPr>
          <p:nvPr/>
        </p:nvPicPr>
        <p:blipFill>
          <a:blip r:embed="rId5"/>
          <a:stretch>
            <a:fillRect/>
          </a:stretch>
        </p:blipFill>
        <p:spPr>
          <a:xfrm>
            <a:off x="916055" y="1374243"/>
            <a:ext cx="1063475" cy="1293319"/>
          </a:xfrm>
          <a:prstGeom prst="rect">
            <a:avLst/>
          </a:prstGeom>
        </p:spPr>
      </p:pic>
      <p:sp>
        <p:nvSpPr>
          <p:cNvPr id="14" name="TextBox 13">
            <a:extLst>
              <a:ext uri="{FF2B5EF4-FFF2-40B4-BE49-F238E27FC236}">
                <a16:creationId xmlns:a16="http://schemas.microsoft.com/office/drawing/2014/main" id="{56024D46-53FA-4FA8-BD1A-8F4A463F08D3}"/>
              </a:ext>
            </a:extLst>
          </p:cNvPr>
          <p:cNvSpPr txBox="1"/>
          <p:nvPr/>
        </p:nvSpPr>
        <p:spPr>
          <a:xfrm>
            <a:off x="2135552" y="1374243"/>
            <a:ext cx="8584160"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Microsoft R server to publish R and Microsoft ML models </a:t>
            </a:r>
          </a:p>
        </p:txBody>
      </p:sp>
      <p:sp>
        <p:nvSpPr>
          <p:cNvPr id="15" name="TextBox 14">
            <a:extLst>
              <a:ext uri="{FF2B5EF4-FFF2-40B4-BE49-F238E27FC236}">
                <a16:creationId xmlns:a16="http://schemas.microsoft.com/office/drawing/2014/main" id="{9147319A-34C9-4D6F-8CBC-D49A1F34F4BD}"/>
              </a:ext>
            </a:extLst>
          </p:cNvPr>
          <p:cNvSpPr txBox="1"/>
          <p:nvPr/>
        </p:nvSpPr>
        <p:spPr>
          <a:xfrm>
            <a:off x="2199052" y="2947711"/>
            <a:ext cx="8584160"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Microsoft R server to publish R and Microsoft ML models </a:t>
            </a:r>
          </a:p>
        </p:txBody>
      </p:sp>
      <p:sp>
        <p:nvSpPr>
          <p:cNvPr id="17" name="TextBox 16">
            <a:extLst>
              <a:ext uri="{FF2B5EF4-FFF2-40B4-BE49-F238E27FC236}">
                <a16:creationId xmlns:a16="http://schemas.microsoft.com/office/drawing/2014/main" id="{9AE13E4D-8E1F-4936-9F4A-C7C740426FFE}"/>
              </a:ext>
            </a:extLst>
          </p:cNvPr>
          <p:cNvSpPr txBox="1"/>
          <p:nvPr/>
        </p:nvSpPr>
        <p:spPr>
          <a:xfrm>
            <a:off x="2199052" y="4183650"/>
            <a:ext cx="8584160"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SQL Server can score R or Python models</a:t>
            </a:r>
          </a:p>
        </p:txBody>
      </p:sp>
      <p:sp>
        <p:nvSpPr>
          <p:cNvPr id="18" name="TextBox 17">
            <a:extLst>
              <a:ext uri="{FF2B5EF4-FFF2-40B4-BE49-F238E27FC236}">
                <a16:creationId xmlns:a16="http://schemas.microsoft.com/office/drawing/2014/main" id="{929FF2F8-01A2-4EF8-9D8C-5BDFD6B4547F}"/>
              </a:ext>
            </a:extLst>
          </p:cNvPr>
          <p:cNvSpPr txBox="1"/>
          <p:nvPr/>
        </p:nvSpPr>
        <p:spPr>
          <a:xfrm>
            <a:off x="2199052" y="5149043"/>
            <a:ext cx="8584160" cy="627864"/>
          </a:xfrm>
          <a:prstGeom prst="rect">
            <a:avLst/>
          </a:prstGeom>
          <a:noFill/>
        </p:spPr>
        <p:txBody>
          <a:bodyPr wrap="square" lIns="182880" tIns="146304" rIns="182880" bIns="146304" rtlCol="0">
            <a:spAutoFit/>
          </a:bodyPr>
          <a:lstStyle/>
          <a:p>
            <a:pPr>
              <a:lnSpc>
                <a:spcPct val="90000"/>
              </a:lnSpc>
              <a:spcAft>
                <a:spcPts val="600"/>
              </a:spcAft>
            </a:pPr>
            <a:r>
              <a:rPr lang="en-US" sz="2400" dirty="0">
                <a:gradFill>
                  <a:gsLst>
                    <a:gs pos="2917">
                      <a:schemeClr val="tx1"/>
                    </a:gs>
                    <a:gs pos="30000">
                      <a:schemeClr val="tx1"/>
                    </a:gs>
                  </a:gsLst>
                  <a:lin ang="5400000" scaled="0"/>
                </a:gradFill>
              </a:rPr>
              <a:t>Azure ML can publish AML, R, or Python models for scoring</a:t>
            </a:r>
          </a:p>
        </p:txBody>
      </p:sp>
    </p:spTree>
    <p:extLst>
      <p:ext uri="{BB962C8B-B14F-4D97-AF65-F5344CB8AC3E}">
        <p14:creationId xmlns:p14="http://schemas.microsoft.com/office/powerpoint/2010/main" val="42402685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688DC-9B6F-404B-8C6E-DBDD3FDABB74}"/>
              </a:ext>
            </a:extLst>
          </p:cNvPr>
          <p:cNvSpPr>
            <a:spLocks noGrp="1"/>
          </p:cNvSpPr>
          <p:nvPr>
            <p:ph type="title"/>
          </p:nvPr>
        </p:nvSpPr>
        <p:spPr>
          <a:xfrm>
            <a:off x="269240" y="289511"/>
            <a:ext cx="11655840" cy="899665"/>
          </a:xfrm>
        </p:spPr>
        <p:txBody>
          <a:bodyPr/>
          <a:lstStyle/>
          <a:p>
            <a:r>
              <a:rPr lang="en-US" dirty="0"/>
              <a:t>Development tools and DSVM</a:t>
            </a:r>
          </a:p>
        </p:txBody>
      </p:sp>
      <p:grpSp>
        <p:nvGrpSpPr>
          <p:cNvPr id="4" name="Group 3">
            <a:extLst>
              <a:ext uri="{FF2B5EF4-FFF2-40B4-BE49-F238E27FC236}">
                <a16:creationId xmlns:a16="http://schemas.microsoft.com/office/drawing/2014/main" id="{B8B67FC3-08DC-4B3E-8442-81F2C041A2E9}"/>
              </a:ext>
            </a:extLst>
          </p:cNvPr>
          <p:cNvGrpSpPr/>
          <p:nvPr/>
        </p:nvGrpSpPr>
        <p:grpSpPr>
          <a:xfrm>
            <a:off x="2367643" y="1189176"/>
            <a:ext cx="4867728" cy="5226099"/>
            <a:chOff x="3064476" y="316360"/>
            <a:chExt cx="5908570" cy="6080832"/>
          </a:xfrm>
        </p:grpSpPr>
        <p:pic>
          <p:nvPicPr>
            <p:cNvPr id="5" name="Picture 4">
              <a:extLst>
                <a:ext uri="{FF2B5EF4-FFF2-40B4-BE49-F238E27FC236}">
                  <a16:creationId xmlns:a16="http://schemas.microsoft.com/office/drawing/2014/main" id="{6DCFDCB6-E4CC-4FAC-8321-BD0DD42A2C3D}"/>
                </a:ext>
              </a:extLst>
            </p:cNvPr>
            <p:cNvPicPr>
              <a:picLocks noChangeAspect="1"/>
            </p:cNvPicPr>
            <p:nvPr/>
          </p:nvPicPr>
          <p:blipFill>
            <a:blip r:embed="rId2"/>
            <a:stretch>
              <a:fillRect/>
            </a:stretch>
          </p:blipFill>
          <p:spPr>
            <a:xfrm>
              <a:off x="3064476" y="316360"/>
              <a:ext cx="5908570" cy="6080832"/>
            </a:xfrm>
            <a:prstGeom prst="rect">
              <a:avLst/>
            </a:prstGeom>
          </p:spPr>
        </p:pic>
        <p:pic>
          <p:nvPicPr>
            <p:cNvPr id="6" name="Picture 5" descr="Image result for linux">
              <a:extLst>
                <a:ext uri="{FF2B5EF4-FFF2-40B4-BE49-F238E27FC236}">
                  <a16:creationId xmlns:a16="http://schemas.microsoft.com/office/drawing/2014/main" id="{4F7835DD-F8D7-4A5B-8910-7CC846379D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9530" y="2994732"/>
              <a:ext cx="462172" cy="54467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BACD252-AA3C-426A-8F77-BFE441B3D1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4169" y="2582841"/>
              <a:ext cx="1129183" cy="240474"/>
            </a:xfrm>
            <a:prstGeom prst="rect">
              <a:avLst/>
            </a:prstGeom>
          </p:spPr>
        </p:pic>
      </p:grpSp>
      <p:grpSp>
        <p:nvGrpSpPr>
          <p:cNvPr id="8" name="Group 7">
            <a:extLst>
              <a:ext uri="{FF2B5EF4-FFF2-40B4-BE49-F238E27FC236}">
                <a16:creationId xmlns:a16="http://schemas.microsoft.com/office/drawing/2014/main" id="{D64CA995-7132-47A7-BB80-95FB5FB554F4}"/>
              </a:ext>
            </a:extLst>
          </p:cNvPr>
          <p:cNvGrpSpPr/>
          <p:nvPr/>
        </p:nvGrpSpPr>
        <p:grpSpPr>
          <a:xfrm>
            <a:off x="8163527" y="1290290"/>
            <a:ext cx="3099950" cy="2099667"/>
            <a:chOff x="7375552" y="936970"/>
            <a:chExt cx="5443777" cy="4414844"/>
          </a:xfrm>
        </p:grpSpPr>
        <p:pic>
          <p:nvPicPr>
            <p:cNvPr id="9" name="Picture 8">
              <a:extLst>
                <a:ext uri="{FF2B5EF4-FFF2-40B4-BE49-F238E27FC236}">
                  <a16:creationId xmlns:a16="http://schemas.microsoft.com/office/drawing/2014/main" id="{2449380C-2862-4DEE-BC3B-27D6A1EBB595}"/>
                </a:ext>
              </a:extLst>
            </p:cNvPr>
            <p:cNvPicPr>
              <a:picLocks noChangeAspect="1"/>
            </p:cNvPicPr>
            <p:nvPr/>
          </p:nvPicPr>
          <p:blipFill>
            <a:blip r:embed="rId5"/>
            <a:stretch>
              <a:fillRect/>
            </a:stretch>
          </p:blipFill>
          <p:spPr>
            <a:xfrm>
              <a:off x="7375554" y="2540839"/>
              <a:ext cx="5443775" cy="1352275"/>
            </a:xfrm>
            <a:prstGeom prst="rect">
              <a:avLst/>
            </a:prstGeom>
          </p:spPr>
        </p:pic>
        <p:pic>
          <p:nvPicPr>
            <p:cNvPr id="10" name="Picture 9">
              <a:extLst>
                <a:ext uri="{FF2B5EF4-FFF2-40B4-BE49-F238E27FC236}">
                  <a16:creationId xmlns:a16="http://schemas.microsoft.com/office/drawing/2014/main" id="{AD63AE69-6B17-4179-B065-C360377AD54A}"/>
                </a:ext>
              </a:extLst>
            </p:cNvPr>
            <p:cNvPicPr>
              <a:picLocks noChangeAspect="1"/>
            </p:cNvPicPr>
            <p:nvPr/>
          </p:nvPicPr>
          <p:blipFill>
            <a:blip r:embed="rId6"/>
            <a:stretch>
              <a:fillRect/>
            </a:stretch>
          </p:blipFill>
          <p:spPr>
            <a:xfrm>
              <a:off x="7375553" y="936970"/>
              <a:ext cx="5443776" cy="1465080"/>
            </a:xfrm>
            <a:prstGeom prst="rect">
              <a:avLst/>
            </a:prstGeom>
          </p:spPr>
        </p:pic>
        <p:pic>
          <p:nvPicPr>
            <p:cNvPr id="11" name="Picture 10">
              <a:extLst>
                <a:ext uri="{FF2B5EF4-FFF2-40B4-BE49-F238E27FC236}">
                  <a16:creationId xmlns:a16="http://schemas.microsoft.com/office/drawing/2014/main" id="{4D982231-C175-49B3-9957-D058C22ECED5}"/>
                </a:ext>
              </a:extLst>
            </p:cNvPr>
            <p:cNvPicPr>
              <a:picLocks noChangeAspect="1"/>
            </p:cNvPicPr>
            <p:nvPr/>
          </p:nvPicPr>
          <p:blipFill>
            <a:blip r:embed="rId7"/>
            <a:stretch>
              <a:fillRect/>
            </a:stretch>
          </p:blipFill>
          <p:spPr>
            <a:xfrm>
              <a:off x="7375552" y="4031903"/>
              <a:ext cx="5443776" cy="1319911"/>
            </a:xfrm>
            <a:prstGeom prst="rect">
              <a:avLst/>
            </a:prstGeom>
          </p:spPr>
        </p:pic>
      </p:grpSp>
    </p:spTree>
    <p:extLst>
      <p:ext uri="{BB962C8B-B14F-4D97-AF65-F5344CB8AC3E}">
        <p14:creationId xmlns:p14="http://schemas.microsoft.com/office/powerpoint/2010/main" val="2030058619"/>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4C02CD4-0957-41AE-A291-EE056392DB87}"/>
              </a:ext>
            </a:extLst>
          </p:cNvPr>
          <p:cNvSpPr>
            <a:spLocks noGrp="1"/>
          </p:cNvSpPr>
          <p:nvPr>
            <p:ph type="title"/>
          </p:nvPr>
        </p:nvSpPr>
        <p:spPr>
          <a:xfrm>
            <a:off x="269239" y="2084172"/>
            <a:ext cx="11653523" cy="1162178"/>
          </a:xfrm>
        </p:spPr>
        <p:txBody>
          <a:bodyPr/>
          <a:lstStyle/>
          <a:p>
            <a:r>
              <a:rPr lang="en-US" dirty="0"/>
              <a:t>Industry example: retail</a:t>
            </a:r>
          </a:p>
        </p:txBody>
      </p:sp>
    </p:spTree>
    <p:extLst>
      <p:ext uri="{BB962C8B-B14F-4D97-AF65-F5344CB8AC3E}">
        <p14:creationId xmlns:p14="http://schemas.microsoft.com/office/powerpoint/2010/main" val="1094126141"/>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itle 1"/>
          <p:cNvSpPr txBox="1">
            <a:spLocks/>
          </p:cNvSpPr>
          <p:nvPr/>
        </p:nvSpPr>
        <p:spPr>
          <a:xfrm>
            <a:off x="299586" y="174780"/>
            <a:ext cx="11655840" cy="899537"/>
          </a:xfrm>
          <a:prstGeom prst="rect">
            <a:avLst/>
          </a:prstGeom>
        </p:spPr>
        <p:txBody>
          <a:bodyPr vert="horz" wrap="square" lIns="146304" tIns="91440" rIns="146304" bIns="91440" rtlCol="0" anchor="t">
            <a:noAutofit/>
          </a:bodyPr>
          <a:lstStyle>
            <a:lvl1pPr defTabSz="914367">
              <a:lnSpc>
                <a:spcPct val="90000"/>
              </a:lnSpc>
              <a:spcBef>
                <a:spcPct val="0"/>
              </a:spcBef>
              <a:buNone/>
              <a:defRPr lang="en-US" sz="4705" b="0" cap="none" spc="-100" baseline="0">
                <a:ln w="3175">
                  <a:noFill/>
                </a:ln>
                <a:solidFill>
                  <a:srgbClr val="E4491C"/>
                </a:solidFill>
                <a:effectLst/>
                <a:latin typeface="+mj-lt"/>
                <a:cs typeface="Segoe UI" pitchFamily="34" charset="0"/>
              </a:defRPr>
            </a:lvl1pPr>
          </a:lstStyle>
          <a:p>
            <a:r>
              <a:rPr lang="en-US" dirty="0"/>
              <a:t>Advanced analytics in Retail</a:t>
            </a:r>
          </a:p>
        </p:txBody>
      </p:sp>
      <p:sp>
        <p:nvSpPr>
          <p:cNvPr id="57" name="Slide Number Placeholder 3"/>
          <p:cNvSpPr txBox="1">
            <a:spLocks/>
          </p:cNvSpPr>
          <p:nvPr/>
        </p:nvSpPr>
        <p:spPr>
          <a:xfrm>
            <a:off x="9412708" y="7034138"/>
            <a:ext cx="2743200" cy="365074"/>
          </a:xfrm>
          <a:prstGeom prst="rect">
            <a:avLst/>
          </a:prstGeom>
        </p:spPr>
        <p:txBody>
          <a:bodyPr vert="horz" lIns="89642" tIns="44821" rIns="89642" bIns="44821" rtlCol="0" anchor="ctr"/>
          <a:lstStyle>
            <a:defPPr>
              <a:defRPr lang="en-US"/>
            </a:defPPr>
            <a:lvl1pPr marL="0" algn="r" defTabSz="932742" rtl="0" eaLnBrk="1" latinLnBrk="0" hangingPunct="1">
              <a:defRPr sz="1224" kern="1200">
                <a:solidFill>
                  <a:srgbClr val="808080"/>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defTabSz="914225">
              <a:defRPr/>
            </a:pPr>
            <a:fld id="{C32091C5-D4B0-FE4C-AAB0-627D8DF93512}" type="slidenum">
              <a:rPr lang="en-US" sz="1200">
                <a:latin typeface="Segoe UI"/>
              </a:rPr>
              <a:pPr defTabSz="914225">
                <a:defRPr/>
              </a:pPr>
              <a:t>20</a:t>
            </a:fld>
            <a:endParaRPr lang="en-US" sz="1200">
              <a:latin typeface="Segoe UI"/>
            </a:endParaRPr>
          </a:p>
        </p:txBody>
      </p:sp>
      <p:sp>
        <p:nvSpPr>
          <p:cNvPr id="58" name="Rectangle 57"/>
          <p:cNvSpPr/>
          <p:nvPr/>
        </p:nvSpPr>
        <p:spPr bwMode="auto">
          <a:xfrm>
            <a:off x="421908" y="3286859"/>
            <a:ext cx="1567950" cy="1227371"/>
          </a:xfrm>
          <a:prstGeom prst="rect">
            <a:avLst/>
          </a:prstGeom>
          <a:solidFill>
            <a:srgbClr val="00BCF2"/>
          </a:solidFill>
          <a:ln w="9525" cap="flat" cmpd="sng" algn="ctr">
            <a:solidFill>
              <a:srgbClr val="0078D7">
                <a:lumMod val="20000"/>
                <a:lumOff val="80000"/>
              </a:srgbClr>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algn="ctr" defTabSz="932293" fontAlgn="base">
              <a:lnSpc>
                <a:spcPct val="90000"/>
              </a:lnSpc>
              <a:spcBef>
                <a:spcPct val="0"/>
              </a:spcBef>
              <a:spcAft>
                <a:spcPct val="0"/>
              </a:spcAft>
              <a:defRPr/>
            </a:pPr>
            <a:r>
              <a:rPr lang="en-US" sz="1200" kern="0" dirty="0">
                <a:solidFill>
                  <a:srgbClr val="FFFFFF"/>
                </a:solidFill>
                <a:latin typeface="Segoe UI"/>
                <a:ea typeface="Segoe UI" pitchFamily="34" charset="0"/>
                <a:cs typeface="Segoe UI" pitchFamily="34" charset="0"/>
              </a:rPr>
              <a:t>Personalization</a:t>
            </a:r>
          </a:p>
        </p:txBody>
      </p:sp>
      <p:sp>
        <p:nvSpPr>
          <p:cNvPr id="59" name="Rectangle 58"/>
          <p:cNvSpPr/>
          <p:nvPr/>
        </p:nvSpPr>
        <p:spPr bwMode="auto">
          <a:xfrm>
            <a:off x="2181055" y="3286859"/>
            <a:ext cx="1321245" cy="1227371"/>
          </a:xfrm>
          <a:prstGeom prst="rect">
            <a:avLst/>
          </a:prstGeom>
          <a:solidFill>
            <a:srgbClr val="00BCF2"/>
          </a:solidFill>
          <a:ln w="9525" cap="flat" cmpd="sng" algn="ctr">
            <a:solidFill>
              <a:srgbClr val="0078D7">
                <a:lumMod val="20000"/>
                <a:lumOff val="80000"/>
              </a:srgbClr>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algn="ctr" defTabSz="932293" fontAlgn="base">
              <a:lnSpc>
                <a:spcPct val="90000"/>
              </a:lnSpc>
              <a:spcBef>
                <a:spcPct val="0"/>
              </a:spcBef>
              <a:spcAft>
                <a:spcPct val="0"/>
              </a:spcAft>
              <a:defRPr/>
            </a:pPr>
            <a:r>
              <a:rPr lang="en-US" sz="1176" kern="0" dirty="0">
                <a:solidFill>
                  <a:srgbClr val="FFFFFF"/>
                </a:solidFill>
                <a:ea typeface="Segoe UI" pitchFamily="34" charset="0"/>
                <a:cs typeface="Segoe UI" pitchFamily="34" charset="0"/>
              </a:rPr>
              <a:t>Marketing Optimization</a:t>
            </a:r>
          </a:p>
        </p:txBody>
      </p:sp>
      <p:sp>
        <p:nvSpPr>
          <p:cNvPr id="60" name="Rectangle 59"/>
          <p:cNvSpPr/>
          <p:nvPr/>
        </p:nvSpPr>
        <p:spPr bwMode="auto">
          <a:xfrm>
            <a:off x="3693498" y="3286859"/>
            <a:ext cx="1419170" cy="1227371"/>
          </a:xfrm>
          <a:prstGeom prst="rect">
            <a:avLst/>
          </a:prstGeom>
          <a:solidFill>
            <a:srgbClr val="00BCF2"/>
          </a:solidFill>
          <a:ln w="9525" cap="flat" cmpd="sng" algn="ctr">
            <a:solidFill>
              <a:srgbClr val="0078D7">
                <a:lumMod val="20000"/>
                <a:lumOff val="80000"/>
              </a:srgbClr>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algn="ctr" defTabSz="932293" fontAlgn="base">
              <a:lnSpc>
                <a:spcPct val="90000"/>
              </a:lnSpc>
              <a:spcBef>
                <a:spcPct val="0"/>
              </a:spcBef>
              <a:spcAft>
                <a:spcPct val="0"/>
              </a:spcAft>
              <a:defRPr/>
            </a:pPr>
            <a:r>
              <a:rPr lang="en-US" sz="1176" kern="0" dirty="0">
                <a:solidFill>
                  <a:srgbClr val="FFFFFF"/>
                </a:solidFill>
                <a:ea typeface="Segoe UI" pitchFamily="34" charset="0"/>
                <a:cs typeface="Segoe UI" pitchFamily="34" charset="0"/>
              </a:rPr>
              <a:t>Dynamic Pricing</a:t>
            </a:r>
          </a:p>
        </p:txBody>
      </p:sp>
      <p:sp>
        <p:nvSpPr>
          <p:cNvPr id="61" name="Rectangle 60"/>
          <p:cNvSpPr/>
          <p:nvPr/>
        </p:nvSpPr>
        <p:spPr bwMode="auto">
          <a:xfrm>
            <a:off x="8716734" y="3286859"/>
            <a:ext cx="1443742" cy="1227371"/>
          </a:xfrm>
          <a:prstGeom prst="rect">
            <a:avLst/>
          </a:prstGeom>
          <a:solidFill>
            <a:srgbClr val="00BCF2"/>
          </a:solidFill>
          <a:ln w="9525" cap="flat" cmpd="sng" algn="ctr">
            <a:solidFill>
              <a:srgbClr val="0078D7">
                <a:lumMod val="20000"/>
                <a:lumOff val="80000"/>
              </a:srgbClr>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algn="ctr" defTabSz="932293" fontAlgn="base">
              <a:lnSpc>
                <a:spcPct val="90000"/>
              </a:lnSpc>
              <a:spcBef>
                <a:spcPct val="0"/>
              </a:spcBef>
              <a:spcAft>
                <a:spcPct val="0"/>
              </a:spcAft>
            </a:pPr>
            <a:r>
              <a:rPr lang="en-US" sz="1176" dirty="0">
                <a:solidFill>
                  <a:schemeClr val="bg1"/>
                </a:solidFill>
                <a:ea typeface="Segoe UI" pitchFamily="34" charset="0"/>
                <a:cs typeface="Segoe UI" pitchFamily="34" charset="0"/>
              </a:rPr>
              <a:t>Demand Forecasting</a:t>
            </a:r>
          </a:p>
        </p:txBody>
      </p:sp>
      <p:sp>
        <p:nvSpPr>
          <p:cNvPr id="62" name="Rectangle 61"/>
          <p:cNvSpPr/>
          <p:nvPr/>
        </p:nvSpPr>
        <p:spPr bwMode="auto">
          <a:xfrm>
            <a:off x="7095833" y="3286859"/>
            <a:ext cx="1429704" cy="1227371"/>
          </a:xfrm>
          <a:prstGeom prst="rect">
            <a:avLst/>
          </a:prstGeom>
          <a:solidFill>
            <a:srgbClr val="00BCF2"/>
          </a:solidFill>
          <a:ln w="9525" cap="flat" cmpd="sng" algn="ctr">
            <a:solidFill>
              <a:srgbClr val="0078D7">
                <a:lumMod val="20000"/>
                <a:lumOff val="80000"/>
              </a:srgbClr>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algn="ctr" defTabSz="932293" fontAlgn="base">
              <a:lnSpc>
                <a:spcPct val="90000"/>
              </a:lnSpc>
              <a:spcBef>
                <a:spcPct val="0"/>
              </a:spcBef>
              <a:spcAft>
                <a:spcPct val="0"/>
              </a:spcAft>
            </a:pPr>
            <a:r>
              <a:rPr lang="en-US" sz="1176" dirty="0">
                <a:solidFill>
                  <a:schemeClr val="bg1"/>
                </a:solidFill>
                <a:ea typeface="Segoe UI" pitchFamily="34" charset="0"/>
                <a:cs typeface="Segoe UI" pitchFamily="34" charset="0"/>
              </a:rPr>
              <a:t>Inventory Optimization</a:t>
            </a:r>
          </a:p>
        </p:txBody>
      </p:sp>
      <p:sp>
        <p:nvSpPr>
          <p:cNvPr id="63" name="Rectangle 62"/>
          <p:cNvSpPr/>
          <p:nvPr/>
        </p:nvSpPr>
        <p:spPr bwMode="auto">
          <a:xfrm>
            <a:off x="5303864" y="3286859"/>
            <a:ext cx="1600772" cy="1227371"/>
          </a:xfrm>
          <a:prstGeom prst="rect">
            <a:avLst/>
          </a:prstGeom>
          <a:solidFill>
            <a:srgbClr val="00BCF2"/>
          </a:solidFill>
          <a:ln w="9525" cap="flat" cmpd="sng" algn="ctr">
            <a:solidFill>
              <a:srgbClr val="0078D7">
                <a:lumMod val="20000"/>
                <a:lumOff val="80000"/>
              </a:srgbClr>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algn="ctr" defTabSz="932293" fontAlgn="base">
              <a:lnSpc>
                <a:spcPct val="90000"/>
              </a:lnSpc>
              <a:spcBef>
                <a:spcPct val="0"/>
              </a:spcBef>
              <a:spcAft>
                <a:spcPct val="0"/>
              </a:spcAft>
            </a:pPr>
            <a:r>
              <a:rPr lang="en-US" sz="1176" dirty="0">
                <a:solidFill>
                  <a:schemeClr val="bg1"/>
                </a:solidFill>
                <a:ea typeface="Segoe UI" pitchFamily="34" charset="0"/>
                <a:cs typeface="Segoe UI" pitchFamily="34" charset="0"/>
              </a:rPr>
              <a:t>Operational Efficiency</a:t>
            </a:r>
          </a:p>
        </p:txBody>
      </p:sp>
      <p:sp>
        <p:nvSpPr>
          <p:cNvPr id="64" name="TextBox 63"/>
          <p:cNvSpPr txBox="1"/>
          <p:nvPr/>
        </p:nvSpPr>
        <p:spPr>
          <a:xfrm>
            <a:off x="335967" y="4734301"/>
            <a:ext cx="1694122" cy="1558666"/>
          </a:xfrm>
          <a:prstGeom prst="rect">
            <a:avLst/>
          </a:prstGeom>
          <a:noFill/>
        </p:spPr>
        <p:txBody>
          <a:bodyPr wrap="square" lIns="182854" tIns="146284" rIns="182854" bIns="146284" rtlCol="0">
            <a:spAutoFit/>
          </a:bodyPr>
          <a:lstStyle/>
          <a:p>
            <a:pPr defTabSz="914225">
              <a:lnSpc>
                <a:spcPct val="90000"/>
              </a:lnSpc>
              <a:spcAft>
                <a:spcPts val="600"/>
              </a:spcAft>
            </a:pPr>
            <a:r>
              <a:rPr lang="en-US" sz="1050" dirty="0">
                <a:solidFill>
                  <a:srgbClr val="000000"/>
                </a:solidFill>
                <a:latin typeface="Segoe UI Light"/>
              </a:rPr>
              <a:t>What is best offer or content I can give to this customer right now?</a:t>
            </a:r>
          </a:p>
          <a:p>
            <a:pPr defTabSz="914225">
              <a:lnSpc>
                <a:spcPct val="90000"/>
              </a:lnSpc>
              <a:spcAft>
                <a:spcPts val="600"/>
              </a:spcAft>
            </a:pPr>
            <a:r>
              <a:rPr lang="en-US" sz="1050" dirty="0">
                <a:solidFill>
                  <a:srgbClr val="000000"/>
                </a:solidFill>
                <a:latin typeface="Segoe UI Light"/>
              </a:rPr>
              <a:t>(</a:t>
            </a:r>
            <a:r>
              <a:rPr lang="en-US" sz="1050" i="1" dirty="0">
                <a:solidFill>
                  <a:srgbClr val="000000"/>
                </a:solidFill>
                <a:latin typeface="Segoe UI Light"/>
              </a:rPr>
              <a:t>so I maximize my response rate and create a differentiated experience</a:t>
            </a:r>
            <a:r>
              <a:rPr lang="en-US" sz="1050" dirty="0">
                <a:solidFill>
                  <a:srgbClr val="000000"/>
                </a:solidFill>
                <a:latin typeface="Segoe UI Light"/>
              </a:rPr>
              <a:t>)</a:t>
            </a:r>
          </a:p>
        </p:txBody>
      </p:sp>
      <p:cxnSp>
        <p:nvCxnSpPr>
          <p:cNvPr id="65" name="Straight Connector 64"/>
          <p:cNvCxnSpPr/>
          <p:nvPr/>
        </p:nvCxnSpPr>
        <p:spPr>
          <a:xfrm>
            <a:off x="1131895" y="4516190"/>
            <a:ext cx="0" cy="247504"/>
          </a:xfrm>
          <a:prstGeom prst="line">
            <a:avLst/>
          </a:prstGeom>
          <a:noFill/>
          <a:ln w="28575" cap="flat" cmpd="sng" algn="ctr">
            <a:solidFill>
              <a:srgbClr val="00BCF2"/>
            </a:solidFill>
            <a:prstDash val="solid"/>
            <a:headEnd type="none"/>
            <a:tailEnd type="none"/>
          </a:ln>
          <a:effectLst/>
        </p:spPr>
      </p:cxnSp>
      <p:cxnSp>
        <p:nvCxnSpPr>
          <p:cNvPr id="66" name="Straight Connector 65"/>
          <p:cNvCxnSpPr/>
          <p:nvPr/>
        </p:nvCxnSpPr>
        <p:spPr>
          <a:xfrm>
            <a:off x="2849770" y="4516190"/>
            <a:ext cx="0" cy="906572"/>
          </a:xfrm>
          <a:prstGeom prst="line">
            <a:avLst/>
          </a:prstGeom>
          <a:noFill/>
          <a:ln w="28575" cap="flat" cmpd="sng" algn="ctr">
            <a:solidFill>
              <a:srgbClr val="00BCF2"/>
            </a:solidFill>
            <a:prstDash val="solid"/>
            <a:headEnd type="none"/>
            <a:tailEnd type="none"/>
          </a:ln>
          <a:effectLst/>
        </p:spPr>
      </p:cxnSp>
      <p:cxnSp>
        <p:nvCxnSpPr>
          <p:cNvPr id="67" name="Straight Connector 66"/>
          <p:cNvCxnSpPr/>
          <p:nvPr/>
        </p:nvCxnSpPr>
        <p:spPr>
          <a:xfrm>
            <a:off x="4421355" y="4516189"/>
            <a:ext cx="0" cy="1501059"/>
          </a:xfrm>
          <a:prstGeom prst="line">
            <a:avLst/>
          </a:prstGeom>
          <a:noFill/>
          <a:ln w="28575" cap="flat" cmpd="sng" algn="ctr">
            <a:solidFill>
              <a:srgbClr val="00BCF2"/>
            </a:solidFill>
            <a:prstDash val="solid"/>
            <a:headEnd type="none"/>
            <a:tailEnd type="none"/>
          </a:ln>
          <a:effectLst/>
        </p:spPr>
      </p:cxnSp>
      <p:cxnSp>
        <p:nvCxnSpPr>
          <p:cNvPr id="68" name="Straight Connector 67"/>
          <p:cNvCxnSpPr/>
          <p:nvPr/>
        </p:nvCxnSpPr>
        <p:spPr>
          <a:xfrm>
            <a:off x="6088014" y="4516190"/>
            <a:ext cx="0" cy="247504"/>
          </a:xfrm>
          <a:prstGeom prst="line">
            <a:avLst/>
          </a:prstGeom>
          <a:noFill/>
          <a:ln w="28575" cap="flat" cmpd="sng" algn="ctr">
            <a:solidFill>
              <a:srgbClr val="00BCF2"/>
            </a:solidFill>
            <a:prstDash val="solid"/>
            <a:headEnd type="none"/>
            <a:tailEnd type="none"/>
          </a:ln>
          <a:effectLst/>
        </p:spPr>
      </p:cxnSp>
      <p:cxnSp>
        <p:nvCxnSpPr>
          <p:cNvPr id="69" name="Straight Connector 68"/>
          <p:cNvCxnSpPr/>
          <p:nvPr/>
        </p:nvCxnSpPr>
        <p:spPr>
          <a:xfrm>
            <a:off x="7783517" y="4516190"/>
            <a:ext cx="0" cy="906572"/>
          </a:xfrm>
          <a:prstGeom prst="line">
            <a:avLst/>
          </a:prstGeom>
          <a:noFill/>
          <a:ln w="28575" cap="flat" cmpd="sng" algn="ctr">
            <a:solidFill>
              <a:srgbClr val="00BCF2"/>
            </a:solidFill>
            <a:prstDash val="solid"/>
            <a:headEnd type="none"/>
            <a:tailEnd type="none"/>
          </a:ln>
          <a:effectLst/>
        </p:spPr>
      </p:cxnSp>
      <p:cxnSp>
        <p:nvCxnSpPr>
          <p:cNvPr id="70" name="Straight Connector 69"/>
          <p:cNvCxnSpPr/>
          <p:nvPr/>
        </p:nvCxnSpPr>
        <p:spPr>
          <a:xfrm>
            <a:off x="9391827" y="4516189"/>
            <a:ext cx="0" cy="1501059"/>
          </a:xfrm>
          <a:prstGeom prst="line">
            <a:avLst/>
          </a:prstGeom>
          <a:noFill/>
          <a:ln w="28575" cap="flat" cmpd="sng" algn="ctr">
            <a:solidFill>
              <a:srgbClr val="00BCF2"/>
            </a:solidFill>
            <a:prstDash val="solid"/>
            <a:headEnd type="none"/>
            <a:tailEnd type="none"/>
          </a:ln>
          <a:effectLst/>
        </p:spPr>
      </p:cxnSp>
      <p:sp>
        <p:nvSpPr>
          <p:cNvPr id="71" name="TextBox 70"/>
          <p:cNvSpPr txBox="1"/>
          <p:nvPr/>
        </p:nvSpPr>
        <p:spPr>
          <a:xfrm>
            <a:off x="1943796" y="5291804"/>
            <a:ext cx="1910530" cy="1097828"/>
          </a:xfrm>
          <a:prstGeom prst="rect">
            <a:avLst/>
          </a:prstGeom>
          <a:noFill/>
        </p:spPr>
        <p:txBody>
          <a:bodyPr wrap="square" lIns="182854" tIns="146284" rIns="182854" bIns="146284" rtlCol="0">
            <a:spAutoFit/>
          </a:bodyPr>
          <a:lstStyle/>
          <a:p>
            <a:pPr defTabSz="914225">
              <a:lnSpc>
                <a:spcPct val="90000"/>
              </a:lnSpc>
              <a:spcAft>
                <a:spcPts val="600"/>
              </a:spcAft>
            </a:pPr>
            <a:r>
              <a:rPr lang="en-US" sz="1050" dirty="0">
                <a:solidFill>
                  <a:srgbClr val="000000"/>
                </a:solidFill>
                <a:latin typeface="Segoe UI Light"/>
              </a:rPr>
              <a:t>What is the right amount of marketing spend to put into each channel?</a:t>
            </a:r>
          </a:p>
          <a:p>
            <a:pPr defTabSz="914225">
              <a:lnSpc>
                <a:spcPct val="90000"/>
              </a:lnSpc>
              <a:spcAft>
                <a:spcPts val="600"/>
              </a:spcAft>
            </a:pPr>
            <a:r>
              <a:rPr lang="en-US" sz="1050" dirty="0">
                <a:solidFill>
                  <a:srgbClr val="000000"/>
                </a:solidFill>
                <a:latin typeface="Segoe UI Light"/>
              </a:rPr>
              <a:t>(</a:t>
            </a:r>
            <a:r>
              <a:rPr lang="en-US" sz="1050" i="1" dirty="0">
                <a:solidFill>
                  <a:srgbClr val="000000"/>
                </a:solidFill>
                <a:latin typeface="Segoe UI Light"/>
              </a:rPr>
              <a:t>so get the maximum return on my investment</a:t>
            </a:r>
            <a:r>
              <a:rPr lang="en-US" sz="1050" dirty="0">
                <a:solidFill>
                  <a:srgbClr val="000000"/>
                </a:solidFill>
                <a:latin typeface="Segoe UI Light"/>
              </a:rPr>
              <a:t>)</a:t>
            </a:r>
          </a:p>
        </p:txBody>
      </p:sp>
      <p:sp>
        <p:nvSpPr>
          <p:cNvPr id="72" name="TextBox 71"/>
          <p:cNvSpPr txBox="1"/>
          <p:nvPr/>
        </p:nvSpPr>
        <p:spPr>
          <a:xfrm>
            <a:off x="3418636" y="5978867"/>
            <a:ext cx="2384759" cy="952434"/>
          </a:xfrm>
          <a:prstGeom prst="rect">
            <a:avLst/>
          </a:prstGeom>
          <a:noFill/>
        </p:spPr>
        <p:txBody>
          <a:bodyPr wrap="square" lIns="182854" tIns="146284" rIns="182854" bIns="146284" rtlCol="0">
            <a:spAutoFit/>
          </a:bodyPr>
          <a:lstStyle/>
          <a:p>
            <a:pPr defTabSz="914225">
              <a:lnSpc>
                <a:spcPct val="90000"/>
              </a:lnSpc>
              <a:spcAft>
                <a:spcPts val="600"/>
              </a:spcAft>
            </a:pPr>
            <a:r>
              <a:rPr lang="en-US" sz="1050" dirty="0">
                <a:solidFill>
                  <a:srgbClr val="000000"/>
                </a:solidFill>
                <a:latin typeface="Segoe UI Light"/>
              </a:rPr>
              <a:t>What is the best price for this product in this location right now?</a:t>
            </a:r>
          </a:p>
          <a:p>
            <a:pPr defTabSz="914225">
              <a:lnSpc>
                <a:spcPct val="90000"/>
              </a:lnSpc>
              <a:spcAft>
                <a:spcPts val="600"/>
              </a:spcAft>
            </a:pPr>
            <a:r>
              <a:rPr lang="en-US" sz="1050" dirty="0">
                <a:solidFill>
                  <a:srgbClr val="000000"/>
                </a:solidFill>
                <a:latin typeface="Segoe UI Light"/>
              </a:rPr>
              <a:t>(</a:t>
            </a:r>
            <a:r>
              <a:rPr lang="en-US" sz="1050" i="1" dirty="0">
                <a:solidFill>
                  <a:srgbClr val="000000"/>
                </a:solidFill>
                <a:latin typeface="Segoe UI Light"/>
              </a:rPr>
              <a:t>so I can maximize margin and/or market share</a:t>
            </a:r>
            <a:r>
              <a:rPr lang="en-US" sz="1050" dirty="0">
                <a:solidFill>
                  <a:srgbClr val="000000"/>
                </a:solidFill>
                <a:latin typeface="Segoe UI Light"/>
              </a:rPr>
              <a:t>)</a:t>
            </a:r>
          </a:p>
        </p:txBody>
      </p:sp>
      <p:sp>
        <p:nvSpPr>
          <p:cNvPr id="73" name="TextBox 72"/>
          <p:cNvSpPr txBox="1"/>
          <p:nvPr/>
        </p:nvSpPr>
        <p:spPr>
          <a:xfrm>
            <a:off x="5028633" y="4682309"/>
            <a:ext cx="2036132" cy="1097828"/>
          </a:xfrm>
          <a:prstGeom prst="rect">
            <a:avLst/>
          </a:prstGeom>
          <a:noFill/>
        </p:spPr>
        <p:txBody>
          <a:bodyPr wrap="square" lIns="182854" tIns="146284" rIns="182854" bIns="146284" rtlCol="0">
            <a:spAutoFit/>
          </a:bodyPr>
          <a:lstStyle/>
          <a:p>
            <a:pPr defTabSz="914225">
              <a:lnSpc>
                <a:spcPct val="90000"/>
              </a:lnSpc>
              <a:spcAft>
                <a:spcPts val="600"/>
              </a:spcAft>
            </a:pPr>
            <a:r>
              <a:rPr lang="en-US" sz="1050" dirty="0">
                <a:solidFill>
                  <a:srgbClr val="000000"/>
                </a:solidFill>
                <a:latin typeface="Segoe UI Light"/>
              </a:rPr>
              <a:t>What SKU, store, teams, machines, people…are most effective ?</a:t>
            </a:r>
          </a:p>
          <a:p>
            <a:pPr defTabSz="914225">
              <a:lnSpc>
                <a:spcPct val="90000"/>
              </a:lnSpc>
              <a:spcAft>
                <a:spcPts val="600"/>
              </a:spcAft>
            </a:pPr>
            <a:r>
              <a:rPr lang="en-US" sz="1050" i="1" dirty="0">
                <a:solidFill>
                  <a:srgbClr val="000000"/>
                </a:solidFill>
                <a:latin typeface="Segoe UI Light"/>
              </a:rPr>
              <a:t>(so I can identify best practices and allocate resources)</a:t>
            </a:r>
          </a:p>
        </p:txBody>
      </p:sp>
      <p:sp>
        <p:nvSpPr>
          <p:cNvPr id="74" name="Rectangle 73"/>
          <p:cNvSpPr/>
          <p:nvPr/>
        </p:nvSpPr>
        <p:spPr bwMode="auto">
          <a:xfrm>
            <a:off x="10351673" y="3286859"/>
            <a:ext cx="1408194" cy="1227371"/>
          </a:xfrm>
          <a:prstGeom prst="rect">
            <a:avLst/>
          </a:prstGeom>
          <a:solidFill>
            <a:srgbClr val="00BCF2"/>
          </a:solidFill>
          <a:ln w="9525" cap="flat" cmpd="sng" algn="ctr">
            <a:solidFill>
              <a:srgbClr val="0078D7">
                <a:lumMod val="20000"/>
                <a:lumOff val="80000"/>
              </a:srgbClr>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ctr" anchorCtr="0" forceAA="0" compatLnSpc="1">
            <a:prstTxWarp prst="textNoShape">
              <a:avLst/>
            </a:prstTxWarp>
            <a:noAutofit/>
          </a:bodyPr>
          <a:lstStyle/>
          <a:p>
            <a:pPr algn="ctr" defTabSz="932293" fontAlgn="base">
              <a:lnSpc>
                <a:spcPct val="90000"/>
              </a:lnSpc>
              <a:spcBef>
                <a:spcPct val="0"/>
              </a:spcBef>
              <a:spcAft>
                <a:spcPct val="0"/>
              </a:spcAft>
              <a:defRPr/>
            </a:pPr>
            <a:r>
              <a:rPr lang="en-US" sz="1176" kern="0" dirty="0">
                <a:solidFill>
                  <a:srgbClr val="FFFFFF"/>
                </a:solidFill>
                <a:latin typeface="Segoe UI"/>
                <a:ea typeface="Segoe UI" pitchFamily="34" charset="0"/>
                <a:cs typeface="Segoe UI" pitchFamily="34" charset="0"/>
              </a:rPr>
              <a:t>Retail Execution</a:t>
            </a:r>
          </a:p>
        </p:txBody>
      </p:sp>
      <p:cxnSp>
        <p:nvCxnSpPr>
          <p:cNvPr id="75" name="Straight Connector 74"/>
          <p:cNvCxnSpPr/>
          <p:nvPr/>
        </p:nvCxnSpPr>
        <p:spPr>
          <a:xfrm flipH="1">
            <a:off x="11041507" y="4516190"/>
            <a:ext cx="6365" cy="247504"/>
          </a:xfrm>
          <a:prstGeom prst="line">
            <a:avLst/>
          </a:prstGeom>
          <a:noFill/>
          <a:ln w="28575" cap="flat" cmpd="sng" algn="ctr">
            <a:solidFill>
              <a:srgbClr val="9BD2FF">
                <a:lumMod val="90000"/>
              </a:srgbClr>
            </a:solidFill>
            <a:prstDash val="solid"/>
            <a:headEnd type="none"/>
            <a:tailEnd type="none"/>
          </a:ln>
          <a:effectLst/>
        </p:spPr>
      </p:cxnSp>
      <p:sp>
        <p:nvSpPr>
          <p:cNvPr id="76" name="TextBox 75"/>
          <p:cNvSpPr txBox="1"/>
          <p:nvPr/>
        </p:nvSpPr>
        <p:spPr>
          <a:xfrm>
            <a:off x="6763240" y="5356691"/>
            <a:ext cx="2061557" cy="952434"/>
          </a:xfrm>
          <a:prstGeom prst="rect">
            <a:avLst/>
          </a:prstGeom>
          <a:noFill/>
        </p:spPr>
        <p:txBody>
          <a:bodyPr wrap="square" lIns="182854" tIns="146284" rIns="182854" bIns="146284" rtlCol="0">
            <a:spAutoFit/>
          </a:bodyPr>
          <a:lstStyle/>
          <a:p>
            <a:pPr defTabSz="914225">
              <a:lnSpc>
                <a:spcPct val="90000"/>
              </a:lnSpc>
              <a:spcAft>
                <a:spcPts val="600"/>
              </a:spcAft>
            </a:pPr>
            <a:r>
              <a:rPr lang="en-US" sz="1050" dirty="0">
                <a:solidFill>
                  <a:srgbClr val="000000"/>
                </a:solidFill>
                <a:latin typeface="Segoe UI Light"/>
              </a:rPr>
              <a:t>What is right level and supplier for a part?</a:t>
            </a:r>
          </a:p>
          <a:p>
            <a:pPr defTabSz="914225">
              <a:lnSpc>
                <a:spcPct val="90000"/>
              </a:lnSpc>
              <a:spcAft>
                <a:spcPts val="600"/>
              </a:spcAft>
            </a:pPr>
            <a:r>
              <a:rPr lang="en-US" sz="1050" i="1" dirty="0">
                <a:solidFill>
                  <a:srgbClr val="000000"/>
                </a:solidFill>
                <a:latin typeface="Segoe UI Light"/>
              </a:rPr>
              <a:t>(so I can simplify and optimize procurement)</a:t>
            </a:r>
          </a:p>
        </p:txBody>
      </p:sp>
      <p:sp>
        <p:nvSpPr>
          <p:cNvPr id="77" name="TextBox 76"/>
          <p:cNvSpPr txBox="1"/>
          <p:nvPr/>
        </p:nvSpPr>
        <p:spPr>
          <a:xfrm>
            <a:off x="8485280" y="5945361"/>
            <a:ext cx="2063543" cy="952434"/>
          </a:xfrm>
          <a:prstGeom prst="rect">
            <a:avLst/>
          </a:prstGeom>
          <a:noFill/>
        </p:spPr>
        <p:txBody>
          <a:bodyPr wrap="square" lIns="182854" tIns="146284" rIns="182854" bIns="146284" rtlCol="0">
            <a:spAutoFit/>
          </a:bodyPr>
          <a:lstStyle/>
          <a:p>
            <a:pPr>
              <a:lnSpc>
                <a:spcPct val="90000"/>
              </a:lnSpc>
              <a:spcAft>
                <a:spcPts val="600"/>
              </a:spcAft>
            </a:pPr>
            <a:r>
              <a:rPr lang="en-US" sz="1050" dirty="0">
                <a:solidFill>
                  <a:schemeClr val="tx1">
                    <a:lumMod val="50000"/>
                  </a:schemeClr>
                </a:solidFill>
                <a:latin typeface="Segoe UI Light"/>
              </a:rPr>
              <a:t>What sales or usage volume can I expect?</a:t>
            </a:r>
          </a:p>
          <a:p>
            <a:pPr>
              <a:lnSpc>
                <a:spcPct val="90000"/>
              </a:lnSpc>
              <a:spcAft>
                <a:spcPts val="600"/>
              </a:spcAft>
            </a:pPr>
            <a:r>
              <a:rPr lang="en-US" sz="1050" i="1" dirty="0">
                <a:solidFill>
                  <a:schemeClr val="tx1">
                    <a:lumMod val="50000"/>
                  </a:schemeClr>
                </a:solidFill>
                <a:latin typeface="Segoe UI Light"/>
              </a:rPr>
              <a:t>(so I can optimize my staffing and asset utilization)</a:t>
            </a:r>
          </a:p>
        </p:txBody>
      </p:sp>
      <p:sp>
        <p:nvSpPr>
          <p:cNvPr id="78" name="TextBox 77"/>
          <p:cNvSpPr txBox="1"/>
          <p:nvPr/>
        </p:nvSpPr>
        <p:spPr>
          <a:xfrm>
            <a:off x="10168413" y="4645500"/>
            <a:ext cx="1711007" cy="1113801"/>
          </a:xfrm>
          <a:prstGeom prst="rect">
            <a:avLst/>
          </a:prstGeom>
          <a:noFill/>
        </p:spPr>
        <p:txBody>
          <a:bodyPr wrap="square" lIns="182854" tIns="146284" rIns="182854" bIns="146284" rtlCol="0">
            <a:spAutoFit/>
          </a:bodyPr>
          <a:lstStyle/>
          <a:p>
            <a:pPr defTabSz="914225">
              <a:lnSpc>
                <a:spcPct val="90000"/>
              </a:lnSpc>
              <a:spcAft>
                <a:spcPts val="600"/>
              </a:spcAft>
            </a:pPr>
            <a:r>
              <a:rPr lang="en-US" sz="1050" dirty="0">
                <a:solidFill>
                  <a:srgbClr val="000000"/>
                </a:solidFill>
                <a:latin typeface="Segoe UI Light"/>
              </a:rPr>
              <a:t>What is the ideal feature mix to reach my ideal customer ?</a:t>
            </a:r>
          </a:p>
          <a:p>
            <a:pPr defTabSz="914225">
              <a:lnSpc>
                <a:spcPct val="90000"/>
              </a:lnSpc>
              <a:spcAft>
                <a:spcPts val="600"/>
              </a:spcAft>
            </a:pPr>
            <a:r>
              <a:rPr lang="en-US" sz="1050" dirty="0">
                <a:solidFill>
                  <a:srgbClr val="000000"/>
                </a:solidFill>
                <a:latin typeface="Segoe UI Light"/>
              </a:rPr>
              <a:t>(</a:t>
            </a:r>
            <a:r>
              <a:rPr lang="en-US" sz="1050" i="1" dirty="0">
                <a:solidFill>
                  <a:srgbClr val="000000"/>
                </a:solidFill>
                <a:latin typeface="Segoe UI Light"/>
              </a:rPr>
              <a:t>so I can differentiate versus competition</a:t>
            </a:r>
            <a:r>
              <a:rPr lang="en-US" sz="1050" dirty="0">
                <a:solidFill>
                  <a:srgbClr val="000000"/>
                </a:solidFill>
                <a:latin typeface="Segoe UI Light"/>
              </a:rPr>
              <a:t>)</a:t>
            </a:r>
          </a:p>
        </p:txBody>
      </p:sp>
      <p:pic>
        <p:nvPicPr>
          <p:cNvPr id="79" name="Picture 7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2749" y="2532576"/>
            <a:ext cx="10922999" cy="1107595"/>
          </a:xfrm>
          <a:prstGeom prst="rect">
            <a:avLst/>
          </a:prstGeom>
        </p:spPr>
      </p:pic>
      <p:pic>
        <p:nvPicPr>
          <p:cNvPr id="80" name="Picture 79"/>
          <p:cNvPicPr>
            <a:picLocks noChangeAspect="1"/>
          </p:cNvPicPr>
          <p:nvPr/>
        </p:nvPicPr>
        <p:blipFill>
          <a:blip r:embed="rId3"/>
          <a:stretch>
            <a:fillRect/>
          </a:stretch>
        </p:blipFill>
        <p:spPr>
          <a:xfrm>
            <a:off x="10494959" y="2433160"/>
            <a:ext cx="1227852" cy="1135898"/>
          </a:xfrm>
          <a:prstGeom prst="rect">
            <a:avLst/>
          </a:prstGeom>
        </p:spPr>
      </p:pic>
      <p:cxnSp>
        <p:nvCxnSpPr>
          <p:cNvPr id="3" name="Straight Arrow Connector 2"/>
          <p:cNvCxnSpPr/>
          <p:nvPr/>
        </p:nvCxnSpPr>
        <p:spPr>
          <a:xfrm>
            <a:off x="421908" y="2159065"/>
            <a:ext cx="4606725" cy="0"/>
          </a:xfrm>
          <a:prstGeom prst="straightConnector1">
            <a:avLst/>
          </a:prstGeom>
          <a:ln w="19050">
            <a:solidFill>
              <a:srgbClr val="00BCF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533266" y="1669494"/>
            <a:ext cx="4460585" cy="561211"/>
          </a:xfrm>
          <a:prstGeom prst="rect">
            <a:avLst/>
          </a:prstGeom>
          <a:noFill/>
        </p:spPr>
        <p:txBody>
          <a:bodyPr wrap="square" lIns="179285" tIns="143428" rIns="179285" bIns="143428" rtlCol="0">
            <a:spAutoFit/>
          </a:bodyPr>
          <a:lstStyle/>
          <a:p>
            <a:pPr algn="ctr">
              <a:lnSpc>
                <a:spcPct val="90000"/>
              </a:lnSpc>
              <a:spcAft>
                <a:spcPts val="588"/>
              </a:spcAft>
            </a:pPr>
            <a:r>
              <a:rPr lang="en-US" sz="1961" dirty="0">
                <a:solidFill>
                  <a:srgbClr val="00BCF2"/>
                </a:solidFill>
                <a:latin typeface="+mj-lt"/>
              </a:rPr>
              <a:t>Marketing</a:t>
            </a:r>
          </a:p>
        </p:txBody>
      </p:sp>
      <p:sp>
        <p:nvSpPr>
          <p:cNvPr id="31" name="TextBox 30"/>
          <p:cNvSpPr txBox="1"/>
          <p:nvPr/>
        </p:nvSpPr>
        <p:spPr>
          <a:xfrm>
            <a:off x="6161901" y="1669494"/>
            <a:ext cx="4460585" cy="561211"/>
          </a:xfrm>
          <a:prstGeom prst="rect">
            <a:avLst/>
          </a:prstGeom>
          <a:noFill/>
        </p:spPr>
        <p:txBody>
          <a:bodyPr wrap="square" lIns="179285" tIns="143428" rIns="179285" bIns="143428" rtlCol="0">
            <a:spAutoFit/>
          </a:bodyPr>
          <a:lstStyle/>
          <a:p>
            <a:pPr algn="ctr">
              <a:lnSpc>
                <a:spcPct val="90000"/>
              </a:lnSpc>
              <a:spcAft>
                <a:spcPts val="588"/>
              </a:spcAft>
            </a:pPr>
            <a:r>
              <a:rPr lang="en-US" sz="1961" dirty="0">
                <a:solidFill>
                  <a:srgbClr val="00BCF2"/>
                </a:solidFill>
                <a:latin typeface="+mj-lt"/>
              </a:rPr>
              <a:t>Operations</a:t>
            </a:r>
          </a:p>
        </p:txBody>
      </p:sp>
      <p:cxnSp>
        <p:nvCxnSpPr>
          <p:cNvPr id="32" name="Straight Arrow Connector 31"/>
          <p:cNvCxnSpPr/>
          <p:nvPr/>
        </p:nvCxnSpPr>
        <p:spPr>
          <a:xfrm>
            <a:off x="5303863" y="2159065"/>
            <a:ext cx="6170686" cy="26892"/>
          </a:xfrm>
          <a:prstGeom prst="straightConnector1">
            <a:avLst/>
          </a:prstGeom>
          <a:ln w="19050">
            <a:solidFill>
              <a:srgbClr val="00BCF2"/>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724889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p:cNvSpPr/>
          <p:nvPr/>
        </p:nvSpPr>
        <p:spPr bwMode="auto">
          <a:xfrm>
            <a:off x="6078767" y="487"/>
            <a:ext cx="6112368" cy="6857027"/>
          </a:xfrm>
          <a:prstGeom prst="rect">
            <a:avLst/>
          </a:prstGeom>
          <a:solidFill>
            <a:srgbClr val="9ED4C8"/>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50" name="Title 1"/>
          <p:cNvSpPr txBox="1">
            <a:spLocks/>
          </p:cNvSpPr>
          <p:nvPr/>
        </p:nvSpPr>
        <p:spPr>
          <a:xfrm>
            <a:off x="380605" y="352641"/>
            <a:ext cx="11654187" cy="899537"/>
          </a:xfrm>
          <a:prstGeom prst="rect">
            <a:avLst/>
          </a:prstGeom>
        </p:spPr>
        <p:txBody>
          <a:bodyPr vert="horz" wrap="square" lIns="146304" tIns="91440" rIns="146304" bIns="91440" rtlCol="0" anchor="t">
            <a:noAutofit/>
          </a:bodyPr>
          <a:lstStyle>
            <a:defPPr>
              <a:defRPr lang="en-US"/>
            </a:defPPr>
            <a:lvl1pPr defTabSz="914367">
              <a:lnSpc>
                <a:spcPct val="90000"/>
              </a:lnSpc>
              <a:spcBef>
                <a:spcPct val="0"/>
              </a:spcBef>
              <a:buNone/>
              <a:defRPr sz="4705" b="0" cap="none" spc="-100" baseline="0">
                <a:ln w="3175">
                  <a:noFill/>
                </a:ln>
                <a:solidFill>
                  <a:srgbClr val="E4491C"/>
                </a:solidFill>
                <a:effectLst/>
                <a:latin typeface="+mj-lt"/>
                <a:cs typeface="Segoe UI" pitchFamily="34" charset="0"/>
              </a:defRPr>
            </a:lvl1pPr>
          </a:lstStyle>
          <a:p>
            <a:r>
              <a:rPr lang="en-US" dirty="0"/>
              <a:t>Building a Personalization solution </a:t>
            </a:r>
          </a:p>
        </p:txBody>
      </p:sp>
      <p:sp>
        <p:nvSpPr>
          <p:cNvPr id="52" name="Arc 51"/>
          <p:cNvSpPr/>
          <p:nvPr/>
        </p:nvSpPr>
        <p:spPr>
          <a:xfrm rot="18913467">
            <a:off x="1330296" y="4932232"/>
            <a:ext cx="2875415" cy="2763749"/>
          </a:xfrm>
          <a:prstGeom prst="arc">
            <a:avLst>
              <a:gd name="adj1" fmla="val 16661826"/>
              <a:gd name="adj2" fmla="val 2766671"/>
            </a:avLst>
          </a:prstGeom>
          <a:noFill/>
          <a:ln w="28575" cap="flat" cmpd="sng" algn="ctr">
            <a:solidFill>
              <a:srgbClr val="9ED4C8"/>
            </a:solidFill>
            <a:prstDash val="dash"/>
          </a:ln>
          <a:effectLst/>
        </p:spPr>
        <p:txBody>
          <a:bodyPr rtlCol="0" anchor="ctr"/>
          <a:lstStyle/>
          <a:p>
            <a:pPr algn="ctr" defTabSz="914225">
              <a:defRPr/>
            </a:pPr>
            <a:endParaRPr lang="en-US" kern="0">
              <a:solidFill>
                <a:srgbClr val="505050"/>
              </a:solidFill>
              <a:latin typeface="Segoe UI"/>
            </a:endParaRPr>
          </a:p>
        </p:txBody>
      </p:sp>
      <p:cxnSp>
        <p:nvCxnSpPr>
          <p:cNvPr id="53" name="Straight Connector 52"/>
          <p:cNvCxnSpPr/>
          <p:nvPr/>
        </p:nvCxnSpPr>
        <p:spPr>
          <a:xfrm>
            <a:off x="2780796" y="4497926"/>
            <a:ext cx="1" cy="558506"/>
          </a:xfrm>
          <a:prstGeom prst="line">
            <a:avLst/>
          </a:prstGeom>
          <a:noFill/>
          <a:ln w="19050" cap="flat" cmpd="sng" algn="ctr">
            <a:solidFill>
              <a:srgbClr val="FFFFFF">
                <a:lumMod val="50000"/>
              </a:srgbClr>
            </a:solidFill>
            <a:prstDash val="solid"/>
            <a:headEnd type="none" w="med" len="med"/>
            <a:tailEnd type="triangle" w="med" len="med"/>
          </a:ln>
          <a:effectLst/>
        </p:spPr>
      </p:cxnSp>
      <p:sp>
        <p:nvSpPr>
          <p:cNvPr id="54" name="TextBox 53"/>
          <p:cNvSpPr txBox="1"/>
          <p:nvPr/>
        </p:nvSpPr>
        <p:spPr>
          <a:xfrm>
            <a:off x="3296983" y="1530620"/>
            <a:ext cx="2242922" cy="769441"/>
          </a:xfrm>
          <a:prstGeom prst="rect">
            <a:avLst/>
          </a:prstGeom>
          <a:noFill/>
        </p:spPr>
        <p:txBody>
          <a:bodyPr wrap="none" rtlCol="0">
            <a:spAutoFit/>
          </a:bodyPr>
          <a:lstStyle/>
          <a:p>
            <a:pPr defTabSz="914225"/>
            <a:r>
              <a:rPr lang="en-US" sz="1100" dirty="0">
                <a:latin typeface="Segoe UI Light"/>
              </a:rPr>
              <a:t>Web activity and online purchasing</a:t>
            </a:r>
          </a:p>
          <a:p>
            <a:pPr defTabSz="914225"/>
            <a:r>
              <a:rPr lang="en-US" sz="1100" dirty="0">
                <a:latin typeface="Segoe UI Light"/>
              </a:rPr>
              <a:t>Store traffic and sales patterns</a:t>
            </a:r>
          </a:p>
          <a:p>
            <a:pPr defTabSz="914225"/>
            <a:r>
              <a:rPr lang="en-US" sz="1100" dirty="0">
                <a:latin typeface="Segoe UI Light"/>
              </a:rPr>
              <a:t>Past campaign performance details</a:t>
            </a:r>
          </a:p>
          <a:p>
            <a:pPr defTabSz="914225"/>
            <a:r>
              <a:rPr lang="en-US" sz="1100" dirty="0">
                <a:latin typeface="Segoe UI Light"/>
              </a:rPr>
              <a:t>Addressable market demographics</a:t>
            </a:r>
          </a:p>
        </p:txBody>
      </p:sp>
      <p:sp>
        <p:nvSpPr>
          <p:cNvPr id="55" name="TextBox 54"/>
          <p:cNvSpPr txBox="1"/>
          <p:nvPr/>
        </p:nvSpPr>
        <p:spPr>
          <a:xfrm>
            <a:off x="940670" y="5504443"/>
            <a:ext cx="3845379" cy="751381"/>
          </a:xfrm>
          <a:prstGeom prst="rect">
            <a:avLst/>
          </a:prstGeom>
          <a:noFill/>
        </p:spPr>
        <p:txBody>
          <a:bodyPr wrap="none" rtlCol="0">
            <a:spAutoFit/>
          </a:bodyPr>
          <a:lstStyle/>
          <a:p>
            <a:pPr defTabSz="914225"/>
            <a:r>
              <a:rPr lang="en-US" sz="1050" dirty="0">
                <a:latin typeface="Segoe UI Light"/>
              </a:rPr>
              <a:t>Automated offers and ad-retargeting</a:t>
            </a:r>
          </a:p>
          <a:p>
            <a:pPr defTabSz="914225"/>
            <a:r>
              <a:rPr lang="en-US" sz="1050" dirty="0">
                <a:latin typeface="Segoe UI Light"/>
              </a:rPr>
              <a:t>Special offers, coupons and dynamic messaging on web</a:t>
            </a:r>
          </a:p>
          <a:p>
            <a:pPr defTabSz="914225"/>
            <a:r>
              <a:rPr lang="en-US" sz="1050" dirty="0">
                <a:latin typeface="Segoe UI Light"/>
              </a:rPr>
              <a:t>Store specific merchandising and offers</a:t>
            </a:r>
          </a:p>
          <a:p>
            <a:pPr defTabSz="914225"/>
            <a:r>
              <a:rPr lang="en-US" sz="1050" dirty="0">
                <a:latin typeface="Segoe UI Light"/>
              </a:rPr>
              <a:t>Premium loyalty programs, partner deals and service experience</a:t>
            </a:r>
          </a:p>
        </p:txBody>
      </p:sp>
      <p:sp>
        <p:nvSpPr>
          <p:cNvPr id="56" name="TextBox 55"/>
          <p:cNvSpPr txBox="1"/>
          <p:nvPr/>
        </p:nvSpPr>
        <p:spPr>
          <a:xfrm>
            <a:off x="3286806" y="1284433"/>
            <a:ext cx="1073282" cy="312029"/>
          </a:xfrm>
          <a:prstGeom prst="rect">
            <a:avLst/>
          </a:prstGeom>
          <a:noFill/>
        </p:spPr>
        <p:txBody>
          <a:bodyPr wrap="none" rtlCol="0">
            <a:spAutoFit/>
          </a:bodyPr>
          <a:lstStyle/>
          <a:p>
            <a:pPr defTabSz="914225"/>
            <a:r>
              <a:rPr lang="en-US" sz="1400" i="1" dirty="0">
                <a:latin typeface="Segoe UI"/>
              </a:rPr>
              <a:t>Input Data:</a:t>
            </a:r>
          </a:p>
        </p:txBody>
      </p:sp>
      <p:sp>
        <p:nvSpPr>
          <p:cNvPr id="57" name="TextBox 56"/>
          <p:cNvSpPr txBox="1"/>
          <p:nvPr/>
        </p:nvSpPr>
        <p:spPr>
          <a:xfrm>
            <a:off x="940669" y="5254642"/>
            <a:ext cx="1572836" cy="312029"/>
          </a:xfrm>
          <a:prstGeom prst="rect">
            <a:avLst/>
          </a:prstGeom>
          <a:noFill/>
        </p:spPr>
        <p:txBody>
          <a:bodyPr wrap="none" rtlCol="0">
            <a:spAutoFit/>
          </a:bodyPr>
          <a:lstStyle/>
          <a:p>
            <a:pPr defTabSz="914225"/>
            <a:r>
              <a:rPr lang="en-US" sz="1400" i="1" dirty="0">
                <a:latin typeface="Segoe UI"/>
              </a:rPr>
              <a:t>Intelligent Action:</a:t>
            </a:r>
          </a:p>
        </p:txBody>
      </p:sp>
      <p:sp>
        <p:nvSpPr>
          <p:cNvPr id="58" name="Rectangle 57"/>
          <p:cNvSpPr/>
          <p:nvPr/>
        </p:nvSpPr>
        <p:spPr>
          <a:xfrm>
            <a:off x="6096001" y="1607849"/>
            <a:ext cx="5656859" cy="1190863"/>
          </a:xfrm>
          <a:prstGeom prst="rect">
            <a:avLst/>
          </a:prstGeom>
        </p:spPr>
        <p:txBody>
          <a:bodyPr wrap="square">
            <a:spAutoFit/>
          </a:bodyPr>
          <a:lstStyle/>
          <a:p>
            <a:pPr algn="r" defTabSz="914225"/>
            <a:r>
              <a:rPr lang="en-US" sz="1400" dirty="0">
                <a:solidFill>
                  <a:srgbClr val="FFFFFF"/>
                </a:solidFill>
                <a:latin typeface="Segoe UI"/>
              </a:rPr>
              <a:t>“</a:t>
            </a:r>
            <a:r>
              <a:rPr lang="en-US" sz="1400" i="1" dirty="0">
                <a:solidFill>
                  <a:srgbClr val="FFFFFF"/>
                </a:solidFill>
                <a:latin typeface="Segoe UI"/>
              </a:rPr>
              <a:t>Our </a:t>
            </a:r>
            <a:r>
              <a:rPr lang="en-US" sz="1400" i="1" dirty="0">
                <a:solidFill>
                  <a:schemeClr val="bg1"/>
                </a:solidFill>
                <a:latin typeface="Segoe UI"/>
              </a:rPr>
              <a:t>customers are like our product, very unique.  We need to ensure we </a:t>
            </a:r>
            <a:r>
              <a:rPr lang="en-US" sz="1400" b="1" i="1" dirty="0">
                <a:solidFill>
                  <a:schemeClr val="bg1"/>
                </a:solidFill>
                <a:latin typeface="Segoe UI"/>
              </a:rPr>
              <a:t>customize and personalize the right message at the right time </a:t>
            </a:r>
            <a:r>
              <a:rPr lang="en-US" sz="1400" i="1" dirty="0">
                <a:solidFill>
                  <a:schemeClr val="bg1"/>
                </a:solidFill>
                <a:latin typeface="Segoe UI"/>
              </a:rPr>
              <a:t>using the most effective and efficient marketing vehicle in order to maximize our marketing efforts </a:t>
            </a:r>
            <a:r>
              <a:rPr lang="en-US" sz="1400" dirty="0">
                <a:solidFill>
                  <a:schemeClr val="bg1"/>
                </a:solidFill>
                <a:latin typeface="Segoe UI"/>
              </a:rPr>
              <a:t>,” </a:t>
            </a:r>
          </a:p>
          <a:p>
            <a:pPr algn="r" defTabSz="914225"/>
            <a:r>
              <a:rPr lang="en-US" sz="1400" dirty="0">
                <a:solidFill>
                  <a:schemeClr val="bg1"/>
                </a:solidFill>
                <a:latin typeface="Segoe UI"/>
              </a:rPr>
              <a:t>--- </a:t>
            </a:r>
            <a:r>
              <a:rPr lang="en-US" sz="1100" dirty="0">
                <a:solidFill>
                  <a:schemeClr val="bg1"/>
                </a:solidFill>
                <a:latin typeface="Segoe UI"/>
              </a:rPr>
              <a:t>Eric Hunter, Executive VP Marketing, </a:t>
            </a:r>
            <a:r>
              <a:rPr lang="en-US" sz="1100" dirty="0">
                <a:solidFill>
                  <a:srgbClr val="FFFFFF"/>
                </a:solidFill>
                <a:latin typeface="Segoe UI"/>
              </a:rPr>
              <a:t>Pier1</a:t>
            </a:r>
          </a:p>
        </p:txBody>
      </p:sp>
      <p:sp>
        <p:nvSpPr>
          <p:cNvPr id="59" name="Rectangle 58"/>
          <p:cNvSpPr/>
          <p:nvPr/>
        </p:nvSpPr>
        <p:spPr bwMode="auto">
          <a:xfrm>
            <a:off x="6226940" y="2832175"/>
            <a:ext cx="5554337" cy="1660828"/>
          </a:xfrm>
          <a:prstGeom prst="rect">
            <a:avLst/>
          </a:prstGeom>
          <a:noFill/>
          <a:ln w="28575" cap="flat" cmpd="sng" algn="ctr">
            <a:noFill/>
            <a:prstDash val="solid"/>
            <a:headEnd type="none" w="med" len="med"/>
            <a:tailEnd type="none" w="med" len="med"/>
          </a:ln>
          <a:effectLst/>
        </p:spPr>
        <p:txBody>
          <a:bodyPr rot="0" spcFirstLastPara="0" vertOverflow="overflow" horzOverflow="overflow" vert="horz" wrap="square" lIns="149154" tIns="93221" rIns="93247" bIns="149154" numCol="1" spcCol="0" rtlCol="0" fromWordArt="0" anchor="t" anchorCtr="0" forceAA="0" compatLnSpc="1">
            <a:prstTxWarp prst="textNoShape">
              <a:avLst/>
            </a:prstTxWarp>
            <a:noAutofit/>
          </a:bodyPr>
          <a:lstStyle/>
          <a:p>
            <a:pPr defTabSz="950480" fontAlgn="base">
              <a:spcBef>
                <a:spcPct val="0"/>
              </a:spcBef>
              <a:spcAft>
                <a:spcPts val="204"/>
              </a:spcAft>
              <a:defRPr/>
            </a:pPr>
            <a:r>
              <a:rPr lang="en-US" sz="1600" b="1" kern="0" dirty="0">
                <a:solidFill>
                  <a:srgbClr val="505050"/>
                </a:solidFill>
                <a:latin typeface="Segoe UI Light" panose="020B0502040204020203" pitchFamily="34" charset="0"/>
                <a:cs typeface="Segoe UI Light" panose="020B0502040204020203" pitchFamily="34" charset="0"/>
              </a:rPr>
              <a:t>The challenge:</a:t>
            </a:r>
          </a:p>
          <a:p>
            <a:pPr marL="233105" indent="-173210" defTabSz="950480" fontAlgn="base">
              <a:spcBef>
                <a:spcPct val="0"/>
              </a:spcBef>
              <a:buFont typeface="Arial" panose="020B0604020202020204" pitchFamily="34" charset="0"/>
              <a:buChar char="•"/>
              <a:defRPr/>
            </a:pPr>
            <a:r>
              <a:rPr lang="en-US" sz="1400" kern="0" dirty="0">
                <a:solidFill>
                  <a:srgbClr val="505050"/>
                </a:solidFill>
                <a:latin typeface="Segoe UI Light" panose="020B0502040204020203" pitchFamily="34" charset="0"/>
                <a:cs typeface="Segoe UI Light" panose="020B0502040204020203" pitchFamily="34" charset="0"/>
              </a:rPr>
              <a:t>Implementing an integrated marketing strategy that harnesses customer insights across a large, </a:t>
            </a:r>
            <a:r>
              <a:rPr lang="en-US" sz="1400" kern="0" dirty="0" err="1">
                <a:solidFill>
                  <a:srgbClr val="505050"/>
                </a:solidFill>
                <a:latin typeface="Segoe UI Light" panose="020B0502040204020203" pitchFamily="34" charset="0"/>
                <a:cs typeface="Segoe UI Light" panose="020B0502040204020203" pitchFamily="34" charset="0"/>
              </a:rPr>
              <a:t>omni</a:t>
            </a:r>
            <a:r>
              <a:rPr lang="en-US" sz="1400" kern="0" dirty="0">
                <a:solidFill>
                  <a:srgbClr val="505050"/>
                </a:solidFill>
                <a:latin typeface="Segoe UI Light" panose="020B0502040204020203" pitchFamily="34" charset="0"/>
                <a:cs typeface="Segoe UI Light" panose="020B0502040204020203" pitchFamily="34" charset="0"/>
              </a:rPr>
              <a:t>-channel retail operation</a:t>
            </a:r>
          </a:p>
          <a:p>
            <a:pPr marL="233105" indent="-173210" defTabSz="950480" fontAlgn="base">
              <a:spcBef>
                <a:spcPct val="0"/>
              </a:spcBef>
              <a:buFont typeface="Arial" panose="020B0604020202020204" pitchFamily="34" charset="0"/>
              <a:buChar char="•"/>
              <a:defRPr/>
            </a:pPr>
            <a:r>
              <a:rPr lang="en-US" sz="1400" kern="0" dirty="0">
                <a:solidFill>
                  <a:srgbClr val="505050"/>
                </a:solidFill>
                <a:latin typeface="Segoe UI Light" panose="020B0502040204020203" pitchFamily="34" charset="0"/>
                <a:cs typeface="Segoe UI Light" panose="020B0502040204020203" pitchFamily="34" charset="0"/>
              </a:rPr>
              <a:t>Delivering a compelling and differentiated user experience in a highly competitive market</a:t>
            </a:r>
          </a:p>
          <a:p>
            <a:pPr marL="233105" indent="-173210" defTabSz="950480" fontAlgn="base">
              <a:spcBef>
                <a:spcPct val="0"/>
              </a:spcBef>
              <a:buFont typeface="Arial" panose="020B0604020202020204" pitchFamily="34" charset="0"/>
              <a:buChar char="•"/>
              <a:defRPr/>
            </a:pPr>
            <a:r>
              <a:rPr lang="en-US" sz="1400" kern="0" dirty="0">
                <a:solidFill>
                  <a:srgbClr val="505050"/>
                </a:solidFill>
                <a:latin typeface="Segoe UI Light" panose="020B0502040204020203" pitchFamily="34" charset="0"/>
                <a:cs typeface="Segoe UI Light" panose="020B0502040204020203" pitchFamily="34" charset="0"/>
              </a:rPr>
              <a:t>Reliance on sales and discounting to drive business volumes</a:t>
            </a:r>
          </a:p>
        </p:txBody>
      </p:sp>
      <p:sp>
        <p:nvSpPr>
          <p:cNvPr id="60" name="Rectangle 59"/>
          <p:cNvSpPr/>
          <p:nvPr/>
        </p:nvSpPr>
        <p:spPr bwMode="auto">
          <a:xfrm>
            <a:off x="6302254" y="4454091"/>
            <a:ext cx="5479022" cy="1651781"/>
          </a:xfrm>
          <a:prstGeom prst="rect">
            <a:avLst/>
          </a:prstGeom>
          <a:noFill/>
          <a:ln w="28575" cap="flat" cmpd="sng" algn="ctr">
            <a:noFill/>
            <a:prstDash val="solid"/>
            <a:headEnd type="none" w="med" len="med"/>
            <a:tailEnd type="none" w="med" len="med"/>
          </a:ln>
          <a:effectLst/>
        </p:spPr>
        <p:txBody>
          <a:bodyPr rot="0" spcFirstLastPara="0" vertOverflow="overflow" horzOverflow="overflow" vert="horz" wrap="square" lIns="149154" tIns="93221" rIns="149154" bIns="149154" numCol="1" spcCol="0" rtlCol="0" fromWordArt="0" anchor="t" anchorCtr="0" forceAA="0" compatLnSpc="1">
            <a:prstTxWarp prst="textNoShape">
              <a:avLst/>
            </a:prstTxWarp>
            <a:noAutofit/>
          </a:bodyPr>
          <a:lstStyle/>
          <a:p>
            <a:pPr defTabSz="950480" fontAlgn="base">
              <a:spcBef>
                <a:spcPct val="0"/>
              </a:spcBef>
              <a:spcAft>
                <a:spcPts val="204"/>
              </a:spcAft>
              <a:defRPr/>
            </a:pPr>
            <a:r>
              <a:rPr lang="en-US" sz="1600" b="1" kern="0" dirty="0">
                <a:solidFill>
                  <a:srgbClr val="505050"/>
                </a:solidFill>
                <a:latin typeface="Segoe UI Light" panose="020B0502040204020203" pitchFamily="34" charset="0"/>
                <a:cs typeface="Segoe UI Light" panose="020B0502040204020203" pitchFamily="34" charset="0"/>
              </a:rPr>
              <a:t>The impact:</a:t>
            </a:r>
          </a:p>
          <a:p>
            <a:pPr marL="233105" indent="-173210" defTabSz="950480" fontAlgn="base">
              <a:spcBef>
                <a:spcPct val="0"/>
              </a:spcBef>
              <a:spcAft>
                <a:spcPts val="306"/>
              </a:spcAft>
              <a:buFont typeface="Arial" panose="020B0604020202020204" pitchFamily="34" charset="0"/>
              <a:buChar char="•"/>
              <a:defRPr/>
            </a:pPr>
            <a:r>
              <a:rPr lang="en-US" sz="1400" kern="0" dirty="0">
                <a:solidFill>
                  <a:srgbClr val="505050"/>
                </a:solidFill>
                <a:latin typeface="Segoe UI Light" panose="020B0502040204020203" pitchFamily="34" charset="0"/>
                <a:cs typeface="Segoe UI Light" panose="020B0502040204020203" pitchFamily="34" charset="0"/>
              </a:rPr>
              <a:t>More targeted, cost-efficient and effective marketing campaigns</a:t>
            </a:r>
          </a:p>
          <a:p>
            <a:pPr marL="233105" indent="-173210" defTabSz="950480" fontAlgn="base">
              <a:spcBef>
                <a:spcPct val="0"/>
              </a:spcBef>
              <a:spcAft>
                <a:spcPts val="306"/>
              </a:spcAft>
              <a:buFont typeface="Arial" panose="020B0604020202020204" pitchFamily="34" charset="0"/>
              <a:buChar char="•"/>
              <a:defRPr/>
            </a:pPr>
            <a:r>
              <a:rPr lang="en-US" sz="1400" kern="0" dirty="0">
                <a:solidFill>
                  <a:srgbClr val="505050"/>
                </a:solidFill>
                <a:latin typeface="Segoe UI Light" panose="020B0502040204020203" pitchFamily="34" charset="0"/>
                <a:cs typeface="Segoe UI Light" panose="020B0502040204020203" pitchFamily="34" charset="0"/>
              </a:rPr>
              <a:t>Continuous learning of what works and what doesn’t which enables optimized web content and in-store merchandising</a:t>
            </a:r>
          </a:p>
          <a:p>
            <a:pPr marL="233105" indent="-173210" defTabSz="950480" fontAlgn="base">
              <a:spcBef>
                <a:spcPct val="0"/>
              </a:spcBef>
              <a:spcAft>
                <a:spcPts val="306"/>
              </a:spcAft>
              <a:buFont typeface="Arial" panose="020B0604020202020204" pitchFamily="34" charset="0"/>
              <a:buChar char="•"/>
              <a:defRPr/>
            </a:pPr>
            <a:r>
              <a:rPr lang="en-US" sz="1400" kern="0" dirty="0">
                <a:solidFill>
                  <a:srgbClr val="505050"/>
                </a:solidFill>
                <a:latin typeface="Segoe UI Light" panose="020B0502040204020203" pitchFamily="34" charset="0"/>
                <a:cs typeface="Segoe UI Light" panose="020B0502040204020203" pitchFamily="34" charset="0"/>
              </a:rPr>
              <a:t>Flexible Azure cloud based technology architecture that has grown and supported the business for the past 3 years</a:t>
            </a:r>
          </a:p>
          <a:p>
            <a:pPr defTabSz="950480" fontAlgn="base">
              <a:spcBef>
                <a:spcPct val="0"/>
              </a:spcBef>
              <a:spcAft>
                <a:spcPts val="612"/>
              </a:spcAft>
              <a:defRPr/>
            </a:pPr>
            <a:endParaRPr lang="en-US" sz="1600" kern="0" dirty="0">
              <a:solidFill>
                <a:srgbClr val="505050"/>
              </a:solidFill>
              <a:latin typeface="Segoe UI Light" panose="020B0502040204020203" pitchFamily="34" charset="0"/>
              <a:cs typeface="Segoe UI Light" panose="020B0502040204020203" pitchFamily="34" charset="0"/>
            </a:endParaRPr>
          </a:p>
        </p:txBody>
      </p:sp>
      <p:pic>
        <p:nvPicPr>
          <p:cNvPr id="61" name="Picture 60"/>
          <p:cNvPicPr>
            <a:picLocks noChangeAspect="1"/>
          </p:cNvPicPr>
          <p:nvPr/>
        </p:nvPicPr>
        <p:blipFill>
          <a:blip r:embed="rId2"/>
          <a:stretch>
            <a:fillRect/>
          </a:stretch>
        </p:blipFill>
        <p:spPr>
          <a:xfrm>
            <a:off x="9855310" y="1100918"/>
            <a:ext cx="1878690" cy="544821"/>
          </a:xfrm>
          <a:prstGeom prst="rect">
            <a:avLst/>
          </a:prstGeom>
        </p:spPr>
      </p:pic>
      <p:pic>
        <p:nvPicPr>
          <p:cNvPr id="62" name="Picture 6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88625" y="1531139"/>
            <a:ext cx="590450" cy="907910"/>
          </a:xfrm>
          <a:prstGeom prst="rect">
            <a:avLst/>
          </a:prstGeom>
        </p:spPr>
      </p:pic>
      <p:pic>
        <p:nvPicPr>
          <p:cNvPr id="63" name="Picture 6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50244" y="1583329"/>
            <a:ext cx="541748" cy="960087"/>
          </a:xfrm>
          <a:prstGeom prst="rect">
            <a:avLst/>
          </a:prstGeom>
        </p:spPr>
      </p:pic>
      <p:pic>
        <p:nvPicPr>
          <p:cNvPr id="64" name="Picture 6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4996" y="1800009"/>
            <a:ext cx="474788" cy="867455"/>
          </a:xfrm>
          <a:prstGeom prst="rect">
            <a:avLst/>
          </a:prstGeom>
        </p:spPr>
      </p:pic>
      <p:pic>
        <p:nvPicPr>
          <p:cNvPr id="65" name="Picture 6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46252" y="1869267"/>
            <a:ext cx="522998" cy="868373"/>
          </a:xfrm>
          <a:prstGeom prst="rect">
            <a:avLst/>
          </a:prstGeom>
        </p:spPr>
      </p:pic>
      <p:pic>
        <p:nvPicPr>
          <p:cNvPr id="66" name="Picture 6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00941" y="1231341"/>
            <a:ext cx="492629" cy="842656"/>
          </a:xfrm>
          <a:prstGeom prst="rect">
            <a:avLst/>
          </a:prstGeom>
        </p:spPr>
      </p:pic>
      <p:pic>
        <p:nvPicPr>
          <p:cNvPr id="67" name="Picture 6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47957" y="1649754"/>
            <a:ext cx="485514" cy="813464"/>
          </a:xfrm>
          <a:prstGeom prst="rect">
            <a:avLst/>
          </a:prstGeom>
        </p:spPr>
      </p:pic>
      <p:pic>
        <p:nvPicPr>
          <p:cNvPr id="68" name="Picture 6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788431" y="4566242"/>
            <a:ext cx="509756" cy="904530"/>
          </a:xfrm>
          <a:prstGeom prst="rect">
            <a:avLst/>
          </a:prstGeom>
        </p:spPr>
      </p:pic>
      <p:grpSp>
        <p:nvGrpSpPr>
          <p:cNvPr id="69" name="Group 68"/>
          <p:cNvGrpSpPr/>
          <p:nvPr/>
        </p:nvGrpSpPr>
        <p:grpSpPr>
          <a:xfrm>
            <a:off x="3083800" y="4907183"/>
            <a:ext cx="805940" cy="340872"/>
            <a:chOff x="3083371" y="4907392"/>
            <a:chExt cx="806055" cy="340920"/>
          </a:xfrm>
        </p:grpSpPr>
        <p:sp>
          <p:nvSpPr>
            <p:cNvPr id="70" name="Rounded Rectangle 50"/>
            <p:cNvSpPr/>
            <p:nvPr/>
          </p:nvSpPr>
          <p:spPr bwMode="auto">
            <a:xfrm>
              <a:off x="3232564" y="5008328"/>
              <a:ext cx="612405" cy="137887"/>
            </a:xfrm>
            <a:prstGeom prst="round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71" name="TextBox 70"/>
            <p:cNvSpPr txBox="1"/>
            <p:nvPr/>
          </p:nvSpPr>
          <p:spPr>
            <a:xfrm>
              <a:off x="3083371" y="4908763"/>
              <a:ext cx="431849" cy="337015"/>
            </a:xfrm>
            <a:prstGeom prst="rect">
              <a:avLst/>
            </a:prstGeom>
            <a:noFill/>
          </p:spPr>
          <p:txBody>
            <a:bodyPr wrap="none" lIns="182854" tIns="146284" rIns="182854" bIns="146284" rtlCol="0">
              <a:spAutoFit/>
            </a:bodyPr>
            <a:lstStyle/>
            <a:p>
              <a:pPr defTabSz="914225">
                <a:lnSpc>
                  <a:spcPct val="90000"/>
                </a:lnSpc>
                <a:spcAft>
                  <a:spcPts val="600"/>
                </a:spcAft>
                <a:defRPr/>
              </a:pPr>
              <a:r>
                <a:rPr lang="en-US" sz="300" kern="0" dirty="0">
                  <a:gradFill>
                    <a:gsLst>
                      <a:gs pos="2917">
                        <a:srgbClr val="505050"/>
                      </a:gs>
                      <a:gs pos="30000">
                        <a:srgbClr val="505050"/>
                      </a:gs>
                    </a:gsLst>
                    <a:lin ang="5400000" scaled="0"/>
                  </a:gradFill>
                  <a:latin typeface="Segoe UI"/>
                </a:rPr>
                <a:t>933</a:t>
              </a:r>
            </a:p>
          </p:txBody>
        </p:sp>
        <p:sp>
          <p:nvSpPr>
            <p:cNvPr id="72" name="TextBox 71"/>
            <p:cNvSpPr txBox="1"/>
            <p:nvPr/>
          </p:nvSpPr>
          <p:spPr>
            <a:xfrm>
              <a:off x="3174571" y="4911297"/>
              <a:ext cx="443070" cy="337015"/>
            </a:xfrm>
            <a:prstGeom prst="rect">
              <a:avLst/>
            </a:prstGeom>
            <a:noFill/>
          </p:spPr>
          <p:txBody>
            <a:bodyPr wrap="none" lIns="182854" tIns="146284" rIns="182854" bIns="146284" rtlCol="0">
              <a:spAutoFit/>
            </a:bodyPr>
            <a:lstStyle/>
            <a:p>
              <a:pPr defTabSz="914225">
                <a:lnSpc>
                  <a:spcPct val="90000"/>
                </a:lnSpc>
                <a:spcAft>
                  <a:spcPts val="600"/>
                </a:spcAft>
                <a:defRPr/>
              </a:pPr>
              <a:r>
                <a:rPr lang="en-US" sz="300" kern="0">
                  <a:gradFill>
                    <a:gsLst>
                      <a:gs pos="2917">
                        <a:srgbClr val="505050"/>
                      </a:gs>
                      <a:gs pos="30000">
                        <a:srgbClr val="505050"/>
                      </a:gs>
                    </a:gsLst>
                    <a:lin ang="5400000" scaled="0"/>
                  </a:gradFill>
                  <a:latin typeface="Segoe UI"/>
                </a:rPr>
                <a:t>38%</a:t>
              </a:r>
              <a:endParaRPr lang="en-US" sz="300" kern="0" dirty="0">
                <a:gradFill>
                  <a:gsLst>
                    <a:gs pos="2917">
                      <a:srgbClr val="505050"/>
                    </a:gs>
                    <a:gs pos="30000">
                      <a:srgbClr val="505050"/>
                    </a:gs>
                  </a:gsLst>
                  <a:lin ang="5400000" scaled="0"/>
                </a:gradFill>
                <a:latin typeface="Segoe UI"/>
              </a:endParaRPr>
            </a:p>
          </p:txBody>
        </p:sp>
        <p:sp>
          <p:nvSpPr>
            <p:cNvPr id="73" name="TextBox 72"/>
            <p:cNvSpPr txBox="1"/>
            <p:nvPr/>
          </p:nvSpPr>
          <p:spPr>
            <a:xfrm>
              <a:off x="3333275" y="4908763"/>
              <a:ext cx="407804" cy="337015"/>
            </a:xfrm>
            <a:prstGeom prst="rect">
              <a:avLst/>
            </a:prstGeom>
            <a:noFill/>
          </p:spPr>
          <p:txBody>
            <a:bodyPr wrap="none" lIns="182854" tIns="146284" rIns="182854" bIns="146284" rtlCol="0">
              <a:spAutoFit/>
            </a:bodyPr>
            <a:lstStyle/>
            <a:p>
              <a:pPr defTabSz="914225">
                <a:lnSpc>
                  <a:spcPct val="90000"/>
                </a:lnSpc>
                <a:spcAft>
                  <a:spcPts val="600"/>
                </a:spcAft>
                <a:defRPr/>
              </a:pPr>
              <a:r>
                <a:rPr lang="en-US" sz="300" kern="0">
                  <a:gradFill>
                    <a:gsLst>
                      <a:gs pos="2917">
                        <a:srgbClr val="505050"/>
                      </a:gs>
                      <a:gs pos="30000">
                        <a:srgbClr val="505050"/>
                      </a:gs>
                    </a:gsLst>
                    <a:lin ang="5400000" scaled="0"/>
                  </a:gradFill>
                  <a:latin typeface="Segoe UI"/>
                </a:rPr>
                <a:t>3x</a:t>
              </a:r>
              <a:endParaRPr lang="en-US" sz="300" kern="0" dirty="0">
                <a:gradFill>
                  <a:gsLst>
                    <a:gs pos="2917">
                      <a:srgbClr val="505050"/>
                    </a:gs>
                    <a:gs pos="30000">
                      <a:srgbClr val="505050"/>
                    </a:gs>
                  </a:gsLst>
                  <a:lin ang="5400000" scaled="0"/>
                </a:gradFill>
                <a:latin typeface="Segoe UI"/>
              </a:endParaRPr>
            </a:p>
          </p:txBody>
        </p:sp>
        <p:sp>
          <p:nvSpPr>
            <p:cNvPr id="74" name="TextBox 73"/>
            <p:cNvSpPr txBox="1"/>
            <p:nvPr/>
          </p:nvSpPr>
          <p:spPr>
            <a:xfrm>
              <a:off x="3395060" y="4907392"/>
              <a:ext cx="494366" cy="337015"/>
            </a:xfrm>
            <a:prstGeom prst="rect">
              <a:avLst/>
            </a:prstGeom>
            <a:noFill/>
          </p:spPr>
          <p:txBody>
            <a:bodyPr wrap="none" lIns="182854" tIns="146284" rIns="182854" bIns="146284" rtlCol="0">
              <a:spAutoFit/>
            </a:bodyPr>
            <a:lstStyle/>
            <a:p>
              <a:pPr defTabSz="914225">
                <a:lnSpc>
                  <a:spcPct val="90000"/>
                </a:lnSpc>
                <a:spcAft>
                  <a:spcPts val="600"/>
                </a:spcAft>
                <a:defRPr/>
              </a:pPr>
              <a:r>
                <a:rPr lang="en-US" sz="300" kern="0" dirty="0">
                  <a:gradFill>
                    <a:gsLst>
                      <a:gs pos="2917">
                        <a:srgbClr val="505050"/>
                      </a:gs>
                      <a:gs pos="30000">
                        <a:srgbClr val="505050"/>
                      </a:gs>
                    </a:gsLst>
                    <a:lin ang="5400000" scaled="0"/>
                  </a:gradFill>
                  <a:latin typeface="Segoe UI"/>
                </a:rPr>
                <a:t>402992</a:t>
              </a:r>
            </a:p>
          </p:txBody>
        </p:sp>
        <p:sp>
          <p:nvSpPr>
            <p:cNvPr id="75" name="Up Arrow 52"/>
            <p:cNvSpPr/>
            <p:nvPr/>
          </p:nvSpPr>
          <p:spPr bwMode="auto">
            <a:xfrm>
              <a:off x="3716423" y="5048585"/>
              <a:ext cx="45719" cy="45719"/>
            </a:xfrm>
            <a:prstGeom prst="upArrow">
              <a:avLst/>
            </a:prstGeom>
            <a:solidFill>
              <a:srgbClr val="107C10">
                <a:lumMod val="40000"/>
                <a:lumOff val="60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76" name="Oval 75"/>
            <p:cNvSpPr/>
            <p:nvPr/>
          </p:nvSpPr>
          <p:spPr bwMode="auto">
            <a:xfrm>
              <a:off x="3453451" y="5050311"/>
              <a:ext cx="45719" cy="45719"/>
            </a:xfrm>
            <a:prstGeom prst="ellipse">
              <a:avLst/>
            </a:prstGeom>
            <a:solidFill>
              <a:srgbClr val="FFFF00"/>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78" name="Arc 77"/>
          <p:cNvSpPr/>
          <p:nvPr/>
        </p:nvSpPr>
        <p:spPr>
          <a:xfrm rot="2617627" flipV="1">
            <a:off x="1210153" y="-46273"/>
            <a:ext cx="2875415" cy="2763749"/>
          </a:xfrm>
          <a:prstGeom prst="arc">
            <a:avLst>
              <a:gd name="adj1" fmla="val 13633007"/>
              <a:gd name="adj2" fmla="val 419653"/>
            </a:avLst>
          </a:prstGeom>
          <a:noFill/>
          <a:ln w="28575" cap="flat" cmpd="sng" algn="ctr">
            <a:solidFill>
              <a:srgbClr val="9ED4C8"/>
            </a:solidFill>
            <a:prstDash val="dash"/>
          </a:ln>
          <a:effectLst/>
        </p:spPr>
        <p:txBody>
          <a:bodyPr rtlCol="0" anchor="ctr"/>
          <a:lstStyle/>
          <a:p>
            <a:pPr algn="ctr" defTabSz="914225">
              <a:defRPr/>
            </a:pPr>
            <a:endParaRPr lang="en-US" kern="0">
              <a:solidFill>
                <a:srgbClr val="505050"/>
              </a:solidFill>
              <a:latin typeface="Segoe UI"/>
            </a:endParaRPr>
          </a:p>
        </p:txBody>
      </p:sp>
      <p:sp>
        <p:nvSpPr>
          <p:cNvPr id="79" name="Freeform 311"/>
          <p:cNvSpPr>
            <a:spLocks/>
          </p:cNvSpPr>
          <p:nvPr/>
        </p:nvSpPr>
        <p:spPr bwMode="auto">
          <a:xfrm>
            <a:off x="1098147" y="2746893"/>
            <a:ext cx="3844340" cy="1764832"/>
          </a:xfrm>
          <a:custGeom>
            <a:avLst/>
            <a:gdLst>
              <a:gd name="T0" fmla="*/ 387 w 463"/>
              <a:gd name="T1" fmla="*/ 110 h 264"/>
              <a:gd name="T2" fmla="*/ 378 w 463"/>
              <a:gd name="T3" fmla="*/ 112 h 264"/>
              <a:gd name="T4" fmla="*/ 387 w 463"/>
              <a:gd name="T5" fmla="*/ 77 h 264"/>
              <a:gd name="T6" fmla="*/ 310 w 463"/>
              <a:gd name="T7" fmla="*/ 0 h 264"/>
              <a:gd name="T8" fmla="*/ 236 w 463"/>
              <a:gd name="T9" fmla="*/ 68 h 264"/>
              <a:gd name="T10" fmla="*/ 180 w 463"/>
              <a:gd name="T11" fmla="*/ 44 h 264"/>
              <a:gd name="T12" fmla="*/ 103 w 463"/>
              <a:gd name="T13" fmla="*/ 115 h 264"/>
              <a:gd name="T14" fmla="*/ 77 w 463"/>
              <a:gd name="T15" fmla="*/ 110 h 264"/>
              <a:gd name="T16" fmla="*/ 0 w 463"/>
              <a:gd name="T17" fmla="*/ 187 h 264"/>
              <a:gd name="T18" fmla="*/ 77 w 463"/>
              <a:gd name="T19" fmla="*/ 264 h 264"/>
              <a:gd name="T20" fmla="*/ 387 w 463"/>
              <a:gd name="T21" fmla="*/ 264 h 264"/>
              <a:gd name="T22" fmla="*/ 463 w 463"/>
              <a:gd name="T23" fmla="*/ 187 h 264"/>
              <a:gd name="T24" fmla="*/ 387 w 463"/>
              <a:gd name="T25" fmla="*/ 11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3" h="264">
                <a:moveTo>
                  <a:pt x="387" y="110"/>
                </a:moveTo>
                <a:cubicBezTo>
                  <a:pt x="384" y="110"/>
                  <a:pt x="381" y="112"/>
                  <a:pt x="378" y="112"/>
                </a:cubicBezTo>
                <a:cubicBezTo>
                  <a:pt x="384" y="101"/>
                  <a:pt x="387" y="89"/>
                  <a:pt x="387" y="77"/>
                </a:cubicBezTo>
                <a:cubicBezTo>
                  <a:pt x="387" y="35"/>
                  <a:pt x="354" y="0"/>
                  <a:pt x="310" y="0"/>
                </a:cubicBezTo>
                <a:cubicBezTo>
                  <a:pt x="271" y="0"/>
                  <a:pt x="239" y="29"/>
                  <a:pt x="236" y="68"/>
                </a:cubicBezTo>
                <a:cubicBezTo>
                  <a:pt x="221" y="53"/>
                  <a:pt x="201" y="44"/>
                  <a:pt x="180" y="44"/>
                </a:cubicBezTo>
                <a:cubicBezTo>
                  <a:pt x="139" y="44"/>
                  <a:pt x="103" y="74"/>
                  <a:pt x="103" y="115"/>
                </a:cubicBezTo>
                <a:cubicBezTo>
                  <a:pt x="94" y="112"/>
                  <a:pt x="85" y="110"/>
                  <a:pt x="77" y="110"/>
                </a:cubicBezTo>
                <a:cubicBezTo>
                  <a:pt x="35" y="110"/>
                  <a:pt x="0" y="145"/>
                  <a:pt x="0" y="187"/>
                </a:cubicBezTo>
                <a:cubicBezTo>
                  <a:pt x="0" y="231"/>
                  <a:pt x="35" y="264"/>
                  <a:pt x="77" y="264"/>
                </a:cubicBezTo>
                <a:cubicBezTo>
                  <a:pt x="387" y="264"/>
                  <a:pt x="387" y="264"/>
                  <a:pt x="387" y="264"/>
                </a:cubicBezTo>
                <a:cubicBezTo>
                  <a:pt x="428" y="264"/>
                  <a:pt x="463" y="231"/>
                  <a:pt x="463" y="187"/>
                </a:cubicBezTo>
                <a:cubicBezTo>
                  <a:pt x="463" y="145"/>
                  <a:pt x="428" y="110"/>
                  <a:pt x="387" y="110"/>
                </a:cubicBezTo>
                <a:close/>
              </a:path>
            </a:pathLst>
          </a:custGeom>
          <a:solidFill>
            <a:schemeClr val="bg1">
              <a:lumMod val="75000"/>
            </a:schemeClr>
          </a:solidFill>
          <a:ln>
            <a:noFill/>
          </a:ln>
          <a:extLst/>
        </p:spPr>
        <p:txBody>
          <a:bodyPr vert="horz" wrap="square" lIns="91427" tIns="45713" rIns="91427" bIns="45713" numCol="1" anchor="t" anchorCtr="0" compatLnSpc="1">
            <a:prstTxWarp prst="textNoShape">
              <a:avLst/>
            </a:prstTxWarp>
          </a:bodyPr>
          <a:lstStyle/>
          <a:p>
            <a:pPr defTabSz="914225"/>
            <a:endParaRPr lang="en-US" dirty="0">
              <a:solidFill>
                <a:srgbClr val="505050"/>
              </a:solidFill>
              <a:latin typeface="Segoe UI"/>
            </a:endParaRPr>
          </a:p>
        </p:txBody>
      </p:sp>
      <p:cxnSp>
        <p:nvCxnSpPr>
          <p:cNvPr id="80" name="Straight Connector 79"/>
          <p:cNvCxnSpPr/>
          <p:nvPr/>
        </p:nvCxnSpPr>
        <p:spPr>
          <a:xfrm flipH="1">
            <a:off x="2780796" y="2440709"/>
            <a:ext cx="1" cy="640974"/>
          </a:xfrm>
          <a:prstGeom prst="line">
            <a:avLst/>
          </a:prstGeom>
          <a:noFill/>
          <a:ln w="19050" cap="flat" cmpd="sng" algn="ctr">
            <a:solidFill>
              <a:srgbClr val="FFFFFF">
                <a:lumMod val="50000"/>
              </a:srgbClr>
            </a:solidFill>
            <a:prstDash val="solid"/>
            <a:headEnd type="none" w="med" len="med"/>
            <a:tailEnd type="triangle" w="med" len="med"/>
          </a:ln>
          <a:effectLst/>
        </p:spPr>
      </p:cxnSp>
      <p:sp>
        <p:nvSpPr>
          <p:cNvPr id="81" name="TextBox 80"/>
          <p:cNvSpPr txBox="1"/>
          <p:nvPr/>
        </p:nvSpPr>
        <p:spPr>
          <a:xfrm>
            <a:off x="1403435" y="3772967"/>
            <a:ext cx="3542455" cy="641560"/>
          </a:xfrm>
          <a:prstGeom prst="rect">
            <a:avLst/>
          </a:prstGeom>
          <a:noFill/>
        </p:spPr>
        <p:txBody>
          <a:bodyPr wrap="none" rtlCol="0">
            <a:spAutoFit/>
          </a:bodyPr>
          <a:lstStyle/>
          <a:p>
            <a:pPr defTabSz="914225"/>
            <a:r>
              <a:rPr lang="en-US" sz="1400" i="1" dirty="0">
                <a:latin typeface="Segoe UI"/>
              </a:rPr>
              <a:t>Insight:</a:t>
            </a:r>
          </a:p>
          <a:p>
            <a:pPr defTabSz="914225"/>
            <a:r>
              <a:rPr lang="en-US" sz="1050" dirty="0">
                <a:latin typeface="Segoe UI Light"/>
              </a:rPr>
              <a:t>Identification of similar behaving and high value customers</a:t>
            </a:r>
          </a:p>
          <a:p>
            <a:pPr defTabSz="914225"/>
            <a:r>
              <a:rPr lang="en-US" sz="1050" dirty="0">
                <a:latin typeface="Segoe UI Light"/>
              </a:rPr>
              <a:t>Prescriptive and high-yield offers and campaign content</a:t>
            </a:r>
          </a:p>
        </p:txBody>
      </p:sp>
      <p:pic>
        <p:nvPicPr>
          <p:cNvPr id="82" name="Picture 8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28554" y="3004261"/>
            <a:ext cx="832563" cy="805993"/>
          </a:xfrm>
          <a:prstGeom prst="rect">
            <a:avLst/>
          </a:prstGeom>
        </p:spPr>
      </p:pic>
      <p:pic>
        <p:nvPicPr>
          <p:cNvPr id="83" name="Picture 8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208685" y="2911382"/>
            <a:ext cx="555144" cy="985068"/>
          </a:xfrm>
          <a:prstGeom prst="rect">
            <a:avLst/>
          </a:prstGeom>
        </p:spPr>
      </p:pic>
      <p:grpSp>
        <p:nvGrpSpPr>
          <p:cNvPr id="84" name="Group 83"/>
          <p:cNvGrpSpPr/>
          <p:nvPr/>
        </p:nvGrpSpPr>
        <p:grpSpPr>
          <a:xfrm>
            <a:off x="1546887" y="3465624"/>
            <a:ext cx="846959" cy="340197"/>
            <a:chOff x="1546241" y="3465629"/>
            <a:chExt cx="847079" cy="340246"/>
          </a:xfrm>
        </p:grpSpPr>
        <p:sp>
          <p:nvSpPr>
            <p:cNvPr id="85" name="Rounded Rectangle 62"/>
            <p:cNvSpPr/>
            <p:nvPr/>
          </p:nvSpPr>
          <p:spPr bwMode="auto">
            <a:xfrm>
              <a:off x="1695434" y="3567752"/>
              <a:ext cx="612405" cy="137887"/>
            </a:xfrm>
            <a:prstGeom prst="round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86" name="TextBox 85"/>
            <p:cNvSpPr txBox="1"/>
            <p:nvPr/>
          </p:nvSpPr>
          <p:spPr>
            <a:xfrm>
              <a:off x="1546241" y="3468860"/>
              <a:ext cx="431849" cy="337015"/>
            </a:xfrm>
            <a:prstGeom prst="rect">
              <a:avLst/>
            </a:prstGeom>
            <a:noFill/>
          </p:spPr>
          <p:txBody>
            <a:bodyPr wrap="none" lIns="182854" tIns="146284" rIns="182854" bIns="146284" rtlCol="0">
              <a:spAutoFit/>
            </a:bodyPr>
            <a:lstStyle/>
            <a:p>
              <a:pPr defTabSz="914225">
                <a:lnSpc>
                  <a:spcPct val="90000"/>
                </a:lnSpc>
                <a:spcAft>
                  <a:spcPts val="600"/>
                </a:spcAft>
                <a:defRPr/>
              </a:pPr>
              <a:r>
                <a:rPr lang="en-US" sz="300" kern="0" dirty="0">
                  <a:gradFill>
                    <a:gsLst>
                      <a:gs pos="2917">
                        <a:srgbClr val="505050"/>
                      </a:gs>
                      <a:gs pos="30000">
                        <a:srgbClr val="505050"/>
                      </a:gs>
                    </a:gsLst>
                    <a:lin ang="5400000" scaled="0"/>
                  </a:gradFill>
                  <a:latin typeface="Segoe UI"/>
                </a:rPr>
                <a:t>830</a:t>
              </a:r>
            </a:p>
          </p:txBody>
        </p:sp>
        <p:sp>
          <p:nvSpPr>
            <p:cNvPr id="87" name="TextBox 86"/>
            <p:cNvSpPr txBox="1"/>
            <p:nvPr/>
          </p:nvSpPr>
          <p:spPr>
            <a:xfrm>
              <a:off x="1636457" y="3468188"/>
              <a:ext cx="443070" cy="337015"/>
            </a:xfrm>
            <a:prstGeom prst="rect">
              <a:avLst/>
            </a:prstGeom>
            <a:noFill/>
          </p:spPr>
          <p:txBody>
            <a:bodyPr wrap="none" lIns="182854" tIns="146284" rIns="182854" bIns="146284" rtlCol="0">
              <a:spAutoFit/>
            </a:bodyPr>
            <a:lstStyle/>
            <a:p>
              <a:pPr defTabSz="914225">
                <a:lnSpc>
                  <a:spcPct val="90000"/>
                </a:lnSpc>
                <a:spcAft>
                  <a:spcPts val="600"/>
                </a:spcAft>
                <a:defRPr/>
              </a:pPr>
              <a:r>
                <a:rPr lang="en-US" sz="300" kern="0" dirty="0">
                  <a:gradFill>
                    <a:gsLst>
                      <a:gs pos="2917">
                        <a:srgbClr val="505050"/>
                      </a:gs>
                      <a:gs pos="30000">
                        <a:srgbClr val="505050"/>
                      </a:gs>
                    </a:gsLst>
                    <a:lin ang="5400000" scaled="0"/>
                  </a:gradFill>
                  <a:latin typeface="Segoe UI"/>
                </a:rPr>
                <a:t>46%</a:t>
              </a:r>
            </a:p>
          </p:txBody>
        </p:sp>
        <p:sp>
          <p:nvSpPr>
            <p:cNvPr id="88" name="TextBox 87"/>
            <p:cNvSpPr txBox="1"/>
            <p:nvPr/>
          </p:nvSpPr>
          <p:spPr>
            <a:xfrm>
              <a:off x="1815452" y="3468188"/>
              <a:ext cx="436658" cy="337015"/>
            </a:xfrm>
            <a:prstGeom prst="rect">
              <a:avLst/>
            </a:prstGeom>
            <a:noFill/>
          </p:spPr>
          <p:txBody>
            <a:bodyPr wrap="none" lIns="182854" tIns="146284" rIns="182854" bIns="146284" rtlCol="0">
              <a:spAutoFit/>
            </a:bodyPr>
            <a:lstStyle/>
            <a:p>
              <a:pPr defTabSz="914225">
                <a:lnSpc>
                  <a:spcPct val="90000"/>
                </a:lnSpc>
                <a:spcAft>
                  <a:spcPts val="600"/>
                </a:spcAft>
                <a:defRPr/>
              </a:pPr>
              <a:r>
                <a:rPr lang="en-US" sz="300" kern="0" dirty="0">
                  <a:gradFill>
                    <a:gsLst>
                      <a:gs pos="2917">
                        <a:srgbClr val="505050"/>
                      </a:gs>
                      <a:gs pos="30000">
                        <a:srgbClr val="505050"/>
                      </a:gs>
                    </a:gsLst>
                    <a:lin ang="5400000" scaled="0"/>
                  </a:gradFill>
                  <a:latin typeface="Segoe UI"/>
                </a:rPr>
                <a:t>2.9x</a:t>
              </a:r>
            </a:p>
          </p:txBody>
        </p:sp>
        <p:sp>
          <p:nvSpPr>
            <p:cNvPr id="89" name="TextBox 88"/>
            <p:cNvSpPr txBox="1"/>
            <p:nvPr/>
          </p:nvSpPr>
          <p:spPr>
            <a:xfrm>
              <a:off x="1898954" y="3465629"/>
              <a:ext cx="494366" cy="337015"/>
            </a:xfrm>
            <a:prstGeom prst="rect">
              <a:avLst/>
            </a:prstGeom>
            <a:noFill/>
          </p:spPr>
          <p:txBody>
            <a:bodyPr wrap="none" lIns="182854" tIns="146284" rIns="182854" bIns="146284" rtlCol="0">
              <a:spAutoFit/>
            </a:bodyPr>
            <a:lstStyle/>
            <a:p>
              <a:pPr defTabSz="914225">
                <a:lnSpc>
                  <a:spcPct val="90000"/>
                </a:lnSpc>
                <a:spcAft>
                  <a:spcPts val="600"/>
                </a:spcAft>
                <a:defRPr/>
              </a:pPr>
              <a:r>
                <a:rPr lang="en-US" sz="300" kern="0" dirty="0">
                  <a:gradFill>
                    <a:gsLst>
                      <a:gs pos="2917">
                        <a:srgbClr val="505050"/>
                      </a:gs>
                      <a:gs pos="30000">
                        <a:srgbClr val="505050"/>
                      </a:gs>
                    </a:gsLst>
                    <a:lin ang="5400000" scaled="0"/>
                  </a:gradFill>
                  <a:latin typeface="Segoe UI"/>
                </a:rPr>
                <a:t>402993</a:t>
              </a:r>
            </a:p>
          </p:txBody>
        </p:sp>
        <p:sp>
          <p:nvSpPr>
            <p:cNvPr id="90" name="Up Arrow 67"/>
            <p:cNvSpPr/>
            <p:nvPr/>
          </p:nvSpPr>
          <p:spPr bwMode="auto">
            <a:xfrm>
              <a:off x="2226275" y="3602994"/>
              <a:ext cx="45719" cy="45719"/>
            </a:xfrm>
            <a:prstGeom prst="upArrow">
              <a:avLst/>
            </a:prstGeom>
            <a:solidFill>
              <a:srgbClr val="107C10">
                <a:lumMod val="40000"/>
                <a:lumOff val="60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91" name="Oval 90"/>
            <p:cNvSpPr/>
            <p:nvPr/>
          </p:nvSpPr>
          <p:spPr bwMode="auto">
            <a:xfrm>
              <a:off x="1923551" y="3606608"/>
              <a:ext cx="45719" cy="45719"/>
            </a:xfrm>
            <a:prstGeom prst="ellipse">
              <a:avLst/>
            </a:prstGeom>
            <a:solidFill>
              <a:srgbClr val="FF0000"/>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92" name="TextBox 91"/>
          <p:cNvSpPr txBox="1"/>
          <p:nvPr/>
        </p:nvSpPr>
        <p:spPr>
          <a:xfrm>
            <a:off x="4095406" y="2929444"/>
            <a:ext cx="2292341" cy="484679"/>
          </a:xfrm>
          <a:prstGeom prst="rect">
            <a:avLst/>
          </a:prstGeom>
          <a:noFill/>
        </p:spPr>
        <p:txBody>
          <a:bodyPr wrap="square" rtlCol="0">
            <a:spAutoFit/>
          </a:bodyPr>
          <a:lstStyle/>
          <a:p>
            <a:pPr defTabSz="914225"/>
            <a:r>
              <a:rPr lang="en-US" sz="1400" i="1" dirty="0">
                <a:latin typeface="Segoe UI"/>
              </a:rPr>
              <a:t>Analytics:</a:t>
            </a:r>
          </a:p>
          <a:p>
            <a:pPr defTabSz="914225"/>
            <a:endParaRPr lang="en-US" sz="1100" dirty="0">
              <a:latin typeface="Segoe UI"/>
            </a:endParaRPr>
          </a:p>
        </p:txBody>
      </p:sp>
      <p:sp>
        <p:nvSpPr>
          <p:cNvPr id="93" name="TextBox 92"/>
          <p:cNvSpPr txBox="1"/>
          <p:nvPr/>
        </p:nvSpPr>
        <p:spPr>
          <a:xfrm>
            <a:off x="4062401" y="3177692"/>
            <a:ext cx="1927150" cy="505957"/>
          </a:xfrm>
          <a:prstGeom prst="rect">
            <a:avLst/>
          </a:prstGeom>
          <a:noFill/>
        </p:spPr>
        <p:txBody>
          <a:bodyPr wrap="square" rtlCol="0">
            <a:spAutoFit/>
          </a:bodyPr>
          <a:lstStyle/>
          <a:p>
            <a:pPr defTabSz="914225"/>
            <a:r>
              <a:rPr lang="en-US" sz="900" dirty="0" err="1">
                <a:latin typeface="Segoe UI Light"/>
              </a:rPr>
              <a:t>Kmeans</a:t>
            </a:r>
            <a:r>
              <a:rPr lang="en-US" sz="900" dirty="0">
                <a:latin typeface="Segoe UI Light"/>
              </a:rPr>
              <a:t> clustering for segmentation</a:t>
            </a:r>
          </a:p>
          <a:p>
            <a:pPr defTabSz="914225"/>
            <a:r>
              <a:rPr lang="en-US" sz="900" dirty="0">
                <a:latin typeface="Segoe UI Light"/>
              </a:rPr>
              <a:t>Linear regression algorithms for customer-specific prediction scoring</a:t>
            </a:r>
          </a:p>
        </p:txBody>
      </p:sp>
    </p:spTree>
    <p:extLst>
      <p:ext uri="{BB962C8B-B14F-4D97-AF65-F5344CB8AC3E}">
        <p14:creationId xmlns:p14="http://schemas.microsoft.com/office/powerpoint/2010/main" val="1122122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5775" y="1248538"/>
            <a:ext cx="1632422" cy="1535088"/>
            <a:chOff x="-9196" y="4067369"/>
            <a:chExt cx="975578" cy="917409"/>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134" y="4067369"/>
              <a:ext cx="310408" cy="52008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415" y="4103490"/>
              <a:ext cx="309787" cy="529899"/>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6" y="4251467"/>
              <a:ext cx="281769" cy="467843"/>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685" y="4280552"/>
              <a:ext cx="311504" cy="50712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8979" y="4150979"/>
              <a:ext cx="302779" cy="536586"/>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8401" y="4386684"/>
              <a:ext cx="372929" cy="598094"/>
            </a:xfrm>
            <a:prstGeom prst="rect">
              <a:avLst/>
            </a:prstGeom>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5415" y="4396959"/>
              <a:ext cx="297989" cy="528763"/>
            </a:xfrm>
            <a:prstGeom prst="rect">
              <a:avLst/>
            </a:prstGeom>
          </p:spPr>
        </p:pic>
        <p:pic>
          <p:nvPicPr>
            <p:cNvPr id="12" name="Pictur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8282" y="4402719"/>
              <a:ext cx="308100" cy="546704"/>
            </a:xfrm>
            <a:prstGeom prst="rect">
              <a:avLst/>
            </a:prstGeom>
          </p:spPr>
        </p:pic>
      </p:grpSp>
      <p:sp>
        <p:nvSpPr>
          <p:cNvPr id="13" name="Rectangle 12"/>
          <p:cNvSpPr/>
          <p:nvPr/>
        </p:nvSpPr>
        <p:spPr bwMode="auto">
          <a:xfrm>
            <a:off x="6078767" y="487"/>
            <a:ext cx="6112368" cy="6857027"/>
          </a:xfrm>
          <a:prstGeom prst="rect">
            <a:avLst/>
          </a:prstGeom>
          <a:solidFill>
            <a:srgbClr val="BD9DE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lnSpc>
                <a:spcPct val="90000"/>
              </a:lnSpc>
              <a:spcBef>
                <a:spcPct val="0"/>
              </a:spcBef>
              <a:spcAft>
                <a:spcPct val="0"/>
              </a:spcAft>
              <a:defRPr/>
            </a:pPr>
            <a:endParaRPr lang="en-US" sz="2400"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4" name="Title 1"/>
          <p:cNvSpPr txBox="1">
            <a:spLocks/>
          </p:cNvSpPr>
          <p:nvPr/>
        </p:nvSpPr>
        <p:spPr>
          <a:xfrm>
            <a:off x="314801" y="154667"/>
            <a:ext cx="11654187" cy="899537"/>
          </a:xfrm>
          <a:prstGeom prst="rect">
            <a:avLst/>
          </a:prstGeom>
        </p:spPr>
        <p:txBody>
          <a:bodyPr vert="horz" wrap="square" lIns="143428" tIns="89642" rIns="143428" bIns="89642" rtlCol="0" anchor="t">
            <a:noAutofit/>
          </a:bodyPr>
          <a:lstStyle>
            <a:lvl1pPr algn="l" defTabSz="932194" rtl="0" eaLnBrk="1" latinLnBrk="0" hangingPunct="1">
              <a:lnSpc>
                <a:spcPct val="90000"/>
              </a:lnSpc>
              <a:spcBef>
                <a:spcPct val="0"/>
              </a:spcBef>
              <a:buNone/>
              <a:defRPr lang="en-US" sz="4797"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13830">
              <a:defRPr/>
            </a:pPr>
            <a:r>
              <a:rPr lang="en-US" sz="4702" spc="-100">
                <a:gradFill>
                  <a:gsLst>
                    <a:gs pos="1250">
                      <a:srgbClr val="505050"/>
                    </a:gs>
                    <a:gs pos="100000">
                      <a:srgbClr val="505050"/>
                    </a:gs>
                  </a:gsLst>
                  <a:lin ang="5400000" scaled="0"/>
                </a:gradFill>
                <a:latin typeface="Segoe UI Light"/>
              </a:rPr>
              <a:t>Building a Demand Forecasting solution </a:t>
            </a:r>
            <a:endParaRPr lang="en-US" sz="4702" spc="-100" dirty="0">
              <a:gradFill>
                <a:gsLst>
                  <a:gs pos="1250">
                    <a:srgbClr val="505050"/>
                  </a:gs>
                  <a:gs pos="100000">
                    <a:srgbClr val="505050"/>
                  </a:gs>
                </a:gsLst>
                <a:lin ang="5400000" scaled="0"/>
              </a:gradFill>
              <a:latin typeface="Segoe UI Light"/>
            </a:endParaRPr>
          </a:p>
        </p:txBody>
      </p:sp>
      <p:sp>
        <p:nvSpPr>
          <p:cNvPr id="15" name="Slide Number Placeholder 3"/>
          <p:cNvSpPr txBox="1">
            <a:spLocks/>
          </p:cNvSpPr>
          <p:nvPr/>
        </p:nvSpPr>
        <p:spPr>
          <a:xfrm>
            <a:off x="9179121" y="6470410"/>
            <a:ext cx="2742811" cy="365074"/>
          </a:xfrm>
          <a:prstGeom prst="rect">
            <a:avLst/>
          </a:prstGeom>
        </p:spPr>
        <p:txBody>
          <a:bodyPr vert="horz" lIns="89642" tIns="44821" rIns="89642" bIns="44821" rtlCol="0" anchor="ctr"/>
          <a:lstStyle>
            <a:defPPr>
              <a:defRPr lang="en-US"/>
            </a:defPPr>
            <a:lvl1pPr marL="0" algn="r" defTabSz="932742" rtl="0" eaLnBrk="1" latinLnBrk="0" hangingPunct="1">
              <a:defRPr sz="1224" kern="1200">
                <a:solidFill>
                  <a:srgbClr val="808080"/>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defTabSz="914225"/>
            <a:endParaRPr lang="en-US" sz="1200" dirty="0">
              <a:latin typeface="Segoe UI"/>
            </a:endParaRPr>
          </a:p>
        </p:txBody>
      </p:sp>
      <p:sp>
        <p:nvSpPr>
          <p:cNvPr id="16" name="TextBox 15"/>
          <p:cNvSpPr txBox="1"/>
          <p:nvPr/>
        </p:nvSpPr>
        <p:spPr>
          <a:xfrm>
            <a:off x="3318703" y="1360577"/>
            <a:ext cx="2207656" cy="769441"/>
          </a:xfrm>
          <a:prstGeom prst="rect">
            <a:avLst/>
          </a:prstGeom>
          <a:noFill/>
        </p:spPr>
        <p:txBody>
          <a:bodyPr wrap="none" rtlCol="0">
            <a:spAutoFit/>
          </a:bodyPr>
          <a:lstStyle/>
          <a:p>
            <a:pPr defTabSz="914225"/>
            <a:r>
              <a:rPr lang="en-US" sz="1100" dirty="0">
                <a:solidFill>
                  <a:srgbClr val="505050"/>
                </a:solidFill>
                <a:latin typeface="Segoe UI Light"/>
              </a:rPr>
              <a:t>Web and marketing activities</a:t>
            </a:r>
          </a:p>
          <a:p>
            <a:pPr defTabSz="914225"/>
            <a:r>
              <a:rPr lang="en-US" sz="1100" dirty="0">
                <a:solidFill>
                  <a:srgbClr val="505050"/>
                </a:solidFill>
                <a:latin typeface="Segoe UI Light"/>
              </a:rPr>
              <a:t>Offers, pricing and competitors</a:t>
            </a:r>
          </a:p>
          <a:p>
            <a:pPr defTabSz="914225"/>
            <a:r>
              <a:rPr lang="en-US" sz="1100" dirty="0">
                <a:solidFill>
                  <a:srgbClr val="505050"/>
                </a:solidFill>
                <a:latin typeface="Segoe UI Light"/>
              </a:rPr>
              <a:t>Sales coverage/capacity/incentives</a:t>
            </a:r>
          </a:p>
          <a:p>
            <a:pPr defTabSz="914225"/>
            <a:r>
              <a:rPr lang="en-US" sz="1100" dirty="0">
                <a:solidFill>
                  <a:srgbClr val="505050"/>
                </a:solidFill>
                <a:latin typeface="Segoe UI Light"/>
              </a:rPr>
              <a:t>Related external data sets</a:t>
            </a:r>
          </a:p>
        </p:txBody>
      </p:sp>
      <p:sp>
        <p:nvSpPr>
          <p:cNvPr id="17" name="TextBox 16"/>
          <p:cNvSpPr txBox="1"/>
          <p:nvPr/>
        </p:nvSpPr>
        <p:spPr>
          <a:xfrm>
            <a:off x="1395150" y="5273250"/>
            <a:ext cx="2756242" cy="1080911"/>
          </a:xfrm>
          <a:prstGeom prst="rect">
            <a:avLst/>
          </a:prstGeom>
          <a:noFill/>
        </p:spPr>
        <p:txBody>
          <a:bodyPr wrap="square" rtlCol="0">
            <a:spAutoFit/>
          </a:bodyPr>
          <a:lstStyle/>
          <a:p>
            <a:pPr defTabSz="914225"/>
            <a:r>
              <a:rPr lang="en-US" sz="1050" dirty="0">
                <a:solidFill>
                  <a:srgbClr val="505050"/>
                </a:solidFill>
                <a:latin typeface="Segoe UI Light"/>
              </a:rPr>
              <a:t>Update production </a:t>
            </a:r>
            <a:r>
              <a:rPr lang="en-US" sz="1050">
                <a:solidFill>
                  <a:srgbClr val="505050"/>
                </a:solidFill>
                <a:latin typeface="Segoe UI Light"/>
              </a:rPr>
              <a:t>plans </a:t>
            </a:r>
          </a:p>
          <a:p>
            <a:pPr defTabSz="914225"/>
            <a:r>
              <a:rPr lang="en-US" sz="1050" dirty="0">
                <a:solidFill>
                  <a:srgbClr val="505050"/>
                </a:solidFill>
                <a:latin typeface="Segoe UI Light"/>
              </a:rPr>
              <a:t>and MES system</a:t>
            </a:r>
          </a:p>
          <a:p>
            <a:pPr defTabSz="914225"/>
            <a:r>
              <a:rPr lang="en-US" sz="1050" dirty="0">
                <a:solidFill>
                  <a:srgbClr val="505050"/>
                </a:solidFill>
                <a:latin typeface="Segoe UI Light"/>
              </a:rPr>
              <a:t>Modify staff scheduling</a:t>
            </a:r>
          </a:p>
          <a:p>
            <a:pPr defTabSz="914225"/>
            <a:r>
              <a:rPr lang="en-US" sz="1050" dirty="0">
                <a:solidFill>
                  <a:srgbClr val="505050"/>
                </a:solidFill>
                <a:latin typeface="Segoe UI Light"/>
              </a:rPr>
              <a:t>Automate price changes</a:t>
            </a:r>
          </a:p>
          <a:p>
            <a:pPr defTabSz="914225"/>
            <a:r>
              <a:rPr lang="en-US" sz="1050" dirty="0">
                <a:solidFill>
                  <a:srgbClr val="505050"/>
                </a:solidFill>
                <a:latin typeface="Segoe UI Light"/>
              </a:rPr>
              <a:t>Update sales lead scoring models</a:t>
            </a:r>
          </a:p>
          <a:p>
            <a:pPr defTabSz="914225"/>
            <a:r>
              <a:rPr lang="en-US" sz="1050" dirty="0">
                <a:solidFill>
                  <a:srgbClr val="505050"/>
                </a:solidFill>
                <a:latin typeface="Segoe UI Light"/>
              </a:rPr>
              <a:t>Change logistics and warehousing plans</a:t>
            </a:r>
          </a:p>
        </p:txBody>
      </p:sp>
      <p:sp>
        <p:nvSpPr>
          <p:cNvPr id="18" name="TextBox 17"/>
          <p:cNvSpPr txBox="1"/>
          <p:nvPr/>
        </p:nvSpPr>
        <p:spPr>
          <a:xfrm>
            <a:off x="3308526" y="1114390"/>
            <a:ext cx="1073282" cy="312029"/>
          </a:xfrm>
          <a:prstGeom prst="rect">
            <a:avLst/>
          </a:prstGeom>
          <a:noFill/>
        </p:spPr>
        <p:txBody>
          <a:bodyPr wrap="none" rtlCol="0">
            <a:spAutoFit/>
          </a:bodyPr>
          <a:lstStyle/>
          <a:p>
            <a:pPr defTabSz="914225"/>
            <a:r>
              <a:rPr lang="en-US" sz="1400" i="1" dirty="0">
                <a:solidFill>
                  <a:srgbClr val="505050"/>
                </a:solidFill>
                <a:latin typeface="Segoe UI"/>
              </a:rPr>
              <a:t>Input Data:</a:t>
            </a:r>
          </a:p>
        </p:txBody>
      </p:sp>
      <p:sp>
        <p:nvSpPr>
          <p:cNvPr id="19" name="TextBox 18"/>
          <p:cNvSpPr txBox="1"/>
          <p:nvPr/>
        </p:nvSpPr>
        <p:spPr>
          <a:xfrm>
            <a:off x="1414377" y="5034413"/>
            <a:ext cx="1572836" cy="312029"/>
          </a:xfrm>
          <a:prstGeom prst="rect">
            <a:avLst/>
          </a:prstGeom>
          <a:noFill/>
        </p:spPr>
        <p:txBody>
          <a:bodyPr wrap="none" rtlCol="0">
            <a:spAutoFit/>
          </a:bodyPr>
          <a:lstStyle/>
          <a:p>
            <a:pPr defTabSz="914225"/>
            <a:r>
              <a:rPr lang="en-US" sz="1400" i="1" dirty="0">
                <a:solidFill>
                  <a:srgbClr val="505050"/>
                </a:solidFill>
                <a:latin typeface="Segoe UI"/>
              </a:rPr>
              <a:t>Intelligent Action:</a:t>
            </a:r>
          </a:p>
        </p:txBody>
      </p:sp>
      <p:sp>
        <p:nvSpPr>
          <p:cNvPr id="20" name="Arc 19"/>
          <p:cNvSpPr/>
          <p:nvPr/>
        </p:nvSpPr>
        <p:spPr>
          <a:xfrm rot="18913467">
            <a:off x="1330296" y="4932232"/>
            <a:ext cx="2875415" cy="2763749"/>
          </a:xfrm>
          <a:prstGeom prst="arc">
            <a:avLst>
              <a:gd name="adj1" fmla="val 16661826"/>
              <a:gd name="adj2" fmla="val 2766671"/>
            </a:avLst>
          </a:prstGeom>
          <a:noFill/>
          <a:ln w="28575" cap="flat" cmpd="sng" algn="ctr">
            <a:solidFill>
              <a:srgbClr val="9ED4C8"/>
            </a:solidFill>
            <a:prstDash val="dash"/>
          </a:ln>
          <a:effectLst/>
        </p:spPr>
        <p:txBody>
          <a:bodyPr rtlCol="0" anchor="ctr"/>
          <a:lstStyle/>
          <a:p>
            <a:pPr algn="ctr" defTabSz="914225">
              <a:defRPr/>
            </a:pPr>
            <a:endParaRPr lang="en-US" kern="0">
              <a:solidFill>
                <a:srgbClr val="505050"/>
              </a:solidFill>
              <a:latin typeface="Segoe UI"/>
            </a:endParaRPr>
          </a:p>
        </p:txBody>
      </p:sp>
      <p:cxnSp>
        <p:nvCxnSpPr>
          <p:cNvPr id="21" name="Straight Connector 20"/>
          <p:cNvCxnSpPr/>
          <p:nvPr/>
        </p:nvCxnSpPr>
        <p:spPr>
          <a:xfrm>
            <a:off x="2780796" y="4497926"/>
            <a:ext cx="1" cy="558506"/>
          </a:xfrm>
          <a:prstGeom prst="line">
            <a:avLst/>
          </a:prstGeom>
          <a:noFill/>
          <a:ln w="19050" cap="flat" cmpd="sng" algn="ctr">
            <a:solidFill>
              <a:srgbClr val="FFFFFF">
                <a:lumMod val="50000"/>
              </a:srgbClr>
            </a:solidFill>
            <a:prstDash val="solid"/>
            <a:headEnd type="none" w="med" len="med"/>
            <a:tailEnd type="triangle" w="med" len="med"/>
          </a:ln>
          <a:effectLst/>
        </p:spPr>
      </p:cxnSp>
      <p:sp>
        <p:nvSpPr>
          <p:cNvPr id="23" name="Arc 22"/>
          <p:cNvSpPr/>
          <p:nvPr/>
        </p:nvSpPr>
        <p:spPr>
          <a:xfrm rot="2617627" flipV="1">
            <a:off x="1210153" y="-46273"/>
            <a:ext cx="2875415" cy="2763749"/>
          </a:xfrm>
          <a:prstGeom prst="arc">
            <a:avLst>
              <a:gd name="adj1" fmla="val 13633007"/>
              <a:gd name="adj2" fmla="val 419653"/>
            </a:avLst>
          </a:prstGeom>
          <a:noFill/>
          <a:ln w="28575" cap="flat" cmpd="sng" algn="ctr">
            <a:solidFill>
              <a:srgbClr val="9ED4C8"/>
            </a:solidFill>
            <a:prstDash val="dash"/>
          </a:ln>
          <a:effectLst/>
        </p:spPr>
        <p:txBody>
          <a:bodyPr rtlCol="0" anchor="ctr"/>
          <a:lstStyle/>
          <a:p>
            <a:pPr algn="ctr" defTabSz="914225">
              <a:defRPr/>
            </a:pPr>
            <a:endParaRPr lang="en-US" kern="0">
              <a:solidFill>
                <a:srgbClr val="505050"/>
              </a:solidFill>
              <a:latin typeface="Segoe UI"/>
            </a:endParaRPr>
          </a:p>
        </p:txBody>
      </p:sp>
      <p:sp>
        <p:nvSpPr>
          <p:cNvPr id="24" name="Freeform 311"/>
          <p:cNvSpPr>
            <a:spLocks/>
          </p:cNvSpPr>
          <p:nvPr/>
        </p:nvSpPr>
        <p:spPr bwMode="auto">
          <a:xfrm>
            <a:off x="1098147" y="2746893"/>
            <a:ext cx="3844340" cy="1764832"/>
          </a:xfrm>
          <a:custGeom>
            <a:avLst/>
            <a:gdLst>
              <a:gd name="T0" fmla="*/ 387 w 463"/>
              <a:gd name="T1" fmla="*/ 110 h 264"/>
              <a:gd name="T2" fmla="*/ 378 w 463"/>
              <a:gd name="T3" fmla="*/ 112 h 264"/>
              <a:gd name="T4" fmla="*/ 387 w 463"/>
              <a:gd name="T5" fmla="*/ 77 h 264"/>
              <a:gd name="T6" fmla="*/ 310 w 463"/>
              <a:gd name="T7" fmla="*/ 0 h 264"/>
              <a:gd name="T8" fmla="*/ 236 w 463"/>
              <a:gd name="T9" fmla="*/ 68 h 264"/>
              <a:gd name="T10" fmla="*/ 180 w 463"/>
              <a:gd name="T11" fmla="*/ 44 h 264"/>
              <a:gd name="T12" fmla="*/ 103 w 463"/>
              <a:gd name="T13" fmla="*/ 115 h 264"/>
              <a:gd name="T14" fmla="*/ 77 w 463"/>
              <a:gd name="T15" fmla="*/ 110 h 264"/>
              <a:gd name="T16" fmla="*/ 0 w 463"/>
              <a:gd name="T17" fmla="*/ 187 h 264"/>
              <a:gd name="T18" fmla="*/ 77 w 463"/>
              <a:gd name="T19" fmla="*/ 264 h 264"/>
              <a:gd name="T20" fmla="*/ 387 w 463"/>
              <a:gd name="T21" fmla="*/ 264 h 264"/>
              <a:gd name="T22" fmla="*/ 463 w 463"/>
              <a:gd name="T23" fmla="*/ 187 h 264"/>
              <a:gd name="T24" fmla="*/ 387 w 463"/>
              <a:gd name="T25" fmla="*/ 11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3" h="264">
                <a:moveTo>
                  <a:pt x="387" y="110"/>
                </a:moveTo>
                <a:cubicBezTo>
                  <a:pt x="384" y="110"/>
                  <a:pt x="381" y="112"/>
                  <a:pt x="378" y="112"/>
                </a:cubicBezTo>
                <a:cubicBezTo>
                  <a:pt x="384" y="101"/>
                  <a:pt x="387" y="89"/>
                  <a:pt x="387" y="77"/>
                </a:cubicBezTo>
                <a:cubicBezTo>
                  <a:pt x="387" y="35"/>
                  <a:pt x="354" y="0"/>
                  <a:pt x="310" y="0"/>
                </a:cubicBezTo>
                <a:cubicBezTo>
                  <a:pt x="271" y="0"/>
                  <a:pt x="239" y="29"/>
                  <a:pt x="236" y="68"/>
                </a:cubicBezTo>
                <a:cubicBezTo>
                  <a:pt x="221" y="53"/>
                  <a:pt x="201" y="44"/>
                  <a:pt x="180" y="44"/>
                </a:cubicBezTo>
                <a:cubicBezTo>
                  <a:pt x="139" y="44"/>
                  <a:pt x="103" y="74"/>
                  <a:pt x="103" y="115"/>
                </a:cubicBezTo>
                <a:cubicBezTo>
                  <a:pt x="94" y="112"/>
                  <a:pt x="85" y="110"/>
                  <a:pt x="77" y="110"/>
                </a:cubicBezTo>
                <a:cubicBezTo>
                  <a:pt x="35" y="110"/>
                  <a:pt x="0" y="145"/>
                  <a:pt x="0" y="187"/>
                </a:cubicBezTo>
                <a:cubicBezTo>
                  <a:pt x="0" y="231"/>
                  <a:pt x="35" y="264"/>
                  <a:pt x="77" y="264"/>
                </a:cubicBezTo>
                <a:cubicBezTo>
                  <a:pt x="387" y="264"/>
                  <a:pt x="387" y="264"/>
                  <a:pt x="387" y="264"/>
                </a:cubicBezTo>
                <a:cubicBezTo>
                  <a:pt x="428" y="264"/>
                  <a:pt x="463" y="231"/>
                  <a:pt x="463" y="187"/>
                </a:cubicBezTo>
                <a:cubicBezTo>
                  <a:pt x="463" y="145"/>
                  <a:pt x="428" y="110"/>
                  <a:pt x="387" y="110"/>
                </a:cubicBezTo>
                <a:close/>
              </a:path>
            </a:pathLst>
          </a:custGeom>
          <a:solidFill>
            <a:schemeClr val="bg1">
              <a:lumMod val="75000"/>
            </a:schemeClr>
          </a:solidFill>
          <a:ln>
            <a:noFill/>
          </a:ln>
          <a:extLst/>
        </p:spPr>
        <p:txBody>
          <a:bodyPr vert="horz" wrap="square" lIns="91427" tIns="45713" rIns="91427" bIns="45713" numCol="1" anchor="t" anchorCtr="0" compatLnSpc="1">
            <a:prstTxWarp prst="textNoShape">
              <a:avLst/>
            </a:prstTxWarp>
          </a:bodyPr>
          <a:lstStyle/>
          <a:p>
            <a:pPr defTabSz="914225"/>
            <a:endParaRPr lang="en-US" dirty="0">
              <a:solidFill>
                <a:srgbClr val="505050"/>
              </a:solidFill>
              <a:latin typeface="Segoe UI"/>
            </a:endParaRPr>
          </a:p>
        </p:txBody>
      </p:sp>
      <p:cxnSp>
        <p:nvCxnSpPr>
          <p:cNvPr id="25" name="Straight Connector 24"/>
          <p:cNvCxnSpPr/>
          <p:nvPr/>
        </p:nvCxnSpPr>
        <p:spPr>
          <a:xfrm flipH="1">
            <a:off x="2780796" y="2440709"/>
            <a:ext cx="1" cy="640974"/>
          </a:xfrm>
          <a:prstGeom prst="line">
            <a:avLst/>
          </a:prstGeom>
          <a:noFill/>
          <a:ln w="19050" cap="flat" cmpd="sng" algn="ctr">
            <a:solidFill>
              <a:srgbClr val="FFFFFF">
                <a:lumMod val="50000"/>
              </a:srgbClr>
            </a:solidFill>
            <a:prstDash val="solid"/>
            <a:headEnd type="none" w="med" len="med"/>
            <a:tailEnd type="triangle" w="med" len="med"/>
          </a:ln>
          <a:effectLst/>
        </p:spPr>
      </p:cxnSp>
      <p:sp>
        <p:nvSpPr>
          <p:cNvPr id="26" name="TextBox 25"/>
          <p:cNvSpPr txBox="1"/>
          <p:nvPr/>
        </p:nvSpPr>
        <p:spPr>
          <a:xfrm>
            <a:off x="3582492" y="3026565"/>
            <a:ext cx="900311" cy="484679"/>
          </a:xfrm>
          <a:prstGeom prst="rect">
            <a:avLst/>
          </a:prstGeom>
          <a:noFill/>
        </p:spPr>
        <p:txBody>
          <a:bodyPr wrap="none" rtlCol="0">
            <a:spAutoFit/>
          </a:bodyPr>
          <a:lstStyle/>
          <a:p>
            <a:pPr defTabSz="914225"/>
            <a:r>
              <a:rPr lang="en-US" sz="1400" i="1" dirty="0">
                <a:solidFill>
                  <a:srgbClr val="505050"/>
                </a:solidFill>
                <a:latin typeface="Segoe UI"/>
              </a:rPr>
              <a:t>Analytics</a:t>
            </a:r>
          </a:p>
          <a:p>
            <a:pPr defTabSz="914225"/>
            <a:endParaRPr lang="en-US" sz="1100" dirty="0">
              <a:solidFill>
                <a:srgbClr val="505050"/>
              </a:solidFill>
              <a:latin typeface="Segoe UI"/>
            </a:endParaRPr>
          </a:p>
        </p:txBody>
      </p:sp>
      <p:sp>
        <p:nvSpPr>
          <p:cNvPr id="27" name="TextBox 26"/>
          <p:cNvSpPr txBox="1"/>
          <p:nvPr/>
        </p:nvSpPr>
        <p:spPr>
          <a:xfrm>
            <a:off x="3550795" y="3271876"/>
            <a:ext cx="2114449" cy="782924"/>
          </a:xfrm>
          <a:prstGeom prst="rect">
            <a:avLst/>
          </a:prstGeom>
          <a:noFill/>
        </p:spPr>
        <p:txBody>
          <a:bodyPr wrap="square" rtlCol="0">
            <a:spAutoFit/>
          </a:bodyPr>
          <a:lstStyle/>
          <a:p>
            <a:pPr defTabSz="914225"/>
            <a:r>
              <a:rPr lang="en-US" sz="1100" dirty="0">
                <a:solidFill>
                  <a:srgbClr val="505050"/>
                </a:solidFill>
                <a:latin typeface="Segoe UI Light"/>
              </a:rPr>
              <a:t>Predicting a quantity involves regression, and a good </a:t>
            </a:r>
          </a:p>
          <a:p>
            <a:pPr defTabSz="914225"/>
            <a:r>
              <a:rPr lang="en-US" sz="1100" dirty="0">
                <a:solidFill>
                  <a:srgbClr val="505050"/>
                </a:solidFill>
                <a:latin typeface="Segoe UI Light"/>
              </a:rPr>
              <a:t>starting point is to use linear or polynomial regression</a:t>
            </a:r>
          </a:p>
        </p:txBody>
      </p:sp>
      <p:sp>
        <p:nvSpPr>
          <p:cNvPr id="28" name="TextBox 27"/>
          <p:cNvSpPr txBox="1"/>
          <p:nvPr/>
        </p:nvSpPr>
        <p:spPr>
          <a:xfrm>
            <a:off x="1637090" y="3803963"/>
            <a:ext cx="1787416" cy="641560"/>
          </a:xfrm>
          <a:prstGeom prst="rect">
            <a:avLst/>
          </a:prstGeom>
          <a:noFill/>
        </p:spPr>
        <p:txBody>
          <a:bodyPr wrap="none" rtlCol="0">
            <a:spAutoFit/>
          </a:bodyPr>
          <a:lstStyle/>
          <a:p>
            <a:pPr defTabSz="914225"/>
            <a:r>
              <a:rPr lang="en-US" sz="1400" i="1" dirty="0">
                <a:solidFill>
                  <a:srgbClr val="505050"/>
                </a:solidFill>
                <a:latin typeface="Segoe UI"/>
              </a:rPr>
              <a:t>Insight:</a:t>
            </a:r>
          </a:p>
          <a:p>
            <a:pPr defTabSz="914225"/>
            <a:r>
              <a:rPr lang="en-US" sz="1050" dirty="0">
                <a:solidFill>
                  <a:srgbClr val="505050"/>
                </a:solidFill>
                <a:latin typeface="Segoe UI Light"/>
              </a:rPr>
              <a:t>Sales and usage forecast for</a:t>
            </a:r>
          </a:p>
          <a:p>
            <a:pPr defTabSz="914225"/>
            <a:r>
              <a:rPr lang="en-US" sz="1050" dirty="0">
                <a:solidFill>
                  <a:srgbClr val="505050"/>
                </a:solidFill>
                <a:latin typeface="Segoe UI Light"/>
              </a:rPr>
              <a:t>next time period</a:t>
            </a:r>
          </a:p>
        </p:txBody>
      </p:sp>
      <p:sp>
        <p:nvSpPr>
          <p:cNvPr id="29" name="Rectangle 28"/>
          <p:cNvSpPr/>
          <p:nvPr/>
        </p:nvSpPr>
        <p:spPr>
          <a:xfrm>
            <a:off x="6323082" y="1203248"/>
            <a:ext cx="5088085" cy="2061810"/>
          </a:xfrm>
          <a:prstGeom prst="rect">
            <a:avLst/>
          </a:prstGeom>
        </p:spPr>
        <p:txBody>
          <a:bodyPr wrap="square">
            <a:spAutoFit/>
          </a:bodyPr>
          <a:lstStyle/>
          <a:p>
            <a:pPr defTabSz="914225"/>
            <a:r>
              <a:rPr lang="en-US" sz="1600" i="1" dirty="0">
                <a:solidFill>
                  <a:srgbClr val="FFFFFF"/>
                </a:solidFill>
                <a:latin typeface="Segoe UI"/>
              </a:rPr>
              <a:t>“To build a big data and analytics strategy, our company needs to better understand what kind of data we can collect on the ships and what kind of data we need to have in the future…we want to use the data to get a better understanding of our operations and to help our ships be more efficient and sustainable.” </a:t>
            </a:r>
          </a:p>
          <a:p>
            <a:pPr defTabSz="914225"/>
            <a:r>
              <a:rPr lang="en-US" sz="1200" dirty="0">
                <a:solidFill>
                  <a:srgbClr val="FFFFFF"/>
                </a:solidFill>
                <a:latin typeface="Segoe UI"/>
              </a:rPr>
              <a:t>Alexander Klingelhoefer, Director of Continuous Improvement</a:t>
            </a:r>
          </a:p>
          <a:p>
            <a:pPr defTabSz="914225"/>
            <a:endParaRPr lang="en-US" i="1" dirty="0">
              <a:solidFill>
                <a:srgbClr val="FFFFFF"/>
              </a:solidFill>
              <a:latin typeface="Segoe UI"/>
            </a:endParaRPr>
          </a:p>
        </p:txBody>
      </p:sp>
      <p:pic>
        <p:nvPicPr>
          <p:cNvPr id="30" name="Picture 29"/>
          <p:cNvPicPr>
            <a:picLocks noChangeAspect="1"/>
          </p:cNvPicPr>
          <p:nvPr/>
        </p:nvPicPr>
        <p:blipFill>
          <a:blip r:embed="rId10"/>
          <a:stretch>
            <a:fillRect/>
          </a:stretch>
        </p:blipFill>
        <p:spPr>
          <a:xfrm>
            <a:off x="2437208" y="3197613"/>
            <a:ext cx="663301" cy="656985"/>
          </a:xfrm>
          <a:prstGeom prst="rect">
            <a:avLst/>
          </a:prstGeom>
        </p:spPr>
      </p:pic>
      <p:pic>
        <p:nvPicPr>
          <p:cNvPr id="31" name="Picture 30"/>
          <p:cNvPicPr>
            <a:picLocks noChangeAspect="1"/>
          </p:cNvPicPr>
          <p:nvPr/>
        </p:nvPicPr>
        <p:blipFill>
          <a:blip r:embed="rId11"/>
          <a:stretch>
            <a:fillRect/>
          </a:stretch>
        </p:blipFill>
        <p:spPr>
          <a:xfrm>
            <a:off x="3021206" y="5159320"/>
            <a:ext cx="816748" cy="740559"/>
          </a:xfrm>
          <a:prstGeom prst="rect">
            <a:avLst/>
          </a:prstGeom>
        </p:spPr>
      </p:pic>
      <p:sp>
        <p:nvSpPr>
          <p:cNvPr id="32" name="Rectangle 31"/>
          <p:cNvSpPr/>
          <p:nvPr/>
        </p:nvSpPr>
        <p:spPr bwMode="auto">
          <a:xfrm>
            <a:off x="6198675" y="3116350"/>
            <a:ext cx="5579131" cy="1660828"/>
          </a:xfrm>
          <a:prstGeom prst="rect">
            <a:avLst/>
          </a:prstGeom>
          <a:noFill/>
          <a:ln w="28575" cap="flat" cmpd="sng" algn="ctr">
            <a:noFill/>
            <a:prstDash val="solid"/>
            <a:headEnd type="none" w="med" len="med"/>
            <a:tailEnd type="none" w="med" len="med"/>
          </a:ln>
          <a:effectLst/>
        </p:spPr>
        <p:txBody>
          <a:bodyPr rot="0" spcFirstLastPara="0" vertOverflow="overflow" horzOverflow="overflow" vert="horz" wrap="square" lIns="149154" tIns="93221" rIns="93247" bIns="149154" numCol="1" spcCol="0" rtlCol="0" fromWordArt="0" anchor="t" anchorCtr="0" forceAA="0" compatLnSpc="1">
            <a:prstTxWarp prst="textNoShape">
              <a:avLst/>
            </a:prstTxWarp>
            <a:noAutofit/>
          </a:bodyPr>
          <a:lstStyle/>
          <a:p>
            <a:pPr defTabSz="950480" fontAlgn="base">
              <a:spcBef>
                <a:spcPct val="0"/>
              </a:spcBef>
              <a:spcAft>
                <a:spcPts val="204"/>
              </a:spcAft>
              <a:defRPr/>
            </a:pPr>
            <a:r>
              <a:rPr lang="en-US" sz="1400" b="1" kern="0" dirty="0">
                <a:solidFill>
                  <a:sysClr val="windowText" lastClr="000000"/>
                </a:solidFill>
                <a:latin typeface="Segoe UI Light" panose="020B0502040204020203" pitchFamily="34" charset="0"/>
                <a:cs typeface="Segoe UI Light" panose="020B0502040204020203" pitchFamily="34" charset="0"/>
              </a:rPr>
              <a:t>Challenges Carnival was facing…</a:t>
            </a:r>
          </a:p>
          <a:p>
            <a:pPr marL="233105" indent="-173210" defTabSz="950480" fontAlgn="base">
              <a:spcBef>
                <a:spcPct val="0"/>
              </a:spcBef>
              <a:buFont typeface="Arial" panose="020B0604020202020204" pitchFamily="34" charset="0"/>
              <a:buChar char="•"/>
              <a:defRPr/>
            </a:pPr>
            <a:r>
              <a:rPr lang="en-US" sz="1400" kern="0" dirty="0">
                <a:solidFill>
                  <a:sysClr val="windowText" lastClr="000000"/>
                </a:solidFill>
                <a:latin typeface="Segoe UI Light"/>
                <a:cs typeface="Segoe UI Light" panose="020B0502040204020203" pitchFamily="34" charset="0"/>
              </a:rPr>
              <a:t>Better demand forecasting for key resources</a:t>
            </a:r>
          </a:p>
          <a:p>
            <a:pPr marL="233105" indent="-173210" defTabSz="950480" fontAlgn="base">
              <a:spcBef>
                <a:spcPct val="0"/>
              </a:spcBef>
              <a:buFont typeface="Arial" panose="020B0604020202020204" pitchFamily="34" charset="0"/>
              <a:buChar char="•"/>
              <a:defRPr/>
            </a:pPr>
            <a:r>
              <a:rPr lang="en-US" sz="1400" kern="0" dirty="0">
                <a:solidFill>
                  <a:sysClr val="windowText" lastClr="000000"/>
                </a:solidFill>
                <a:latin typeface="Segoe UI Light"/>
                <a:cs typeface="Segoe UI Light" panose="020B0502040204020203" pitchFamily="34" charset="0"/>
              </a:rPr>
              <a:t>Improve visibility and gain deeper insight into their business operations by </a:t>
            </a:r>
          </a:p>
          <a:p>
            <a:pPr marL="233105" indent="-173210" defTabSz="950480" fontAlgn="base">
              <a:spcBef>
                <a:spcPct val="0"/>
              </a:spcBef>
              <a:buFont typeface="Arial" panose="020B0604020202020204" pitchFamily="34" charset="0"/>
              <a:buChar char="•"/>
              <a:defRPr/>
            </a:pPr>
            <a:r>
              <a:rPr lang="en-US" sz="1400" kern="0" dirty="0">
                <a:solidFill>
                  <a:sysClr val="windowText" lastClr="000000"/>
                </a:solidFill>
                <a:latin typeface="Segoe UI Light"/>
                <a:cs typeface="Segoe UI Light" panose="020B0502040204020203" pitchFamily="34" charset="0"/>
              </a:rPr>
              <a:t>Centralize data management for thousands of devices and sensors across a fleet of 26 cruise ships</a:t>
            </a:r>
          </a:p>
          <a:p>
            <a:pPr marL="174761" indent="-174761" defTabSz="950480" fontAlgn="base">
              <a:spcBef>
                <a:spcPct val="0"/>
              </a:spcBef>
              <a:buFont typeface="Arial" panose="020B0604020202020204" pitchFamily="34" charset="0"/>
              <a:buChar char="•"/>
              <a:defRPr/>
            </a:pPr>
            <a:endParaRPr lang="en-US" sz="1400" kern="0" dirty="0">
              <a:solidFill>
                <a:sysClr val="windowText" lastClr="000000"/>
              </a:solidFill>
              <a:latin typeface="Segoe UI Light" panose="020B0502040204020203" pitchFamily="34" charset="0"/>
              <a:cs typeface="Segoe UI Light" panose="020B0502040204020203" pitchFamily="34" charset="0"/>
            </a:endParaRPr>
          </a:p>
        </p:txBody>
      </p:sp>
      <p:sp>
        <p:nvSpPr>
          <p:cNvPr id="33" name="Rectangle 32"/>
          <p:cNvSpPr/>
          <p:nvPr/>
        </p:nvSpPr>
        <p:spPr>
          <a:xfrm>
            <a:off x="6302664" y="4669709"/>
            <a:ext cx="5666324" cy="1513148"/>
          </a:xfrm>
          <a:prstGeom prst="rect">
            <a:avLst/>
          </a:prstGeom>
        </p:spPr>
        <p:txBody>
          <a:bodyPr wrap="square">
            <a:spAutoFit/>
          </a:bodyPr>
          <a:lstStyle/>
          <a:p>
            <a:pPr defTabSz="950480" fontAlgn="base">
              <a:spcBef>
                <a:spcPct val="0"/>
              </a:spcBef>
              <a:spcAft>
                <a:spcPts val="204"/>
              </a:spcAft>
              <a:defRPr/>
            </a:pPr>
            <a:r>
              <a:rPr lang="en-US" sz="1400" b="1" kern="0" dirty="0">
                <a:solidFill>
                  <a:sysClr val="windowText" lastClr="000000"/>
                </a:solidFill>
                <a:latin typeface="Segoe UI Light" panose="020B0502040204020203" pitchFamily="34" charset="0"/>
                <a:cs typeface="Segoe UI Light" panose="020B0502040204020203" pitchFamily="34" charset="0"/>
              </a:rPr>
              <a:t>And their impact on the business</a:t>
            </a:r>
          </a:p>
          <a:p>
            <a:pPr marL="233105" indent="-173210" defTabSz="950480" fontAlgn="base">
              <a:spcBef>
                <a:spcPct val="0"/>
              </a:spcBef>
              <a:spcAft>
                <a:spcPts val="306"/>
              </a:spcAft>
              <a:buFont typeface="Arial" panose="020B0604020202020204" pitchFamily="34" charset="0"/>
              <a:buChar char="•"/>
              <a:defRPr/>
            </a:pPr>
            <a:r>
              <a:rPr lang="en-US" sz="1400" kern="0" dirty="0">
                <a:solidFill>
                  <a:sysClr val="windowText" lastClr="000000"/>
                </a:solidFill>
                <a:latin typeface="Segoe UI Light" panose="020B0502040204020203" pitchFamily="34" charset="0"/>
                <a:cs typeface="Segoe UI Light" panose="020B0502040204020203" pitchFamily="34" charset="0"/>
              </a:rPr>
              <a:t>Utilized the advanced analytics platform to optimize demand forecasting </a:t>
            </a:r>
          </a:p>
          <a:p>
            <a:pPr marL="233105" indent="-173210" defTabSz="950480" fontAlgn="base">
              <a:spcBef>
                <a:spcPct val="0"/>
              </a:spcBef>
              <a:spcAft>
                <a:spcPts val="306"/>
              </a:spcAft>
              <a:buFont typeface="Arial" panose="020B0604020202020204" pitchFamily="34" charset="0"/>
              <a:buChar char="•"/>
              <a:defRPr/>
            </a:pPr>
            <a:r>
              <a:rPr lang="en-US" sz="1400" kern="0" dirty="0">
                <a:solidFill>
                  <a:sysClr val="windowText" lastClr="000000"/>
                </a:solidFill>
                <a:latin typeface="Segoe UI Light" panose="020B0502040204020203" pitchFamily="34" charset="0"/>
                <a:cs typeface="Segoe UI Light" panose="020B0502040204020203" pitchFamily="34" charset="0"/>
              </a:rPr>
              <a:t>Improved operations by analyzing historical data with custom models </a:t>
            </a:r>
          </a:p>
          <a:p>
            <a:pPr marL="233105" indent="-173210" defTabSz="950480" fontAlgn="base">
              <a:spcBef>
                <a:spcPct val="0"/>
              </a:spcBef>
              <a:spcAft>
                <a:spcPts val="306"/>
              </a:spcAft>
              <a:buFont typeface="Arial" panose="020B0604020202020204" pitchFamily="34" charset="0"/>
              <a:buChar char="•"/>
              <a:defRPr/>
            </a:pPr>
            <a:r>
              <a:rPr lang="en-US" sz="1400" kern="0" dirty="0">
                <a:solidFill>
                  <a:sysClr val="windowText" lastClr="000000"/>
                </a:solidFill>
                <a:latin typeface="Segoe UI Light" panose="020B0502040204020203" pitchFamily="34" charset="0"/>
                <a:cs typeface="Segoe UI Light" panose="020B0502040204020203" pitchFamily="34" charset="0"/>
              </a:rPr>
              <a:t>Implemented a data warehouse to easily capture and mange data from all kinds of devices and sensors </a:t>
            </a:r>
          </a:p>
        </p:txBody>
      </p:sp>
    </p:spTree>
    <p:extLst>
      <p:ext uri="{BB962C8B-B14F-4D97-AF65-F5344CB8AC3E}">
        <p14:creationId xmlns:p14="http://schemas.microsoft.com/office/powerpoint/2010/main" val="3621087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a:off x="-100" y="806178"/>
            <a:ext cx="12207875" cy="6099175"/>
            <a:chOff x="6" y="483"/>
            <a:chExt cx="7690" cy="3842"/>
          </a:xfrm>
        </p:grpSpPr>
        <p:sp>
          <p:nvSpPr>
            <p:cNvPr id="22" name="AutoShape 3"/>
            <p:cNvSpPr>
              <a:spLocks noChangeAspect="1" noChangeArrowheads="1" noTextEdit="1"/>
            </p:cNvSpPr>
            <p:nvPr/>
          </p:nvSpPr>
          <p:spPr bwMode="auto">
            <a:xfrm>
              <a:off x="6" y="483"/>
              <a:ext cx="7690" cy="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nvGrpSpPr>
            <p:cNvPr id="23" name="Group 205"/>
            <p:cNvGrpSpPr>
              <a:grpSpLocks/>
            </p:cNvGrpSpPr>
            <p:nvPr/>
          </p:nvGrpSpPr>
          <p:grpSpPr bwMode="auto">
            <a:xfrm>
              <a:off x="6" y="485"/>
              <a:ext cx="7688" cy="3842"/>
              <a:chOff x="6" y="485"/>
              <a:chExt cx="7688" cy="3842"/>
            </a:xfrm>
          </p:grpSpPr>
          <p:sp>
            <p:nvSpPr>
              <p:cNvPr id="338" name="Rectangle 5"/>
              <p:cNvSpPr>
                <a:spLocks noChangeArrowheads="1"/>
              </p:cNvSpPr>
              <p:nvPr/>
            </p:nvSpPr>
            <p:spPr bwMode="auto">
              <a:xfrm>
                <a:off x="6" y="485"/>
                <a:ext cx="7688" cy="3842"/>
              </a:xfrm>
              <a:prstGeom prst="rect">
                <a:avLst/>
              </a:prstGeom>
              <a:solidFill>
                <a:srgbClr val="64E2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9" name="Rectangle 6"/>
              <p:cNvSpPr>
                <a:spLocks noChangeArrowheads="1"/>
              </p:cNvSpPr>
              <p:nvPr/>
            </p:nvSpPr>
            <p:spPr bwMode="auto">
              <a:xfrm>
                <a:off x="6" y="3990"/>
                <a:ext cx="7688" cy="335"/>
              </a:xfrm>
              <a:prstGeom prst="rect">
                <a:avLst/>
              </a:prstGeom>
              <a:solidFill>
                <a:srgbClr val="4C9D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0" name="Freeform 7"/>
              <p:cNvSpPr>
                <a:spLocks/>
              </p:cNvSpPr>
              <p:nvPr/>
            </p:nvSpPr>
            <p:spPr bwMode="auto">
              <a:xfrm>
                <a:off x="1640" y="2634"/>
                <a:ext cx="613" cy="1376"/>
              </a:xfrm>
              <a:custGeom>
                <a:avLst/>
                <a:gdLst>
                  <a:gd name="T0" fmla="*/ 613 w 613"/>
                  <a:gd name="T1" fmla="*/ 1376 h 1376"/>
                  <a:gd name="T2" fmla="*/ 0 w 613"/>
                  <a:gd name="T3" fmla="*/ 1376 h 1376"/>
                  <a:gd name="T4" fmla="*/ 0 w 613"/>
                  <a:gd name="T5" fmla="*/ 0 h 1376"/>
                  <a:gd name="T6" fmla="*/ 613 w 613"/>
                  <a:gd name="T7" fmla="*/ 0 h 1376"/>
                  <a:gd name="T8" fmla="*/ 613 w 613"/>
                  <a:gd name="T9" fmla="*/ 1376 h 1376"/>
                  <a:gd name="T10" fmla="*/ 613 w 613"/>
                  <a:gd name="T11" fmla="*/ 1376 h 1376"/>
                </a:gdLst>
                <a:ahLst/>
                <a:cxnLst>
                  <a:cxn ang="0">
                    <a:pos x="T0" y="T1"/>
                  </a:cxn>
                  <a:cxn ang="0">
                    <a:pos x="T2" y="T3"/>
                  </a:cxn>
                  <a:cxn ang="0">
                    <a:pos x="T4" y="T5"/>
                  </a:cxn>
                  <a:cxn ang="0">
                    <a:pos x="T6" y="T7"/>
                  </a:cxn>
                  <a:cxn ang="0">
                    <a:pos x="T8" y="T9"/>
                  </a:cxn>
                  <a:cxn ang="0">
                    <a:pos x="T10" y="T11"/>
                  </a:cxn>
                </a:cxnLst>
                <a:rect l="0" t="0" r="r" b="b"/>
                <a:pathLst>
                  <a:path w="613" h="1376">
                    <a:moveTo>
                      <a:pt x="613" y="1376"/>
                    </a:moveTo>
                    <a:lnTo>
                      <a:pt x="0" y="1376"/>
                    </a:lnTo>
                    <a:lnTo>
                      <a:pt x="0" y="0"/>
                    </a:lnTo>
                    <a:lnTo>
                      <a:pt x="613" y="0"/>
                    </a:lnTo>
                    <a:lnTo>
                      <a:pt x="613" y="1376"/>
                    </a:lnTo>
                    <a:lnTo>
                      <a:pt x="613" y="1376"/>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1" name="Freeform 8"/>
              <p:cNvSpPr>
                <a:spLocks/>
              </p:cNvSpPr>
              <p:nvPr/>
            </p:nvSpPr>
            <p:spPr bwMode="auto">
              <a:xfrm>
                <a:off x="1886" y="2712"/>
                <a:ext cx="499" cy="1338"/>
              </a:xfrm>
              <a:custGeom>
                <a:avLst/>
                <a:gdLst>
                  <a:gd name="T0" fmla="*/ 499 w 499"/>
                  <a:gd name="T1" fmla="*/ 1338 h 1338"/>
                  <a:gd name="T2" fmla="*/ 0 w 499"/>
                  <a:gd name="T3" fmla="*/ 1338 h 1338"/>
                  <a:gd name="T4" fmla="*/ 0 w 499"/>
                  <a:gd name="T5" fmla="*/ 0 h 1338"/>
                  <a:gd name="T6" fmla="*/ 499 w 499"/>
                  <a:gd name="T7" fmla="*/ 0 h 1338"/>
                  <a:gd name="T8" fmla="*/ 499 w 499"/>
                  <a:gd name="T9" fmla="*/ 1338 h 1338"/>
                  <a:gd name="T10" fmla="*/ 499 w 499"/>
                  <a:gd name="T11" fmla="*/ 1338 h 1338"/>
                </a:gdLst>
                <a:ahLst/>
                <a:cxnLst>
                  <a:cxn ang="0">
                    <a:pos x="T0" y="T1"/>
                  </a:cxn>
                  <a:cxn ang="0">
                    <a:pos x="T2" y="T3"/>
                  </a:cxn>
                  <a:cxn ang="0">
                    <a:pos x="T4" y="T5"/>
                  </a:cxn>
                  <a:cxn ang="0">
                    <a:pos x="T6" y="T7"/>
                  </a:cxn>
                  <a:cxn ang="0">
                    <a:pos x="T8" y="T9"/>
                  </a:cxn>
                  <a:cxn ang="0">
                    <a:pos x="T10" y="T11"/>
                  </a:cxn>
                </a:cxnLst>
                <a:rect l="0" t="0" r="r" b="b"/>
                <a:pathLst>
                  <a:path w="499" h="1338">
                    <a:moveTo>
                      <a:pt x="499" y="1338"/>
                    </a:moveTo>
                    <a:lnTo>
                      <a:pt x="0" y="1338"/>
                    </a:lnTo>
                    <a:lnTo>
                      <a:pt x="0" y="0"/>
                    </a:lnTo>
                    <a:lnTo>
                      <a:pt x="499" y="0"/>
                    </a:lnTo>
                    <a:lnTo>
                      <a:pt x="499" y="1338"/>
                    </a:lnTo>
                    <a:lnTo>
                      <a:pt x="499" y="133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2" name="Freeform 9"/>
              <p:cNvSpPr>
                <a:spLocks/>
              </p:cNvSpPr>
              <p:nvPr/>
            </p:nvSpPr>
            <p:spPr bwMode="auto">
              <a:xfrm>
                <a:off x="212" y="2263"/>
                <a:ext cx="497" cy="1747"/>
              </a:xfrm>
              <a:custGeom>
                <a:avLst/>
                <a:gdLst>
                  <a:gd name="T0" fmla="*/ 497 w 497"/>
                  <a:gd name="T1" fmla="*/ 1747 h 1747"/>
                  <a:gd name="T2" fmla="*/ 0 w 497"/>
                  <a:gd name="T3" fmla="*/ 1747 h 1747"/>
                  <a:gd name="T4" fmla="*/ 0 w 497"/>
                  <a:gd name="T5" fmla="*/ 0 h 1747"/>
                  <a:gd name="T6" fmla="*/ 497 w 497"/>
                  <a:gd name="T7" fmla="*/ 0 h 1747"/>
                  <a:gd name="T8" fmla="*/ 497 w 497"/>
                  <a:gd name="T9" fmla="*/ 1747 h 1747"/>
                  <a:gd name="T10" fmla="*/ 497 w 497"/>
                  <a:gd name="T11" fmla="*/ 1747 h 1747"/>
                </a:gdLst>
                <a:ahLst/>
                <a:cxnLst>
                  <a:cxn ang="0">
                    <a:pos x="T0" y="T1"/>
                  </a:cxn>
                  <a:cxn ang="0">
                    <a:pos x="T2" y="T3"/>
                  </a:cxn>
                  <a:cxn ang="0">
                    <a:pos x="T4" y="T5"/>
                  </a:cxn>
                  <a:cxn ang="0">
                    <a:pos x="T6" y="T7"/>
                  </a:cxn>
                  <a:cxn ang="0">
                    <a:pos x="T8" y="T9"/>
                  </a:cxn>
                  <a:cxn ang="0">
                    <a:pos x="T10" y="T11"/>
                  </a:cxn>
                </a:cxnLst>
                <a:rect l="0" t="0" r="r" b="b"/>
                <a:pathLst>
                  <a:path w="497" h="1747">
                    <a:moveTo>
                      <a:pt x="497" y="1747"/>
                    </a:moveTo>
                    <a:lnTo>
                      <a:pt x="0" y="1747"/>
                    </a:lnTo>
                    <a:lnTo>
                      <a:pt x="0" y="0"/>
                    </a:lnTo>
                    <a:lnTo>
                      <a:pt x="497" y="0"/>
                    </a:lnTo>
                    <a:lnTo>
                      <a:pt x="497" y="1747"/>
                    </a:lnTo>
                    <a:lnTo>
                      <a:pt x="497" y="1747"/>
                    </a:ln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3" name="Freeform 10"/>
              <p:cNvSpPr>
                <a:spLocks/>
              </p:cNvSpPr>
              <p:nvPr/>
            </p:nvSpPr>
            <p:spPr bwMode="auto">
              <a:xfrm>
                <a:off x="376" y="2459"/>
                <a:ext cx="613" cy="1614"/>
              </a:xfrm>
              <a:custGeom>
                <a:avLst/>
                <a:gdLst>
                  <a:gd name="T0" fmla="*/ 613 w 613"/>
                  <a:gd name="T1" fmla="*/ 1614 h 1614"/>
                  <a:gd name="T2" fmla="*/ 0 w 613"/>
                  <a:gd name="T3" fmla="*/ 1614 h 1614"/>
                  <a:gd name="T4" fmla="*/ 0 w 613"/>
                  <a:gd name="T5" fmla="*/ 0 h 1614"/>
                  <a:gd name="T6" fmla="*/ 613 w 613"/>
                  <a:gd name="T7" fmla="*/ 0 h 1614"/>
                  <a:gd name="T8" fmla="*/ 613 w 613"/>
                  <a:gd name="T9" fmla="*/ 1614 h 1614"/>
                  <a:gd name="T10" fmla="*/ 613 w 613"/>
                  <a:gd name="T11" fmla="*/ 1614 h 1614"/>
                </a:gdLst>
                <a:ahLst/>
                <a:cxnLst>
                  <a:cxn ang="0">
                    <a:pos x="T0" y="T1"/>
                  </a:cxn>
                  <a:cxn ang="0">
                    <a:pos x="T2" y="T3"/>
                  </a:cxn>
                  <a:cxn ang="0">
                    <a:pos x="T4" y="T5"/>
                  </a:cxn>
                  <a:cxn ang="0">
                    <a:pos x="T6" y="T7"/>
                  </a:cxn>
                  <a:cxn ang="0">
                    <a:pos x="T8" y="T9"/>
                  </a:cxn>
                  <a:cxn ang="0">
                    <a:pos x="T10" y="T11"/>
                  </a:cxn>
                </a:cxnLst>
                <a:rect l="0" t="0" r="r" b="b"/>
                <a:pathLst>
                  <a:path w="613" h="1614">
                    <a:moveTo>
                      <a:pt x="613" y="1614"/>
                    </a:moveTo>
                    <a:lnTo>
                      <a:pt x="0" y="1614"/>
                    </a:lnTo>
                    <a:lnTo>
                      <a:pt x="0" y="0"/>
                    </a:lnTo>
                    <a:lnTo>
                      <a:pt x="613" y="0"/>
                    </a:lnTo>
                    <a:lnTo>
                      <a:pt x="613" y="1614"/>
                    </a:lnTo>
                    <a:lnTo>
                      <a:pt x="613" y="1614"/>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4" name="Freeform 11"/>
              <p:cNvSpPr>
                <a:spLocks/>
              </p:cNvSpPr>
              <p:nvPr/>
            </p:nvSpPr>
            <p:spPr bwMode="auto">
              <a:xfrm>
                <a:off x="346" y="3080"/>
                <a:ext cx="1931" cy="995"/>
              </a:xfrm>
              <a:custGeom>
                <a:avLst/>
                <a:gdLst>
                  <a:gd name="T0" fmla="*/ 0 w 1931"/>
                  <a:gd name="T1" fmla="*/ 995 h 995"/>
                  <a:gd name="T2" fmla="*/ 1931 w 1931"/>
                  <a:gd name="T3" fmla="*/ 995 h 995"/>
                  <a:gd name="T4" fmla="*/ 1931 w 1931"/>
                  <a:gd name="T5" fmla="*/ 0 h 995"/>
                  <a:gd name="T6" fmla="*/ 0 w 1931"/>
                  <a:gd name="T7" fmla="*/ 0 h 995"/>
                  <a:gd name="T8" fmla="*/ 0 w 1931"/>
                  <a:gd name="T9" fmla="*/ 995 h 995"/>
                  <a:gd name="T10" fmla="*/ 0 w 1931"/>
                  <a:gd name="T11" fmla="*/ 995 h 995"/>
                </a:gdLst>
                <a:ahLst/>
                <a:cxnLst>
                  <a:cxn ang="0">
                    <a:pos x="T0" y="T1"/>
                  </a:cxn>
                  <a:cxn ang="0">
                    <a:pos x="T2" y="T3"/>
                  </a:cxn>
                  <a:cxn ang="0">
                    <a:pos x="T4" y="T5"/>
                  </a:cxn>
                  <a:cxn ang="0">
                    <a:pos x="T6" y="T7"/>
                  </a:cxn>
                  <a:cxn ang="0">
                    <a:pos x="T8" y="T9"/>
                  </a:cxn>
                  <a:cxn ang="0">
                    <a:pos x="T10" y="T11"/>
                  </a:cxn>
                </a:cxnLst>
                <a:rect l="0" t="0" r="r" b="b"/>
                <a:pathLst>
                  <a:path w="1931" h="995">
                    <a:moveTo>
                      <a:pt x="0" y="995"/>
                    </a:moveTo>
                    <a:lnTo>
                      <a:pt x="1931" y="995"/>
                    </a:lnTo>
                    <a:lnTo>
                      <a:pt x="1931" y="0"/>
                    </a:lnTo>
                    <a:lnTo>
                      <a:pt x="0" y="0"/>
                    </a:lnTo>
                    <a:lnTo>
                      <a:pt x="0" y="995"/>
                    </a:lnTo>
                    <a:lnTo>
                      <a:pt x="0" y="995"/>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5" name="Freeform 12"/>
              <p:cNvSpPr>
                <a:spLocks/>
              </p:cNvSpPr>
              <p:nvPr/>
            </p:nvSpPr>
            <p:spPr bwMode="auto">
              <a:xfrm>
                <a:off x="318" y="3048"/>
                <a:ext cx="1985" cy="32"/>
              </a:xfrm>
              <a:custGeom>
                <a:avLst/>
                <a:gdLst>
                  <a:gd name="T0" fmla="*/ 0 w 1985"/>
                  <a:gd name="T1" fmla="*/ 32 h 32"/>
                  <a:gd name="T2" fmla="*/ 1985 w 1985"/>
                  <a:gd name="T3" fmla="*/ 32 h 32"/>
                  <a:gd name="T4" fmla="*/ 1985 w 1985"/>
                  <a:gd name="T5" fmla="*/ 0 h 32"/>
                  <a:gd name="T6" fmla="*/ 0 w 1985"/>
                  <a:gd name="T7" fmla="*/ 0 h 32"/>
                  <a:gd name="T8" fmla="*/ 0 w 1985"/>
                  <a:gd name="T9" fmla="*/ 32 h 32"/>
                  <a:gd name="T10" fmla="*/ 0 w 1985"/>
                  <a:gd name="T11" fmla="*/ 32 h 32"/>
                </a:gdLst>
                <a:ahLst/>
                <a:cxnLst>
                  <a:cxn ang="0">
                    <a:pos x="T0" y="T1"/>
                  </a:cxn>
                  <a:cxn ang="0">
                    <a:pos x="T2" y="T3"/>
                  </a:cxn>
                  <a:cxn ang="0">
                    <a:pos x="T4" y="T5"/>
                  </a:cxn>
                  <a:cxn ang="0">
                    <a:pos x="T6" y="T7"/>
                  </a:cxn>
                  <a:cxn ang="0">
                    <a:pos x="T8" y="T9"/>
                  </a:cxn>
                  <a:cxn ang="0">
                    <a:pos x="T10" y="T11"/>
                  </a:cxn>
                </a:cxnLst>
                <a:rect l="0" t="0" r="r" b="b"/>
                <a:pathLst>
                  <a:path w="1985" h="32">
                    <a:moveTo>
                      <a:pt x="0" y="32"/>
                    </a:moveTo>
                    <a:lnTo>
                      <a:pt x="1985" y="32"/>
                    </a:lnTo>
                    <a:lnTo>
                      <a:pt x="1985" y="0"/>
                    </a:lnTo>
                    <a:lnTo>
                      <a:pt x="0" y="0"/>
                    </a:lnTo>
                    <a:lnTo>
                      <a:pt x="0" y="32"/>
                    </a:lnTo>
                    <a:lnTo>
                      <a:pt x="0" y="32"/>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6" name="Freeform 13"/>
              <p:cNvSpPr>
                <a:spLocks/>
              </p:cNvSpPr>
              <p:nvPr/>
            </p:nvSpPr>
            <p:spPr bwMode="auto">
              <a:xfrm>
                <a:off x="407" y="3261"/>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7" name="Freeform 14"/>
              <p:cNvSpPr>
                <a:spLocks/>
              </p:cNvSpPr>
              <p:nvPr/>
            </p:nvSpPr>
            <p:spPr bwMode="auto">
              <a:xfrm>
                <a:off x="407" y="3147"/>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8" name="Freeform 15"/>
              <p:cNvSpPr>
                <a:spLocks/>
              </p:cNvSpPr>
              <p:nvPr/>
            </p:nvSpPr>
            <p:spPr bwMode="auto">
              <a:xfrm>
                <a:off x="407" y="3207"/>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9" name="Freeform 16"/>
              <p:cNvSpPr>
                <a:spLocks/>
              </p:cNvSpPr>
              <p:nvPr/>
            </p:nvSpPr>
            <p:spPr bwMode="auto">
              <a:xfrm>
                <a:off x="465" y="3261"/>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0" name="Freeform 17"/>
              <p:cNvSpPr>
                <a:spLocks/>
              </p:cNvSpPr>
              <p:nvPr/>
            </p:nvSpPr>
            <p:spPr bwMode="auto">
              <a:xfrm>
                <a:off x="465" y="3207"/>
                <a:ext cx="46" cy="42"/>
              </a:xfrm>
              <a:custGeom>
                <a:avLst/>
                <a:gdLst>
                  <a:gd name="T0" fmla="*/ 0 w 46"/>
                  <a:gd name="T1" fmla="*/ 42 h 42"/>
                  <a:gd name="T2" fmla="*/ 46 w 46"/>
                  <a:gd name="T3" fmla="*/ 42 h 42"/>
                  <a:gd name="T4" fmla="*/ 46 w 46"/>
                  <a:gd name="T5" fmla="*/ 0 h 42"/>
                  <a:gd name="T6" fmla="*/ 0 w 46"/>
                  <a:gd name="T7" fmla="*/ 0 h 42"/>
                  <a:gd name="T8" fmla="*/ 0 w 46"/>
                  <a:gd name="T9" fmla="*/ 42 h 42"/>
                  <a:gd name="T10" fmla="*/ 0 w 46"/>
                  <a:gd name="T11" fmla="*/ 42 h 42"/>
                </a:gdLst>
                <a:ahLst/>
                <a:cxnLst>
                  <a:cxn ang="0">
                    <a:pos x="T0" y="T1"/>
                  </a:cxn>
                  <a:cxn ang="0">
                    <a:pos x="T2" y="T3"/>
                  </a:cxn>
                  <a:cxn ang="0">
                    <a:pos x="T4" y="T5"/>
                  </a:cxn>
                  <a:cxn ang="0">
                    <a:pos x="T6" y="T7"/>
                  </a:cxn>
                  <a:cxn ang="0">
                    <a:pos x="T8" y="T9"/>
                  </a:cxn>
                  <a:cxn ang="0">
                    <a:pos x="T10" y="T11"/>
                  </a:cxn>
                </a:cxnLst>
                <a:rect l="0" t="0" r="r" b="b"/>
                <a:pathLst>
                  <a:path w="46" h="42">
                    <a:moveTo>
                      <a:pt x="0" y="42"/>
                    </a:moveTo>
                    <a:lnTo>
                      <a:pt x="46" y="42"/>
                    </a:lnTo>
                    <a:lnTo>
                      <a:pt x="46"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1" name="Freeform 18"/>
              <p:cNvSpPr>
                <a:spLocks/>
              </p:cNvSpPr>
              <p:nvPr/>
            </p:nvSpPr>
            <p:spPr bwMode="auto">
              <a:xfrm>
                <a:off x="465" y="3147"/>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2" name="Freeform 19"/>
              <p:cNvSpPr>
                <a:spLocks/>
              </p:cNvSpPr>
              <p:nvPr/>
            </p:nvSpPr>
            <p:spPr bwMode="auto">
              <a:xfrm>
                <a:off x="607" y="3207"/>
                <a:ext cx="46" cy="42"/>
              </a:xfrm>
              <a:custGeom>
                <a:avLst/>
                <a:gdLst>
                  <a:gd name="T0" fmla="*/ 0 w 46"/>
                  <a:gd name="T1" fmla="*/ 42 h 42"/>
                  <a:gd name="T2" fmla="*/ 46 w 46"/>
                  <a:gd name="T3" fmla="*/ 42 h 42"/>
                  <a:gd name="T4" fmla="*/ 46 w 46"/>
                  <a:gd name="T5" fmla="*/ 0 h 42"/>
                  <a:gd name="T6" fmla="*/ 0 w 46"/>
                  <a:gd name="T7" fmla="*/ 0 h 42"/>
                  <a:gd name="T8" fmla="*/ 0 w 46"/>
                  <a:gd name="T9" fmla="*/ 42 h 42"/>
                  <a:gd name="T10" fmla="*/ 0 w 46"/>
                  <a:gd name="T11" fmla="*/ 42 h 42"/>
                </a:gdLst>
                <a:ahLst/>
                <a:cxnLst>
                  <a:cxn ang="0">
                    <a:pos x="T0" y="T1"/>
                  </a:cxn>
                  <a:cxn ang="0">
                    <a:pos x="T2" y="T3"/>
                  </a:cxn>
                  <a:cxn ang="0">
                    <a:pos x="T4" y="T5"/>
                  </a:cxn>
                  <a:cxn ang="0">
                    <a:pos x="T6" y="T7"/>
                  </a:cxn>
                  <a:cxn ang="0">
                    <a:pos x="T8" y="T9"/>
                  </a:cxn>
                  <a:cxn ang="0">
                    <a:pos x="T10" y="T11"/>
                  </a:cxn>
                </a:cxnLst>
                <a:rect l="0" t="0" r="r" b="b"/>
                <a:pathLst>
                  <a:path w="46" h="42">
                    <a:moveTo>
                      <a:pt x="0" y="42"/>
                    </a:moveTo>
                    <a:lnTo>
                      <a:pt x="46" y="42"/>
                    </a:lnTo>
                    <a:lnTo>
                      <a:pt x="46"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3" name="Freeform 20"/>
              <p:cNvSpPr>
                <a:spLocks/>
              </p:cNvSpPr>
              <p:nvPr/>
            </p:nvSpPr>
            <p:spPr bwMode="auto">
              <a:xfrm>
                <a:off x="551" y="3261"/>
                <a:ext cx="44" cy="48"/>
              </a:xfrm>
              <a:custGeom>
                <a:avLst/>
                <a:gdLst>
                  <a:gd name="T0" fmla="*/ 0 w 44"/>
                  <a:gd name="T1" fmla="*/ 0 h 48"/>
                  <a:gd name="T2" fmla="*/ 0 w 44"/>
                  <a:gd name="T3" fmla="*/ 48 h 48"/>
                  <a:gd name="T4" fmla="*/ 44 w 44"/>
                  <a:gd name="T5" fmla="*/ 48 h 48"/>
                  <a:gd name="T6" fmla="*/ 44 w 44"/>
                  <a:gd name="T7" fmla="*/ 0 h 48"/>
                  <a:gd name="T8" fmla="*/ 0 w 44"/>
                  <a:gd name="T9" fmla="*/ 0 h 48"/>
                  <a:gd name="T10" fmla="*/ 0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0" y="0"/>
                    </a:moveTo>
                    <a:lnTo>
                      <a:pt x="0" y="48"/>
                    </a:lnTo>
                    <a:lnTo>
                      <a:pt x="44" y="48"/>
                    </a:lnTo>
                    <a:lnTo>
                      <a:pt x="44"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4" name="Freeform 21"/>
              <p:cNvSpPr>
                <a:spLocks/>
              </p:cNvSpPr>
              <p:nvPr/>
            </p:nvSpPr>
            <p:spPr bwMode="auto">
              <a:xfrm>
                <a:off x="607" y="3261"/>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5" name="Freeform 22"/>
              <p:cNvSpPr>
                <a:spLocks/>
              </p:cNvSpPr>
              <p:nvPr/>
            </p:nvSpPr>
            <p:spPr bwMode="auto">
              <a:xfrm>
                <a:off x="551" y="3207"/>
                <a:ext cx="44" cy="42"/>
              </a:xfrm>
              <a:custGeom>
                <a:avLst/>
                <a:gdLst>
                  <a:gd name="T0" fmla="*/ 44 w 44"/>
                  <a:gd name="T1" fmla="*/ 0 h 42"/>
                  <a:gd name="T2" fmla="*/ 0 w 44"/>
                  <a:gd name="T3" fmla="*/ 0 h 42"/>
                  <a:gd name="T4" fmla="*/ 0 w 44"/>
                  <a:gd name="T5" fmla="*/ 42 h 42"/>
                  <a:gd name="T6" fmla="*/ 44 w 44"/>
                  <a:gd name="T7" fmla="*/ 42 h 42"/>
                  <a:gd name="T8" fmla="*/ 44 w 44"/>
                  <a:gd name="T9" fmla="*/ 0 h 42"/>
                  <a:gd name="T10" fmla="*/ 44 w 44"/>
                  <a:gd name="T11" fmla="*/ 0 h 42"/>
                </a:gdLst>
                <a:ahLst/>
                <a:cxnLst>
                  <a:cxn ang="0">
                    <a:pos x="T0" y="T1"/>
                  </a:cxn>
                  <a:cxn ang="0">
                    <a:pos x="T2" y="T3"/>
                  </a:cxn>
                  <a:cxn ang="0">
                    <a:pos x="T4" y="T5"/>
                  </a:cxn>
                  <a:cxn ang="0">
                    <a:pos x="T6" y="T7"/>
                  </a:cxn>
                  <a:cxn ang="0">
                    <a:pos x="T8" y="T9"/>
                  </a:cxn>
                  <a:cxn ang="0">
                    <a:pos x="T10" y="T11"/>
                  </a:cxn>
                </a:cxnLst>
                <a:rect l="0" t="0" r="r" b="b"/>
                <a:pathLst>
                  <a:path w="44" h="42">
                    <a:moveTo>
                      <a:pt x="44" y="0"/>
                    </a:moveTo>
                    <a:lnTo>
                      <a:pt x="0" y="0"/>
                    </a:lnTo>
                    <a:lnTo>
                      <a:pt x="0" y="42"/>
                    </a:lnTo>
                    <a:lnTo>
                      <a:pt x="44" y="42"/>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6" name="Freeform 23"/>
              <p:cNvSpPr>
                <a:spLocks/>
              </p:cNvSpPr>
              <p:nvPr/>
            </p:nvSpPr>
            <p:spPr bwMode="auto">
              <a:xfrm>
                <a:off x="607" y="3147"/>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7" name="Freeform 24"/>
              <p:cNvSpPr>
                <a:spLocks/>
              </p:cNvSpPr>
              <p:nvPr/>
            </p:nvSpPr>
            <p:spPr bwMode="auto">
              <a:xfrm>
                <a:off x="551" y="3147"/>
                <a:ext cx="44" cy="48"/>
              </a:xfrm>
              <a:custGeom>
                <a:avLst/>
                <a:gdLst>
                  <a:gd name="T0" fmla="*/ 44 w 44"/>
                  <a:gd name="T1" fmla="*/ 0 h 48"/>
                  <a:gd name="T2" fmla="*/ 0 w 44"/>
                  <a:gd name="T3" fmla="*/ 0 h 48"/>
                  <a:gd name="T4" fmla="*/ 0 w 44"/>
                  <a:gd name="T5" fmla="*/ 48 h 48"/>
                  <a:gd name="T6" fmla="*/ 44 w 44"/>
                  <a:gd name="T7" fmla="*/ 48 h 48"/>
                  <a:gd name="T8" fmla="*/ 44 w 44"/>
                  <a:gd name="T9" fmla="*/ 0 h 48"/>
                  <a:gd name="T10" fmla="*/ 44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44" y="0"/>
                    </a:moveTo>
                    <a:lnTo>
                      <a:pt x="0" y="0"/>
                    </a:lnTo>
                    <a:lnTo>
                      <a:pt x="0" y="48"/>
                    </a:lnTo>
                    <a:lnTo>
                      <a:pt x="44" y="48"/>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8" name="Freeform 25"/>
              <p:cNvSpPr>
                <a:spLocks/>
              </p:cNvSpPr>
              <p:nvPr/>
            </p:nvSpPr>
            <p:spPr bwMode="auto">
              <a:xfrm>
                <a:off x="751" y="3207"/>
                <a:ext cx="46" cy="42"/>
              </a:xfrm>
              <a:custGeom>
                <a:avLst/>
                <a:gdLst>
                  <a:gd name="T0" fmla="*/ 0 w 46"/>
                  <a:gd name="T1" fmla="*/ 42 h 42"/>
                  <a:gd name="T2" fmla="*/ 46 w 46"/>
                  <a:gd name="T3" fmla="*/ 42 h 42"/>
                  <a:gd name="T4" fmla="*/ 46 w 46"/>
                  <a:gd name="T5" fmla="*/ 0 h 42"/>
                  <a:gd name="T6" fmla="*/ 0 w 46"/>
                  <a:gd name="T7" fmla="*/ 0 h 42"/>
                  <a:gd name="T8" fmla="*/ 0 w 46"/>
                  <a:gd name="T9" fmla="*/ 42 h 42"/>
                  <a:gd name="T10" fmla="*/ 0 w 46"/>
                  <a:gd name="T11" fmla="*/ 42 h 42"/>
                </a:gdLst>
                <a:ahLst/>
                <a:cxnLst>
                  <a:cxn ang="0">
                    <a:pos x="T0" y="T1"/>
                  </a:cxn>
                  <a:cxn ang="0">
                    <a:pos x="T2" y="T3"/>
                  </a:cxn>
                  <a:cxn ang="0">
                    <a:pos x="T4" y="T5"/>
                  </a:cxn>
                  <a:cxn ang="0">
                    <a:pos x="T6" y="T7"/>
                  </a:cxn>
                  <a:cxn ang="0">
                    <a:pos x="T8" y="T9"/>
                  </a:cxn>
                  <a:cxn ang="0">
                    <a:pos x="T10" y="T11"/>
                  </a:cxn>
                </a:cxnLst>
                <a:rect l="0" t="0" r="r" b="b"/>
                <a:pathLst>
                  <a:path w="46" h="42">
                    <a:moveTo>
                      <a:pt x="0" y="42"/>
                    </a:moveTo>
                    <a:lnTo>
                      <a:pt x="46" y="42"/>
                    </a:lnTo>
                    <a:lnTo>
                      <a:pt x="46"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9" name="Freeform 26"/>
              <p:cNvSpPr>
                <a:spLocks/>
              </p:cNvSpPr>
              <p:nvPr/>
            </p:nvSpPr>
            <p:spPr bwMode="auto">
              <a:xfrm>
                <a:off x="751" y="3261"/>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0" name="Freeform 27"/>
              <p:cNvSpPr>
                <a:spLocks/>
              </p:cNvSpPr>
              <p:nvPr/>
            </p:nvSpPr>
            <p:spPr bwMode="auto">
              <a:xfrm>
                <a:off x="751" y="3147"/>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1" name="Freeform 28"/>
              <p:cNvSpPr>
                <a:spLocks/>
              </p:cNvSpPr>
              <p:nvPr/>
            </p:nvSpPr>
            <p:spPr bwMode="auto">
              <a:xfrm>
                <a:off x="693" y="3261"/>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2" name="Freeform 29"/>
              <p:cNvSpPr>
                <a:spLocks/>
              </p:cNvSpPr>
              <p:nvPr/>
            </p:nvSpPr>
            <p:spPr bwMode="auto">
              <a:xfrm>
                <a:off x="693" y="3207"/>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3" name="Freeform 30"/>
              <p:cNvSpPr>
                <a:spLocks/>
              </p:cNvSpPr>
              <p:nvPr/>
            </p:nvSpPr>
            <p:spPr bwMode="auto">
              <a:xfrm>
                <a:off x="693" y="3147"/>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4" name="Freeform 31"/>
              <p:cNvSpPr>
                <a:spLocks/>
              </p:cNvSpPr>
              <p:nvPr/>
            </p:nvSpPr>
            <p:spPr bwMode="auto">
              <a:xfrm>
                <a:off x="893" y="3261"/>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5" name="Freeform 32"/>
              <p:cNvSpPr>
                <a:spLocks/>
              </p:cNvSpPr>
              <p:nvPr/>
            </p:nvSpPr>
            <p:spPr bwMode="auto">
              <a:xfrm>
                <a:off x="837" y="3261"/>
                <a:ext cx="44" cy="48"/>
              </a:xfrm>
              <a:custGeom>
                <a:avLst/>
                <a:gdLst>
                  <a:gd name="T0" fmla="*/ 0 w 44"/>
                  <a:gd name="T1" fmla="*/ 0 h 48"/>
                  <a:gd name="T2" fmla="*/ 0 w 44"/>
                  <a:gd name="T3" fmla="*/ 48 h 48"/>
                  <a:gd name="T4" fmla="*/ 44 w 44"/>
                  <a:gd name="T5" fmla="*/ 48 h 48"/>
                  <a:gd name="T6" fmla="*/ 44 w 44"/>
                  <a:gd name="T7" fmla="*/ 0 h 48"/>
                  <a:gd name="T8" fmla="*/ 0 w 44"/>
                  <a:gd name="T9" fmla="*/ 0 h 48"/>
                  <a:gd name="T10" fmla="*/ 0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0" y="0"/>
                    </a:moveTo>
                    <a:lnTo>
                      <a:pt x="0" y="48"/>
                    </a:lnTo>
                    <a:lnTo>
                      <a:pt x="44" y="48"/>
                    </a:lnTo>
                    <a:lnTo>
                      <a:pt x="44"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6" name="Freeform 33"/>
              <p:cNvSpPr>
                <a:spLocks/>
              </p:cNvSpPr>
              <p:nvPr/>
            </p:nvSpPr>
            <p:spPr bwMode="auto">
              <a:xfrm>
                <a:off x="893" y="3147"/>
                <a:ext cx="48" cy="48"/>
              </a:xfrm>
              <a:custGeom>
                <a:avLst/>
                <a:gdLst>
                  <a:gd name="T0" fmla="*/ 0 w 48"/>
                  <a:gd name="T1" fmla="*/ 0 h 48"/>
                  <a:gd name="T2" fmla="*/ 0 w 48"/>
                  <a:gd name="T3" fmla="*/ 48 h 48"/>
                  <a:gd name="T4" fmla="*/ 48 w 48"/>
                  <a:gd name="T5" fmla="*/ 48 h 48"/>
                  <a:gd name="T6" fmla="*/ 48 w 48"/>
                  <a:gd name="T7" fmla="*/ 0 h 48"/>
                  <a:gd name="T8" fmla="*/ 0 w 48"/>
                  <a:gd name="T9" fmla="*/ 0 h 48"/>
                  <a:gd name="T10" fmla="*/ 0 w 48"/>
                  <a:gd name="T11" fmla="*/ 0 h 48"/>
                </a:gdLst>
                <a:ahLst/>
                <a:cxnLst>
                  <a:cxn ang="0">
                    <a:pos x="T0" y="T1"/>
                  </a:cxn>
                  <a:cxn ang="0">
                    <a:pos x="T2" y="T3"/>
                  </a:cxn>
                  <a:cxn ang="0">
                    <a:pos x="T4" y="T5"/>
                  </a:cxn>
                  <a:cxn ang="0">
                    <a:pos x="T6" y="T7"/>
                  </a:cxn>
                  <a:cxn ang="0">
                    <a:pos x="T8" y="T9"/>
                  </a:cxn>
                  <a:cxn ang="0">
                    <a:pos x="T10" y="T11"/>
                  </a:cxn>
                </a:cxnLst>
                <a:rect l="0" t="0" r="r" b="b"/>
                <a:pathLst>
                  <a:path w="48" h="48">
                    <a:moveTo>
                      <a:pt x="0" y="0"/>
                    </a:moveTo>
                    <a:lnTo>
                      <a:pt x="0" y="48"/>
                    </a:lnTo>
                    <a:lnTo>
                      <a:pt x="48" y="48"/>
                    </a:lnTo>
                    <a:lnTo>
                      <a:pt x="48"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7" name="Freeform 34"/>
              <p:cNvSpPr>
                <a:spLocks/>
              </p:cNvSpPr>
              <p:nvPr/>
            </p:nvSpPr>
            <p:spPr bwMode="auto">
              <a:xfrm>
                <a:off x="893" y="3207"/>
                <a:ext cx="48" cy="42"/>
              </a:xfrm>
              <a:custGeom>
                <a:avLst/>
                <a:gdLst>
                  <a:gd name="T0" fmla="*/ 0 w 48"/>
                  <a:gd name="T1" fmla="*/ 42 h 42"/>
                  <a:gd name="T2" fmla="*/ 48 w 48"/>
                  <a:gd name="T3" fmla="*/ 42 h 42"/>
                  <a:gd name="T4" fmla="*/ 48 w 48"/>
                  <a:gd name="T5" fmla="*/ 0 h 42"/>
                  <a:gd name="T6" fmla="*/ 0 w 48"/>
                  <a:gd name="T7" fmla="*/ 0 h 42"/>
                  <a:gd name="T8" fmla="*/ 0 w 48"/>
                  <a:gd name="T9" fmla="*/ 42 h 42"/>
                  <a:gd name="T10" fmla="*/ 0 w 48"/>
                  <a:gd name="T11" fmla="*/ 42 h 42"/>
                </a:gdLst>
                <a:ahLst/>
                <a:cxnLst>
                  <a:cxn ang="0">
                    <a:pos x="T0" y="T1"/>
                  </a:cxn>
                  <a:cxn ang="0">
                    <a:pos x="T2" y="T3"/>
                  </a:cxn>
                  <a:cxn ang="0">
                    <a:pos x="T4" y="T5"/>
                  </a:cxn>
                  <a:cxn ang="0">
                    <a:pos x="T6" y="T7"/>
                  </a:cxn>
                  <a:cxn ang="0">
                    <a:pos x="T8" y="T9"/>
                  </a:cxn>
                  <a:cxn ang="0">
                    <a:pos x="T10" y="T11"/>
                  </a:cxn>
                </a:cxnLst>
                <a:rect l="0" t="0" r="r" b="b"/>
                <a:pathLst>
                  <a:path w="48" h="42">
                    <a:moveTo>
                      <a:pt x="0" y="42"/>
                    </a:moveTo>
                    <a:lnTo>
                      <a:pt x="48" y="42"/>
                    </a:lnTo>
                    <a:lnTo>
                      <a:pt x="48"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8" name="Freeform 35"/>
              <p:cNvSpPr>
                <a:spLocks/>
              </p:cNvSpPr>
              <p:nvPr/>
            </p:nvSpPr>
            <p:spPr bwMode="auto">
              <a:xfrm>
                <a:off x="837" y="3207"/>
                <a:ext cx="44" cy="42"/>
              </a:xfrm>
              <a:custGeom>
                <a:avLst/>
                <a:gdLst>
                  <a:gd name="T0" fmla="*/ 44 w 44"/>
                  <a:gd name="T1" fmla="*/ 0 h 42"/>
                  <a:gd name="T2" fmla="*/ 0 w 44"/>
                  <a:gd name="T3" fmla="*/ 0 h 42"/>
                  <a:gd name="T4" fmla="*/ 0 w 44"/>
                  <a:gd name="T5" fmla="*/ 42 h 42"/>
                  <a:gd name="T6" fmla="*/ 44 w 44"/>
                  <a:gd name="T7" fmla="*/ 42 h 42"/>
                  <a:gd name="T8" fmla="*/ 44 w 44"/>
                  <a:gd name="T9" fmla="*/ 0 h 42"/>
                  <a:gd name="T10" fmla="*/ 44 w 44"/>
                  <a:gd name="T11" fmla="*/ 0 h 42"/>
                </a:gdLst>
                <a:ahLst/>
                <a:cxnLst>
                  <a:cxn ang="0">
                    <a:pos x="T0" y="T1"/>
                  </a:cxn>
                  <a:cxn ang="0">
                    <a:pos x="T2" y="T3"/>
                  </a:cxn>
                  <a:cxn ang="0">
                    <a:pos x="T4" y="T5"/>
                  </a:cxn>
                  <a:cxn ang="0">
                    <a:pos x="T6" y="T7"/>
                  </a:cxn>
                  <a:cxn ang="0">
                    <a:pos x="T8" y="T9"/>
                  </a:cxn>
                  <a:cxn ang="0">
                    <a:pos x="T10" y="T11"/>
                  </a:cxn>
                </a:cxnLst>
                <a:rect l="0" t="0" r="r" b="b"/>
                <a:pathLst>
                  <a:path w="44" h="42">
                    <a:moveTo>
                      <a:pt x="44" y="0"/>
                    </a:moveTo>
                    <a:lnTo>
                      <a:pt x="0" y="0"/>
                    </a:lnTo>
                    <a:lnTo>
                      <a:pt x="0" y="42"/>
                    </a:lnTo>
                    <a:lnTo>
                      <a:pt x="44" y="42"/>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9" name="Freeform 36"/>
              <p:cNvSpPr>
                <a:spLocks/>
              </p:cNvSpPr>
              <p:nvPr/>
            </p:nvSpPr>
            <p:spPr bwMode="auto">
              <a:xfrm>
                <a:off x="837" y="3147"/>
                <a:ext cx="44" cy="48"/>
              </a:xfrm>
              <a:custGeom>
                <a:avLst/>
                <a:gdLst>
                  <a:gd name="T0" fmla="*/ 44 w 44"/>
                  <a:gd name="T1" fmla="*/ 0 h 48"/>
                  <a:gd name="T2" fmla="*/ 0 w 44"/>
                  <a:gd name="T3" fmla="*/ 0 h 48"/>
                  <a:gd name="T4" fmla="*/ 0 w 44"/>
                  <a:gd name="T5" fmla="*/ 48 h 48"/>
                  <a:gd name="T6" fmla="*/ 44 w 44"/>
                  <a:gd name="T7" fmla="*/ 48 h 48"/>
                  <a:gd name="T8" fmla="*/ 44 w 44"/>
                  <a:gd name="T9" fmla="*/ 0 h 48"/>
                  <a:gd name="T10" fmla="*/ 44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44" y="0"/>
                    </a:moveTo>
                    <a:lnTo>
                      <a:pt x="0" y="0"/>
                    </a:lnTo>
                    <a:lnTo>
                      <a:pt x="0" y="48"/>
                    </a:lnTo>
                    <a:lnTo>
                      <a:pt x="44" y="48"/>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0" name="Freeform 37"/>
              <p:cNvSpPr>
                <a:spLocks/>
              </p:cNvSpPr>
              <p:nvPr/>
            </p:nvSpPr>
            <p:spPr bwMode="auto">
              <a:xfrm>
                <a:off x="407" y="3497"/>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1" name="Freeform 38"/>
              <p:cNvSpPr>
                <a:spLocks/>
              </p:cNvSpPr>
              <p:nvPr/>
            </p:nvSpPr>
            <p:spPr bwMode="auto">
              <a:xfrm>
                <a:off x="407" y="3385"/>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2" name="Freeform 39"/>
              <p:cNvSpPr>
                <a:spLocks/>
              </p:cNvSpPr>
              <p:nvPr/>
            </p:nvSpPr>
            <p:spPr bwMode="auto">
              <a:xfrm>
                <a:off x="407" y="3443"/>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3" name="Freeform 40"/>
              <p:cNvSpPr>
                <a:spLocks/>
              </p:cNvSpPr>
              <p:nvPr/>
            </p:nvSpPr>
            <p:spPr bwMode="auto">
              <a:xfrm>
                <a:off x="465" y="3497"/>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4" name="Freeform 41"/>
              <p:cNvSpPr>
                <a:spLocks/>
              </p:cNvSpPr>
              <p:nvPr/>
            </p:nvSpPr>
            <p:spPr bwMode="auto">
              <a:xfrm>
                <a:off x="465" y="3443"/>
                <a:ext cx="46" cy="42"/>
              </a:xfrm>
              <a:custGeom>
                <a:avLst/>
                <a:gdLst>
                  <a:gd name="T0" fmla="*/ 0 w 46"/>
                  <a:gd name="T1" fmla="*/ 42 h 42"/>
                  <a:gd name="T2" fmla="*/ 46 w 46"/>
                  <a:gd name="T3" fmla="*/ 42 h 42"/>
                  <a:gd name="T4" fmla="*/ 46 w 46"/>
                  <a:gd name="T5" fmla="*/ 0 h 42"/>
                  <a:gd name="T6" fmla="*/ 0 w 46"/>
                  <a:gd name="T7" fmla="*/ 0 h 42"/>
                  <a:gd name="T8" fmla="*/ 0 w 46"/>
                  <a:gd name="T9" fmla="*/ 42 h 42"/>
                  <a:gd name="T10" fmla="*/ 0 w 46"/>
                  <a:gd name="T11" fmla="*/ 42 h 42"/>
                </a:gdLst>
                <a:ahLst/>
                <a:cxnLst>
                  <a:cxn ang="0">
                    <a:pos x="T0" y="T1"/>
                  </a:cxn>
                  <a:cxn ang="0">
                    <a:pos x="T2" y="T3"/>
                  </a:cxn>
                  <a:cxn ang="0">
                    <a:pos x="T4" y="T5"/>
                  </a:cxn>
                  <a:cxn ang="0">
                    <a:pos x="T6" y="T7"/>
                  </a:cxn>
                  <a:cxn ang="0">
                    <a:pos x="T8" y="T9"/>
                  </a:cxn>
                  <a:cxn ang="0">
                    <a:pos x="T10" y="T11"/>
                  </a:cxn>
                </a:cxnLst>
                <a:rect l="0" t="0" r="r" b="b"/>
                <a:pathLst>
                  <a:path w="46" h="42">
                    <a:moveTo>
                      <a:pt x="0" y="42"/>
                    </a:moveTo>
                    <a:lnTo>
                      <a:pt x="46" y="42"/>
                    </a:lnTo>
                    <a:lnTo>
                      <a:pt x="46"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5" name="Freeform 42"/>
              <p:cNvSpPr>
                <a:spLocks/>
              </p:cNvSpPr>
              <p:nvPr/>
            </p:nvSpPr>
            <p:spPr bwMode="auto">
              <a:xfrm>
                <a:off x="465" y="3385"/>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6" name="Freeform 43"/>
              <p:cNvSpPr>
                <a:spLocks/>
              </p:cNvSpPr>
              <p:nvPr/>
            </p:nvSpPr>
            <p:spPr bwMode="auto">
              <a:xfrm>
                <a:off x="607" y="3443"/>
                <a:ext cx="46" cy="42"/>
              </a:xfrm>
              <a:custGeom>
                <a:avLst/>
                <a:gdLst>
                  <a:gd name="T0" fmla="*/ 0 w 46"/>
                  <a:gd name="T1" fmla="*/ 42 h 42"/>
                  <a:gd name="T2" fmla="*/ 46 w 46"/>
                  <a:gd name="T3" fmla="*/ 42 h 42"/>
                  <a:gd name="T4" fmla="*/ 46 w 46"/>
                  <a:gd name="T5" fmla="*/ 0 h 42"/>
                  <a:gd name="T6" fmla="*/ 0 w 46"/>
                  <a:gd name="T7" fmla="*/ 0 h 42"/>
                  <a:gd name="T8" fmla="*/ 0 w 46"/>
                  <a:gd name="T9" fmla="*/ 42 h 42"/>
                  <a:gd name="T10" fmla="*/ 0 w 46"/>
                  <a:gd name="T11" fmla="*/ 42 h 42"/>
                </a:gdLst>
                <a:ahLst/>
                <a:cxnLst>
                  <a:cxn ang="0">
                    <a:pos x="T0" y="T1"/>
                  </a:cxn>
                  <a:cxn ang="0">
                    <a:pos x="T2" y="T3"/>
                  </a:cxn>
                  <a:cxn ang="0">
                    <a:pos x="T4" y="T5"/>
                  </a:cxn>
                  <a:cxn ang="0">
                    <a:pos x="T6" y="T7"/>
                  </a:cxn>
                  <a:cxn ang="0">
                    <a:pos x="T8" y="T9"/>
                  </a:cxn>
                  <a:cxn ang="0">
                    <a:pos x="T10" y="T11"/>
                  </a:cxn>
                </a:cxnLst>
                <a:rect l="0" t="0" r="r" b="b"/>
                <a:pathLst>
                  <a:path w="46" h="42">
                    <a:moveTo>
                      <a:pt x="0" y="42"/>
                    </a:moveTo>
                    <a:lnTo>
                      <a:pt x="46" y="42"/>
                    </a:lnTo>
                    <a:lnTo>
                      <a:pt x="46"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7" name="Freeform 44"/>
              <p:cNvSpPr>
                <a:spLocks/>
              </p:cNvSpPr>
              <p:nvPr/>
            </p:nvSpPr>
            <p:spPr bwMode="auto">
              <a:xfrm>
                <a:off x="551" y="3497"/>
                <a:ext cx="44" cy="48"/>
              </a:xfrm>
              <a:custGeom>
                <a:avLst/>
                <a:gdLst>
                  <a:gd name="T0" fmla="*/ 0 w 44"/>
                  <a:gd name="T1" fmla="*/ 0 h 48"/>
                  <a:gd name="T2" fmla="*/ 0 w 44"/>
                  <a:gd name="T3" fmla="*/ 48 h 48"/>
                  <a:gd name="T4" fmla="*/ 44 w 44"/>
                  <a:gd name="T5" fmla="*/ 48 h 48"/>
                  <a:gd name="T6" fmla="*/ 44 w 44"/>
                  <a:gd name="T7" fmla="*/ 0 h 48"/>
                  <a:gd name="T8" fmla="*/ 0 w 44"/>
                  <a:gd name="T9" fmla="*/ 0 h 48"/>
                  <a:gd name="T10" fmla="*/ 0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0" y="0"/>
                    </a:moveTo>
                    <a:lnTo>
                      <a:pt x="0" y="48"/>
                    </a:lnTo>
                    <a:lnTo>
                      <a:pt x="44" y="48"/>
                    </a:lnTo>
                    <a:lnTo>
                      <a:pt x="44"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8" name="Freeform 45"/>
              <p:cNvSpPr>
                <a:spLocks/>
              </p:cNvSpPr>
              <p:nvPr/>
            </p:nvSpPr>
            <p:spPr bwMode="auto">
              <a:xfrm>
                <a:off x="607" y="3497"/>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9" name="Freeform 46"/>
              <p:cNvSpPr>
                <a:spLocks/>
              </p:cNvSpPr>
              <p:nvPr/>
            </p:nvSpPr>
            <p:spPr bwMode="auto">
              <a:xfrm>
                <a:off x="551" y="3443"/>
                <a:ext cx="44" cy="42"/>
              </a:xfrm>
              <a:custGeom>
                <a:avLst/>
                <a:gdLst>
                  <a:gd name="T0" fmla="*/ 44 w 44"/>
                  <a:gd name="T1" fmla="*/ 0 h 42"/>
                  <a:gd name="T2" fmla="*/ 0 w 44"/>
                  <a:gd name="T3" fmla="*/ 0 h 42"/>
                  <a:gd name="T4" fmla="*/ 0 w 44"/>
                  <a:gd name="T5" fmla="*/ 42 h 42"/>
                  <a:gd name="T6" fmla="*/ 44 w 44"/>
                  <a:gd name="T7" fmla="*/ 42 h 42"/>
                  <a:gd name="T8" fmla="*/ 44 w 44"/>
                  <a:gd name="T9" fmla="*/ 0 h 42"/>
                  <a:gd name="T10" fmla="*/ 44 w 44"/>
                  <a:gd name="T11" fmla="*/ 0 h 42"/>
                </a:gdLst>
                <a:ahLst/>
                <a:cxnLst>
                  <a:cxn ang="0">
                    <a:pos x="T0" y="T1"/>
                  </a:cxn>
                  <a:cxn ang="0">
                    <a:pos x="T2" y="T3"/>
                  </a:cxn>
                  <a:cxn ang="0">
                    <a:pos x="T4" y="T5"/>
                  </a:cxn>
                  <a:cxn ang="0">
                    <a:pos x="T6" y="T7"/>
                  </a:cxn>
                  <a:cxn ang="0">
                    <a:pos x="T8" y="T9"/>
                  </a:cxn>
                  <a:cxn ang="0">
                    <a:pos x="T10" y="T11"/>
                  </a:cxn>
                </a:cxnLst>
                <a:rect l="0" t="0" r="r" b="b"/>
                <a:pathLst>
                  <a:path w="44" h="42">
                    <a:moveTo>
                      <a:pt x="44" y="0"/>
                    </a:moveTo>
                    <a:lnTo>
                      <a:pt x="0" y="0"/>
                    </a:lnTo>
                    <a:lnTo>
                      <a:pt x="0" y="42"/>
                    </a:lnTo>
                    <a:lnTo>
                      <a:pt x="44" y="42"/>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0" name="Freeform 47"/>
              <p:cNvSpPr>
                <a:spLocks/>
              </p:cNvSpPr>
              <p:nvPr/>
            </p:nvSpPr>
            <p:spPr bwMode="auto">
              <a:xfrm>
                <a:off x="607" y="3385"/>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1" name="Freeform 48"/>
              <p:cNvSpPr>
                <a:spLocks/>
              </p:cNvSpPr>
              <p:nvPr/>
            </p:nvSpPr>
            <p:spPr bwMode="auto">
              <a:xfrm>
                <a:off x="551" y="3385"/>
                <a:ext cx="44" cy="48"/>
              </a:xfrm>
              <a:custGeom>
                <a:avLst/>
                <a:gdLst>
                  <a:gd name="T0" fmla="*/ 44 w 44"/>
                  <a:gd name="T1" fmla="*/ 0 h 48"/>
                  <a:gd name="T2" fmla="*/ 0 w 44"/>
                  <a:gd name="T3" fmla="*/ 0 h 48"/>
                  <a:gd name="T4" fmla="*/ 0 w 44"/>
                  <a:gd name="T5" fmla="*/ 48 h 48"/>
                  <a:gd name="T6" fmla="*/ 44 w 44"/>
                  <a:gd name="T7" fmla="*/ 48 h 48"/>
                  <a:gd name="T8" fmla="*/ 44 w 44"/>
                  <a:gd name="T9" fmla="*/ 0 h 48"/>
                  <a:gd name="T10" fmla="*/ 44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44" y="0"/>
                    </a:moveTo>
                    <a:lnTo>
                      <a:pt x="0" y="0"/>
                    </a:lnTo>
                    <a:lnTo>
                      <a:pt x="0" y="48"/>
                    </a:lnTo>
                    <a:lnTo>
                      <a:pt x="44" y="48"/>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2" name="Freeform 49"/>
              <p:cNvSpPr>
                <a:spLocks/>
              </p:cNvSpPr>
              <p:nvPr/>
            </p:nvSpPr>
            <p:spPr bwMode="auto">
              <a:xfrm>
                <a:off x="751" y="3443"/>
                <a:ext cx="46" cy="42"/>
              </a:xfrm>
              <a:custGeom>
                <a:avLst/>
                <a:gdLst>
                  <a:gd name="T0" fmla="*/ 0 w 46"/>
                  <a:gd name="T1" fmla="*/ 42 h 42"/>
                  <a:gd name="T2" fmla="*/ 46 w 46"/>
                  <a:gd name="T3" fmla="*/ 42 h 42"/>
                  <a:gd name="T4" fmla="*/ 46 w 46"/>
                  <a:gd name="T5" fmla="*/ 0 h 42"/>
                  <a:gd name="T6" fmla="*/ 0 w 46"/>
                  <a:gd name="T7" fmla="*/ 0 h 42"/>
                  <a:gd name="T8" fmla="*/ 0 w 46"/>
                  <a:gd name="T9" fmla="*/ 42 h 42"/>
                  <a:gd name="T10" fmla="*/ 0 w 46"/>
                  <a:gd name="T11" fmla="*/ 42 h 42"/>
                </a:gdLst>
                <a:ahLst/>
                <a:cxnLst>
                  <a:cxn ang="0">
                    <a:pos x="T0" y="T1"/>
                  </a:cxn>
                  <a:cxn ang="0">
                    <a:pos x="T2" y="T3"/>
                  </a:cxn>
                  <a:cxn ang="0">
                    <a:pos x="T4" y="T5"/>
                  </a:cxn>
                  <a:cxn ang="0">
                    <a:pos x="T6" y="T7"/>
                  </a:cxn>
                  <a:cxn ang="0">
                    <a:pos x="T8" y="T9"/>
                  </a:cxn>
                  <a:cxn ang="0">
                    <a:pos x="T10" y="T11"/>
                  </a:cxn>
                </a:cxnLst>
                <a:rect l="0" t="0" r="r" b="b"/>
                <a:pathLst>
                  <a:path w="46" h="42">
                    <a:moveTo>
                      <a:pt x="0" y="42"/>
                    </a:moveTo>
                    <a:lnTo>
                      <a:pt x="46" y="42"/>
                    </a:lnTo>
                    <a:lnTo>
                      <a:pt x="46"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3" name="Freeform 50"/>
              <p:cNvSpPr>
                <a:spLocks/>
              </p:cNvSpPr>
              <p:nvPr/>
            </p:nvSpPr>
            <p:spPr bwMode="auto">
              <a:xfrm>
                <a:off x="751" y="3497"/>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4" name="Freeform 51"/>
              <p:cNvSpPr>
                <a:spLocks/>
              </p:cNvSpPr>
              <p:nvPr/>
            </p:nvSpPr>
            <p:spPr bwMode="auto">
              <a:xfrm>
                <a:off x="751" y="3385"/>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5" name="Freeform 52"/>
              <p:cNvSpPr>
                <a:spLocks/>
              </p:cNvSpPr>
              <p:nvPr/>
            </p:nvSpPr>
            <p:spPr bwMode="auto">
              <a:xfrm>
                <a:off x="693" y="3497"/>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6" name="Freeform 53"/>
              <p:cNvSpPr>
                <a:spLocks/>
              </p:cNvSpPr>
              <p:nvPr/>
            </p:nvSpPr>
            <p:spPr bwMode="auto">
              <a:xfrm>
                <a:off x="693" y="3443"/>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7" name="Freeform 54"/>
              <p:cNvSpPr>
                <a:spLocks/>
              </p:cNvSpPr>
              <p:nvPr/>
            </p:nvSpPr>
            <p:spPr bwMode="auto">
              <a:xfrm>
                <a:off x="693" y="3385"/>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8" name="Freeform 55"/>
              <p:cNvSpPr>
                <a:spLocks/>
              </p:cNvSpPr>
              <p:nvPr/>
            </p:nvSpPr>
            <p:spPr bwMode="auto">
              <a:xfrm>
                <a:off x="893" y="3497"/>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9" name="Freeform 56"/>
              <p:cNvSpPr>
                <a:spLocks/>
              </p:cNvSpPr>
              <p:nvPr/>
            </p:nvSpPr>
            <p:spPr bwMode="auto">
              <a:xfrm>
                <a:off x="837" y="3497"/>
                <a:ext cx="44" cy="48"/>
              </a:xfrm>
              <a:custGeom>
                <a:avLst/>
                <a:gdLst>
                  <a:gd name="T0" fmla="*/ 0 w 44"/>
                  <a:gd name="T1" fmla="*/ 0 h 48"/>
                  <a:gd name="T2" fmla="*/ 0 w 44"/>
                  <a:gd name="T3" fmla="*/ 48 h 48"/>
                  <a:gd name="T4" fmla="*/ 44 w 44"/>
                  <a:gd name="T5" fmla="*/ 48 h 48"/>
                  <a:gd name="T6" fmla="*/ 44 w 44"/>
                  <a:gd name="T7" fmla="*/ 0 h 48"/>
                  <a:gd name="T8" fmla="*/ 0 w 44"/>
                  <a:gd name="T9" fmla="*/ 0 h 48"/>
                  <a:gd name="T10" fmla="*/ 0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0" y="0"/>
                    </a:moveTo>
                    <a:lnTo>
                      <a:pt x="0" y="48"/>
                    </a:lnTo>
                    <a:lnTo>
                      <a:pt x="44" y="48"/>
                    </a:lnTo>
                    <a:lnTo>
                      <a:pt x="44"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0" name="Freeform 57"/>
              <p:cNvSpPr>
                <a:spLocks/>
              </p:cNvSpPr>
              <p:nvPr/>
            </p:nvSpPr>
            <p:spPr bwMode="auto">
              <a:xfrm>
                <a:off x="893" y="3385"/>
                <a:ext cx="48" cy="48"/>
              </a:xfrm>
              <a:custGeom>
                <a:avLst/>
                <a:gdLst>
                  <a:gd name="T0" fmla="*/ 0 w 48"/>
                  <a:gd name="T1" fmla="*/ 0 h 48"/>
                  <a:gd name="T2" fmla="*/ 0 w 48"/>
                  <a:gd name="T3" fmla="*/ 48 h 48"/>
                  <a:gd name="T4" fmla="*/ 48 w 48"/>
                  <a:gd name="T5" fmla="*/ 48 h 48"/>
                  <a:gd name="T6" fmla="*/ 48 w 48"/>
                  <a:gd name="T7" fmla="*/ 0 h 48"/>
                  <a:gd name="T8" fmla="*/ 0 w 48"/>
                  <a:gd name="T9" fmla="*/ 0 h 48"/>
                  <a:gd name="T10" fmla="*/ 0 w 48"/>
                  <a:gd name="T11" fmla="*/ 0 h 48"/>
                </a:gdLst>
                <a:ahLst/>
                <a:cxnLst>
                  <a:cxn ang="0">
                    <a:pos x="T0" y="T1"/>
                  </a:cxn>
                  <a:cxn ang="0">
                    <a:pos x="T2" y="T3"/>
                  </a:cxn>
                  <a:cxn ang="0">
                    <a:pos x="T4" y="T5"/>
                  </a:cxn>
                  <a:cxn ang="0">
                    <a:pos x="T6" y="T7"/>
                  </a:cxn>
                  <a:cxn ang="0">
                    <a:pos x="T8" y="T9"/>
                  </a:cxn>
                  <a:cxn ang="0">
                    <a:pos x="T10" y="T11"/>
                  </a:cxn>
                </a:cxnLst>
                <a:rect l="0" t="0" r="r" b="b"/>
                <a:pathLst>
                  <a:path w="48" h="48">
                    <a:moveTo>
                      <a:pt x="0" y="0"/>
                    </a:moveTo>
                    <a:lnTo>
                      <a:pt x="0" y="48"/>
                    </a:lnTo>
                    <a:lnTo>
                      <a:pt x="48" y="48"/>
                    </a:lnTo>
                    <a:lnTo>
                      <a:pt x="48"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1" name="Freeform 58"/>
              <p:cNvSpPr>
                <a:spLocks/>
              </p:cNvSpPr>
              <p:nvPr/>
            </p:nvSpPr>
            <p:spPr bwMode="auto">
              <a:xfrm>
                <a:off x="893" y="3443"/>
                <a:ext cx="48" cy="42"/>
              </a:xfrm>
              <a:custGeom>
                <a:avLst/>
                <a:gdLst>
                  <a:gd name="T0" fmla="*/ 0 w 48"/>
                  <a:gd name="T1" fmla="*/ 42 h 42"/>
                  <a:gd name="T2" fmla="*/ 48 w 48"/>
                  <a:gd name="T3" fmla="*/ 42 h 42"/>
                  <a:gd name="T4" fmla="*/ 48 w 48"/>
                  <a:gd name="T5" fmla="*/ 0 h 42"/>
                  <a:gd name="T6" fmla="*/ 0 w 48"/>
                  <a:gd name="T7" fmla="*/ 0 h 42"/>
                  <a:gd name="T8" fmla="*/ 0 w 48"/>
                  <a:gd name="T9" fmla="*/ 42 h 42"/>
                  <a:gd name="T10" fmla="*/ 0 w 48"/>
                  <a:gd name="T11" fmla="*/ 42 h 42"/>
                </a:gdLst>
                <a:ahLst/>
                <a:cxnLst>
                  <a:cxn ang="0">
                    <a:pos x="T0" y="T1"/>
                  </a:cxn>
                  <a:cxn ang="0">
                    <a:pos x="T2" y="T3"/>
                  </a:cxn>
                  <a:cxn ang="0">
                    <a:pos x="T4" y="T5"/>
                  </a:cxn>
                  <a:cxn ang="0">
                    <a:pos x="T6" y="T7"/>
                  </a:cxn>
                  <a:cxn ang="0">
                    <a:pos x="T8" y="T9"/>
                  </a:cxn>
                  <a:cxn ang="0">
                    <a:pos x="T10" y="T11"/>
                  </a:cxn>
                </a:cxnLst>
                <a:rect l="0" t="0" r="r" b="b"/>
                <a:pathLst>
                  <a:path w="48" h="42">
                    <a:moveTo>
                      <a:pt x="0" y="42"/>
                    </a:moveTo>
                    <a:lnTo>
                      <a:pt x="48" y="42"/>
                    </a:lnTo>
                    <a:lnTo>
                      <a:pt x="48"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2" name="Freeform 59"/>
              <p:cNvSpPr>
                <a:spLocks/>
              </p:cNvSpPr>
              <p:nvPr/>
            </p:nvSpPr>
            <p:spPr bwMode="auto">
              <a:xfrm>
                <a:off x="837" y="3443"/>
                <a:ext cx="44" cy="42"/>
              </a:xfrm>
              <a:custGeom>
                <a:avLst/>
                <a:gdLst>
                  <a:gd name="T0" fmla="*/ 44 w 44"/>
                  <a:gd name="T1" fmla="*/ 0 h 42"/>
                  <a:gd name="T2" fmla="*/ 0 w 44"/>
                  <a:gd name="T3" fmla="*/ 0 h 42"/>
                  <a:gd name="T4" fmla="*/ 0 w 44"/>
                  <a:gd name="T5" fmla="*/ 42 h 42"/>
                  <a:gd name="T6" fmla="*/ 44 w 44"/>
                  <a:gd name="T7" fmla="*/ 42 h 42"/>
                  <a:gd name="T8" fmla="*/ 44 w 44"/>
                  <a:gd name="T9" fmla="*/ 0 h 42"/>
                  <a:gd name="T10" fmla="*/ 44 w 44"/>
                  <a:gd name="T11" fmla="*/ 0 h 42"/>
                </a:gdLst>
                <a:ahLst/>
                <a:cxnLst>
                  <a:cxn ang="0">
                    <a:pos x="T0" y="T1"/>
                  </a:cxn>
                  <a:cxn ang="0">
                    <a:pos x="T2" y="T3"/>
                  </a:cxn>
                  <a:cxn ang="0">
                    <a:pos x="T4" y="T5"/>
                  </a:cxn>
                  <a:cxn ang="0">
                    <a:pos x="T6" y="T7"/>
                  </a:cxn>
                  <a:cxn ang="0">
                    <a:pos x="T8" y="T9"/>
                  </a:cxn>
                  <a:cxn ang="0">
                    <a:pos x="T10" y="T11"/>
                  </a:cxn>
                </a:cxnLst>
                <a:rect l="0" t="0" r="r" b="b"/>
                <a:pathLst>
                  <a:path w="44" h="42">
                    <a:moveTo>
                      <a:pt x="44" y="0"/>
                    </a:moveTo>
                    <a:lnTo>
                      <a:pt x="0" y="0"/>
                    </a:lnTo>
                    <a:lnTo>
                      <a:pt x="0" y="42"/>
                    </a:lnTo>
                    <a:lnTo>
                      <a:pt x="44" y="42"/>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3" name="Freeform 60"/>
              <p:cNvSpPr>
                <a:spLocks/>
              </p:cNvSpPr>
              <p:nvPr/>
            </p:nvSpPr>
            <p:spPr bwMode="auto">
              <a:xfrm>
                <a:off x="837" y="3385"/>
                <a:ext cx="44" cy="48"/>
              </a:xfrm>
              <a:custGeom>
                <a:avLst/>
                <a:gdLst>
                  <a:gd name="T0" fmla="*/ 44 w 44"/>
                  <a:gd name="T1" fmla="*/ 0 h 48"/>
                  <a:gd name="T2" fmla="*/ 0 w 44"/>
                  <a:gd name="T3" fmla="*/ 0 h 48"/>
                  <a:gd name="T4" fmla="*/ 0 w 44"/>
                  <a:gd name="T5" fmla="*/ 48 h 48"/>
                  <a:gd name="T6" fmla="*/ 44 w 44"/>
                  <a:gd name="T7" fmla="*/ 48 h 48"/>
                  <a:gd name="T8" fmla="*/ 44 w 44"/>
                  <a:gd name="T9" fmla="*/ 0 h 48"/>
                  <a:gd name="T10" fmla="*/ 44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44" y="0"/>
                    </a:moveTo>
                    <a:lnTo>
                      <a:pt x="0" y="0"/>
                    </a:lnTo>
                    <a:lnTo>
                      <a:pt x="0" y="48"/>
                    </a:lnTo>
                    <a:lnTo>
                      <a:pt x="44" y="48"/>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4" name="Freeform 61"/>
              <p:cNvSpPr>
                <a:spLocks/>
              </p:cNvSpPr>
              <p:nvPr/>
            </p:nvSpPr>
            <p:spPr bwMode="auto">
              <a:xfrm>
                <a:off x="407" y="3734"/>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5" name="Freeform 62"/>
              <p:cNvSpPr>
                <a:spLocks/>
              </p:cNvSpPr>
              <p:nvPr/>
            </p:nvSpPr>
            <p:spPr bwMode="auto">
              <a:xfrm>
                <a:off x="407" y="3622"/>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6" name="Freeform 63"/>
              <p:cNvSpPr>
                <a:spLocks/>
              </p:cNvSpPr>
              <p:nvPr/>
            </p:nvSpPr>
            <p:spPr bwMode="auto">
              <a:xfrm>
                <a:off x="407" y="3682"/>
                <a:ext cx="46" cy="40"/>
              </a:xfrm>
              <a:custGeom>
                <a:avLst/>
                <a:gdLst>
                  <a:gd name="T0" fmla="*/ 46 w 46"/>
                  <a:gd name="T1" fmla="*/ 0 h 40"/>
                  <a:gd name="T2" fmla="*/ 0 w 46"/>
                  <a:gd name="T3" fmla="*/ 0 h 40"/>
                  <a:gd name="T4" fmla="*/ 0 w 46"/>
                  <a:gd name="T5" fmla="*/ 40 h 40"/>
                  <a:gd name="T6" fmla="*/ 46 w 46"/>
                  <a:gd name="T7" fmla="*/ 40 h 40"/>
                  <a:gd name="T8" fmla="*/ 46 w 46"/>
                  <a:gd name="T9" fmla="*/ 0 h 40"/>
                  <a:gd name="T10" fmla="*/ 46 w 46"/>
                  <a:gd name="T11" fmla="*/ 0 h 40"/>
                </a:gdLst>
                <a:ahLst/>
                <a:cxnLst>
                  <a:cxn ang="0">
                    <a:pos x="T0" y="T1"/>
                  </a:cxn>
                  <a:cxn ang="0">
                    <a:pos x="T2" y="T3"/>
                  </a:cxn>
                  <a:cxn ang="0">
                    <a:pos x="T4" y="T5"/>
                  </a:cxn>
                  <a:cxn ang="0">
                    <a:pos x="T6" y="T7"/>
                  </a:cxn>
                  <a:cxn ang="0">
                    <a:pos x="T8" y="T9"/>
                  </a:cxn>
                  <a:cxn ang="0">
                    <a:pos x="T10" y="T11"/>
                  </a:cxn>
                </a:cxnLst>
                <a:rect l="0" t="0" r="r" b="b"/>
                <a:pathLst>
                  <a:path w="46" h="40">
                    <a:moveTo>
                      <a:pt x="46" y="0"/>
                    </a:moveTo>
                    <a:lnTo>
                      <a:pt x="0" y="0"/>
                    </a:lnTo>
                    <a:lnTo>
                      <a:pt x="0" y="40"/>
                    </a:lnTo>
                    <a:lnTo>
                      <a:pt x="46" y="40"/>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7" name="Freeform 64"/>
              <p:cNvSpPr>
                <a:spLocks/>
              </p:cNvSpPr>
              <p:nvPr/>
            </p:nvSpPr>
            <p:spPr bwMode="auto">
              <a:xfrm>
                <a:off x="465" y="3734"/>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8" name="Freeform 65"/>
              <p:cNvSpPr>
                <a:spLocks/>
              </p:cNvSpPr>
              <p:nvPr/>
            </p:nvSpPr>
            <p:spPr bwMode="auto">
              <a:xfrm>
                <a:off x="465" y="3682"/>
                <a:ext cx="46" cy="40"/>
              </a:xfrm>
              <a:custGeom>
                <a:avLst/>
                <a:gdLst>
                  <a:gd name="T0" fmla="*/ 0 w 46"/>
                  <a:gd name="T1" fmla="*/ 40 h 40"/>
                  <a:gd name="T2" fmla="*/ 46 w 46"/>
                  <a:gd name="T3" fmla="*/ 40 h 40"/>
                  <a:gd name="T4" fmla="*/ 46 w 46"/>
                  <a:gd name="T5" fmla="*/ 0 h 40"/>
                  <a:gd name="T6" fmla="*/ 0 w 46"/>
                  <a:gd name="T7" fmla="*/ 0 h 40"/>
                  <a:gd name="T8" fmla="*/ 0 w 46"/>
                  <a:gd name="T9" fmla="*/ 40 h 40"/>
                  <a:gd name="T10" fmla="*/ 0 w 46"/>
                  <a:gd name="T11" fmla="*/ 40 h 40"/>
                </a:gdLst>
                <a:ahLst/>
                <a:cxnLst>
                  <a:cxn ang="0">
                    <a:pos x="T0" y="T1"/>
                  </a:cxn>
                  <a:cxn ang="0">
                    <a:pos x="T2" y="T3"/>
                  </a:cxn>
                  <a:cxn ang="0">
                    <a:pos x="T4" y="T5"/>
                  </a:cxn>
                  <a:cxn ang="0">
                    <a:pos x="T6" y="T7"/>
                  </a:cxn>
                  <a:cxn ang="0">
                    <a:pos x="T8" y="T9"/>
                  </a:cxn>
                  <a:cxn ang="0">
                    <a:pos x="T10" y="T11"/>
                  </a:cxn>
                </a:cxnLst>
                <a:rect l="0" t="0" r="r" b="b"/>
                <a:pathLst>
                  <a:path w="46" h="40">
                    <a:moveTo>
                      <a:pt x="0" y="40"/>
                    </a:moveTo>
                    <a:lnTo>
                      <a:pt x="46" y="40"/>
                    </a:lnTo>
                    <a:lnTo>
                      <a:pt x="46" y="0"/>
                    </a:lnTo>
                    <a:lnTo>
                      <a:pt x="0" y="0"/>
                    </a:lnTo>
                    <a:lnTo>
                      <a:pt x="0" y="40"/>
                    </a:lnTo>
                    <a:lnTo>
                      <a:pt x="0" y="4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9" name="Freeform 66"/>
              <p:cNvSpPr>
                <a:spLocks/>
              </p:cNvSpPr>
              <p:nvPr/>
            </p:nvSpPr>
            <p:spPr bwMode="auto">
              <a:xfrm>
                <a:off x="465" y="3622"/>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0" name="Freeform 67"/>
              <p:cNvSpPr>
                <a:spLocks/>
              </p:cNvSpPr>
              <p:nvPr/>
            </p:nvSpPr>
            <p:spPr bwMode="auto">
              <a:xfrm>
                <a:off x="607" y="3682"/>
                <a:ext cx="46" cy="40"/>
              </a:xfrm>
              <a:custGeom>
                <a:avLst/>
                <a:gdLst>
                  <a:gd name="T0" fmla="*/ 0 w 46"/>
                  <a:gd name="T1" fmla="*/ 40 h 40"/>
                  <a:gd name="T2" fmla="*/ 46 w 46"/>
                  <a:gd name="T3" fmla="*/ 40 h 40"/>
                  <a:gd name="T4" fmla="*/ 46 w 46"/>
                  <a:gd name="T5" fmla="*/ 0 h 40"/>
                  <a:gd name="T6" fmla="*/ 0 w 46"/>
                  <a:gd name="T7" fmla="*/ 0 h 40"/>
                  <a:gd name="T8" fmla="*/ 0 w 46"/>
                  <a:gd name="T9" fmla="*/ 40 h 40"/>
                  <a:gd name="T10" fmla="*/ 0 w 46"/>
                  <a:gd name="T11" fmla="*/ 40 h 40"/>
                </a:gdLst>
                <a:ahLst/>
                <a:cxnLst>
                  <a:cxn ang="0">
                    <a:pos x="T0" y="T1"/>
                  </a:cxn>
                  <a:cxn ang="0">
                    <a:pos x="T2" y="T3"/>
                  </a:cxn>
                  <a:cxn ang="0">
                    <a:pos x="T4" y="T5"/>
                  </a:cxn>
                  <a:cxn ang="0">
                    <a:pos x="T6" y="T7"/>
                  </a:cxn>
                  <a:cxn ang="0">
                    <a:pos x="T8" y="T9"/>
                  </a:cxn>
                  <a:cxn ang="0">
                    <a:pos x="T10" y="T11"/>
                  </a:cxn>
                </a:cxnLst>
                <a:rect l="0" t="0" r="r" b="b"/>
                <a:pathLst>
                  <a:path w="46" h="40">
                    <a:moveTo>
                      <a:pt x="0" y="40"/>
                    </a:moveTo>
                    <a:lnTo>
                      <a:pt x="46" y="40"/>
                    </a:lnTo>
                    <a:lnTo>
                      <a:pt x="46" y="0"/>
                    </a:lnTo>
                    <a:lnTo>
                      <a:pt x="0" y="0"/>
                    </a:lnTo>
                    <a:lnTo>
                      <a:pt x="0" y="40"/>
                    </a:lnTo>
                    <a:lnTo>
                      <a:pt x="0" y="4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1" name="Freeform 68"/>
              <p:cNvSpPr>
                <a:spLocks/>
              </p:cNvSpPr>
              <p:nvPr/>
            </p:nvSpPr>
            <p:spPr bwMode="auto">
              <a:xfrm>
                <a:off x="551" y="3734"/>
                <a:ext cx="44" cy="48"/>
              </a:xfrm>
              <a:custGeom>
                <a:avLst/>
                <a:gdLst>
                  <a:gd name="T0" fmla="*/ 0 w 44"/>
                  <a:gd name="T1" fmla="*/ 0 h 48"/>
                  <a:gd name="T2" fmla="*/ 0 w 44"/>
                  <a:gd name="T3" fmla="*/ 48 h 48"/>
                  <a:gd name="T4" fmla="*/ 44 w 44"/>
                  <a:gd name="T5" fmla="*/ 48 h 48"/>
                  <a:gd name="T6" fmla="*/ 44 w 44"/>
                  <a:gd name="T7" fmla="*/ 0 h 48"/>
                  <a:gd name="T8" fmla="*/ 0 w 44"/>
                  <a:gd name="T9" fmla="*/ 0 h 48"/>
                  <a:gd name="T10" fmla="*/ 0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0" y="0"/>
                    </a:moveTo>
                    <a:lnTo>
                      <a:pt x="0" y="48"/>
                    </a:lnTo>
                    <a:lnTo>
                      <a:pt x="44" y="48"/>
                    </a:lnTo>
                    <a:lnTo>
                      <a:pt x="44"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2" name="Freeform 69"/>
              <p:cNvSpPr>
                <a:spLocks/>
              </p:cNvSpPr>
              <p:nvPr/>
            </p:nvSpPr>
            <p:spPr bwMode="auto">
              <a:xfrm>
                <a:off x="607" y="3734"/>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3" name="Freeform 70"/>
              <p:cNvSpPr>
                <a:spLocks/>
              </p:cNvSpPr>
              <p:nvPr/>
            </p:nvSpPr>
            <p:spPr bwMode="auto">
              <a:xfrm>
                <a:off x="551" y="3682"/>
                <a:ext cx="44" cy="40"/>
              </a:xfrm>
              <a:custGeom>
                <a:avLst/>
                <a:gdLst>
                  <a:gd name="T0" fmla="*/ 44 w 44"/>
                  <a:gd name="T1" fmla="*/ 0 h 40"/>
                  <a:gd name="T2" fmla="*/ 0 w 44"/>
                  <a:gd name="T3" fmla="*/ 0 h 40"/>
                  <a:gd name="T4" fmla="*/ 0 w 44"/>
                  <a:gd name="T5" fmla="*/ 40 h 40"/>
                  <a:gd name="T6" fmla="*/ 44 w 44"/>
                  <a:gd name="T7" fmla="*/ 40 h 40"/>
                  <a:gd name="T8" fmla="*/ 44 w 44"/>
                  <a:gd name="T9" fmla="*/ 0 h 40"/>
                  <a:gd name="T10" fmla="*/ 44 w 44"/>
                  <a:gd name="T11" fmla="*/ 0 h 40"/>
                </a:gdLst>
                <a:ahLst/>
                <a:cxnLst>
                  <a:cxn ang="0">
                    <a:pos x="T0" y="T1"/>
                  </a:cxn>
                  <a:cxn ang="0">
                    <a:pos x="T2" y="T3"/>
                  </a:cxn>
                  <a:cxn ang="0">
                    <a:pos x="T4" y="T5"/>
                  </a:cxn>
                  <a:cxn ang="0">
                    <a:pos x="T6" y="T7"/>
                  </a:cxn>
                  <a:cxn ang="0">
                    <a:pos x="T8" y="T9"/>
                  </a:cxn>
                  <a:cxn ang="0">
                    <a:pos x="T10" y="T11"/>
                  </a:cxn>
                </a:cxnLst>
                <a:rect l="0" t="0" r="r" b="b"/>
                <a:pathLst>
                  <a:path w="44" h="40">
                    <a:moveTo>
                      <a:pt x="44" y="0"/>
                    </a:moveTo>
                    <a:lnTo>
                      <a:pt x="0" y="0"/>
                    </a:lnTo>
                    <a:lnTo>
                      <a:pt x="0" y="40"/>
                    </a:lnTo>
                    <a:lnTo>
                      <a:pt x="44" y="40"/>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4" name="Freeform 71"/>
              <p:cNvSpPr>
                <a:spLocks/>
              </p:cNvSpPr>
              <p:nvPr/>
            </p:nvSpPr>
            <p:spPr bwMode="auto">
              <a:xfrm>
                <a:off x="607" y="3622"/>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5" name="Freeform 72"/>
              <p:cNvSpPr>
                <a:spLocks/>
              </p:cNvSpPr>
              <p:nvPr/>
            </p:nvSpPr>
            <p:spPr bwMode="auto">
              <a:xfrm>
                <a:off x="551" y="3622"/>
                <a:ext cx="44" cy="48"/>
              </a:xfrm>
              <a:custGeom>
                <a:avLst/>
                <a:gdLst>
                  <a:gd name="T0" fmla="*/ 44 w 44"/>
                  <a:gd name="T1" fmla="*/ 0 h 48"/>
                  <a:gd name="T2" fmla="*/ 0 w 44"/>
                  <a:gd name="T3" fmla="*/ 0 h 48"/>
                  <a:gd name="T4" fmla="*/ 0 w 44"/>
                  <a:gd name="T5" fmla="*/ 48 h 48"/>
                  <a:gd name="T6" fmla="*/ 44 w 44"/>
                  <a:gd name="T7" fmla="*/ 48 h 48"/>
                  <a:gd name="T8" fmla="*/ 44 w 44"/>
                  <a:gd name="T9" fmla="*/ 0 h 48"/>
                  <a:gd name="T10" fmla="*/ 44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44" y="0"/>
                    </a:moveTo>
                    <a:lnTo>
                      <a:pt x="0" y="0"/>
                    </a:lnTo>
                    <a:lnTo>
                      <a:pt x="0" y="48"/>
                    </a:lnTo>
                    <a:lnTo>
                      <a:pt x="44" y="48"/>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6" name="Freeform 73"/>
              <p:cNvSpPr>
                <a:spLocks/>
              </p:cNvSpPr>
              <p:nvPr/>
            </p:nvSpPr>
            <p:spPr bwMode="auto">
              <a:xfrm>
                <a:off x="751" y="3682"/>
                <a:ext cx="46" cy="40"/>
              </a:xfrm>
              <a:custGeom>
                <a:avLst/>
                <a:gdLst>
                  <a:gd name="T0" fmla="*/ 0 w 46"/>
                  <a:gd name="T1" fmla="*/ 40 h 40"/>
                  <a:gd name="T2" fmla="*/ 46 w 46"/>
                  <a:gd name="T3" fmla="*/ 40 h 40"/>
                  <a:gd name="T4" fmla="*/ 46 w 46"/>
                  <a:gd name="T5" fmla="*/ 0 h 40"/>
                  <a:gd name="T6" fmla="*/ 0 w 46"/>
                  <a:gd name="T7" fmla="*/ 0 h 40"/>
                  <a:gd name="T8" fmla="*/ 0 w 46"/>
                  <a:gd name="T9" fmla="*/ 40 h 40"/>
                  <a:gd name="T10" fmla="*/ 0 w 46"/>
                  <a:gd name="T11" fmla="*/ 40 h 40"/>
                </a:gdLst>
                <a:ahLst/>
                <a:cxnLst>
                  <a:cxn ang="0">
                    <a:pos x="T0" y="T1"/>
                  </a:cxn>
                  <a:cxn ang="0">
                    <a:pos x="T2" y="T3"/>
                  </a:cxn>
                  <a:cxn ang="0">
                    <a:pos x="T4" y="T5"/>
                  </a:cxn>
                  <a:cxn ang="0">
                    <a:pos x="T6" y="T7"/>
                  </a:cxn>
                  <a:cxn ang="0">
                    <a:pos x="T8" y="T9"/>
                  </a:cxn>
                  <a:cxn ang="0">
                    <a:pos x="T10" y="T11"/>
                  </a:cxn>
                </a:cxnLst>
                <a:rect l="0" t="0" r="r" b="b"/>
                <a:pathLst>
                  <a:path w="46" h="40">
                    <a:moveTo>
                      <a:pt x="0" y="40"/>
                    </a:moveTo>
                    <a:lnTo>
                      <a:pt x="46" y="40"/>
                    </a:lnTo>
                    <a:lnTo>
                      <a:pt x="46" y="0"/>
                    </a:lnTo>
                    <a:lnTo>
                      <a:pt x="0" y="0"/>
                    </a:lnTo>
                    <a:lnTo>
                      <a:pt x="0" y="40"/>
                    </a:lnTo>
                    <a:lnTo>
                      <a:pt x="0" y="4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7" name="Freeform 74"/>
              <p:cNvSpPr>
                <a:spLocks/>
              </p:cNvSpPr>
              <p:nvPr/>
            </p:nvSpPr>
            <p:spPr bwMode="auto">
              <a:xfrm>
                <a:off x="751" y="3734"/>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8" name="Freeform 75"/>
              <p:cNvSpPr>
                <a:spLocks/>
              </p:cNvSpPr>
              <p:nvPr/>
            </p:nvSpPr>
            <p:spPr bwMode="auto">
              <a:xfrm>
                <a:off x="751" y="3622"/>
                <a:ext cx="46" cy="48"/>
              </a:xfrm>
              <a:custGeom>
                <a:avLst/>
                <a:gdLst>
                  <a:gd name="T0" fmla="*/ 0 w 46"/>
                  <a:gd name="T1" fmla="*/ 48 h 48"/>
                  <a:gd name="T2" fmla="*/ 46 w 46"/>
                  <a:gd name="T3" fmla="*/ 48 h 48"/>
                  <a:gd name="T4" fmla="*/ 46 w 46"/>
                  <a:gd name="T5" fmla="*/ 0 h 48"/>
                  <a:gd name="T6" fmla="*/ 0 w 46"/>
                  <a:gd name="T7" fmla="*/ 0 h 48"/>
                  <a:gd name="T8" fmla="*/ 0 w 46"/>
                  <a:gd name="T9" fmla="*/ 48 h 48"/>
                  <a:gd name="T10" fmla="*/ 0 w 46"/>
                  <a:gd name="T11" fmla="*/ 48 h 48"/>
                </a:gdLst>
                <a:ahLst/>
                <a:cxnLst>
                  <a:cxn ang="0">
                    <a:pos x="T0" y="T1"/>
                  </a:cxn>
                  <a:cxn ang="0">
                    <a:pos x="T2" y="T3"/>
                  </a:cxn>
                  <a:cxn ang="0">
                    <a:pos x="T4" y="T5"/>
                  </a:cxn>
                  <a:cxn ang="0">
                    <a:pos x="T6" y="T7"/>
                  </a:cxn>
                  <a:cxn ang="0">
                    <a:pos x="T8" y="T9"/>
                  </a:cxn>
                  <a:cxn ang="0">
                    <a:pos x="T10" y="T11"/>
                  </a:cxn>
                </a:cxnLst>
                <a:rect l="0" t="0" r="r" b="b"/>
                <a:pathLst>
                  <a:path w="46" h="48">
                    <a:moveTo>
                      <a:pt x="0" y="48"/>
                    </a:moveTo>
                    <a:lnTo>
                      <a:pt x="46" y="48"/>
                    </a:lnTo>
                    <a:lnTo>
                      <a:pt x="46"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9" name="Freeform 76"/>
              <p:cNvSpPr>
                <a:spLocks/>
              </p:cNvSpPr>
              <p:nvPr/>
            </p:nvSpPr>
            <p:spPr bwMode="auto">
              <a:xfrm>
                <a:off x="693" y="3734"/>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0" name="Freeform 77"/>
              <p:cNvSpPr>
                <a:spLocks/>
              </p:cNvSpPr>
              <p:nvPr/>
            </p:nvSpPr>
            <p:spPr bwMode="auto">
              <a:xfrm>
                <a:off x="693" y="3682"/>
                <a:ext cx="46" cy="40"/>
              </a:xfrm>
              <a:custGeom>
                <a:avLst/>
                <a:gdLst>
                  <a:gd name="T0" fmla="*/ 46 w 46"/>
                  <a:gd name="T1" fmla="*/ 0 h 40"/>
                  <a:gd name="T2" fmla="*/ 0 w 46"/>
                  <a:gd name="T3" fmla="*/ 0 h 40"/>
                  <a:gd name="T4" fmla="*/ 0 w 46"/>
                  <a:gd name="T5" fmla="*/ 40 h 40"/>
                  <a:gd name="T6" fmla="*/ 46 w 46"/>
                  <a:gd name="T7" fmla="*/ 40 h 40"/>
                  <a:gd name="T8" fmla="*/ 46 w 46"/>
                  <a:gd name="T9" fmla="*/ 0 h 40"/>
                  <a:gd name="T10" fmla="*/ 46 w 46"/>
                  <a:gd name="T11" fmla="*/ 0 h 40"/>
                </a:gdLst>
                <a:ahLst/>
                <a:cxnLst>
                  <a:cxn ang="0">
                    <a:pos x="T0" y="T1"/>
                  </a:cxn>
                  <a:cxn ang="0">
                    <a:pos x="T2" y="T3"/>
                  </a:cxn>
                  <a:cxn ang="0">
                    <a:pos x="T4" y="T5"/>
                  </a:cxn>
                  <a:cxn ang="0">
                    <a:pos x="T6" y="T7"/>
                  </a:cxn>
                  <a:cxn ang="0">
                    <a:pos x="T8" y="T9"/>
                  </a:cxn>
                  <a:cxn ang="0">
                    <a:pos x="T10" y="T11"/>
                  </a:cxn>
                </a:cxnLst>
                <a:rect l="0" t="0" r="r" b="b"/>
                <a:pathLst>
                  <a:path w="46" h="40">
                    <a:moveTo>
                      <a:pt x="46" y="0"/>
                    </a:moveTo>
                    <a:lnTo>
                      <a:pt x="0" y="0"/>
                    </a:lnTo>
                    <a:lnTo>
                      <a:pt x="0" y="40"/>
                    </a:lnTo>
                    <a:lnTo>
                      <a:pt x="46" y="40"/>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1" name="Freeform 78"/>
              <p:cNvSpPr>
                <a:spLocks/>
              </p:cNvSpPr>
              <p:nvPr/>
            </p:nvSpPr>
            <p:spPr bwMode="auto">
              <a:xfrm>
                <a:off x="693" y="3622"/>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2" name="Freeform 79"/>
              <p:cNvSpPr>
                <a:spLocks/>
              </p:cNvSpPr>
              <p:nvPr/>
            </p:nvSpPr>
            <p:spPr bwMode="auto">
              <a:xfrm>
                <a:off x="893" y="3734"/>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3" name="Freeform 80"/>
              <p:cNvSpPr>
                <a:spLocks/>
              </p:cNvSpPr>
              <p:nvPr/>
            </p:nvSpPr>
            <p:spPr bwMode="auto">
              <a:xfrm>
                <a:off x="837" y="3734"/>
                <a:ext cx="44" cy="48"/>
              </a:xfrm>
              <a:custGeom>
                <a:avLst/>
                <a:gdLst>
                  <a:gd name="T0" fmla="*/ 0 w 44"/>
                  <a:gd name="T1" fmla="*/ 0 h 48"/>
                  <a:gd name="T2" fmla="*/ 0 w 44"/>
                  <a:gd name="T3" fmla="*/ 48 h 48"/>
                  <a:gd name="T4" fmla="*/ 44 w 44"/>
                  <a:gd name="T5" fmla="*/ 48 h 48"/>
                  <a:gd name="T6" fmla="*/ 44 w 44"/>
                  <a:gd name="T7" fmla="*/ 0 h 48"/>
                  <a:gd name="T8" fmla="*/ 0 w 44"/>
                  <a:gd name="T9" fmla="*/ 0 h 48"/>
                  <a:gd name="T10" fmla="*/ 0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0" y="0"/>
                    </a:moveTo>
                    <a:lnTo>
                      <a:pt x="0" y="48"/>
                    </a:lnTo>
                    <a:lnTo>
                      <a:pt x="44" y="48"/>
                    </a:lnTo>
                    <a:lnTo>
                      <a:pt x="44"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4" name="Freeform 81"/>
              <p:cNvSpPr>
                <a:spLocks/>
              </p:cNvSpPr>
              <p:nvPr/>
            </p:nvSpPr>
            <p:spPr bwMode="auto">
              <a:xfrm>
                <a:off x="893" y="3622"/>
                <a:ext cx="48" cy="48"/>
              </a:xfrm>
              <a:custGeom>
                <a:avLst/>
                <a:gdLst>
                  <a:gd name="T0" fmla="*/ 0 w 48"/>
                  <a:gd name="T1" fmla="*/ 0 h 48"/>
                  <a:gd name="T2" fmla="*/ 0 w 48"/>
                  <a:gd name="T3" fmla="*/ 48 h 48"/>
                  <a:gd name="T4" fmla="*/ 48 w 48"/>
                  <a:gd name="T5" fmla="*/ 48 h 48"/>
                  <a:gd name="T6" fmla="*/ 48 w 48"/>
                  <a:gd name="T7" fmla="*/ 0 h 48"/>
                  <a:gd name="T8" fmla="*/ 0 w 48"/>
                  <a:gd name="T9" fmla="*/ 0 h 48"/>
                  <a:gd name="T10" fmla="*/ 0 w 48"/>
                  <a:gd name="T11" fmla="*/ 0 h 48"/>
                </a:gdLst>
                <a:ahLst/>
                <a:cxnLst>
                  <a:cxn ang="0">
                    <a:pos x="T0" y="T1"/>
                  </a:cxn>
                  <a:cxn ang="0">
                    <a:pos x="T2" y="T3"/>
                  </a:cxn>
                  <a:cxn ang="0">
                    <a:pos x="T4" y="T5"/>
                  </a:cxn>
                  <a:cxn ang="0">
                    <a:pos x="T6" y="T7"/>
                  </a:cxn>
                  <a:cxn ang="0">
                    <a:pos x="T8" y="T9"/>
                  </a:cxn>
                  <a:cxn ang="0">
                    <a:pos x="T10" y="T11"/>
                  </a:cxn>
                </a:cxnLst>
                <a:rect l="0" t="0" r="r" b="b"/>
                <a:pathLst>
                  <a:path w="48" h="48">
                    <a:moveTo>
                      <a:pt x="0" y="0"/>
                    </a:moveTo>
                    <a:lnTo>
                      <a:pt x="0" y="48"/>
                    </a:lnTo>
                    <a:lnTo>
                      <a:pt x="48" y="48"/>
                    </a:lnTo>
                    <a:lnTo>
                      <a:pt x="48"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5" name="Freeform 82"/>
              <p:cNvSpPr>
                <a:spLocks/>
              </p:cNvSpPr>
              <p:nvPr/>
            </p:nvSpPr>
            <p:spPr bwMode="auto">
              <a:xfrm>
                <a:off x="893" y="3682"/>
                <a:ext cx="48" cy="40"/>
              </a:xfrm>
              <a:custGeom>
                <a:avLst/>
                <a:gdLst>
                  <a:gd name="T0" fmla="*/ 0 w 48"/>
                  <a:gd name="T1" fmla="*/ 40 h 40"/>
                  <a:gd name="T2" fmla="*/ 48 w 48"/>
                  <a:gd name="T3" fmla="*/ 40 h 40"/>
                  <a:gd name="T4" fmla="*/ 48 w 48"/>
                  <a:gd name="T5" fmla="*/ 0 h 40"/>
                  <a:gd name="T6" fmla="*/ 0 w 48"/>
                  <a:gd name="T7" fmla="*/ 0 h 40"/>
                  <a:gd name="T8" fmla="*/ 0 w 48"/>
                  <a:gd name="T9" fmla="*/ 40 h 40"/>
                  <a:gd name="T10" fmla="*/ 0 w 48"/>
                  <a:gd name="T11" fmla="*/ 40 h 40"/>
                </a:gdLst>
                <a:ahLst/>
                <a:cxnLst>
                  <a:cxn ang="0">
                    <a:pos x="T0" y="T1"/>
                  </a:cxn>
                  <a:cxn ang="0">
                    <a:pos x="T2" y="T3"/>
                  </a:cxn>
                  <a:cxn ang="0">
                    <a:pos x="T4" y="T5"/>
                  </a:cxn>
                  <a:cxn ang="0">
                    <a:pos x="T6" y="T7"/>
                  </a:cxn>
                  <a:cxn ang="0">
                    <a:pos x="T8" y="T9"/>
                  </a:cxn>
                  <a:cxn ang="0">
                    <a:pos x="T10" y="T11"/>
                  </a:cxn>
                </a:cxnLst>
                <a:rect l="0" t="0" r="r" b="b"/>
                <a:pathLst>
                  <a:path w="48" h="40">
                    <a:moveTo>
                      <a:pt x="0" y="40"/>
                    </a:moveTo>
                    <a:lnTo>
                      <a:pt x="48" y="40"/>
                    </a:lnTo>
                    <a:lnTo>
                      <a:pt x="48" y="0"/>
                    </a:lnTo>
                    <a:lnTo>
                      <a:pt x="0" y="0"/>
                    </a:lnTo>
                    <a:lnTo>
                      <a:pt x="0" y="40"/>
                    </a:lnTo>
                    <a:lnTo>
                      <a:pt x="0" y="4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6" name="Freeform 83"/>
              <p:cNvSpPr>
                <a:spLocks/>
              </p:cNvSpPr>
              <p:nvPr/>
            </p:nvSpPr>
            <p:spPr bwMode="auto">
              <a:xfrm>
                <a:off x="837" y="3682"/>
                <a:ext cx="44" cy="40"/>
              </a:xfrm>
              <a:custGeom>
                <a:avLst/>
                <a:gdLst>
                  <a:gd name="T0" fmla="*/ 44 w 44"/>
                  <a:gd name="T1" fmla="*/ 0 h 40"/>
                  <a:gd name="T2" fmla="*/ 0 w 44"/>
                  <a:gd name="T3" fmla="*/ 0 h 40"/>
                  <a:gd name="T4" fmla="*/ 0 w 44"/>
                  <a:gd name="T5" fmla="*/ 40 h 40"/>
                  <a:gd name="T6" fmla="*/ 44 w 44"/>
                  <a:gd name="T7" fmla="*/ 40 h 40"/>
                  <a:gd name="T8" fmla="*/ 44 w 44"/>
                  <a:gd name="T9" fmla="*/ 0 h 40"/>
                  <a:gd name="T10" fmla="*/ 44 w 44"/>
                  <a:gd name="T11" fmla="*/ 0 h 40"/>
                </a:gdLst>
                <a:ahLst/>
                <a:cxnLst>
                  <a:cxn ang="0">
                    <a:pos x="T0" y="T1"/>
                  </a:cxn>
                  <a:cxn ang="0">
                    <a:pos x="T2" y="T3"/>
                  </a:cxn>
                  <a:cxn ang="0">
                    <a:pos x="T4" y="T5"/>
                  </a:cxn>
                  <a:cxn ang="0">
                    <a:pos x="T6" y="T7"/>
                  </a:cxn>
                  <a:cxn ang="0">
                    <a:pos x="T8" y="T9"/>
                  </a:cxn>
                  <a:cxn ang="0">
                    <a:pos x="T10" y="T11"/>
                  </a:cxn>
                </a:cxnLst>
                <a:rect l="0" t="0" r="r" b="b"/>
                <a:pathLst>
                  <a:path w="44" h="40">
                    <a:moveTo>
                      <a:pt x="44" y="0"/>
                    </a:moveTo>
                    <a:lnTo>
                      <a:pt x="0" y="0"/>
                    </a:lnTo>
                    <a:lnTo>
                      <a:pt x="0" y="40"/>
                    </a:lnTo>
                    <a:lnTo>
                      <a:pt x="44" y="40"/>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7" name="Freeform 84"/>
              <p:cNvSpPr>
                <a:spLocks/>
              </p:cNvSpPr>
              <p:nvPr/>
            </p:nvSpPr>
            <p:spPr bwMode="auto">
              <a:xfrm>
                <a:off x="837" y="3622"/>
                <a:ext cx="44" cy="48"/>
              </a:xfrm>
              <a:custGeom>
                <a:avLst/>
                <a:gdLst>
                  <a:gd name="T0" fmla="*/ 44 w 44"/>
                  <a:gd name="T1" fmla="*/ 0 h 48"/>
                  <a:gd name="T2" fmla="*/ 0 w 44"/>
                  <a:gd name="T3" fmla="*/ 0 h 48"/>
                  <a:gd name="T4" fmla="*/ 0 w 44"/>
                  <a:gd name="T5" fmla="*/ 48 h 48"/>
                  <a:gd name="T6" fmla="*/ 44 w 44"/>
                  <a:gd name="T7" fmla="*/ 48 h 48"/>
                  <a:gd name="T8" fmla="*/ 44 w 44"/>
                  <a:gd name="T9" fmla="*/ 0 h 48"/>
                  <a:gd name="T10" fmla="*/ 44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44" y="0"/>
                    </a:moveTo>
                    <a:lnTo>
                      <a:pt x="0" y="0"/>
                    </a:lnTo>
                    <a:lnTo>
                      <a:pt x="0" y="48"/>
                    </a:lnTo>
                    <a:lnTo>
                      <a:pt x="44" y="48"/>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8" name="Freeform 85"/>
              <p:cNvSpPr>
                <a:spLocks/>
              </p:cNvSpPr>
              <p:nvPr/>
            </p:nvSpPr>
            <p:spPr bwMode="auto">
              <a:xfrm>
                <a:off x="1688" y="3261"/>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9" name="Freeform 86"/>
              <p:cNvSpPr>
                <a:spLocks/>
              </p:cNvSpPr>
              <p:nvPr/>
            </p:nvSpPr>
            <p:spPr bwMode="auto">
              <a:xfrm>
                <a:off x="1688" y="3147"/>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0" name="Freeform 87"/>
              <p:cNvSpPr>
                <a:spLocks/>
              </p:cNvSpPr>
              <p:nvPr/>
            </p:nvSpPr>
            <p:spPr bwMode="auto">
              <a:xfrm>
                <a:off x="1688" y="3207"/>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1" name="Freeform 88"/>
              <p:cNvSpPr>
                <a:spLocks/>
              </p:cNvSpPr>
              <p:nvPr/>
            </p:nvSpPr>
            <p:spPr bwMode="auto">
              <a:xfrm>
                <a:off x="1746" y="3261"/>
                <a:ext cx="44" cy="48"/>
              </a:xfrm>
              <a:custGeom>
                <a:avLst/>
                <a:gdLst>
                  <a:gd name="T0" fmla="*/ 0 w 44"/>
                  <a:gd name="T1" fmla="*/ 48 h 48"/>
                  <a:gd name="T2" fmla="*/ 44 w 44"/>
                  <a:gd name="T3" fmla="*/ 48 h 48"/>
                  <a:gd name="T4" fmla="*/ 44 w 44"/>
                  <a:gd name="T5" fmla="*/ 0 h 48"/>
                  <a:gd name="T6" fmla="*/ 0 w 44"/>
                  <a:gd name="T7" fmla="*/ 0 h 48"/>
                  <a:gd name="T8" fmla="*/ 0 w 44"/>
                  <a:gd name="T9" fmla="*/ 48 h 48"/>
                  <a:gd name="T10" fmla="*/ 0 w 44"/>
                  <a:gd name="T11" fmla="*/ 48 h 48"/>
                </a:gdLst>
                <a:ahLst/>
                <a:cxnLst>
                  <a:cxn ang="0">
                    <a:pos x="T0" y="T1"/>
                  </a:cxn>
                  <a:cxn ang="0">
                    <a:pos x="T2" y="T3"/>
                  </a:cxn>
                  <a:cxn ang="0">
                    <a:pos x="T4" y="T5"/>
                  </a:cxn>
                  <a:cxn ang="0">
                    <a:pos x="T6" y="T7"/>
                  </a:cxn>
                  <a:cxn ang="0">
                    <a:pos x="T8" y="T9"/>
                  </a:cxn>
                  <a:cxn ang="0">
                    <a:pos x="T10" y="T11"/>
                  </a:cxn>
                </a:cxnLst>
                <a:rect l="0" t="0" r="r" b="b"/>
                <a:pathLst>
                  <a:path w="44" h="48">
                    <a:moveTo>
                      <a:pt x="0" y="48"/>
                    </a:moveTo>
                    <a:lnTo>
                      <a:pt x="44" y="48"/>
                    </a:lnTo>
                    <a:lnTo>
                      <a:pt x="44"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2" name="Freeform 89"/>
              <p:cNvSpPr>
                <a:spLocks/>
              </p:cNvSpPr>
              <p:nvPr/>
            </p:nvSpPr>
            <p:spPr bwMode="auto">
              <a:xfrm>
                <a:off x="1746" y="3207"/>
                <a:ext cx="44" cy="42"/>
              </a:xfrm>
              <a:custGeom>
                <a:avLst/>
                <a:gdLst>
                  <a:gd name="T0" fmla="*/ 0 w 44"/>
                  <a:gd name="T1" fmla="*/ 42 h 42"/>
                  <a:gd name="T2" fmla="*/ 44 w 44"/>
                  <a:gd name="T3" fmla="*/ 42 h 42"/>
                  <a:gd name="T4" fmla="*/ 44 w 44"/>
                  <a:gd name="T5" fmla="*/ 0 h 42"/>
                  <a:gd name="T6" fmla="*/ 0 w 44"/>
                  <a:gd name="T7" fmla="*/ 0 h 42"/>
                  <a:gd name="T8" fmla="*/ 0 w 44"/>
                  <a:gd name="T9" fmla="*/ 42 h 42"/>
                  <a:gd name="T10" fmla="*/ 0 w 44"/>
                  <a:gd name="T11" fmla="*/ 42 h 42"/>
                </a:gdLst>
                <a:ahLst/>
                <a:cxnLst>
                  <a:cxn ang="0">
                    <a:pos x="T0" y="T1"/>
                  </a:cxn>
                  <a:cxn ang="0">
                    <a:pos x="T2" y="T3"/>
                  </a:cxn>
                  <a:cxn ang="0">
                    <a:pos x="T4" y="T5"/>
                  </a:cxn>
                  <a:cxn ang="0">
                    <a:pos x="T6" y="T7"/>
                  </a:cxn>
                  <a:cxn ang="0">
                    <a:pos x="T8" y="T9"/>
                  </a:cxn>
                  <a:cxn ang="0">
                    <a:pos x="T10" y="T11"/>
                  </a:cxn>
                </a:cxnLst>
                <a:rect l="0" t="0" r="r" b="b"/>
                <a:pathLst>
                  <a:path w="44" h="42">
                    <a:moveTo>
                      <a:pt x="0" y="42"/>
                    </a:moveTo>
                    <a:lnTo>
                      <a:pt x="44" y="42"/>
                    </a:lnTo>
                    <a:lnTo>
                      <a:pt x="44"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3" name="Freeform 90"/>
              <p:cNvSpPr>
                <a:spLocks/>
              </p:cNvSpPr>
              <p:nvPr/>
            </p:nvSpPr>
            <p:spPr bwMode="auto">
              <a:xfrm>
                <a:off x="1746" y="3147"/>
                <a:ext cx="44" cy="48"/>
              </a:xfrm>
              <a:custGeom>
                <a:avLst/>
                <a:gdLst>
                  <a:gd name="T0" fmla="*/ 0 w 44"/>
                  <a:gd name="T1" fmla="*/ 48 h 48"/>
                  <a:gd name="T2" fmla="*/ 44 w 44"/>
                  <a:gd name="T3" fmla="*/ 48 h 48"/>
                  <a:gd name="T4" fmla="*/ 44 w 44"/>
                  <a:gd name="T5" fmla="*/ 0 h 48"/>
                  <a:gd name="T6" fmla="*/ 0 w 44"/>
                  <a:gd name="T7" fmla="*/ 0 h 48"/>
                  <a:gd name="T8" fmla="*/ 0 w 44"/>
                  <a:gd name="T9" fmla="*/ 48 h 48"/>
                  <a:gd name="T10" fmla="*/ 0 w 44"/>
                  <a:gd name="T11" fmla="*/ 48 h 48"/>
                </a:gdLst>
                <a:ahLst/>
                <a:cxnLst>
                  <a:cxn ang="0">
                    <a:pos x="T0" y="T1"/>
                  </a:cxn>
                  <a:cxn ang="0">
                    <a:pos x="T2" y="T3"/>
                  </a:cxn>
                  <a:cxn ang="0">
                    <a:pos x="T4" y="T5"/>
                  </a:cxn>
                  <a:cxn ang="0">
                    <a:pos x="T6" y="T7"/>
                  </a:cxn>
                  <a:cxn ang="0">
                    <a:pos x="T8" y="T9"/>
                  </a:cxn>
                  <a:cxn ang="0">
                    <a:pos x="T10" y="T11"/>
                  </a:cxn>
                </a:cxnLst>
                <a:rect l="0" t="0" r="r" b="b"/>
                <a:pathLst>
                  <a:path w="44" h="48">
                    <a:moveTo>
                      <a:pt x="0" y="48"/>
                    </a:moveTo>
                    <a:lnTo>
                      <a:pt x="44" y="48"/>
                    </a:lnTo>
                    <a:lnTo>
                      <a:pt x="44"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4" name="Freeform 91"/>
              <p:cNvSpPr>
                <a:spLocks/>
              </p:cNvSpPr>
              <p:nvPr/>
            </p:nvSpPr>
            <p:spPr bwMode="auto">
              <a:xfrm>
                <a:off x="1888" y="3207"/>
                <a:ext cx="47" cy="42"/>
              </a:xfrm>
              <a:custGeom>
                <a:avLst/>
                <a:gdLst>
                  <a:gd name="T0" fmla="*/ 0 w 47"/>
                  <a:gd name="T1" fmla="*/ 42 h 42"/>
                  <a:gd name="T2" fmla="*/ 47 w 47"/>
                  <a:gd name="T3" fmla="*/ 42 h 42"/>
                  <a:gd name="T4" fmla="*/ 47 w 47"/>
                  <a:gd name="T5" fmla="*/ 0 h 42"/>
                  <a:gd name="T6" fmla="*/ 0 w 47"/>
                  <a:gd name="T7" fmla="*/ 0 h 42"/>
                  <a:gd name="T8" fmla="*/ 0 w 47"/>
                  <a:gd name="T9" fmla="*/ 42 h 42"/>
                  <a:gd name="T10" fmla="*/ 0 w 47"/>
                  <a:gd name="T11" fmla="*/ 42 h 42"/>
                </a:gdLst>
                <a:ahLst/>
                <a:cxnLst>
                  <a:cxn ang="0">
                    <a:pos x="T0" y="T1"/>
                  </a:cxn>
                  <a:cxn ang="0">
                    <a:pos x="T2" y="T3"/>
                  </a:cxn>
                  <a:cxn ang="0">
                    <a:pos x="T4" y="T5"/>
                  </a:cxn>
                  <a:cxn ang="0">
                    <a:pos x="T6" y="T7"/>
                  </a:cxn>
                  <a:cxn ang="0">
                    <a:pos x="T8" y="T9"/>
                  </a:cxn>
                  <a:cxn ang="0">
                    <a:pos x="T10" y="T11"/>
                  </a:cxn>
                </a:cxnLst>
                <a:rect l="0" t="0" r="r" b="b"/>
                <a:pathLst>
                  <a:path w="47" h="42">
                    <a:moveTo>
                      <a:pt x="0" y="42"/>
                    </a:moveTo>
                    <a:lnTo>
                      <a:pt x="47" y="42"/>
                    </a:lnTo>
                    <a:lnTo>
                      <a:pt x="47"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5" name="Freeform 92"/>
              <p:cNvSpPr>
                <a:spLocks/>
              </p:cNvSpPr>
              <p:nvPr/>
            </p:nvSpPr>
            <p:spPr bwMode="auto">
              <a:xfrm>
                <a:off x="1832" y="3261"/>
                <a:ext cx="44" cy="48"/>
              </a:xfrm>
              <a:custGeom>
                <a:avLst/>
                <a:gdLst>
                  <a:gd name="T0" fmla="*/ 0 w 44"/>
                  <a:gd name="T1" fmla="*/ 0 h 48"/>
                  <a:gd name="T2" fmla="*/ 0 w 44"/>
                  <a:gd name="T3" fmla="*/ 48 h 48"/>
                  <a:gd name="T4" fmla="*/ 44 w 44"/>
                  <a:gd name="T5" fmla="*/ 48 h 48"/>
                  <a:gd name="T6" fmla="*/ 44 w 44"/>
                  <a:gd name="T7" fmla="*/ 0 h 48"/>
                  <a:gd name="T8" fmla="*/ 0 w 44"/>
                  <a:gd name="T9" fmla="*/ 0 h 48"/>
                  <a:gd name="T10" fmla="*/ 0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0" y="0"/>
                    </a:moveTo>
                    <a:lnTo>
                      <a:pt x="0" y="48"/>
                    </a:lnTo>
                    <a:lnTo>
                      <a:pt x="44" y="48"/>
                    </a:lnTo>
                    <a:lnTo>
                      <a:pt x="44"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6" name="Freeform 93"/>
              <p:cNvSpPr>
                <a:spLocks/>
              </p:cNvSpPr>
              <p:nvPr/>
            </p:nvSpPr>
            <p:spPr bwMode="auto">
              <a:xfrm>
                <a:off x="1888" y="3261"/>
                <a:ext cx="47" cy="48"/>
              </a:xfrm>
              <a:custGeom>
                <a:avLst/>
                <a:gdLst>
                  <a:gd name="T0" fmla="*/ 0 w 47"/>
                  <a:gd name="T1" fmla="*/ 48 h 48"/>
                  <a:gd name="T2" fmla="*/ 47 w 47"/>
                  <a:gd name="T3" fmla="*/ 48 h 48"/>
                  <a:gd name="T4" fmla="*/ 47 w 47"/>
                  <a:gd name="T5" fmla="*/ 0 h 48"/>
                  <a:gd name="T6" fmla="*/ 0 w 47"/>
                  <a:gd name="T7" fmla="*/ 0 h 48"/>
                  <a:gd name="T8" fmla="*/ 0 w 47"/>
                  <a:gd name="T9" fmla="*/ 48 h 48"/>
                  <a:gd name="T10" fmla="*/ 0 w 47"/>
                  <a:gd name="T11" fmla="*/ 48 h 48"/>
                </a:gdLst>
                <a:ahLst/>
                <a:cxnLst>
                  <a:cxn ang="0">
                    <a:pos x="T0" y="T1"/>
                  </a:cxn>
                  <a:cxn ang="0">
                    <a:pos x="T2" y="T3"/>
                  </a:cxn>
                  <a:cxn ang="0">
                    <a:pos x="T4" y="T5"/>
                  </a:cxn>
                  <a:cxn ang="0">
                    <a:pos x="T6" y="T7"/>
                  </a:cxn>
                  <a:cxn ang="0">
                    <a:pos x="T8" y="T9"/>
                  </a:cxn>
                  <a:cxn ang="0">
                    <a:pos x="T10" y="T11"/>
                  </a:cxn>
                </a:cxnLst>
                <a:rect l="0" t="0" r="r" b="b"/>
                <a:pathLst>
                  <a:path w="47" h="48">
                    <a:moveTo>
                      <a:pt x="0" y="48"/>
                    </a:moveTo>
                    <a:lnTo>
                      <a:pt x="47" y="48"/>
                    </a:lnTo>
                    <a:lnTo>
                      <a:pt x="47"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7" name="Freeform 94"/>
              <p:cNvSpPr>
                <a:spLocks/>
              </p:cNvSpPr>
              <p:nvPr/>
            </p:nvSpPr>
            <p:spPr bwMode="auto">
              <a:xfrm>
                <a:off x="1832" y="3207"/>
                <a:ext cx="44" cy="42"/>
              </a:xfrm>
              <a:custGeom>
                <a:avLst/>
                <a:gdLst>
                  <a:gd name="T0" fmla="*/ 44 w 44"/>
                  <a:gd name="T1" fmla="*/ 0 h 42"/>
                  <a:gd name="T2" fmla="*/ 0 w 44"/>
                  <a:gd name="T3" fmla="*/ 0 h 42"/>
                  <a:gd name="T4" fmla="*/ 0 w 44"/>
                  <a:gd name="T5" fmla="*/ 42 h 42"/>
                  <a:gd name="T6" fmla="*/ 44 w 44"/>
                  <a:gd name="T7" fmla="*/ 42 h 42"/>
                  <a:gd name="T8" fmla="*/ 44 w 44"/>
                  <a:gd name="T9" fmla="*/ 0 h 42"/>
                  <a:gd name="T10" fmla="*/ 44 w 44"/>
                  <a:gd name="T11" fmla="*/ 0 h 42"/>
                </a:gdLst>
                <a:ahLst/>
                <a:cxnLst>
                  <a:cxn ang="0">
                    <a:pos x="T0" y="T1"/>
                  </a:cxn>
                  <a:cxn ang="0">
                    <a:pos x="T2" y="T3"/>
                  </a:cxn>
                  <a:cxn ang="0">
                    <a:pos x="T4" y="T5"/>
                  </a:cxn>
                  <a:cxn ang="0">
                    <a:pos x="T6" y="T7"/>
                  </a:cxn>
                  <a:cxn ang="0">
                    <a:pos x="T8" y="T9"/>
                  </a:cxn>
                  <a:cxn ang="0">
                    <a:pos x="T10" y="T11"/>
                  </a:cxn>
                </a:cxnLst>
                <a:rect l="0" t="0" r="r" b="b"/>
                <a:pathLst>
                  <a:path w="44" h="42">
                    <a:moveTo>
                      <a:pt x="44" y="0"/>
                    </a:moveTo>
                    <a:lnTo>
                      <a:pt x="0" y="0"/>
                    </a:lnTo>
                    <a:lnTo>
                      <a:pt x="0" y="42"/>
                    </a:lnTo>
                    <a:lnTo>
                      <a:pt x="44" y="42"/>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8" name="Freeform 95"/>
              <p:cNvSpPr>
                <a:spLocks/>
              </p:cNvSpPr>
              <p:nvPr/>
            </p:nvSpPr>
            <p:spPr bwMode="auto">
              <a:xfrm>
                <a:off x="1888" y="3147"/>
                <a:ext cx="47" cy="48"/>
              </a:xfrm>
              <a:custGeom>
                <a:avLst/>
                <a:gdLst>
                  <a:gd name="T0" fmla="*/ 0 w 47"/>
                  <a:gd name="T1" fmla="*/ 48 h 48"/>
                  <a:gd name="T2" fmla="*/ 47 w 47"/>
                  <a:gd name="T3" fmla="*/ 48 h 48"/>
                  <a:gd name="T4" fmla="*/ 47 w 47"/>
                  <a:gd name="T5" fmla="*/ 0 h 48"/>
                  <a:gd name="T6" fmla="*/ 0 w 47"/>
                  <a:gd name="T7" fmla="*/ 0 h 48"/>
                  <a:gd name="T8" fmla="*/ 0 w 47"/>
                  <a:gd name="T9" fmla="*/ 48 h 48"/>
                  <a:gd name="T10" fmla="*/ 0 w 47"/>
                  <a:gd name="T11" fmla="*/ 48 h 48"/>
                </a:gdLst>
                <a:ahLst/>
                <a:cxnLst>
                  <a:cxn ang="0">
                    <a:pos x="T0" y="T1"/>
                  </a:cxn>
                  <a:cxn ang="0">
                    <a:pos x="T2" y="T3"/>
                  </a:cxn>
                  <a:cxn ang="0">
                    <a:pos x="T4" y="T5"/>
                  </a:cxn>
                  <a:cxn ang="0">
                    <a:pos x="T6" y="T7"/>
                  </a:cxn>
                  <a:cxn ang="0">
                    <a:pos x="T8" y="T9"/>
                  </a:cxn>
                  <a:cxn ang="0">
                    <a:pos x="T10" y="T11"/>
                  </a:cxn>
                </a:cxnLst>
                <a:rect l="0" t="0" r="r" b="b"/>
                <a:pathLst>
                  <a:path w="47" h="48">
                    <a:moveTo>
                      <a:pt x="0" y="48"/>
                    </a:moveTo>
                    <a:lnTo>
                      <a:pt x="47" y="48"/>
                    </a:lnTo>
                    <a:lnTo>
                      <a:pt x="47"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9" name="Freeform 96"/>
              <p:cNvSpPr>
                <a:spLocks/>
              </p:cNvSpPr>
              <p:nvPr/>
            </p:nvSpPr>
            <p:spPr bwMode="auto">
              <a:xfrm>
                <a:off x="1832" y="3147"/>
                <a:ext cx="44" cy="48"/>
              </a:xfrm>
              <a:custGeom>
                <a:avLst/>
                <a:gdLst>
                  <a:gd name="T0" fmla="*/ 44 w 44"/>
                  <a:gd name="T1" fmla="*/ 0 h 48"/>
                  <a:gd name="T2" fmla="*/ 0 w 44"/>
                  <a:gd name="T3" fmla="*/ 0 h 48"/>
                  <a:gd name="T4" fmla="*/ 0 w 44"/>
                  <a:gd name="T5" fmla="*/ 48 h 48"/>
                  <a:gd name="T6" fmla="*/ 44 w 44"/>
                  <a:gd name="T7" fmla="*/ 48 h 48"/>
                  <a:gd name="T8" fmla="*/ 44 w 44"/>
                  <a:gd name="T9" fmla="*/ 0 h 48"/>
                  <a:gd name="T10" fmla="*/ 44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44" y="0"/>
                    </a:moveTo>
                    <a:lnTo>
                      <a:pt x="0" y="0"/>
                    </a:lnTo>
                    <a:lnTo>
                      <a:pt x="0" y="48"/>
                    </a:lnTo>
                    <a:lnTo>
                      <a:pt x="44" y="48"/>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0" name="Freeform 97"/>
              <p:cNvSpPr>
                <a:spLocks/>
              </p:cNvSpPr>
              <p:nvPr/>
            </p:nvSpPr>
            <p:spPr bwMode="auto">
              <a:xfrm>
                <a:off x="2033" y="3207"/>
                <a:ext cx="48" cy="42"/>
              </a:xfrm>
              <a:custGeom>
                <a:avLst/>
                <a:gdLst>
                  <a:gd name="T0" fmla="*/ 0 w 48"/>
                  <a:gd name="T1" fmla="*/ 42 h 42"/>
                  <a:gd name="T2" fmla="*/ 48 w 48"/>
                  <a:gd name="T3" fmla="*/ 42 h 42"/>
                  <a:gd name="T4" fmla="*/ 48 w 48"/>
                  <a:gd name="T5" fmla="*/ 0 h 42"/>
                  <a:gd name="T6" fmla="*/ 0 w 48"/>
                  <a:gd name="T7" fmla="*/ 0 h 42"/>
                  <a:gd name="T8" fmla="*/ 0 w 48"/>
                  <a:gd name="T9" fmla="*/ 42 h 42"/>
                  <a:gd name="T10" fmla="*/ 0 w 48"/>
                  <a:gd name="T11" fmla="*/ 42 h 42"/>
                </a:gdLst>
                <a:ahLst/>
                <a:cxnLst>
                  <a:cxn ang="0">
                    <a:pos x="T0" y="T1"/>
                  </a:cxn>
                  <a:cxn ang="0">
                    <a:pos x="T2" y="T3"/>
                  </a:cxn>
                  <a:cxn ang="0">
                    <a:pos x="T4" y="T5"/>
                  </a:cxn>
                  <a:cxn ang="0">
                    <a:pos x="T6" y="T7"/>
                  </a:cxn>
                  <a:cxn ang="0">
                    <a:pos x="T8" y="T9"/>
                  </a:cxn>
                  <a:cxn ang="0">
                    <a:pos x="T10" y="T11"/>
                  </a:cxn>
                </a:cxnLst>
                <a:rect l="0" t="0" r="r" b="b"/>
                <a:pathLst>
                  <a:path w="48" h="42">
                    <a:moveTo>
                      <a:pt x="0" y="42"/>
                    </a:moveTo>
                    <a:lnTo>
                      <a:pt x="48" y="42"/>
                    </a:lnTo>
                    <a:lnTo>
                      <a:pt x="48"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1" name="Freeform 98"/>
              <p:cNvSpPr>
                <a:spLocks/>
              </p:cNvSpPr>
              <p:nvPr/>
            </p:nvSpPr>
            <p:spPr bwMode="auto">
              <a:xfrm>
                <a:off x="2033" y="3261"/>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2" name="Freeform 99"/>
              <p:cNvSpPr>
                <a:spLocks/>
              </p:cNvSpPr>
              <p:nvPr/>
            </p:nvSpPr>
            <p:spPr bwMode="auto">
              <a:xfrm>
                <a:off x="2033" y="3147"/>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3" name="Freeform 100"/>
              <p:cNvSpPr>
                <a:spLocks/>
              </p:cNvSpPr>
              <p:nvPr/>
            </p:nvSpPr>
            <p:spPr bwMode="auto">
              <a:xfrm>
                <a:off x="1975" y="3261"/>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4" name="Freeform 101"/>
              <p:cNvSpPr>
                <a:spLocks/>
              </p:cNvSpPr>
              <p:nvPr/>
            </p:nvSpPr>
            <p:spPr bwMode="auto">
              <a:xfrm>
                <a:off x="1975" y="3207"/>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5" name="Freeform 102"/>
              <p:cNvSpPr>
                <a:spLocks/>
              </p:cNvSpPr>
              <p:nvPr/>
            </p:nvSpPr>
            <p:spPr bwMode="auto">
              <a:xfrm>
                <a:off x="1975" y="3147"/>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6" name="Freeform 103"/>
              <p:cNvSpPr>
                <a:spLocks/>
              </p:cNvSpPr>
              <p:nvPr/>
            </p:nvSpPr>
            <p:spPr bwMode="auto">
              <a:xfrm>
                <a:off x="2175" y="3261"/>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7" name="Freeform 104"/>
              <p:cNvSpPr>
                <a:spLocks/>
              </p:cNvSpPr>
              <p:nvPr/>
            </p:nvSpPr>
            <p:spPr bwMode="auto">
              <a:xfrm>
                <a:off x="2119" y="3261"/>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8" name="Freeform 105"/>
              <p:cNvSpPr>
                <a:spLocks/>
              </p:cNvSpPr>
              <p:nvPr/>
            </p:nvSpPr>
            <p:spPr bwMode="auto">
              <a:xfrm>
                <a:off x="2175" y="3147"/>
                <a:ext cx="48" cy="48"/>
              </a:xfrm>
              <a:custGeom>
                <a:avLst/>
                <a:gdLst>
                  <a:gd name="T0" fmla="*/ 0 w 48"/>
                  <a:gd name="T1" fmla="*/ 0 h 48"/>
                  <a:gd name="T2" fmla="*/ 0 w 48"/>
                  <a:gd name="T3" fmla="*/ 48 h 48"/>
                  <a:gd name="T4" fmla="*/ 48 w 48"/>
                  <a:gd name="T5" fmla="*/ 48 h 48"/>
                  <a:gd name="T6" fmla="*/ 48 w 48"/>
                  <a:gd name="T7" fmla="*/ 0 h 48"/>
                  <a:gd name="T8" fmla="*/ 0 w 48"/>
                  <a:gd name="T9" fmla="*/ 0 h 48"/>
                  <a:gd name="T10" fmla="*/ 0 w 48"/>
                  <a:gd name="T11" fmla="*/ 0 h 48"/>
                </a:gdLst>
                <a:ahLst/>
                <a:cxnLst>
                  <a:cxn ang="0">
                    <a:pos x="T0" y="T1"/>
                  </a:cxn>
                  <a:cxn ang="0">
                    <a:pos x="T2" y="T3"/>
                  </a:cxn>
                  <a:cxn ang="0">
                    <a:pos x="T4" y="T5"/>
                  </a:cxn>
                  <a:cxn ang="0">
                    <a:pos x="T6" y="T7"/>
                  </a:cxn>
                  <a:cxn ang="0">
                    <a:pos x="T8" y="T9"/>
                  </a:cxn>
                  <a:cxn ang="0">
                    <a:pos x="T10" y="T11"/>
                  </a:cxn>
                </a:cxnLst>
                <a:rect l="0" t="0" r="r" b="b"/>
                <a:pathLst>
                  <a:path w="48" h="48">
                    <a:moveTo>
                      <a:pt x="0" y="0"/>
                    </a:moveTo>
                    <a:lnTo>
                      <a:pt x="0" y="48"/>
                    </a:lnTo>
                    <a:lnTo>
                      <a:pt x="48" y="48"/>
                    </a:lnTo>
                    <a:lnTo>
                      <a:pt x="48"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9" name="Freeform 106"/>
              <p:cNvSpPr>
                <a:spLocks/>
              </p:cNvSpPr>
              <p:nvPr/>
            </p:nvSpPr>
            <p:spPr bwMode="auto">
              <a:xfrm>
                <a:off x="2175" y="3207"/>
                <a:ext cx="48" cy="42"/>
              </a:xfrm>
              <a:custGeom>
                <a:avLst/>
                <a:gdLst>
                  <a:gd name="T0" fmla="*/ 0 w 48"/>
                  <a:gd name="T1" fmla="*/ 42 h 42"/>
                  <a:gd name="T2" fmla="*/ 48 w 48"/>
                  <a:gd name="T3" fmla="*/ 42 h 42"/>
                  <a:gd name="T4" fmla="*/ 48 w 48"/>
                  <a:gd name="T5" fmla="*/ 0 h 42"/>
                  <a:gd name="T6" fmla="*/ 0 w 48"/>
                  <a:gd name="T7" fmla="*/ 0 h 42"/>
                  <a:gd name="T8" fmla="*/ 0 w 48"/>
                  <a:gd name="T9" fmla="*/ 42 h 42"/>
                  <a:gd name="T10" fmla="*/ 0 w 48"/>
                  <a:gd name="T11" fmla="*/ 42 h 42"/>
                </a:gdLst>
                <a:ahLst/>
                <a:cxnLst>
                  <a:cxn ang="0">
                    <a:pos x="T0" y="T1"/>
                  </a:cxn>
                  <a:cxn ang="0">
                    <a:pos x="T2" y="T3"/>
                  </a:cxn>
                  <a:cxn ang="0">
                    <a:pos x="T4" y="T5"/>
                  </a:cxn>
                  <a:cxn ang="0">
                    <a:pos x="T6" y="T7"/>
                  </a:cxn>
                  <a:cxn ang="0">
                    <a:pos x="T8" y="T9"/>
                  </a:cxn>
                  <a:cxn ang="0">
                    <a:pos x="T10" y="T11"/>
                  </a:cxn>
                </a:cxnLst>
                <a:rect l="0" t="0" r="r" b="b"/>
                <a:pathLst>
                  <a:path w="48" h="42">
                    <a:moveTo>
                      <a:pt x="0" y="42"/>
                    </a:moveTo>
                    <a:lnTo>
                      <a:pt x="48" y="42"/>
                    </a:lnTo>
                    <a:lnTo>
                      <a:pt x="48"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0" name="Freeform 107"/>
              <p:cNvSpPr>
                <a:spLocks/>
              </p:cNvSpPr>
              <p:nvPr/>
            </p:nvSpPr>
            <p:spPr bwMode="auto">
              <a:xfrm>
                <a:off x="2119" y="3207"/>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1" name="Freeform 108"/>
              <p:cNvSpPr>
                <a:spLocks/>
              </p:cNvSpPr>
              <p:nvPr/>
            </p:nvSpPr>
            <p:spPr bwMode="auto">
              <a:xfrm>
                <a:off x="2119" y="3147"/>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2" name="Freeform 109"/>
              <p:cNvSpPr>
                <a:spLocks/>
              </p:cNvSpPr>
              <p:nvPr/>
            </p:nvSpPr>
            <p:spPr bwMode="auto">
              <a:xfrm>
                <a:off x="1688" y="3497"/>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3" name="Freeform 110"/>
              <p:cNvSpPr>
                <a:spLocks/>
              </p:cNvSpPr>
              <p:nvPr/>
            </p:nvSpPr>
            <p:spPr bwMode="auto">
              <a:xfrm>
                <a:off x="1688" y="3385"/>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4" name="Freeform 111"/>
              <p:cNvSpPr>
                <a:spLocks/>
              </p:cNvSpPr>
              <p:nvPr/>
            </p:nvSpPr>
            <p:spPr bwMode="auto">
              <a:xfrm>
                <a:off x="1688" y="3443"/>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5" name="Freeform 112"/>
              <p:cNvSpPr>
                <a:spLocks/>
              </p:cNvSpPr>
              <p:nvPr/>
            </p:nvSpPr>
            <p:spPr bwMode="auto">
              <a:xfrm>
                <a:off x="1746" y="3497"/>
                <a:ext cx="44" cy="48"/>
              </a:xfrm>
              <a:custGeom>
                <a:avLst/>
                <a:gdLst>
                  <a:gd name="T0" fmla="*/ 0 w 44"/>
                  <a:gd name="T1" fmla="*/ 48 h 48"/>
                  <a:gd name="T2" fmla="*/ 44 w 44"/>
                  <a:gd name="T3" fmla="*/ 48 h 48"/>
                  <a:gd name="T4" fmla="*/ 44 w 44"/>
                  <a:gd name="T5" fmla="*/ 0 h 48"/>
                  <a:gd name="T6" fmla="*/ 0 w 44"/>
                  <a:gd name="T7" fmla="*/ 0 h 48"/>
                  <a:gd name="T8" fmla="*/ 0 w 44"/>
                  <a:gd name="T9" fmla="*/ 48 h 48"/>
                  <a:gd name="T10" fmla="*/ 0 w 44"/>
                  <a:gd name="T11" fmla="*/ 48 h 48"/>
                </a:gdLst>
                <a:ahLst/>
                <a:cxnLst>
                  <a:cxn ang="0">
                    <a:pos x="T0" y="T1"/>
                  </a:cxn>
                  <a:cxn ang="0">
                    <a:pos x="T2" y="T3"/>
                  </a:cxn>
                  <a:cxn ang="0">
                    <a:pos x="T4" y="T5"/>
                  </a:cxn>
                  <a:cxn ang="0">
                    <a:pos x="T6" y="T7"/>
                  </a:cxn>
                  <a:cxn ang="0">
                    <a:pos x="T8" y="T9"/>
                  </a:cxn>
                  <a:cxn ang="0">
                    <a:pos x="T10" y="T11"/>
                  </a:cxn>
                </a:cxnLst>
                <a:rect l="0" t="0" r="r" b="b"/>
                <a:pathLst>
                  <a:path w="44" h="48">
                    <a:moveTo>
                      <a:pt x="0" y="48"/>
                    </a:moveTo>
                    <a:lnTo>
                      <a:pt x="44" y="48"/>
                    </a:lnTo>
                    <a:lnTo>
                      <a:pt x="44"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6" name="Freeform 113"/>
              <p:cNvSpPr>
                <a:spLocks/>
              </p:cNvSpPr>
              <p:nvPr/>
            </p:nvSpPr>
            <p:spPr bwMode="auto">
              <a:xfrm>
                <a:off x="1746" y="3443"/>
                <a:ext cx="44" cy="42"/>
              </a:xfrm>
              <a:custGeom>
                <a:avLst/>
                <a:gdLst>
                  <a:gd name="T0" fmla="*/ 0 w 44"/>
                  <a:gd name="T1" fmla="*/ 42 h 42"/>
                  <a:gd name="T2" fmla="*/ 44 w 44"/>
                  <a:gd name="T3" fmla="*/ 42 h 42"/>
                  <a:gd name="T4" fmla="*/ 44 w 44"/>
                  <a:gd name="T5" fmla="*/ 0 h 42"/>
                  <a:gd name="T6" fmla="*/ 0 w 44"/>
                  <a:gd name="T7" fmla="*/ 0 h 42"/>
                  <a:gd name="T8" fmla="*/ 0 w 44"/>
                  <a:gd name="T9" fmla="*/ 42 h 42"/>
                  <a:gd name="T10" fmla="*/ 0 w 44"/>
                  <a:gd name="T11" fmla="*/ 42 h 42"/>
                </a:gdLst>
                <a:ahLst/>
                <a:cxnLst>
                  <a:cxn ang="0">
                    <a:pos x="T0" y="T1"/>
                  </a:cxn>
                  <a:cxn ang="0">
                    <a:pos x="T2" y="T3"/>
                  </a:cxn>
                  <a:cxn ang="0">
                    <a:pos x="T4" y="T5"/>
                  </a:cxn>
                  <a:cxn ang="0">
                    <a:pos x="T6" y="T7"/>
                  </a:cxn>
                  <a:cxn ang="0">
                    <a:pos x="T8" y="T9"/>
                  </a:cxn>
                  <a:cxn ang="0">
                    <a:pos x="T10" y="T11"/>
                  </a:cxn>
                </a:cxnLst>
                <a:rect l="0" t="0" r="r" b="b"/>
                <a:pathLst>
                  <a:path w="44" h="42">
                    <a:moveTo>
                      <a:pt x="0" y="42"/>
                    </a:moveTo>
                    <a:lnTo>
                      <a:pt x="44" y="42"/>
                    </a:lnTo>
                    <a:lnTo>
                      <a:pt x="44"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7" name="Freeform 114"/>
              <p:cNvSpPr>
                <a:spLocks/>
              </p:cNvSpPr>
              <p:nvPr/>
            </p:nvSpPr>
            <p:spPr bwMode="auto">
              <a:xfrm>
                <a:off x="1746" y="3385"/>
                <a:ext cx="44" cy="48"/>
              </a:xfrm>
              <a:custGeom>
                <a:avLst/>
                <a:gdLst>
                  <a:gd name="T0" fmla="*/ 0 w 44"/>
                  <a:gd name="T1" fmla="*/ 48 h 48"/>
                  <a:gd name="T2" fmla="*/ 44 w 44"/>
                  <a:gd name="T3" fmla="*/ 48 h 48"/>
                  <a:gd name="T4" fmla="*/ 44 w 44"/>
                  <a:gd name="T5" fmla="*/ 0 h 48"/>
                  <a:gd name="T6" fmla="*/ 0 w 44"/>
                  <a:gd name="T7" fmla="*/ 0 h 48"/>
                  <a:gd name="T8" fmla="*/ 0 w 44"/>
                  <a:gd name="T9" fmla="*/ 48 h 48"/>
                  <a:gd name="T10" fmla="*/ 0 w 44"/>
                  <a:gd name="T11" fmla="*/ 48 h 48"/>
                </a:gdLst>
                <a:ahLst/>
                <a:cxnLst>
                  <a:cxn ang="0">
                    <a:pos x="T0" y="T1"/>
                  </a:cxn>
                  <a:cxn ang="0">
                    <a:pos x="T2" y="T3"/>
                  </a:cxn>
                  <a:cxn ang="0">
                    <a:pos x="T4" y="T5"/>
                  </a:cxn>
                  <a:cxn ang="0">
                    <a:pos x="T6" y="T7"/>
                  </a:cxn>
                  <a:cxn ang="0">
                    <a:pos x="T8" y="T9"/>
                  </a:cxn>
                  <a:cxn ang="0">
                    <a:pos x="T10" y="T11"/>
                  </a:cxn>
                </a:cxnLst>
                <a:rect l="0" t="0" r="r" b="b"/>
                <a:pathLst>
                  <a:path w="44" h="48">
                    <a:moveTo>
                      <a:pt x="0" y="48"/>
                    </a:moveTo>
                    <a:lnTo>
                      <a:pt x="44" y="48"/>
                    </a:lnTo>
                    <a:lnTo>
                      <a:pt x="44"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8" name="Freeform 115"/>
              <p:cNvSpPr>
                <a:spLocks/>
              </p:cNvSpPr>
              <p:nvPr/>
            </p:nvSpPr>
            <p:spPr bwMode="auto">
              <a:xfrm>
                <a:off x="1888" y="3443"/>
                <a:ext cx="47" cy="42"/>
              </a:xfrm>
              <a:custGeom>
                <a:avLst/>
                <a:gdLst>
                  <a:gd name="T0" fmla="*/ 0 w 47"/>
                  <a:gd name="T1" fmla="*/ 42 h 42"/>
                  <a:gd name="T2" fmla="*/ 47 w 47"/>
                  <a:gd name="T3" fmla="*/ 42 h 42"/>
                  <a:gd name="T4" fmla="*/ 47 w 47"/>
                  <a:gd name="T5" fmla="*/ 0 h 42"/>
                  <a:gd name="T6" fmla="*/ 0 w 47"/>
                  <a:gd name="T7" fmla="*/ 0 h 42"/>
                  <a:gd name="T8" fmla="*/ 0 w 47"/>
                  <a:gd name="T9" fmla="*/ 42 h 42"/>
                  <a:gd name="T10" fmla="*/ 0 w 47"/>
                  <a:gd name="T11" fmla="*/ 42 h 42"/>
                </a:gdLst>
                <a:ahLst/>
                <a:cxnLst>
                  <a:cxn ang="0">
                    <a:pos x="T0" y="T1"/>
                  </a:cxn>
                  <a:cxn ang="0">
                    <a:pos x="T2" y="T3"/>
                  </a:cxn>
                  <a:cxn ang="0">
                    <a:pos x="T4" y="T5"/>
                  </a:cxn>
                  <a:cxn ang="0">
                    <a:pos x="T6" y="T7"/>
                  </a:cxn>
                  <a:cxn ang="0">
                    <a:pos x="T8" y="T9"/>
                  </a:cxn>
                  <a:cxn ang="0">
                    <a:pos x="T10" y="T11"/>
                  </a:cxn>
                </a:cxnLst>
                <a:rect l="0" t="0" r="r" b="b"/>
                <a:pathLst>
                  <a:path w="47" h="42">
                    <a:moveTo>
                      <a:pt x="0" y="42"/>
                    </a:moveTo>
                    <a:lnTo>
                      <a:pt x="47" y="42"/>
                    </a:lnTo>
                    <a:lnTo>
                      <a:pt x="47"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9" name="Freeform 116"/>
              <p:cNvSpPr>
                <a:spLocks/>
              </p:cNvSpPr>
              <p:nvPr/>
            </p:nvSpPr>
            <p:spPr bwMode="auto">
              <a:xfrm>
                <a:off x="1832" y="3497"/>
                <a:ext cx="44" cy="48"/>
              </a:xfrm>
              <a:custGeom>
                <a:avLst/>
                <a:gdLst>
                  <a:gd name="T0" fmla="*/ 0 w 44"/>
                  <a:gd name="T1" fmla="*/ 0 h 48"/>
                  <a:gd name="T2" fmla="*/ 0 w 44"/>
                  <a:gd name="T3" fmla="*/ 48 h 48"/>
                  <a:gd name="T4" fmla="*/ 44 w 44"/>
                  <a:gd name="T5" fmla="*/ 48 h 48"/>
                  <a:gd name="T6" fmla="*/ 44 w 44"/>
                  <a:gd name="T7" fmla="*/ 0 h 48"/>
                  <a:gd name="T8" fmla="*/ 0 w 44"/>
                  <a:gd name="T9" fmla="*/ 0 h 48"/>
                  <a:gd name="T10" fmla="*/ 0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0" y="0"/>
                    </a:moveTo>
                    <a:lnTo>
                      <a:pt x="0" y="48"/>
                    </a:lnTo>
                    <a:lnTo>
                      <a:pt x="44" y="48"/>
                    </a:lnTo>
                    <a:lnTo>
                      <a:pt x="44"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0" name="Freeform 117"/>
              <p:cNvSpPr>
                <a:spLocks/>
              </p:cNvSpPr>
              <p:nvPr/>
            </p:nvSpPr>
            <p:spPr bwMode="auto">
              <a:xfrm>
                <a:off x="1888" y="3497"/>
                <a:ext cx="47" cy="48"/>
              </a:xfrm>
              <a:custGeom>
                <a:avLst/>
                <a:gdLst>
                  <a:gd name="T0" fmla="*/ 0 w 47"/>
                  <a:gd name="T1" fmla="*/ 48 h 48"/>
                  <a:gd name="T2" fmla="*/ 47 w 47"/>
                  <a:gd name="T3" fmla="*/ 48 h 48"/>
                  <a:gd name="T4" fmla="*/ 47 w 47"/>
                  <a:gd name="T5" fmla="*/ 0 h 48"/>
                  <a:gd name="T6" fmla="*/ 0 w 47"/>
                  <a:gd name="T7" fmla="*/ 0 h 48"/>
                  <a:gd name="T8" fmla="*/ 0 w 47"/>
                  <a:gd name="T9" fmla="*/ 48 h 48"/>
                  <a:gd name="T10" fmla="*/ 0 w 47"/>
                  <a:gd name="T11" fmla="*/ 48 h 48"/>
                </a:gdLst>
                <a:ahLst/>
                <a:cxnLst>
                  <a:cxn ang="0">
                    <a:pos x="T0" y="T1"/>
                  </a:cxn>
                  <a:cxn ang="0">
                    <a:pos x="T2" y="T3"/>
                  </a:cxn>
                  <a:cxn ang="0">
                    <a:pos x="T4" y="T5"/>
                  </a:cxn>
                  <a:cxn ang="0">
                    <a:pos x="T6" y="T7"/>
                  </a:cxn>
                  <a:cxn ang="0">
                    <a:pos x="T8" y="T9"/>
                  </a:cxn>
                  <a:cxn ang="0">
                    <a:pos x="T10" y="T11"/>
                  </a:cxn>
                </a:cxnLst>
                <a:rect l="0" t="0" r="r" b="b"/>
                <a:pathLst>
                  <a:path w="47" h="48">
                    <a:moveTo>
                      <a:pt x="0" y="48"/>
                    </a:moveTo>
                    <a:lnTo>
                      <a:pt x="47" y="48"/>
                    </a:lnTo>
                    <a:lnTo>
                      <a:pt x="47"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1" name="Freeform 118"/>
              <p:cNvSpPr>
                <a:spLocks/>
              </p:cNvSpPr>
              <p:nvPr/>
            </p:nvSpPr>
            <p:spPr bwMode="auto">
              <a:xfrm>
                <a:off x="1832" y="3443"/>
                <a:ext cx="44" cy="42"/>
              </a:xfrm>
              <a:custGeom>
                <a:avLst/>
                <a:gdLst>
                  <a:gd name="T0" fmla="*/ 44 w 44"/>
                  <a:gd name="T1" fmla="*/ 0 h 42"/>
                  <a:gd name="T2" fmla="*/ 0 w 44"/>
                  <a:gd name="T3" fmla="*/ 0 h 42"/>
                  <a:gd name="T4" fmla="*/ 0 w 44"/>
                  <a:gd name="T5" fmla="*/ 42 h 42"/>
                  <a:gd name="T6" fmla="*/ 44 w 44"/>
                  <a:gd name="T7" fmla="*/ 42 h 42"/>
                  <a:gd name="T8" fmla="*/ 44 w 44"/>
                  <a:gd name="T9" fmla="*/ 0 h 42"/>
                  <a:gd name="T10" fmla="*/ 44 w 44"/>
                  <a:gd name="T11" fmla="*/ 0 h 42"/>
                </a:gdLst>
                <a:ahLst/>
                <a:cxnLst>
                  <a:cxn ang="0">
                    <a:pos x="T0" y="T1"/>
                  </a:cxn>
                  <a:cxn ang="0">
                    <a:pos x="T2" y="T3"/>
                  </a:cxn>
                  <a:cxn ang="0">
                    <a:pos x="T4" y="T5"/>
                  </a:cxn>
                  <a:cxn ang="0">
                    <a:pos x="T6" y="T7"/>
                  </a:cxn>
                  <a:cxn ang="0">
                    <a:pos x="T8" y="T9"/>
                  </a:cxn>
                  <a:cxn ang="0">
                    <a:pos x="T10" y="T11"/>
                  </a:cxn>
                </a:cxnLst>
                <a:rect l="0" t="0" r="r" b="b"/>
                <a:pathLst>
                  <a:path w="44" h="42">
                    <a:moveTo>
                      <a:pt x="44" y="0"/>
                    </a:moveTo>
                    <a:lnTo>
                      <a:pt x="0" y="0"/>
                    </a:lnTo>
                    <a:lnTo>
                      <a:pt x="0" y="42"/>
                    </a:lnTo>
                    <a:lnTo>
                      <a:pt x="44" y="42"/>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2" name="Freeform 119"/>
              <p:cNvSpPr>
                <a:spLocks/>
              </p:cNvSpPr>
              <p:nvPr/>
            </p:nvSpPr>
            <p:spPr bwMode="auto">
              <a:xfrm>
                <a:off x="1888" y="3385"/>
                <a:ext cx="47" cy="48"/>
              </a:xfrm>
              <a:custGeom>
                <a:avLst/>
                <a:gdLst>
                  <a:gd name="T0" fmla="*/ 0 w 47"/>
                  <a:gd name="T1" fmla="*/ 48 h 48"/>
                  <a:gd name="T2" fmla="*/ 47 w 47"/>
                  <a:gd name="T3" fmla="*/ 48 h 48"/>
                  <a:gd name="T4" fmla="*/ 47 w 47"/>
                  <a:gd name="T5" fmla="*/ 0 h 48"/>
                  <a:gd name="T6" fmla="*/ 0 w 47"/>
                  <a:gd name="T7" fmla="*/ 0 h 48"/>
                  <a:gd name="T8" fmla="*/ 0 w 47"/>
                  <a:gd name="T9" fmla="*/ 48 h 48"/>
                  <a:gd name="T10" fmla="*/ 0 w 47"/>
                  <a:gd name="T11" fmla="*/ 48 h 48"/>
                </a:gdLst>
                <a:ahLst/>
                <a:cxnLst>
                  <a:cxn ang="0">
                    <a:pos x="T0" y="T1"/>
                  </a:cxn>
                  <a:cxn ang="0">
                    <a:pos x="T2" y="T3"/>
                  </a:cxn>
                  <a:cxn ang="0">
                    <a:pos x="T4" y="T5"/>
                  </a:cxn>
                  <a:cxn ang="0">
                    <a:pos x="T6" y="T7"/>
                  </a:cxn>
                  <a:cxn ang="0">
                    <a:pos x="T8" y="T9"/>
                  </a:cxn>
                  <a:cxn ang="0">
                    <a:pos x="T10" y="T11"/>
                  </a:cxn>
                </a:cxnLst>
                <a:rect l="0" t="0" r="r" b="b"/>
                <a:pathLst>
                  <a:path w="47" h="48">
                    <a:moveTo>
                      <a:pt x="0" y="48"/>
                    </a:moveTo>
                    <a:lnTo>
                      <a:pt x="47" y="48"/>
                    </a:lnTo>
                    <a:lnTo>
                      <a:pt x="47"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3" name="Freeform 120"/>
              <p:cNvSpPr>
                <a:spLocks/>
              </p:cNvSpPr>
              <p:nvPr/>
            </p:nvSpPr>
            <p:spPr bwMode="auto">
              <a:xfrm>
                <a:off x="1832" y="3385"/>
                <a:ext cx="44" cy="48"/>
              </a:xfrm>
              <a:custGeom>
                <a:avLst/>
                <a:gdLst>
                  <a:gd name="T0" fmla="*/ 44 w 44"/>
                  <a:gd name="T1" fmla="*/ 0 h 48"/>
                  <a:gd name="T2" fmla="*/ 0 w 44"/>
                  <a:gd name="T3" fmla="*/ 0 h 48"/>
                  <a:gd name="T4" fmla="*/ 0 w 44"/>
                  <a:gd name="T5" fmla="*/ 48 h 48"/>
                  <a:gd name="T6" fmla="*/ 44 w 44"/>
                  <a:gd name="T7" fmla="*/ 48 h 48"/>
                  <a:gd name="T8" fmla="*/ 44 w 44"/>
                  <a:gd name="T9" fmla="*/ 0 h 48"/>
                  <a:gd name="T10" fmla="*/ 44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44" y="0"/>
                    </a:moveTo>
                    <a:lnTo>
                      <a:pt x="0" y="0"/>
                    </a:lnTo>
                    <a:lnTo>
                      <a:pt x="0" y="48"/>
                    </a:lnTo>
                    <a:lnTo>
                      <a:pt x="44" y="48"/>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4" name="Freeform 121"/>
              <p:cNvSpPr>
                <a:spLocks/>
              </p:cNvSpPr>
              <p:nvPr/>
            </p:nvSpPr>
            <p:spPr bwMode="auto">
              <a:xfrm>
                <a:off x="2033" y="3443"/>
                <a:ext cx="48" cy="42"/>
              </a:xfrm>
              <a:custGeom>
                <a:avLst/>
                <a:gdLst>
                  <a:gd name="T0" fmla="*/ 0 w 48"/>
                  <a:gd name="T1" fmla="*/ 42 h 42"/>
                  <a:gd name="T2" fmla="*/ 48 w 48"/>
                  <a:gd name="T3" fmla="*/ 42 h 42"/>
                  <a:gd name="T4" fmla="*/ 48 w 48"/>
                  <a:gd name="T5" fmla="*/ 0 h 42"/>
                  <a:gd name="T6" fmla="*/ 0 w 48"/>
                  <a:gd name="T7" fmla="*/ 0 h 42"/>
                  <a:gd name="T8" fmla="*/ 0 w 48"/>
                  <a:gd name="T9" fmla="*/ 42 h 42"/>
                  <a:gd name="T10" fmla="*/ 0 w 48"/>
                  <a:gd name="T11" fmla="*/ 42 h 42"/>
                </a:gdLst>
                <a:ahLst/>
                <a:cxnLst>
                  <a:cxn ang="0">
                    <a:pos x="T0" y="T1"/>
                  </a:cxn>
                  <a:cxn ang="0">
                    <a:pos x="T2" y="T3"/>
                  </a:cxn>
                  <a:cxn ang="0">
                    <a:pos x="T4" y="T5"/>
                  </a:cxn>
                  <a:cxn ang="0">
                    <a:pos x="T6" y="T7"/>
                  </a:cxn>
                  <a:cxn ang="0">
                    <a:pos x="T8" y="T9"/>
                  </a:cxn>
                  <a:cxn ang="0">
                    <a:pos x="T10" y="T11"/>
                  </a:cxn>
                </a:cxnLst>
                <a:rect l="0" t="0" r="r" b="b"/>
                <a:pathLst>
                  <a:path w="48" h="42">
                    <a:moveTo>
                      <a:pt x="0" y="42"/>
                    </a:moveTo>
                    <a:lnTo>
                      <a:pt x="48" y="42"/>
                    </a:lnTo>
                    <a:lnTo>
                      <a:pt x="48"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5" name="Freeform 122"/>
              <p:cNvSpPr>
                <a:spLocks/>
              </p:cNvSpPr>
              <p:nvPr/>
            </p:nvSpPr>
            <p:spPr bwMode="auto">
              <a:xfrm>
                <a:off x="2033" y="3497"/>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6" name="Freeform 123"/>
              <p:cNvSpPr>
                <a:spLocks/>
              </p:cNvSpPr>
              <p:nvPr/>
            </p:nvSpPr>
            <p:spPr bwMode="auto">
              <a:xfrm>
                <a:off x="2033" y="3385"/>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7" name="Freeform 124"/>
              <p:cNvSpPr>
                <a:spLocks/>
              </p:cNvSpPr>
              <p:nvPr/>
            </p:nvSpPr>
            <p:spPr bwMode="auto">
              <a:xfrm>
                <a:off x="1975" y="3497"/>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8" name="Freeform 125"/>
              <p:cNvSpPr>
                <a:spLocks/>
              </p:cNvSpPr>
              <p:nvPr/>
            </p:nvSpPr>
            <p:spPr bwMode="auto">
              <a:xfrm>
                <a:off x="1975" y="3443"/>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9" name="Freeform 126"/>
              <p:cNvSpPr>
                <a:spLocks/>
              </p:cNvSpPr>
              <p:nvPr/>
            </p:nvSpPr>
            <p:spPr bwMode="auto">
              <a:xfrm>
                <a:off x="1975" y="3385"/>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0" name="Freeform 127"/>
              <p:cNvSpPr>
                <a:spLocks/>
              </p:cNvSpPr>
              <p:nvPr/>
            </p:nvSpPr>
            <p:spPr bwMode="auto">
              <a:xfrm>
                <a:off x="2175" y="3497"/>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1" name="Freeform 128"/>
              <p:cNvSpPr>
                <a:spLocks/>
              </p:cNvSpPr>
              <p:nvPr/>
            </p:nvSpPr>
            <p:spPr bwMode="auto">
              <a:xfrm>
                <a:off x="2119" y="3497"/>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2" name="Freeform 129"/>
              <p:cNvSpPr>
                <a:spLocks/>
              </p:cNvSpPr>
              <p:nvPr/>
            </p:nvSpPr>
            <p:spPr bwMode="auto">
              <a:xfrm>
                <a:off x="2175" y="3385"/>
                <a:ext cx="48" cy="48"/>
              </a:xfrm>
              <a:custGeom>
                <a:avLst/>
                <a:gdLst>
                  <a:gd name="T0" fmla="*/ 0 w 48"/>
                  <a:gd name="T1" fmla="*/ 0 h 48"/>
                  <a:gd name="T2" fmla="*/ 0 w 48"/>
                  <a:gd name="T3" fmla="*/ 48 h 48"/>
                  <a:gd name="T4" fmla="*/ 48 w 48"/>
                  <a:gd name="T5" fmla="*/ 48 h 48"/>
                  <a:gd name="T6" fmla="*/ 48 w 48"/>
                  <a:gd name="T7" fmla="*/ 0 h 48"/>
                  <a:gd name="T8" fmla="*/ 0 w 48"/>
                  <a:gd name="T9" fmla="*/ 0 h 48"/>
                  <a:gd name="T10" fmla="*/ 0 w 48"/>
                  <a:gd name="T11" fmla="*/ 0 h 48"/>
                </a:gdLst>
                <a:ahLst/>
                <a:cxnLst>
                  <a:cxn ang="0">
                    <a:pos x="T0" y="T1"/>
                  </a:cxn>
                  <a:cxn ang="0">
                    <a:pos x="T2" y="T3"/>
                  </a:cxn>
                  <a:cxn ang="0">
                    <a:pos x="T4" y="T5"/>
                  </a:cxn>
                  <a:cxn ang="0">
                    <a:pos x="T6" y="T7"/>
                  </a:cxn>
                  <a:cxn ang="0">
                    <a:pos x="T8" y="T9"/>
                  </a:cxn>
                  <a:cxn ang="0">
                    <a:pos x="T10" y="T11"/>
                  </a:cxn>
                </a:cxnLst>
                <a:rect l="0" t="0" r="r" b="b"/>
                <a:pathLst>
                  <a:path w="48" h="48">
                    <a:moveTo>
                      <a:pt x="0" y="0"/>
                    </a:moveTo>
                    <a:lnTo>
                      <a:pt x="0" y="48"/>
                    </a:lnTo>
                    <a:lnTo>
                      <a:pt x="48" y="48"/>
                    </a:lnTo>
                    <a:lnTo>
                      <a:pt x="48"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3" name="Freeform 130"/>
              <p:cNvSpPr>
                <a:spLocks/>
              </p:cNvSpPr>
              <p:nvPr/>
            </p:nvSpPr>
            <p:spPr bwMode="auto">
              <a:xfrm>
                <a:off x="2175" y="3443"/>
                <a:ext cx="48" cy="42"/>
              </a:xfrm>
              <a:custGeom>
                <a:avLst/>
                <a:gdLst>
                  <a:gd name="T0" fmla="*/ 0 w 48"/>
                  <a:gd name="T1" fmla="*/ 42 h 42"/>
                  <a:gd name="T2" fmla="*/ 48 w 48"/>
                  <a:gd name="T3" fmla="*/ 42 h 42"/>
                  <a:gd name="T4" fmla="*/ 48 w 48"/>
                  <a:gd name="T5" fmla="*/ 0 h 42"/>
                  <a:gd name="T6" fmla="*/ 0 w 48"/>
                  <a:gd name="T7" fmla="*/ 0 h 42"/>
                  <a:gd name="T8" fmla="*/ 0 w 48"/>
                  <a:gd name="T9" fmla="*/ 42 h 42"/>
                  <a:gd name="T10" fmla="*/ 0 w 48"/>
                  <a:gd name="T11" fmla="*/ 42 h 42"/>
                </a:gdLst>
                <a:ahLst/>
                <a:cxnLst>
                  <a:cxn ang="0">
                    <a:pos x="T0" y="T1"/>
                  </a:cxn>
                  <a:cxn ang="0">
                    <a:pos x="T2" y="T3"/>
                  </a:cxn>
                  <a:cxn ang="0">
                    <a:pos x="T4" y="T5"/>
                  </a:cxn>
                  <a:cxn ang="0">
                    <a:pos x="T6" y="T7"/>
                  </a:cxn>
                  <a:cxn ang="0">
                    <a:pos x="T8" y="T9"/>
                  </a:cxn>
                  <a:cxn ang="0">
                    <a:pos x="T10" y="T11"/>
                  </a:cxn>
                </a:cxnLst>
                <a:rect l="0" t="0" r="r" b="b"/>
                <a:pathLst>
                  <a:path w="48" h="42">
                    <a:moveTo>
                      <a:pt x="0" y="42"/>
                    </a:moveTo>
                    <a:lnTo>
                      <a:pt x="48" y="42"/>
                    </a:lnTo>
                    <a:lnTo>
                      <a:pt x="48" y="0"/>
                    </a:lnTo>
                    <a:lnTo>
                      <a:pt x="0" y="0"/>
                    </a:lnTo>
                    <a:lnTo>
                      <a:pt x="0" y="42"/>
                    </a:lnTo>
                    <a:lnTo>
                      <a:pt x="0" y="42"/>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4" name="Freeform 131"/>
              <p:cNvSpPr>
                <a:spLocks/>
              </p:cNvSpPr>
              <p:nvPr/>
            </p:nvSpPr>
            <p:spPr bwMode="auto">
              <a:xfrm>
                <a:off x="2119" y="3443"/>
                <a:ext cx="46" cy="42"/>
              </a:xfrm>
              <a:custGeom>
                <a:avLst/>
                <a:gdLst>
                  <a:gd name="T0" fmla="*/ 46 w 46"/>
                  <a:gd name="T1" fmla="*/ 0 h 42"/>
                  <a:gd name="T2" fmla="*/ 0 w 46"/>
                  <a:gd name="T3" fmla="*/ 0 h 42"/>
                  <a:gd name="T4" fmla="*/ 0 w 46"/>
                  <a:gd name="T5" fmla="*/ 42 h 42"/>
                  <a:gd name="T6" fmla="*/ 46 w 46"/>
                  <a:gd name="T7" fmla="*/ 42 h 42"/>
                  <a:gd name="T8" fmla="*/ 46 w 46"/>
                  <a:gd name="T9" fmla="*/ 0 h 42"/>
                  <a:gd name="T10" fmla="*/ 46 w 46"/>
                  <a:gd name="T11" fmla="*/ 0 h 42"/>
                </a:gdLst>
                <a:ahLst/>
                <a:cxnLst>
                  <a:cxn ang="0">
                    <a:pos x="T0" y="T1"/>
                  </a:cxn>
                  <a:cxn ang="0">
                    <a:pos x="T2" y="T3"/>
                  </a:cxn>
                  <a:cxn ang="0">
                    <a:pos x="T4" y="T5"/>
                  </a:cxn>
                  <a:cxn ang="0">
                    <a:pos x="T6" y="T7"/>
                  </a:cxn>
                  <a:cxn ang="0">
                    <a:pos x="T8" y="T9"/>
                  </a:cxn>
                  <a:cxn ang="0">
                    <a:pos x="T10" y="T11"/>
                  </a:cxn>
                </a:cxnLst>
                <a:rect l="0" t="0" r="r" b="b"/>
                <a:pathLst>
                  <a:path w="46" h="42">
                    <a:moveTo>
                      <a:pt x="46" y="0"/>
                    </a:moveTo>
                    <a:lnTo>
                      <a:pt x="0" y="0"/>
                    </a:lnTo>
                    <a:lnTo>
                      <a:pt x="0" y="42"/>
                    </a:lnTo>
                    <a:lnTo>
                      <a:pt x="46" y="42"/>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5" name="Freeform 132"/>
              <p:cNvSpPr>
                <a:spLocks/>
              </p:cNvSpPr>
              <p:nvPr/>
            </p:nvSpPr>
            <p:spPr bwMode="auto">
              <a:xfrm>
                <a:off x="2119" y="3385"/>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6" name="Freeform 133"/>
              <p:cNvSpPr>
                <a:spLocks/>
              </p:cNvSpPr>
              <p:nvPr/>
            </p:nvSpPr>
            <p:spPr bwMode="auto">
              <a:xfrm>
                <a:off x="1688" y="3734"/>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7" name="Freeform 134"/>
              <p:cNvSpPr>
                <a:spLocks/>
              </p:cNvSpPr>
              <p:nvPr/>
            </p:nvSpPr>
            <p:spPr bwMode="auto">
              <a:xfrm>
                <a:off x="1688" y="3622"/>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8" name="Freeform 135"/>
              <p:cNvSpPr>
                <a:spLocks/>
              </p:cNvSpPr>
              <p:nvPr/>
            </p:nvSpPr>
            <p:spPr bwMode="auto">
              <a:xfrm>
                <a:off x="1688" y="3682"/>
                <a:ext cx="46" cy="40"/>
              </a:xfrm>
              <a:custGeom>
                <a:avLst/>
                <a:gdLst>
                  <a:gd name="T0" fmla="*/ 46 w 46"/>
                  <a:gd name="T1" fmla="*/ 0 h 40"/>
                  <a:gd name="T2" fmla="*/ 0 w 46"/>
                  <a:gd name="T3" fmla="*/ 0 h 40"/>
                  <a:gd name="T4" fmla="*/ 0 w 46"/>
                  <a:gd name="T5" fmla="*/ 40 h 40"/>
                  <a:gd name="T6" fmla="*/ 46 w 46"/>
                  <a:gd name="T7" fmla="*/ 40 h 40"/>
                  <a:gd name="T8" fmla="*/ 46 w 46"/>
                  <a:gd name="T9" fmla="*/ 0 h 40"/>
                  <a:gd name="T10" fmla="*/ 46 w 46"/>
                  <a:gd name="T11" fmla="*/ 0 h 40"/>
                </a:gdLst>
                <a:ahLst/>
                <a:cxnLst>
                  <a:cxn ang="0">
                    <a:pos x="T0" y="T1"/>
                  </a:cxn>
                  <a:cxn ang="0">
                    <a:pos x="T2" y="T3"/>
                  </a:cxn>
                  <a:cxn ang="0">
                    <a:pos x="T4" y="T5"/>
                  </a:cxn>
                  <a:cxn ang="0">
                    <a:pos x="T6" y="T7"/>
                  </a:cxn>
                  <a:cxn ang="0">
                    <a:pos x="T8" y="T9"/>
                  </a:cxn>
                  <a:cxn ang="0">
                    <a:pos x="T10" y="T11"/>
                  </a:cxn>
                </a:cxnLst>
                <a:rect l="0" t="0" r="r" b="b"/>
                <a:pathLst>
                  <a:path w="46" h="40">
                    <a:moveTo>
                      <a:pt x="46" y="0"/>
                    </a:moveTo>
                    <a:lnTo>
                      <a:pt x="0" y="0"/>
                    </a:lnTo>
                    <a:lnTo>
                      <a:pt x="0" y="40"/>
                    </a:lnTo>
                    <a:lnTo>
                      <a:pt x="46" y="40"/>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9" name="Freeform 136"/>
              <p:cNvSpPr>
                <a:spLocks/>
              </p:cNvSpPr>
              <p:nvPr/>
            </p:nvSpPr>
            <p:spPr bwMode="auto">
              <a:xfrm>
                <a:off x="1746" y="3734"/>
                <a:ext cx="44" cy="48"/>
              </a:xfrm>
              <a:custGeom>
                <a:avLst/>
                <a:gdLst>
                  <a:gd name="T0" fmla="*/ 0 w 44"/>
                  <a:gd name="T1" fmla="*/ 48 h 48"/>
                  <a:gd name="T2" fmla="*/ 44 w 44"/>
                  <a:gd name="T3" fmla="*/ 48 h 48"/>
                  <a:gd name="T4" fmla="*/ 44 w 44"/>
                  <a:gd name="T5" fmla="*/ 0 h 48"/>
                  <a:gd name="T6" fmla="*/ 0 w 44"/>
                  <a:gd name="T7" fmla="*/ 0 h 48"/>
                  <a:gd name="T8" fmla="*/ 0 w 44"/>
                  <a:gd name="T9" fmla="*/ 48 h 48"/>
                  <a:gd name="T10" fmla="*/ 0 w 44"/>
                  <a:gd name="T11" fmla="*/ 48 h 48"/>
                </a:gdLst>
                <a:ahLst/>
                <a:cxnLst>
                  <a:cxn ang="0">
                    <a:pos x="T0" y="T1"/>
                  </a:cxn>
                  <a:cxn ang="0">
                    <a:pos x="T2" y="T3"/>
                  </a:cxn>
                  <a:cxn ang="0">
                    <a:pos x="T4" y="T5"/>
                  </a:cxn>
                  <a:cxn ang="0">
                    <a:pos x="T6" y="T7"/>
                  </a:cxn>
                  <a:cxn ang="0">
                    <a:pos x="T8" y="T9"/>
                  </a:cxn>
                  <a:cxn ang="0">
                    <a:pos x="T10" y="T11"/>
                  </a:cxn>
                </a:cxnLst>
                <a:rect l="0" t="0" r="r" b="b"/>
                <a:pathLst>
                  <a:path w="44" h="48">
                    <a:moveTo>
                      <a:pt x="0" y="48"/>
                    </a:moveTo>
                    <a:lnTo>
                      <a:pt x="44" y="48"/>
                    </a:lnTo>
                    <a:lnTo>
                      <a:pt x="44"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0" name="Freeform 137"/>
              <p:cNvSpPr>
                <a:spLocks/>
              </p:cNvSpPr>
              <p:nvPr/>
            </p:nvSpPr>
            <p:spPr bwMode="auto">
              <a:xfrm>
                <a:off x="1746" y="3682"/>
                <a:ext cx="44" cy="40"/>
              </a:xfrm>
              <a:custGeom>
                <a:avLst/>
                <a:gdLst>
                  <a:gd name="T0" fmla="*/ 0 w 44"/>
                  <a:gd name="T1" fmla="*/ 40 h 40"/>
                  <a:gd name="T2" fmla="*/ 44 w 44"/>
                  <a:gd name="T3" fmla="*/ 40 h 40"/>
                  <a:gd name="T4" fmla="*/ 44 w 44"/>
                  <a:gd name="T5" fmla="*/ 0 h 40"/>
                  <a:gd name="T6" fmla="*/ 0 w 44"/>
                  <a:gd name="T7" fmla="*/ 0 h 40"/>
                  <a:gd name="T8" fmla="*/ 0 w 44"/>
                  <a:gd name="T9" fmla="*/ 40 h 40"/>
                  <a:gd name="T10" fmla="*/ 0 w 44"/>
                  <a:gd name="T11" fmla="*/ 40 h 40"/>
                </a:gdLst>
                <a:ahLst/>
                <a:cxnLst>
                  <a:cxn ang="0">
                    <a:pos x="T0" y="T1"/>
                  </a:cxn>
                  <a:cxn ang="0">
                    <a:pos x="T2" y="T3"/>
                  </a:cxn>
                  <a:cxn ang="0">
                    <a:pos x="T4" y="T5"/>
                  </a:cxn>
                  <a:cxn ang="0">
                    <a:pos x="T6" y="T7"/>
                  </a:cxn>
                  <a:cxn ang="0">
                    <a:pos x="T8" y="T9"/>
                  </a:cxn>
                  <a:cxn ang="0">
                    <a:pos x="T10" y="T11"/>
                  </a:cxn>
                </a:cxnLst>
                <a:rect l="0" t="0" r="r" b="b"/>
                <a:pathLst>
                  <a:path w="44" h="40">
                    <a:moveTo>
                      <a:pt x="0" y="40"/>
                    </a:moveTo>
                    <a:lnTo>
                      <a:pt x="44" y="40"/>
                    </a:lnTo>
                    <a:lnTo>
                      <a:pt x="44" y="0"/>
                    </a:lnTo>
                    <a:lnTo>
                      <a:pt x="0" y="0"/>
                    </a:lnTo>
                    <a:lnTo>
                      <a:pt x="0" y="40"/>
                    </a:lnTo>
                    <a:lnTo>
                      <a:pt x="0" y="4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1" name="Freeform 138"/>
              <p:cNvSpPr>
                <a:spLocks/>
              </p:cNvSpPr>
              <p:nvPr/>
            </p:nvSpPr>
            <p:spPr bwMode="auto">
              <a:xfrm>
                <a:off x="1746" y="3622"/>
                <a:ext cx="44" cy="48"/>
              </a:xfrm>
              <a:custGeom>
                <a:avLst/>
                <a:gdLst>
                  <a:gd name="T0" fmla="*/ 0 w 44"/>
                  <a:gd name="T1" fmla="*/ 48 h 48"/>
                  <a:gd name="T2" fmla="*/ 44 w 44"/>
                  <a:gd name="T3" fmla="*/ 48 h 48"/>
                  <a:gd name="T4" fmla="*/ 44 w 44"/>
                  <a:gd name="T5" fmla="*/ 0 h 48"/>
                  <a:gd name="T6" fmla="*/ 0 w 44"/>
                  <a:gd name="T7" fmla="*/ 0 h 48"/>
                  <a:gd name="T8" fmla="*/ 0 w 44"/>
                  <a:gd name="T9" fmla="*/ 48 h 48"/>
                  <a:gd name="T10" fmla="*/ 0 w 44"/>
                  <a:gd name="T11" fmla="*/ 48 h 48"/>
                </a:gdLst>
                <a:ahLst/>
                <a:cxnLst>
                  <a:cxn ang="0">
                    <a:pos x="T0" y="T1"/>
                  </a:cxn>
                  <a:cxn ang="0">
                    <a:pos x="T2" y="T3"/>
                  </a:cxn>
                  <a:cxn ang="0">
                    <a:pos x="T4" y="T5"/>
                  </a:cxn>
                  <a:cxn ang="0">
                    <a:pos x="T6" y="T7"/>
                  </a:cxn>
                  <a:cxn ang="0">
                    <a:pos x="T8" y="T9"/>
                  </a:cxn>
                  <a:cxn ang="0">
                    <a:pos x="T10" y="T11"/>
                  </a:cxn>
                </a:cxnLst>
                <a:rect l="0" t="0" r="r" b="b"/>
                <a:pathLst>
                  <a:path w="44" h="48">
                    <a:moveTo>
                      <a:pt x="0" y="48"/>
                    </a:moveTo>
                    <a:lnTo>
                      <a:pt x="44" y="48"/>
                    </a:lnTo>
                    <a:lnTo>
                      <a:pt x="44"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2" name="Freeform 139"/>
              <p:cNvSpPr>
                <a:spLocks/>
              </p:cNvSpPr>
              <p:nvPr/>
            </p:nvSpPr>
            <p:spPr bwMode="auto">
              <a:xfrm>
                <a:off x="1888" y="3682"/>
                <a:ext cx="47" cy="40"/>
              </a:xfrm>
              <a:custGeom>
                <a:avLst/>
                <a:gdLst>
                  <a:gd name="T0" fmla="*/ 0 w 47"/>
                  <a:gd name="T1" fmla="*/ 40 h 40"/>
                  <a:gd name="T2" fmla="*/ 47 w 47"/>
                  <a:gd name="T3" fmla="*/ 40 h 40"/>
                  <a:gd name="T4" fmla="*/ 47 w 47"/>
                  <a:gd name="T5" fmla="*/ 0 h 40"/>
                  <a:gd name="T6" fmla="*/ 0 w 47"/>
                  <a:gd name="T7" fmla="*/ 0 h 40"/>
                  <a:gd name="T8" fmla="*/ 0 w 47"/>
                  <a:gd name="T9" fmla="*/ 40 h 40"/>
                  <a:gd name="T10" fmla="*/ 0 w 47"/>
                  <a:gd name="T11" fmla="*/ 40 h 40"/>
                </a:gdLst>
                <a:ahLst/>
                <a:cxnLst>
                  <a:cxn ang="0">
                    <a:pos x="T0" y="T1"/>
                  </a:cxn>
                  <a:cxn ang="0">
                    <a:pos x="T2" y="T3"/>
                  </a:cxn>
                  <a:cxn ang="0">
                    <a:pos x="T4" y="T5"/>
                  </a:cxn>
                  <a:cxn ang="0">
                    <a:pos x="T6" y="T7"/>
                  </a:cxn>
                  <a:cxn ang="0">
                    <a:pos x="T8" y="T9"/>
                  </a:cxn>
                  <a:cxn ang="0">
                    <a:pos x="T10" y="T11"/>
                  </a:cxn>
                </a:cxnLst>
                <a:rect l="0" t="0" r="r" b="b"/>
                <a:pathLst>
                  <a:path w="47" h="40">
                    <a:moveTo>
                      <a:pt x="0" y="40"/>
                    </a:moveTo>
                    <a:lnTo>
                      <a:pt x="47" y="40"/>
                    </a:lnTo>
                    <a:lnTo>
                      <a:pt x="47" y="0"/>
                    </a:lnTo>
                    <a:lnTo>
                      <a:pt x="0" y="0"/>
                    </a:lnTo>
                    <a:lnTo>
                      <a:pt x="0" y="40"/>
                    </a:lnTo>
                    <a:lnTo>
                      <a:pt x="0" y="4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3" name="Freeform 140"/>
              <p:cNvSpPr>
                <a:spLocks/>
              </p:cNvSpPr>
              <p:nvPr/>
            </p:nvSpPr>
            <p:spPr bwMode="auto">
              <a:xfrm>
                <a:off x="1832" y="3734"/>
                <a:ext cx="44" cy="48"/>
              </a:xfrm>
              <a:custGeom>
                <a:avLst/>
                <a:gdLst>
                  <a:gd name="T0" fmla="*/ 0 w 44"/>
                  <a:gd name="T1" fmla="*/ 0 h 48"/>
                  <a:gd name="T2" fmla="*/ 0 w 44"/>
                  <a:gd name="T3" fmla="*/ 48 h 48"/>
                  <a:gd name="T4" fmla="*/ 44 w 44"/>
                  <a:gd name="T5" fmla="*/ 48 h 48"/>
                  <a:gd name="T6" fmla="*/ 44 w 44"/>
                  <a:gd name="T7" fmla="*/ 0 h 48"/>
                  <a:gd name="T8" fmla="*/ 0 w 44"/>
                  <a:gd name="T9" fmla="*/ 0 h 48"/>
                  <a:gd name="T10" fmla="*/ 0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0" y="0"/>
                    </a:moveTo>
                    <a:lnTo>
                      <a:pt x="0" y="48"/>
                    </a:lnTo>
                    <a:lnTo>
                      <a:pt x="44" y="48"/>
                    </a:lnTo>
                    <a:lnTo>
                      <a:pt x="44"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4" name="Freeform 141"/>
              <p:cNvSpPr>
                <a:spLocks/>
              </p:cNvSpPr>
              <p:nvPr/>
            </p:nvSpPr>
            <p:spPr bwMode="auto">
              <a:xfrm>
                <a:off x="1888" y="3734"/>
                <a:ext cx="47" cy="48"/>
              </a:xfrm>
              <a:custGeom>
                <a:avLst/>
                <a:gdLst>
                  <a:gd name="T0" fmla="*/ 0 w 47"/>
                  <a:gd name="T1" fmla="*/ 48 h 48"/>
                  <a:gd name="T2" fmla="*/ 47 w 47"/>
                  <a:gd name="T3" fmla="*/ 48 h 48"/>
                  <a:gd name="T4" fmla="*/ 47 w 47"/>
                  <a:gd name="T5" fmla="*/ 0 h 48"/>
                  <a:gd name="T6" fmla="*/ 0 w 47"/>
                  <a:gd name="T7" fmla="*/ 0 h 48"/>
                  <a:gd name="T8" fmla="*/ 0 w 47"/>
                  <a:gd name="T9" fmla="*/ 48 h 48"/>
                  <a:gd name="T10" fmla="*/ 0 w 47"/>
                  <a:gd name="T11" fmla="*/ 48 h 48"/>
                </a:gdLst>
                <a:ahLst/>
                <a:cxnLst>
                  <a:cxn ang="0">
                    <a:pos x="T0" y="T1"/>
                  </a:cxn>
                  <a:cxn ang="0">
                    <a:pos x="T2" y="T3"/>
                  </a:cxn>
                  <a:cxn ang="0">
                    <a:pos x="T4" y="T5"/>
                  </a:cxn>
                  <a:cxn ang="0">
                    <a:pos x="T6" y="T7"/>
                  </a:cxn>
                  <a:cxn ang="0">
                    <a:pos x="T8" y="T9"/>
                  </a:cxn>
                  <a:cxn ang="0">
                    <a:pos x="T10" y="T11"/>
                  </a:cxn>
                </a:cxnLst>
                <a:rect l="0" t="0" r="r" b="b"/>
                <a:pathLst>
                  <a:path w="47" h="48">
                    <a:moveTo>
                      <a:pt x="0" y="48"/>
                    </a:moveTo>
                    <a:lnTo>
                      <a:pt x="47" y="48"/>
                    </a:lnTo>
                    <a:lnTo>
                      <a:pt x="47"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5" name="Freeform 142"/>
              <p:cNvSpPr>
                <a:spLocks/>
              </p:cNvSpPr>
              <p:nvPr/>
            </p:nvSpPr>
            <p:spPr bwMode="auto">
              <a:xfrm>
                <a:off x="1832" y="3682"/>
                <a:ext cx="44" cy="40"/>
              </a:xfrm>
              <a:custGeom>
                <a:avLst/>
                <a:gdLst>
                  <a:gd name="T0" fmla="*/ 44 w 44"/>
                  <a:gd name="T1" fmla="*/ 0 h 40"/>
                  <a:gd name="T2" fmla="*/ 0 w 44"/>
                  <a:gd name="T3" fmla="*/ 0 h 40"/>
                  <a:gd name="T4" fmla="*/ 0 w 44"/>
                  <a:gd name="T5" fmla="*/ 40 h 40"/>
                  <a:gd name="T6" fmla="*/ 44 w 44"/>
                  <a:gd name="T7" fmla="*/ 40 h 40"/>
                  <a:gd name="T8" fmla="*/ 44 w 44"/>
                  <a:gd name="T9" fmla="*/ 0 h 40"/>
                  <a:gd name="T10" fmla="*/ 44 w 44"/>
                  <a:gd name="T11" fmla="*/ 0 h 40"/>
                </a:gdLst>
                <a:ahLst/>
                <a:cxnLst>
                  <a:cxn ang="0">
                    <a:pos x="T0" y="T1"/>
                  </a:cxn>
                  <a:cxn ang="0">
                    <a:pos x="T2" y="T3"/>
                  </a:cxn>
                  <a:cxn ang="0">
                    <a:pos x="T4" y="T5"/>
                  </a:cxn>
                  <a:cxn ang="0">
                    <a:pos x="T6" y="T7"/>
                  </a:cxn>
                  <a:cxn ang="0">
                    <a:pos x="T8" y="T9"/>
                  </a:cxn>
                  <a:cxn ang="0">
                    <a:pos x="T10" y="T11"/>
                  </a:cxn>
                </a:cxnLst>
                <a:rect l="0" t="0" r="r" b="b"/>
                <a:pathLst>
                  <a:path w="44" h="40">
                    <a:moveTo>
                      <a:pt x="44" y="0"/>
                    </a:moveTo>
                    <a:lnTo>
                      <a:pt x="0" y="0"/>
                    </a:lnTo>
                    <a:lnTo>
                      <a:pt x="0" y="40"/>
                    </a:lnTo>
                    <a:lnTo>
                      <a:pt x="44" y="40"/>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6" name="Freeform 143"/>
              <p:cNvSpPr>
                <a:spLocks/>
              </p:cNvSpPr>
              <p:nvPr/>
            </p:nvSpPr>
            <p:spPr bwMode="auto">
              <a:xfrm>
                <a:off x="1888" y="3622"/>
                <a:ext cx="47" cy="48"/>
              </a:xfrm>
              <a:custGeom>
                <a:avLst/>
                <a:gdLst>
                  <a:gd name="T0" fmla="*/ 0 w 47"/>
                  <a:gd name="T1" fmla="*/ 48 h 48"/>
                  <a:gd name="T2" fmla="*/ 47 w 47"/>
                  <a:gd name="T3" fmla="*/ 48 h 48"/>
                  <a:gd name="T4" fmla="*/ 47 w 47"/>
                  <a:gd name="T5" fmla="*/ 0 h 48"/>
                  <a:gd name="T6" fmla="*/ 0 w 47"/>
                  <a:gd name="T7" fmla="*/ 0 h 48"/>
                  <a:gd name="T8" fmla="*/ 0 w 47"/>
                  <a:gd name="T9" fmla="*/ 48 h 48"/>
                  <a:gd name="T10" fmla="*/ 0 w 47"/>
                  <a:gd name="T11" fmla="*/ 48 h 48"/>
                </a:gdLst>
                <a:ahLst/>
                <a:cxnLst>
                  <a:cxn ang="0">
                    <a:pos x="T0" y="T1"/>
                  </a:cxn>
                  <a:cxn ang="0">
                    <a:pos x="T2" y="T3"/>
                  </a:cxn>
                  <a:cxn ang="0">
                    <a:pos x="T4" y="T5"/>
                  </a:cxn>
                  <a:cxn ang="0">
                    <a:pos x="T6" y="T7"/>
                  </a:cxn>
                  <a:cxn ang="0">
                    <a:pos x="T8" y="T9"/>
                  </a:cxn>
                  <a:cxn ang="0">
                    <a:pos x="T10" y="T11"/>
                  </a:cxn>
                </a:cxnLst>
                <a:rect l="0" t="0" r="r" b="b"/>
                <a:pathLst>
                  <a:path w="47" h="48">
                    <a:moveTo>
                      <a:pt x="0" y="48"/>
                    </a:moveTo>
                    <a:lnTo>
                      <a:pt x="47" y="48"/>
                    </a:lnTo>
                    <a:lnTo>
                      <a:pt x="47"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7" name="Freeform 144"/>
              <p:cNvSpPr>
                <a:spLocks/>
              </p:cNvSpPr>
              <p:nvPr/>
            </p:nvSpPr>
            <p:spPr bwMode="auto">
              <a:xfrm>
                <a:off x="1832" y="3622"/>
                <a:ext cx="44" cy="48"/>
              </a:xfrm>
              <a:custGeom>
                <a:avLst/>
                <a:gdLst>
                  <a:gd name="T0" fmla="*/ 44 w 44"/>
                  <a:gd name="T1" fmla="*/ 0 h 48"/>
                  <a:gd name="T2" fmla="*/ 0 w 44"/>
                  <a:gd name="T3" fmla="*/ 0 h 48"/>
                  <a:gd name="T4" fmla="*/ 0 w 44"/>
                  <a:gd name="T5" fmla="*/ 48 h 48"/>
                  <a:gd name="T6" fmla="*/ 44 w 44"/>
                  <a:gd name="T7" fmla="*/ 48 h 48"/>
                  <a:gd name="T8" fmla="*/ 44 w 44"/>
                  <a:gd name="T9" fmla="*/ 0 h 48"/>
                  <a:gd name="T10" fmla="*/ 44 w 44"/>
                  <a:gd name="T11" fmla="*/ 0 h 48"/>
                </a:gdLst>
                <a:ahLst/>
                <a:cxnLst>
                  <a:cxn ang="0">
                    <a:pos x="T0" y="T1"/>
                  </a:cxn>
                  <a:cxn ang="0">
                    <a:pos x="T2" y="T3"/>
                  </a:cxn>
                  <a:cxn ang="0">
                    <a:pos x="T4" y="T5"/>
                  </a:cxn>
                  <a:cxn ang="0">
                    <a:pos x="T6" y="T7"/>
                  </a:cxn>
                  <a:cxn ang="0">
                    <a:pos x="T8" y="T9"/>
                  </a:cxn>
                  <a:cxn ang="0">
                    <a:pos x="T10" y="T11"/>
                  </a:cxn>
                </a:cxnLst>
                <a:rect l="0" t="0" r="r" b="b"/>
                <a:pathLst>
                  <a:path w="44" h="48">
                    <a:moveTo>
                      <a:pt x="44" y="0"/>
                    </a:moveTo>
                    <a:lnTo>
                      <a:pt x="0" y="0"/>
                    </a:lnTo>
                    <a:lnTo>
                      <a:pt x="0" y="48"/>
                    </a:lnTo>
                    <a:lnTo>
                      <a:pt x="44" y="48"/>
                    </a:lnTo>
                    <a:lnTo>
                      <a:pt x="44" y="0"/>
                    </a:lnTo>
                    <a:lnTo>
                      <a:pt x="44"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8" name="Freeform 145"/>
              <p:cNvSpPr>
                <a:spLocks/>
              </p:cNvSpPr>
              <p:nvPr/>
            </p:nvSpPr>
            <p:spPr bwMode="auto">
              <a:xfrm>
                <a:off x="2033" y="3682"/>
                <a:ext cx="48" cy="40"/>
              </a:xfrm>
              <a:custGeom>
                <a:avLst/>
                <a:gdLst>
                  <a:gd name="T0" fmla="*/ 0 w 48"/>
                  <a:gd name="T1" fmla="*/ 40 h 40"/>
                  <a:gd name="T2" fmla="*/ 48 w 48"/>
                  <a:gd name="T3" fmla="*/ 40 h 40"/>
                  <a:gd name="T4" fmla="*/ 48 w 48"/>
                  <a:gd name="T5" fmla="*/ 0 h 40"/>
                  <a:gd name="T6" fmla="*/ 0 w 48"/>
                  <a:gd name="T7" fmla="*/ 0 h 40"/>
                  <a:gd name="T8" fmla="*/ 0 w 48"/>
                  <a:gd name="T9" fmla="*/ 40 h 40"/>
                  <a:gd name="T10" fmla="*/ 0 w 48"/>
                  <a:gd name="T11" fmla="*/ 40 h 40"/>
                </a:gdLst>
                <a:ahLst/>
                <a:cxnLst>
                  <a:cxn ang="0">
                    <a:pos x="T0" y="T1"/>
                  </a:cxn>
                  <a:cxn ang="0">
                    <a:pos x="T2" y="T3"/>
                  </a:cxn>
                  <a:cxn ang="0">
                    <a:pos x="T4" y="T5"/>
                  </a:cxn>
                  <a:cxn ang="0">
                    <a:pos x="T6" y="T7"/>
                  </a:cxn>
                  <a:cxn ang="0">
                    <a:pos x="T8" y="T9"/>
                  </a:cxn>
                  <a:cxn ang="0">
                    <a:pos x="T10" y="T11"/>
                  </a:cxn>
                </a:cxnLst>
                <a:rect l="0" t="0" r="r" b="b"/>
                <a:pathLst>
                  <a:path w="48" h="40">
                    <a:moveTo>
                      <a:pt x="0" y="40"/>
                    </a:moveTo>
                    <a:lnTo>
                      <a:pt x="48" y="40"/>
                    </a:lnTo>
                    <a:lnTo>
                      <a:pt x="48" y="0"/>
                    </a:lnTo>
                    <a:lnTo>
                      <a:pt x="0" y="0"/>
                    </a:lnTo>
                    <a:lnTo>
                      <a:pt x="0" y="40"/>
                    </a:lnTo>
                    <a:lnTo>
                      <a:pt x="0" y="4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9" name="Freeform 146"/>
              <p:cNvSpPr>
                <a:spLocks/>
              </p:cNvSpPr>
              <p:nvPr/>
            </p:nvSpPr>
            <p:spPr bwMode="auto">
              <a:xfrm>
                <a:off x="2033" y="3734"/>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0" name="Freeform 147"/>
              <p:cNvSpPr>
                <a:spLocks/>
              </p:cNvSpPr>
              <p:nvPr/>
            </p:nvSpPr>
            <p:spPr bwMode="auto">
              <a:xfrm>
                <a:off x="2033" y="3622"/>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1" name="Freeform 148"/>
              <p:cNvSpPr>
                <a:spLocks/>
              </p:cNvSpPr>
              <p:nvPr/>
            </p:nvSpPr>
            <p:spPr bwMode="auto">
              <a:xfrm>
                <a:off x="1975" y="3734"/>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2" name="Freeform 149"/>
              <p:cNvSpPr>
                <a:spLocks/>
              </p:cNvSpPr>
              <p:nvPr/>
            </p:nvSpPr>
            <p:spPr bwMode="auto">
              <a:xfrm>
                <a:off x="1975" y="3682"/>
                <a:ext cx="46" cy="40"/>
              </a:xfrm>
              <a:custGeom>
                <a:avLst/>
                <a:gdLst>
                  <a:gd name="T0" fmla="*/ 46 w 46"/>
                  <a:gd name="T1" fmla="*/ 0 h 40"/>
                  <a:gd name="T2" fmla="*/ 0 w 46"/>
                  <a:gd name="T3" fmla="*/ 0 h 40"/>
                  <a:gd name="T4" fmla="*/ 0 w 46"/>
                  <a:gd name="T5" fmla="*/ 40 h 40"/>
                  <a:gd name="T6" fmla="*/ 46 w 46"/>
                  <a:gd name="T7" fmla="*/ 40 h 40"/>
                  <a:gd name="T8" fmla="*/ 46 w 46"/>
                  <a:gd name="T9" fmla="*/ 0 h 40"/>
                  <a:gd name="T10" fmla="*/ 46 w 46"/>
                  <a:gd name="T11" fmla="*/ 0 h 40"/>
                </a:gdLst>
                <a:ahLst/>
                <a:cxnLst>
                  <a:cxn ang="0">
                    <a:pos x="T0" y="T1"/>
                  </a:cxn>
                  <a:cxn ang="0">
                    <a:pos x="T2" y="T3"/>
                  </a:cxn>
                  <a:cxn ang="0">
                    <a:pos x="T4" y="T5"/>
                  </a:cxn>
                  <a:cxn ang="0">
                    <a:pos x="T6" y="T7"/>
                  </a:cxn>
                  <a:cxn ang="0">
                    <a:pos x="T8" y="T9"/>
                  </a:cxn>
                  <a:cxn ang="0">
                    <a:pos x="T10" y="T11"/>
                  </a:cxn>
                </a:cxnLst>
                <a:rect l="0" t="0" r="r" b="b"/>
                <a:pathLst>
                  <a:path w="46" h="40">
                    <a:moveTo>
                      <a:pt x="46" y="0"/>
                    </a:moveTo>
                    <a:lnTo>
                      <a:pt x="0" y="0"/>
                    </a:lnTo>
                    <a:lnTo>
                      <a:pt x="0" y="40"/>
                    </a:lnTo>
                    <a:lnTo>
                      <a:pt x="46" y="40"/>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3" name="Freeform 150"/>
              <p:cNvSpPr>
                <a:spLocks/>
              </p:cNvSpPr>
              <p:nvPr/>
            </p:nvSpPr>
            <p:spPr bwMode="auto">
              <a:xfrm>
                <a:off x="1975" y="3622"/>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4" name="Freeform 151"/>
              <p:cNvSpPr>
                <a:spLocks/>
              </p:cNvSpPr>
              <p:nvPr/>
            </p:nvSpPr>
            <p:spPr bwMode="auto">
              <a:xfrm>
                <a:off x="2175" y="3734"/>
                <a:ext cx="48" cy="48"/>
              </a:xfrm>
              <a:custGeom>
                <a:avLst/>
                <a:gdLst>
                  <a:gd name="T0" fmla="*/ 0 w 48"/>
                  <a:gd name="T1" fmla="*/ 48 h 48"/>
                  <a:gd name="T2" fmla="*/ 48 w 48"/>
                  <a:gd name="T3" fmla="*/ 48 h 48"/>
                  <a:gd name="T4" fmla="*/ 48 w 48"/>
                  <a:gd name="T5" fmla="*/ 0 h 48"/>
                  <a:gd name="T6" fmla="*/ 0 w 48"/>
                  <a:gd name="T7" fmla="*/ 0 h 48"/>
                  <a:gd name="T8" fmla="*/ 0 w 48"/>
                  <a:gd name="T9" fmla="*/ 48 h 48"/>
                  <a:gd name="T10" fmla="*/ 0 w 48"/>
                  <a:gd name="T11" fmla="*/ 48 h 48"/>
                </a:gdLst>
                <a:ahLst/>
                <a:cxnLst>
                  <a:cxn ang="0">
                    <a:pos x="T0" y="T1"/>
                  </a:cxn>
                  <a:cxn ang="0">
                    <a:pos x="T2" y="T3"/>
                  </a:cxn>
                  <a:cxn ang="0">
                    <a:pos x="T4" y="T5"/>
                  </a:cxn>
                  <a:cxn ang="0">
                    <a:pos x="T6" y="T7"/>
                  </a:cxn>
                  <a:cxn ang="0">
                    <a:pos x="T8" y="T9"/>
                  </a:cxn>
                  <a:cxn ang="0">
                    <a:pos x="T10" y="T11"/>
                  </a:cxn>
                </a:cxnLst>
                <a:rect l="0" t="0" r="r" b="b"/>
                <a:pathLst>
                  <a:path w="48" h="48">
                    <a:moveTo>
                      <a:pt x="0" y="48"/>
                    </a:moveTo>
                    <a:lnTo>
                      <a:pt x="48" y="48"/>
                    </a:lnTo>
                    <a:lnTo>
                      <a:pt x="48" y="0"/>
                    </a:lnTo>
                    <a:lnTo>
                      <a:pt x="0" y="0"/>
                    </a:lnTo>
                    <a:lnTo>
                      <a:pt x="0" y="48"/>
                    </a:lnTo>
                    <a:lnTo>
                      <a:pt x="0" y="4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5" name="Freeform 152"/>
              <p:cNvSpPr>
                <a:spLocks/>
              </p:cNvSpPr>
              <p:nvPr/>
            </p:nvSpPr>
            <p:spPr bwMode="auto">
              <a:xfrm>
                <a:off x="2119" y="3734"/>
                <a:ext cx="46" cy="48"/>
              </a:xfrm>
              <a:custGeom>
                <a:avLst/>
                <a:gdLst>
                  <a:gd name="T0" fmla="*/ 0 w 46"/>
                  <a:gd name="T1" fmla="*/ 0 h 48"/>
                  <a:gd name="T2" fmla="*/ 0 w 46"/>
                  <a:gd name="T3" fmla="*/ 48 h 48"/>
                  <a:gd name="T4" fmla="*/ 46 w 46"/>
                  <a:gd name="T5" fmla="*/ 48 h 48"/>
                  <a:gd name="T6" fmla="*/ 46 w 46"/>
                  <a:gd name="T7" fmla="*/ 0 h 48"/>
                  <a:gd name="T8" fmla="*/ 0 w 46"/>
                  <a:gd name="T9" fmla="*/ 0 h 48"/>
                  <a:gd name="T10" fmla="*/ 0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0" y="0"/>
                    </a:moveTo>
                    <a:lnTo>
                      <a:pt x="0" y="48"/>
                    </a:lnTo>
                    <a:lnTo>
                      <a:pt x="46" y="48"/>
                    </a:lnTo>
                    <a:lnTo>
                      <a:pt x="4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6" name="Freeform 153"/>
              <p:cNvSpPr>
                <a:spLocks/>
              </p:cNvSpPr>
              <p:nvPr/>
            </p:nvSpPr>
            <p:spPr bwMode="auto">
              <a:xfrm>
                <a:off x="2175" y="3622"/>
                <a:ext cx="48" cy="48"/>
              </a:xfrm>
              <a:custGeom>
                <a:avLst/>
                <a:gdLst>
                  <a:gd name="T0" fmla="*/ 0 w 48"/>
                  <a:gd name="T1" fmla="*/ 0 h 48"/>
                  <a:gd name="T2" fmla="*/ 0 w 48"/>
                  <a:gd name="T3" fmla="*/ 48 h 48"/>
                  <a:gd name="T4" fmla="*/ 48 w 48"/>
                  <a:gd name="T5" fmla="*/ 48 h 48"/>
                  <a:gd name="T6" fmla="*/ 48 w 48"/>
                  <a:gd name="T7" fmla="*/ 0 h 48"/>
                  <a:gd name="T8" fmla="*/ 0 w 48"/>
                  <a:gd name="T9" fmla="*/ 0 h 48"/>
                  <a:gd name="T10" fmla="*/ 0 w 48"/>
                  <a:gd name="T11" fmla="*/ 0 h 48"/>
                </a:gdLst>
                <a:ahLst/>
                <a:cxnLst>
                  <a:cxn ang="0">
                    <a:pos x="T0" y="T1"/>
                  </a:cxn>
                  <a:cxn ang="0">
                    <a:pos x="T2" y="T3"/>
                  </a:cxn>
                  <a:cxn ang="0">
                    <a:pos x="T4" y="T5"/>
                  </a:cxn>
                  <a:cxn ang="0">
                    <a:pos x="T6" y="T7"/>
                  </a:cxn>
                  <a:cxn ang="0">
                    <a:pos x="T8" y="T9"/>
                  </a:cxn>
                  <a:cxn ang="0">
                    <a:pos x="T10" y="T11"/>
                  </a:cxn>
                </a:cxnLst>
                <a:rect l="0" t="0" r="r" b="b"/>
                <a:pathLst>
                  <a:path w="48" h="48">
                    <a:moveTo>
                      <a:pt x="0" y="0"/>
                    </a:moveTo>
                    <a:lnTo>
                      <a:pt x="0" y="48"/>
                    </a:lnTo>
                    <a:lnTo>
                      <a:pt x="48" y="48"/>
                    </a:lnTo>
                    <a:lnTo>
                      <a:pt x="48"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7" name="Freeform 154"/>
              <p:cNvSpPr>
                <a:spLocks/>
              </p:cNvSpPr>
              <p:nvPr/>
            </p:nvSpPr>
            <p:spPr bwMode="auto">
              <a:xfrm>
                <a:off x="2175" y="3682"/>
                <a:ext cx="48" cy="40"/>
              </a:xfrm>
              <a:custGeom>
                <a:avLst/>
                <a:gdLst>
                  <a:gd name="T0" fmla="*/ 0 w 48"/>
                  <a:gd name="T1" fmla="*/ 40 h 40"/>
                  <a:gd name="T2" fmla="*/ 48 w 48"/>
                  <a:gd name="T3" fmla="*/ 40 h 40"/>
                  <a:gd name="T4" fmla="*/ 48 w 48"/>
                  <a:gd name="T5" fmla="*/ 0 h 40"/>
                  <a:gd name="T6" fmla="*/ 0 w 48"/>
                  <a:gd name="T7" fmla="*/ 0 h 40"/>
                  <a:gd name="T8" fmla="*/ 0 w 48"/>
                  <a:gd name="T9" fmla="*/ 40 h 40"/>
                  <a:gd name="T10" fmla="*/ 0 w 48"/>
                  <a:gd name="T11" fmla="*/ 40 h 40"/>
                </a:gdLst>
                <a:ahLst/>
                <a:cxnLst>
                  <a:cxn ang="0">
                    <a:pos x="T0" y="T1"/>
                  </a:cxn>
                  <a:cxn ang="0">
                    <a:pos x="T2" y="T3"/>
                  </a:cxn>
                  <a:cxn ang="0">
                    <a:pos x="T4" y="T5"/>
                  </a:cxn>
                  <a:cxn ang="0">
                    <a:pos x="T6" y="T7"/>
                  </a:cxn>
                  <a:cxn ang="0">
                    <a:pos x="T8" y="T9"/>
                  </a:cxn>
                  <a:cxn ang="0">
                    <a:pos x="T10" y="T11"/>
                  </a:cxn>
                </a:cxnLst>
                <a:rect l="0" t="0" r="r" b="b"/>
                <a:pathLst>
                  <a:path w="48" h="40">
                    <a:moveTo>
                      <a:pt x="0" y="40"/>
                    </a:moveTo>
                    <a:lnTo>
                      <a:pt x="48" y="40"/>
                    </a:lnTo>
                    <a:lnTo>
                      <a:pt x="48" y="0"/>
                    </a:lnTo>
                    <a:lnTo>
                      <a:pt x="0" y="0"/>
                    </a:lnTo>
                    <a:lnTo>
                      <a:pt x="0" y="40"/>
                    </a:lnTo>
                    <a:lnTo>
                      <a:pt x="0" y="4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8" name="Freeform 155"/>
              <p:cNvSpPr>
                <a:spLocks/>
              </p:cNvSpPr>
              <p:nvPr/>
            </p:nvSpPr>
            <p:spPr bwMode="auto">
              <a:xfrm>
                <a:off x="2119" y="3682"/>
                <a:ext cx="46" cy="40"/>
              </a:xfrm>
              <a:custGeom>
                <a:avLst/>
                <a:gdLst>
                  <a:gd name="T0" fmla="*/ 46 w 46"/>
                  <a:gd name="T1" fmla="*/ 0 h 40"/>
                  <a:gd name="T2" fmla="*/ 0 w 46"/>
                  <a:gd name="T3" fmla="*/ 0 h 40"/>
                  <a:gd name="T4" fmla="*/ 0 w 46"/>
                  <a:gd name="T5" fmla="*/ 40 h 40"/>
                  <a:gd name="T6" fmla="*/ 46 w 46"/>
                  <a:gd name="T7" fmla="*/ 40 h 40"/>
                  <a:gd name="T8" fmla="*/ 46 w 46"/>
                  <a:gd name="T9" fmla="*/ 0 h 40"/>
                  <a:gd name="T10" fmla="*/ 46 w 46"/>
                  <a:gd name="T11" fmla="*/ 0 h 40"/>
                </a:gdLst>
                <a:ahLst/>
                <a:cxnLst>
                  <a:cxn ang="0">
                    <a:pos x="T0" y="T1"/>
                  </a:cxn>
                  <a:cxn ang="0">
                    <a:pos x="T2" y="T3"/>
                  </a:cxn>
                  <a:cxn ang="0">
                    <a:pos x="T4" y="T5"/>
                  </a:cxn>
                  <a:cxn ang="0">
                    <a:pos x="T6" y="T7"/>
                  </a:cxn>
                  <a:cxn ang="0">
                    <a:pos x="T8" y="T9"/>
                  </a:cxn>
                  <a:cxn ang="0">
                    <a:pos x="T10" y="T11"/>
                  </a:cxn>
                </a:cxnLst>
                <a:rect l="0" t="0" r="r" b="b"/>
                <a:pathLst>
                  <a:path w="46" h="40">
                    <a:moveTo>
                      <a:pt x="46" y="0"/>
                    </a:moveTo>
                    <a:lnTo>
                      <a:pt x="0" y="0"/>
                    </a:lnTo>
                    <a:lnTo>
                      <a:pt x="0" y="40"/>
                    </a:lnTo>
                    <a:lnTo>
                      <a:pt x="46" y="40"/>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9" name="Freeform 156"/>
              <p:cNvSpPr>
                <a:spLocks/>
              </p:cNvSpPr>
              <p:nvPr/>
            </p:nvSpPr>
            <p:spPr bwMode="auto">
              <a:xfrm>
                <a:off x="2119" y="3622"/>
                <a:ext cx="46" cy="48"/>
              </a:xfrm>
              <a:custGeom>
                <a:avLst/>
                <a:gdLst>
                  <a:gd name="T0" fmla="*/ 46 w 46"/>
                  <a:gd name="T1" fmla="*/ 0 h 48"/>
                  <a:gd name="T2" fmla="*/ 0 w 46"/>
                  <a:gd name="T3" fmla="*/ 0 h 48"/>
                  <a:gd name="T4" fmla="*/ 0 w 46"/>
                  <a:gd name="T5" fmla="*/ 48 h 48"/>
                  <a:gd name="T6" fmla="*/ 46 w 46"/>
                  <a:gd name="T7" fmla="*/ 48 h 48"/>
                  <a:gd name="T8" fmla="*/ 46 w 46"/>
                  <a:gd name="T9" fmla="*/ 0 h 48"/>
                  <a:gd name="T10" fmla="*/ 46 w 46"/>
                  <a:gd name="T11" fmla="*/ 0 h 48"/>
                </a:gdLst>
                <a:ahLst/>
                <a:cxnLst>
                  <a:cxn ang="0">
                    <a:pos x="T0" y="T1"/>
                  </a:cxn>
                  <a:cxn ang="0">
                    <a:pos x="T2" y="T3"/>
                  </a:cxn>
                  <a:cxn ang="0">
                    <a:pos x="T4" y="T5"/>
                  </a:cxn>
                  <a:cxn ang="0">
                    <a:pos x="T6" y="T7"/>
                  </a:cxn>
                  <a:cxn ang="0">
                    <a:pos x="T8" y="T9"/>
                  </a:cxn>
                  <a:cxn ang="0">
                    <a:pos x="T10" y="T11"/>
                  </a:cxn>
                </a:cxnLst>
                <a:rect l="0" t="0" r="r" b="b"/>
                <a:pathLst>
                  <a:path w="46" h="48">
                    <a:moveTo>
                      <a:pt x="46" y="0"/>
                    </a:moveTo>
                    <a:lnTo>
                      <a:pt x="0" y="0"/>
                    </a:lnTo>
                    <a:lnTo>
                      <a:pt x="0" y="48"/>
                    </a:lnTo>
                    <a:lnTo>
                      <a:pt x="46" y="48"/>
                    </a:lnTo>
                    <a:lnTo>
                      <a:pt x="46" y="0"/>
                    </a:lnTo>
                    <a:lnTo>
                      <a:pt x="4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0" name="Freeform 157"/>
              <p:cNvSpPr>
                <a:spLocks/>
              </p:cNvSpPr>
              <p:nvPr/>
            </p:nvSpPr>
            <p:spPr bwMode="auto">
              <a:xfrm>
                <a:off x="859" y="2309"/>
                <a:ext cx="905" cy="1766"/>
              </a:xfrm>
              <a:custGeom>
                <a:avLst/>
                <a:gdLst>
                  <a:gd name="T0" fmla="*/ 0 w 905"/>
                  <a:gd name="T1" fmla="*/ 1766 h 1766"/>
                  <a:gd name="T2" fmla="*/ 905 w 905"/>
                  <a:gd name="T3" fmla="*/ 1766 h 1766"/>
                  <a:gd name="T4" fmla="*/ 905 w 905"/>
                  <a:gd name="T5" fmla="*/ 0 h 1766"/>
                  <a:gd name="T6" fmla="*/ 0 w 905"/>
                  <a:gd name="T7" fmla="*/ 0 h 1766"/>
                  <a:gd name="T8" fmla="*/ 0 w 905"/>
                  <a:gd name="T9" fmla="*/ 1766 h 1766"/>
                  <a:gd name="T10" fmla="*/ 0 w 905"/>
                  <a:gd name="T11" fmla="*/ 1766 h 1766"/>
                </a:gdLst>
                <a:ahLst/>
                <a:cxnLst>
                  <a:cxn ang="0">
                    <a:pos x="T0" y="T1"/>
                  </a:cxn>
                  <a:cxn ang="0">
                    <a:pos x="T2" y="T3"/>
                  </a:cxn>
                  <a:cxn ang="0">
                    <a:pos x="T4" y="T5"/>
                  </a:cxn>
                  <a:cxn ang="0">
                    <a:pos x="T6" y="T7"/>
                  </a:cxn>
                  <a:cxn ang="0">
                    <a:pos x="T8" y="T9"/>
                  </a:cxn>
                  <a:cxn ang="0">
                    <a:pos x="T10" y="T11"/>
                  </a:cxn>
                </a:cxnLst>
                <a:rect l="0" t="0" r="r" b="b"/>
                <a:pathLst>
                  <a:path w="905" h="1766">
                    <a:moveTo>
                      <a:pt x="0" y="1766"/>
                    </a:moveTo>
                    <a:lnTo>
                      <a:pt x="905" y="1766"/>
                    </a:lnTo>
                    <a:lnTo>
                      <a:pt x="905" y="0"/>
                    </a:lnTo>
                    <a:lnTo>
                      <a:pt x="0" y="0"/>
                    </a:lnTo>
                    <a:lnTo>
                      <a:pt x="0" y="1766"/>
                    </a:lnTo>
                    <a:lnTo>
                      <a:pt x="0" y="1766"/>
                    </a:lnTo>
                    <a:close/>
                  </a:path>
                </a:pathLst>
              </a:custGeom>
              <a:solidFill>
                <a:srgbClr val="006F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1" name="Freeform 158"/>
              <p:cNvSpPr>
                <a:spLocks/>
              </p:cNvSpPr>
              <p:nvPr/>
            </p:nvSpPr>
            <p:spPr bwMode="auto">
              <a:xfrm>
                <a:off x="813" y="2273"/>
                <a:ext cx="995" cy="36"/>
              </a:xfrm>
              <a:custGeom>
                <a:avLst/>
                <a:gdLst>
                  <a:gd name="T0" fmla="*/ 0 w 995"/>
                  <a:gd name="T1" fmla="*/ 36 h 36"/>
                  <a:gd name="T2" fmla="*/ 995 w 995"/>
                  <a:gd name="T3" fmla="*/ 36 h 36"/>
                  <a:gd name="T4" fmla="*/ 995 w 995"/>
                  <a:gd name="T5" fmla="*/ 0 h 36"/>
                  <a:gd name="T6" fmla="*/ 0 w 995"/>
                  <a:gd name="T7" fmla="*/ 0 h 36"/>
                  <a:gd name="T8" fmla="*/ 0 w 995"/>
                  <a:gd name="T9" fmla="*/ 36 h 36"/>
                  <a:gd name="T10" fmla="*/ 0 w 995"/>
                  <a:gd name="T11" fmla="*/ 36 h 36"/>
                </a:gdLst>
                <a:ahLst/>
                <a:cxnLst>
                  <a:cxn ang="0">
                    <a:pos x="T0" y="T1"/>
                  </a:cxn>
                  <a:cxn ang="0">
                    <a:pos x="T2" y="T3"/>
                  </a:cxn>
                  <a:cxn ang="0">
                    <a:pos x="T4" y="T5"/>
                  </a:cxn>
                  <a:cxn ang="0">
                    <a:pos x="T6" y="T7"/>
                  </a:cxn>
                  <a:cxn ang="0">
                    <a:pos x="T8" y="T9"/>
                  </a:cxn>
                  <a:cxn ang="0">
                    <a:pos x="T10" y="T11"/>
                  </a:cxn>
                </a:cxnLst>
                <a:rect l="0" t="0" r="r" b="b"/>
                <a:pathLst>
                  <a:path w="995" h="36">
                    <a:moveTo>
                      <a:pt x="0" y="36"/>
                    </a:moveTo>
                    <a:lnTo>
                      <a:pt x="995" y="36"/>
                    </a:lnTo>
                    <a:lnTo>
                      <a:pt x="995" y="0"/>
                    </a:lnTo>
                    <a:lnTo>
                      <a:pt x="0" y="0"/>
                    </a:lnTo>
                    <a:lnTo>
                      <a:pt x="0" y="36"/>
                    </a:lnTo>
                    <a:lnTo>
                      <a:pt x="0" y="36"/>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2" name="Freeform 159"/>
              <p:cNvSpPr>
                <a:spLocks/>
              </p:cNvSpPr>
              <p:nvPr/>
            </p:nvSpPr>
            <p:spPr bwMode="auto">
              <a:xfrm>
                <a:off x="1166" y="3846"/>
                <a:ext cx="118" cy="229"/>
              </a:xfrm>
              <a:custGeom>
                <a:avLst/>
                <a:gdLst>
                  <a:gd name="T0" fmla="*/ 0 w 118"/>
                  <a:gd name="T1" fmla="*/ 229 h 229"/>
                  <a:gd name="T2" fmla="*/ 118 w 118"/>
                  <a:gd name="T3" fmla="*/ 229 h 229"/>
                  <a:gd name="T4" fmla="*/ 118 w 118"/>
                  <a:gd name="T5" fmla="*/ 0 h 229"/>
                  <a:gd name="T6" fmla="*/ 0 w 118"/>
                  <a:gd name="T7" fmla="*/ 0 h 229"/>
                  <a:gd name="T8" fmla="*/ 0 w 118"/>
                  <a:gd name="T9" fmla="*/ 229 h 229"/>
                  <a:gd name="T10" fmla="*/ 0 w 118"/>
                  <a:gd name="T11" fmla="*/ 229 h 229"/>
                </a:gdLst>
                <a:ahLst/>
                <a:cxnLst>
                  <a:cxn ang="0">
                    <a:pos x="T0" y="T1"/>
                  </a:cxn>
                  <a:cxn ang="0">
                    <a:pos x="T2" y="T3"/>
                  </a:cxn>
                  <a:cxn ang="0">
                    <a:pos x="T4" y="T5"/>
                  </a:cxn>
                  <a:cxn ang="0">
                    <a:pos x="T6" y="T7"/>
                  </a:cxn>
                  <a:cxn ang="0">
                    <a:pos x="T8" y="T9"/>
                  </a:cxn>
                  <a:cxn ang="0">
                    <a:pos x="T10" y="T11"/>
                  </a:cxn>
                </a:cxnLst>
                <a:rect l="0" t="0" r="r" b="b"/>
                <a:pathLst>
                  <a:path w="118" h="229">
                    <a:moveTo>
                      <a:pt x="0" y="229"/>
                    </a:moveTo>
                    <a:lnTo>
                      <a:pt x="118" y="229"/>
                    </a:lnTo>
                    <a:lnTo>
                      <a:pt x="118" y="0"/>
                    </a:lnTo>
                    <a:lnTo>
                      <a:pt x="0" y="0"/>
                    </a:lnTo>
                    <a:lnTo>
                      <a:pt x="0" y="229"/>
                    </a:lnTo>
                    <a:lnTo>
                      <a:pt x="0" y="229"/>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3" name="Freeform 160"/>
              <p:cNvSpPr>
                <a:spLocks/>
              </p:cNvSpPr>
              <p:nvPr/>
            </p:nvSpPr>
            <p:spPr bwMode="auto">
              <a:xfrm>
                <a:off x="1037" y="3846"/>
                <a:ext cx="118" cy="229"/>
              </a:xfrm>
              <a:custGeom>
                <a:avLst/>
                <a:gdLst>
                  <a:gd name="T0" fmla="*/ 0 w 118"/>
                  <a:gd name="T1" fmla="*/ 229 h 229"/>
                  <a:gd name="T2" fmla="*/ 118 w 118"/>
                  <a:gd name="T3" fmla="*/ 229 h 229"/>
                  <a:gd name="T4" fmla="*/ 118 w 118"/>
                  <a:gd name="T5" fmla="*/ 0 h 229"/>
                  <a:gd name="T6" fmla="*/ 0 w 118"/>
                  <a:gd name="T7" fmla="*/ 0 h 229"/>
                  <a:gd name="T8" fmla="*/ 0 w 118"/>
                  <a:gd name="T9" fmla="*/ 229 h 229"/>
                  <a:gd name="T10" fmla="*/ 0 w 118"/>
                  <a:gd name="T11" fmla="*/ 229 h 229"/>
                </a:gdLst>
                <a:ahLst/>
                <a:cxnLst>
                  <a:cxn ang="0">
                    <a:pos x="T0" y="T1"/>
                  </a:cxn>
                  <a:cxn ang="0">
                    <a:pos x="T2" y="T3"/>
                  </a:cxn>
                  <a:cxn ang="0">
                    <a:pos x="T4" y="T5"/>
                  </a:cxn>
                  <a:cxn ang="0">
                    <a:pos x="T6" y="T7"/>
                  </a:cxn>
                  <a:cxn ang="0">
                    <a:pos x="T8" y="T9"/>
                  </a:cxn>
                  <a:cxn ang="0">
                    <a:pos x="T10" y="T11"/>
                  </a:cxn>
                </a:cxnLst>
                <a:rect l="0" t="0" r="r" b="b"/>
                <a:pathLst>
                  <a:path w="118" h="229">
                    <a:moveTo>
                      <a:pt x="0" y="229"/>
                    </a:moveTo>
                    <a:lnTo>
                      <a:pt x="118" y="229"/>
                    </a:lnTo>
                    <a:lnTo>
                      <a:pt x="118" y="0"/>
                    </a:lnTo>
                    <a:lnTo>
                      <a:pt x="0" y="0"/>
                    </a:lnTo>
                    <a:lnTo>
                      <a:pt x="0" y="229"/>
                    </a:lnTo>
                    <a:lnTo>
                      <a:pt x="0" y="229"/>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4" name="Freeform 161"/>
              <p:cNvSpPr>
                <a:spLocks/>
              </p:cNvSpPr>
              <p:nvPr/>
            </p:nvSpPr>
            <p:spPr bwMode="auto">
              <a:xfrm>
                <a:off x="1484" y="3846"/>
                <a:ext cx="118" cy="229"/>
              </a:xfrm>
              <a:custGeom>
                <a:avLst/>
                <a:gdLst>
                  <a:gd name="T0" fmla="*/ 0 w 118"/>
                  <a:gd name="T1" fmla="*/ 229 h 229"/>
                  <a:gd name="T2" fmla="*/ 118 w 118"/>
                  <a:gd name="T3" fmla="*/ 229 h 229"/>
                  <a:gd name="T4" fmla="*/ 118 w 118"/>
                  <a:gd name="T5" fmla="*/ 0 h 229"/>
                  <a:gd name="T6" fmla="*/ 0 w 118"/>
                  <a:gd name="T7" fmla="*/ 0 h 229"/>
                  <a:gd name="T8" fmla="*/ 0 w 118"/>
                  <a:gd name="T9" fmla="*/ 229 h 229"/>
                  <a:gd name="T10" fmla="*/ 0 w 118"/>
                  <a:gd name="T11" fmla="*/ 229 h 229"/>
                </a:gdLst>
                <a:ahLst/>
                <a:cxnLst>
                  <a:cxn ang="0">
                    <a:pos x="T0" y="T1"/>
                  </a:cxn>
                  <a:cxn ang="0">
                    <a:pos x="T2" y="T3"/>
                  </a:cxn>
                  <a:cxn ang="0">
                    <a:pos x="T4" y="T5"/>
                  </a:cxn>
                  <a:cxn ang="0">
                    <a:pos x="T6" y="T7"/>
                  </a:cxn>
                  <a:cxn ang="0">
                    <a:pos x="T8" y="T9"/>
                  </a:cxn>
                  <a:cxn ang="0">
                    <a:pos x="T10" y="T11"/>
                  </a:cxn>
                </a:cxnLst>
                <a:rect l="0" t="0" r="r" b="b"/>
                <a:pathLst>
                  <a:path w="118" h="229">
                    <a:moveTo>
                      <a:pt x="0" y="229"/>
                    </a:moveTo>
                    <a:lnTo>
                      <a:pt x="118" y="229"/>
                    </a:lnTo>
                    <a:lnTo>
                      <a:pt x="118" y="0"/>
                    </a:lnTo>
                    <a:lnTo>
                      <a:pt x="0" y="0"/>
                    </a:lnTo>
                    <a:lnTo>
                      <a:pt x="0" y="229"/>
                    </a:lnTo>
                    <a:lnTo>
                      <a:pt x="0" y="229"/>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5" name="Freeform 162"/>
              <p:cNvSpPr>
                <a:spLocks/>
              </p:cNvSpPr>
              <p:nvPr/>
            </p:nvSpPr>
            <p:spPr bwMode="auto">
              <a:xfrm>
                <a:off x="1356" y="3846"/>
                <a:ext cx="118" cy="229"/>
              </a:xfrm>
              <a:custGeom>
                <a:avLst/>
                <a:gdLst>
                  <a:gd name="T0" fmla="*/ 0 w 118"/>
                  <a:gd name="T1" fmla="*/ 229 h 229"/>
                  <a:gd name="T2" fmla="*/ 118 w 118"/>
                  <a:gd name="T3" fmla="*/ 229 h 229"/>
                  <a:gd name="T4" fmla="*/ 118 w 118"/>
                  <a:gd name="T5" fmla="*/ 0 h 229"/>
                  <a:gd name="T6" fmla="*/ 0 w 118"/>
                  <a:gd name="T7" fmla="*/ 0 h 229"/>
                  <a:gd name="T8" fmla="*/ 0 w 118"/>
                  <a:gd name="T9" fmla="*/ 229 h 229"/>
                  <a:gd name="T10" fmla="*/ 0 w 118"/>
                  <a:gd name="T11" fmla="*/ 229 h 229"/>
                </a:gdLst>
                <a:ahLst/>
                <a:cxnLst>
                  <a:cxn ang="0">
                    <a:pos x="T0" y="T1"/>
                  </a:cxn>
                  <a:cxn ang="0">
                    <a:pos x="T2" y="T3"/>
                  </a:cxn>
                  <a:cxn ang="0">
                    <a:pos x="T4" y="T5"/>
                  </a:cxn>
                  <a:cxn ang="0">
                    <a:pos x="T6" y="T7"/>
                  </a:cxn>
                  <a:cxn ang="0">
                    <a:pos x="T8" y="T9"/>
                  </a:cxn>
                  <a:cxn ang="0">
                    <a:pos x="T10" y="T11"/>
                  </a:cxn>
                </a:cxnLst>
                <a:rect l="0" t="0" r="r" b="b"/>
                <a:pathLst>
                  <a:path w="118" h="229">
                    <a:moveTo>
                      <a:pt x="0" y="229"/>
                    </a:moveTo>
                    <a:lnTo>
                      <a:pt x="118" y="229"/>
                    </a:lnTo>
                    <a:lnTo>
                      <a:pt x="118" y="0"/>
                    </a:lnTo>
                    <a:lnTo>
                      <a:pt x="0" y="0"/>
                    </a:lnTo>
                    <a:lnTo>
                      <a:pt x="0" y="229"/>
                    </a:lnTo>
                    <a:lnTo>
                      <a:pt x="0" y="229"/>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6" name="Freeform 163"/>
              <p:cNvSpPr>
                <a:spLocks/>
              </p:cNvSpPr>
              <p:nvPr/>
            </p:nvSpPr>
            <p:spPr bwMode="auto">
              <a:xfrm>
                <a:off x="635" y="3962"/>
                <a:ext cx="114" cy="24"/>
              </a:xfrm>
              <a:custGeom>
                <a:avLst/>
                <a:gdLst>
                  <a:gd name="T0" fmla="*/ 57 w 57"/>
                  <a:gd name="T1" fmla="*/ 6 h 12"/>
                  <a:gd name="T2" fmla="*/ 50 w 57"/>
                  <a:gd name="T3" fmla="*/ 0 h 12"/>
                  <a:gd name="T4" fmla="*/ 50 w 57"/>
                  <a:gd name="T5" fmla="*/ 0 h 12"/>
                  <a:gd name="T6" fmla="*/ 5 w 57"/>
                  <a:gd name="T7" fmla="*/ 0 h 12"/>
                  <a:gd name="T8" fmla="*/ 5 w 57"/>
                  <a:gd name="T9" fmla="*/ 0 h 12"/>
                  <a:gd name="T10" fmla="*/ 0 w 57"/>
                  <a:gd name="T11" fmla="*/ 6 h 12"/>
                  <a:gd name="T12" fmla="*/ 5 w 57"/>
                  <a:gd name="T13" fmla="*/ 12 h 12"/>
                  <a:gd name="T14" fmla="*/ 5 w 57"/>
                  <a:gd name="T15" fmla="*/ 12 h 12"/>
                  <a:gd name="T16" fmla="*/ 5 w 57"/>
                  <a:gd name="T17" fmla="*/ 12 h 12"/>
                  <a:gd name="T18" fmla="*/ 50 w 57"/>
                  <a:gd name="T19" fmla="*/ 12 h 12"/>
                  <a:gd name="T20" fmla="*/ 50 w 57"/>
                  <a:gd name="T21" fmla="*/ 12 h 12"/>
                  <a:gd name="T22" fmla="*/ 57 w 57"/>
                  <a:gd name="T23"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 h="12">
                    <a:moveTo>
                      <a:pt x="57" y="6"/>
                    </a:moveTo>
                    <a:cubicBezTo>
                      <a:pt x="57" y="3"/>
                      <a:pt x="54" y="0"/>
                      <a:pt x="50" y="0"/>
                    </a:cubicBezTo>
                    <a:cubicBezTo>
                      <a:pt x="50" y="0"/>
                      <a:pt x="50" y="0"/>
                      <a:pt x="50" y="0"/>
                    </a:cubicBezTo>
                    <a:cubicBezTo>
                      <a:pt x="5" y="0"/>
                      <a:pt x="5" y="0"/>
                      <a:pt x="5" y="0"/>
                    </a:cubicBezTo>
                    <a:cubicBezTo>
                      <a:pt x="5" y="0"/>
                      <a:pt x="5" y="0"/>
                      <a:pt x="5" y="0"/>
                    </a:cubicBezTo>
                    <a:cubicBezTo>
                      <a:pt x="3" y="0"/>
                      <a:pt x="0" y="3"/>
                      <a:pt x="0" y="6"/>
                    </a:cubicBezTo>
                    <a:cubicBezTo>
                      <a:pt x="0" y="9"/>
                      <a:pt x="3" y="12"/>
                      <a:pt x="5" y="12"/>
                    </a:cubicBezTo>
                    <a:cubicBezTo>
                      <a:pt x="5" y="12"/>
                      <a:pt x="5" y="12"/>
                      <a:pt x="5" y="12"/>
                    </a:cubicBezTo>
                    <a:cubicBezTo>
                      <a:pt x="5" y="12"/>
                      <a:pt x="5" y="12"/>
                      <a:pt x="5" y="12"/>
                    </a:cubicBezTo>
                    <a:cubicBezTo>
                      <a:pt x="50" y="12"/>
                      <a:pt x="50" y="12"/>
                      <a:pt x="50" y="12"/>
                    </a:cubicBezTo>
                    <a:cubicBezTo>
                      <a:pt x="50" y="12"/>
                      <a:pt x="50" y="12"/>
                      <a:pt x="50" y="12"/>
                    </a:cubicBezTo>
                    <a:cubicBezTo>
                      <a:pt x="54" y="12"/>
                      <a:pt x="57" y="9"/>
                      <a:pt x="57" y="6"/>
                    </a:cubicBezTo>
                    <a:close/>
                  </a:path>
                </a:pathLst>
              </a:custGeom>
              <a:solidFill>
                <a:srgbClr val="F084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7" name="Freeform 164"/>
              <p:cNvSpPr>
                <a:spLocks/>
              </p:cNvSpPr>
              <p:nvPr/>
            </p:nvSpPr>
            <p:spPr bwMode="auto">
              <a:xfrm>
                <a:off x="645" y="3986"/>
                <a:ext cx="90" cy="89"/>
              </a:xfrm>
              <a:custGeom>
                <a:avLst/>
                <a:gdLst>
                  <a:gd name="T0" fmla="*/ 86 w 90"/>
                  <a:gd name="T1" fmla="*/ 89 h 89"/>
                  <a:gd name="T2" fmla="*/ 8 w 90"/>
                  <a:gd name="T3" fmla="*/ 89 h 89"/>
                  <a:gd name="T4" fmla="*/ 0 w 90"/>
                  <a:gd name="T5" fmla="*/ 0 h 89"/>
                  <a:gd name="T6" fmla="*/ 90 w 90"/>
                  <a:gd name="T7" fmla="*/ 0 h 89"/>
                  <a:gd name="T8" fmla="*/ 86 w 90"/>
                  <a:gd name="T9" fmla="*/ 89 h 89"/>
                  <a:gd name="T10" fmla="*/ 86 w 90"/>
                  <a:gd name="T11" fmla="*/ 89 h 89"/>
                </a:gdLst>
                <a:ahLst/>
                <a:cxnLst>
                  <a:cxn ang="0">
                    <a:pos x="T0" y="T1"/>
                  </a:cxn>
                  <a:cxn ang="0">
                    <a:pos x="T2" y="T3"/>
                  </a:cxn>
                  <a:cxn ang="0">
                    <a:pos x="T4" y="T5"/>
                  </a:cxn>
                  <a:cxn ang="0">
                    <a:pos x="T6" y="T7"/>
                  </a:cxn>
                  <a:cxn ang="0">
                    <a:pos x="T8" y="T9"/>
                  </a:cxn>
                  <a:cxn ang="0">
                    <a:pos x="T10" y="T11"/>
                  </a:cxn>
                </a:cxnLst>
                <a:rect l="0" t="0" r="r" b="b"/>
                <a:pathLst>
                  <a:path w="90" h="89">
                    <a:moveTo>
                      <a:pt x="86" y="89"/>
                    </a:moveTo>
                    <a:lnTo>
                      <a:pt x="8" y="89"/>
                    </a:lnTo>
                    <a:lnTo>
                      <a:pt x="0" y="0"/>
                    </a:lnTo>
                    <a:lnTo>
                      <a:pt x="90" y="0"/>
                    </a:lnTo>
                    <a:lnTo>
                      <a:pt x="86" y="89"/>
                    </a:lnTo>
                    <a:lnTo>
                      <a:pt x="86" y="89"/>
                    </a:lnTo>
                    <a:close/>
                  </a:path>
                </a:pathLst>
              </a:custGeom>
              <a:solidFill>
                <a:srgbClr val="BA6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8" name="Freeform 165"/>
              <p:cNvSpPr>
                <a:spLocks/>
              </p:cNvSpPr>
              <p:nvPr/>
            </p:nvSpPr>
            <p:spPr bwMode="auto">
              <a:xfrm>
                <a:off x="681" y="3930"/>
                <a:ext cx="22" cy="32"/>
              </a:xfrm>
              <a:custGeom>
                <a:avLst/>
                <a:gdLst>
                  <a:gd name="T0" fmla="*/ 22 w 22"/>
                  <a:gd name="T1" fmla="*/ 32 h 32"/>
                  <a:gd name="T2" fmla="*/ 0 w 22"/>
                  <a:gd name="T3" fmla="*/ 32 h 32"/>
                  <a:gd name="T4" fmla="*/ 0 w 22"/>
                  <a:gd name="T5" fmla="*/ 0 h 32"/>
                  <a:gd name="T6" fmla="*/ 22 w 22"/>
                  <a:gd name="T7" fmla="*/ 0 h 32"/>
                  <a:gd name="T8" fmla="*/ 22 w 22"/>
                  <a:gd name="T9" fmla="*/ 32 h 32"/>
                  <a:gd name="T10" fmla="*/ 22 w 22"/>
                  <a:gd name="T11" fmla="*/ 32 h 32"/>
                </a:gdLst>
                <a:ahLst/>
                <a:cxnLst>
                  <a:cxn ang="0">
                    <a:pos x="T0" y="T1"/>
                  </a:cxn>
                  <a:cxn ang="0">
                    <a:pos x="T2" y="T3"/>
                  </a:cxn>
                  <a:cxn ang="0">
                    <a:pos x="T4" y="T5"/>
                  </a:cxn>
                  <a:cxn ang="0">
                    <a:pos x="T6" y="T7"/>
                  </a:cxn>
                  <a:cxn ang="0">
                    <a:pos x="T8" y="T9"/>
                  </a:cxn>
                  <a:cxn ang="0">
                    <a:pos x="T10" y="T11"/>
                  </a:cxn>
                </a:cxnLst>
                <a:rect l="0" t="0" r="r" b="b"/>
                <a:pathLst>
                  <a:path w="22" h="32">
                    <a:moveTo>
                      <a:pt x="22" y="32"/>
                    </a:moveTo>
                    <a:lnTo>
                      <a:pt x="0" y="32"/>
                    </a:lnTo>
                    <a:lnTo>
                      <a:pt x="0" y="0"/>
                    </a:lnTo>
                    <a:lnTo>
                      <a:pt x="22" y="0"/>
                    </a:lnTo>
                    <a:lnTo>
                      <a:pt x="22" y="32"/>
                    </a:lnTo>
                    <a:lnTo>
                      <a:pt x="22" y="32"/>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9" name="Freeform 166"/>
              <p:cNvSpPr>
                <a:spLocks/>
              </p:cNvSpPr>
              <p:nvPr/>
            </p:nvSpPr>
            <p:spPr bwMode="auto">
              <a:xfrm>
                <a:off x="625" y="3740"/>
                <a:ext cx="130" cy="208"/>
              </a:xfrm>
              <a:custGeom>
                <a:avLst/>
                <a:gdLst>
                  <a:gd name="T0" fmla="*/ 48 w 65"/>
                  <a:gd name="T1" fmla="*/ 41 h 104"/>
                  <a:gd name="T2" fmla="*/ 57 w 65"/>
                  <a:gd name="T3" fmla="*/ 24 h 104"/>
                  <a:gd name="T4" fmla="*/ 33 w 65"/>
                  <a:gd name="T5" fmla="*/ 0 h 104"/>
                  <a:gd name="T6" fmla="*/ 9 w 65"/>
                  <a:gd name="T7" fmla="*/ 24 h 104"/>
                  <a:gd name="T8" fmla="*/ 18 w 65"/>
                  <a:gd name="T9" fmla="*/ 41 h 104"/>
                  <a:gd name="T10" fmla="*/ 0 w 65"/>
                  <a:gd name="T11" fmla="*/ 70 h 104"/>
                  <a:gd name="T12" fmla="*/ 33 w 65"/>
                  <a:gd name="T13" fmla="*/ 104 h 104"/>
                  <a:gd name="T14" fmla="*/ 65 w 65"/>
                  <a:gd name="T15" fmla="*/ 70 h 104"/>
                  <a:gd name="T16" fmla="*/ 48 w 65"/>
                  <a:gd name="T17" fmla="*/ 41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104">
                    <a:moveTo>
                      <a:pt x="48" y="41"/>
                    </a:moveTo>
                    <a:cubicBezTo>
                      <a:pt x="54" y="37"/>
                      <a:pt x="57" y="30"/>
                      <a:pt x="57" y="24"/>
                    </a:cubicBezTo>
                    <a:cubicBezTo>
                      <a:pt x="57" y="10"/>
                      <a:pt x="47" y="0"/>
                      <a:pt x="33" y="0"/>
                    </a:cubicBezTo>
                    <a:cubicBezTo>
                      <a:pt x="20" y="0"/>
                      <a:pt x="9" y="10"/>
                      <a:pt x="9" y="24"/>
                    </a:cubicBezTo>
                    <a:cubicBezTo>
                      <a:pt x="9" y="30"/>
                      <a:pt x="13" y="37"/>
                      <a:pt x="18" y="41"/>
                    </a:cubicBezTo>
                    <a:cubicBezTo>
                      <a:pt x="8" y="47"/>
                      <a:pt x="0" y="58"/>
                      <a:pt x="0" y="70"/>
                    </a:cubicBezTo>
                    <a:cubicBezTo>
                      <a:pt x="0" y="89"/>
                      <a:pt x="15" y="104"/>
                      <a:pt x="33" y="104"/>
                    </a:cubicBezTo>
                    <a:cubicBezTo>
                      <a:pt x="52" y="104"/>
                      <a:pt x="65" y="89"/>
                      <a:pt x="65" y="70"/>
                    </a:cubicBezTo>
                    <a:cubicBezTo>
                      <a:pt x="65" y="58"/>
                      <a:pt x="59" y="47"/>
                      <a:pt x="48" y="41"/>
                    </a:cubicBezTo>
                    <a:close/>
                  </a:path>
                </a:pathLst>
              </a:custGeom>
              <a:solidFill>
                <a:srgbClr val="ADC9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0" name="Freeform 167"/>
              <p:cNvSpPr>
                <a:spLocks/>
              </p:cNvSpPr>
              <p:nvPr/>
            </p:nvSpPr>
            <p:spPr bwMode="auto">
              <a:xfrm>
                <a:off x="469" y="3962"/>
                <a:ext cx="114" cy="24"/>
              </a:xfrm>
              <a:custGeom>
                <a:avLst/>
                <a:gdLst>
                  <a:gd name="T0" fmla="*/ 57 w 57"/>
                  <a:gd name="T1" fmla="*/ 6 h 12"/>
                  <a:gd name="T2" fmla="*/ 52 w 57"/>
                  <a:gd name="T3" fmla="*/ 0 h 12"/>
                  <a:gd name="T4" fmla="*/ 52 w 57"/>
                  <a:gd name="T5" fmla="*/ 0 h 12"/>
                  <a:gd name="T6" fmla="*/ 7 w 57"/>
                  <a:gd name="T7" fmla="*/ 0 h 12"/>
                  <a:gd name="T8" fmla="*/ 7 w 57"/>
                  <a:gd name="T9" fmla="*/ 0 h 12"/>
                  <a:gd name="T10" fmla="*/ 0 w 57"/>
                  <a:gd name="T11" fmla="*/ 6 h 12"/>
                  <a:gd name="T12" fmla="*/ 7 w 57"/>
                  <a:gd name="T13" fmla="*/ 12 h 12"/>
                  <a:gd name="T14" fmla="*/ 7 w 57"/>
                  <a:gd name="T15" fmla="*/ 12 h 12"/>
                  <a:gd name="T16" fmla="*/ 7 w 57"/>
                  <a:gd name="T17" fmla="*/ 12 h 12"/>
                  <a:gd name="T18" fmla="*/ 52 w 57"/>
                  <a:gd name="T19" fmla="*/ 12 h 12"/>
                  <a:gd name="T20" fmla="*/ 52 w 57"/>
                  <a:gd name="T21" fmla="*/ 12 h 12"/>
                  <a:gd name="T22" fmla="*/ 57 w 57"/>
                  <a:gd name="T23"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 h="12">
                    <a:moveTo>
                      <a:pt x="57" y="6"/>
                    </a:moveTo>
                    <a:cubicBezTo>
                      <a:pt x="57" y="3"/>
                      <a:pt x="54" y="0"/>
                      <a:pt x="52" y="0"/>
                    </a:cubicBezTo>
                    <a:cubicBezTo>
                      <a:pt x="52" y="0"/>
                      <a:pt x="52" y="0"/>
                      <a:pt x="52" y="0"/>
                    </a:cubicBezTo>
                    <a:cubicBezTo>
                      <a:pt x="7" y="0"/>
                      <a:pt x="7" y="0"/>
                      <a:pt x="7" y="0"/>
                    </a:cubicBezTo>
                    <a:cubicBezTo>
                      <a:pt x="7" y="0"/>
                      <a:pt x="7" y="0"/>
                      <a:pt x="7" y="0"/>
                    </a:cubicBezTo>
                    <a:cubicBezTo>
                      <a:pt x="3" y="0"/>
                      <a:pt x="0" y="3"/>
                      <a:pt x="0" y="6"/>
                    </a:cubicBezTo>
                    <a:cubicBezTo>
                      <a:pt x="0" y="9"/>
                      <a:pt x="3" y="12"/>
                      <a:pt x="7" y="12"/>
                    </a:cubicBezTo>
                    <a:cubicBezTo>
                      <a:pt x="7" y="12"/>
                      <a:pt x="7" y="12"/>
                      <a:pt x="7" y="12"/>
                    </a:cubicBezTo>
                    <a:cubicBezTo>
                      <a:pt x="7" y="12"/>
                      <a:pt x="7" y="12"/>
                      <a:pt x="7" y="12"/>
                    </a:cubicBezTo>
                    <a:cubicBezTo>
                      <a:pt x="52" y="12"/>
                      <a:pt x="52" y="12"/>
                      <a:pt x="52" y="12"/>
                    </a:cubicBezTo>
                    <a:cubicBezTo>
                      <a:pt x="52" y="12"/>
                      <a:pt x="52" y="12"/>
                      <a:pt x="52" y="12"/>
                    </a:cubicBezTo>
                    <a:cubicBezTo>
                      <a:pt x="54" y="12"/>
                      <a:pt x="57" y="9"/>
                      <a:pt x="57" y="6"/>
                    </a:cubicBezTo>
                    <a:close/>
                  </a:path>
                </a:pathLst>
              </a:custGeom>
              <a:solidFill>
                <a:srgbClr val="F084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1" name="Freeform 168"/>
              <p:cNvSpPr>
                <a:spLocks/>
              </p:cNvSpPr>
              <p:nvPr/>
            </p:nvSpPr>
            <p:spPr bwMode="auto">
              <a:xfrm>
                <a:off x="483" y="3986"/>
                <a:ext cx="90" cy="89"/>
              </a:xfrm>
              <a:custGeom>
                <a:avLst/>
                <a:gdLst>
                  <a:gd name="T0" fmla="*/ 82 w 90"/>
                  <a:gd name="T1" fmla="*/ 89 h 89"/>
                  <a:gd name="T2" fmla="*/ 4 w 90"/>
                  <a:gd name="T3" fmla="*/ 89 h 89"/>
                  <a:gd name="T4" fmla="*/ 0 w 90"/>
                  <a:gd name="T5" fmla="*/ 0 h 89"/>
                  <a:gd name="T6" fmla="*/ 90 w 90"/>
                  <a:gd name="T7" fmla="*/ 0 h 89"/>
                  <a:gd name="T8" fmla="*/ 82 w 90"/>
                  <a:gd name="T9" fmla="*/ 89 h 89"/>
                  <a:gd name="T10" fmla="*/ 82 w 90"/>
                  <a:gd name="T11" fmla="*/ 89 h 89"/>
                </a:gdLst>
                <a:ahLst/>
                <a:cxnLst>
                  <a:cxn ang="0">
                    <a:pos x="T0" y="T1"/>
                  </a:cxn>
                  <a:cxn ang="0">
                    <a:pos x="T2" y="T3"/>
                  </a:cxn>
                  <a:cxn ang="0">
                    <a:pos x="T4" y="T5"/>
                  </a:cxn>
                  <a:cxn ang="0">
                    <a:pos x="T6" y="T7"/>
                  </a:cxn>
                  <a:cxn ang="0">
                    <a:pos x="T8" y="T9"/>
                  </a:cxn>
                  <a:cxn ang="0">
                    <a:pos x="T10" y="T11"/>
                  </a:cxn>
                </a:cxnLst>
                <a:rect l="0" t="0" r="r" b="b"/>
                <a:pathLst>
                  <a:path w="90" h="89">
                    <a:moveTo>
                      <a:pt x="82" y="89"/>
                    </a:moveTo>
                    <a:lnTo>
                      <a:pt x="4" y="89"/>
                    </a:lnTo>
                    <a:lnTo>
                      <a:pt x="0" y="0"/>
                    </a:lnTo>
                    <a:lnTo>
                      <a:pt x="90" y="0"/>
                    </a:lnTo>
                    <a:lnTo>
                      <a:pt x="82" y="89"/>
                    </a:lnTo>
                    <a:lnTo>
                      <a:pt x="82" y="89"/>
                    </a:lnTo>
                    <a:close/>
                  </a:path>
                </a:pathLst>
              </a:custGeom>
              <a:solidFill>
                <a:srgbClr val="BA6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2" name="Freeform 169"/>
              <p:cNvSpPr>
                <a:spLocks/>
              </p:cNvSpPr>
              <p:nvPr/>
            </p:nvSpPr>
            <p:spPr bwMode="auto">
              <a:xfrm>
                <a:off x="515" y="3930"/>
                <a:ext cx="22" cy="32"/>
              </a:xfrm>
              <a:custGeom>
                <a:avLst/>
                <a:gdLst>
                  <a:gd name="T0" fmla="*/ 22 w 22"/>
                  <a:gd name="T1" fmla="*/ 32 h 32"/>
                  <a:gd name="T2" fmla="*/ 0 w 22"/>
                  <a:gd name="T3" fmla="*/ 32 h 32"/>
                  <a:gd name="T4" fmla="*/ 0 w 22"/>
                  <a:gd name="T5" fmla="*/ 0 h 32"/>
                  <a:gd name="T6" fmla="*/ 22 w 22"/>
                  <a:gd name="T7" fmla="*/ 0 h 32"/>
                  <a:gd name="T8" fmla="*/ 22 w 22"/>
                  <a:gd name="T9" fmla="*/ 32 h 32"/>
                  <a:gd name="T10" fmla="*/ 22 w 22"/>
                  <a:gd name="T11" fmla="*/ 32 h 32"/>
                </a:gdLst>
                <a:ahLst/>
                <a:cxnLst>
                  <a:cxn ang="0">
                    <a:pos x="T0" y="T1"/>
                  </a:cxn>
                  <a:cxn ang="0">
                    <a:pos x="T2" y="T3"/>
                  </a:cxn>
                  <a:cxn ang="0">
                    <a:pos x="T4" y="T5"/>
                  </a:cxn>
                  <a:cxn ang="0">
                    <a:pos x="T6" y="T7"/>
                  </a:cxn>
                  <a:cxn ang="0">
                    <a:pos x="T8" y="T9"/>
                  </a:cxn>
                  <a:cxn ang="0">
                    <a:pos x="T10" y="T11"/>
                  </a:cxn>
                </a:cxnLst>
                <a:rect l="0" t="0" r="r" b="b"/>
                <a:pathLst>
                  <a:path w="22" h="32">
                    <a:moveTo>
                      <a:pt x="22" y="32"/>
                    </a:moveTo>
                    <a:lnTo>
                      <a:pt x="0" y="32"/>
                    </a:lnTo>
                    <a:lnTo>
                      <a:pt x="0" y="0"/>
                    </a:lnTo>
                    <a:lnTo>
                      <a:pt x="22" y="0"/>
                    </a:lnTo>
                    <a:lnTo>
                      <a:pt x="22" y="32"/>
                    </a:lnTo>
                    <a:lnTo>
                      <a:pt x="22" y="32"/>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3" name="Freeform 170"/>
              <p:cNvSpPr>
                <a:spLocks/>
              </p:cNvSpPr>
              <p:nvPr/>
            </p:nvSpPr>
            <p:spPr bwMode="auto">
              <a:xfrm>
                <a:off x="463" y="3740"/>
                <a:ext cx="130" cy="208"/>
              </a:xfrm>
              <a:custGeom>
                <a:avLst/>
                <a:gdLst>
                  <a:gd name="T0" fmla="*/ 47 w 65"/>
                  <a:gd name="T1" fmla="*/ 41 h 104"/>
                  <a:gd name="T2" fmla="*/ 56 w 65"/>
                  <a:gd name="T3" fmla="*/ 24 h 104"/>
                  <a:gd name="T4" fmla="*/ 32 w 65"/>
                  <a:gd name="T5" fmla="*/ 0 h 104"/>
                  <a:gd name="T6" fmla="*/ 8 w 65"/>
                  <a:gd name="T7" fmla="*/ 24 h 104"/>
                  <a:gd name="T8" fmla="*/ 17 w 65"/>
                  <a:gd name="T9" fmla="*/ 41 h 104"/>
                  <a:gd name="T10" fmla="*/ 0 w 65"/>
                  <a:gd name="T11" fmla="*/ 70 h 104"/>
                  <a:gd name="T12" fmla="*/ 32 w 65"/>
                  <a:gd name="T13" fmla="*/ 104 h 104"/>
                  <a:gd name="T14" fmla="*/ 65 w 65"/>
                  <a:gd name="T15" fmla="*/ 70 h 104"/>
                  <a:gd name="T16" fmla="*/ 47 w 65"/>
                  <a:gd name="T17" fmla="*/ 41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104">
                    <a:moveTo>
                      <a:pt x="47" y="41"/>
                    </a:moveTo>
                    <a:cubicBezTo>
                      <a:pt x="52" y="37"/>
                      <a:pt x="56" y="30"/>
                      <a:pt x="56" y="24"/>
                    </a:cubicBezTo>
                    <a:cubicBezTo>
                      <a:pt x="56" y="10"/>
                      <a:pt x="45" y="0"/>
                      <a:pt x="32" y="0"/>
                    </a:cubicBezTo>
                    <a:cubicBezTo>
                      <a:pt x="18" y="0"/>
                      <a:pt x="8" y="10"/>
                      <a:pt x="8" y="24"/>
                    </a:cubicBezTo>
                    <a:cubicBezTo>
                      <a:pt x="8" y="30"/>
                      <a:pt x="11" y="37"/>
                      <a:pt x="17" y="41"/>
                    </a:cubicBezTo>
                    <a:cubicBezTo>
                      <a:pt x="6" y="47"/>
                      <a:pt x="0" y="58"/>
                      <a:pt x="0" y="70"/>
                    </a:cubicBezTo>
                    <a:cubicBezTo>
                      <a:pt x="0" y="89"/>
                      <a:pt x="13" y="104"/>
                      <a:pt x="32" y="104"/>
                    </a:cubicBezTo>
                    <a:cubicBezTo>
                      <a:pt x="50" y="104"/>
                      <a:pt x="65" y="89"/>
                      <a:pt x="65" y="70"/>
                    </a:cubicBezTo>
                    <a:cubicBezTo>
                      <a:pt x="65" y="58"/>
                      <a:pt x="57" y="47"/>
                      <a:pt x="47" y="41"/>
                    </a:cubicBezTo>
                    <a:close/>
                  </a:path>
                </a:pathLst>
              </a:custGeom>
              <a:solidFill>
                <a:srgbClr val="ADC9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4" name="Freeform 171"/>
              <p:cNvSpPr>
                <a:spLocks/>
              </p:cNvSpPr>
              <p:nvPr/>
            </p:nvSpPr>
            <p:spPr bwMode="auto">
              <a:xfrm>
                <a:off x="2025" y="3962"/>
                <a:ext cx="114" cy="24"/>
              </a:xfrm>
              <a:custGeom>
                <a:avLst/>
                <a:gdLst>
                  <a:gd name="T0" fmla="*/ 57 w 57"/>
                  <a:gd name="T1" fmla="*/ 6 h 12"/>
                  <a:gd name="T2" fmla="*/ 50 w 57"/>
                  <a:gd name="T3" fmla="*/ 0 h 12"/>
                  <a:gd name="T4" fmla="*/ 50 w 57"/>
                  <a:gd name="T5" fmla="*/ 0 h 12"/>
                  <a:gd name="T6" fmla="*/ 5 w 57"/>
                  <a:gd name="T7" fmla="*/ 0 h 12"/>
                  <a:gd name="T8" fmla="*/ 5 w 57"/>
                  <a:gd name="T9" fmla="*/ 0 h 12"/>
                  <a:gd name="T10" fmla="*/ 0 w 57"/>
                  <a:gd name="T11" fmla="*/ 6 h 12"/>
                  <a:gd name="T12" fmla="*/ 5 w 57"/>
                  <a:gd name="T13" fmla="*/ 12 h 12"/>
                  <a:gd name="T14" fmla="*/ 5 w 57"/>
                  <a:gd name="T15" fmla="*/ 12 h 12"/>
                  <a:gd name="T16" fmla="*/ 5 w 57"/>
                  <a:gd name="T17" fmla="*/ 12 h 12"/>
                  <a:gd name="T18" fmla="*/ 50 w 57"/>
                  <a:gd name="T19" fmla="*/ 12 h 12"/>
                  <a:gd name="T20" fmla="*/ 50 w 57"/>
                  <a:gd name="T21" fmla="*/ 12 h 12"/>
                  <a:gd name="T22" fmla="*/ 57 w 57"/>
                  <a:gd name="T23"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 h="12">
                    <a:moveTo>
                      <a:pt x="57" y="6"/>
                    </a:moveTo>
                    <a:cubicBezTo>
                      <a:pt x="57" y="3"/>
                      <a:pt x="54" y="0"/>
                      <a:pt x="50" y="0"/>
                    </a:cubicBezTo>
                    <a:cubicBezTo>
                      <a:pt x="50" y="0"/>
                      <a:pt x="50" y="0"/>
                      <a:pt x="50" y="0"/>
                    </a:cubicBezTo>
                    <a:cubicBezTo>
                      <a:pt x="5" y="0"/>
                      <a:pt x="5" y="0"/>
                      <a:pt x="5" y="0"/>
                    </a:cubicBezTo>
                    <a:cubicBezTo>
                      <a:pt x="5" y="0"/>
                      <a:pt x="5" y="0"/>
                      <a:pt x="5" y="0"/>
                    </a:cubicBezTo>
                    <a:cubicBezTo>
                      <a:pt x="3" y="0"/>
                      <a:pt x="0" y="3"/>
                      <a:pt x="0" y="6"/>
                    </a:cubicBezTo>
                    <a:cubicBezTo>
                      <a:pt x="0" y="9"/>
                      <a:pt x="3" y="12"/>
                      <a:pt x="5" y="12"/>
                    </a:cubicBezTo>
                    <a:cubicBezTo>
                      <a:pt x="5" y="12"/>
                      <a:pt x="5" y="12"/>
                      <a:pt x="5" y="12"/>
                    </a:cubicBezTo>
                    <a:cubicBezTo>
                      <a:pt x="5" y="12"/>
                      <a:pt x="5" y="12"/>
                      <a:pt x="5" y="12"/>
                    </a:cubicBezTo>
                    <a:cubicBezTo>
                      <a:pt x="50" y="12"/>
                      <a:pt x="50" y="12"/>
                      <a:pt x="50" y="12"/>
                    </a:cubicBezTo>
                    <a:cubicBezTo>
                      <a:pt x="50" y="12"/>
                      <a:pt x="50" y="12"/>
                      <a:pt x="50" y="12"/>
                    </a:cubicBezTo>
                    <a:cubicBezTo>
                      <a:pt x="54" y="12"/>
                      <a:pt x="57" y="9"/>
                      <a:pt x="57" y="6"/>
                    </a:cubicBezTo>
                    <a:close/>
                  </a:path>
                </a:pathLst>
              </a:custGeom>
              <a:solidFill>
                <a:srgbClr val="F084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5" name="Freeform 172"/>
              <p:cNvSpPr>
                <a:spLocks/>
              </p:cNvSpPr>
              <p:nvPr/>
            </p:nvSpPr>
            <p:spPr bwMode="auto">
              <a:xfrm>
                <a:off x="2035" y="3986"/>
                <a:ext cx="90" cy="89"/>
              </a:xfrm>
              <a:custGeom>
                <a:avLst/>
                <a:gdLst>
                  <a:gd name="T0" fmla="*/ 86 w 90"/>
                  <a:gd name="T1" fmla="*/ 89 h 89"/>
                  <a:gd name="T2" fmla="*/ 8 w 90"/>
                  <a:gd name="T3" fmla="*/ 89 h 89"/>
                  <a:gd name="T4" fmla="*/ 0 w 90"/>
                  <a:gd name="T5" fmla="*/ 0 h 89"/>
                  <a:gd name="T6" fmla="*/ 90 w 90"/>
                  <a:gd name="T7" fmla="*/ 0 h 89"/>
                  <a:gd name="T8" fmla="*/ 86 w 90"/>
                  <a:gd name="T9" fmla="*/ 89 h 89"/>
                  <a:gd name="T10" fmla="*/ 86 w 90"/>
                  <a:gd name="T11" fmla="*/ 89 h 89"/>
                </a:gdLst>
                <a:ahLst/>
                <a:cxnLst>
                  <a:cxn ang="0">
                    <a:pos x="T0" y="T1"/>
                  </a:cxn>
                  <a:cxn ang="0">
                    <a:pos x="T2" y="T3"/>
                  </a:cxn>
                  <a:cxn ang="0">
                    <a:pos x="T4" y="T5"/>
                  </a:cxn>
                  <a:cxn ang="0">
                    <a:pos x="T6" y="T7"/>
                  </a:cxn>
                  <a:cxn ang="0">
                    <a:pos x="T8" y="T9"/>
                  </a:cxn>
                  <a:cxn ang="0">
                    <a:pos x="T10" y="T11"/>
                  </a:cxn>
                </a:cxnLst>
                <a:rect l="0" t="0" r="r" b="b"/>
                <a:pathLst>
                  <a:path w="90" h="89">
                    <a:moveTo>
                      <a:pt x="86" y="89"/>
                    </a:moveTo>
                    <a:lnTo>
                      <a:pt x="8" y="89"/>
                    </a:lnTo>
                    <a:lnTo>
                      <a:pt x="0" y="0"/>
                    </a:lnTo>
                    <a:lnTo>
                      <a:pt x="90" y="0"/>
                    </a:lnTo>
                    <a:lnTo>
                      <a:pt x="86" y="89"/>
                    </a:lnTo>
                    <a:lnTo>
                      <a:pt x="86" y="89"/>
                    </a:lnTo>
                    <a:close/>
                  </a:path>
                </a:pathLst>
              </a:custGeom>
              <a:solidFill>
                <a:srgbClr val="BA6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6" name="Freeform 173"/>
              <p:cNvSpPr>
                <a:spLocks/>
              </p:cNvSpPr>
              <p:nvPr/>
            </p:nvSpPr>
            <p:spPr bwMode="auto">
              <a:xfrm>
                <a:off x="2071" y="3930"/>
                <a:ext cx="22" cy="32"/>
              </a:xfrm>
              <a:custGeom>
                <a:avLst/>
                <a:gdLst>
                  <a:gd name="T0" fmla="*/ 22 w 22"/>
                  <a:gd name="T1" fmla="*/ 32 h 32"/>
                  <a:gd name="T2" fmla="*/ 0 w 22"/>
                  <a:gd name="T3" fmla="*/ 32 h 32"/>
                  <a:gd name="T4" fmla="*/ 0 w 22"/>
                  <a:gd name="T5" fmla="*/ 0 h 32"/>
                  <a:gd name="T6" fmla="*/ 22 w 22"/>
                  <a:gd name="T7" fmla="*/ 0 h 32"/>
                  <a:gd name="T8" fmla="*/ 22 w 22"/>
                  <a:gd name="T9" fmla="*/ 32 h 32"/>
                  <a:gd name="T10" fmla="*/ 22 w 22"/>
                  <a:gd name="T11" fmla="*/ 32 h 32"/>
                </a:gdLst>
                <a:ahLst/>
                <a:cxnLst>
                  <a:cxn ang="0">
                    <a:pos x="T0" y="T1"/>
                  </a:cxn>
                  <a:cxn ang="0">
                    <a:pos x="T2" y="T3"/>
                  </a:cxn>
                  <a:cxn ang="0">
                    <a:pos x="T4" y="T5"/>
                  </a:cxn>
                  <a:cxn ang="0">
                    <a:pos x="T6" y="T7"/>
                  </a:cxn>
                  <a:cxn ang="0">
                    <a:pos x="T8" y="T9"/>
                  </a:cxn>
                  <a:cxn ang="0">
                    <a:pos x="T10" y="T11"/>
                  </a:cxn>
                </a:cxnLst>
                <a:rect l="0" t="0" r="r" b="b"/>
                <a:pathLst>
                  <a:path w="22" h="32">
                    <a:moveTo>
                      <a:pt x="22" y="32"/>
                    </a:moveTo>
                    <a:lnTo>
                      <a:pt x="0" y="32"/>
                    </a:lnTo>
                    <a:lnTo>
                      <a:pt x="0" y="0"/>
                    </a:lnTo>
                    <a:lnTo>
                      <a:pt x="22" y="0"/>
                    </a:lnTo>
                    <a:lnTo>
                      <a:pt x="22" y="32"/>
                    </a:lnTo>
                    <a:lnTo>
                      <a:pt x="22" y="32"/>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7" name="Freeform 174"/>
              <p:cNvSpPr>
                <a:spLocks/>
              </p:cNvSpPr>
              <p:nvPr/>
            </p:nvSpPr>
            <p:spPr bwMode="auto">
              <a:xfrm>
                <a:off x="2015" y="3740"/>
                <a:ext cx="134" cy="208"/>
              </a:xfrm>
              <a:custGeom>
                <a:avLst/>
                <a:gdLst>
                  <a:gd name="T0" fmla="*/ 49 w 67"/>
                  <a:gd name="T1" fmla="*/ 41 h 104"/>
                  <a:gd name="T2" fmla="*/ 57 w 67"/>
                  <a:gd name="T3" fmla="*/ 24 h 104"/>
                  <a:gd name="T4" fmla="*/ 33 w 67"/>
                  <a:gd name="T5" fmla="*/ 0 h 104"/>
                  <a:gd name="T6" fmla="*/ 9 w 67"/>
                  <a:gd name="T7" fmla="*/ 24 h 104"/>
                  <a:gd name="T8" fmla="*/ 18 w 67"/>
                  <a:gd name="T9" fmla="*/ 41 h 104"/>
                  <a:gd name="T10" fmla="*/ 0 w 67"/>
                  <a:gd name="T11" fmla="*/ 70 h 104"/>
                  <a:gd name="T12" fmla="*/ 33 w 67"/>
                  <a:gd name="T13" fmla="*/ 104 h 104"/>
                  <a:gd name="T14" fmla="*/ 67 w 67"/>
                  <a:gd name="T15" fmla="*/ 70 h 104"/>
                  <a:gd name="T16" fmla="*/ 49 w 67"/>
                  <a:gd name="T17" fmla="*/ 41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04">
                    <a:moveTo>
                      <a:pt x="49" y="41"/>
                    </a:moveTo>
                    <a:cubicBezTo>
                      <a:pt x="54" y="37"/>
                      <a:pt x="57" y="30"/>
                      <a:pt x="57" y="24"/>
                    </a:cubicBezTo>
                    <a:cubicBezTo>
                      <a:pt x="57" y="10"/>
                      <a:pt x="47" y="0"/>
                      <a:pt x="33" y="0"/>
                    </a:cubicBezTo>
                    <a:cubicBezTo>
                      <a:pt x="20" y="0"/>
                      <a:pt x="9" y="10"/>
                      <a:pt x="9" y="24"/>
                    </a:cubicBezTo>
                    <a:cubicBezTo>
                      <a:pt x="9" y="30"/>
                      <a:pt x="13" y="37"/>
                      <a:pt x="18" y="41"/>
                    </a:cubicBezTo>
                    <a:cubicBezTo>
                      <a:pt x="8" y="47"/>
                      <a:pt x="0" y="58"/>
                      <a:pt x="0" y="70"/>
                    </a:cubicBezTo>
                    <a:cubicBezTo>
                      <a:pt x="0" y="89"/>
                      <a:pt x="15" y="104"/>
                      <a:pt x="33" y="104"/>
                    </a:cubicBezTo>
                    <a:cubicBezTo>
                      <a:pt x="52" y="104"/>
                      <a:pt x="67" y="89"/>
                      <a:pt x="67" y="70"/>
                    </a:cubicBezTo>
                    <a:cubicBezTo>
                      <a:pt x="67" y="58"/>
                      <a:pt x="59" y="47"/>
                      <a:pt x="49" y="41"/>
                    </a:cubicBezTo>
                    <a:close/>
                  </a:path>
                </a:pathLst>
              </a:custGeom>
              <a:solidFill>
                <a:srgbClr val="ADC9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8" name="Freeform 175"/>
              <p:cNvSpPr>
                <a:spLocks/>
              </p:cNvSpPr>
              <p:nvPr/>
            </p:nvSpPr>
            <p:spPr bwMode="auto">
              <a:xfrm>
                <a:off x="1858" y="3962"/>
                <a:ext cx="115" cy="24"/>
              </a:xfrm>
              <a:custGeom>
                <a:avLst/>
                <a:gdLst>
                  <a:gd name="T0" fmla="*/ 57 w 57"/>
                  <a:gd name="T1" fmla="*/ 6 h 12"/>
                  <a:gd name="T2" fmla="*/ 52 w 57"/>
                  <a:gd name="T3" fmla="*/ 0 h 12"/>
                  <a:gd name="T4" fmla="*/ 52 w 57"/>
                  <a:gd name="T5" fmla="*/ 0 h 12"/>
                  <a:gd name="T6" fmla="*/ 52 w 57"/>
                  <a:gd name="T7" fmla="*/ 0 h 12"/>
                  <a:gd name="T8" fmla="*/ 52 w 57"/>
                  <a:gd name="T9" fmla="*/ 0 h 12"/>
                  <a:gd name="T10" fmla="*/ 52 w 57"/>
                  <a:gd name="T11" fmla="*/ 0 h 12"/>
                  <a:gd name="T12" fmla="*/ 7 w 57"/>
                  <a:gd name="T13" fmla="*/ 0 h 12"/>
                  <a:gd name="T14" fmla="*/ 7 w 57"/>
                  <a:gd name="T15" fmla="*/ 0 h 12"/>
                  <a:gd name="T16" fmla="*/ 0 w 57"/>
                  <a:gd name="T17" fmla="*/ 6 h 12"/>
                  <a:gd name="T18" fmla="*/ 7 w 57"/>
                  <a:gd name="T19" fmla="*/ 12 h 12"/>
                  <a:gd name="T20" fmla="*/ 7 w 57"/>
                  <a:gd name="T21" fmla="*/ 12 h 12"/>
                  <a:gd name="T22" fmla="*/ 7 w 57"/>
                  <a:gd name="T23" fmla="*/ 12 h 12"/>
                  <a:gd name="T24" fmla="*/ 52 w 57"/>
                  <a:gd name="T25" fmla="*/ 12 h 12"/>
                  <a:gd name="T26" fmla="*/ 52 w 57"/>
                  <a:gd name="T27" fmla="*/ 12 h 12"/>
                  <a:gd name="T28" fmla="*/ 57 w 57"/>
                  <a:gd name="T29"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12">
                    <a:moveTo>
                      <a:pt x="57" y="6"/>
                    </a:moveTo>
                    <a:cubicBezTo>
                      <a:pt x="57" y="3"/>
                      <a:pt x="54" y="0"/>
                      <a:pt x="52" y="0"/>
                    </a:cubicBezTo>
                    <a:cubicBezTo>
                      <a:pt x="52" y="0"/>
                      <a:pt x="52" y="0"/>
                      <a:pt x="52" y="0"/>
                    </a:cubicBezTo>
                    <a:cubicBezTo>
                      <a:pt x="52" y="0"/>
                      <a:pt x="52" y="0"/>
                      <a:pt x="52" y="0"/>
                    </a:cubicBezTo>
                    <a:cubicBezTo>
                      <a:pt x="52" y="0"/>
                      <a:pt x="52" y="0"/>
                      <a:pt x="52" y="0"/>
                    </a:cubicBezTo>
                    <a:cubicBezTo>
                      <a:pt x="52" y="0"/>
                      <a:pt x="52" y="0"/>
                      <a:pt x="52" y="0"/>
                    </a:cubicBezTo>
                    <a:cubicBezTo>
                      <a:pt x="7" y="0"/>
                      <a:pt x="7" y="0"/>
                      <a:pt x="7" y="0"/>
                    </a:cubicBezTo>
                    <a:cubicBezTo>
                      <a:pt x="7" y="0"/>
                      <a:pt x="7" y="0"/>
                      <a:pt x="7" y="0"/>
                    </a:cubicBezTo>
                    <a:cubicBezTo>
                      <a:pt x="3" y="0"/>
                      <a:pt x="0" y="3"/>
                      <a:pt x="0" y="6"/>
                    </a:cubicBezTo>
                    <a:cubicBezTo>
                      <a:pt x="0" y="9"/>
                      <a:pt x="3" y="12"/>
                      <a:pt x="7" y="12"/>
                    </a:cubicBezTo>
                    <a:cubicBezTo>
                      <a:pt x="7" y="12"/>
                      <a:pt x="7" y="12"/>
                      <a:pt x="7" y="12"/>
                    </a:cubicBezTo>
                    <a:cubicBezTo>
                      <a:pt x="7" y="12"/>
                      <a:pt x="7" y="12"/>
                      <a:pt x="7" y="12"/>
                    </a:cubicBezTo>
                    <a:cubicBezTo>
                      <a:pt x="52" y="12"/>
                      <a:pt x="52" y="12"/>
                      <a:pt x="52" y="12"/>
                    </a:cubicBezTo>
                    <a:cubicBezTo>
                      <a:pt x="52" y="12"/>
                      <a:pt x="52" y="12"/>
                      <a:pt x="52" y="12"/>
                    </a:cubicBezTo>
                    <a:cubicBezTo>
                      <a:pt x="54" y="12"/>
                      <a:pt x="57" y="9"/>
                      <a:pt x="57" y="6"/>
                    </a:cubicBezTo>
                    <a:close/>
                  </a:path>
                </a:pathLst>
              </a:custGeom>
              <a:solidFill>
                <a:srgbClr val="F084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9" name="Freeform 176"/>
              <p:cNvSpPr>
                <a:spLocks/>
              </p:cNvSpPr>
              <p:nvPr/>
            </p:nvSpPr>
            <p:spPr bwMode="auto">
              <a:xfrm>
                <a:off x="1872" y="3986"/>
                <a:ext cx="91" cy="89"/>
              </a:xfrm>
              <a:custGeom>
                <a:avLst/>
                <a:gdLst>
                  <a:gd name="T0" fmla="*/ 83 w 91"/>
                  <a:gd name="T1" fmla="*/ 89 h 89"/>
                  <a:gd name="T2" fmla="*/ 4 w 91"/>
                  <a:gd name="T3" fmla="*/ 89 h 89"/>
                  <a:gd name="T4" fmla="*/ 0 w 91"/>
                  <a:gd name="T5" fmla="*/ 0 h 89"/>
                  <a:gd name="T6" fmla="*/ 91 w 91"/>
                  <a:gd name="T7" fmla="*/ 0 h 89"/>
                  <a:gd name="T8" fmla="*/ 83 w 91"/>
                  <a:gd name="T9" fmla="*/ 89 h 89"/>
                  <a:gd name="T10" fmla="*/ 83 w 91"/>
                  <a:gd name="T11" fmla="*/ 89 h 89"/>
                </a:gdLst>
                <a:ahLst/>
                <a:cxnLst>
                  <a:cxn ang="0">
                    <a:pos x="T0" y="T1"/>
                  </a:cxn>
                  <a:cxn ang="0">
                    <a:pos x="T2" y="T3"/>
                  </a:cxn>
                  <a:cxn ang="0">
                    <a:pos x="T4" y="T5"/>
                  </a:cxn>
                  <a:cxn ang="0">
                    <a:pos x="T6" y="T7"/>
                  </a:cxn>
                  <a:cxn ang="0">
                    <a:pos x="T8" y="T9"/>
                  </a:cxn>
                  <a:cxn ang="0">
                    <a:pos x="T10" y="T11"/>
                  </a:cxn>
                </a:cxnLst>
                <a:rect l="0" t="0" r="r" b="b"/>
                <a:pathLst>
                  <a:path w="91" h="89">
                    <a:moveTo>
                      <a:pt x="83" y="89"/>
                    </a:moveTo>
                    <a:lnTo>
                      <a:pt x="4" y="89"/>
                    </a:lnTo>
                    <a:lnTo>
                      <a:pt x="0" y="0"/>
                    </a:lnTo>
                    <a:lnTo>
                      <a:pt x="91" y="0"/>
                    </a:lnTo>
                    <a:lnTo>
                      <a:pt x="83" y="89"/>
                    </a:lnTo>
                    <a:lnTo>
                      <a:pt x="83" y="89"/>
                    </a:lnTo>
                    <a:close/>
                  </a:path>
                </a:pathLst>
              </a:custGeom>
              <a:solidFill>
                <a:srgbClr val="BA68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0" name="Freeform 177"/>
              <p:cNvSpPr>
                <a:spLocks/>
              </p:cNvSpPr>
              <p:nvPr/>
            </p:nvSpPr>
            <p:spPr bwMode="auto">
              <a:xfrm>
                <a:off x="1904" y="3930"/>
                <a:ext cx="25" cy="32"/>
              </a:xfrm>
              <a:custGeom>
                <a:avLst/>
                <a:gdLst>
                  <a:gd name="T0" fmla="*/ 25 w 25"/>
                  <a:gd name="T1" fmla="*/ 32 h 32"/>
                  <a:gd name="T2" fmla="*/ 0 w 25"/>
                  <a:gd name="T3" fmla="*/ 32 h 32"/>
                  <a:gd name="T4" fmla="*/ 0 w 25"/>
                  <a:gd name="T5" fmla="*/ 0 h 32"/>
                  <a:gd name="T6" fmla="*/ 25 w 25"/>
                  <a:gd name="T7" fmla="*/ 0 h 32"/>
                  <a:gd name="T8" fmla="*/ 25 w 25"/>
                  <a:gd name="T9" fmla="*/ 32 h 32"/>
                  <a:gd name="T10" fmla="*/ 25 w 25"/>
                  <a:gd name="T11" fmla="*/ 32 h 32"/>
                </a:gdLst>
                <a:ahLst/>
                <a:cxnLst>
                  <a:cxn ang="0">
                    <a:pos x="T0" y="T1"/>
                  </a:cxn>
                  <a:cxn ang="0">
                    <a:pos x="T2" y="T3"/>
                  </a:cxn>
                  <a:cxn ang="0">
                    <a:pos x="T4" y="T5"/>
                  </a:cxn>
                  <a:cxn ang="0">
                    <a:pos x="T6" y="T7"/>
                  </a:cxn>
                  <a:cxn ang="0">
                    <a:pos x="T8" y="T9"/>
                  </a:cxn>
                  <a:cxn ang="0">
                    <a:pos x="T10" y="T11"/>
                  </a:cxn>
                </a:cxnLst>
                <a:rect l="0" t="0" r="r" b="b"/>
                <a:pathLst>
                  <a:path w="25" h="32">
                    <a:moveTo>
                      <a:pt x="25" y="32"/>
                    </a:moveTo>
                    <a:lnTo>
                      <a:pt x="0" y="32"/>
                    </a:lnTo>
                    <a:lnTo>
                      <a:pt x="0" y="0"/>
                    </a:lnTo>
                    <a:lnTo>
                      <a:pt x="25" y="0"/>
                    </a:lnTo>
                    <a:lnTo>
                      <a:pt x="25" y="32"/>
                    </a:lnTo>
                    <a:lnTo>
                      <a:pt x="25" y="32"/>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1" name="Freeform 178"/>
              <p:cNvSpPr>
                <a:spLocks/>
              </p:cNvSpPr>
              <p:nvPr/>
            </p:nvSpPr>
            <p:spPr bwMode="auto">
              <a:xfrm>
                <a:off x="1852" y="3740"/>
                <a:ext cx="131" cy="208"/>
              </a:xfrm>
              <a:custGeom>
                <a:avLst/>
                <a:gdLst>
                  <a:gd name="T0" fmla="*/ 47 w 65"/>
                  <a:gd name="T1" fmla="*/ 41 h 104"/>
                  <a:gd name="T2" fmla="*/ 56 w 65"/>
                  <a:gd name="T3" fmla="*/ 24 h 104"/>
                  <a:gd name="T4" fmla="*/ 32 w 65"/>
                  <a:gd name="T5" fmla="*/ 0 h 104"/>
                  <a:gd name="T6" fmla="*/ 8 w 65"/>
                  <a:gd name="T7" fmla="*/ 24 h 104"/>
                  <a:gd name="T8" fmla="*/ 17 w 65"/>
                  <a:gd name="T9" fmla="*/ 41 h 104"/>
                  <a:gd name="T10" fmla="*/ 0 w 65"/>
                  <a:gd name="T11" fmla="*/ 70 h 104"/>
                  <a:gd name="T12" fmla="*/ 32 w 65"/>
                  <a:gd name="T13" fmla="*/ 104 h 104"/>
                  <a:gd name="T14" fmla="*/ 65 w 65"/>
                  <a:gd name="T15" fmla="*/ 70 h 104"/>
                  <a:gd name="T16" fmla="*/ 47 w 65"/>
                  <a:gd name="T17" fmla="*/ 41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104">
                    <a:moveTo>
                      <a:pt x="47" y="41"/>
                    </a:moveTo>
                    <a:cubicBezTo>
                      <a:pt x="52" y="37"/>
                      <a:pt x="56" y="30"/>
                      <a:pt x="56" y="24"/>
                    </a:cubicBezTo>
                    <a:cubicBezTo>
                      <a:pt x="56" y="10"/>
                      <a:pt x="45" y="0"/>
                      <a:pt x="32" y="0"/>
                    </a:cubicBezTo>
                    <a:cubicBezTo>
                      <a:pt x="18" y="0"/>
                      <a:pt x="8" y="10"/>
                      <a:pt x="8" y="24"/>
                    </a:cubicBezTo>
                    <a:cubicBezTo>
                      <a:pt x="8" y="30"/>
                      <a:pt x="12" y="37"/>
                      <a:pt x="17" y="41"/>
                    </a:cubicBezTo>
                    <a:cubicBezTo>
                      <a:pt x="7" y="47"/>
                      <a:pt x="0" y="58"/>
                      <a:pt x="0" y="70"/>
                    </a:cubicBezTo>
                    <a:cubicBezTo>
                      <a:pt x="0" y="89"/>
                      <a:pt x="13" y="104"/>
                      <a:pt x="32" y="104"/>
                    </a:cubicBezTo>
                    <a:cubicBezTo>
                      <a:pt x="50" y="104"/>
                      <a:pt x="65" y="89"/>
                      <a:pt x="65" y="70"/>
                    </a:cubicBezTo>
                    <a:cubicBezTo>
                      <a:pt x="65" y="58"/>
                      <a:pt x="57" y="47"/>
                      <a:pt x="47" y="41"/>
                    </a:cubicBezTo>
                    <a:close/>
                  </a:path>
                </a:pathLst>
              </a:custGeom>
              <a:solidFill>
                <a:srgbClr val="ADC90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2" name="Freeform 179"/>
              <p:cNvSpPr>
                <a:spLocks/>
              </p:cNvSpPr>
              <p:nvPr/>
            </p:nvSpPr>
            <p:spPr bwMode="auto">
              <a:xfrm>
                <a:off x="823" y="3656"/>
                <a:ext cx="975" cy="154"/>
              </a:xfrm>
              <a:custGeom>
                <a:avLst/>
                <a:gdLst>
                  <a:gd name="T0" fmla="*/ 941 w 975"/>
                  <a:gd name="T1" fmla="*/ 0 h 154"/>
                  <a:gd name="T2" fmla="*/ 36 w 975"/>
                  <a:gd name="T3" fmla="*/ 0 h 154"/>
                  <a:gd name="T4" fmla="*/ 0 w 975"/>
                  <a:gd name="T5" fmla="*/ 154 h 154"/>
                  <a:gd name="T6" fmla="*/ 975 w 975"/>
                  <a:gd name="T7" fmla="*/ 154 h 154"/>
                  <a:gd name="T8" fmla="*/ 941 w 975"/>
                  <a:gd name="T9" fmla="*/ 0 h 154"/>
                  <a:gd name="T10" fmla="*/ 941 w 975"/>
                  <a:gd name="T11" fmla="*/ 0 h 154"/>
                </a:gdLst>
                <a:ahLst/>
                <a:cxnLst>
                  <a:cxn ang="0">
                    <a:pos x="T0" y="T1"/>
                  </a:cxn>
                  <a:cxn ang="0">
                    <a:pos x="T2" y="T3"/>
                  </a:cxn>
                  <a:cxn ang="0">
                    <a:pos x="T4" y="T5"/>
                  </a:cxn>
                  <a:cxn ang="0">
                    <a:pos x="T6" y="T7"/>
                  </a:cxn>
                  <a:cxn ang="0">
                    <a:pos x="T8" y="T9"/>
                  </a:cxn>
                  <a:cxn ang="0">
                    <a:pos x="T10" y="T11"/>
                  </a:cxn>
                </a:cxnLst>
                <a:rect l="0" t="0" r="r" b="b"/>
                <a:pathLst>
                  <a:path w="975" h="154">
                    <a:moveTo>
                      <a:pt x="941" y="0"/>
                    </a:moveTo>
                    <a:lnTo>
                      <a:pt x="36" y="0"/>
                    </a:lnTo>
                    <a:lnTo>
                      <a:pt x="0" y="154"/>
                    </a:lnTo>
                    <a:lnTo>
                      <a:pt x="975" y="154"/>
                    </a:lnTo>
                    <a:lnTo>
                      <a:pt x="941" y="0"/>
                    </a:lnTo>
                    <a:lnTo>
                      <a:pt x="941"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3" name="Freeform 180"/>
              <p:cNvSpPr>
                <a:spLocks/>
              </p:cNvSpPr>
              <p:nvPr/>
            </p:nvSpPr>
            <p:spPr bwMode="auto">
              <a:xfrm>
                <a:off x="661" y="2537"/>
                <a:ext cx="150" cy="1165"/>
              </a:xfrm>
              <a:custGeom>
                <a:avLst/>
                <a:gdLst>
                  <a:gd name="T0" fmla="*/ 150 w 150"/>
                  <a:gd name="T1" fmla="*/ 1165 h 1165"/>
                  <a:gd name="T2" fmla="*/ 150 w 150"/>
                  <a:gd name="T3" fmla="*/ 0 h 1165"/>
                  <a:gd name="T4" fmla="*/ 0 w 150"/>
                  <a:gd name="T5" fmla="*/ 0 h 1165"/>
                  <a:gd name="T6" fmla="*/ 0 w 150"/>
                  <a:gd name="T7" fmla="*/ 1165 h 1165"/>
                  <a:gd name="T8" fmla="*/ 150 w 150"/>
                  <a:gd name="T9" fmla="*/ 1165 h 1165"/>
                  <a:gd name="T10" fmla="*/ 150 w 150"/>
                  <a:gd name="T11" fmla="*/ 1165 h 1165"/>
                </a:gdLst>
                <a:ahLst/>
                <a:cxnLst>
                  <a:cxn ang="0">
                    <a:pos x="T0" y="T1"/>
                  </a:cxn>
                  <a:cxn ang="0">
                    <a:pos x="T2" y="T3"/>
                  </a:cxn>
                  <a:cxn ang="0">
                    <a:pos x="T4" y="T5"/>
                  </a:cxn>
                  <a:cxn ang="0">
                    <a:pos x="T6" y="T7"/>
                  </a:cxn>
                  <a:cxn ang="0">
                    <a:pos x="T8" y="T9"/>
                  </a:cxn>
                  <a:cxn ang="0">
                    <a:pos x="T10" y="T11"/>
                  </a:cxn>
                </a:cxnLst>
                <a:rect l="0" t="0" r="r" b="b"/>
                <a:pathLst>
                  <a:path w="150" h="1165">
                    <a:moveTo>
                      <a:pt x="150" y="1165"/>
                    </a:moveTo>
                    <a:lnTo>
                      <a:pt x="150" y="0"/>
                    </a:lnTo>
                    <a:lnTo>
                      <a:pt x="0" y="0"/>
                    </a:lnTo>
                    <a:lnTo>
                      <a:pt x="0" y="1165"/>
                    </a:lnTo>
                    <a:lnTo>
                      <a:pt x="150" y="1165"/>
                    </a:lnTo>
                    <a:lnTo>
                      <a:pt x="150" y="1165"/>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4" name="Freeform 181"/>
              <p:cNvSpPr>
                <a:spLocks/>
              </p:cNvSpPr>
              <p:nvPr/>
            </p:nvSpPr>
            <p:spPr bwMode="auto">
              <a:xfrm>
                <a:off x="1011" y="3002"/>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5" name="Freeform 182"/>
              <p:cNvSpPr>
                <a:spLocks/>
              </p:cNvSpPr>
              <p:nvPr/>
            </p:nvSpPr>
            <p:spPr bwMode="auto">
              <a:xfrm>
                <a:off x="929" y="3163"/>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6" name="Freeform 183"/>
              <p:cNvSpPr>
                <a:spLocks/>
              </p:cNvSpPr>
              <p:nvPr/>
            </p:nvSpPr>
            <p:spPr bwMode="auto">
              <a:xfrm>
                <a:off x="929" y="3002"/>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7" name="Freeform 184"/>
              <p:cNvSpPr>
                <a:spLocks/>
              </p:cNvSpPr>
              <p:nvPr/>
            </p:nvSpPr>
            <p:spPr bwMode="auto">
              <a:xfrm>
                <a:off x="929" y="3088"/>
                <a:ext cx="66" cy="59"/>
              </a:xfrm>
              <a:custGeom>
                <a:avLst/>
                <a:gdLst>
                  <a:gd name="T0" fmla="*/ 66 w 66"/>
                  <a:gd name="T1" fmla="*/ 0 h 59"/>
                  <a:gd name="T2" fmla="*/ 0 w 66"/>
                  <a:gd name="T3" fmla="*/ 0 h 59"/>
                  <a:gd name="T4" fmla="*/ 0 w 66"/>
                  <a:gd name="T5" fmla="*/ 59 h 59"/>
                  <a:gd name="T6" fmla="*/ 66 w 66"/>
                  <a:gd name="T7" fmla="*/ 59 h 59"/>
                  <a:gd name="T8" fmla="*/ 66 w 66"/>
                  <a:gd name="T9" fmla="*/ 0 h 59"/>
                  <a:gd name="T10" fmla="*/ 66 w 66"/>
                  <a:gd name="T11" fmla="*/ 0 h 59"/>
                </a:gdLst>
                <a:ahLst/>
                <a:cxnLst>
                  <a:cxn ang="0">
                    <a:pos x="T0" y="T1"/>
                  </a:cxn>
                  <a:cxn ang="0">
                    <a:pos x="T2" y="T3"/>
                  </a:cxn>
                  <a:cxn ang="0">
                    <a:pos x="T4" y="T5"/>
                  </a:cxn>
                  <a:cxn ang="0">
                    <a:pos x="T6" y="T7"/>
                  </a:cxn>
                  <a:cxn ang="0">
                    <a:pos x="T8" y="T9"/>
                  </a:cxn>
                  <a:cxn ang="0">
                    <a:pos x="T10" y="T11"/>
                  </a:cxn>
                </a:cxnLst>
                <a:rect l="0" t="0" r="r" b="b"/>
                <a:pathLst>
                  <a:path w="66" h="59">
                    <a:moveTo>
                      <a:pt x="66" y="0"/>
                    </a:moveTo>
                    <a:lnTo>
                      <a:pt x="0" y="0"/>
                    </a:lnTo>
                    <a:lnTo>
                      <a:pt x="0" y="59"/>
                    </a:lnTo>
                    <a:lnTo>
                      <a:pt x="66" y="59"/>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8" name="Freeform 185"/>
              <p:cNvSpPr>
                <a:spLocks/>
              </p:cNvSpPr>
              <p:nvPr/>
            </p:nvSpPr>
            <p:spPr bwMode="auto">
              <a:xfrm>
                <a:off x="1011" y="3163"/>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9" name="Freeform 186"/>
              <p:cNvSpPr>
                <a:spLocks/>
              </p:cNvSpPr>
              <p:nvPr/>
            </p:nvSpPr>
            <p:spPr bwMode="auto">
              <a:xfrm>
                <a:off x="1011" y="3088"/>
                <a:ext cx="64" cy="59"/>
              </a:xfrm>
              <a:custGeom>
                <a:avLst/>
                <a:gdLst>
                  <a:gd name="T0" fmla="*/ 0 w 64"/>
                  <a:gd name="T1" fmla="*/ 59 h 59"/>
                  <a:gd name="T2" fmla="*/ 64 w 64"/>
                  <a:gd name="T3" fmla="*/ 59 h 59"/>
                  <a:gd name="T4" fmla="*/ 64 w 64"/>
                  <a:gd name="T5" fmla="*/ 0 h 59"/>
                  <a:gd name="T6" fmla="*/ 0 w 64"/>
                  <a:gd name="T7" fmla="*/ 0 h 59"/>
                  <a:gd name="T8" fmla="*/ 0 w 64"/>
                  <a:gd name="T9" fmla="*/ 59 h 59"/>
                  <a:gd name="T10" fmla="*/ 0 w 64"/>
                  <a:gd name="T11" fmla="*/ 59 h 59"/>
                </a:gdLst>
                <a:ahLst/>
                <a:cxnLst>
                  <a:cxn ang="0">
                    <a:pos x="T0" y="T1"/>
                  </a:cxn>
                  <a:cxn ang="0">
                    <a:pos x="T2" y="T3"/>
                  </a:cxn>
                  <a:cxn ang="0">
                    <a:pos x="T4" y="T5"/>
                  </a:cxn>
                  <a:cxn ang="0">
                    <a:pos x="T6" y="T7"/>
                  </a:cxn>
                  <a:cxn ang="0">
                    <a:pos x="T8" y="T9"/>
                  </a:cxn>
                  <a:cxn ang="0">
                    <a:pos x="T10" y="T11"/>
                  </a:cxn>
                </a:cxnLst>
                <a:rect l="0" t="0" r="r" b="b"/>
                <a:pathLst>
                  <a:path w="64" h="59">
                    <a:moveTo>
                      <a:pt x="0" y="59"/>
                    </a:moveTo>
                    <a:lnTo>
                      <a:pt x="64" y="59"/>
                    </a:lnTo>
                    <a:lnTo>
                      <a:pt x="64" y="0"/>
                    </a:lnTo>
                    <a:lnTo>
                      <a:pt x="0" y="0"/>
                    </a:lnTo>
                    <a:lnTo>
                      <a:pt x="0" y="59"/>
                    </a:lnTo>
                    <a:lnTo>
                      <a:pt x="0" y="59"/>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0" name="Freeform 187"/>
              <p:cNvSpPr>
                <a:spLocks/>
              </p:cNvSpPr>
              <p:nvPr/>
            </p:nvSpPr>
            <p:spPr bwMode="auto">
              <a:xfrm>
                <a:off x="1216" y="3088"/>
                <a:ext cx="66" cy="59"/>
              </a:xfrm>
              <a:custGeom>
                <a:avLst/>
                <a:gdLst>
                  <a:gd name="T0" fmla="*/ 0 w 66"/>
                  <a:gd name="T1" fmla="*/ 59 h 59"/>
                  <a:gd name="T2" fmla="*/ 66 w 66"/>
                  <a:gd name="T3" fmla="*/ 59 h 59"/>
                  <a:gd name="T4" fmla="*/ 66 w 66"/>
                  <a:gd name="T5" fmla="*/ 0 h 59"/>
                  <a:gd name="T6" fmla="*/ 0 w 66"/>
                  <a:gd name="T7" fmla="*/ 0 h 59"/>
                  <a:gd name="T8" fmla="*/ 0 w 66"/>
                  <a:gd name="T9" fmla="*/ 59 h 59"/>
                  <a:gd name="T10" fmla="*/ 0 w 66"/>
                  <a:gd name="T11" fmla="*/ 59 h 59"/>
                </a:gdLst>
                <a:ahLst/>
                <a:cxnLst>
                  <a:cxn ang="0">
                    <a:pos x="T0" y="T1"/>
                  </a:cxn>
                  <a:cxn ang="0">
                    <a:pos x="T2" y="T3"/>
                  </a:cxn>
                  <a:cxn ang="0">
                    <a:pos x="T4" y="T5"/>
                  </a:cxn>
                  <a:cxn ang="0">
                    <a:pos x="T6" y="T7"/>
                  </a:cxn>
                  <a:cxn ang="0">
                    <a:pos x="T8" y="T9"/>
                  </a:cxn>
                  <a:cxn ang="0">
                    <a:pos x="T10" y="T11"/>
                  </a:cxn>
                </a:cxnLst>
                <a:rect l="0" t="0" r="r" b="b"/>
                <a:pathLst>
                  <a:path w="66" h="59">
                    <a:moveTo>
                      <a:pt x="0" y="59"/>
                    </a:moveTo>
                    <a:lnTo>
                      <a:pt x="66" y="59"/>
                    </a:lnTo>
                    <a:lnTo>
                      <a:pt x="66" y="0"/>
                    </a:lnTo>
                    <a:lnTo>
                      <a:pt x="0" y="0"/>
                    </a:lnTo>
                    <a:lnTo>
                      <a:pt x="0" y="59"/>
                    </a:lnTo>
                    <a:lnTo>
                      <a:pt x="0" y="59"/>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1" name="Freeform 188"/>
              <p:cNvSpPr>
                <a:spLocks/>
              </p:cNvSpPr>
              <p:nvPr/>
            </p:nvSpPr>
            <p:spPr bwMode="auto">
              <a:xfrm>
                <a:off x="1133" y="3163"/>
                <a:ext cx="65" cy="68"/>
              </a:xfrm>
              <a:custGeom>
                <a:avLst/>
                <a:gdLst>
                  <a:gd name="T0" fmla="*/ 0 w 65"/>
                  <a:gd name="T1" fmla="*/ 0 h 68"/>
                  <a:gd name="T2" fmla="*/ 0 w 65"/>
                  <a:gd name="T3" fmla="*/ 68 h 68"/>
                  <a:gd name="T4" fmla="*/ 65 w 65"/>
                  <a:gd name="T5" fmla="*/ 68 h 68"/>
                  <a:gd name="T6" fmla="*/ 65 w 65"/>
                  <a:gd name="T7" fmla="*/ 0 h 68"/>
                  <a:gd name="T8" fmla="*/ 0 w 65"/>
                  <a:gd name="T9" fmla="*/ 0 h 68"/>
                  <a:gd name="T10" fmla="*/ 0 w 65"/>
                  <a:gd name="T11" fmla="*/ 0 h 68"/>
                </a:gdLst>
                <a:ahLst/>
                <a:cxnLst>
                  <a:cxn ang="0">
                    <a:pos x="T0" y="T1"/>
                  </a:cxn>
                  <a:cxn ang="0">
                    <a:pos x="T2" y="T3"/>
                  </a:cxn>
                  <a:cxn ang="0">
                    <a:pos x="T4" y="T5"/>
                  </a:cxn>
                  <a:cxn ang="0">
                    <a:pos x="T6" y="T7"/>
                  </a:cxn>
                  <a:cxn ang="0">
                    <a:pos x="T8" y="T9"/>
                  </a:cxn>
                  <a:cxn ang="0">
                    <a:pos x="T10" y="T11"/>
                  </a:cxn>
                </a:cxnLst>
                <a:rect l="0" t="0" r="r" b="b"/>
                <a:pathLst>
                  <a:path w="65" h="68">
                    <a:moveTo>
                      <a:pt x="0" y="0"/>
                    </a:moveTo>
                    <a:lnTo>
                      <a:pt x="0" y="68"/>
                    </a:lnTo>
                    <a:lnTo>
                      <a:pt x="65" y="68"/>
                    </a:lnTo>
                    <a:lnTo>
                      <a:pt x="65"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2" name="Freeform 189"/>
              <p:cNvSpPr>
                <a:spLocks/>
              </p:cNvSpPr>
              <p:nvPr/>
            </p:nvSpPr>
            <p:spPr bwMode="auto">
              <a:xfrm>
                <a:off x="1216" y="3163"/>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3" name="Freeform 190"/>
              <p:cNvSpPr>
                <a:spLocks/>
              </p:cNvSpPr>
              <p:nvPr/>
            </p:nvSpPr>
            <p:spPr bwMode="auto">
              <a:xfrm>
                <a:off x="1133" y="3088"/>
                <a:ext cx="65" cy="59"/>
              </a:xfrm>
              <a:custGeom>
                <a:avLst/>
                <a:gdLst>
                  <a:gd name="T0" fmla="*/ 65 w 65"/>
                  <a:gd name="T1" fmla="*/ 0 h 59"/>
                  <a:gd name="T2" fmla="*/ 0 w 65"/>
                  <a:gd name="T3" fmla="*/ 0 h 59"/>
                  <a:gd name="T4" fmla="*/ 0 w 65"/>
                  <a:gd name="T5" fmla="*/ 59 h 59"/>
                  <a:gd name="T6" fmla="*/ 65 w 65"/>
                  <a:gd name="T7" fmla="*/ 59 h 59"/>
                  <a:gd name="T8" fmla="*/ 65 w 65"/>
                  <a:gd name="T9" fmla="*/ 0 h 59"/>
                  <a:gd name="T10" fmla="*/ 65 w 65"/>
                  <a:gd name="T11" fmla="*/ 0 h 59"/>
                </a:gdLst>
                <a:ahLst/>
                <a:cxnLst>
                  <a:cxn ang="0">
                    <a:pos x="T0" y="T1"/>
                  </a:cxn>
                  <a:cxn ang="0">
                    <a:pos x="T2" y="T3"/>
                  </a:cxn>
                  <a:cxn ang="0">
                    <a:pos x="T4" y="T5"/>
                  </a:cxn>
                  <a:cxn ang="0">
                    <a:pos x="T6" y="T7"/>
                  </a:cxn>
                  <a:cxn ang="0">
                    <a:pos x="T8" y="T9"/>
                  </a:cxn>
                  <a:cxn ang="0">
                    <a:pos x="T10" y="T11"/>
                  </a:cxn>
                </a:cxnLst>
                <a:rect l="0" t="0" r="r" b="b"/>
                <a:pathLst>
                  <a:path w="65" h="59">
                    <a:moveTo>
                      <a:pt x="65" y="0"/>
                    </a:moveTo>
                    <a:lnTo>
                      <a:pt x="0" y="0"/>
                    </a:lnTo>
                    <a:lnTo>
                      <a:pt x="0" y="59"/>
                    </a:lnTo>
                    <a:lnTo>
                      <a:pt x="65" y="59"/>
                    </a:lnTo>
                    <a:lnTo>
                      <a:pt x="65" y="0"/>
                    </a:lnTo>
                    <a:lnTo>
                      <a:pt x="65"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4" name="Freeform 191"/>
              <p:cNvSpPr>
                <a:spLocks/>
              </p:cNvSpPr>
              <p:nvPr/>
            </p:nvSpPr>
            <p:spPr bwMode="auto">
              <a:xfrm>
                <a:off x="1216" y="3002"/>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5" name="Freeform 192"/>
              <p:cNvSpPr>
                <a:spLocks/>
              </p:cNvSpPr>
              <p:nvPr/>
            </p:nvSpPr>
            <p:spPr bwMode="auto">
              <a:xfrm>
                <a:off x="1133" y="3002"/>
                <a:ext cx="65" cy="68"/>
              </a:xfrm>
              <a:custGeom>
                <a:avLst/>
                <a:gdLst>
                  <a:gd name="T0" fmla="*/ 65 w 65"/>
                  <a:gd name="T1" fmla="*/ 0 h 68"/>
                  <a:gd name="T2" fmla="*/ 0 w 65"/>
                  <a:gd name="T3" fmla="*/ 0 h 68"/>
                  <a:gd name="T4" fmla="*/ 0 w 65"/>
                  <a:gd name="T5" fmla="*/ 68 h 68"/>
                  <a:gd name="T6" fmla="*/ 65 w 65"/>
                  <a:gd name="T7" fmla="*/ 68 h 68"/>
                  <a:gd name="T8" fmla="*/ 65 w 65"/>
                  <a:gd name="T9" fmla="*/ 0 h 68"/>
                  <a:gd name="T10" fmla="*/ 65 w 65"/>
                  <a:gd name="T11" fmla="*/ 0 h 68"/>
                </a:gdLst>
                <a:ahLst/>
                <a:cxnLst>
                  <a:cxn ang="0">
                    <a:pos x="T0" y="T1"/>
                  </a:cxn>
                  <a:cxn ang="0">
                    <a:pos x="T2" y="T3"/>
                  </a:cxn>
                  <a:cxn ang="0">
                    <a:pos x="T4" y="T5"/>
                  </a:cxn>
                  <a:cxn ang="0">
                    <a:pos x="T6" y="T7"/>
                  </a:cxn>
                  <a:cxn ang="0">
                    <a:pos x="T8" y="T9"/>
                  </a:cxn>
                  <a:cxn ang="0">
                    <a:pos x="T10" y="T11"/>
                  </a:cxn>
                </a:cxnLst>
                <a:rect l="0" t="0" r="r" b="b"/>
                <a:pathLst>
                  <a:path w="65" h="68">
                    <a:moveTo>
                      <a:pt x="65" y="0"/>
                    </a:moveTo>
                    <a:lnTo>
                      <a:pt x="0" y="0"/>
                    </a:lnTo>
                    <a:lnTo>
                      <a:pt x="0" y="68"/>
                    </a:lnTo>
                    <a:lnTo>
                      <a:pt x="65" y="68"/>
                    </a:lnTo>
                    <a:lnTo>
                      <a:pt x="65" y="0"/>
                    </a:lnTo>
                    <a:lnTo>
                      <a:pt x="65"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6" name="Freeform 193"/>
              <p:cNvSpPr>
                <a:spLocks/>
              </p:cNvSpPr>
              <p:nvPr/>
            </p:nvSpPr>
            <p:spPr bwMode="auto">
              <a:xfrm>
                <a:off x="1420" y="3088"/>
                <a:ext cx="64" cy="59"/>
              </a:xfrm>
              <a:custGeom>
                <a:avLst/>
                <a:gdLst>
                  <a:gd name="T0" fmla="*/ 0 w 64"/>
                  <a:gd name="T1" fmla="*/ 59 h 59"/>
                  <a:gd name="T2" fmla="*/ 64 w 64"/>
                  <a:gd name="T3" fmla="*/ 59 h 59"/>
                  <a:gd name="T4" fmla="*/ 64 w 64"/>
                  <a:gd name="T5" fmla="*/ 0 h 59"/>
                  <a:gd name="T6" fmla="*/ 0 w 64"/>
                  <a:gd name="T7" fmla="*/ 0 h 59"/>
                  <a:gd name="T8" fmla="*/ 0 w 64"/>
                  <a:gd name="T9" fmla="*/ 59 h 59"/>
                  <a:gd name="T10" fmla="*/ 0 w 64"/>
                  <a:gd name="T11" fmla="*/ 59 h 59"/>
                </a:gdLst>
                <a:ahLst/>
                <a:cxnLst>
                  <a:cxn ang="0">
                    <a:pos x="T0" y="T1"/>
                  </a:cxn>
                  <a:cxn ang="0">
                    <a:pos x="T2" y="T3"/>
                  </a:cxn>
                  <a:cxn ang="0">
                    <a:pos x="T4" y="T5"/>
                  </a:cxn>
                  <a:cxn ang="0">
                    <a:pos x="T6" y="T7"/>
                  </a:cxn>
                  <a:cxn ang="0">
                    <a:pos x="T8" y="T9"/>
                  </a:cxn>
                  <a:cxn ang="0">
                    <a:pos x="T10" y="T11"/>
                  </a:cxn>
                </a:cxnLst>
                <a:rect l="0" t="0" r="r" b="b"/>
                <a:pathLst>
                  <a:path w="64" h="59">
                    <a:moveTo>
                      <a:pt x="0" y="59"/>
                    </a:moveTo>
                    <a:lnTo>
                      <a:pt x="64" y="59"/>
                    </a:lnTo>
                    <a:lnTo>
                      <a:pt x="64" y="0"/>
                    </a:lnTo>
                    <a:lnTo>
                      <a:pt x="0" y="0"/>
                    </a:lnTo>
                    <a:lnTo>
                      <a:pt x="0" y="59"/>
                    </a:lnTo>
                    <a:lnTo>
                      <a:pt x="0" y="59"/>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7" name="Freeform 194"/>
              <p:cNvSpPr>
                <a:spLocks/>
              </p:cNvSpPr>
              <p:nvPr/>
            </p:nvSpPr>
            <p:spPr bwMode="auto">
              <a:xfrm>
                <a:off x="1420" y="3163"/>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8" name="Freeform 195"/>
              <p:cNvSpPr>
                <a:spLocks/>
              </p:cNvSpPr>
              <p:nvPr/>
            </p:nvSpPr>
            <p:spPr bwMode="auto">
              <a:xfrm>
                <a:off x="1420" y="3002"/>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9" name="Freeform 196"/>
              <p:cNvSpPr>
                <a:spLocks/>
              </p:cNvSpPr>
              <p:nvPr/>
            </p:nvSpPr>
            <p:spPr bwMode="auto">
              <a:xfrm>
                <a:off x="1336" y="3163"/>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0" name="Freeform 197"/>
              <p:cNvSpPr>
                <a:spLocks/>
              </p:cNvSpPr>
              <p:nvPr/>
            </p:nvSpPr>
            <p:spPr bwMode="auto">
              <a:xfrm>
                <a:off x="1336" y="3088"/>
                <a:ext cx="66" cy="59"/>
              </a:xfrm>
              <a:custGeom>
                <a:avLst/>
                <a:gdLst>
                  <a:gd name="T0" fmla="*/ 66 w 66"/>
                  <a:gd name="T1" fmla="*/ 0 h 59"/>
                  <a:gd name="T2" fmla="*/ 0 w 66"/>
                  <a:gd name="T3" fmla="*/ 0 h 59"/>
                  <a:gd name="T4" fmla="*/ 0 w 66"/>
                  <a:gd name="T5" fmla="*/ 59 h 59"/>
                  <a:gd name="T6" fmla="*/ 66 w 66"/>
                  <a:gd name="T7" fmla="*/ 59 h 59"/>
                  <a:gd name="T8" fmla="*/ 66 w 66"/>
                  <a:gd name="T9" fmla="*/ 0 h 59"/>
                  <a:gd name="T10" fmla="*/ 66 w 66"/>
                  <a:gd name="T11" fmla="*/ 0 h 59"/>
                </a:gdLst>
                <a:ahLst/>
                <a:cxnLst>
                  <a:cxn ang="0">
                    <a:pos x="T0" y="T1"/>
                  </a:cxn>
                  <a:cxn ang="0">
                    <a:pos x="T2" y="T3"/>
                  </a:cxn>
                  <a:cxn ang="0">
                    <a:pos x="T4" y="T5"/>
                  </a:cxn>
                  <a:cxn ang="0">
                    <a:pos x="T6" y="T7"/>
                  </a:cxn>
                  <a:cxn ang="0">
                    <a:pos x="T8" y="T9"/>
                  </a:cxn>
                  <a:cxn ang="0">
                    <a:pos x="T10" y="T11"/>
                  </a:cxn>
                </a:cxnLst>
                <a:rect l="0" t="0" r="r" b="b"/>
                <a:pathLst>
                  <a:path w="66" h="59">
                    <a:moveTo>
                      <a:pt x="66" y="0"/>
                    </a:moveTo>
                    <a:lnTo>
                      <a:pt x="0" y="0"/>
                    </a:lnTo>
                    <a:lnTo>
                      <a:pt x="0" y="59"/>
                    </a:lnTo>
                    <a:lnTo>
                      <a:pt x="66" y="59"/>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1" name="Freeform 198"/>
              <p:cNvSpPr>
                <a:spLocks/>
              </p:cNvSpPr>
              <p:nvPr/>
            </p:nvSpPr>
            <p:spPr bwMode="auto">
              <a:xfrm>
                <a:off x="1336" y="3002"/>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2" name="Freeform 199"/>
              <p:cNvSpPr>
                <a:spLocks/>
              </p:cNvSpPr>
              <p:nvPr/>
            </p:nvSpPr>
            <p:spPr bwMode="auto">
              <a:xfrm>
                <a:off x="1622" y="3163"/>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3" name="Freeform 200"/>
              <p:cNvSpPr>
                <a:spLocks/>
              </p:cNvSpPr>
              <p:nvPr/>
            </p:nvSpPr>
            <p:spPr bwMode="auto">
              <a:xfrm>
                <a:off x="1540" y="3163"/>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4" name="Freeform 201"/>
              <p:cNvSpPr>
                <a:spLocks/>
              </p:cNvSpPr>
              <p:nvPr/>
            </p:nvSpPr>
            <p:spPr bwMode="auto">
              <a:xfrm>
                <a:off x="1622" y="3002"/>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5" name="Freeform 202"/>
              <p:cNvSpPr>
                <a:spLocks/>
              </p:cNvSpPr>
              <p:nvPr/>
            </p:nvSpPr>
            <p:spPr bwMode="auto">
              <a:xfrm>
                <a:off x="1622" y="3088"/>
                <a:ext cx="66" cy="59"/>
              </a:xfrm>
              <a:custGeom>
                <a:avLst/>
                <a:gdLst>
                  <a:gd name="T0" fmla="*/ 0 w 66"/>
                  <a:gd name="T1" fmla="*/ 59 h 59"/>
                  <a:gd name="T2" fmla="*/ 66 w 66"/>
                  <a:gd name="T3" fmla="*/ 59 h 59"/>
                  <a:gd name="T4" fmla="*/ 66 w 66"/>
                  <a:gd name="T5" fmla="*/ 0 h 59"/>
                  <a:gd name="T6" fmla="*/ 0 w 66"/>
                  <a:gd name="T7" fmla="*/ 0 h 59"/>
                  <a:gd name="T8" fmla="*/ 0 w 66"/>
                  <a:gd name="T9" fmla="*/ 59 h 59"/>
                  <a:gd name="T10" fmla="*/ 0 w 66"/>
                  <a:gd name="T11" fmla="*/ 59 h 59"/>
                </a:gdLst>
                <a:ahLst/>
                <a:cxnLst>
                  <a:cxn ang="0">
                    <a:pos x="T0" y="T1"/>
                  </a:cxn>
                  <a:cxn ang="0">
                    <a:pos x="T2" y="T3"/>
                  </a:cxn>
                  <a:cxn ang="0">
                    <a:pos x="T4" y="T5"/>
                  </a:cxn>
                  <a:cxn ang="0">
                    <a:pos x="T6" y="T7"/>
                  </a:cxn>
                  <a:cxn ang="0">
                    <a:pos x="T8" y="T9"/>
                  </a:cxn>
                  <a:cxn ang="0">
                    <a:pos x="T10" y="T11"/>
                  </a:cxn>
                </a:cxnLst>
                <a:rect l="0" t="0" r="r" b="b"/>
                <a:pathLst>
                  <a:path w="66" h="59">
                    <a:moveTo>
                      <a:pt x="0" y="59"/>
                    </a:moveTo>
                    <a:lnTo>
                      <a:pt x="66" y="59"/>
                    </a:lnTo>
                    <a:lnTo>
                      <a:pt x="66" y="0"/>
                    </a:lnTo>
                    <a:lnTo>
                      <a:pt x="0" y="0"/>
                    </a:lnTo>
                    <a:lnTo>
                      <a:pt x="0" y="59"/>
                    </a:lnTo>
                    <a:lnTo>
                      <a:pt x="0" y="59"/>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6" name="Freeform 203"/>
              <p:cNvSpPr>
                <a:spLocks/>
              </p:cNvSpPr>
              <p:nvPr/>
            </p:nvSpPr>
            <p:spPr bwMode="auto">
              <a:xfrm>
                <a:off x="1540" y="3088"/>
                <a:ext cx="66" cy="59"/>
              </a:xfrm>
              <a:custGeom>
                <a:avLst/>
                <a:gdLst>
                  <a:gd name="T0" fmla="*/ 66 w 66"/>
                  <a:gd name="T1" fmla="*/ 0 h 59"/>
                  <a:gd name="T2" fmla="*/ 0 w 66"/>
                  <a:gd name="T3" fmla="*/ 0 h 59"/>
                  <a:gd name="T4" fmla="*/ 0 w 66"/>
                  <a:gd name="T5" fmla="*/ 59 h 59"/>
                  <a:gd name="T6" fmla="*/ 66 w 66"/>
                  <a:gd name="T7" fmla="*/ 59 h 59"/>
                  <a:gd name="T8" fmla="*/ 66 w 66"/>
                  <a:gd name="T9" fmla="*/ 0 h 59"/>
                  <a:gd name="T10" fmla="*/ 66 w 66"/>
                  <a:gd name="T11" fmla="*/ 0 h 59"/>
                </a:gdLst>
                <a:ahLst/>
                <a:cxnLst>
                  <a:cxn ang="0">
                    <a:pos x="T0" y="T1"/>
                  </a:cxn>
                  <a:cxn ang="0">
                    <a:pos x="T2" y="T3"/>
                  </a:cxn>
                  <a:cxn ang="0">
                    <a:pos x="T4" y="T5"/>
                  </a:cxn>
                  <a:cxn ang="0">
                    <a:pos x="T6" y="T7"/>
                  </a:cxn>
                  <a:cxn ang="0">
                    <a:pos x="T8" y="T9"/>
                  </a:cxn>
                  <a:cxn ang="0">
                    <a:pos x="T10" y="T11"/>
                  </a:cxn>
                </a:cxnLst>
                <a:rect l="0" t="0" r="r" b="b"/>
                <a:pathLst>
                  <a:path w="66" h="59">
                    <a:moveTo>
                      <a:pt x="66" y="0"/>
                    </a:moveTo>
                    <a:lnTo>
                      <a:pt x="0" y="0"/>
                    </a:lnTo>
                    <a:lnTo>
                      <a:pt x="0" y="59"/>
                    </a:lnTo>
                    <a:lnTo>
                      <a:pt x="66" y="59"/>
                    </a:lnTo>
                    <a:lnTo>
                      <a:pt x="66" y="0"/>
                    </a:lnTo>
                    <a:lnTo>
                      <a:pt x="6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7" name="Freeform 204"/>
              <p:cNvSpPr>
                <a:spLocks/>
              </p:cNvSpPr>
              <p:nvPr/>
            </p:nvSpPr>
            <p:spPr bwMode="auto">
              <a:xfrm>
                <a:off x="1540" y="3002"/>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4" name="Group 406"/>
            <p:cNvGrpSpPr>
              <a:grpSpLocks/>
            </p:cNvGrpSpPr>
            <p:nvPr/>
          </p:nvGrpSpPr>
          <p:grpSpPr bwMode="auto">
            <a:xfrm>
              <a:off x="589" y="587"/>
              <a:ext cx="7105" cy="3572"/>
              <a:chOff x="589" y="587"/>
              <a:chExt cx="7105" cy="3572"/>
            </a:xfrm>
          </p:grpSpPr>
          <p:sp>
            <p:nvSpPr>
              <p:cNvPr id="138" name="Freeform 206"/>
              <p:cNvSpPr>
                <a:spLocks/>
              </p:cNvSpPr>
              <p:nvPr/>
            </p:nvSpPr>
            <p:spPr bwMode="auto">
              <a:xfrm>
                <a:off x="1011" y="2678"/>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9" name="Freeform 207"/>
              <p:cNvSpPr>
                <a:spLocks/>
              </p:cNvSpPr>
              <p:nvPr/>
            </p:nvSpPr>
            <p:spPr bwMode="auto">
              <a:xfrm>
                <a:off x="929" y="2842"/>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0" name="Freeform 208"/>
              <p:cNvSpPr>
                <a:spLocks/>
              </p:cNvSpPr>
              <p:nvPr/>
            </p:nvSpPr>
            <p:spPr bwMode="auto">
              <a:xfrm>
                <a:off x="929" y="2678"/>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1" name="Freeform 209"/>
              <p:cNvSpPr>
                <a:spLocks/>
              </p:cNvSpPr>
              <p:nvPr/>
            </p:nvSpPr>
            <p:spPr bwMode="auto">
              <a:xfrm>
                <a:off x="929" y="2764"/>
                <a:ext cx="66" cy="60"/>
              </a:xfrm>
              <a:custGeom>
                <a:avLst/>
                <a:gdLst>
                  <a:gd name="T0" fmla="*/ 66 w 66"/>
                  <a:gd name="T1" fmla="*/ 0 h 60"/>
                  <a:gd name="T2" fmla="*/ 0 w 66"/>
                  <a:gd name="T3" fmla="*/ 0 h 60"/>
                  <a:gd name="T4" fmla="*/ 0 w 66"/>
                  <a:gd name="T5" fmla="*/ 60 h 60"/>
                  <a:gd name="T6" fmla="*/ 66 w 66"/>
                  <a:gd name="T7" fmla="*/ 60 h 60"/>
                  <a:gd name="T8" fmla="*/ 66 w 66"/>
                  <a:gd name="T9" fmla="*/ 0 h 60"/>
                  <a:gd name="T10" fmla="*/ 66 w 66"/>
                  <a:gd name="T11" fmla="*/ 0 h 60"/>
                </a:gdLst>
                <a:ahLst/>
                <a:cxnLst>
                  <a:cxn ang="0">
                    <a:pos x="T0" y="T1"/>
                  </a:cxn>
                  <a:cxn ang="0">
                    <a:pos x="T2" y="T3"/>
                  </a:cxn>
                  <a:cxn ang="0">
                    <a:pos x="T4" y="T5"/>
                  </a:cxn>
                  <a:cxn ang="0">
                    <a:pos x="T6" y="T7"/>
                  </a:cxn>
                  <a:cxn ang="0">
                    <a:pos x="T8" y="T9"/>
                  </a:cxn>
                  <a:cxn ang="0">
                    <a:pos x="T10" y="T11"/>
                  </a:cxn>
                </a:cxnLst>
                <a:rect l="0" t="0" r="r" b="b"/>
                <a:pathLst>
                  <a:path w="66" h="60">
                    <a:moveTo>
                      <a:pt x="66" y="0"/>
                    </a:moveTo>
                    <a:lnTo>
                      <a:pt x="0" y="0"/>
                    </a:lnTo>
                    <a:lnTo>
                      <a:pt x="0" y="60"/>
                    </a:lnTo>
                    <a:lnTo>
                      <a:pt x="66" y="60"/>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2" name="Freeform 210"/>
              <p:cNvSpPr>
                <a:spLocks/>
              </p:cNvSpPr>
              <p:nvPr/>
            </p:nvSpPr>
            <p:spPr bwMode="auto">
              <a:xfrm>
                <a:off x="1011" y="2842"/>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3" name="Freeform 211"/>
              <p:cNvSpPr>
                <a:spLocks/>
              </p:cNvSpPr>
              <p:nvPr/>
            </p:nvSpPr>
            <p:spPr bwMode="auto">
              <a:xfrm>
                <a:off x="1011" y="2764"/>
                <a:ext cx="64" cy="60"/>
              </a:xfrm>
              <a:custGeom>
                <a:avLst/>
                <a:gdLst>
                  <a:gd name="T0" fmla="*/ 0 w 64"/>
                  <a:gd name="T1" fmla="*/ 60 h 60"/>
                  <a:gd name="T2" fmla="*/ 64 w 64"/>
                  <a:gd name="T3" fmla="*/ 60 h 60"/>
                  <a:gd name="T4" fmla="*/ 64 w 64"/>
                  <a:gd name="T5" fmla="*/ 0 h 60"/>
                  <a:gd name="T6" fmla="*/ 0 w 64"/>
                  <a:gd name="T7" fmla="*/ 0 h 60"/>
                  <a:gd name="T8" fmla="*/ 0 w 64"/>
                  <a:gd name="T9" fmla="*/ 60 h 60"/>
                  <a:gd name="T10" fmla="*/ 0 w 64"/>
                  <a:gd name="T11" fmla="*/ 60 h 60"/>
                </a:gdLst>
                <a:ahLst/>
                <a:cxnLst>
                  <a:cxn ang="0">
                    <a:pos x="T0" y="T1"/>
                  </a:cxn>
                  <a:cxn ang="0">
                    <a:pos x="T2" y="T3"/>
                  </a:cxn>
                  <a:cxn ang="0">
                    <a:pos x="T4" y="T5"/>
                  </a:cxn>
                  <a:cxn ang="0">
                    <a:pos x="T6" y="T7"/>
                  </a:cxn>
                  <a:cxn ang="0">
                    <a:pos x="T8" y="T9"/>
                  </a:cxn>
                  <a:cxn ang="0">
                    <a:pos x="T10" y="T11"/>
                  </a:cxn>
                </a:cxnLst>
                <a:rect l="0" t="0" r="r" b="b"/>
                <a:pathLst>
                  <a:path w="64" h="60">
                    <a:moveTo>
                      <a:pt x="0" y="60"/>
                    </a:moveTo>
                    <a:lnTo>
                      <a:pt x="64" y="60"/>
                    </a:lnTo>
                    <a:lnTo>
                      <a:pt x="64" y="0"/>
                    </a:lnTo>
                    <a:lnTo>
                      <a:pt x="0" y="0"/>
                    </a:lnTo>
                    <a:lnTo>
                      <a:pt x="0" y="60"/>
                    </a:lnTo>
                    <a:lnTo>
                      <a:pt x="0" y="6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4" name="Freeform 212"/>
              <p:cNvSpPr>
                <a:spLocks/>
              </p:cNvSpPr>
              <p:nvPr/>
            </p:nvSpPr>
            <p:spPr bwMode="auto">
              <a:xfrm>
                <a:off x="1216" y="2764"/>
                <a:ext cx="66" cy="60"/>
              </a:xfrm>
              <a:custGeom>
                <a:avLst/>
                <a:gdLst>
                  <a:gd name="T0" fmla="*/ 0 w 66"/>
                  <a:gd name="T1" fmla="*/ 60 h 60"/>
                  <a:gd name="T2" fmla="*/ 66 w 66"/>
                  <a:gd name="T3" fmla="*/ 60 h 60"/>
                  <a:gd name="T4" fmla="*/ 66 w 66"/>
                  <a:gd name="T5" fmla="*/ 0 h 60"/>
                  <a:gd name="T6" fmla="*/ 0 w 66"/>
                  <a:gd name="T7" fmla="*/ 0 h 60"/>
                  <a:gd name="T8" fmla="*/ 0 w 66"/>
                  <a:gd name="T9" fmla="*/ 60 h 60"/>
                  <a:gd name="T10" fmla="*/ 0 w 66"/>
                  <a:gd name="T11" fmla="*/ 60 h 60"/>
                </a:gdLst>
                <a:ahLst/>
                <a:cxnLst>
                  <a:cxn ang="0">
                    <a:pos x="T0" y="T1"/>
                  </a:cxn>
                  <a:cxn ang="0">
                    <a:pos x="T2" y="T3"/>
                  </a:cxn>
                  <a:cxn ang="0">
                    <a:pos x="T4" y="T5"/>
                  </a:cxn>
                  <a:cxn ang="0">
                    <a:pos x="T6" y="T7"/>
                  </a:cxn>
                  <a:cxn ang="0">
                    <a:pos x="T8" y="T9"/>
                  </a:cxn>
                  <a:cxn ang="0">
                    <a:pos x="T10" y="T11"/>
                  </a:cxn>
                </a:cxnLst>
                <a:rect l="0" t="0" r="r" b="b"/>
                <a:pathLst>
                  <a:path w="66" h="60">
                    <a:moveTo>
                      <a:pt x="0" y="60"/>
                    </a:moveTo>
                    <a:lnTo>
                      <a:pt x="66" y="60"/>
                    </a:lnTo>
                    <a:lnTo>
                      <a:pt x="66" y="0"/>
                    </a:lnTo>
                    <a:lnTo>
                      <a:pt x="0" y="0"/>
                    </a:lnTo>
                    <a:lnTo>
                      <a:pt x="0" y="60"/>
                    </a:lnTo>
                    <a:lnTo>
                      <a:pt x="0" y="6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5" name="Freeform 213"/>
              <p:cNvSpPr>
                <a:spLocks/>
              </p:cNvSpPr>
              <p:nvPr/>
            </p:nvSpPr>
            <p:spPr bwMode="auto">
              <a:xfrm>
                <a:off x="1133" y="2842"/>
                <a:ext cx="65" cy="68"/>
              </a:xfrm>
              <a:custGeom>
                <a:avLst/>
                <a:gdLst>
                  <a:gd name="T0" fmla="*/ 0 w 65"/>
                  <a:gd name="T1" fmla="*/ 0 h 68"/>
                  <a:gd name="T2" fmla="*/ 0 w 65"/>
                  <a:gd name="T3" fmla="*/ 68 h 68"/>
                  <a:gd name="T4" fmla="*/ 65 w 65"/>
                  <a:gd name="T5" fmla="*/ 68 h 68"/>
                  <a:gd name="T6" fmla="*/ 65 w 65"/>
                  <a:gd name="T7" fmla="*/ 0 h 68"/>
                  <a:gd name="T8" fmla="*/ 0 w 65"/>
                  <a:gd name="T9" fmla="*/ 0 h 68"/>
                  <a:gd name="T10" fmla="*/ 0 w 65"/>
                  <a:gd name="T11" fmla="*/ 0 h 68"/>
                </a:gdLst>
                <a:ahLst/>
                <a:cxnLst>
                  <a:cxn ang="0">
                    <a:pos x="T0" y="T1"/>
                  </a:cxn>
                  <a:cxn ang="0">
                    <a:pos x="T2" y="T3"/>
                  </a:cxn>
                  <a:cxn ang="0">
                    <a:pos x="T4" y="T5"/>
                  </a:cxn>
                  <a:cxn ang="0">
                    <a:pos x="T6" y="T7"/>
                  </a:cxn>
                  <a:cxn ang="0">
                    <a:pos x="T8" y="T9"/>
                  </a:cxn>
                  <a:cxn ang="0">
                    <a:pos x="T10" y="T11"/>
                  </a:cxn>
                </a:cxnLst>
                <a:rect l="0" t="0" r="r" b="b"/>
                <a:pathLst>
                  <a:path w="65" h="68">
                    <a:moveTo>
                      <a:pt x="0" y="0"/>
                    </a:moveTo>
                    <a:lnTo>
                      <a:pt x="0" y="68"/>
                    </a:lnTo>
                    <a:lnTo>
                      <a:pt x="65" y="68"/>
                    </a:lnTo>
                    <a:lnTo>
                      <a:pt x="65"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6" name="Freeform 214"/>
              <p:cNvSpPr>
                <a:spLocks/>
              </p:cNvSpPr>
              <p:nvPr/>
            </p:nvSpPr>
            <p:spPr bwMode="auto">
              <a:xfrm>
                <a:off x="1216" y="2842"/>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7" name="Freeform 215"/>
              <p:cNvSpPr>
                <a:spLocks/>
              </p:cNvSpPr>
              <p:nvPr/>
            </p:nvSpPr>
            <p:spPr bwMode="auto">
              <a:xfrm>
                <a:off x="1133" y="2764"/>
                <a:ext cx="65" cy="60"/>
              </a:xfrm>
              <a:custGeom>
                <a:avLst/>
                <a:gdLst>
                  <a:gd name="T0" fmla="*/ 65 w 65"/>
                  <a:gd name="T1" fmla="*/ 0 h 60"/>
                  <a:gd name="T2" fmla="*/ 0 w 65"/>
                  <a:gd name="T3" fmla="*/ 0 h 60"/>
                  <a:gd name="T4" fmla="*/ 0 w 65"/>
                  <a:gd name="T5" fmla="*/ 60 h 60"/>
                  <a:gd name="T6" fmla="*/ 65 w 65"/>
                  <a:gd name="T7" fmla="*/ 60 h 60"/>
                  <a:gd name="T8" fmla="*/ 65 w 65"/>
                  <a:gd name="T9" fmla="*/ 0 h 60"/>
                  <a:gd name="T10" fmla="*/ 65 w 65"/>
                  <a:gd name="T11" fmla="*/ 0 h 60"/>
                </a:gdLst>
                <a:ahLst/>
                <a:cxnLst>
                  <a:cxn ang="0">
                    <a:pos x="T0" y="T1"/>
                  </a:cxn>
                  <a:cxn ang="0">
                    <a:pos x="T2" y="T3"/>
                  </a:cxn>
                  <a:cxn ang="0">
                    <a:pos x="T4" y="T5"/>
                  </a:cxn>
                  <a:cxn ang="0">
                    <a:pos x="T6" y="T7"/>
                  </a:cxn>
                  <a:cxn ang="0">
                    <a:pos x="T8" y="T9"/>
                  </a:cxn>
                  <a:cxn ang="0">
                    <a:pos x="T10" y="T11"/>
                  </a:cxn>
                </a:cxnLst>
                <a:rect l="0" t="0" r="r" b="b"/>
                <a:pathLst>
                  <a:path w="65" h="60">
                    <a:moveTo>
                      <a:pt x="65" y="0"/>
                    </a:moveTo>
                    <a:lnTo>
                      <a:pt x="0" y="0"/>
                    </a:lnTo>
                    <a:lnTo>
                      <a:pt x="0" y="60"/>
                    </a:lnTo>
                    <a:lnTo>
                      <a:pt x="65" y="60"/>
                    </a:lnTo>
                    <a:lnTo>
                      <a:pt x="65" y="0"/>
                    </a:lnTo>
                    <a:lnTo>
                      <a:pt x="65"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8" name="Freeform 216"/>
              <p:cNvSpPr>
                <a:spLocks/>
              </p:cNvSpPr>
              <p:nvPr/>
            </p:nvSpPr>
            <p:spPr bwMode="auto">
              <a:xfrm>
                <a:off x="1216" y="2678"/>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9" name="Freeform 217"/>
              <p:cNvSpPr>
                <a:spLocks/>
              </p:cNvSpPr>
              <p:nvPr/>
            </p:nvSpPr>
            <p:spPr bwMode="auto">
              <a:xfrm>
                <a:off x="1133" y="2678"/>
                <a:ext cx="65" cy="68"/>
              </a:xfrm>
              <a:custGeom>
                <a:avLst/>
                <a:gdLst>
                  <a:gd name="T0" fmla="*/ 65 w 65"/>
                  <a:gd name="T1" fmla="*/ 0 h 68"/>
                  <a:gd name="T2" fmla="*/ 0 w 65"/>
                  <a:gd name="T3" fmla="*/ 0 h 68"/>
                  <a:gd name="T4" fmla="*/ 0 w 65"/>
                  <a:gd name="T5" fmla="*/ 68 h 68"/>
                  <a:gd name="T6" fmla="*/ 65 w 65"/>
                  <a:gd name="T7" fmla="*/ 68 h 68"/>
                  <a:gd name="T8" fmla="*/ 65 w 65"/>
                  <a:gd name="T9" fmla="*/ 0 h 68"/>
                  <a:gd name="T10" fmla="*/ 65 w 65"/>
                  <a:gd name="T11" fmla="*/ 0 h 68"/>
                </a:gdLst>
                <a:ahLst/>
                <a:cxnLst>
                  <a:cxn ang="0">
                    <a:pos x="T0" y="T1"/>
                  </a:cxn>
                  <a:cxn ang="0">
                    <a:pos x="T2" y="T3"/>
                  </a:cxn>
                  <a:cxn ang="0">
                    <a:pos x="T4" y="T5"/>
                  </a:cxn>
                  <a:cxn ang="0">
                    <a:pos x="T6" y="T7"/>
                  </a:cxn>
                  <a:cxn ang="0">
                    <a:pos x="T8" y="T9"/>
                  </a:cxn>
                  <a:cxn ang="0">
                    <a:pos x="T10" y="T11"/>
                  </a:cxn>
                </a:cxnLst>
                <a:rect l="0" t="0" r="r" b="b"/>
                <a:pathLst>
                  <a:path w="65" h="68">
                    <a:moveTo>
                      <a:pt x="65" y="0"/>
                    </a:moveTo>
                    <a:lnTo>
                      <a:pt x="0" y="0"/>
                    </a:lnTo>
                    <a:lnTo>
                      <a:pt x="0" y="68"/>
                    </a:lnTo>
                    <a:lnTo>
                      <a:pt x="65" y="68"/>
                    </a:lnTo>
                    <a:lnTo>
                      <a:pt x="65" y="0"/>
                    </a:lnTo>
                    <a:lnTo>
                      <a:pt x="65"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0" name="Freeform 218"/>
              <p:cNvSpPr>
                <a:spLocks/>
              </p:cNvSpPr>
              <p:nvPr/>
            </p:nvSpPr>
            <p:spPr bwMode="auto">
              <a:xfrm>
                <a:off x="1420" y="2764"/>
                <a:ext cx="64" cy="60"/>
              </a:xfrm>
              <a:custGeom>
                <a:avLst/>
                <a:gdLst>
                  <a:gd name="T0" fmla="*/ 0 w 64"/>
                  <a:gd name="T1" fmla="*/ 60 h 60"/>
                  <a:gd name="T2" fmla="*/ 64 w 64"/>
                  <a:gd name="T3" fmla="*/ 60 h 60"/>
                  <a:gd name="T4" fmla="*/ 64 w 64"/>
                  <a:gd name="T5" fmla="*/ 0 h 60"/>
                  <a:gd name="T6" fmla="*/ 0 w 64"/>
                  <a:gd name="T7" fmla="*/ 0 h 60"/>
                  <a:gd name="T8" fmla="*/ 0 w 64"/>
                  <a:gd name="T9" fmla="*/ 60 h 60"/>
                  <a:gd name="T10" fmla="*/ 0 w 64"/>
                  <a:gd name="T11" fmla="*/ 60 h 60"/>
                </a:gdLst>
                <a:ahLst/>
                <a:cxnLst>
                  <a:cxn ang="0">
                    <a:pos x="T0" y="T1"/>
                  </a:cxn>
                  <a:cxn ang="0">
                    <a:pos x="T2" y="T3"/>
                  </a:cxn>
                  <a:cxn ang="0">
                    <a:pos x="T4" y="T5"/>
                  </a:cxn>
                  <a:cxn ang="0">
                    <a:pos x="T6" y="T7"/>
                  </a:cxn>
                  <a:cxn ang="0">
                    <a:pos x="T8" y="T9"/>
                  </a:cxn>
                  <a:cxn ang="0">
                    <a:pos x="T10" y="T11"/>
                  </a:cxn>
                </a:cxnLst>
                <a:rect l="0" t="0" r="r" b="b"/>
                <a:pathLst>
                  <a:path w="64" h="60">
                    <a:moveTo>
                      <a:pt x="0" y="60"/>
                    </a:moveTo>
                    <a:lnTo>
                      <a:pt x="64" y="60"/>
                    </a:lnTo>
                    <a:lnTo>
                      <a:pt x="64" y="0"/>
                    </a:lnTo>
                    <a:lnTo>
                      <a:pt x="0" y="0"/>
                    </a:lnTo>
                    <a:lnTo>
                      <a:pt x="0" y="60"/>
                    </a:lnTo>
                    <a:lnTo>
                      <a:pt x="0" y="6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1" name="Freeform 219"/>
              <p:cNvSpPr>
                <a:spLocks/>
              </p:cNvSpPr>
              <p:nvPr/>
            </p:nvSpPr>
            <p:spPr bwMode="auto">
              <a:xfrm>
                <a:off x="1420" y="2842"/>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2" name="Freeform 220"/>
              <p:cNvSpPr>
                <a:spLocks/>
              </p:cNvSpPr>
              <p:nvPr/>
            </p:nvSpPr>
            <p:spPr bwMode="auto">
              <a:xfrm>
                <a:off x="1420" y="2678"/>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3" name="Freeform 221"/>
              <p:cNvSpPr>
                <a:spLocks/>
              </p:cNvSpPr>
              <p:nvPr/>
            </p:nvSpPr>
            <p:spPr bwMode="auto">
              <a:xfrm>
                <a:off x="1336" y="2842"/>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4" name="Freeform 222"/>
              <p:cNvSpPr>
                <a:spLocks/>
              </p:cNvSpPr>
              <p:nvPr/>
            </p:nvSpPr>
            <p:spPr bwMode="auto">
              <a:xfrm>
                <a:off x="1336" y="2764"/>
                <a:ext cx="66" cy="60"/>
              </a:xfrm>
              <a:custGeom>
                <a:avLst/>
                <a:gdLst>
                  <a:gd name="T0" fmla="*/ 66 w 66"/>
                  <a:gd name="T1" fmla="*/ 0 h 60"/>
                  <a:gd name="T2" fmla="*/ 0 w 66"/>
                  <a:gd name="T3" fmla="*/ 0 h 60"/>
                  <a:gd name="T4" fmla="*/ 0 w 66"/>
                  <a:gd name="T5" fmla="*/ 60 h 60"/>
                  <a:gd name="T6" fmla="*/ 66 w 66"/>
                  <a:gd name="T7" fmla="*/ 60 h 60"/>
                  <a:gd name="T8" fmla="*/ 66 w 66"/>
                  <a:gd name="T9" fmla="*/ 0 h 60"/>
                  <a:gd name="T10" fmla="*/ 66 w 66"/>
                  <a:gd name="T11" fmla="*/ 0 h 60"/>
                </a:gdLst>
                <a:ahLst/>
                <a:cxnLst>
                  <a:cxn ang="0">
                    <a:pos x="T0" y="T1"/>
                  </a:cxn>
                  <a:cxn ang="0">
                    <a:pos x="T2" y="T3"/>
                  </a:cxn>
                  <a:cxn ang="0">
                    <a:pos x="T4" y="T5"/>
                  </a:cxn>
                  <a:cxn ang="0">
                    <a:pos x="T6" y="T7"/>
                  </a:cxn>
                  <a:cxn ang="0">
                    <a:pos x="T8" y="T9"/>
                  </a:cxn>
                  <a:cxn ang="0">
                    <a:pos x="T10" y="T11"/>
                  </a:cxn>
                </a:cxnLst>
                <a:rect l="0" t="0" r="r" b="b"/>
                <a:pathLst>
                  <a:path w="66" h="60">
                    <a:moveTo>
                      <a:pt x="66" y="0"/>
                    </a:moveTo>
                    <a:lnTo>
                      <a:pt x="0" y="0"/>
                    </a:lnTo>
                    <a:lnTo>
                      <a:pt x="0" y="60"/>
                    </a:lnTo>
                    <a:lnTo>
                      <a:pt x="66" y="60"/>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5" name="Freeform 223"/>
              <p:cNvSpPr>
                <a:spLocks/>
              </p:cNvSpPr>
              <p:nvPr/>
            </p:nvSpPr>
            <p:spPr bwMode="auto">
              <a:xfrm>
                <a:off x="1336" y="2678"/>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6" name="Freeform 224"/>
              <p:cNvSpPr>
                <a:spLocks/>
              </p:cNvSpPr>
              <p:nvPr/>
            </p:nvSpPr>
            <p:spPr bwMode="auto">
              <a:xfrm>
                <a:off x="1622" y="2842"/>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7" name="Freeform 225"/>
              <p:cNvSpPr>
                <a:spLocks/>
              </p:cNvSpPr>
              <p:nvPr/>
            </p:nvSpPr>
            <p:spPr bwMode="auto">
              <a:xfrm>
                <a:off x="1540" y="2842"/>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8" name="Freeform 226"/>
              <p:cNvSpPr>
                <a:spLocks/>
              </p:cNvSpPr>
              <p:nvPr/>
            </p:nvSpPr>
            <p:spPr bwMode="auto">
              <a:xfrm>
                <a:off x="1622" y="2678"/>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9" name="Freeform 227"/>
              <p:cNvSpPr>
                <a:spLocks/>
              </p:cNvSpPr>
              <p:nvPr/>
            </p:nvSpPr>
            <p:spPr bwMode="auto">
              <a:xfrm>
                <a:off x="1622" y="2764"/>
                <a:ext cx="66" cy="60"/>
              </a:xfrm>
              <a:custGeom>
                <a:avLst/>
                <a:gdLst>
                  <a:gd name="T0" fmla="*/ 0 w 66"/>
                  <a:gd name="T1" fmla="*/ 60 h 60"/>
                  <a:gd name="T2" fmla="*/ 66 w 66"/>
                  <a:gd name="T3" fmla="*/ 60 h 60"/>
                  <a:gd name="T4" fmla="*/ 66 w 66"/>
                  <a:gd name="T5" fmla="*/ 0 h 60"/>
                  <a:gd name="T6" fmla="*/ 0 w 66"/>
                  <a:gd name="T7" fmla="*/ 0 h 60"/>
                  <a:gd name="T8" fmla="*/ 0 w 66"/>
                  <a:gd name="T9" fmla="*/ 60 h 60"/>
                  <a:gd name="T10" fmla="*/ 0 w 66"/>
                  <a:gd name="T11" fmla="*/ 60 h 60"/>
                </a:gdLst>
                <a:ahLst/>
                <a:cxnLst>
                  <a:cxn ang="0">
                    <a:pos x="T0" y="T1"/>
                  </a:cxn>
                  <a:cxn ang="0">
                    <a:pos x="T2" y="T3"/>
                  </a:cxn>
                  <a:cxn ang="0">
                    <a:pos x="T4" y="T5"/>
                  </a:cxn>
                  <a:cxn ang="0">
                    <a:pos x="T6" y="T7"/>
                  </a:cxn>
                  <a:cxn ang="0">
                    <a:pos x="T8" y="T9"/>
                  </a:cxn>
                  <a:cxn ang="0">
                    <a:pos x="T10" y="T11"/>
                  </a:cxn>
                </a:cxnLst>
                <a:rect l="0" t="0" r="r" b="b"/>
                <a:pathLst>
                  <a:path w="66" h="60">
                    <a:moveTo>
                      <a:pt x="0" y="60"/>
                    </a:moveTo>
                    <a:lnTo>
                      <a:pt x="66" y="60"/>
                    </a:lnTo>
                    <a:lnTo>
                      <a:pt x="66" y="0"/>
                    </a:lnTo>
                    <a:lnTo>
                      <a:pt x="0" y="0"/>
                    </a:lnTo>
                    <a:lnTo>
                      <a:pt x="0" y="60"/>
                    </a:lnTo>
                    <a:lnTo>
                      <a:pt x="0" y="6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0" name="Freeform 228"/>
              <p:cNvSpPr>
                <a:spLocks/>
              </p:cNvSpPr>
              <p:nvPr/>
            </p:nvSpPr>
            <p:spPr bwMode="auto">
              <a:xfrm>
                <a:off x="1540" y="2764"/>
                <a:ext cx="66" cy="60"/>
              </a:xfrm>
              <a:custGeom>
                <a:avLst/>
                <a:gdLst>
                  <a:gd name="T0" fmla="*/ 66 w 66"/>
                  <a:gd name="T1" fmla="*/ 0 h 60"/>
                  <a:gd name="T2" fmla="*/ 0 w 66"/>
                  <a:gd name="T3" fmla="*/ 0 h 60"/>
                  <a:gd name="T4" fmla="*/ 0 w 66"/>
                  <a:gd name="T5" fmla="*/ 60 h 60"/>
                  <a:gd name="T6" fmla="*/ 66 w 66"/>
                  <a:gd name="T7" fmla="*/ 60 h 60"/>
                  <a:gd name="T8" fmla="*/ 66 w 66"/>
                  <a:gd name="T9" fmla="*/ 0 h 60"/>
                  <a:gd name="T10" fmla="*/ 66 w 66"/>
                  <a:gd name="T11" fmla="*/ 0 h 60"/>
                </a:gdLst>
                <a:ahLst/>
                <a:cxnLst>
                  <a:cxn ang="0">
                    <a:pos x="T0" y="T1"/>
                  </a:cxn>
                  <a:cxn ang="0">
                    <a:pos x="T2" y="T3"/>
                  </a:cxn>
                  <a:cxn ang="0">
                    <a:pos x="T4" y="T5"/>
                  </a:cxn>
                  <a:cxn ang="0">
                    <a:pos x="T6" y="T7"/>
                  </a:cxn>
                  <a:cxn ang="0">
                    <a:pos x="T8" y="T9"/>
                  </a:cxn>
                  <a:cxn ang="0">
                    <a:pos x="T10" y="T11"/>
                  </a:cxn>
                </a:cxnLst>
                <a:rect l="0" t="0" r="r" b="b"/>
                <a:pathLst>
                  <a:path w="66" h="60">
                    <a:moveTo>
                      <a:pt x="66" y="0"/>
                    </a:moveTo>
                    <a:lnTo>
                      <a:pt x="0" y="0"/>
                    </a:lnTo>
                    <a:lnTo>
                      <a:pt x="0" y="60"/>
                    </a:lnTo>
                    <a:lnTo>
                      <a:pt x="66" y="60"/>
                    </a:lnTo>
                    <a:lnTo>
                      <a:pt x="66" y="0"/>
                    </a:lnTo>
                    <a:lnTo>
                      <a:pt x="6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1" name="Freeform 229"/>
              <p:cNvSpPr>
                <a:spLocks/>
              </p:cNvSpPr>
              <p:nvPr/>
            </p:nvSpPr>
            <p:spPr bwMode="auto">
              <a:xfrm>
                <a:off x="1540" y="2678"/>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2" name="Freeform 230"/>
              <p:cNvSpPr>
                <a:spLocks/>
              </p:cNvSpPr>
              <p:nvPr/>
            </p:nvSpPr>
            <p:spPr bwMode="auto">
              <a:xfrm>
                <a:off x="1011" y="2363"/>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3" name="Freeform 231"/>
              <p:cNvSpPr>
                <a:spLocks/>
              </p:cNvSpPr>
              <p:nvPr/>
            </p:nvSpPr>
            <p:spPr bwMode="auto">
              <a:xfrm>
                <a:off x="929" y="2527"/>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4" name="Freeform 232"/>
              <p:cNvSpPr>
                <a:spLocks/>
              </p:cNvSpPr>
              <p:nvPr/>
            </p:nvSpPr>
            <p:spPr bwMode="auto">
              <a:xfrm>
                <a:off x="929" y="2363"/>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5" name="Freeform 233"/>
              <p:cNvSpPr>
                <a:spLocks/>
              </p:cNvSpPr>
              <p:nvPr/>
            </p:nvSpPr>
            <p:spPr bwMode="auto">
              <a:xfrm>
                <a:off x="929" y="2449"/>
                <a:ext cx="66" cy="60"/>
              </a:xfrm>
              <a:custGeom>
                <a:avLst/>
                <a:gdLst>
                  <a:gd name="T0" fmla="*/ 66 w 66"/>
                  <a:gd name="T1" fmla="*/ 0 h 60"/>
                  <a:gd name="T2" fmla="*/ 0 w 66"/>
                  <a:gd name="T3" fmla="*/ 0 h 60"/>
                  <a:gd name="T4" fmla="*/ 0 w 66"/>
                  <a:gd name="T5" fmla="*/ 60 h 60"/>
                  <a:gd name="T6" fmla="*/ 66 w 66"/>
                  <a:gd name="T7" fmla="*/ 60 h 60"/>
                  <a:gd name="T8" fmla="*/ 66 w 66"/>
                  <a:gd name="T9" fmla="*/ 0 h 60"/>
                  <a:gd name="T10" fmla="*/ 66 w 66"/>
                  <a:gd name="T11" fmla="*/ 0 h 60"/>
                </a:gdLst>
                <a:ahLst/>
                <a:cxnLst>
                  <a:cxn ang="0">
                    <a:pos x="T0" y="T1"/>
                  </a:cxn>
                  <a:cxn ang="0">
                    <a:pos x="T2" y="T3"/>
                  </a:cxn>
                  <a:cxn ang="0">
                    <a:pos x="T4" y="T5"/>
                  </a:cxn>
                  <a:cxn ang="0">
                    <a:pos x="T6" y="T7"/>
                  </a:cxn>
                  <a:cxn ang="0">
                    <a:pos x="T8" y="T9"/>
                  </a:cxn>
                  <a:cxn ang="0">
                    <a:pos x="T10" y="T11"/>
                  </a:cxn>
                </a:cxnLst>
                <a:rect l="0" t="0" r="r" b="b"/>
                <a:pathLst>
                  <a:path w="66" h="60">
                    <a:moveTo>
                      <a:pt x="66" y="0"/>
                    </a:moveTo>
                    <a:lnTo>
                      <a:pt x="0" y="0"/>
                    </a:lnTo>
                    <a:lnTo>
                      <a:pt x="0" y="60"/>
                    </a:lnTo>
                    <a:lnTo>
                      <a:pt x="66" y="60"/>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6" name="Freeform 234"/>
              <p:cNvSpPr>
                <a:spLocks/>
              </p:cNvSpPr>
              <p:nvPr/>
            </p:nvSpPr>
            <p:spPr bwMode="auto">
              <a:xfrm>
                <a:off x="1011" y="2527"/>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7" name="Freeform 235"/>
              <p:cNvSpPr>
                <a:spLocks/>
              </p:cNvSpPr>
              <p:nvPr/>
            </p:nvSpPr>
            <p:spPr bwMode="auto">
              <a:xfrm>
                <a:off x="1011" y="2449"/>
                <a:ext cx="64" cy="60"/>
              </a:xfrm>
              <a:custGeom>
                <a:avLst/>
                <a:gdLst>
                  <a:gd name="T0" fmla="*/ 0 w 64"/>
                  <a:gd name="T1" fmla="*/ 60 h 60"/>
                  <a:gd name="T2" fmla="*/ 64 w 64"/>
                  <a:gd name="T3" fmla="*/ 60 h 60"/>
                  <a:gd name="T4" fmla="*/ 64 w 64"/>
                  <a:gd name="T5" fmla="*/ 0 h 60"/>
                  <a:gd name="T6" fmla="*/ 0 w 64"/>
                  <a:gd name="T7" fmla="*/ 0 h 60"/>
                  <a:gd name="T8" fmla="*/ 0 w 64"/>
                  <a:gd name="T9" fmla="*/ 60 h 60"/>
                  <a:gd name="T10" fmla="*/ 0 w 64"/>
                  <a:gd name="T11" fmla="*/ 60 h 60"/>
                </a:gdLst>
                <a:ahLst/>
                <a:cxnLst>
                  <a:cxn ang="0">
                    <a:pos x="T0" y="T1"/>
                  </a:cxn>
                  <a:cxn ang="0">
                    <a:pos x="T2" y="T3"/>
                  </a:cxn>
                  <a:cxn ang="0">
                    <a:pos x="T4" y="T5"/>
                  </a:cxn>
                  <a:cxn ang="0">
                    <a:pos x="T6" y="T7"/>
                  </a:cxn>
                  <a:cxn ang="0">
                    <a:pos x="T8" y="T9"/>
                  </a:cxn>
                  <a:cxn ang="0">
                    <a:pos x="T10" y="T11"/>
                  </a:cxn>
                </a:cxnLst>
                <a:rect l="0" t="0" r="r" b="b"/>
                <a:pathLst>
                  <a:path w="64" h="60">
                    <a:moveTo>
                      <a:pt x="0" y="60"/>
                    </a:moveTo>
                    <a:lnTo>
                      <a:pt x="64" y="60"/>
                    </a:lnTo>
                    <a:lnTo>
                      <a:pt x="64" y="0"/>
                    </a:lnTo>
                    <a:lnTo>
                      <a:pt x="0" y="0"/>
                    </a:lnTo>
                    <a:lnTo>
                      <a:pt x="0" y="60"/>
                    </a:lnTo>
                    <a:lnTo>
                      <a:pt x="0" y="6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8" name="Freeform 236"/>
              <p:cNvSpPr>
                <a:spLocks/>
              </p:cNvSpPr>
              <p:nvPr/>
            </p:nvSpPr>
            <p:spPr bwMode="auto">
              <a:xfrm>
                <a:off x="1216" y="2449"/>
                <a:ext cx="66" cy="60"/>
              </a:xfrm>
              <a:custGeom>
                <a:avLst/>
                <a:gdLst>
                  <a:gd name="T0" fmla="*/ 0 w 66"/>
                  <a:gd name="T1" fmla="*/ 60 h 60"/>
                  <a:gd name="T2" fmla="*/ 66 w 66"/>
                  <a:gd name="T3" fmla="*/ 60 h 60"/>
                  <a:gd name="T4" fmla="*/ 66 w 66"/>
                  <a:gd name="T5" fmla="*/ 0 h 60"/>
                  <a:gd name="T6" fmla="*/ 0 w 66"/>
                  <a:gd name="T7" fmla="*/ 0 h 60"/>
                  <a:gd name="T8" fmla="*/ 0 w 66"/>
                  <a:gd name="T9" fmla="*/ 60 h 60"/>
                  <a:gd name="T10" fmla="*/ 0 w 66"/>
                  <a:gd name="T11" fmla="*/ 60 h 60"/>
                </a:gdLst>
                <a:ahLst/>
                <a:cxnLst>
                  <a:cxn ang="0">
                    <a:pos x="T0" y="T1"/>
                  </a:cxn>
                  <a:cxn ang="0">
                    <a:pos x="T2" y="T3"/>
                  </a:cxn>
                  <a:cxn ang="0">
                    <a:pos x="T4" y="T5"/>
                  </a:cxn>
                  <a:cxn ang="0">
                    <a:pos x="T6" y="T7"/>
                  </a:cxn>
                  <a:cxn ang="0">
                    <a:pos x="T8" y="T9"/>
                  </a:cxn>
                  <a:cxn ang="0">
                    <a:pos x="T10" y="T11"/>
                  </a:cxn>
                </a:cxnLst>
                <a:rect l="0" t="0" r="r" b="b"/>
                <a:pathLst>
                  <a:path w="66" h="60">
                    <a:moveTo>
                      <a:pt x="0" y="60"/>
                    </a:moveTo>
                    <a:lnTo>
                      <a:pt x="66" y="60"/>
                    </a:lnTo>
                    <a:lnTo>
                      <a:pt x="66" y="0"/>
                    </a:lnTo>
                    <a:lnTo>
                      <a:pt x="0" y="0"/>
                    </a:lnTo>
                    <a:lnTo>
                      <a:pt x="0" y="60"/>
                    </a:lnTo>
                    <a:lnTo>
                      <a:pt x="0" y="6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9" name="Freeform 237"/>
              <p:cNvSpPr>
                <a:spLocks/>
              </p:cNvSpPr>
              <p:nvPr/>
            </p:nvSpPr>
            <p:spPr bwMode="auto">
              <a:xfrm>
                <a:off x="1133" y="2527"/>
                <a:ext cx="65" cy="68"/>
              </a:xfrm>
              <a:custGeom>
                <a:avLst/>
                <a:gdLst>
                  <a:gd name="T0" fmla="*/ 0 w 65"/>
                  <a:gd name="T1" fmla="*/ 0 h 68"/>
                  <a:gd name="T2" fmla="*/ 0 w 65"/>
                  <a:gd name="T3" fmla="*/ 68 h 68"/>
                  <a:gd name="T4" fmla="*/ 65 w 65"/>
                  <a:gd name="T5" fmla="*/ 68 h 68"/>
                  <a:gd name="T6" fmla="*/ 65 w 65"/>
                  <a:gd name="T7" fmla="*/ 0 h 68"/>
                  <a:gd name="T8" fmla="*/ 0 w 65"/>
                  <a:gd name="T9" fmla="*/ 0 h 68"/>
                  <a:gd name="T10" fmla="*/ 0 w 65"/>
                  <a:gd name="T11" fmla="*/ 0 h 68"/>
                </a:gdLst>
                <a:ahLst/>
                <a:cxnLst>
                  <a:cxn ang="0">
                    <a:pos x="T0" y="T1"/>
                  </a:cxn>
                  <a:cxn ang="0">
                    <a:pos x="T2" y="T3"/>
                  </a:cxn>
                  <a:cxn ang="0">
                    <a:pos x="T4" y="T5"/>
                  </a:cxn>
                  <a:cxn ang="0">
                    <a:pos x="T6" y="T7"/>
                  </a:cxn>
                  <a:cxn ang="0">
                    <a:pos x="T8" y="T9"/>
                  </a:cxn>
                  <a:cxn ang="0">
                    <a:pos x="T10" y="T11"/>
                  </a:cxn>
                </a:cxnLst>
                <a:rect l="0" t="0" r="r" b="b"/>
                <a:pathLst>
                  <a:path w="65" h="68">
                    <a:moveTo>
                      <a:pt x="0" y="0"/>
                    </a:moveTo>
                    <a:lnTo>
                      <a:pt x="0" y="68"/>
                    </a:lnTo>
                    <a:lnTo>
                      <a:pt x="65" y="68"/>
                    </a:lnTo>
                    <a:lnTo>
                      <a:pt x="65"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0" name="Freeform 238"/>
              <p:cNvSpPr>
                <a:spLocks/>
              </p:cNvSpPr>
              <p:nvPr/>
            </p:nvSpPr>
            <p:spPr bwMode="auto">
              <a:xfrm>
                <a:off x="1216" y="2527"/>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1" name="Freeform 239"/>
              <p:cNvSpPr>
                <a:spLocks/>
              </p:cNvSpPr>
              <p:nvPr/>
            </p:nvSpPr>
            <p:spPr bwMode="auto">
              <a:xfrm>
                <a:off x="1133" y="2449"/>
                <a:ext cx="65" cy="60"/>
              </a:xfrm>
              <a:custGeom>
                <a:avLst/>
                <a:gdLst>
                  <a:gd name="T0" fmla="*/ 65 w 65"/>
                  <a:gd name="T1" fmla="*/ 0 h 60"/>
                  <a:gd name="T2" fmla="*/ 0 w 65"/>
                  <a:gd name="T3" fmla="*/ 0 h 60"/>
                  <a:gd name="T4" fmla="*/ 0 w 65"/>
                  <a:gd name="T5" fmla="*/ 60 h 60"/>
                  <a:gd name="T6" fmla="*/ 65 w 65"/>
                  <a:gd name="T7" fmla="*/ 60 h 60"/>
                  <a:gd name="T8" fmla="*/ 65 w 65"/>
                  <a:gd name="T9" fmla="*/ 0 h 60"/>
                  <a:gd name="T10" fmla="*/ 65 w 65"/>
                  <a:gd name="T11" fmla="*/ 0 h 60"/>
                </a:gdLst>
                <a:ahLst/>
                <a:cxnLst>
                  <a:cxn ang="0">
                    <a:pos x="T0" y="T1"/>
                  </a:cxn>
                  <a:cxn ang="0">
                    <a:pos x="T2" y="T3"/>
                  </a:cxn>
                  <a:cxn ang="0">
                    <a:pos x="T4" y="T5"/>
                  </a:cxn>
                  <a:cxn ang="0">
                    <a:pos x="T6" y="T7"/>
                  </a:cxn>
                  <a:cxn ang="0">
                    <a:pos x="T8" y="T9"/>
                  </a:cxn>
                  <a:cxn ang="0">
                    <a:pos x="T10" y="T11"/>
                  </a:cxn>
                </a:cxnLst>
                <a:rect l="0" t="0" r="r" b="b"/>
                <a:pathLst>
                  <a:path w="65" h="60">
                    <a:moveTo>
                      <a:pt x="65" y="0"/>
                    </a:moveTo>
                    <a:lnTo>
                      <a:pt x="0" y="0"/>
                    </a:lnTo>
                    <a:lnTo>
                      <a:pt x="0" y="60"/>
                    </a:lnTo>
                    <a:lnTo>
                      <a:pt x="65" y="60"/>
                    </a:lnTo>
                    <a:lnTo>
                      <a:pt x="65" y="0"/>
                    </a:lnTo>
                    <a:lnTo>
                      <a:pt x="65"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2" name="Freeform 240"/>
              <p:cNvSpPr>
                <a:spLocks/>
              </p:cNvSpPr>
              <p:nvPr/>
            </p:nvSpPr>
            <p:spPr bwMode="auto">
              <a:xfrm>
                <a:off x="1216" y="2363"/>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3" name="Freeform 241"/>
              <p:cNvSpPr>
                <a:spLocks/>
              </p:cNvSpPr>
              <p:nvPr/>
            </p:nvSpPr>
            <p:spPr bwMode="auto">
              <a:xfrm>
                <a:off x="1133" y="2363"/>
                <a:ext cx="65" cy="68"/>
              </a:xfrm>
              <a:custGeom>
                <a:avLst/>
                <a:gdLst>
                  <a:gd name="T0" fmla="*/ 65 w 65"/>
                  <a:gd name="T1" fmla="*/ 0 h 68"/>
                  <a:gd name="T2" fmla="*/ 0 w 65"/>
                  <a:gd name="T3" fmla="*/ 0 h 68"/>
                  <a:gd name="T4" fmla="*/ 0 w 65"/>
                  <a:gd name="T5" fmla="*/ 68 h 68"/>
                  <a:gd name="T6" fmla="*/ 65 w 65"/>
                  <a:gd name="T7" fmla="*/ 68 h 68"/>
                  <a:gd name="T8" fmla="*/ 65 w 65"/>
                  <a:gd name="T9" fmla="*/ 0 h 68"/>
                  <a:gd name="T10" fmla="*/ 65 w 65"/>
                  <a:gd name="T11" fmla="*/ 0 h 68"/>
                </a:gdLst>
                <a:ahLst/>
                <a:cxnLst>
                  <a:cxn ang="0">
                    <a:pos x="T0" y="T1"/>
                  </a:cxn>
                  <a:cxn ang="0">
                    <a:pos x="T2" y="T3"/>
                  </a:cxn>
                  <a:cxn ang="0">
                    <a:pos x="T4" y="T5"/>
                  </a:cxn>
                  <a:cxn ang="0">
                    <a:pos x="T6" y="T7"/>
                  </a:cxn>
                  <a:cxn ang="0">
                    <a:pos x="T8" y="T9"/>
                  </a:cxn>
                  <a:cxn ang="0">
                    <a:pos x="T10" y="T11"/>
                  </a:cxn>
                </a:cxnLst>
                <a:rect l="0" t="0" r="r" b="b"/>
                <a:pathLst>
                  <a:path w="65" h="68">
                    <a:moveTo>
                      <a:pt x="65" y="0"/>
                    </a:moveTo>
                    <a:lnTo>
                      <a:pt x="0" y="0"/>
                    </a:lnTo>
                    <a:lnTo>
                      <a:pt x="0" y="68"/>
                    </a:lnTo>
                    <a:lnTo>
                      <a:pt x="65" y="68"/>
                    </a:lnTo>
                    <a:lnTo>
                      <a:pt x="65" y="0"/>
                    </a:lnTo>
                    <a:lnTo>
                      <a:pt x="65"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4" name="Freeform 242"/>
              <p:cNvSpPr>
                <a:spLocks/>
              </p:cNvSpPr>
              <p:nvPr/>
            </p:nvSpPr>
            <p:spPr bwMode="auto">
              <a:xfrm>
                <a:off x="1420" y="2449"/>
                <a:ext cx="64" cy="60"/>
              </a:xfrm>
              <a:custGeom>
                <a:avLst/>
                <a:gdLst>
                  <a:gd name="T0" fmla="*/ 0 w 64"/>
                  <a:gd name="T1" fmla="*/ 60 h 60"/>
                  <a:gd name="T2" fmla="*/ 64 w 64"/>
                  <a:gd name="T3" fmla="*/ 60 h 60"/>
                  <a:gd name="T4" fmla="*/ 64 w 64"/>
                  <a:gd name="T5" fmla="*/ 0 h 60"/>
                  <a:gd name="T6" fmla="*/ 0 w 64"/>
                  <a:gd name="T7" fmla="*/ 0 h 60"/>
                  <a:gd name="T8" fmla="*/ 0 w 64"/>
                  <a:gd name="T9" fmla="*/ 60 h 60"/>
                  <a:gd name="T10" fmla="*/ 0 w 64"/>
                  <a:gd name="T11" fmla="*/ 60 h 60"/>
                </a:gdLst>
                <a:ahLst/>
                <a:cxnLst>
                  <a:cxn ang="0">
                    <a:pos x="T0" y="T1"/>
                  </a:cxn>
                  <a:cxn ang="0">
                    <a:pos x="T2" y="T3"/>
                  </a:cxn>
                  <a:cxn ang="0">
                    <a:pos x="T4" y="T5"/>
                  </a:cxn>
                  <a:cxn ang="0">
                    <a:pos x="T6" y="T7"/>
                  </a:cxn>
                  <a:cxn ang="0">
                    <a:pos x="T8" y="T9"/>
                  </a:cxn>
                  <a:cxn ang="0">
                    <a:pos x="T10" y="T11"/>
                  </a:cxn>
                </a:cxnLst>
                <a:rect l="0" t="0" r="r" b="b"/>
                <a:pathLst>
                  <a:path w="64" h="60">
                    <a:moveTo>
                      <a:pt x="0" y="60"/>
                    </a:moveTo>
                    <a:lnTo>
                      <a:pt x="64" y="60"/>
                    </a:lnTo>
                    <a:lnTo>
                      <a:pt x="64" y="0"/>
                    </a:lnTo>
                    <a:lnTo>
                      <a:pt x="0" y="0"/>
                    </a:lnTo>
                    <a:lnTo>
                      <a:pt x="0" y="60"/>
                    </a:lnTo>
                    <a:lnTo>
                      <a:pt x="0" y="6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5" name="Freeform 243"/>
              <p:cNvSpPr>
                <a:spLocks/>
              </p:cNvSpPr>
              <p:nvPr/>
            </p:nvSpPr>
            <p:spPr bwMode="auto">
              <a:xfrm>
                <a:off x="1420" y="2527"/>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6" name="Freeform 244"/>
              <p:cNvSpPr>
                <a:spLocks/>
              </p:cNvSpPr>
              <p:nvPr/>
            </p:nvSpPr>
            <p:spPr bwMode="auto">
              <a:xfrm>
                <a:off x="1420" y="2363"/>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7" name="Freeform 245"/>
              <p:cNvSpPr>
                <a:spLocks/>
              </p:cNvSpPr>
              <p:nvPr/>
            </p:nvSpPr>
            <p:spPr bwMode="auto">
              <a:xfrm>
                <a:off x="1336" y="2527"/>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8" name="Freeform 246"/>
              <p:cNvSpPr>
                <a:spLocks/>
              </p:cNvSpPr>
              <p:nvPr/>
            </p:nvSpPr>
            <p:spPr bwMode="auto">
              <a:xfrm>
                <a:off x="1336" y="2449"/>
                <a:ext cx="66" cy="60"/>
              </a:xfrm>
              <a:custGeom>
                <a:avLst/>
                <a:gdLst>
                  <a:gd name="T0" fmla="*/ 66 w 66"/>
                  <a:gd name="T1" fmla="*/ 0 h 60"/>
                  <a:gd name="T2" fmla="*/ 0 w 66"/>
                  <a:gd name="T3" fmla="*/ 0 h 60"/>
                  <a:gd name="T4" fmla="*/ 0 w 66"/>
                  <a:gd name="T5" fmla="*/ 60 h 60"/>
                  <a:gd name="T6" fmla="*/ 66 w 66"/>
                  <a:gd name="T7" fmla="*/ 60 h 60"/>
                  <a:gd name="T8" fmla="*/ 66 w 66"/>
                  <a:gd name="T9" fmla="*/ 0 h 60"/>
                  <a:gd name="T10" fmla="*/ 66 w 66"/>
                  <a:gd name="T11" fmla="*/ 0 h 60"/>
                </a:gdLst>
                <a:ahLst/>
                <a:cxnLst>
                  <a:cxn ang="0">
                    <a:pos x="T0" y="T1"/>
                  </a:cxn>
                  <a:cxn ang="0">
                    <a:pos x="T2" y="T3"/>
                  </a:cxn>
                  <a:cxn ang="0">
                    <a:pos x="T4" y="T5"/>
                  </a:cxn>
                  <a:cxn ang="0">
                    <a:pos x="T6" y="T7"/>
                  </a:cxn>
                  <a:cxn ang="0">
                    <a:pos x="T8" y="T9"/>
                  </a:cxn>
                  <a:cxn ang="0">
                    <a:pos x="T10" y="T11"/>
                  </a:cxn>
                </a:cxnLst>
                <a:rect l="0" t="0" r="r" b="b"/>
                <a:pathLst>
                  <a:path w="66" h="60">
                    <a:moveTo>
                      <a:pt x="66" y="0"/>
                    </a:moveTo>
                    <a:lnTo>
                      <a:pt x="0" y="0"/>
                    </a:lnTo>
                    <a:lnTo>
                      <a:pt x="0" y="60"/>
                    </a:lnTo>
                    <a:lnTo>
                      <a:pt x="66" y="60"/>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9" name="Freeform 247"/>
              <p:cNvSpPr>
                <a:spLocks/>
              </p:cNvSpPr>
              <p:nvPr/>
            </p:nvSpPr>
            <p:spPr bwMode="auto">
              <a:xfrm>
                <a:off x="1336" y="2363"/>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0" name="Freeform 248"/>
              <p:cNvSpPr>
                <a:spLocks/>
              </p:cNvSpPr>
              <p:nvPr/>
            </p:nvSpPr>
            <p:spPr bwMode="auto">
              <a:xfrm>
                <a:off x="1622" y="2527"/>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1" name="Freeform 249"/>
              <p:cNvSpPr>
                <a:spLocks/>
              </p:cNvSpPr>
              <p:nvPr/>
            </p:nvSpPr>
            <p:spPr bwMode="auto">
              <a:xfrm>
                <a:off x="1540" y="2527"/>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2" name="Freeform 250"/>
              <p:cNvSpPr>
                <a:spLocks/>
              </p:cNvSpPr>
              <p:nvPr/>
            </p:nvSpPr>
            <p:spPr bwMode="auto">
              <a:xfrm>
                <a:off x="1622" y="2363"/>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3" name="Freeform 251"/>
              <p:cNvSpPr>
                <a:spLocks/>
              </p:cNvSpPr>
              <p:nvPr/>
            </p:nvSpPr>
            <p:spPr bwMode="auto">
              <a:xfrm>
                <a:off x="1622" y="2449"/>
                <a:ext cx="66" cy="60"/>
              </a:xfrm>
              <a:custGeom>
                <a:avLst/>
                <a:gdLst>
                  <a:gd name="T0" fmla="*/ 0 w 66"/>
                  <a:gd name="T1" fmla="*/ 60 h 60"/>
                  <a:gd name="T2" fmla="*/ 66 w 66"/>
                  <a:gd name="T3" fmla="*/ 60 h 60"/>
                  <a:gd name="T4" fmla="*/ 66 w 66"/>
                  <a:gd name="T5" fmla="*/ 0 h 60"/>
                  <a:gd name="T6" fmla="*/ 0 w 66"/>
                  <a:gd name="T7" fmla="*/ 0 h 60"/>
                  <a:gd name="T8" fmla="*/ 0 w 66"/>
                  <a:gd name="T9" fmla="*/ 60 h 60"/>
                  <a:gd name="T10" fmla="*/ 0 w 66"/>
                  <a:gd name="T11" fmla="*/ 60 h 60"/>
                </a:gdLst>
                <a:ahLst/>
                <a:cxnLst>
                  <a:cxn ang="0">
                    <a:pos x="T0" y="T1"/>
                  </a:cxn>
                  <a:cxn ang="0">
                    <a:pos x="T2" y="T3"/>
                  </a:cxn>
                  <a:cxn ang="0">
                    <a:pos x="T4" y="T5"/>
                  </a:cxn>
                  <a:cxn ang="0">
                    <a:pos x="T6" y="T7"/>
                  </a:cxn>
                  <a:cxn ang="0">
                    <a:pos x="T8" y="T9"/>
                  </a:cxn>
                  <a:cxn ang="0">
                    <a:pos x="T10" y="T11"/>
                  </a:cxn>
                </a:cxnLst>
                <a:rect l="0" t="0" r="r" b="b"/>
                <a:pathLst>
                  <a:path w="66" h="60">
                    <a:moveTo>
                      <a:pt x="0" y="60"/>
                    </a:moveTo>
                    <a:lnTo>
                      <a:pt x="66" y="60"/>
                    </a:lnTo>
                    <a:lnTo>
                      <a:pt x="66" y="0"/>
                    </a:lnTo>
                    <a:lnTo>
                      <a:pt x="0" y="0"/>
                    </a:lnTo>
                    <a:lnTo>
                      <a:pt x="0" y="60"/>
                    </a:lnTo>
                    <a:lnTo>
                      <a:pt x="0" y="6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4" name="Freeform 252"/>
              <p:cNvSpPr>
                <a:spLocks/>
              </p:cNvSpPr>
              <p:nvPr/>
            </p:nvSpPr>
            <p:spPr bwMode="auto">
              <a:xfrm>
                <a:off x="1540" y="2449"/>
                <a:ext cx="66" cy="60"/>
              </a:xfrm>
              <a:custGeom>
                <a:avLst/>
                <a:gdLst>
                  <a:gd name="T0" fmla="*/ 66 w 66"/>
                  <a:gd name="T1" fmla="*/ 0 h 60"/>
                  <a:gd name="T2" fmla="*/ 0 w 66"/>
                  <a:gd name="T3" fmla="*/ 0 h 60"/>
                  <a:gd name="T4" fmla="*/ 0 w 66"/>
                  <a:gd name="T5" fmla="*/ 60 h 60"/>
                  <a:gd name="T6" fmla="*/ 66 w 66"/>
                  <a:gd name="T7" fmla="*/ 60 h 60"/>
                  <a:gd name="T8" fmla="*/ 66 w 66"/>
                  <a:gd name="T9" fmla="*/ 0 h 60"/>
                  <a:gd name="T10" fmla="*/ 66 w 66"/>
                  <a:gd name="T11" fmla="*/ 0 h 60"/>
                </a:gdLst>
                <a:ahLst/>
                <a:cxnLst>
                  <a:cxn ang="0">
                    <a:pos x="T0" y="T1"/>
                  </a:cxn>
                  <a:cxn ang="0">
                    <a:pos x="T2" y="T3"/>
                  </a:cxn>
                  <a:cxn ang="0">
                    <a:pos x="T4" y="T5"/>
                  </a:cxn>
                  <a:cxn ang="0">
                    <a:pos x="T6" y="T7"/>
                  </a:cxn>
                  <a:cxn ang="0">
                    <a:pos x="T8" y="T9"/>
                  </a:cxn>
                  <a:cxn ang="0">
                    <a:pos x="T10" y="T11"/>
                  </a:cxn>
                </a:cxnLst>
                <a:rect l="0" t="0" r="r" b="b"/>
                <a:pathLst>
                  <a:path w="66" h="60">
                    <a:moveTo>
                      <a:pt x="66" y="0"/>
                    </a:moveTo>
                    <a:lnTo>
                      <a:pt x="0" y="0"/>
                    </a:lnTo>
                    <a:lnTo>
                      <a:pt x="0" y="60"/>
                    </a:lnTo>
                    <a:lnTo>
                      <a:pt x="66" y="60"/>
                    </a:lnTo>
                    <a:lnTo>
                      <a:pt x="66" y="0"/>
                    </a:lnTo>
                    <a:lnTo>
                      <a:pt x="6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5" name="Freeform 253"/>
              <p:cNvSpPr>
                <a:spLocks/>
              </p:cNvSpPr>
              <p:nvPr/>
            </p:nvSpPr>
            <p:spPr bwMode="auto">
              <a:xfrm>
                <a:off x="1540" y="2363"/>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6" name="Freeform 254"/>
              <p:cNvSpPr>
                <a:spLocks/>
              </p:cNvSpPr>
              <p:nvPr/>
            </p:nvSpPr>
            <p:spPr bwMode="auto">
              <a:xfrm>
                <a:off x="929" y="3485"/>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7" name="Freeform 255"/>
              <p:cNvSpPr>
                <a:spLocks/>
              </p:cNvSpPr>
              <p:nvPr/>
            </p:nvSpPr>
            <p:spPr bwMode="auto">
              <a:xfrm>
                <a:off x="929" y="3325"/>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8" name="Freeform 256"/>
              <p:cNvSpPr>
                <a:spLocks/>
              </p:cNvSpPr>
              <p:nvPr/>
            </p:nvSpPr>
            <p:spPr bwMode="auto">
              <a:xfrm>
                <a:off x="929" y="3409"/>
                <a:ext cx="66" cy="58"/>
              </a:xfrm>
              <a:custGeom>
                <a:avLst/>
                <a:gdLst>
                  <a:gd name="T0" fmla="*/ 66 w 66"/>
                  <a:gd name="T1" fmla="*/ 0 h 58"/>
                  <a:gd name="T2" fmla="*/ 0 w 66"/>
                  <a:gd name="T3" fmla="*/ 0 h 58"/>
                  <a:gd name="T4" fmla="*/ 0 w 66"/>
                  <a:gd name="T5" fmla="*/ 58 h 58"/>
                  <a:gd name="T6" fmla="*/ 66 w 66"/>
                  <a:gd name="T7" fmla="*/ 58 h 58"/>
                  <a:gd name="T8" fmla="*/ 66 w 66"/>
                  <a:gd name="T9" fmla="*/ 0 h 58"/>
                  <a:gd name="T10" fmla="*/ 66 w 66"/>
                  <a:gd name="T11" fmla="*/ 0 h 58"/>
                </a:gdLst>
                <a:ahLst/>
                <a:cxnLst>
                  <a:cxn ang="0">
                    <a:pos x="T0" y="T1"/>
                  </a:cxn>
                  <a:cxn ang="0">
                    <a:pos x="T2" y="T3"/>
                  </a:cxn>
                  <a:cxn ang="0">
                    <a:pos x="T4" y="T5"/>
                  </a:cxn>
                  <a:cxn ang="0">
                    <a:pos x="T6" y="T7"/>
                  </a:cxn>
                  <a:cxn ang="0">
                    <a:pos x="T8" y="T9"/>
                  </a:cxn>
                  <a:cxn ang="0">
                    <a:pos x="T10" y="T11"/>
                  </a:cxn>
                </a:cxnLst>
                <a:rect l="0" t="0" r="r" b="b"/>
                <a:pathLst>
                  <a:path w="66" h="58">
                    <a:moveTo>
                      <a:pt x="66" y="0"/>
                    </a:moveTo>
                    <a:lnTo>
                      <a:pt x="0" y="0"/>
                    </a:lnTo>
                    <a:lnTo>
                      <a:pt x="0" y="58"/>
                    </a:lnTo>
                    <a:lnTo>
                      <a:pt x="66" y="58"/>
                    </a:lnTo>
                    <a:lnTo>
                      <a:pt x="66" y="0"/>
                    </a:lnTo>
                    <a:lnTo>
                      <a:pt x="66" y="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9" name="Freeform 257"/>
              <p:cNvSpPr>
                <a:spLocks/>
              </p:cNvSpPr>
              <p:nvPr/>
            </p:nvSpPr>
            <p:spPr bwMode="auto">
              <a:xfrm>
                <a:off x="1011" y="3485"/>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0" name="Freeform 258"/>
              <p:cNvSpPr>
                <a:spLocks/>
              </p:cNvSpPr>
              <p:nvPr/>
            </p:nvSpPr>
            <p:spPr bwMode="auto">
              <a:xfrm>
                <a:off x="1011" y="3409"/>
                <a:ext cx="64" cy="58"/>
              </a:xfrm>
              <a:custGeom>
                <a:avLst/>
                <a:gdLst>
                  <a:gd name="T0" fmla="*/ 0 w 64"/>
                  <a:gd name="T1" fmla="*/ 58 h 58"/>
                  <a:gd name="T2" fmla="*/ 64 w 64"/>
                  <a:gd name="T3" fmla="*/ 58 h 58"/>
                  <a:gd name="T4" fmla="*/ 64 w 64"/>
                  <a:gd name="T5" fmla="*/ 0 h 58"/>
                  <a:gd name="T6" fmla="*/ 0 w 64"/>
                  <a:gd name="T7" fmla="*/ 0 h 58"/>
                  <a:gd name="T8" fmla="*/ 0 w 64"/>
                  <a:gd name="T9" fmla="*/ 58 h 58"/>
                  <a:gd name="T10" fmla="*/ 0 w 64"/>
                  <a:gd name="T11" fmla="*/ 58 h 58"/>
                </a:gdLst>
                <a:ahLst/>
                <a:cxnLst>
                  <a:cxn ang="0">
                    <a:pos x="T0" y="T1"/>
                  </a:cxn>
                  <a:cxn ang="0">
                    <a:pos x="T2" y="T3"/>
                  </a:cxn>
                  <a:cxn ang="0">
                    <a:pos x="T4" y="T5"/>
                  </a:cxn>
                  <a:cxn ang="0">
                    <a:pos x="T6" y="T7"/>
                  </a:cxn>
                  <a:cxn ang="0">
                    <a:pos x="T8" y="T9"/>
                  </a:cxn>
                  <a:cxn ang="0">
                    <a:pos x="T10" y="T11"/>
                  </a:cxn>
                </a:cxnLst>
                <a:rect l="0" t="0" r="r" b="b"/>
                <a:pathLst>
                  <a:path w="64" h="58">
                    <a:moveTo>
                      <a:pt x="0" y="58"/>
                    </a:moveTo>
                    <a:lnTo>
                      <a:pt x="64" y="58"/>
                    </a:lnTo>
                    <a:lnTo>
                      <a:pt x="64" y="0"/>
                    </a:lnTo>
                    <a:lnTo>
                      <a:pt x="0" y="0"/>
                    </a:lnTo>
                    <a:lnTo>
                      <a:pt x="0" y="58"/>
                    </a:lnTo>
                    <a:lnTo>
                      <a:pt x="0" y="5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1" name="Freeform 259"/>
              <p:cNvSpPr>
                <a:spLocks/>
              </p:cNvSpPr>
              <p:nvPr/>
            </p:nvSpPr>
            <p:spPr bwMode="auto">
              <a:xfrm>
                <a:off x="1011" y="3325"/>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2" name="Freeform 260"/>
              <p:cNvSpPr>
                <a:spLocks/>
              </p:cNvSpPr>
              <p:nvPr/>
            </p:nvSpPr>
            <p:spPr bwMode="auto">
              <a:xfrm>
                <a:off x="1216" y="3409"/>
                <a:ext cx="66" cy="58"/>
              </a:xfrm>
              <a:custGeom>
                <a:avLst/>
                <a:gdLst>
                  <a:gd name="T0" fmla="*/ 0 w 66"/>
                  <a:gd name="T1" fmla="*/ 58 h 58"/>
                  <a:gd name="T2" fmla="*/ 66 w 66"/>
                  <a:gd name="T3" fmla="*/ 58 h 58"/>
                  <a:gd name="T4" fmla="*/ 66 w 66"/>
                  <a:gd name="T5" fmla="*/ 0 h 58"/>
                  <a:gd name="T6" fmla="*/ 0 w 66"/>
                  <a:gd name="T7" fmla="*/ 0 h 58"/>
                  <a:gd name="T8" fmla="*/ 0 w 66"/>
                  <a:gd name="T9" fmla="*/ 58 h 58"/>
                  <a:gd name="T10" fmla="*/ 0 w 66"/>
                  <a:gd name="T11" fmla="*/ 58 h 58"/>
                </a:gdLst>
                <a:ahLst/>
                <a:cxnLst>
                  <a:cxn ang="0">
                    <a:pos x="T0" y="T1"/>
                  </a:cxn>
                  <a:cxn ang="0">
                    <a:pos x="T2" y="T3"/>
                  </a:cxn>
                  <a:cxn ang="0">
                    <a:pos x="T4" y="T5"/>
                  </a:cxn>
                  <a:cxn ang="0">
                    <a:pos x="T6" y="T7"/>
                  </a:cxn>
                  <a:cxn ang="0">
                    <a:pos x="T8" y="T9"/>
                  </a:cxn>
                  <a:cxn ang="0">
                    <a:pos x="T10" y="T11"/>
                  </a:cxn>
                </a:cxnLst>
                <a:rect l="0" t="0" r="r" b="b"/>
                <a:pathLst>
                  <a:path w="66" h="58">
                    <a:moveTo>
                      <a:pt x="0" y="58"/>
                    </a:moveTo>
                    <a:lnTo>
                      <a:pt x="66" y="58"/>
                    </a:lnTo>
                    <a:lnTo>
                      <a:pt x="66" y="0"/>
                    </a:lnTo>
                    <a:lnTo>
                      <a:pt x="0" y="0"/>
                    </a:lnTo>
                    <a:lnTo>
                      <a:pt x="0" y="58"/>
                    </a:lnTo>
                    <a:lnTo>
                      <a:pt x="0" y="5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3" name="Freeform 261"/>
              <p:cNvSpPr>
                <a:spLocks/>
              </p:cNvSpPr>
              <p:nvPr/>
            </p:nvSpPr>
            <p:spPr bwMode="auto">
              <a:xfrm>
                <a:off x="1133" y="3485"/>
                <a:ext cx="65" cy="68"/>
              </a:xfrm>
              <a:custGeom>
                <a:avLst/>
                <a:gdLst>
                  <a:gd name="T0" fmla="*/ 0 w 65"/>
                  <a:gd name="T1" fmla="*/ 0 h 68"/>
                  <a:gd name="T2" fmla="*/ 0 w 65"/>
                  <a:gd name="T3" fmla="*/ 68 h 68"/>
                  <a:gd name="T4" fmla="*/ 65 w 65"/>
                  <a:gd name="T5" fmla="*/ 68 h 68"/>
                  <a:gd name="T6" fmla="*/ 65 w 65"/>
                  <a:gd name="T7" fmla="*/ 0 h 68"/>
                  <a:gd name="T8" fmla="*/ 0 w 65"/>
                  <a:gd name="T9" fmla="*/ 0 h 68"/>
                  <a:gd name="T10" fmla="*/ 0 w 65"/>
                  <a:gd name="T11" fmla="*/ 0 h 68"/>
                </a:gdLst>
                <a:ahLst/>
                <a:cxnLst>
                  <a:cxn ang="0">
                    <a:pos x="T0" y="T1"/>
                  </a:cxn>
                  <a:cxn ang="0">
                    <a:pos x="T2" y="T3"/>
                  </a:cxn>
                  <a:cxn ang="0">
                    <a:pos x="T4" y="T5"/>
                  </a:cxn>
                  <a:cxn ang="0">
                    <a:pos x="T6" y="T7"/>
                  </a:cxn>
                  <a:cxn ang="0">
                    <a:pos x="T8" y="T9"/>
                  </a:cxn>
                  <a:cxn ang="0">
                    <a:pos x="T10" y="T11"/>
                  </a:cxn>
                </a:cxnLst>
                <a:rect l="0" t="0" r="r" b="b"/>
                <a:pathLst>
                  <a:path w="65" h="68">
                    <a:moveTo>
                      <a:pt x="0" y="0"/>
                    </a:moveTo>
                    <a:lnTo>
                      <a:pt x="0" y="68"/>
                    </a:lnTo>
                    <a:lnTo>
                      <a:pt x="65" y="68"/>
                    </a:lnTo>
                    <a:lnTo>
                      <a:pt x="65"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4" name="Freeform 262"/>
              <p:cNvSpPr>
                <a:spLocks/>
              </p:cNvSpPr>
              <p:nvPr/>
            </p:nvSpPr>
            <p:spPr bwMode="auto">
              <a:xfrm>
                <a:off x="1216" y="3485"/>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5" name="Freeform 263"/>
              <p:cNvSpPr>
                <a:spLocks/>
              </p:cNvSpPr>
              <p:nvPr/>
            </p:nvSpPr>
            <p:spPr bwMode="auto">
              <a:xfrm>
                <a:off x="1133" y="3409"/>
                <a:ext cx="65" cy="58"/>
              </a:xfrm>
              <a:custGeom>
                <a:avLst/>
                <a:gdLst>
                  <a:gd name="T0" fmla="*/ 65 w 65"/>
                  <a:gd name="T1" fmla="*/ 0 h 58"/>
                  <a:gd name="T2" fmla="*/ 0 w 65"/>
                  <a:gd name="T3" fmla="*/ 0 h 58"/>
                  <a:gd name="T4" fmla="*/ 0 w 65"/>
                  <a:gd name="T5" fmla="*/ 58 h 58"/>
                  <a:gd name="T6" fmla="*/ 65 w 65"/>
                  <a:gd name="T7" fmla="*/ 58 h 58"/>
                  <a:gd name="T8" fmla="*/ 65 w 65"/>
                  <a:gd name="T9" fmla="*/ 0 h 58"/>
                  <a:gd name="T10" fmla="*/ 65 w 65"/>
                  <a:gd name="T11" fmla="*/ 0 h 58"/>
                </a:gdLst>
                <a:ahLst/>
                <a:cxnLst>
                  <a:cxn ang="0">
                    <a:pos x="T0" y="T1"/>
                  </a:cxn>
                  <a:cxn ang="0">
                    <a:pos x="T2" y="T3"/>
                  </a:cxn>
                  <a:cxn ang="0">
                    <a:pos x="T4" y="T5"/>
                  </a:cxn>
                  <a:cxn ang="0">
                    <a:pos x="T6" y="T7"/>
                  </a:cxn>
                  <a:cxn ang="0">
                    <a:pos x="T8" y="T9"/>
                  </a:cxn>
                  <a:cxn ang="0">
                    <a:pos x="T10" y="T11"/>
                  </a:cxn>
                </a:cxnLst>
                <a:rect l="0" t="0" r="r" b="b"/>
                <a:pathLst>
                  <a:path w="65" h="58">
                    <a:moveTo>
                      <a:pt x="65" y="0"/>
                    </a:moveTo>
                    <a:lnTo>
                      <a:pt x="0" y="0"/>
                    </a:lnTo>
                    <a:lnTo>
                      <a:pt x="0" y="58"/>
                    </a:lnTo>
                    <a:lnTo>
                      <a:pt x="65" y="58"/>
                    </a:lnTo>
                    <a:lnTo>
                      <a:pt x="65" y="0"/>
                    </a:lnTo>
                    <a:lnTo>
                      <a:pt x="65"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6" name="Freeform 264"/>
              <p:cNvSpPr>
                <a:spLocks/>
              </p:cNvSpPr>
              <p:nvPr/>
            </p:nvSpPr>
            <p:spPr bwMode="auto">
              <a:xfrm>
                <a:off x="1216" y="3325"/>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7" name="Freeform 265"/>
              <p:cNvSpPr>
                <a:spLocks/>
              </p:cNvSpPr>
              <p:nvPr/>
            </p:nvSpPr>
            <p:spPr bwMode="auto">
              <a:xfrm>
                <a:off x="1133" y="3325"/>
                <a:ext cx="65" cy="68"/>
              </a:xfrm>
              <a:custGeom>
                <a:avLst/>
                <a:gdLst>
                  <a:gd name="T0" fmla="*/ 65 w 65"/>
                  <a:gd name="T1" fmla="*/ 0 h 68"/>
                  <a:gd name="T2" fmla="*/ 0 w 65"/>
                  <a:gd name="T3" fmla="*/ 0 h 68"/>
                  <a:gd name="T4" fmla="*/ 0 w 65"/>
                  <a:gd name="T5" fmla="*/ 68 h 68"/>
                  <a:gd name="T6" fmla="*/ 65 w 65"/>
                  <a:gd name="T7" fmla="*/ 68 h 68"/>
                  <a:gd name="T8" fmla="*/ 65 w 65"/>
                  <a:gd name="T9" fmla="*/ 0 h 68"/>
                  <a:gd name="T10" fmla="*/ 65 w 65"/>
                  <a:gd name="T11" fmla="*/ 0 h 68"/>
                </a:gdLst>
                <a:ahLst/>
                <a:cxnLst>
                  <a:cxn ang="0">
                    <a:pos x="T0" y="T1"/>
                  </a:cxn>
                  <a:cxn ang="0">
                    <a:pos x="T2" y="T3"/>
                  </a:cxn>
                  <a:cxn ang="0">
                    <a:pos x="T4" y="T5"/>
                  </a:cxn>
                  <a:cxn ang="0">
                    <a:pos x="T6" y="T7"/>
                  </a:cxn>
                  <a:cxn ang="0">
                    <a:pos x="T8" y="T9"/>
                  </a:cxn>
                  <a:cxn ang="0">
                    <a:pos x="T10" y="T11"/>
                  </a:cxn>
                </a:cxnLst>
                <a:rect l="0" t="0" r="r" b="b"/>
                <a:pathLst>
                  <a:path w="65" h="68">
                    <a:moveTo>
                      <a:pt x="65" y="0"/>
                    </a:moveTo>
                    <a:lnTo>
                      <a:pt x="0" y="0"/>
                    </a:lnTo>
                    <a:lnTo>
                      <a:pt x="0" y="68"/>
                    </a:lnTo>
                    <a:lnTo>
                      <a:pt x="65" y="68"/>
                    </a:lnTo>
                    <a:lnTo>
                      <a:pt x="65" y="0"/>
                    </a:lnTo>
                    <a:lnTo>
                      <a:pt x="65"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8" name="Freeform 266"/>
              <p:cNvSpPr>
                <a:spLocks/>
              </p:cNvSpPr>
              <p:nvPr/>
            </p:nvSpPr>
            <p:spPr bwMode="auto">
              <a:xfrm>
                <a:off x="1420" y="3409"/>
                <a:ext cx="64" cy="58"/>
              </a:xfrm>
              <a:custGeom>
                <a:avLst/>
                <a:gdLst>
                  <a:gd name="T0" fmla="*/ 0 w 64"/>
                  <a:gd name="T1" fmla="*/ 58 h 58"/>
                  <a:gd name="T2" fmla="*/ 64 w 64"/>
                  <a:gd name="T3" fmla="*/ 58 h 58"/>
                  <a:gd name="T4" fmla="*/ 64 w 64"/>
                  <a:gd name="T5" fmla="*/ 0 h 58"/>
                  <a:gd name="T6" fmla="*/ 0 w 64"/>
                  <a:gd name="T7" fmla="*/ 0 h 58"/>
                  <a:gd name="T8" fmla="*/ 0 w 64"/>
                  <a:gd name="T9" fmla="*/ 58 h 58"/>
                  <a:gd name="T10" fmla="*/ 0 w 64"/>
                  <a:gd name="T11" fmla="*/ 58 h 58"/>
                </a:gdLst>
                <a:ahLst/>
                <a:cxnLst>
                  <a:cxn ang="0">
                    <a:pos x="T0" y="T1"/>
                  </a:cxn>
                  <a:cxn ang="0">
                    <a:pos x="T2" y="T3"/>
                  </a:cxn>
                  <a:cxn ang="0">
                    <a:pos x="T4" y="T5"/>
                  </a:cxn>
                  <a:cxn ang="0">
                    <a:pos x="T6" y="T7"/>
                  </a:cxn>
                  <a:cxn ang="0">
                    <a:pos x="T8" y="T9"/>
                  </a:cxn>
                  <a:cxn ang="0">
                    <a:pos x="T10" y="T11"/>
                  </a:cxn>
                </a:cxnLst>
                <a:rect l="0" t="0" r="r" b="b"/>
                <a:pathLst>
                  <a:path w="64" h="58">
                    <a:moveTo>
                      <a:pt x="0" y="58"/>
                    </a:moveTo>
                    <a:lnTo>
                      <a:pt x="64" y="58"/>
                    </a:lnTo>
                    <a:lnTo>
                      <a:pt x="64" y="0"/>
                    </a:lnTo>
                    <a:lnTo>
                      <a:pt x="0" y="0"/>
                    </a:lnTo>
                    <a:lnTo>
                      <a:pt x="0" y="58"/>
                    </a:lnTo>
                    <a:lnTo>
                      <a:pt x="0" y="5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9" name="Freeform 267"/>
              <p:cNvSpPr>
                <a:spLocks/>
              </p:cNvSpPr>
              <p:nvPr/>
            </p:nvSpPr>
            <p:spPr bwMode="auto">
              <a:xfrm>
                <a:off x="1420" y="3485"/>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0" name="Freeform 268"/>
              <p:cNvSpPr>
                <a:spLocks/>
              </p:cNvSpPr>
              <p:nvPr/>
            </p:nvSpPr>
            <p:spPr bwMode="auto">
              <a:xfrm>
                <a:off x="1420" y="3325"/>
                <a:ext cx="64" cy="68"/>
              </a:xfrm>
              <a:custGeom>
                <a:avLst/>
                <a:gdLst>
                  <a:gd name="T0" fmla="*/ 0 w 64"/>
                  <a:gd name="T1" fmla="*/ 68 h 68"/>
                  <a:gd name="T2" fmla="*/ 64 w 64"/>
                  <a:gd name="T3" fmla="*/ 68 h 68"/>
                  <a:gd name="T4" fmla="*/ 64 w 64"/>
                  <a:gd name="T5" fmla="*/ 0 h 68"/>
                  <a:gd name="T6" fmla="*/ 0 w 64"/>
                  <a:gd name="T7" fmla="*/ 0 h 68"/>
                  <a:gd name="T8" fmla="*/ 0 w 64"/>
                  <a:gd name="T9" fmla="*/ 68 h 68"/>
                  <a:gd name="T10" fmla="*/ 0 w 64"/>
                  <a:gd name="T11" fmla="*/ 68 h 68"/>
                </a:gdLst>
                <a:ahLst/>
                <a:cxnLst>
                  <a:cxn ang="0">
                    <a:pos x="T0" y="T1"/>
                  </a:cxn>
                  <a:cxn ang="0">
                    <a:pos x="T2" y="T3"/>
                  </a:cxn>
                  <a:cxn ang="0">
                    <a:pos x="T4" y="T5"/>
                  </a:cxn>
                  <a:cxn ang="0">
                    <a:pos x="T6" y="T7"/>
                  </a:cxn>
                  <a:cxn ang="0">
                    <a:pos x="T8" y="T9"/>
                  </a:cxn>
                  <a:cxn ang="0">
                    <a:pos x="T10" y="T11"/>
                  </a:cxn>
                </a:cxnLst>
                <a:rect l="0" t="0" r="r" b="b"/>
                <a:pathLst>
                  <a:path w="64" h="68">
                    <a:moveTo>
                      <a:pt x="0" y="68"/>
                    </a:moveTo>
                    <a:lnTo>
                      <a:pt x="64" y="68"/>
                    </a:lnTo>
                    <a:lnTo>
                      <a:pt x="64"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1" name="Freeform 269"/>
              <p:cNvSpPr>
                <a:spLocks/>
              </p:cNvSpPr>
              <p:nvPr/>
            </p:nvSpPr>
            <p:spPr bwMode="auto">
              <a:xfrm>
                <a:off x="1336" y="3485"/>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2" name="Freeform 270"/>
              <p:cNvSpPr>
                <a:spLocks/>
              </p:cNvSpPr>
              <p:nvPr/>
            </p:nvSpPr>
            <p:spPr bwMode="auto">
              <a:xfrm>
                <a:off x="1336" y="3409"/>
                <a:ext cx="66" cy="58"/>
              </a:xfrm>
              <a:custGeom>
                <a:avLst/>
                <a:gdLst>
                  <a:gd name="T0" fmla="*/ 66 w 66"/>
                  <a:gd name="T1" fmla="*/ 0 h 58"/>
                  <a:gd name="T2" fmla="*/ 0 w 66"/>
                  <a:gd name="T3" fmla="*/ 0 h 58"/>
                  <a:gd name="T4" fmla="*/ 0 w 66"/>
                  <a:gd name="T5" fmla="*/ 58 h 58"/>
                  <a:gd name="T6" fmla="*/ 66 w 66"/>
                  <a:gd name="T7" fmla="*/ 58 h 58"/>
                  <a:gd name="T8" fmla="*/ 66 w 66"/>
                  <a:gd name="T9" fmla="*/ 0 h 58"/>
                  <a:gd name="T10" fmla="*/ 66 w 66"/>
                  <a:gd name="T11" fmla="*/ 0 h 58"/>
                </a:gdLst>
                <a:ahLst/>
                <a:cxnLst>
                  <a:cxn ang="0">
                    <a:pos x="T0" y="T1"/>
                  </a:cxn>
                  <a:cxn ang="0">
                    <a:pos x="T2" y="T3"/>
                  </a:cxn>
                  <a:cxn ang="0">
                    <a:pos x="T4" y="T5"/>
                  </a:cxn>
                  <a:cxn ang="0">
                    <a:pos x="T6" y="T7"/>
                  </a:cxn>
                  <a:cxn ang="0">
                    <a:pos x="T8" y="T9"/>
                  </a:cxn>
                  <a:cxn ang="0">
                    <a:pos x="T10" y="T11"/>
                  </a:cxn>
                </a:cxnLst>
                <a:rect l="0" t="0" r="r" b="b"/>
                <a:pathLst>
                  <a:path w="66" h="58">
                    <a:moveTo>
                      <a:pt x="66" y="0"/>
                    </a:moveTo>
                    <a:lnTo>
                      <a:pt x="0" y="0"/>
                    </a:lnTo>
                    <a:lnTo>
                      <a:pt x="0" y="58"/>
                    </a:lnTo>
                    <a:lnTo>
                      <a:pt x="66" y="5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3" name="Freeform 271"/>
              <p:cNvSpPr>
                <a:spLocks/>
              </p:cNvSpPr>
              <p:nvPr/>
            </p:nvSpPr>
            <p:spPr bwMode="auto">
              <a:xfrm>
                <a:off x="1336" y="3325"/>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4" name="Freeform 272"/>
              <p:cNvSpPr>
                <a:spLocks/>
              </p:cNvSpPr>
              <p:nvPr/>
            </p:nvSpPr>
            <p:spPr bwMode="auto">
              <a:xfrm>
                <a:off x="1622" y="3485"/>
                <a:ext cx="66" cy="68"/>
              </a:xfrm>
              <a:custGeom>
                <a:avLst/>
                <a:gdLst>
                  <a:gd name="T0" fmla="*/ 0 w 66"/>
                  <a:gd name="T1" fmla="*/ 68 h 68"/>
                  <a:gd name="T2" fmla="*/ 66 w 66"/>
                  <a:gd name="T3" fmla="*/ 68 h 68"/>
                  <a:gd name="T4" fmla="*/ 66 w 66"/>
                  <a:gd name="T5" fmla="*/ 0 h 68"/>
                  <a:gd name="T6" fmla="*/ 0 w 66"/>
                  <a:gd name="T7" fmla="*/ 0 h 68"/>
                  <a:gd name="T8" fmla="*/ 0 w 66"/>
                  <a:gd name="T9" fmla="*/ 68 h 68"/>
                  <a:gd name="T10" fmla="*/ 0 w 66"/>
                  <a:gd name="T11" fmla="*/ 68 h 68"/>
                </a:gdLst>
                <a:ahLst/>
                <a:cxnLst>
                  <a:cxn ang="0">
                    <a:pos x="T0" y="T1"/>
                  </a:cxn>
                  <a:cxn ang="0">
                    <a:pos x="T2" y="T3"/>
                  </a:cxn>
                  <a:cxn ang="0">
                    <a:pos x="T4" y="T5"/>
                  </a:cxn>
                  <a:cxn ang="0">
                    <a:pos x="T6" y="T7"/>
                  </a:cxn>
                  <a:cxn ang="0">
                    <a:pos x="T8" y="T9"/>
                  </a:cxn>
                  <a:cxn ang="0">
                    <a:pos x="T10" y="T11"/>
                  </a:cxn>
                </a:cxnLst>
                <a:rect l="0" t="0" r="r" b="b"/>
                <a:pathLst>
                  <a:path w="66" h="68">
                    <a:moveTo>
                      <a:pt x="0" y="68"/>
                    </a:moveTo>
                    <a:lnTo>
                      <a:pt x="66" y="68"/>
                    </a:lnTo>
                    <a:lnTo>
                      <a:pt x="66" y="0"/>
                    </a:lnTo>
                    <a:lnTo>
                      <a:pt x="0" y="0"/>
                    </a:lnTo>
                    <a:lnTo>
                      <a:pt x="0" y="68"/>
                    </a:lnTo>
                    <a:lnTo>
                      <a:pt x="0" y="6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5" name="Freeform 273"/>
              <p:cNvSpPr>
                <a:spLocks/>
              </p:cNvSpPr>
              <p:nvPr/>
            </p:nvSpPr>
            <p:spPr bwMode="auto">
              <a:xfrm>
                <a:off x="1540" y="3485"/>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6" name="Freeform 274"/>
              <p:cNvSpPr>
                <a:spLocks/>
              </p:cNvSpPr>
              <p:nvPr/>
            </p:nvSpPr>
            <p:spPr bwMode="auto">
              <a:xfrm>
                <a:off x="1622" y="3325"/>
                <a:ext cx="66" cy="68"/>
              </a:xfrm>
              <a:custGeom>
                <a:avLst/>
                <a:gdLst>
                  <a:gd name="T0" fmla="*/ 0 w 66"/>
                  <a:gd name="T1" fmla="*/ 0 h 68"/>
                  <a:gd name="T2" fmla="*/ 0 w 66"/>
                  <a:gd name="T3" fmla="*/ 68 h 68"/>
                  <a:gd name="T4" fmla="*/ 66 w 66"/>
                  <a:gd name="T5" fmla="*/ 68 h 68"/>
                  <a:gd name="T6" fmla="*/ 66 w 66"/>
                  <a:gd name="T7" fmla="*/ 0 h 68"/>
                  <a:gd name="T8" fmla="*/ 0 w 66"/>
                  <a:gd name="T9" fmla="*/ 0 h 68"/>
                  <a:gd name="T10" fmla="*/ 0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0" y="0"/>
                    </a:moveTo>
                    <a:lnTo>
                      <a:pt x="0" y="68"/>
                    </a:lnTo>
                    <a:lnTo>
                      <a:pt x="66" y="68"/>
                    </a:lnTo>
                    <a:lnTo>
                      <a:pt x="66" y="0"/>
                    </a:lnTo>
                    <a:lnTo>
                      <a:pt x="0" y="0"/>
                    </a:lnTo>
                    <a:lnTo>
                      <a:pt x="0"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7" name="Freeform 275"/>
              <p:cNvSpPr>
                <a:spLocks/>
              </p:cNvSpPr>
              <p:nvPr/>
            </p:nvSpPr>
            <p:spPr bwMode="auto">
              <a:xfrm>
                <a:off x="1622" y="3409"/>
                <a:ext cx="66" cy="58"/>
              </a:xfrm>
              <a:custGeom>
                <a:avLst/>
                <a:gdLst>
                  <a:gd name="T0" fmla="*/ 0 w 66"/>
                  <a:gd name="T1" fmla="*/ 58 h 58"/>
                  <a:gd name="T2" fmla="*/ 66 w 66"/>
                  <a:gd name="T3" fmla="*/ 58 h 58"/>
                  <a:gd name="T4" fmla="*/ 66 w 66"/>
                  <a:gd name="T5" fmla="*/ 0 h 58"/>
                  <a:gd name="T6" fmla="*/ 0 w 66"/>
                  <a:gd name="T7" fmla="*/ 0 h 58"/>
                  <a:gd name="T8" fmla="*/ 0 w 66"/>
                  <a:gd name="T9" fmla="*/ 58 h 58"/>
                  <a:gd name="T10" fmla="*/ 0 w 66"/>
                  <a:gd name="T11" fmla="*/ 58 h 58"/>
                </a:gdLst>
                <a:ahLst/>
                <a:cxnLst>
                  <a:cxn ang="0">
                    <a:pos x="T0" y="T1"/>
                  </a:cxn>
                  <a:cxn ang="0">
                    <a:pos x="T2" y="T3"/>
                  </a:cxn>
                  <a:cxn ang="0">
                    <a:pos x="T4" y="T5"/>
                  </a:cxn>
                  <a:cxn ang="0">
                    <a:pos x="T6" y="T7"/>
                  </a:cxn>
                  <a:cxn ang="0">
                    <a:pos x="T8" y="T9"/>
                  </a:cxn>
                  <a:cxn ang="0">
                    <a:pos x="T10" y="T11"/>
                  </a:cxn>
                </a:cxnLst>
                <a:rect l="0" t="0" r="r" b="b"/>
                <a:pathLst>
                  <a:path w="66" h="58">
                    <a:moveTo>
                      <a:pt x="0" y="58"/>
                    </a:moveTo>
                    <a:lnTo>
                      <a:pt x="66" y="58"/>
                    </a:lnTo>
                    <a:lnTo>
                      <a:pt x="66" y="0"/>
                    </a:lnTo>
                    <a:lnTo>
                      <a:pt x="0" y="0"/>
                    </a:lnTo>
                    <a:lnTo>
                      <a:pt x="0" y="58"/>
                    </a:lnTo>
                    <a:lnTo>
                      <a:pt x="0" y="58"/>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8" name="Freeform 276"/>
              <p:cNvSpPr>
                <a:spLocks/>
              </p:cNvSpPr>
              <p:nvPr/>
            </p:nvSpPr>
            <p:spPr bwMode="auto">
              <a:xfrm>
                <a:off x="1540" y="3409"/>
                <a:ext cx="66" cy="58"/>
              </a:xfrm>
              <a:custGeom>
                <a:avLst/>
                <a:gdLst>
                  <a:gd name="T0" fmla="*/ 66 w 66"/>
                  <a:gd name="T1" fmla="*/ 0 h 58"/>
                  <a:gd name="T2" fmla="*/ 0 w 66"/>
                  <a:gd name="T3" fmla="*/ 0 h 58"/>
                  <a:gd name="T4" fmla="*/ 0 w 66"/>
                  <a:gd name="T5" fmla="*/ 58 h 58"/>
                  <a:gd name="T6" fmla="*/ 66 w 66"/>
                  <a:gd name="T7" fmla="*/ 58 h 58"/>
                  <a:gd name="T8" fmla="*/ 66 w 66"/>
                  <a:gd name="T9" fmla="*/ 0 h 58"/>
                  <a:gd name="T10" fmla="*/ 66 w 66"/>
                  <a:gd name="T11" fmla="*/ 0 h 58"/>
                </a:gdLst>
                <a:ahLst/>
                <a:cxnLst>
                  <a:cxn ang="0">
                    <a:pos x="T0" y="T1"/>
                  </a:cxn>
                  <a:cxn ang="0">
                    <a:pos x="T2" y="T3"/>
                  </a:cxn>
                  <a:cxn ang="0">
                    <a:pos x="T4" y="T5"/>
                  </a:cxn>
                  <a:cxn ang="0">
                    <a:pos x="T6" y="T7"/>
                  </a:cxn>
                  <a:cxn ang="0">
                    <a:pos x="T8" y="T9"/>
                  </a:cxn>
                  <a:cxn ang="0">
                    <a:pos x="T10" y="T11"/>
                  </a:cxn>
                </a:cxnLst>
                <a:rect l="0" t="0" r="r" b="b"/>
                <a:pathLst>
                  <a:path w="66" h="58">
                    <a:moveTo>
                      <a:pt x="66" y="0"/>
                    </a:moveTo>
                    <a:lnTo>
                      <a:pt x="0" y="0"/>
                    </a:lnTo>
                    <a:lnTo>
                      <a:pt x="0" y="58"/>
                    </a:lnTo>
                    <a:lnTo>
                      <a:pt x="66" y="5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9" name="Freeform 277"/>
              <p:cNvSpPr>
                <a:spLocks/>
              </p:cNvSpPr>
              <p:nvPr/>
            </p:nvSpPr>
            <p:spPr bwMode="auto">
              <a:xfrm>
                <a:off x="1540" y="3325"/>
                <a:ext cx="66" cy="68"/>
              </a:xfrm>
              <a:custGeom>
                <a:avLst/>
                <a:gdLst>
                  <a:gd name="T0" fmla="*/ 66 w 66"/>
                  <a:gd name="T1" fmla="*/ 0 h 68"/>
                  <a:gd name="T2" fmla="*/ 0 w 66"/>
                  <a:gd name="T3" fmla="*/ 0 h 68"/>
                  <a:gd name="T4" fmla="*/ 0 w 66"/>
                  <a:gd name="T5" fmla="*/ 68 h 68"/>
                  <a:gd name="T6" fmla="*/ 66 w 66"/>
                  <a:gd name="T7" fmla="*/ 68 h 68"/>
                  <a:gd name="T8" fmla="*/ 66 w 66"/>
                  <a:gd name="T9" fmla="*/ 0 h 68"/>
                  <a:gd name="T10" fmla="*/ 66 w 66"/>
                  <a:gd name="T11" fmla="*/ 0 h 68"/>
                </a:gdLst>
                <a:ahLst/>
                <a:cxnLst>
                  <a:cxn ang="0">
                    <a:pos x="T0" y="T1"/>
                  </a:cxn>
                  <a:cxn ang="0">
                    <a:pos x="T2" y="T3"/>
                  </a:cxn>
                  <a:cxn ang="0">
                    <a:pos x="T4" y="T5"/>
                  </a:cxn>
                  <a:cxn ang="0">
                    <a:pos x="T6" y="T7"/>
                  </a:cxn>
                  <a:cxn ang="0">
                    <a:pos x="T8" y="T9"/>
                  </a:cxn>
                  <a:cxn ang="0">
                    <a:pos x="T10" y="T11"/>
                  </a:cxn>
                </a:cxnLst>
                <a:rect l="0" t="0" r="r" b="b"/>
                <a:pathLst>
                  <a:path w="66" h="68">
                    <a:moveTo>
                      <a:pt x="66" y="0"/>
                    </a:moveTo>
                    <a:lnTo>
                      <a:pt x="0" y="0"/>
                    </a:lnTo>
                    <a:lnTo>
                      <a:pt x="0" y="68"/>
                    </a:lnTo>
                    <a:lnTo>
                      <a:pt x="66" y="68"/>
                    </a:lnTo>
                    <a:lnTo>
                      <a:pt x="66" y="0"/>
                    </a:lnTo>
                    <a:lnTo>
                      <a:pt x="66" y="0"/>
                    </a:lnTo>
                    <a:close/>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0" name="Freeform 278"/>
              <p:cNvSpPr>
                <a:spLocks/>
              </p:cNvSpPr>
              <p:nvPr/>
            </p:nvSpPr>
            <p:spPr bwMode="auto">
              <a:xfrm>
                <a:off x="1055" y="3866"/>
                <a:ext cx="82" cy="84"/>
              </a:xfrm>
              <a:custGeom>
                <a:avLst/>
                <a:gdLst>
                  <a:gd name="T0" fmla="*/ 82 w 82"/>
                  <a:gd name="T1" fmla="*/ 84 h 84"/>
                  <a:gd name="T2" fmla="*/ 0 w 82"/>
                  <a:gd name="T3" fmla="*/ 84 h 84"/>
                  <a:gd name="T4" fmla="*/ 0 w 82"/>
                  <a:gd name="T5" fmla="*/ 0 h 84"/>
                  <a:gd name="T6" fmla="*/ 82 w 82"/>
                  <a:gd name="T7" fmla="*/ 0 h 84"/>
                  <a:gd name="T8" fmla="*/ 82 w 82"/>
                  <a:gd name="T9" fmla="*/ 84 h 84"/>
                  <a:gd name="T10" fmla="*/ 82 w 82"/>
                  <a:gd name="T11" fmla="*/ 84 h 84"/>
                </a:gdLst>
                <a:ahLst/>
                <a:cxnLst>
                  <a:cxn ang="0">
                    <a:pos x="T0" y="T1"/>
                  </a:cxn>
                  <a:cxn ang="0">
                    <a:pos x="T2" y="T3"/>
                  </a:cxn>
                  <a:cxn ang="0">
                    <a:pos x="T4" y="T5"/>
                  </a:cxn>
                  <a:cxn ang="0">
                    <a:pos x="T6" y="T7"/>
                  </a:cxn>
                  <a:cxn ang="0">
                    <a:pos x="T8" y="T9"/>
                  </a:cxn>
                  <a:cxn ang="0">
                    <a:pos x="T10" y="T11"/>
                  </a:cxn>
                </a:cxnLst>
                <a:rect l="0" t="0" r="r" b="b"/>
                <a:pathLst>
                  <a:path w="82" h="84">
                    <a:moveTo>
                      <a:pt x="82" y="84"/>
                    </a:moveTo>
                    <a:lnTo>
                      <a:pt x="0" y="84"/>
                    </a:lnTo>
                    <a:lnTo>
                      <a:pt x="0" y="0"/>
                    </a:lnTo>
                    <a:lnTo>
                      <a:pt x="82" y="0"/>
                    </a:lnTo>
                    <a:lnTo>
                      <a:pt x="82" y="84"/>
                    </a:lnTo>
                    <a:lnTo>
                      <a:pt x="82"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1" name="Freeform 279"/>
              <p:cNvSpPr>
                <a:spLocks/>
              </p:cNvSpPr>
              <p:nvPr/>
            </p:nvSpPr>
            <p:spPr bwMode="auto">
              <a:xfrm>
                <a:off x="1055" y="3970"/>
                <a:ext cx="82" cy="84"/>
              </a:xfrm>
              <a:custGeom>
                <a:avLst/>
                <a:gdLst>
                  <a:gd name="T0" fmla="*/ 82 w 82"/>
                  <a:gd name="T1" fmla="*/ 84 h 84"/>
                  <a:gd name="T2" fmla="*/ 0 w 82"/>
                  <a:gd name="T3" fmla="*/ 84 h 84"/>
                  <a:gd name="T4" fmla="*/ 0 w 82"/>
                  <a:gd name="T5" fmla="*/ 0 h 84"/>
                  <a:gd name="T6" fmla="*/ 82 w 82"/>
                  <a:gd name="T7" fmla="*/ 0 h 84"/>
                  <a:gd name="T8" fmla="*/ 82 w 82"/>
                  <a:gd name="T9" fmla="*/ 84 h 84"/>
                  <a:gd name="T10" fmla="*/ 82 w 82"/>
                  <a:gd name="T11" fmla="*/ 84 h 84"/>
                </a:gdLst>
                <a:ahLst/>
                <a:cxnLst>
                  <a:cxn ang="0">
                    <a:pos x="T0" y="T1"/>
                  </a:cxn>
                  <a:cxn ang="0">
                    <a:pos x="T2" y="T3"/>
                  </a:cxn>
                  <a:cxn ang="0">
                    <a:pos x="T4" y="T5"/>
                  </a:cxn>
                  <a:cxn ang="0">
                    <a:pos x="T6" y="T7"/>
                  </a:cxn>
                  <a:cxn ang="0">
                    <a:pos x="T8" y="T9"/>
                  </a:cxn>
                  <a:cxn ang="0">
                    <a:pos x="T10" y="T11"/>
                  </a:cxn>
                </a:cxnLst>
                <a:rect l="0" t="0" r="r" b="b"/>
                <a:pathLst>
                  <a:path w="82" h="84">
                    <a:moveTo>
                      <a:pt x="82" y="84"/>
                    </a:moveTo>
                    <a:lnTo>
                      <a:pt x="0" y="84"/>
                    </a:lnTo>
                    <a:lnTo>
                      <a:pt x="0" y="0"/>
                    </a:lnTo>
                    <a:lnTo>
                      <a:pt x="82" y="0"/>
                    </a:lnTo>
                    <a:lnTo>
                      <a:pt x="82" y="84"/>
                    </a:lnTo>
                    <a:lnTo>
                      <a:pt x="82"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2" name="Freeform 280"/>
              <p:cNvSpPr>
                <a:spLocks/>
              </p:cNvSpPr>
              <p:nvPr/>
            </p:nvSpPr>
            <p:spPr bwMode="auto">
              <a:xfrm>
                <a:off x="1184" y="3866"/>
                <a:ext cx="82" cy="84"/>
              </a:xfrm>
              <a:custGeom>
                <a:avLst/>
                <a:gdLst>
                  <a:gd name="T0" fmla="*/ 82 w 82"/>
                  <a:gd name="T1" fmla="*/ 84 h 84"/>
                  <a:gd name="T2" fmla="*/ 0 w 82"/>
                  <a:gd name="T3" fmla="*/ 84 h 84"/>
                  <a:gd name="T4" fmla="*/ 0 w 82"/>
                  <a:gd name="T5" fmla="*/ 0 h 84"/>
                  <a:gd name="T6" fmla="*/ 82 w 82"/>
                  <a:gd name="T7" fmla="*/ 0 h 84"/>
                  <a:gd name="T8" fmla="*/ 82 w 82"/>
                  <a:gd name="T9" fmla="*/ 84 h 84"/>
                  <a:gd name="T10" fmla="*/ 82 w 82"/>
                  <a:gd name="T11" fmla="*/ 84 h 84"/>
                </a:gdLst>
                <a:ahLst/>
                <a:cxnLst>
                  <a:cxn ang="0">
                    <a:pos x="T0" y="T1"/>
                  </a:cxn>
                  <a:cxn ang="0">
                    <a:pos x="T2" y="T3"/>
                  </a:cxn>
                  <a:cxn ang="0">
                    <a:pos x="T4" y="T5"/>
                  </a:cxn>
                  <a:cxn ang="0">
                    <a:pos x="T6" y="T7"/>
                  </a:cxn>
                  <a:cxn ang="0">
                    <a:pos x="T8" y="T9"/>
                  </a:cxn>
                  <a:cxn ang="0">
                    <a:pos x="T10" y="T11"/>
                  </a:cxn>
                </a:cxnLst>
                <a:rect l="0" t="0" r="r" b="b"/>
                <a:pathLst>
                  <a:path w="82" h="84">
                    <a:moveTo>
                      <a:pt x="82" y="84"/>
                    </a:moveTo>
                    <a:lnTo>
                      <a:pt x="0" y="84"/>
                    </a:lnTo>
                    <a:lnTo>
                      <a:pt x="0" y="0"/>
                    </a:lnTo>
                    <a:lnTo>
                      <a:pt x="82" y="0"/>
                    </a:lnTo>
                    <a:lnTo>
                      <a:pt x="82" y="84"/>
                    </a:lnTo>
                    <a:lnTo>
                      <a:pt x="82"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3" name="Freeform 281"/>
              <p:cNvSpPr>
                <a:spLocks/>
              </p:cNvSpPr>
              <p:nvPr/>
            </p:nvSpPr>
            <p:spPr bwMode="auto">
              <a:xfrm>
                <a:off x="1184" y="3970"/>
                <a:ext cx="82" cy="84"/>
              </a:xfrm>
              <a:custGeom>
                <a:avLst/>
                <a:gdLst>
                  <a:gd name="T0" fmla="*/ 82 w 82"/>
                  <a:gd name="T1" fmla="*/ 84 h 84"/>
                  <a:gd name="T2" fmla="*/ 0 w 82"/>
                  <a:gd name="T3" fmla="*/ 84 h 84"/>
                  <a:gd name="T4" fmla="*/ 0 w 82"/>
                  <a:gd name="T5" fmla="*/ 0 h 84"/>
                  <a:gd name="T6" fmla="*/ 82 w 82"/>
                  <a:gd name="T7" fmla="*/ 0 h 84"/>
                  <a:gd name="T8" fmla="*/ 82 w 82"/>
                  <a:gd name="T9" fmla="*/ 84 h 84"/>
                  <a:gd name="T10" fmla="*/ 82 w 82"/>
                  <a:gd name="T11" fmla="*/ 84 h 84"/>
                </a:gdLst>
                <a:ahLst/>
                <a:cxnLst>
                  <a:cxn ang="0">
                    <a:pos x="T0" y="T1"/>
                  </a:cxn>
                  <a:cxn ang="0">
                    <a:pos x="T2" y="T3"/>
                  </a:cxn>
                  <a:cxn ang="0">
                    <a:pos x="T4" y="T5"/>
                  </a:cxn>
                  <a:cxn ang="0">
                    <a:pos x="T6" y="T7"/>
                  </a:cxn>
                  <a:cxn ang="0">
                    <a:pos x="T8" y="T9"/>
                  </a:cxn>
                  <a:cxn ang="0">
                    <a:pos x="T10" y="T11"/>
                  </a:cxn>
                </a:cxnLst>
                <a:rect l="0" t="0" r="r" b="b"/>
                <a:pathLst>
                  <a:path w="82" h="84">
                    <a:moveTo>
                      <a:pt x="82" y="84"/>
                    </a:moveTo>
                    <a:lnTo>
                      <a:pt x="0" y="84"/>
                    </a:lnTo>
                    <a:lnTo>
                      <a:pt x="0" y="0"/>
                    </a:lnTo>
                    <a:lnTo>
                      <a:pt x="82" y="0"/>
                    </a:lnTo>
                    <a:lnTo>
                      <a:pt x="82" y="84"/>
                    </a:lnTo>
                    <a:lnTo>
                      <a:pt x="82"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4" name="Freeform 282"/>
              <p:cNvSpPr>
                <a:spLocks/>
              </p:cNvSpPr>
              <p:nvPr/>
            </p:nvSpPr>
            <p:spPr bwMode="auto">
              <a:xfrm>
                <a:off x="1372" y="3866"/>
                <a:ext cx="86" cy="84"/>
              </a:xfrm>
              <a:custGeom>
                <a:avLst/>
                <a:gdLst>
                  <a:gd name="T0" fmla="*/ 86 w 86"/>
                  <a:gd name="T1" fmla="*/ 84 h 84"/>
                  <a:gd name="T2" fmla="*/ 0 w 86"/>
                  <a:gd name="T3" fmla="*/ 84 h 84"/>
                  <a:gd name="T4" fmla="*/ 0 w 86"/>
                  <a:gd name="T5" fmla="*/ 0 h 84"/>
                  <a:gd name="T6" fmla="*/ 86 w 86"/>
                  <a:gd name="T7" fmla="*/ 0 h 84"/>
                  <a:gd name="T8" fmla="*/ 86 w 86"/>
                  <a:gd name="T9" fmla="*/ 84 h 84"/>
                  <a:gd name="T10" fmla="*/ 86 w 86"/>
                  <a:gd name="T11" fmla="*/ 84 h 84"/>
                </a:gdLst>
                <a:ahLst/>
                <a:cxnLst>
                  <a:cxn ang="0">
                    <a:pos x="T0" y="T1"/>
                  </a:cxn>
                  <a:cxn ang="0">
                    <a:pos x="T2" y="T3"/>
                  </a:cxn>
                  <a:cxn ang="0">
                    <a:pos x="T4" y="T5"/>
                  </a:cxn>
                  <a:cxn ang="0">
                    <a:pos x="T6" y="T7"/>
                  </a:cxn>
                  <a:cxn ang="0">
                    <a:pos x="T8" y="T9"/>
                  </a:cxn>
                  <a:cxn ang="0">
                    <a:pos x="T10" y="T11"/>
                  </a:cxn>
                </a:cxnLst>
                <a:rect l="0" t="0" r="r" b="b"/>
                <a:pathLst>
                  <a:path w="86" h="84">
                    <a:moveTo>
                      <a:pt x="86" y="84"/>
                    </a:moveTo>
                    <a:lnTo>
                      <a:pt x="0" y="84"/>
                    </a:lnTo>
                    <a:lnTo>
                      <a:pt x="0" y="0"/>
                    </a:lnTo>
                    <a:lnTo>
                      <a:pt x="86" y="0"/>
                    </a:lnTo>
                    <a:lnTo>
                      <a:pt x="86" y="84"/>
                    </a:lnTo>
                    <a:lnTo>
                      <a:pt x="86"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5" name="Freeform 283"/>
              <p:cNvSpPr>
                <a:spLocks/>
              </p:cNvSpPr>
              <p:nvPr/>
            </p:nvSpPr>
            <p:spPr bwMode="auto">
              <a:xfrm>
                <a:off x="1372" y="3970"/>
                <a:ext cx="86" cy="84"/>
              </a:xfrm>
              <a:custGeom>
                <a:avLst/>
                <a:gdLst>
                  <a:gd name="T0" fmla="*/ 86 w 86"/>
                  <a:gd name="T1" fmla="*/ 84 h 84"/>
                  <a:gd name="T2" fmla="*/ 0 w 86"/>
                  <a:gd name="T3" fmla="*/ 84 h 84"/>
                  <a:gd name="T4" fmla="*/ 0 w 86"/>
                  <a:gd name="T5" fmla="*/ 0 h 84"/>
                  <a:gd name="T6" fmla="*/ 86 w 86"/>
                  <a:gd name="T7" fmla="*/ 0 h 84"/>
                  <a:gd name="T8" fmla="*/ 86 w 86"/>
                  <a:gd name="T9" fmla="*/ 84 h 84"/>
                  <a:gd name="T10" fmla="*/ 86 w 86"/>
                  <a:gd name="T11" fmla="*/ 84 h 84"/>
                </a:gdLst>
                <a:ahLst/>
                <a:cxnLst>
                  <a:cxn ang="0">
                    <a:pos x="T0" y="T1"/>
                  </a:cxn>
                  <a:cxn ang="0">
                    <a:pos x="T2" y="T3"/>
                  </a:cxn>
                  <a:cxn ang="0">
                    <a:pos x="T4" y="T5"/>
                  </a:cxn>
                  <a:cxn ang="0">
                    <a:pos x="T6" y="T7"/>
                  </a:cxn>
                  <a:cxn ang="0">
                    <a:pos x="T8" y="T9"/>
                  </a:cxn>
                  <a:cxn ang="0">
                    <a:pos x="T10" y="T11"/>
                  </a:cxn>
                </a:cxnLst>
                <a:rect l="0" t="0" r="r" b="b"/>
                <a:pathLst>
                  <a:path w="86" h="84">
                    <a:moveTo>
                      <a:pt x="86" y="84"/>
                    </a:moveTo>
                    <a:lnTo>
                      <a:pt x="0" y="84"/>
                    </a:lnTo>
                    <a:lnTo>
                      <a:pt x="0" y="0"/>
                    </a:lnTo>
                    <a:lnTo>
                      <a:pt x="86" y="0"/>
                    </a:lnTo>
                    <a:lnTo>
                      <a:pt x="86" y="84"/>
                    </a:lnTo>
                    <a:lnTo>
                      <a:pt x="86"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6" name="Freeform 284"/>
              <p:cNvSpPr>
                <a:spLocks/>
              </p:cNvSpPr>
              <p:nvPr/>
            </p:nvSpPr>
            <p:spPr bwMode="auto">
              <a:xfrm>
                <a:off x="1502" y="3866"/>
                <a:ext cx="84" cy="84"/>
              </a:xfrm>
              <a:custGeom>
                <a:avLst/>
                <a:gdLst>
                  <a:gd name="T0" fmla="*/ 84 w 84"/>
                  <a:gd name="T1" fmla="*/ 84 h 84"/>
                  <a:gd name="T2" fmla="*/ 0 w 84"/>
                  <a:gd name="T3" fmla="*/ 84 h 84"/>
                  <a:gd name="T4" fmla="*/ 0 w 84"/>
                  <a:gd name="T5" fmla="*/ 0 h 84"/>
                  <a:gd name="T6" fmla="*/ 84 w 84"/>
                  <a:gd name="T7" fmla="*/ 0 h 84"/>
                  <a:gd name="T8" fmla="*/ 84 w 84"/>
                  <a:gd name="T9" fmla="*/ 84 h 84"/>
                  <a:gd name="T10" fmla="*/ 84 w 84"/>
                  <a:gd name="T11" fmla="*/ 84 h 84"/>
                </a:gdLst>
                <a:ahLst/>
                <a:cxnLst>
                  <a:cxn ang="0">
                    <a:pos x="T0" y="T1"/>
                  </a:cxn>
                  <a:cxn ang="0">
                    <a:pos x="T2" y="T3"/>
                  </a:cxn>
                  <a:cxn ang="0">
                    <a:pos x="T4" y="T5"/>
                  </a:cxn>
                  <a:cxn ang="0">
                    <a:pos x="T6" y="T7"/>
                  </a:cxn>
                  <a:cxn ang="0">
                    <a:pos x="T8" y="T9"/>
                  </a:cxn>
                  <a:cxn ang="0">
                    <a:pos x="T10" y="T11"/>
                  </a:cxn>
                </a:cxnLst>
                <a:rect l="0" t="0" r="r" b="b"/>
                <a:pathLst>
                  <a:path w="84" h="84">
                    <a:moveTo>
                      <a:pt x="84" y="84"/>
                    </a:moveTo>
                    <a:lnTo>
                      <a:pt x="0" y="84"/>
                    </a:lnTo>
                    <a:lnTo>
                      <a:pt x="0" y="0"/>
                    </a:lnTo>
                    <a:lnTo>
                      <a:pt x="84" y="0"/>
                    </a:lnTo>
                    <a:lnTo>
                      <a:pt x="84" y="84"/>
                    </a:lnTo>
                    <a:lnTo>
                      <a:pt x="84"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7" name="Freeform 285"/>
              <p:cNvSpPr>
                <a:spLocks/>
              </p:cNvSpPr>
              <p:nvPr/>
            </p:nvSpPr>
            <p:spPr bwMode="auto">
              <a:xfrm>
                <a:off x="1502" y="3970"/>
                <a:ext cx="84" cy="84"/>
              </a:xfrm>
              <a:custGeom>
                <a:avLst/>
                <a:gdLst>
                  <a:gd name="T0" fmla="*/ 84 w 84"/>
                  <a:gd name="T1" fmla="*/ 84 h 84"/>
                  <a:gd name="T2" fmla="*/ 0 w 84"/>
                  <a:gd name="T3" fmla="*/ 84 h 84"/>
                  <a:gd name="T4" fmla="*/ 0 w 84"/>
                  <a:gd name="T5" fmla="*/ 0 h 84"/>
                  <a:gd name="T6" fmla="*/ 84 w 84"/>
                  <a:gd name="T7" fmla="*/ 0 h 84"/>
                  <a:gd name="T8" fmla="*/ 84 w 84"/>
                  <a:gd name="T9" fmla="*/ 84 h 84"/>
                  <a:gd name="T10" fmla="*/ 84 w 84"/>
                  <a:gd name="T11" fmla="*/ 84 h 84"/>
                </a:gdLst>
                <a:ahLst/>
                <a:cxnLst>
                  <a:cxn ang="0">
                    <a:pos x="T0" y="T1"/>
                  </a:cxn>
                  <a:cxn ang="0">
                    <a:pos x="T2" y="T3"/>
                  </a:cxn>
                  <a:cxn ang="0">
                    <a:pos x="T4" y="T5"/>
                  </a:cxn>
                  <a:cxn ang="0">
                    <a:pos x="T6" y="T7"/>
                  </a:cxn>
                  <a:cxn ang="0">
                    <a:pos x="T8" y="T9"/>
                  </a:cxn>
                  <a:cxn ang="0">
                    <a:pos x="T10" y="T11"/>
                  </a:cxn>
                </a:cxnLst>
                <a:rect l="0" t="0" r="r" b="b"/>
                <a:pathLst>
                  <a:path w="84" h="84">
                    <a:moveTo>
                      <a:pt x="84" y="84"/>
                    </a:moveTo>
                    <a:lnTo>
                      <a:pt x="0" y="84"/>
                    </a:lnTo>
                    <a:lnTo>
                      <a:pt x="0" y="0"/>
                    </a:lnTo>
                    <a:lnTo>
                      <a:pt x="84" y="0"/>
                    </a:lnTo>
                    <a:lnTo>
                      <a:pt x="84" y="84"/>
                    </a:lnTo>
                    <a:lnTo>
                      <a:pt x="84" y="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8" name="Rectangle 286"/>
              <p:cNvSpPr>
                <a:spLocks noChangeArrowheads="1"/>
              </p:cNvSpPr>
              <p:nvPr/>
            </p:nvSpPr>
            <p:spPr bwMode="auto">
              <a:xfrm>
                <a:off x="705" y="2550"/>
                <a:ext cx="11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C</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19" name="Rectangle 287"/>
              <p:cNvSpPr>
                <a:spLocks noChangeArrowheads="1"/>
              </p:cNvSpPr>
              <p:nvPr/>
            </p:nvSpPr>
            <p:spPr bwMode="auto">
              <a:xfrm>
                <a:off x="699" y="2646"/>
                <a:ext cx="124"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O</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0" name="Rectangle 288"/>
              <p:cNvSpPr>
                <a:spLocks noChangeArrowheads="1"/>
              </p:cNvSpPr>
              <p:nvPr/>
            </p:nvSpPr>
            <p:spPr bwMode="auto">
              <a:xfrm>
                <a:off x="699" y="2742"/>
                <a:ext cx="124"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1" name="Rectangle 289"/>
              <p:cNvSpPr>
                <a:spLocks noChangeArrowheads="1"/>
              </p:cNvSpPr>
              <p:nvPr/>
            </p:nvSpPr>
            <p:spPr bwMode="auto">
              <a:xfrm>
                <a:off x="709" y="2838"/>
                <a:ext cx="10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2" name="Rectangle 290"/>
              <p:cNvSpPr>
                <a:spLocks noChangeArrowheads="1"/>
              </p:cNvSpPr>
              <p:nvPr/>
            </p:nvSpPr>
            <p:spPr bwMode="auto">
              <a:xfrm>
                <a:off x="699" y="2934"/>
                <a:ext cx="124"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O</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3" name="Rectangle 291"/>
              <p:cNvSpPr>
                <a:spLocks noChangeArrowheads="1"/>
              </p:cNvSpPr>
              <p:nvPr/>
            </p:nvSpPr>
            <p:spPr bwMode="auto">
              <a:xfrm>
                <a:off x="709" y="3031"/>
                <a:ext cx="10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4" name="Rectangle 292"/>
              <p:cNvSpPr>
                <a:spLocks noChangeArrowheads="1"/>
              </p:cNvSpPr>
              <p:nvPr/>
            </p:nvSpPr>
            <p:spPr bwMode="auto">
              <a:xfrm>
                <a:off x="699" y="3127"/>
                <a:ext cx="124"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O</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5" name="Rectangle 293"/>
              <p:cNvSpPr>
                <a:spLocks noChangeArrowheads="1"/>
              </p:cNvSpPr>
              <p:nvPr/>
            </p:nvSpPr>
            <p:spPr bwMode="auto">
              <a:xfrm>
                <a:off x="691" y="3275"/>
                <a:ext cx="138"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M</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6" name="Rectangle 294"/>
              <p:cNvSpPr>
                <a:spLocks noChangeArrowheads="1"/>
              </p:cNvSpPr>
              <p:nvPr/>
            </p:nvSpPr>
            <p:spPr bwMode="auto">
              <a:xfrm>
                <a:off x="703" y="3371"/>
                <a:ext cx="114"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A</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7" name="Rectangle 295"/>
              <p:cNvSpPr>
                <a:spLocks noChangeArrowheads="1"/>
              </p:cNvSpPr>
              <p:nvPr/>
            </p:nvSpPr>
            <p:spPr bwMode="auto">
              <a:xfrm>
                <a:off x="707" y="3467"/>
                <a:ext cx="108"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R</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8" name="Rectangle 296"/>
              <p:cNvSpPr>
                <a:spLocks noChangeArrowheads="1"/>
              </p:cNvSpPr>
              <p:nvPr/>
            </p:nvSpPr>
            <p:spPr bwMode="auto">
              <a:xfrm>
                <a:off x="709" y="3564"/>
                <a:ext cx="10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FFFFFF"/>
                    </a:solidFill>
                    <a:effectLst/>
                    <a:latin typeface="Segoe UI" panose="020B0502040204020203" pitchFamily="34" charset="0"/>
                  </a:rPr>
                  <a:t>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9" name="Rectangle 297"/>
              <p:cNvSpPr>
                <a:spLocks noChangeArrowheads="1"/>
              </p:cNvSpPr>
              <p:nvPr/>
            </p:nvSpPr>
            <p:spPr bwMode="auto">
              <a:xfrm>
                <a:off x="2153" y="4077"/>
                <a:ext cx="5541" cy="82"/>
              </a:xfrm>
              <a:prstGeom prst="rect">
                <a:avLst/>
              </a:prstGeom>
              <a:solidFill>
                <a:srgbClr val="28282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0" name="Freeform 298"/>
              <p:cNvSpPr>
                <a:spLocks/>
              </p:cNvSpPr>
              <p:nvPr/>
            </p:nvSpPr>
            <p:spPr bwMode="auto">
              <a:xfrm>
                <a:off x="3547" y="587"/>
                <a:ext cx="4033" cy="1896"/>
              </a:xfrm>
              <a:custGeom>
                <a:avLst/>
                <a:gdLst>
                  <a:gd name="T0" fmla="*/ 1820 w 2014"/>
                  <a:gd name="T1" fmla="*/ 235 h 946"/>
                  <a:gd name="T2" fmla="*/ 1812 w 2014"/>
                  <a:gd name="T3" fmla="*/ 219 h 946"/>
                  <a:gd name="T4" fmla="*/ 1523 w 2014"/>
                  <a:gd name="T5" fmla="*/ 0 h 946"/>
                  <a:gd name="T6" fmla="*/ 1463 w 2014"/>
                  <a:gd name="T7" fmla="*/ 6 h 946"/>
                  <a:gd name="T8" fmla="*/ 1434 w 2014"/>
                  <a:gd name="T9" fmla="*/ 4 h 946"/>
                  <a:gd name="T10" fmla="*/ 1358 w 2014"/>
                  <a:gd name="T11" fmla="*/ 24 h 946"/>
                  <a:gd name="T12" fmla="*/ 1302 w 2014"/>
                  <a:gd name="T13" fmla="*/ 0 h 946"/>
                  <a:gd name="T14" fmla="*/ 1235 w 2014"/>
                  <a:gd name="T15" fmla="*/ 38 h 946"/>
                  <a:gd name="T16" fmla="*/ 1078 w 2014"/>
                  <a:gd name="T17" fmla="*/ 0 h 946"/>
                  <a:gd name="T18" fmla="*/ 908 w 2014"/>
                  <a:gd name="T19" fmla="*/ 45 h 946"/>
                  <a:gd name="T20" fmla="*/ 819 w 2014"/>
                  <a:gd name="T21" fmla="*/ 0 h 946"/>
                  <a:gd name="T22" fmla="*/ 717 w 2014"/>
                  <a:gd name="T23" fmla="*/ 67 h 946"/>
                  <a:gd name="T24" fmla="*/ 619 w 2014"/>
                  <a:gd name="T25" fmla="*/ 47 h 946"/>
                  <a:gd name="T26" fmla="*/ 388 w 2014"/>
                  <a:gd name="T27" fmla="*/ 197 h 946"/>
                  <a:gd name="T28" fmla="*/ 283 w 2014"/>
                  <a:gd name="T29" fmla="*/ 345 h 946"/>
                  <a:gd name="T30" fmla="*/ 288 w 2014"/>
                  <a:gd name="T31" fmla="*/ 384 h 946"/>
                  <a:gd name="T32" fmla="*/ 278 w 2014"/>
                  <a:gd name="T33" fmla="*/ 384 h 946"/>
                  <a:gd name="T34" fmla="*/ 0 w 2014"/>
                  <a:gd name="T35" fmla="*/ 665 h 946"/>
                  <a:gd name="T36" fmla="*/ 278 w 2014"/>
                  <a:gd name="T37" fmla="*/ 946 h 946"/>
                  <a:gd name="T38" fmla="*/ 306 w 2014"/>
                  <a:gd name="T39" fmla="*/ 944 h 946"/>
                  <a:gd name="T40" fmla="*/ 1607 w 2014"/>
                  <a:gd name="T41" fmla="*/ 944 h 946"/>
                  <a:gd name="T42" fmla="*/ 1639 w 2014"/>
                  <a:gd name="T43" fmla="*/ 946 h 946"/>
                  <a:gd name="T44" fmla="*/ 2014 w 2014"/>
                  <a:gd name="T45" fmla="*/ 567 h 946"/>
                  <a:gd name="T46" fmla="*/ 1820 w 2014"/>
                  <a:gd name="T47" fmla="*/ 235 h 9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14" h="946">
                    <a:moveTo>
                      <a:pt x="1820" y="235"/>
                    </a:moveTo>
                    <a:cubicBezTo>
                      <a:pt x="1818" y="229"/>
                      <a:pt x="1815" y="224"/>
                      <a:pt x="1812" y="219"/>
                    </a:cubicBezTo>
                    <a:cubicBezTo>
                      <a:pt x="1776" y="92"/>
                      <a:pt x="1660" y="0"/>
                      <a:pt x="1523" y="0"/>
                    </a:cubicBezTo>
                    <a:cubicBezTo>
                      <a:pt x="1503" y="0"/>
                      <a:pt x="1483" y="2"/>
                      <a:pt x="1463" y="6"/>
                    </a:cubicBezTo>
                    <a:cubicBezTo>
                      <a:pt x="1454" y="5"/>
                      <a:pt x="1444" y="4"/>
                      <a:pt x="1434" y="4"/>
                    </a:cubicBezTo>
                    <a:cubicBezTo>
                      <a:pt x="1406" y="4"/>
                      <a:pt x="1380" y="11"/>
                      <a:pt x="1358" y="24"/>
                    </a:cubicBezTo>
                    <a:cubicBezTo>
                      <a:pt x="1344" y="9"/>
                      <a:pt x="1324" y="0"/>
                      <a:pt x="1302" y="0"/>
                    </a:cubicBezTo>
                    <a:cubicBezTo>
                      <a:pt x="1274" y="0"/>
                      <a:pt x="1249" y="16"/>
                      <a:pt x="1235" y="38"/>
                    </a:cubicBezTo>
                    <a:cubicBezTo>
                      <a:pt x="1188" y="14"/>
                      <a:pt x="1135" y="0"/>
                      <a:pt x="1078" y="0"/>
                    </a:cubicBezTo>
                    <a:cubicBezTo>
                      <a:pt x="1016" y="0"/>
                      <a:pt x="959" y="17"/>
                      <a:pt x="908" y="45"/>
                    </a:cubicBezTo>
                    <a:cubicBezTo>
                      <a:pt x="888" y="18"/>
                      <a:pt x="856" y="0"/>
                      <a:pt x="819" y="0"/>
                    </a:cubicBezTo>
                    <a:cubicBezTo>
                      <a:pt x="774" y="0"/>
                      <a:pt x="734" y="28"/>
                      <a:pt x="717" y="67"/>
                    </a:cubicBezTo>
                    <a:cubicBezTo>
                      <a:pt x="687" y="54"/>
                      <a:pt x="654" y="47"/>
                      <a:pt x="619" y="47"/>
                    </a:cubicBezTo>
                    <a:cubicBezTo>
                      <a:pt x="517" y="47"/>
                      <a:pt x="429" y="108"/>
                      <a:pt x="388" y="197"/>
                    </a:cubicBezTo>
                    <a:cubicBezTo>
                      <a:pt x="327" y="217"/>
                      <a:pt x="283" y="276"/>
                      <a:pt x="283" y="345"/>
                    </a:cubicBezTo>
                    <a:cubicBezTo>
                      <a:pt x="283" y="358"/>
                      <a:pt x="285" y="372"/>
                      <a:pt x="288" y="384"/>
                    </a:cubicBezTo>
                    <a:cubicBezTo>
                      <a:pt x="285" y="384"/>
                      <a:pt x="281" y="384"/>
                      <a:pt x="278" y="384"/>
                    </a:cubicBezTo>
                    <a:cubicBezTo>
                      <a:pt x="125" y="384"/>
                      <a:pt x="0" y="510"/>
                      <a:pt x="0" y="665"/>
                    </a:cubicBezTo>
                    <a:cubicBezTo>
                      <a:pt x="0" y="820"/>
                      <a:pt x="125" y="946"/>
                      <a:pt x="278" y="946"/>
                    </a:cubicBezTo>
                    <a:cubicBezTo>
                      <a:pt x="287" y="946"/>
                      <a:pt x="297" y="945"/>
                      <a:pt x="306" y="944"/>
                    </a:cubicBezTo>
                    <a:cubicBezTo>
                      <a:pt x="1607" y="944"/>
                      <a:pt x="1607" y="944"/>
                      <a:pt x="1607" y="944"/>
                    </a:cubicBezTo>
                    <a:cubicBezTo>
                      <a:pt x="1618" y="945"/>
                      <a:pt x="1629" y="946"/>
                      <a:pt x="1639" y="946"/>
                    </a:cubicBezTo>
                    <a:cubicBezTo>
                      <a:pt x="1846" y="946"/>
                      <a:pt x="2014" y="776"/>
                      <a:pt x="2014" y="567"/>
                    </a:cubicBezTo>
                    <a:cubicBezTo>
                      <a:pt x="2014" y="424"/>
                      <a:pt x="1935" y="300"/>
                      <a:pt x="1820" y="2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1" name="Freeform 299"/>
              <p:cNvSpPr>
                <a:spLocks/>
              </p:cNvSpPr>
              <p:nvPr/>
            </p:nvSpPr>
            <p:spPr bwMode="auto">
              <a:xfrm>
                <a:off x="4514" y="780"/>
                <a:ext cx="687" cy="1651"/>
              </a:xfrm>
              <a:custGeom>
                <a:avLst/>
                <a:gdLst>
                  <a:gd name="T0" fmla="*/ 313 w 343"/>
                  <a:gd name="T1" fmla="*/ 824 h 824"/>
                  <a:gd name="T2" fmla="*/ 31 w 343"/>
                  <a:gd name="T3" fmla="*/ 824 h 824"/>
                  <a:gd name="T4" fmla="*/ 0 w 343"/>
                  <a:gd name="T5" fmla="*/ 794 h 824"/>
                  <a:gd name="T6" fmla="*/ 0 w 343"/>
                  <a:gd name="T7" fmla="*/ 31 h 824"/>
                  <a:gd name="T8" fmla="*/ 31 w 343"/>
                  <a:gd name="T9" fmla="*/ 0 h 824"/>
                  <a:gd name="T10" fmla="*/ 313 w 343"/>
                  <a:gd name="T11" fmla="*/ 0 h 824"/>
                  <a:gd name="T12" fmla="*/ 343 w 343"/>
                  <a:gd name="T13" fmla="*/ 31 h 824"/>
                  <a:gd name="T14" fmla="*/ 343 w 343"/>
                  <a:gd name="T15" fmla="*/ 794 h 824"/>
                  <a:gd name="T16" fmla="*/ 313 w 343"/>
                  <a:gd name="T17" fmla="*/ 824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3" h="824">
                    <a:moveTo>
                      <a:pt x="313" y="824"/>
                    </a:moveTo>
                    <a:cubicBezTo>
                      <a:pt x="31" y="824"/>
                      <a:pt x="31" y="824"/>
                      <a:pt x="31" y="824"/>
                    </a:cubicBezTo>
                    <a:cubicBezTo>
                      <a:pt x="14" y="824"/>
                      <a:pt x="0" y="811"/>
                      <a:pt x="0" y="794"/>
                    </a:cubicBezTo>
                    <a:cubicBezTo>
                      <a:pt x="0" y="31"/>
                      <a:pt x="0" y="31"/>
                      <a:pt x="0" y="31"/>
                    </a:cubicBezTo>
                    <a:cubicBezTo>
                      <a:pt x="0" y="14"/>
                      <a:pt x="14" y="0"/>
                      <a:pt x="31" y="0"/>
                    </a:cubicBezTo>
                    <a:cubicBezTo>
                      <a:pt x="313" y="0"/>
                      <a:pt x="313" y="0"/>
                      <a:pt x="313" y="0"/>
                    </a:cubicBezTo>
                    <a:cubicBezTo>
                      <a:pt x="330" y="0"/>
                      <a:pt x="343" y="14"/>
                      <a:pt x="343" y="31"/>
                    </a:cubicBezTo>
                    <a:cubicBezTo>
                      <a:pt x="343" y="794"/>
                      <a:pt x="343" y="794"/>
                      <a:pt x="343" y="794"/>
                    </a:cubicBezTo>
                    <a:cubicBezTo>
                      <a:pt x="343" y="811"/>
                      <a:pt x="330" y="824"/>
                      <a:pt x="313" y="824"/>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2" name="Freeform 300"/>
              <p:cNvSpPr>
                <a:spLocks/>
              </p:cNvSpPr>
              <p:nvPr/>
            </p:nvSpPr>
            <p:spPr bwMode="auto">
              <a:xfrm>
                <a:off x="1640" y="2862"/>
                <a:ext cx="1068" cy="784"/>
              </a:xfrm>
              <a:custGeom>
                <a:avLst/>
                <a:gdLst>
                  <a:gd name="T0" fmla="*/ 0 w 1068"/>
                  <a:gd name="T1" fmla="*/ 581 h 784"/>
                  <a:gd name="T2" fmla="*/ 1047 w 1068"/>
                  <a:gd name="T3" fmla="*/ 0 h 784"/>
                  <a:gd name="T4" fmla="*/ 1068 w 1068"/>
                  <a:gd name="T5" fmla="*/ 784 h 784"/>
                  <a:gd name="T6" fmla="*/ 0 w 1068"/>
                  <a:gd name="T7" fmla="*/ 581 h 784"/>
                </a:gdLst>
                <a:ahLst/>
                <a:cxnLst>
                  <a:cxn ang="0">
                    <a:pos x="T0" y="T1"/>
                  </a:cxn>
                  <a:cxn ang="0">
                    <a:pos x="T2" y="T3"/>
                  </a:cxn>
                  <a:cxn ang="0">
                    <a:pos x="T4" y="T5"/>
                  </a:cxn>
                  <a:cxn ang="0">
                    <a:pos x="T6" y="T7"/>
                  </a:cxn>
                </a:cxnLst>
                <a:rect l="0" t="0" r="r" b="b"/>
                <a:pathLst>
                  <a:path w="1068" h="784">
                    <a:moveTo>
                      <a:pt x="0" y="581"/>
                    </a:moveTo>
                    <a:lnTo>
                      <a:pt x="1047" y="0"/>
                    </a:lnTo>
                    <a:lnTo>
                      <a:pt x="1068" y="784"/>
                    </a:lnTo>
                    <a:lnTo>
                      <a:pt x="0" y="581"/>
                    </a:lnTo>
                    <a:close/>
                  </a:path>
                </a:pathLst>
              </a:custGeom>
              <a:solidFill>
                <a:srgbClr val="0052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3" name="Freeform 301"/>
              <p:cNvSpPr>
                <a:spLocks/>
              </p:cNvSpPr>
              <p:nvPr/>
            </p:nvSpPr>
            <p:spPr bwMode="auto">
              <a:xfrm>
                <a:off x="2671" y="2854"/>
                <a:ext cx="1663" cy="790"/>
              </a:xfrm>
              <a:custGeom>
                <a:avLst/>
                <a:gdLst>
                  <a:gd name="T0" fmla="*/ 810 w 830"/>
                  <a:gd name="T1" fmla="*/ 394 h 394"/>
                  <a:gd name="T2" fmla="*/ 20 w 830"/>
                  <a:gd name="T3" fmla="*/ 394 h 394"/>
                  <a:gd name="T4" fmla="*/ 0 w 830"/>
                  <a:gd name="T5" fmla="*/ 374 h 394"/>
                  <a:gd name="T6" fmla="*/ 0 w 830"/>
                  <a:gd name="T7" fmla="*/ 20 h 394"/>
                  <a:gd name="T8" fmla="*/ 20 w 830"/>
                  <a:gd name="T9" fmla="*/ 0 h 394"/>
                  <a:gd name="T10" fmla="*/ 810 w 830"/>
                  <a:gd name="T11" fmla="*/ 0 h 394"/>
                  <a:gd name="T12" fmla="*/ 830 w 830"/>
                  <a:gd name="T13" fmla="*/ 20 h 394"/>
                  <a:gd name="T14" fmla="*/ 830 w 830"/>
                  <a:gd name="T15" fmla="*/ 374 h 394"/>
                  <a:gd name="T16" fmla="*/ 810 w 830"/>
                  <a:gd name="T17" fmla="*/ 394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0" h="394">
                    <a:moveTo>
                      <a:pt x="810" y="394"/>
                    </a:moveTo>
                    <a:cubicBezTo>
                      <a:pt x="20" y="394"/>
                      <a:pt x="20" y="394"/>
                      <a:pt x="20" y="394"/>
                    </a:cubicBezTo>
                    <a:cubicBezTo>
                      <a:pt x="9" y="394"/>
                      <a:pt x="0" y="385"/>
                      <a:pt x="0" y="374"/>
                    </a:cubicBezTo>
                    <a:cubicBezTo>
                      <a:pt x="0" y="20"/>
                      <a:pt x="0" y="20"/>
                      <a:pt x="0" y="20"/>
                    </a:cubicBezTo>
                    <a:cubicBezTo>
                      <a:pt x="0" y="9"/>
                      <a:pt x="9" y="0"/>
                      <a:pt x="20" y="0"/>
                    </a:cubicBezTo>
                    <a:cubicBezTo>
                      <a:pt x="810" y="0"/>
                      <a:pt x="810" y="0"/>
                      <a:pt x="810" y="0"/>
                    </a:cubicBezTo>
                    <a:cubicBezTo>
                      <a:pt x="821" y="0"/>
                      <a:pt x="830" y="9"/>
                      <a:pt x="830" y="20"/>
                    </a:cubicBezTo>
                    <a:cubicBezTo>
                      <a:pt x="830" y="374"/>
                      <a:pt x="830" y="374"/>
                      <a:pt x="830" y="374"/>
                    </a:cubicBezTo>
                    <a:cubicBezTo>
                      <a:pt x="830" y="385"/>
                      <a:pt x="821" y="394"/>
                      <a:pt x="810" y="3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4" name="Freeform 302"/>
              <p:cNvSpPr>
                <a:spLocks noEditPoints="1"/>
              </p:cNvSpPr>
              <p:nvPr/>
            </p:nvSpPr>
            <p:spPr bwMode="auto">
              <a:xfrm>
                <a:off x="2818" y="3187"/>
                <a:ext cx="250" cy="254"/>
              </a:xfrm>
              <a:custGeom>
                <a:avLst/>
                <a:gdLst>
                  <a:gd name="T0" fmla="*/ 12 w 125"/>
                  <a:gd name="T1" fmla="*/ 89 h 127"/>
                  <a:gd name="T2" fmla="*/ 12 w 125"/>
                  <a:gd name="T3" fmla="*/ 89 h 127"/>
                  <a:gd name="T4" fmla="*/ 0 w 125"/>
                  <a:gd name="T5" fmla="*/ 77 h 127"/>
                  <a:gd name="T6" fmla="*/ 0 w 125"/>
                  <a:gd name="T7" fmla="*/ 50 h 127"/>
                  <a:gd name="T8" fmla="*/ 12 w 125"/>
                  <a:gd name="T9" fmla="*/ 38 h 127"/>
                  <a:gd name="T10" fmla="*/ 12 w 125"/>
                  <a:gd name="T11" fmla="*/ 38 h 127"/>
                  <a:gd name="T12" fmla="*/ 24 w 125"/>
                  <a:gd name="T13" fmla="*/ 50 h 127"/>
                  <a:gd name="T14" fmla="*/ 24 w 125"/>
                  <a:gd name="T15" fmla="*/ 77 h 127"/>
                  <a:gd name="T16" fmla="*/ 12 w 125"/>
                  <a:gd name="T17" fmla="*/ 89 h 127"/>
                  <a:gd name="T18" fmla="*/ 58 w 125"/>
                  <a:gd name="T19" fmla="*/ 89 h 127"/>
                  <a:gd name="T20" fmla="*/ 58 w 125"/>
                  <a:gd name="T21" fmla="*/ 38 h 127"/>
                  <a:gd name="T22" fmla="*/ 46 w 125"/>
                  <a:gd name="T23" fmla="*/ 26 h 127"/>
                  <a:gd name="T24" fmla="*/ 46 w 125"/>
                  <a:gd name="T25" fmla="*/ 26 h 127"/>
                  <a:gd name="T26" fmla="*/ 34 w 125"/>
                  <a:gd name="T27" fmla="*/ 38 h 127"/>
                  <a:gd name="T28" fmla="*/ 34 w 125"/>
                  <a:gd name="T29" fmla="*/ 89 h 127"/>
                  <a:gd name="T30" fmla="*/ 46 w 125"/>
                  <a:gd name="T31" fmla="*/ 101 h 127"/>
                  <a:gd name="T32" fmla="*/ 46 w 125"/>
                  <a:gd name="T33" fmla="*/ 101 h 127"/>
                  <a:gd name="T34" fmla="*/ 58 w 125"/>
                  <a:gd name="T35" fmla="*/ 89 h 127"/>
                  <a:gd name="T36" fmla="*/ 92 w 125"/>
                  <a:gd name="T37" fmla="*/ 102 h 127"/>
                  <a:gd name="T38" fmla="*/ 92 w 125"/>
                  <a:gd name="T39" fmla="*/ 25 h 127"/>
                  <a:gd name="T40" fmla="*/ 80 w 125"/>
                  <a:gd name="T41" fmla="*/ 13 h 127"/>
                  <a:gd name="T42" fmla="*/ 80 w 125"/>
                  <a:gd name="T43" fmla="*/ 13 h 127"/>
                  <a:gd name="T44" fmla="*/ 68 w 125"/>
                  <a:gd name="T45" fmla="*/ 25 h 127"/>
                  <a:gd name="T46" fmla="*/ 68 w 125"/>
                  <a:gd name="T47" fmla="*/ 102 h 127"/>
                  <a:gd name="T48" fmla="*/ 80 w 125"/>
                  <a:gd name="T49" fmla="*/ 114 h 127"/>
                  <a:gd name="T50" fmla="*/ 80 w 125"/>
                  <a:gd name="T51" fmla="*/ 114 h 127"/>
                  <a:gd name="T52" fmla="*/ 92 w 125"/>
                  <a:gd name="T53" fmla="*/ 102 h 127"/>
                  <a:gd name="T54" fmla="*/ 125 w 125"/>
                  <a:gd name="T55" fmla="*/ 115 h 127"/>
                  <a:gd name="T56" fmla="*/ 125 w 125"/>
                  <a:gd name="T57" fmla="*/ 12 h 127"/>
                  <a:gd name="T58" fmla="*/ 114 w 125"/>
                  <a:gd name="T59" fmla="*/ 0 h 127"/>
                  <a:gd name="T60" fmla="*/ 114 w 125"/>
                  <a:gd name="T61" fmla="*/ 0 h 127"/>
                  <a:gd name="T62" fmla="*/ 102 w 125"/>
                  <a:gd name="T63" fmla="*/ 12 h 127"/>
                  <a:gd name="T64" fmla="*/ 102 w 125"/>
                  <a:gd name="T65" fmla="*/ 115 h 127"/>
                  <a:gd name="T66" fmla="*/ 114 w 125"/>
                  <a:gd name="T67" fmla="*/ 127 h 127"/>
                  <a:gd name="T68" fmla="*/ 114 w 125"/>
                  <a:gd name="T69" fmla="*/ 127 h 127"/>
                  <a:gd name="T70" fmla="*/ 125 w 125"/>
                  <a:gd name="T71" fmla="*/ 11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5" h="127">
                    <a:moveTo>
                      <a:pt x="12" y="89"/>
                    </a:moveTo>
                    <a:cubicBezTo>
                      <a:pt x="12" y="89"/>
                      <a:pt x="12" y="89"/>
                      <a:pt x="12" y="89"/>
                    </a:cubicBezTo>
                    <a:cubicBezTo>
                      <a:pt x="6" y="89"/>
                      <a:pt x="0" y="84"/>
                      <a:pt x="0" y="77"/>
                    </a:cubicBezTo>
                    <a:cubicBezTo>
                      <a:pt x="0" y="50"/>
                      <a:pt x="0" y="50"/>
                      <a:pt x="0" y="50"/>
                    </a:cubicBezTo>
                    <a:cubicBezTo>
                      <a:pt x="0" y="43"/>
                      <a:pt x="6" y="38"/>
                      <a:pt x="12" y="38"/>
                    </a:cubicBezTo>
                    <a:cubicBezTo>
                      <a:pt x="12" y="38"/>
                      <a:pt x="12" y="38"/>
                      <a:pt x="12" y="38"/>
                    </a:cubicBezTo>
                    <a:cubicBezTo>
                      <a:pt x="19" y="38"/>
                      <a:pt x="24" y="43"/>
                      <a:pt x="24" y="50"/>
                    </a:cubicBezTo>
                    <a:cubicBezTo>
                      <a:pt x="24" y="77"/>
                      <a:pt x="24" y="77"/>
                      <a:pt x="24" y="77"/>
                    </a:cubicBezTo>
                    <a:cubicBezTo>
                      <a:pt x="24" y="84"/>
                      <a:pt x="19" y="89"/>
                      <a:pt x="12" y="89"/>
                    </a:cubicBezTo>
                    <a:close/>
                    <a:moveTo>
                      <a:pt x="58" y="89"/>
                    </a:moveTo>
                    <a:cubicBezTo>
                      <a:pt x="58" y="38"/>
                      <a:pt x="58" y="38"/>
                      <a:pt x="58" y="38"/>
                    </a:cubicBezTo>
                    <a:cubicBezTo>
                      <a:pt x="58" y="31"/>
                      <a:pt x="53" y="26"/>
                      <a:pt x="46" y="26"/>
                    </a:cubicBezTo>
                    <a:cubicBezTo>
                      <a:pt x="46" y="26"/>
                      <a:pt x="46" y="26"/>
                      <a:pt x="46" y="26"/>
                    </a:cubicBezTo>
                    <a:cubicBezTo>
                      <a:pt x="40" y="26"/>
                      <a:pt x="34" y="31"/>
                      <a:pt x="34" y="38"/>
                    </a:cubicBezTo>
                    <a:cubicBezTo>
                      <a:pt x="34" y="89"/>
                      <a:pt x="34" y="89"/>
                      <a:pt x="34" y="89"/>
                    </a:cubicBezTo>
                    <a:cubicBezTo>
                      <a:pt x="34" y="96"/>
                      <a:pt x="40" y="101"/>
                      <a:pt x="46" y="101"/>
                    </a:cubicBezTo>
                    <a:cubicBezTo>
                      <a:pt x="46" y="101"/>
                      <a:pt x="46" y="101"/>
                      <a:pt x="46" y="101"/>
                    </a:cubicBezTo>
                    <a:cubicBezTo>
                      <a:pt x="53" y="101"/>
                      <a:pt x="58" y="96"/>
                      <a:pt x="58" y="89"/>
                    </a:cubicBezTo>
                    <a:close/>
                    <a:moveTo>
                      <a:pt x="92" y="102"/>
                    </a:moveTo>
                    <a:cubicBezTo>
                      <a:pt x="92" y="25"/>
                      <a:pt x="92" y="25"/>
                      <a:pt x="92" y="25"/>
                    </a:cubicBezTo>
                    <a:cubicBezTo>
                      <a:pt x="92" y="18"/>
                      <a:pt x="86" y="13"/>
                      <a:pt x="80" y="13"/>
                    </a:cubicBezTo>
                    <a:cubicBezTo>
                      <a:pt x="80" y="13"/>
                      <a:pt x="80" y="13"/>
                      <a:pt x="80" y="13"/>
                    </a:cubicBezTo>
                    <a:cubicBezTo>
                      <a:pt x="73" y="13"/>
                      <a:pt x="68" y="18"/>
                      <a:pt x="68" y="25"/>
                    </a:cubicBezTo>
                    <a:cubicBezTo>
                      <a:pt x="68" y="102"/>
                      <a:pt x="68" y="102"/>
                      <a:pt x="68" y="102"/>
                    </a:cubicBezTo>
                    <a:cubicBezTo>
                      <a:pt x="68" y="109"/>
                      <a:pt x="73" y="114"/>
                      <a:pt x="80" y="114"/>
                    </a:cubicBezTo>
                    <a:cubicBezTo>
                      <a:pt x="80" y="114"/>
                      <a:pt x="80" y="114"/>
                      <a:pt x="80" y="114"/>
                    </a:cubicBezTo>
                    <a:cubicBezTo>
                      <a:pt x="86" y="114"/>
                      <a:pt x="92" y="109"/>
                      <a:pt x="92" y="102"/>
                    </a:cubicBezTo>
                    <a:close/>
                    <a:moveTo>
                      <a:pt x="125" y="115"/>
                    </a:moveTo>
                    <a:cubicBezTo>
                      <a:pt x="125" y="12"/>
                      <a:pt x="125" y="12"/>
                      <a:pt x="125" y="12"/>
                    </a:cubicBezTo>
                    <a:cubicBezTo>
                      <a:pt x="125" y="5"/>
                      <a:pt x="120" y="0"/>
                      <a:pt x="114" y="0"/>
                    </a:cubicBezTo>
                    <a:cubicBezTo>
                      <a:pt x="114" y="0"/>
                      <a:pt x="114" y="0"/>
                      <a:pt x="114" y="0"/>
                    </a:cubicBezTo>
                    <a:cubicBezTo>
                      <a:pt x="107" y="0"/>
                      <a:pt x="102" y="5"/>
                      <a:pt x="102" y="12"/>
                    </a:cubicBezTo>
                    <a:cubicBezTo>
                      <a:pt x="102" y="115"/>
                      <a:pt x="102" y="115"/>
                      <a:pt x="102" y="115"/>
                    </a:cubicBezTo>
                    <a:cubicBezTo>
                      <a:pt x="102" y="122"/>
                      <a:pt x="107" y="127"/>
                      <a:pt x="114" y="127"/>
                    </a:cubicBezTo>
                    <a:cubicBezTo>
                      <a:pt x="114" y="127"/>
                      <a:pt x="114" y="127"/>
                      <a:pt x="114" y="127"/>
                    </a:cubicBezTo>
                    <a:cubicBezTo>
                      <a:pt x="120" y="127"/>
                      <a:pt x="125" y="122"/>
                      <a:pt x="125" y="115"/>
                    </a:cubicBez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5" name="Freeform 303"/>
              <p:cNvSpPr>
                <a:spLocks/>
              </p:cNvSpPr>
              <p:nvPr/>
            </p:nvSpPr>
            <p:spPr bwMode="auto">
              <a:xfrm>
                <a:off x="2830" y="3054"/>
                <a:ext cx="352" cy="351"/>
              </a:xfrm>
              <a:custGeom>
                <a:avLst/>
                <a:gdLst>
                  <a:gd name="T0" fmla="*/ 168 w 176"/>
                  <a:gd name="T1" fmla="*/ 171 h 175"/>
                  <a:gd name="T2" fmla="*/ 176 w 176"/>
                  <a:gd name="T3" fmla="*/ 155 h 175"/>
                  <a:gd name="T4" fmla="*/ 176 w 176"/>
                  <a:gd name="T5" fmla="*/ 63 h 175"/>
                  <a:gd name="T6" fmla="*/ 161 w 176"/>
                  <a:gd name="T7" fmla="*/ 43 h 175"/>
                  <a:gd name="T8" fmla="*/ 26 w 176"/>
                  <a:gd name="T9" fmla="*/ 2 h 175"/>
                  <a:gd name="T10" fmla="*/ 8 w 176"/>
                  <a:gd name="T11" fmla="*/ 5 h 175"/>
                  <a:gd name="T12" fmla="*/ 0 w 176"/>
                  <a:gd name="T13" fmla="*/ 21 h 175"/>
                  <a:gd name="T14" fmla="*/ 0 w 176"/>
                  <a:gd name="T15" fmla="*/ 86 h 175"/>
                  <a:gd name="T16" fmla="*/ 5 w 176"/>
                  <a:gd name="T17" fmla="*/ 91 h 175"/>
                  <a:gd name="T18" fmla="*/ 9 w 176"/>
                  <a:gd name="T19" fmla="*/ 86 h 175"/>
                  <a:gd name="T20" fmla="*/ 9 w 176"/>
                  <a:gd name="T21" fmla="*/ 21 h 175"/>
                  <a:gd name="T22" fmla="*/ 14 w 176"/>
                  <a:gd name="T23" fmla="*/ 13 h 175"/>
                  <a:gd name="T24" fmla="*/ 23 w 176"/>
                  <a:gd name="T25" fmla="*/ 11 h 175"/>
                  <a:gd name="T26" fmla="*/ 159 w 176"/>
                  <a:gd name="T27" fmla="*/ 53 h 175"/>
                  <a:gd name="T28" fmla="*/ 166 w 176"/>
                  <a:gd name="T29" fmla="*/ 63 h 175"/>
                  <a:gd name="T30" fmla="*/ 166 w 176"/>
                  <a:gd name="T31" fmla="*/ 155 h 175"/>
                  <a:gd name="T32" fmla="*/ 162 w 176"/>
                  <a:gd name="T33" fmla="*/ 163 h 175"/>
                  <a:gd name="T34" fmla="*/ 153 w 176"/>
                  <a:gd name="T35" fmla="*/ 165 h 175"/>
                  <a:gd name="T36" fmla="*/ 137 w 176"/>
                  <a:gd name="T37" fmla="*/ 160 h 175"/>
                  <a:gd name="T38" fmla="*/ 131 w 176"/>
                  <a:gd name="T39" fmla="*/ 163 h 175"/>
                  <a:gd name="T40" fmla="*/ 134 w 176"/>
                  <a:gd name="T41" fmla="*/ 169 h 175"/>
                  <a:gd name="T42" fmla="*/ 150 w 176"/>
                  <a:gd name="T43" fmla="*/ 174 h 175"/>
                  <a:gd name="T44" fmla="*/ 156 w 176"/>
                  <a:gd name="T45" fmla="*/ 175 h 175"/>
                  <a:gd name="T46" fmla="*/ 168 w 176"/>
                  <a:gd name="T47" fmla="*/ 17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6" h="175">
                    <a:moveTo>
                      <a:pt x="168" y="171"/>
                    </a:moveTo>
                    <a:cubicBezTo>
                      <a:pt x="173" y="167"/>
                      <a:pt x="176" y="161"/>
                      <a:pt x="176" y="155"/>
                    </a:cubicBezTo>
                    <a:cubicBezTo>
                      <a:pt x="176" y="63"/>
                      <a:pt x="176" y="63"/>
                      <a:pt x="176" y="63"/>
                    </a:cubicBezTo>
                    <a:cubicBezTo>
                      <a:pt x="176" y="54"/>
                      <a:pt x="170" y="46"/>
                      <a:pt x="161" y="43"/>
                    </a:cubicBezTo>
                    <a:cubicBezTo>
                      <a:pt x="26" y="2"/>
                      <a:pt x="26" y="2"/>
                      <a:pt x="26" y="2"/>
                    </a:cubicBezTo>
                    <a:cubicBezTo>
                      <a:pt x="20" y="0"/>
                      <a:pt x="13" y="1"/>
                      <a:pt x="8" y="5"/>
                    </a:cubicBezTo>
                    <a:cubicBezTo>
                      <a:pt x="3" y="9"/>
                      <a:pt x="0" y="15"/>
                      <a:pt x="0" y="21"/>
                    </a:cubicBezTo>
                    <a:cubicBezTo>
                      <a:pt x="0" y="86"/>
                      <a:pt x="0" y="86"/>
                      <a:pt x="0" y="86"/>
                    </a:cubicBezTo>
                    <a:cubicBezTo>
                      <a:pt x="0" y="88"/>
                      <a:pt x="2" y="91"/>
                      <a:pt x="5" y="91"/>
                    </a:cubicBezTo>
                    <a:cubicBezTo>
                      <a:pt x="7" y="91"/>
                      <a:pt x="9" y="88"/>
                      <a:pt x="9" y="86"/>
                    </a:cubicBezTo>
                    <a:cubicBezTo>
                      <a:pt x="9" y="21"/>
                      <a:pt x="9" y="21"/>
                      <a:pt x="9" y="21"/>
                    </a:cubicBezTo>
                    <a:cubicBezTo>
                      <a:pt x="9" y="18"/>
                      <a:pt x="11" y="15"/>
                      <a:pt x="14" y="13"/>
                    </a:cubicBezTo>
                    <a:cubicBezTo>
                      <a:pt x="16" y="11"/>
                      <a:pt x="20" y="10"/>
                      <a:pt x="23" y="11"/>
                    </a:cubicBezTo>
                    <a:cubicBezTo>
                      <a:pt x="159" y="53"/>
                      <a:pt x="159" y="53"/>
                      <a:pt x="159" y="53"/>
                    </a:cubicBezTo>
                    <a:cubicBezTo>
                      <a:pt x="163" y="54"/>
                      <a:pt x="166" y="58"/>
                      <a:pt x="166" y="63"/>
                    </a:cubicBezTo>
                    <a:cubicBezTo>
                      <a:pt x="166" y="155"/>
                      <a:pt x="166" y="155"/>
                      <a:pt x="166" y="155"/>
                    </a:cubicBezTo>
                    <a:cubicBezTo>
                      <a:pt x="166" y="158"/>
                      <a:pt x="165" y="161"/>
                      <a:pt x="162" y="163"/>
                    </a:cubicBezTo>
                    <a:cubicBezTo>
                      <a:pt x="159" y="165"/>
                      <a:pt x="156" y="165"/>
                      <a:pt x="153" y="165"/>
                    </a:cubicBezTo>
                    <a:cubicBezTo>
                      <a:pt x="137" y="160"/>
                      <a:pt x="137" y="160"/>
                      <a:pt x="137" y="160"/>
                    </a:cubicBezTo>
                    <a:cubicBezTo>
                      <a:pt x="134" y="159"/>
                      <a:pt x="132" y="160"/>
                      <a:pt x="131" y="163"/>
                    </a:cubicBezTo>
                    <a:cubicBezTo>
                      <a:pt x="130" y="166"/>
                      <a:pt x="132" y="168"/>
                      <a:pt x="134" y="169"/>
                    </a:cubicBezTo>
                    <a:cubicBezTo>
                      <a:pt x="150" y="174"/>
                      <a:pt x="150" y="174"/>
                      <a:pt x="150" y="174"/>
                    </a:cubicBezTo>
                    <a:cubicBezTo>
                      <a:pt x="152" y="174"/>
                      <a:pt x="154" y="175"/>
                      <a:pt x="156" y="175"/>
                    </a:cubicBezTo>
                    <a:cubicBezTo>
                      <a:pt x="160" y="175"/>
                      <a:pt x="164" y="173"/>
                      <a:pt x="168" y="171"/>
                    </a:cubicBez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6" name="Freeform 304"/>
              <p:cNvSpPr>
                <a:spLocks/>
              </p:cNvSpPr>
              <p:nvPr/>
            </p:nvSpPr>
            <p:spPr bwMode="auto">
              <a:xfrm>
                <a:off x="5263" y="3431"/>
                <a:ext cx="278" cy="509"/>
              </a:xfrm>
              <a:custGeom>
                <a:avLst/>
                <a:gdLst>
                  <a:gd name="T0" fmla="*/ 138 w 278"/>
                  <a:gd name="T1" fmla="*/ 0 h 509"/>
                  <a:gd name="T2" fmla="*/ 0 w 278"/>
                  <a:gd name="T3" fmla="*/ 509 h 509"/>
                  <a:gd name="T4" fmla="*/ 278 w 278"/>
                  <a:gd name="T5" fmla="*/ 509 h 509"/>
                  <a:gd name="T6" fmla="*/ 138 w 278"/>
                  <a:gd name="T7" fmla="*/ 0 h 509"/>
                  <a:gd name="T8" fmla="*/ 138 w 278"/>
                  <a:gd name="T9" fmla="*/ 0 h 509"/>
                  <a:gd name="T10" fmla="*/ 138 w 278"/>
                  <a:gd name="T11" fmla="*/ 0 h 509"/>
                </a:gdLst>
                <a:ahLst/>
                <a:cxnLst>
                  <a:cxn ang="0">
                    <a:pos x="T0" y="T1"/>
                  </a:cxn>
                  <a:cxn ang="0">
                    <a:pos x="T2" y="T3"/>
                  </a:cxn>
                  <a:cxn ang="0">
                    <a:pos x="T4" y="T5"/>
                  </a:cxn>
                  <a:cxn ang="0">
                    <a:pos x="T6" y="T7"/>
                  </a:cxn>
                  <a:cxn ang="0">
                    <a:pos x="T8" y="T9"/>
                  </a:cxn>
                  <a:cxn ang="0">
                    <a:pos x="T10" y="T11"/>
                  </a:cxn>
                </a:cxnLst>
                <a:rect l="0" t="0" r="r" b="b"/>
                <a:pathLst>
                  <a:path w="278" h="509">
                    <a:moveTo>
                      <a:pt x="138" y="0"/>
                    </a:moveTo>
                    <a:lnTo>
                      <a:pt x="0" y="509"/>
                    </a:lnTo>
                    <a:lnTo>
                      <a:pt x="278" y="509"/>
                    </a:lnTo>
                    <a:lnTo>
                      <a:pt x="138" y="0"/>
                    </a:lnTo>
                    <a:lnTo>
                      <a:pt x="138" y="0"/>
                    </a:lnTo>
                    <a:lnTo>
                      <a:pt x="138" y="0"/>
                    </a:ln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7" name="Freeform 305"/>
              <p:cNvSpPr>
                <a:spLocks/>
              </p:cNvSpPr>
              <p:nvPr/>
            </p:nvSpPr>
            <p:spPr bwMode="auto">
              <a:xfrm>
                <a:off x="5313" y="3549"/>
                <a:ext cx="176" cy="513"/>
              </a:xfrm>
              <a:custGeom>
                <a:avLst/>
                <a:gdLst>
                  <a:gd name="T0" fmla="*/ 176 w 176"/>
                  <a:gd name="T1" fmla="*/ 243 h 513"/>
                  <a:gd name="T2" fmla="*/ 104 w 176"/>
                  <a:gd name="T3" fmla="*/ 305 h 513"/>
                  <a:gd name="T4" fmla="*/ 102 w 176"/>
                  <a:gd name="T5" fmla="*/ 267 h 513"/>
                  <a:gd name="T6" fmla="*/ 160 w 176"/>
                  <a:gd name="T7" fmla="*/ 193 h 513"/>
                  <a:gd name="T8" fmla="*/ 100 w 176"/>
                  <a:gd name="T9" fmla="*/ 241 h 513"/>
                  <a:gd name="T10" fmla="*/ 94 w 176"/>
                  <a:gd name="T11" fmla="*/ 129 h 513"/>
                  <a:gd name="T12" fmla="*/ 122 w 176"/>
                  <a:gd name="T13" fmla="*/ 85 h 513"/>
                  <a:gd name="T14" fmla="*/ 94 w 176"/>
                  <a:gd name="T15" fmla="*/ 107 h 513"/>
                  <a:gd name="T16" fmla="*/ 88 w 176"/>
                  <a:gd name="T17" fmla="*/ 0 h 513"/>
                  <a:gd name="T18" fmla="*/ 80 w 176"/>
                  <a:gd name="T19" fmla="*/ 147 h 513"/>
                  <a:gd name="T20" fmla="*/ 34 w 176"/>
                  <a:gd name="T21" fmla="*/ 109 h 513"/>
                  <a:gd name="T22" fmla="*/ 78 w 176"/>
                  <a:gd name="T23" fmla="*/ 171 h 513"/>
                  <a:gd name="T24" fmla="*/ 76 w 176"/>
                  <a:gd name="T25" fmla="*/ 225 h 513"/>
                  <a:gd name="T26" fmla="*/ 18 w 176"/>
                  <a:gd name="T27" fmla="*/ 177 h 513"/>
                  <a:gd name="T28" fmla="*/ 74 w 176"/>
                  <a:gd name="T29" fmla="*/ 247 h 513"/>
                  <a:gd name="T30" fmla="*/ 70 w 176"/>
                  <a:gd name="T31" fmla="*/ 337 h 513"/>
                  <a:gd name="T32" fmla="*/ 0 w 176"/>
                  <a:gd name="T33" fmla="*/ 277 h 513"/>
                  <a:gd name="T34" fmla="*/ 70 w 176"/>
                  <a:gd name="T35" fmla="*/ 359 h 513"/>
                  <a:gd name="T36" fmla="*/ 64 w 176"/>
                  <a:gd name="T37" fmla="*/ 513 h 513"/>
                  <a:gd name="T38" fmla="*/ 114 w 176"/>
                  <a:gd name="T39" fmla="*/ 513 h 513"/>
                  <a:gd name="T40" fmla="*/ 104 w 176"/>
                  <a:gd name="T41" fmla="*/ 329 h 513"/>
                  <a:gd name="T42" fmla="*/ 176 w 176"/>
                  <a:gd name="T43"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6" h="513">
                    <a:moveTo>
                      <a:pt x="176" y="243"/>
                    </a:moveTo>
                    <a:lnTo>
                      <a:pt x="104" y="305"/>
                    </a:lnTo>
                    <a:lnTo>
                      <a:pt x="102" y="267"/>
                    </a:lnTo>
                    <a:lnTo>
                      <a:pt x="160" y="193"/>
                    </a:lnTo>
                    <a:lnTo>
                      <a:pt x="100" y="241"/>
                    </a:lnTo>
                    <a:lnTo>
                      <a:pt x="94" y="129"/>
                    </a:lnTo>
                    <a:lnTo>
                      <a:pt x="122" y="85"/>
                    </a:lnTo>
                    <a:lnTo>
                      <a:pt x="94" y="107"/>
                    </a:lnTo>
                    <a:lnTo>
                      <a:pt x="88" y="0"/>
                    </a:lnTo>
                    <a:lnTo>
                      <a:pt x="80" y="147"/>
                    </a:lnTo>
                    <a:lnTo>
                      <a:pt x="34" y="109"/>
                    </a:lnTo>
                    <a:lnTo>
                      <a:pt x="78" y="171"/>
                    </a:lnTo>
                    <a:lnTo>
                      <a:pt x="76" y="225"/>
                    </a:lnTo>
                    <a:lnTo>
                      <a:pt x="18" y="177"/>
                    </a:lnTo>
                    <a:lnTo>
                      <a:pt x="74" y="247"/>
                    </a:lnTo>
                    <a:lnTo>
                      <a:pt x="70" y="337"/>
                    </a:lnTo>
                    <a:lnTo>
                      <a:pt x="0" y="277"/>
                    </a:lnTo>
                    <a:lnTo>
                      <a:pt x="70" y="359"/>
                    </a:lnTo>
                    <a:lnTo>
                      <a:pt x="64" y="513"/>
                    </a:lnTo>
                    <a:lnTo>
                      <a:pt x="114" y="513"/>
                    </a:lnTo>
                    <a:lnTo>
                      <a:pt x="104" y="329"/>
                    </a:lnTo>
                    <a:lnTo>
                      <a:pt x="176" y="243"/>
                    </a:lnTo>
                    <a:close/>
                  </a:path>
                </a:pathLst>
              </a:custGeom>
              <a:solidFill>
                <a:srgbClr val="613D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8" name="Freeform 306"/>
              <p:cNvSpPr>
                <a:spLocks/>
              </p:cNvSpPr>
              <p:nvPr/>
            </p:nvSpPr>
            <p:spPr bwMode="auto">
              <a:xfrm>
                <a:off x="3965" y="3774"/>
                <a:ext cx="953" cy="264"/>
              </a:xfrm>
              <a:custGeom>
                <a:avLst/>
                <a:gdLst>
                  <a:gd name="T0" fmla="*/ 476 w 476"/>
                  <a:gd name="T1" fmla="*/ 132 h 132"/>
                  <a:gd name="T2" fmla="*/ 238 w 476"/>
                  <a:gd name="T3" fmla="*/ 0 h 132"/>
                  <a:gd name="T4" fmla="*/ 0 w 476"/>
                  <a:gd name="T5" fmla="*/ 132 h 132"/>
                  <a:gd name="T6" fmla="*/ 476 w 476"/>
                  <a:gd name="T7" fmla="*/ 132 h 132"/>
                  <a:gd name="T8" fmla="*/ 476 w 476"/>
                  <a:gd name="T9" fmla="*/ 132 h 132"/>
                </a:gdLst>
                <a:ahLst/>
                <a:cxnLst>
                  <a:cxn ang="0">
                    <a:pos x="T0" y="T1"/>
                  </a:cxn>
                  <a:cxn ang="0">
                    <a:pos x="T2" y="T3"/>
                  </a:cxn>
                  <a:cxn ang="0">
                    <a:pos x="T4" y="T5"/>
                  </a:cxn>
                  <a:cxn ang="0">
                    <a:pos x="T6" y="T7"/>
                  </a:cxn>
                  <a:cxn ang="0">
                    <a:pos x="T8" y="T9"/>
                  </a:cxn>
                </a:cxnLst>
                <a:rect l="0" t="0" r="r" b="b"/>
                <a:pathLst>
                  <a:path w="476" h="132">
                    <a:moveTo>
                      <a:pt x="476" y="132"/>
                    </a:moveTo>
                    <a:cubicBezTo>
                      <a:pt x="427" y="52"/>
                      <a:pt x="339" y="0"/>
                      <a:pt x="238" y="0"/>
                    </a:cubicBezTo>
                    <a:cubicBezTo>
                      <a:pt x="138" y="0"/>
                      <a:pt x="50" y="52"/>
                      <a:pt x="0" y="132"/>
                    </a:cubicBezTo>
                    <a:cubicBezTo>
                      <a:pt x="476" y="132"/>
                      <a:pt x="476" y="132"/>
                      <a:pt x="476" y="132"/>
                    </a:cubicBezTo>
                    <a:cubicBezTo>
                      <a:pt x="476" y="132"/>
                      <a:pt x="476" y="132"/>
                      <a:pt x="476" y="132"/>
                    </a:cubicBez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9" name="Freeform 307"/>
              <p:cNvSpPr>
                <a:spLocks/>
              </p:cNvSpPr>
              <p:nvPr/>
            </p:nvSpPr>
            <p:spPr bwMode="auto">
              <a:xfrm>
                <a:off x="4468" y="3551"/>
                <a:ext cx="244" cy="441"/>
              </a:xfrm>
              <a:custGeom>
                <a:avLst/>
                <a:gdLst>
                  <a:gd name="T0" fmla="*/ 120 w 244"/>
                  <a:gd name="T1" fmla="*/ 0 h 441"/>
                  <a:gd name="T2" fmla="*/ 0 w 244"/>
                  <a:gd name="T3" fmla="*/ 441 h 441"/>
                  <a:gd name="T4" fmla="*/ 244 w 244"/>
                  <a:gd name="T5" fmla="*/ 441 h 441"/>
                  <a:gd name="T6" fmla="*/ 120 w 244"/>
                  <a:gd name="T7" fmla="*/ 0 h 441"/>
                  <a:gd name="T8" fmla="*/ 120 w 244"/>
                  <a:gd name="T9" fmla="*/ 0 h 441"/>
                  <a:gd name="T10" fmla="*/ 120 w 244"/>
                  <a:gd name="T11" fmla="*/ 0 h 441"/>
                </a:gdLst>
                <a:ahLst/>
                <a:cxnLst>
                  <a:cxn ang="0">
                    <a:pos x="T0" y="T1"/>
                  </a:cxn>
                  <a:cxn ang="0">
                    <a:pos x="T2" y="T3"/>
                  </a:cxn>
                  <a:cxn ang="0">
                    <a:pos x="T4" y="T5"/>
                  </a:cxn>
                  <a:cxn ang="0">
                    <a:pos x="T6" y="T7"/>
                  </a:cxn>
                  <a:cxn ang="0">
                    <a:pos x="T8" y="T9"/>
                  </a:cxn>
                  <a:cxn ang="0">
                    <a:pos x="T10" y="T11"/>
                  </a:cxn>
                </a:cxnLst>
                <a:rect l="0" t="0" r="r" b="b"/>
                <a:pathLst>
                  <a:path w="244" h="441">
                    <a:moveTo>
                      <a:pt x="120" y="0"/>
                    </a:moveTo>
                    <a:lnTo>
                      <a:pt x="0" y="441"/>
                    </a:lnTo>
                    <a:lnTo>
                      <a:pt x="244" y="441"/>
                    </a:lnTo>
                    <a:lnTo>
                      <a:pt x="120" y="0"/>
                    </a:lnTo>
                    <a:lnTo>
                      <a:pt x="120" y="0"/>
                    </a:lnTo>
                    <a:lnTo>
                      <a:pt x="120" y="0"/>
                    </a:lnTo>
                    <a:close/>
                  </a:path>
                </a:pathLst>
              </a:custGeom>
              <a:solidFill>
                <a:srgbClr val="0070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0" name="Freeform 308"/>
              <p:cNvSpPr>
                <a:spLocks/>
              </p:cNvSpPr>
              <p:nvPr/>
            </p:nvSpPr>
            <p:spPr bwMode="auto">
              <a:xfrm>
                <a:off x="4360" y="3545"/>
                <a:ext cx="108" cy="321"/>
              </a:xfrm>
              <a:custGeom>
                <a:avLst/>
                <a:gdLst>
                  <a:gd name="T0" fmla="*/ 86 w 108"/>
                  <a:gd name="T1" fmla="*/ 177 h 321"/>
                  <a:gd name="T2" fmla="*/ 108 w 108"/>
                  <a:gd name="T3" fmla="*/ 177 h 321"/>
                  <a:gd name="T4" fmla="*/ 54 w 108"/>
                  <a:gd name="T5" fmla="*/ 0 h 321"/>
                  <a:gd name="T6" fmla="*/ 0 w 108"/>
                  <a:gd name="T7" fmla="*/ 177 h 321"/>
                  <a:gd name="T8" fmla="*/ 22 w 108"/>
                  <a:gd name="T9" fmla="*/ 177 h 321"/>
                  <a:gd name="T10" fmla="*/ 0 w 108"/>
                  <a:gd name="T11" fmla="*/ 249 h 321"/>
                  <a:gd name="T12" fmla="*/ 22 w 108"/>
                  <a:gd name="T13" fmla="*/ 249 h 321"/>
                  <a:gd name="T14" fmla="*/ 0 w 108"/>
                  <a:gd name="T15" fmla="*/ 321 h 321"/>
                  <a:gd name="T16" fmla="*/ 108 w 108"/>
                  <a:gd name="T17" fmla="*/ 321 h 321"/>
                  <a:gd name="T18" fmla="*/ 86 w 108"/>
                  <a:gd name="T19" fmla="*/ 249 h 321"/>
                  <a:gd name="T20" fmla="*/ 108 w 108"/>
                  <a:gd name="T21" fmla="*/ 249 h 321"/>
                  <a:gd name="T22" fmla="*/ 86 w 108"/>
                  <a:gd name="T23" fmla="*/ 17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321">
                    <a:moveTo>
                      <a:pt x="86" y="177"/>
                    </a:moveTo>
                    <a:lnTo>
                      <a:pt x="108" y="177"/>
                    </a:lnTo>
                    <a:lnTo>
                      <a:pt x="54" y="0"/>
                    </a:lnTo>
                    <a:lnTo>
                      <a:pt x="0" y="177"/>
                    </a:lnTo>
                    <a:lnTo>
                      <a:pt x="22" y="177"/>
                    </a:lnTo>
                    <a:lnTo>
                      <a:pt x="0" y="249"/>
                    </a:lnTo>
                    <a:lnTo>
                      <a:pt x="22" y="249"/>
                    </a:lnTo>
                    <a:lnTo>
                      <a:pt x="0" y="321"/>
                    </a:lnTo>
                    <a:lnTo>
                      <a:pt x="108" y="321"/>
                    </a:lnTo>
                    <a:lnTo>
                      <a:pt x="86" y="249"/>
                    </a:lnTo>
                    <a:lnTo>
                      <a:pt x="108" y="249"/>
                    </a:lnTo>
                    <a:lnTo>
                      <a:pt x="86" y="177"/>
                    </a:lnTo>
                    <a:close/>
                  </a:path>
                </a:pathLst>
              </a:custGeom>
              <a:solidFill>
                <a:srgbClr val="2299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1" name="Freeform 309"/>
              <p:cNvSpPr>
                <a:spLocks/>
              </p:cNvSpPr>
              <p:nvPr/>
            </p:nvSpPr>
            <p:spPr bwMode="auto">
              <a:xfrm>
                <a:off x="4163" y="3732"/>
                <a:ext cx="109" cy="202"/>
              </a:xfrm>
              <a:custGeom>
                <a:avLst/>
                <a:gdLst>
                  <a:gd name="T0" fmla="*/ 54 w 109"/>
                  <a:gd name="T1" fmla="*/ 0 h 202"/>
                  <a:gd name="T2" fmla="*/ 0 w 109"/>
                  <a:gd name="T3" fmla="*/ 202 h 202"/>
                  <a:gd name="T4" fmla="*/ 109 w 109"/>
                  <a:gd name="T5" fmla="*/ 202 h 202"/>
                  <a:gd name="T6" fmla="*/ 54 w 109"/>
                  <a:gd name="T7" fmla="*/ 0 h 202"/>
                  <a:gd name="T8" fmla="*/ 54 w 109"/>
                  <a:gd name="T9" fmla="*/ 0 h 202"/>
                  <a:gd name="T10" fmla="*/ 54 w 109"/>
                  <a:gd name="T11" fmla="*/ 0 h 202"/>
                </a:gdLst>
                <a:ahLst/>
                <a:cxnLst>
                  <a:cxn ang="0">
                    <a:pos x="T0" y="T1"/>
                  </a:cxn>
                  <a:cxn ang="0">
                    <a:pos x="T2" y="T3"/>
                  </a:cxn>
                  <a:cxn ang="0">
                    <a:pos x="T4" y="T5"/>
                  </a:cxn>
                  <a:cxn ang="0">
                    <a:pos x="T6" y="T7"/>
                  </a:cxn>
                  <a:cxn ang="0">
                    <a:pos x="T8" y="T9"/>
                  </a:cxn>
                  <a:cxn ang="0">
                    <a:pos x="T10" y="T11"/>
                  </a:cxn>
                </a:cxnLst>
                <a:rect l="0" t="0" r="r" b="b"/>
                <a:pathLst>
                  <a:path w="109" h="202">
                    <a:moveTo>
                      <a:pt x="54" y="0"/>
                    </a:moveTo>
                    <a:lnTo>
                      <a:pt x="0" y="202"/>
                    </a:lnTo>
                    <a:lnTo>
                      <a:pt x="109" y="202"/>
                    </a:lnTo>
                    <a:lnTo>
                      <a:pt x="54" y="0"/>
                    </a:lnTo>
                    <a:lnTo>
                      <a:pt x="54" y="0"/>
                    </a:lnTo>
                    <a:lnTo>
                      <a:pt x="5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2" name="Freeform 310"/>
              <p:cNvSpPr>
                <a:spLocks/>
              </p:cNvSpPr>
              <p:nvPr/>
            </p:nvSpPr>
            <p:spPr bwMode="auto">
              <a:xfrm>
                <a:off x="1109" y="1032"/>
                <a:ext cx="1168" cy="479"/>
              </a:xfrm>
              <a:custGeom>
                <a:avLst/>
                <a:gdLst>
                  <a:gd name="T0" fmla="*/ 521 w 583"/>
                  <a:gd name="T1" fmla="*/ 112 h 239"/>
                  <a:gd name="T2" fmla="*/ 511 w 583"/>
                  <a:gd name="T3" fmla="*/ 112 h 239"/>
                  <a:gd name="T4" fmla="*/ 394 w 583"/>
                  <a:gd name="T5" fmla="*/ 0 h 239"/>
                  <a:gd name="T6" fmla="*/ 279 w 583"/>
                  <a:gd name="T7" fmla="*/ 88 h 239"/>
                  <a:gd name="T8" fmla="*/ 217 w 583"/>
                  <a:gd name="T9" fmla="*/ 63 h 239"/>
                  <a:gd name="T10" fmla="*/ 130 w 583"/>
                  <a:gd name="T11" fmla="*/ 142 h 239"/>
                  <a:gd name="T12" fmla="*/ 88 w 583"/>
                  <a:gd name="T13" fmla="*/ 161 h 239"/>
                  <a:gd name="T14" fmla="*/ 49 w 583"/>
                  <a:gd name="T15" fmla="*/ 140 h 239"/>
                  <a:gd name="T16" fmla="*/ 0 w 583"/>
                  <a:gd name="T17" fmla="*/ 189 h 239"/>
                  <a:gd name="T18" fmla="*/ 49 w 583"/>
                  <a:gd name="T19" fmla="*/ 239 h 239"/>
                  <a:gd name="T20" fmla="*/ 62 w 583"/>
                  <a:gd name="T21" fmla="*/ 239 h 239"/>
                  <a:gd name="T22" fmla="*/ 222 w 583"/>
                  <a:gd name="T23" fmla="*/ 239 h 239"/>
                  <a:gd name="T24" fmla="*/ 311 w 583"/>
                  <a:gd name="T25" fmla="*/ 239 h 239"/>
                  <a:gd name="T26" fmla="*/ 526 w 583"/>
                  <a:gd name="T27" fmla="*/ 239 h 239"/>
                  <a:gd name="T28" fmla="*/ 526 w 583"/>
                  <a:gd name="T29" fmla="*/ 239 h 239"/>
                  <a:gd name="T30" fmla="*/ 583 w 583"/>
                  <a:gd name="T31" fmla="*/ 174 h 239"/>
                  <a:gd name="T32" fmla="*/ 521 w 583"/>
                  <a:gd name="T33" fmla="*/ 11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3" h="239">
                    <a:moveTo>
                      <a:pt x="521" y="112"/>
                    </a:moveTo>
                    <a:cubicBezTo>
                      <a:pt x="517" y="112"/>
                      <a:pt x="515" y="112"/>
                      <a:pt x="511" y="112"/>
                    </a:cubicBezTo>
                    <a:cubicBezTo>
                      <a:pt x="509" y="50"/>
                      <a:pt x="456" y="0"/>
                      <a:pt x="394" y="0"/>
                    </a:cubicBezTo>
                    <a:cubicBezTo>
                      <a:pt x="339" y="0"/>
                      <a:pt x="292" y="37"/>
                      <a:pt x="279" y="88"/>
                    </a:cubicBezTo>
                    <a:cubicBezTo>
                      <a:pt x="262" y="71"/>
                      <a:pt x="241" y="63"/>
                      <a:pt x="217" y="63"/>
                    </a:cubicBezTo>
                    <a:cubicBezTo>
                      <a:pt x="171" y="63"/>
                      <a:pt x="134" y="97"/>
                      <a:pt x="130" y="142"/>
                    </a:cubicBezTo>
                    <a:cubicBezTo>
                      <a:pt x="113" y="144"/>
                      <a:pt x="100" y="151"/>
                      <a:pt x="88" y="161"/>
                    </a:cubicBezTo>
                    <a:cubicBezTo>
                      <a:pt x="79" y="149"/>
                      <a:pt x="64" y="140"/>
                      <a:pt x="49" y="140"/>
                    </a:cubicBezTo>
                    <a:cubicBezTo>
                      <a:pt x="22" y="140"/>
                      <a:pt x="0" y="161"/>
                      <a:pt x="0" y="189"/>
                    </a:cubicBezTo>
                    <a:cubicBezTo>
                      <a:pt x="0" y="217"/>
                      <a:pt x="22" y="239"/>
                      <a:pt x="49" y="239"/>
                    </a:cubicBezTo>
                    <a:cubicBezTo>
                      <a:pt x="62" y="239"/>
                      <a:pt x="62" y="239"/>
                      <a:pt x="62" y="239"/>
                    </a:cubicBezTo>
                    <a:cubicBezTo>
                      <a:pt x="222" y="239"/>
                      <a:pt x="222" y="239"/>
                      <a:pt x="222" y="239"/>
                    </a:cubicBezTo>
                    <a:cubicBezTo>
                      <a:pt x="311" y="239"/>
                      <a:pt x="311" y="239"/>
                      <a:pt x="311" y="239"/>
                    </a:cubicBezTo>
                    <a:cubicBezTo>
                      <a:pt x="526" y="239"/>
                      <a:pt x="526" y="239"/>
                      <a:pt x="526" y="239"/>
                    </a:cubicBezTo>
                    <a:cubicBezTo>
                      <a:pt x="526" y="239"/>
                      <a:pt x="526" y="239"/>
                      <a:pt x="526" y="239"/>
                    </a:cubicBezTo>
                    <a:cubicBezTo>
                      <a:pt x="558" y="237"/>
                      <a:pt x="583" y="209"/>
                      <a:pt x="583" y="174"/>
                    </a:cubicBezTo>
                    <a:cubicBezTo>
                      <a:pt x="583" y="140"/>
                      <a:pt x="555" y="112"/>
                      <a:pt x="521" y="112"/>
                    </a:cubicBez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3" name="Freeform 311"/>
              <p:cNvSpPr>
                <a:spLocks/>
              </p:cNvSpPr>
              <p:nvPr/>
            </p:nvSpPr>
            <p:spPr bwMode="auto">
              <a:xfrm>
                <a:off x="589" y="1247"/>
                <a:ext cx="927" cy="529"/>
              </a:xfrm>
              <a:custGeom>
                <a:avLst/>
                <a:gdLst>
                  <a:gd name="T0" fmla="*/ 387 w 463"/>
                  <a:gd name="T1" fmla="*/ 110 h 264"/>
                  <a:gd name="T2" fmla="*/ 378 w 463"/>
                  <a:gd name="T3" fmla="*/ 112 h 264"/>
                  <a:gd name="T4" fmla="*/ 387 w 463"/>
                  <a:gd name="T5" fmla="*/ 77 h 264"/>
                  <a:gd name="T6" fmla="*/ 310 w 463"/>
                  <a:gd name="T7" fmla="*/ 0 h 264"/>
                  <a:gd name="T8" fmla="*/ 236 w 463"/>
                  <a:gd name="T9" fmla="*/ 68 h 264"/>
                  <a:gd name="T10" fmla="*/ 180 w 463"/>
                  <a:gd name="T11" fmla="*/ 44 h 264"/>
                  <a:gd name="T12" fmla="*/ 103 w 463"/>
                  <a:gd name="T13" fmla="*/ 115 h 264"/>
                  <a:gd name="T14" fmla="*/ 77 w 463"/>
                  <a:gd name="T15" fmla="*/ 110 h 264"/>
                  <a:gd name="T16" fmla="*/ 0 w 463"/>
                  <a:gd name="T17" fmla="*/ 187 h 264"/>
                  <a:gd name="T18" fmla="*/ 77 w 463"/>
                  <a:gd name="T19" fmla="*/ 264 h 264"/>
                  <a:gd name="T20" fmla="*/ 387 w 463"/>
                  <a:gd name="T21" fmla="*/ 264 h 264"/>
                  <a:gd name="T22" fmla="*/ 463 w 463"/>
                  <a:gd name="T23" fmla="*/ 187 h 264"/>
                  <a:gd name="T24" fmla="*/ 387 w 463"/>
                  <a:gd name="T25" fmla="*/ 110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63" h="264">
                    <a:moveTo>
                      <a:pt x="387" y="110"/>
                    </a:moveTo>
                    <a:cubicBezTo>
                      <a:pt x="384" y="110"/>
                      <a:pt x="381" y="112"/>
                      <a:pt x="378" y="112"/>
                    </a:cubicBezTo>
                    <a:cubicBezTo>
                      <a:pt x="384" y="101"/>
                      <a:pt x="387" y="89"/>
                      <a:pt x="387" y="77"/>
                    </a:cubicBezTo>
                    <a:cubicBezTo>
                      <a:pt x="387" y="35"/>
                      <a:pt x="354" y="0"/>
                      <a:pt x="310" y="0"/>
                    </a:cubicBezTo>
                    <a:cubicBezTo>
                      <a:pt x="271" y="0"/>
                      <a:pt x="239" y="29"/>
                      <a:pt x="236" y="68"/>
                    </a:cubicBezTo>
                    <a:cubicBezTo>
                      <a:pt x="221" y="53"/>
                      <a:pt x="201" y="44"/>
                      <a:pt x="180" y="44"/>
                    </a:cubicBezTo>
                    <a:cubicBezTo>
                      <a:pt x="139" y="44"/>
                      <a:pt x="103" y="74"/>
                      <a:pt x="103" y="115"/>
                    </a:cubicBezTo>
                    <a:cubicBezTo>
                      <a:pt x="94" y="112"/>
                      <a:pt x="85" y="110"/>
                      <a:pt x="77" y="110"/>
                    </a:cubicBezTo>
                    <a:cubicBezTo>
                      <a:pt x="35" y="110"/>
                      <a:pt x="0" y="145"/>
                      <a:pt x="0" y="187"/>
                    </a:cubicBezTo>
                    <a:cubicBezTo>
                      <a:pt x="0" y="231"/>
                      <a:pt x="35" y="264"/>
                      <a:pt x="77" y="264"/>
                    </a:cubicBezTo>
                    <a:cubicBezTo>
                      <a:pt x="387" y="264"/>
                      <a:pt x="387" y="264"/>
                      <a:pt x="387" y="264"/>
                    </a:cubicBezTo>
                    <a:cubicBezTo>
                      <a:pt x="428" y="264"/>
                      <a:pt x="463" y="231"/>
                      <a:pt x="463" y="187"/>
                    </a:cubicBezTo>
                    <a:cubicBezTo>
                      <a:pt x="463" y="145"/>
                      <a:pt x="428" y="110"/>
                      <a:pt x="387" y="110"/>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4" name="Freeform 312"/>
              <p:cNvSpPr>
                <a:spLocks/>
              </p:cNvSpPr>
              <p:nvPr/>
            </p:nvSpPr>
            <p:spPr bwMode="auto">
              <a:xfrm>
                <a:off x="7390" y="3626"/>
                <a:ext cx="70" cy="28"/>
              </a:xfrm>
              <a:custGeom>
                <a:avLst/>
                <a:gdLst>
                  <a:gd name="T0" fmla="*/ 0 w 35"/>
                  <a:gd name="T1" fmla="*/ 0 h 14"/>
                  <a:gd name="T2" fmla="*/ 1 w 35"/>
                  <a:gd name="T3" fmla="*/ 0 h 14"/>
                  <a:gd name="T4" fmla="*/ 9 w 35"/>
                  <a:gd name="T5" fmla="*/ 9 h 14"/>
                  <a:gd name="T6" fmla="*/ 27 w 35"/>
                  <a:gd name="T7" fmla="*/ 9 h 14"/>
                  <a:gd name="T8" fmla="*/ 35 w 35"/>
                  <a:gd name="T9" fmla="*/ 0 h 14"/>
                  <a:gd name="T10" fmla="*/ 0 w 35"/>
                  <a:gd name="T11" fmla="*/ 0 h 14"/>
                </a:gdLst>
                <a:ahLst/>
                <a:cxnLst>
                  <a:cxn ang="0">
                    <a:pos x="T0" y="T1"/>
                  </a:cxn>
                  <a:cxn ang="0">
                    <a:pos x="T2" y="T3"/>
                  </a:cxn>
                  <a:cxn ang="0">
                    <a:pos x="T4" y="T5"/>
                  </a:cxn>
                  <a:cxn ang="0">
                    <a:pos x="T6" y="T7"/>
                  </a:cxn>
                  <a:cxn ang="0">
                    <a:pos x="T8" y="T9"/>
                  </a:cxn>
                  <a:cxn ang="0">
                    <a:pos x="T10" y="T11"/>
                  </a:cxn>
                </a:cxnLst>
                <a:rect l="0" t="0" r="r" b="b"/>
                <a:pathLst>
                  <a:path w="35" h="14">
                    <a:moveTo>
                      <a:pt x="0" y="0"/>
                    </a:moveTo>
                    <a:cubicBezTo>
                      <a:pt x="1" y="0"/>
                      <a:pt x="1" y="0"/>
                      <a:pt x="1" y="0"/>
                    </a:cubicBezTo>
                    <a:cubicBezTo>
                      <a:pt x="9" y="9"/>
                      <a:pt x="9" y="9"/>
                      <a:pt x="9" y="9"/>
                    </a:cubicBezTo>
                    <a:cubicBezTo>
                      <a:pt x="14" y="14"/>
                      <a:pt x="21" y="14"/>
                      <a:pt x="27" y="9"/>
                    </a:cubicBezTo>
                    <a:cubicBezTo>
                      <a:pt x="35" y="0"/>
                      <a:pt x="35" y="0"/>
                      <a:pt x="35" y="0"/>
                    </a:cubicBezTo>
                    <a:lnTo>
                      <a:pt x="0" y="0"/>
                    </a:lnTo>
                    <a:close/>
                  </a:path>
                </a:pathLst>
              </a:custGeom>
              <a:solidFill>
                <a:srgbClr val="BA14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5" name="Freeform 313"/>
              <p:cNvSpPr>
                <a:spLocks/>
              </p:cNvSpPr>
              <p:nvPr/>
            </p:nvSpPr>
            <p:spPr bwMode="auto">
              <a:xfrm>
                <a:off x="7474" y="3616"/>
                <a:ext cx="12" cy="6"/>
              </a:xfrm>
              <a:custGeom>
                <a:avLst/>
                <a:gdLst>
                  <a:gd name="T0" fmla="*/ 0 w 12"/>
                  <a:gd name="T1" fmla="*/ 6 h 6"/>
                  <a:gd name="T2" fmla="*/ 12 w 12"/>
                  <a:gd name="T3" fmla="*/ 6 h 6"/>
                  <a:gd name="T4" fmla="*/ 0 w 12"/>
                  <a:gd name="T5" fmla="*/ 0 h 6"/>
                  <a:gd name="T6" fmla="*/ 0 w 12"/>
                  <a:gd name="T7" fmla="*/ 6 h 6"/>
                  <a:gd name="T8" fmla="*/ 0 w 12"/>
                  <a:gd name="T9" fmla="*/ 6 h 6"/>
                </a:gdLst>
                <a:ahLst/>
                <a:cxnLst>
                  <a:cxn ang="0">
                    <a:pos x="T0" y="T1"/>
                  </a:cxn>
                  <a:cxn ang="0">
                    <a:pos x="T2" y="T3"/>
                  </a:cxn>
                  <a:cxn ang="0">
                    <a:pos x="T4" y="T5"/>
                  </a:cxn>
                  <a:cxn ang="0">
                    <a:pos x="T6" y="T7"/>
                  </a:cxn>
                  <a:cxn ang="0">
                    <a:pos x="T8" y="T9"/>
                  </a:cxn>
                </a:cxnLst>
                <a:rect l="0" t="0" r="r" b="b"/>
                <a:pathLst>
                  <a:path w="12" h="6">
                    <a:moveTo>
                      <a:pt x="0" y="6"/>
                    </a:moveTo>
                    <a:lnTo>
                      <a:pt x="12" y="6"/>
                    </a:lnTo>
                    <a:lnTo>
                      <a:pt x="0" y="0"/>
                    </a:lnTo>
                    <a:lnTo>
                      <a:pt x="0" y="6"/>
                    </a:lnTo>
                    <a:lnTo>
                      <a:pt x="0" y="6"/>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6" name="Freeform 314"/>
              <p:cNvSpPr>
                <a:spLocks/>
              </p:cNvSpPr>
              <p:nvPr/>
            </p:nvSpPr>
            <p:spPr bwMode="auto">
              <a:xfrm>
                <a:off x="7474" y="3616"/>
                <a:ext cx="12" cy="6"/>
              </a:xfrm>
              <a:custGeom>
                <a:avLst/>
                <a:gdLst>
                  <a:gd name="T0" fmla="*/ 0 w 12"/>
                  <a:gd name="T1" fmla="*/ 0 h 6"/>
                  <a:gd name="T2" fmla="*/ 12 w 12"/>
                  <a:gd name="T3" fmla="*/ 0 h 6"/>
                  <a:gd name="T4" fmla="*/ 0 w 12"/>
                  <a:gd name="T5" fmla="*/ 6 h 6"/>
                  <a:gd name="T6" fmla="*/ 0 w 12"/>
                  <a:gd name="T7" fmla="*/ 0 h 6"/>
                  <a:gd name="T8" fmla="*/ 0 w 12"/>
                  <a:gd name="T9" fmla="*/ 0 h 6"/>
                </a:gdLst>
                <a:ahLst/>
                <a:cxnLst>
                  <a:cxn ang="0">
                    <a:pos x="T0" y="T1"/>
                  </a:cxn>
                  <a:cxn ang="0">
                    <a:pos x="T2" y="T3"/>
                  </a:cxn>
                  <a:cxn ang="0">
                    <a:pos x="T4" y="T5"/>
                  </a:cxn>
                  <a:cxn ang="0">
                    <a:pos x="T6" y="T7"/>
                  </a:cxn>
                  <a:cxn ang="0">
                    <a:pos x="T8" y="T9"/>
                  </a:cxn>
                </a:cxnLst>
                <a:rect l="0" t="0" r="r" b="b"/>
                <a:pathLst>
                  <a:path w="12" h="6">
                    <a:moveTo>
                      <a:pt x="0" y="0"/>
                    </a:moveTo>
                    <a:lnTo>
                      <a:pt x="12" y="0"/>
                    </a:lnTo>
                    <a:lnTo>
                      <a:pt x="0" y="6"/>
                    </a:lnTo>
                    <a:lnTo>
                      <a:pt x="0" y="0"/>
                    </a:ln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7" name="Freeform 315"/>
              <p:cNvSpPr>
                <a:spLocks/>
              </p:cNvSpPr>
              <p:nvPr/>
            </p:nvSpPr>
            <p:spPr bwMode="auto">
              <a:xfrm>
                <a:off x="7410" y="3581"/>
                <a:ext cx="68" cy="97"/>
              </a:xfrm>
              <a:custGeom>
                <a:avLst/>
                <a:gdLst>
                  <a:gd name="T0" fmla="*/ 29 w 34"/>
                  <a:gd name="T1" fmla="*/ 12 h 48"/>
                  <a:gd name="T2" fmla="*/ 29 w 34"/>
                  <a:gd name="T3" fmla="*/ 12 h 48"/>
                  <a:gd name="T4" fmla="*/ 24 w 34"/>
                  <a:gd name="T5" fmla="*/ 12 h 48"/>
                  <a:gd name="T6" fmla="*/ 24 w 34"/>
                  <a:gd name="T7" fmla="*/ 17 h 48"/>
                  <a:gd name="T8" fmla="*/ 24 w 34"/>
                  <a:gd name="T9" fmla="*/ 19 h 48"/>
                  <a:gd name="T10" fmla="*/ 22 w 34"/>
                  <a:gd name="T11" fmla="*/ 22 h 48"/>
                  <a:gd name="T12" fmla="*/ 0 w 34"/>
                  <a:gd name="T13" fmla="*/ 0 h 48"/>
                  <a:gd name="T14" fmla="*/ 0 w 34"/>
                  <a:gd name="T15" fmla="*/ 0 h 48"/>
                  <a:gd name="T16" fmla="*/ 0 w 34"/>
                  <a:gd name="T17" fmla="*/ 11 h 48"/>
                  <a:gd name="T18" fmla="*/ 13 w 34"/>
                  <a:gd name="T19" fmla="*/ 24 h 48"/>
                  <a:gd name="T20" fmla="*/ 21 w 34"/>
                  <a:gd name="T21" fmla="*/ 24 h 48"/>
                  <a:gd name="T22" fmla="*/ 10 w 34"/>
                  <a:gd name="T23" fmla="*/ 38 h 48"/>
                  <a:gd name="T24" fmla="*/ 1 w 34"/>
                  <a:gd name="T25" fmla="*/ 48 h 48"/>
                  <a:gd name="T26" fmla="*/ 5 w 34"/>
                  <a:gd name="T27" fmla="*/ 48 h 48"/>
                  <a:gd name="T28" fmla="*/ 11 w 34"/>
                  <a:gd name="T29" fmla="*/ 42 h 48"/>
                  <a:gd name="T30" fmla="*/ 11 w 34"/>
                  <a:gd name="T31" fmla="*/ 38 h 48"/>
                  <a:gd name="T32" fmla="*/ 19 w 34"/>
                  <a:gd name="T33" fmla="*/ 38 h 48"/>
                  <a:gd name="T34" fmla="*/ 21 w 34"/>
                  <a:gd name="T35" fmla="*/ 38 h 48"/>
                  <a:gd name="T36" fmla="*/ 21 w 34"/>
                  <a:gd name="T37" fmla="*/ 37 h 48"/>
                  <a:gd name="T38" fmla="*/ 29 w 34"/>
                  <a:gd name="T39" fmla="*/ 27 h 48"/>
                  <a:gd name="T40" fmla="*/ 29 w 34"/>
                  <a:gd name="T41" fmla="*/ 22 h 48"/>
                  <a:gd name="T42" fmla="*/ 34 w 34"/>
                  <a:gd name="T43" fmla="*/ 17 h 48"/>
                  <a:gd name="T44" fmla="*/ 29 w 34"/>
                  <a:gd name="T45"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 h="48">
                    <a:moveTo>
                      <a:pt x="29" y="12"/>
                    </a:moveTo>
                    <a:cubicBezTo>
                      <a:pt x="29" y="12"/>
                      <a:pt x="29" y="12"/>
                      <a:pt x="29" y="12"/>
                    </a:cubicBezTo>
                    <a:cubicBezTo>
                      <a:pt x="24" y="12"/>
                      <a:pt x="24" y="12"/>
                      <a:pt x="24" y="12"/>
                    </a:cubicBezTo>
                    <a:cubicBezTo>
                      <a:pt x="24" y="17"/>
                      <a:pt x="24" y="17"/>
                      <a:pt x="24" y="17"/>
                    </a:cubicBezTo>
                    <a:cubicBezTo>
                      <a:pt x="24" y="18"/>
                      <a:pt x="24" y="19"/>
                      <a:pt x="24" y="19"/>
                    </a:cubicBezTo>
                    <a:cubicBezTo>
                      <a:pt x="24" y="20"/>
                      <a:pt x="23" y="21"/>
                      <a:pt x="22" y="22"/>
                    </a:cubicBezTo>
                    <a:cubicBezTo>
                      <a:pt x="0" y="0"/>
                      <a:pt x="0" y="0"/>
                      <a:pt x="0" y="0"/>
                    </a:cubicBezTo>
                    <a:cubicBezTo>
                      <a:pt x="0" y="0"/>
                      <a:pt x="0" y="0"/>
                      <a:pt x="0" y="0"/>
                    </a:cubicBezTo>
                    <a:cubicBezTo>
                      <a:pt x="0" y="11"/>
                      <a:pt x="0" y="11"/>
                      <a:pt x="0" y="11"/>
                    </a:cubicBezTo>
                    <a:cubicBezTo>
                      <a:pt x="0" y="18"/>
                      <a:pt x="6" y="24"/>
                      <a:pt x="13" y="24"/>
                    </a:cubicBezTo>
                    <a:cubicBezTo>
                      <a:pt x="16" y="24"/>
                      <a:pt x="19" y="24"/>
                      <a:pt x="21" y="24"/>
                    </a:cubicBezTo>
                    <a:cubicBezTo>
                      <a:pt x="13" y="35"/>
                      <a:pt x="11" y="38"/>
                      <a:pt x="10" y="38"/>
                    </a:cubicBezTo>
                    <a:cubicBezTo>
                      <a:pt x="1" y="48"/>
                      <a:pt x="1" y="48"/>
                      <a:pt x="1" y="48"/>
                    </a:cubicBezTo>
                    <a:cubicBezTo>
                      <a:pt x="5" y="48"/>
                      <a:pt x="5" y="48"/>
                      <a:pt x="5" y="48"/>
                    </a:cubicBezTo>
                    <a:cubicBezTo>
                      <a:pt x="8" y="48"/>
                      <a:pt x="11" y="45"/>
                      <a:pt x="11" y="42"/>
                    </a:cubicBezTo>
                    <a:cubicBezTo>
                      <a:pt x="11" y="40"/>
                      <a:pt x="11" y="39"/>
                      <a:pt x="11" y="38"/>
                    </a:cubicBezTo>
                    <a:cubicBezTo>
                      <a:pt x="19" y="38"/>
                      <a:pt x="19" y="38"/>
                      <a:pt x="19" y="38"/>
                    </a:cubicBezTo>
                    <a:cubicBezTo>
                      <a:pt x="19" y="38"/>
                      <a:pt x="20" y="38"/>
                      <a:pt x="21" y="38"/>
                    </a:cubicBezTo>
                    <a:cubicBezTo>
                      <a:pt x="21" y="37"/>
                      <a:pt x="21" y="37"/>
                      <a:pt x="21" y="37"/>
                    </a:cubicBezTo>
                    <a:cubicBezTo>
                      <a:pt x="21" y="32"/>
                      <a:pt x="24" y="28"/>
                      <a:pt x="29" y="27"/>
                    </a:cubicBezTo>
                    <a:cubicBezTo>
                      <a:pt x="29" y="25"/>
                      <a:pt x="29" y="23"/>
                      <a:pt x="29" y="22"/>
                    </a:cubicBezTo>
                    <a:cubicBezTo>
                      <a:pt x="31" y="22"/>
                      <a:pt x="34" y="20"/>
                      <a:pt x="34" y="17"/>
                    </a:cubicBezTo>
                    <a:cubicBezTo>
                      <a:pt x="34" y="14"/>
                      <a:pt x="31" y="12"/>
                      <a:pt x="29" y="12"/>
                    </a:cubicBezTo>
                    <a:close/>
                  </a:path>
                </a:pathLst>
              </a:custGeom>
              <a:solidFill>
                <a:srgbClr val="DC3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8" name="Freeform 316"/>
              <p:cNvSpPr>
                <a:spLocks/>
              </p:cNvSpPr>
              <p:nvPr/>
            </p:nvSpPr>
            <p:spPr bwMode="auto">
              <a:xfrm>
                <a:off x="7452" y="3636"/>
                <a:ext cx="16" cy="22"/>
              </a:xfrm>
              <a:custGeom>
                <a:avLst/>
                <a:gdLst>
                  <a:gd name="T0" fmla="*/ 8 w 8"/>
                  <a:gd name="T1" fmla="*/ 1 h 11"/>
                  <a:gd name="T2" fmla="*/ 8 w 8"/>
                  <a:gd name="T3" fmla="*/ 0 h 11"/>
                  <a:gd name="T4" fmla="*/ 0 w 8"/>
                  <a:gd name="T5" fmla="*/ 10 h 11"/>
                  <a:gd name="T6" fmla="*/ 0 w 8"/>
                  <a:gd name="T7" fmla="*/ 11 h 11"/>
                  <a:gd name="T8" fmla="*/ 8 w 8"/>
                  <a:gd name="T9" fmla="*/ 1 h 11"/>
                </a:gdLst>
                <a:ahLst/>
                <a:cxnLst>
                  <a:cxn ang="0">
                    <a:pos x="T0" y="T1"/>
                  </a:cxn>
                  <a:cxn ang="0">
                    <a:pos x="T2" y="T3"/>
                  </a:cxn>
                  <a:cxn ang="0">
                    <a:pos x="T4" y="T5"/>
                  </a:cxn>
                  <a:cxn ang="0">
                    <a:pos x="T6" y="T7"/>
                  </a:cxn>
                  <a:cxn ang="0">
                    <a:pos x="T8" y="T9"/>
                  </a:cxn>
                </a:cxnLst>
                <a:rect l="0" t="0" r="r" b="b"/>
                <a:pathLst>
                  <a:path w="8" h="11">
                    <a:moveTo>
                      <a:pt x="8" y="1"/>
                    </a:moveTo>
                    <a:cubicBezTo>
                      <a:pt x="8" y="0"/>
                      <a:pt x="8" y="0"/>
                      <a:pt x="8" y="0"/>
                    </a:cubicBezTo>
                    <a:cubicBezTo>
                      <a:pt x="3" y="1"/>
                      <a:pt x="0" y="5"/>
                      <a:pt x="0" y="10"/>
                    </a:cubicBezTo>
                    <a:cubicBezTo>
                      <a:pt x="0" y="11"/>
                      <a:pt x="0" y="11"/>
                      <a:pt x="0" y="11"/>
                    </a:cubicBezTo>
                    <a:cubicBezTo>
                      <a:pt x="4" y="10"/>
                      <a:pt x="8" y="6"/>
                      <a:pt x="8" y="1"/>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9" name="Oval 317"/>
              <p:cNvSpPr>
                <a:spLocks noChangeArrowheads="1"/>
              </p:cNvSpPr>
              <p:nvPr/>
            </p:nvSpPr>
            <p:spPr bwMode="auto">
              <a:xfrm>
                <a:off x="7470" y="3614"/>
                <a:ext cx="4" cy="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0" name="Freeform 318"/>
              <p:cNvSpPr>
                <a:spLocks/>
              </p:cNvSpPr>
              <p:nvPr/>
            </p:nvSpPr>
            <p:spPr bwMode="auto">
              <a:xfrm>
                <a:off x="7460" y="3654"/>
                <a:ext cx="6" cy="6"/>
              </a:xfrm>
              <a:custGeom>
                <a:avLst/>
                <a:gdLst>
                  <a:gd name="T0" fmla="*/ 2 w 3"/>
                  <a:gd name="T1" fmla="*/ 0 h 3"/>
                  <a:gd name="T2" fmla="*/ 0 w 3"/>
                  <a:gd name="T3" fmla="*/ 1 h 3"/>
                  <a:gd name="T4" fmla="*/ 0 w 3"/>
                  <a:gd name="T5" fmla="*/ 3 h 3"/>
                  <a:gd name="T6" fmla="*/ 1 w 3"/>
                  <a:gd name="T7" fmla="*/ 3 h 3"/>
                  <a:gd name="T8" fmla="*/ 1 w 3"/>
                  <a:gd name="T9" fmla="*/ 1 h 3"/>
                  <a:gd name="T10" fmla="*/ 1 w 3"/>
                  <a:gd name="T11" fmla="*/ 0 h 3"/>
                  <a:gd name="T12" fmla="*/ 1 w 3"/>
                  <a:gd name="T13" fmla="*/ 3 h 3"/>
                  <a:gd name="T14" fmla="*/ 2 w 3"/>
                  <a:gd name="T15" fmla="*/ 3 h 3"/>
                  <a:gd name="T16" fmla="*/ 2 w 3"/>
                  <a:gd name="T17" fmla="*/ 0 h 3"/>
                  <a:gd name="T18" fmla="*/ 3 w 3"/>
                  <a:gd name="T19" fmla="*/ 1 h 3"/>
                  <a:gd name="T20" fmla="*/ 3 w 3"/>
                  <a:gd name="T21" fmla="*/ 3 h 3"/>
                  <a:gd name="T22" fmla="*/ 3 w 3"/>
                  <a:gd name="T23" fmla="*/ 3 h 3"/>
                  <a:gd name="T24" fmla="*/ 3 w 3"/>
                  <a:gd name="T25" fmla="*/ 1 h 3"/>
                  <a:gd name="T26" fmla="*/ 2 w 3"/>
                  <a:gd name="T2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 h="3">
                    <a:moveTo>
                      <a:pt x="2" y="0"/>
                    </a:moveTo>
                    <a:cubicBezTo>
                      <a:pt x="1" y="0"/>
                      <a:pt x="0" y="0"/>
                      <a:pt x="0" y="1"/>
                    </a:cubicBezTo>
                    <a:cubicBezTo>
                      <a:pt x="0" y="3"/>
                      <a:pt x="0" y="3"/>
                      <a:pt x="0" y="3"/>
                    </a:cubicBezTo>
                    <a:cubicBezTo>
                      <a:pt x="1" y="3"/>
                      <a:pt x="1" y="3"/>
                      <a:pt x="1" y="3"/>
                    </a:cubicBezTo>
                    <a:cubicBezTo>
                      <a:pt x="1" y="1"/>
                      <a:pt x="1" y="1"/>
                      <a:pt x="1" y="1"/>
                    </a:cubicBezTo>
                    <a:cubicBezTo>
                      <a:pt x="1" y="1"/>
                      <a:pt x="1" y="0"/>
                      <a:pt x="1" y="0"/>
                    </a:cubicBezTo>
                    <a:cubicBezTo>
                      <a:pt x="1" y="3"/>
                      <a:pt x="1" y="3"/>
                      <a:pt x="1" y="3"/>
                    </a:cubicBezTo>
                    <a:cubicBezTo>
                      <a:pt x="2" y="3"/>
                      <a:pt x="2" y="3"/>
                      <a:pt x="2" y="3"/>
                    </a:cubicBezTo>
                    <a:cubicBezTo>
                      <a:pt x="2" y="0"/>
                      <a:pt x="2" y="0"/>
                      <a:pt x="2" y="0"/>
                    </a:cubicBezTo>
                    <a:cubicBezTo>
                      <a:pt x="2" y="0"/>
                      <a:pt x="3" y="1"/>
                      <a:pt x="3" y="1"/>
                    </a:cubicBezTo>
                    <a:cubicBezTo>
                      <a:pt x="3" y="3"/>
                      <a:pt x="3" y="3"/>
                      <a:pt x="3" y="3"/>
                    </a:cubicBezTo>
                    <a:cubicBezTo>
                      <a:pt x="3" y="3"/>
                      <a:pt x="3" y="3"/>
                      <a:pt x="3" y="3"/>
                    </a:cubicBezTo>
                    <a:cubicBezTo>
                      <a:pt x="3" y="1"/>
                      <a:pt x="3" y="1"/>
                      <a:pt x="3" y="1"/>
                    </a:cubicBezTo>
                    <a:cubicBezTo>
                      <a:pt x="3" y="0"/>
                      <a:pt x="3" y="0"/>
                      <a:pt x="2" y="0"/>
                    </a:cubicBez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1" name="Freeform 319"/>
              <p:cNvSpPr>
                <a:spLocks/>
              </p:cNvSpPr>
              <p:nvPr/>
            </p:nvSpPr>
            <p:spPr bwMode="auto">
              <a:xfrm>
                <a:off x="5926" y="3978"/>
                <a:ext cx="10" cy="4"/>
              </a:xfrm>
              <a:custGeom>
                <a:avLst/>
                <a:gdLst>
                  <a:gd name="T0" fmla="*/ 10 w 10"/>
                  <a:gd name="T1" fmla="*/ 4 h 4"/>
                  <a:gd name="T2" fmla="*/ 0 w 10"/>
                  <a:gd name="T3" fmla="*/ 4 h 4"/>
                  <a:gd name="T4" fmla="*/ 10 w 10"/>
                  <a:gd name="T5" fmla="*/ 0 h 4"/>
                  <a:gd name="T6" fmla="*/ 10 w 10"/>
                  <a:gd name="T7" fmla="*/ 4 h 4"/>
                  <a:gd name="T8" fmla="*/ 10 w 10"/>
                  <a:gd name="T9" fmla="*/ 4 h 4"/>
                </a:gdLst>
                <a:ahLst/>
                <a:cxnLst>
                  <a:cxn ang="0">
                    <a:pos x="T0" y="T1"/>
                  </a:cxn>
                  <a:cxn ang="0">
                    <a:pos x="T2" y="T3"/>
                  </a:cxn>
                  <a:cxn ang="0">
                    <a:pos x="T4" y="T5"/>
                  </a:cxn>
                  <a:cxn ang="0">
                    <a:pos x="T6" y="T7"/>
                  </a:cxn>
                  <a:cxn ang="0">
                    <a:pos x="T8" y="T9"/>
                  </a:cxn>
                </a:cxnLst>
                <a:rect l="0" t="0" r="r" b="b"/>
                <a:pathLst>
                  <a:path w="10" h="4">
                    <a:moveTo>
                      <a:pt x="10" y="4"/>
                    </a:moveTo>
                    <a:lnTo>
                      <a:pt x="0" y="4"/>
                    </a:lnTo>
                    <a:lnTo>
                      <a:pt x="10" y="0"/>
                    </a:lnTo>
                    <a:lnTo>
                      <a:pt x="10" y="4"/>
                    </a:lnTo>
                    <a:lnTo>
                      <a:pt x="10" y="4"/>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2" name="Freeform 320"/>
              <p:cNvSpPr>
                <a:spLocks/>
              </p:cNvSpPr>
              <p:nvPr/>
            </p:nvSpPr>
            <p:spPr bwMode="auto">
              <a:xfrm>
                <a:off x="5926" y="3978"/>
                <a:ext cx="10" cy="4"/>
              </a:xfrm>
              <a:custGeom>
                <a:avLst/>
                <a:gdLst>
                  <a:gd name="T0" fmla="*/ 10 w 10"/>
                  <a:gd name="T1" fmla="*/ 0 h 4"/>
                  <a:gd name="T2" fmla="*/ 0 w 10"/>
                  <a:gd name="T3" fmla="*/ 0 h 4"/>
                  <a:gd name="T4" fmla="*/ 10 w 10"/>
                  <a:gd name="T5" fmla="*/ 4 h 4"/>
                  <a:gd name="T6" fmla="*/ 10 w 10"/>
                  <a:gd name="T7" fmla="*/ 0 h 4"/>
                  <a:gd name="T8" fmla="*/ 10 w 10"/>
                  <a:gd name="T9" fmla="*/ 0 h 4"/>
                </a:gdLst>
                <a:ahLst/>
                <a:cxnLst>
                  <a:cxn ang="0">
                    <a:pos x="T0" y="T1"/>
                  </a:cxn>
                  <a:cxn ang="0">
                    <a:pos x="T2" y="T3"/>
                  </a:cxn>
                  <a:cxn ang="0">
                    <a:pos x="T4" y="T5"/>
                  </a:cxn>
                  <a:cxn ang="0">
                    <a:pos x="T6" y="T7"/>
                  </a:cxn>
                  <a:cxn ang="0">
                    <a:pos x="T8" y="T9"/>
                  </a:cxn>
                </a:cxnLst>
                <a:rect l="0" t="0" r="r" b="b"/>
                <a:pathLst>
                  <a:path w="10" h="4">
                    <a:moveTo>
                      <a:pt x="10" y="0"/>
                    </a:moveTo>
                    <a:lnTo>
                      <a:pt x="0" y="0"/>
                    </a:lnTo>
                    <a:lnTo>
                      <a:pt x="10" y="4"/>
                    </a:lnTo>
                    <a:lnTo>
                      <a:pt x="10" y="0"/>
                    </a:lnTo>
                    <a:lnTo>
                      <a:pt x="1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3" name="Freeform 321"/>
              <p:cNvSpPr>
                <a:spLocks/>
              </p:cNvSpPr>
              <p:nvPr/>
            </p:nvSpPr>
            <p:spPr bwMode="auto">
              <a:xfrm>
                <a:off x="5948" y="3986"/>
                <a:ext cx="54" cy="20"/>
              </a:xfrm>
              <a:custGeom>
                <a:avLst/>
                <a:gdLst>
                  <a:gd name="T0" fmla="*/ 27 w 27"/>
                  <a:gd name="T1" fmla="*/ 0 h 10"/>
                  <a:gd name="T2" fmla="*/ 27 w 27"/>
                  <a:gd name="T3" fmla="*/ 0 h 10"/>
                  <a:gd name="T4" fmla="*/ 20 w 27"/>
                  <a:gd name="T5" fmla="*/ 6 h 10"/>
                  <a:gd name="T6" fmla="*/ 6 w 27"/>
                  <a:gd name="T7" fmla="*/ 6 h 10"/>
                  <a:gd name="T8" fmla="*/ 0 w 27"/>
                  <a:gd name="T9" fmla="*/ 0 h 10"/>
                  <a:gd name="T10" fmla="*/ 27 w 27"/>
                  <a:gd name="T11" fmla="*/ 0 h 10"/>
                </a:gdLst>
                <a:ahLst/>
                <a:cxnLst>
                  <a:cxn ang="0">
                    <a:pos x="T0" y="T1"/>
                  </a:cxn>
                  <a:cxn ang="0">
                    <a:pos x="T2" y="T3"/>
                  </a:cxn>
                  <a:cxn ang="0">
                    <a:pos x="T4" y="T5"/>
                  </a:cxn>
                  <a:cxn ang="0">
                    <a:pos x="T6" y="T7"/>
                  </a:cxn>
                  <a:cxn ang="0">
                    <a:pos x="T8" y="T9"/>
                  </a:cxn>
                  <a:cxn ang="0">
                    <a:pos x="T10" y="T11"/>
                  </a:cxn>
                </a:cxnLst>
                <a:rect l="0" t="0" r="r" b="b"/>
                <a:pathLst>
                  <a:path w="27" h="10">
                    <a:moveTo>
                      <a:pt x="27" y="0"/>
                    </a:moveTo>
                    <a:cubicBezTo>
                      <a:pt x="27" y="0"/>
                      <a:pt x="27" y="0"/>
                      <a:pt x="27" y="0"/>
                    </a:cubicBezTo>
                    <a:cubicBezTo>
                      <a:pt x="20" y="6"/>
                      <a:pt x="20" y="6"/>
                      <a:pt x="20" y="6"/>
                    </a:cubicBezTo>
                    <a:cubicBezTo>
                      <a:pt x="16" y="10"/>
                      <a:pt x="10" y="10"/>
                      <a:pt x="6" y="6"/>
                    </a:cubicBezTo>
                    <a:cubicBezTo>
                      <a:pt x="0" y="0"/>
                      <a:pt x="0" y="0"/>
                      <a:pt x="0" y="0"/>
                    </a:cubicBezTo>
                    <a:lnTo>
                      <a:pt x="27" y="0"/>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4" name="Freeform 322"/>
              <p:cNvSpPr>
                <a:spLocks/>
              </p:cNvSpPr>
              <p:nvPr/>
            </p:nvSpPr>
            <p:spPr bwMode="auto">
              <a:xfrm>
                <a:off x="5934" y="3950"/>
                <a:ext cx="52" cy="60"/>
              </a:xfrm>
              <a:custGeom>
                <a:avLst/>
                <a:gdLst>
                  <a:gd name="T0" fmla="*/ 3 w 26"/>
                  <a:gd name="T1" fmla="*/ 10 h 30"/>
                  <a:gd name="T2" fmla="*/ 3 w 26"/>
                  <a:gd name="T3" fmla="*/ 10 h 30"/>
                  <a:gd name="T4" fmla="*/ 7 w 26"/>
                  <a:gd name="T5" fmla="*/ 10 h 30"/>
                  <a:gd name="T6" fmla="*/ 7 w 26"/>
                  <a:gd name="T7" fmla="*/ 14 h 30"/>
                  <a:gd name="T8" fmla="*/ 7 w 26"/>
                  <a:gd name="T9" fmla="*/ 14 h 30"/>
                  <a:gd name="T10" fmla="*/ 7 w 26"/>
                  <a:gd name="T11" fmla="*/ 15 h 30"/>
                  <a:gd name="T12" fmla="*/ 7 w 26"/>
                  <a:gd name="T13" fmla="*/ 15 h 30"/>
                  <a:gd name="T14" fmla="*/ 9 w 26"/>
                  <a:gd name="T15" fmla="*/ 18 h 30"/>
                  <a:gd name="T16" fmla="*/ 26 w 26"/>
                  <a:gd name="T17" fmla="*/ 0 h 30"/>
                  <a:gd name="T18" fmla="*/ 26 w 26"/>
                  <a:gd name="T19" fmla="*/ 0 h 30"/>
                  <a:gd name="T20" fmla="*/ 26 w 26"/>
                  <a:gd name="T21" fmla="*/ 9 h 30"/>
                  <a:gd name="T22" fmla="*/ 16 w 26"/>
                  <a:gd name="T23" fmla="*/ 19 h 30"/>
                  <a:gd name="T24" fmla="*/ 10 w 26"/>
                  <a:gd name="T25" fmla="*/ 19 h 30"/>
                  <a:gd name="T26" fmla="*/ 18 w 26"/>
                  <a:gd name="T27" fmla="*/ 30 h 30"/>
                  <a:gd name="T28" fmla="*/ 11 w 26"/>
                  <a:gd name="T29" fmla="*/ 30 h 30"/>
                  <a:gd name="T30" fmla="*/ 10 w 26"/>
                  <a:gd name="T31" fmla="*/ 30 h 30"/>
                  <a:gd name="T32" fmla="*/ 10 w 26"/>
                  <a:gd name="T33" fmla="*/ 29 h 30"/>
                  <a:gd name="T34" fmla="*/ 3 w 26"/>
                  <a:gd name="T35" fmla="*/ 22 h 30"/>
                  <a:gd name="T36" fmla="*/ 3 w 26"/>
                  <a:gd name="T37" fmla="*/ 18 h 30"/>
                  <a:gd name="T38" fmla="*/ 0 w 26"/>
                  <a:gd name="T39" fmla="*/ 14 h 30"/>
                  <a:gd name="T40" fmla="*/ 3 w 26"/>
                  <a:gd name="T41"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 h="30">
                    <a:moveTo>
                      <a:pt x="3" y="10"/>
                    </a:moveTo>
                    <a:cubicBezTo>
                      <a:pt x="3" y="10"/>
                      <a:pt x="3" y="10"/>
                      <a:pt x="3" y="10"/>
                    </a:cubicBezTo>
                    <a:cubicBezTo>
                      <a:pt x="7" y="10"/>
                      <a:pt x="7" y="10"/>
                      <a:pt x="7" y="10"/>
                    </a:cubicBezTo>
                    <a:cubicBezTo>
                      <a:pt x="7" y="14"/>
                      <a:pt x="7" y="14"/>
                      <a:pt x="7" y="14"/>
                    </a:cubicBezTo>
                    <a:cubicBezTo>
                      <a:pt x="7" y="14"/>
                      <a:pt x="7" y="14"/>
                      <a:pt x="7" y="14"/>
                    </a:cubicBezTo>
                    <a:cubicBezTo>
                      <a:pt x="7" y="14"/>
                      <a:pt x="7" y="15"/>
                      <a:pt x="7" y="15"/>
                    </a:cubicBezTo>
                    <a:cubicBezTo>
                      <a:pt x="7" y="15"/>
                      <a:pt x="7" y="15"/>
                      <a:pt x="7" y="15"/>
                    </a:cubicBezTo>
                    <a:cubicBezTo>
                      <a:pt x="8" y="16"/>
                      <a:pt x="8" y="17"/>
                      <a:pt x="9" y="18"/>
                    </a:cubicBezTo>
                    <a:cubicBezTo>
                      <a:pt x="26" y="0"/>
                      <a:pt x="26" y="0"/>
                      <a:pt x="26" y="0"/>
                    </a:cubicBezTo>
                    <a:cubicBezTo>
                      <a:pt x="26" y="0"/>
                      <a:pt x="26" y="0"/>
                      <a:pt x="26" y="0"/>
                    </a:cubicBezTo>
                    <a:cubicBezTo>
                      <a:pt x="26" y="9"/>
                      <a:pt x="26" y="9"/>
                      <a:pt x="26" y="9"/>
                    </a:cubicBezTo>
                    <a:cubicBezTo>
                      <a:pt x="26" y="15"/>
                      <a:pt x="22" y="19"/>
                      <a:pt x="16" y="19"/>
                    </a:cubicBezTo>
                    <a:cubicBezTo>
                      <a:pt x="13" y="19"/>
                      <a:pt x="11" y="19"/>
                      <a:pt x="10" y="19"/>
                    </a:cubicBezTo>
                    <a:cubicBezTo>
                      <a:pt x="18" y="30"/>
                      <a:pt x="18" y="30"/>
                      <a:pt x="18" y="30"/>
                    </a:cubicBezTo>
                    <a:cubicBezTo>
                      <a:pt x="11" y="30"/>
                      <a:pt x="11" y="30"/>
                      <a:pt x="11" y="30"/>
                    </a:cubicBezTo>
                    <a:cubicBezTo>
                      <a:pt x="11" y="30"/>
                      <a:pt x="10" y="30"/>
                      <a:pt x="10" y="30"/>
                    </a:cubicBezTo>
                    <a:cubicBezTo>
                      <a:pt x="10" y="29"/>
                      <a:pt x="10" y="29"/>
                      <a:pt x="10" y="29"/>
                    </a:cubicBezTo>
                    <a:cubicBezTo>
                      <a:pt x="10" y="25"/>
                      <a:pt x="7" y="22"/>
                      <a:pt x="3" y="22"/>
                    </a:cubicBezTo>
                    <a:cubicBezTo>
                      <a:pt x="3" y="20"/>
                      <a:pt x="3" y="18"/>
                      <a:pt x="3" y="18"/>
                    </a:cubicBezTo>
                    <a:cubicBezTo>
                      <a:pt x="1" y="18"/>
                      <a:pt x="0" y="16"/>
                      <a:pt x="0" y="14"/>
                    </a:cubicBezTo>
                    <a:cubicBezTo>
                      <a:pt x="0" y="12"/>
                      <a:pt x="1" y="10"/>
                      <a:pt x="3" y="10"/>
                    </a:cubicBezTo>
                    <a:close/>
                  </a:path>
                </a:pathLst>
              </a:custGeom>
              <a:solidFill>
                <a:srgbClr val="4668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5" name="Freeform 323"/>
              <p:cNvSpPr>
                <a:spLocks/>
              </p:cNvSpPr>
              <p:nvPr/>
            </p:nvSpPr>
            <p:spPr bwMode="auto">
              <a:xfrm>
                <a:off x="5970" y="4010"/>
                <a:ext cx="16" cy="16"/>
              </a:xfrm>
              <a:custGeom>
                <a:avLst/>
                <a:gdLst>
                  <a:gd name="T0" fmla="*/ 4 w 8"/>
                  <a:gd name="T1" fmla="*/ 8 h 8"/>
                  <a:gd name="T2" fmla="*/ 0 w 8"/>
                  <a:gd name="T3" fmla="*/ 4 h 8"/>
                  <a:gd name="T4" fmla="*/ 0 w 8"/>
                  <a:gd name="T5" fmla="*/ 0 h 8"/>
                  <a:gd name="T6" fmla="*/ 8 w 8"/>
                  <a:gd name="T7" fmla="*/ 8 h 8"/>
                  <a:gd name="T8" fmla="*/ 4 w 8"/>
                  <a:gd name="T9" fmla="*/ 8 h 8"/>
                </a:gdLst>
                <a:ahLst/>
                <a:cxnLst>
                  <a:cxn ang="0">
                    <a:pos x="T0" y="T1"/>
                  </a:cxn>
                  <a:cxn ang="0">
                    <a:pos x="T2" y="T3"/>
                  </a:cxn>
                  <a:cxn ang="0">
                    <a:pos x="T4" y="T5"/>
                  </a:cxn>
                  <a:cxn ang="0">
                    <a:pos x="T6" y="T7"/>
                  </a:cxn>
                  <a:cxn ang="0">
                    <a:pos x="T8" y="T9"/>
                  </a:cxn>
                </a:cxnLst>
                <a:rect l="0" t="0" r="r" b="b"/>
                <a:pathLst>
                  <a:path w="8" h="8">
                    <a:moveTo>
                      <a:pt x="4" y="8"/>
                    </a:moveTo>
                    <a:cubicBezTo>
                      <a:pt x="2" y="8"/>
                      <a:pt x="0" y="6"/>
                      <a:pt x="0" y="4"/>
                    </a:cubicBezTo>
                    <a:cubicBezTo>
                      <a:pt x="0" y="0"/>
                      <a:pt x="0" y="0"/>
                      <a:pt x="0" y="0"/>
                    </a:cubicBezTo>
                    <a:cubicBezTo>
                      <a:pt x="8" y="8"/>
                      <a:pt x="8" y="8"/>
                      <a:pt x="8" y="8"/>
                    </a:cubicBezTo>
                    <a:cubicBezTo>
                      <a:pt x="4" y="8"/>
                      <a:pt x="4" y="8"/>
                      <a:pt x="4" y="8"/>
                    </a:cubicBezTo>
                    <a:close/>
                  </a:path>
                </a:pathLst>
              </a:custGeom>
              <a:solidFill>
                <a:srgbClr val="4668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6" name="Freeform 324"/>
              <p:cNvSpPr>
                <a:spLocks/>
              </p:cNvSpPr>
              <p:nvPr/>
            </p:nvSpPr>
            <p:spPr bwMode="auto">
              <a:xfrm>
                <a:off x="5940" y="3994"/>
                <a:ext cx="14" cy="16"/>
              </a:xfrm>
              <a:custGeom>
                <a:avLst/>
                <a:gdLst>
                  <a:gd name="T0" fmla="*/ 0 w 7"/>
                  <a:gd name="T1" fmla="*/ 1 h 8"/>
                  <a:gd name="T2" fmla="*/ 0 w 7"/>
                  <a:gd name="T3" fmla="*/ 0 h 8"/>
                  <a:gd name="T4" fmla="*/ 7 w 7"/>
                  <a:gd name="T5" fmla="*/ 7 h 8"/>
                  <a:gd name="T6" fmla="*/ 7 w 7"/>
                  <a:gd name="T7" fmla="*/ 8 h 8"/>
                  <a:gd name="T8" fmla="*/ 0 w 7"/>
                  <a:gd name="T9" fmla="*/ 1 h 8"/>
                </a:gdLst>
                <a:ahLst/>
                <a:cxnLst>
                  <a:cxn ang="0">
                    <a:pos x="T0" y="T1"/>
                  </a:cxn>
                  <a:cxn ang="0">
                    <a:pos x="T2" y="T3"/>
                  </a:cxn>
                  <a:cxn ang="0">
                    <a:pos x="T4" y="T5"/>
                  </a:cxn>
                  <a:cxn ang="0">
                    <a:pos x="T6" y="T7"/>
                  </a:cxn>
                  <a:cxn ang="0">
                    <a:pos x="T8" y="T9"/>
                  </a:cxn>
                </a:cxnLst>
                <a:rect l="0" t="0" r="r" b="b"/>
                <a:pathLst>
                  <a:path w="7" h="8">
                    <a:moveTo>
                      <a:pt x="0" y="1"/>
                    </a:moveTo>
                    <a:cubicBezTo>
                      <a:pt x="0" y="0"/>
                      <a:pt x="0" y="0"/>
                      <a:pt x="0" y="0"/>
                    </a:cubicBezTo>
                    <a:cubicBezTo>
                      <a:pt x="4" y="0"/>
                      <a:pt x="7" y="3"/>
                      <a:pt x="7" y="7"/>
                    </a:cubicBezTo>
                    <a:cubicBezTo>
                      <a:pt x="7" y="8"/>
                      <a:pt x="7" y="8"/>
                      <a:pt x="7" y="8"/>
                    </a:cubicBezTo>
                    <a:cubicBezTo>
                      <a:pt x="3" y="8"/>
                      <a:pt x="0" y="4"/>
                      <a:pt x="0" y="1"/>
                    </a:cubicBezTo>
                    <a:close/>
                  </a:path>
                </a:pathLst>
              </a:custGeom>
              <a:solidFill>
                <a:srgbClr val="FCD1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7" name="Oval 325"/>
              <p:cNvSpPr>
                <a:spLocks noChangeArrowheads="1"/>
              </p:cNvSpPr>
              <p:nvPr/>
            </p:nvSpPr>
            <p:spPr bwMode="auto">
              <a:xfrm>
                <a:off x="5936" y="3976"/>
                <a:ext cx="2" cy="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8" name="Freeform 326"/>
              <p:cNvSpPr>
                <a:spLocks/>
              </p:cNvSpPr>
              <p:nvPr/>
            </p:nvSpPr>
            <p:spPr bwMode="auto">
              <a:xfrm>
                <a:off x="5942" y="4006"/>
                <a:ext cx="4" cy="6"/>
              </a:xfrm>
              <a:custGeom>
                <a:avLst/>
                <a:gdLst>
                  <a:gd name="T0" fmla="*/ 1 w 2"/>
                  <a:gd name="T1" fmla="*/ 0 h 3"/>
                  <a:gd name="T2" fmla="*/ 2 w 2"/>
                  <a:gd name="T3" fmla="*/ 1 h 3"/>
                  <a:gd name="T4" fmla="*/ 2 w 2"/>
                  <a:gd name="T5" fmla="*/ 3 h 3"/>
                  <a:gd name="T6" fmla="*/ 2 w 2"/>
                  <a:gd name="T7" fmla="*/ 3 h 3"/>
                  <a:gd name="T8" fmla="*/ 2 w 2"/>
                  <a:gd name="T9" fmla="*/ 1 h 3"/>
                  <a:gd name="T10" fmla="*/ 1 w 2"/>
                  <a:gd name="T11" fmla="*/ 1 h 3"/>
                  <a:gd name="T12" fmla="*/ 1 w 2"/>
                  <a:gd name="T13" fmla="*/ 3 h 3"/>
                  <a:gd name="T14" fmla="*/ 1 w 2"/>
                  <a:gd name="T15" fmla="*/ 3 h 3"/>
                  <a:gd name="T16" fmla="*/ 1 w 2"/>
                  <a:gd name="T17" fmla="*/ 1 h 3"/>
                  <a:gd name="T18" fmla="*/ 0 w 2"/>
                  <a:gd name="T19" fmla="*/ 1 h 3"/>
                  <a:gd name="T20" fmla="*/ 0 w 2"/>
                  <a:gd name="T21" fmla="*/ 3 h 3"/>
                  <a:gd name="T22" fmla="*/ 0 w 2"/>
                  <a:gd name="T23" fmla="*/ 3 h 3"/>
                  <a:gd name="T24" fmla="*/ 0 w 2"/>
                  <a:gd name="T25" fmla="*/ 1 h 3"/>
                  <a:gd name="T26" fmla="*/ 1 w 2"/>
                  <a:gd name="T2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3">
                    <a:moveTo>
                      <a:pt x="1" y="0"/>
                    </a:moveTo>
                    <a:cubicBezTo>
                      <a:pt x="2" y="0"/>
                      <a:pt x="2" y="1"/>
                      <a:pt x="2" y="1"/>
                    </a:cubicBezTo>
                    <a:cubicBezTo>
                      <a:pt x="2" y="3"/>
                      <a:pt x="2" y="3"/>
                      <a:pt x="2" y="3"/>
                    </a:cubicBezTo>
                    <a:cubicBezTo>
                      <a:pt x="2" y="3"/>
                      <a:pt x="2" y="3"/>
                      <a:pt x="2" y="3"/>
                    </a:cubicBezTo>
                    <a:cubicBezTo>
                      <a:pt x="2" y="1"/>
                      <a:pt x="2" y="1"/>
                      <a:pt x="2" y="1"/>
                    </a:cubicBezTo>
                    <a:cubicBezTo>
                      <a:pt x="2" y="1"/>
                      <a:pt x="2" y="1"/>
                      <a:pt x="1" y="1"/>
                    </a:cubicBezTo>
                    <a:cubicBezTo>
                      <a:pt x="1" y="3"/>
                      <a:pt x="1" y="3"/>
                      <a:pt x="1" y="3"/>
                    </a:cubicBezTo>
                    <a:cubicBezTo>
                      <a:pt x="1" y="3"/>
                      <a:pt x="1" y="3"/>
                      <a:pt x="1" y="3"/>
                    </a:cubicBezTo>
                    <a:cubicBezTo>
                      <a:pt x="1" y="1"/>
                      <a:pt x="1" y="1"/>
                      <a:pt x="1" y="1"/>
                    </a:cubicBezTo>
                    <a:cubicBezTo>
                      <a:pt x="0" y="1"/>
                      <a:pt x="0" y="1"/>
                      <a:pt x="0" y="1"/>
                    </a:cubicBezTo>
                    <a:cubicBezTo>
                      <a:pt x="0" y="3"/>
                      <a:pt x="0" y="3"/>
                      <a:pt x="0" y="3"/>
                    </a:cubicBezTo>
                    <a:cubicBezTo>
                      <a:pt x="0" y="3"/>
                      <a:pt x="0" y="3"/>
                      <a:pt x="0" y="3"/>
                    </a:cubicBezTo>
                    <a:cubicBezTo>
                      <a:pt x="0" y="1"/>
                      <a:pt x="0" y="1"/>
                      <a:pt x="0" y="1"/>
                    </a:cubicBezTo>
                    <a:cubicBezTo>
                      <a:pt x="0" y="1"/>
                      <a:pt x="0" y="0"/>
                      <a:pt x="1" y="0"/>
                    </a:cubicBez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9" name="Rectangle 327"/>
              <p:cNvSpPr>
                <a:spLocks noChangeArrowheads="1"/>
              </p:cNvSpPr>
              <p:nvPr/>
            </p:nvSpPr>
            <p:spPr bwMode="auto">
              <a:xfrm>
                <a:off x="6308" y="3804"/>
                <a:ext cx="797" cy="222"/>
              </a:xfrm>
              <a:prstGeom prst="rect">
                <a:avLst/>
              </a:prstGeom>
              <a:solidFill>
                <a:srgbClr val="C2C2C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0" name="Freeform 328"/>
              <p:cNvSpPr>
                <a:spLocks noEditPoints="1"/>
              </p:cNvSpPr>
              <p:nvPr/>
            </p:nvSpPr>
            <p:spPr bwMode="auto">
              <a:xfrm>
                <a:off x="6308" y="4014"/>
                <a:ext cx="1248" cy="101"/>
              </a:xfrm>
              <a:custGeom>
                <a:avLst/>
                <a:gdLst>
                  <a:gd name="T0" fmla="*/ 1240 w 1248"/>
                  <a:gd name="T1" fmla="*/ 61 h 101"/>
                  <a:gd name="T2" fmla="*/ 1248 w 1248"/>
                  <a:gd name="T3" fmla="*/ 69 h 101"/>
                  <a:gd name="T4" fmla="*/ 1248 w 1248"/>
                  <a:gd name="T5" fmla="*/ 97 h 101"/>
                  <a:gd name="T6" fmla="*/ 1232 w 1248"/>
                  <a:gd name="T7" fmla="*/ 101 h 101"/>
                  <a:gd name="T8" fmla="*/ 1158 w 1248"/>
                  <a:gd name="T9" fmla="*/ 93 h 101"/>
                  <a:gd name="T10" fmla="*/ 1108 w 1248"/>
                  <a:gd name="T11" fmla="*/ 93 h 101"/>
                  <a:gd name="T12" fmla="*/ 1110 w 1248"/>
                  <a:gd name="T13" fmla="*/ 89 h 101"/>
                  <a:gd name="T14" fmla="*/ 1012 w 1248"/>
                  <a:gd name="T15" fmla="*/ 89 h 101"/>
                  <a:gd name="T16" fmla="*/ 1012 w 1248"/>
                  <a:gd name="T17" fmla="*/ 89 h 101"/>
                  <a:gd name="T18" fmla="*/ 981 w 1248"/>
                  <a:gd name="T19" fmla="*/ 89 h 101"/>
                  <a:gd name="T20" fmla="*/ 981 w 1248"/>
                  <a:gd name="T21" fmla="*/ 69 h 101"/>
                  <a:gd name="T22" fmla="*/ 847 w 1248"/>
                  <a:gd name="T23" fmla="*/ 69 h 101"/>
                  <a:gd name="T24" fmla="*/ 847 w 1248"/>
                  <a:gd name="T25" fmla="*/ 77 h 101"/>
                  <a:gd name="T26" fmla="*/ 623 w 1248"/>
                  <a:gd name="T27" fmla="*/ 77 h 101"/>
                  <a:gd name="T28" fmla="*/ 623 w 1248"/>
                  <a:gd name="T29" fmla="*/ 38 h 101"/>
                  <a:gd name="T30" fmla="*/ 843 w 1248"/>
                  <a:gd name="T31" fmla="*/ 38 h 101"/>
                  <a:gd name="T32" fmla="*/ 847 w 1248"/>
                  <a:gd name="T33" fmla="*/ 38 h 101"/>
                  <a:gd name="T34" fmla="*/ 989 w 1248"/>
                  <a:gd name="T35" fmla="*/ 38 h 101"/>
                  <a:gd name="T36" fmla="*/ 1014 w 1248"/>
                  <a:gd name="T37" fmla="*/ 38 h 101"/>
                  <a:gd name="T38" fmla="*/ 1110 w 1248"/>
                  <a:gd name="T39" fmla="*/ 38 h 101"/>
                  <a:gd name="T40" fmla="*/ 1100 w 1248"/>
                  <a:gd name="T41" fmla="*/ 26 h 101"/>
                  <a:gd name="T42" fmla="*/ 1176 w 1248"/>
                  <a:gd name="T43" fmla="*/ 16 h 101"/>
                  <a:gd name="T44" fmla="*/ 1206 w 1248"/>
                  <a:gd name="T45" fmla="*/ 26 h 101"/>
                  <a:gd name="T46" fmla="*/ 1228 w 1248"/>
                  <a:gd name="T47" fmla="*/ 38 h 101"/>
                  <a:gd name="T48" fmla="*/ 1240 w 1248"/>
                  <a:gd name="T49" fmla="*/ 61 h 101"/>
                  <a:gd name="T50" fmla="*/ 1240 w 1248"/>
                  <a:gd name="T51" fmla="*/ 61 h 101"/>
                  <a:gd name="T52" fmla="*/ 261 w 1248"/>
                  <a:gd name="T53" fmla="*/ 12 h 101"/>
                  <a:gd name="T54" fmla="*/ 261 w 1248"/>
                  <a:gd name="T55" fmla="*/ 0 h 101"/>
                  <a:gd name="T56" fmla="*/ 0 w 1248"/>
                  <a:gd name="T57" fmla="*/ 0 h 101"/>
                  <a:gd name="T58" fmla="*/ 0 w 1248"/>
                  <a:gd name="T59" fmla="*/ 12 h 101"/>
                  <a:gd name="T60" fmla="*/ 0 w 1248"/>
                  <a:gd name="T61" fmla="*/ 12 h 101"/>
                  <a:gd name="T62" fmla="*/ 0 w 1248"/>
                  <a:gd name="T63" fmla="*/ 18 h 101"/>
                  <a:gd name="T64" fmla="*/ 0 w 1248"/>
                  <a:gd name="T65" fmla="*/ 26 h 101"/>
                  <a:gd name="T66" fmla="*/ 0 w 1248"/>
                  <a:gd name="T67" fmla="*/ 77 h 101"/>
                  <a:gd name="T68" fmla="*/ 261 w 1248"/>
                  <a:gd name="T69" fmla="*/ 77 h 101"/>
                  <a:gd name="T70" fmla="*/ 261 w 1248"/>
                  <a:gd name="T71" fmla="*/ 26 h 101"/>
                  <a:gd name="T72" fmla="*/ 571 w 1248"/>
                  <a:gd name="T73" fmla="*/ 26 h 101"/>
                  <a:gd name="T74" fmla="*/ 571 w 1248"/>
                  <a:gd name="T75" fmla="*/ 18 h 101"/>
                  <a:gd name="T76" fmla="*/ 797 w 1248"/>
                  <a:gd name="T77" fmla="*/ 18 h 101"/>
                  <a:gd name="T78" fmla="*/ 797 w 1248"/>
                  <a:gd name="T79" fmla="*/ 12 h 101"/>
                  <a:gd name="T80" fmla="*/ 261 w 1248"/>
                  <a:gd name="T81" fmla="*/ 12 h 101"/>
                  <a:gd name="T82" fmla="*/ 261 w 1248"/>
                  <a:gd name="T83" fmla="*/ 1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8" h="101">
                    <a:moveTo>
                      <a:pt x="1240" y="61"/>
                    </a:moveTo>
                    <a:lnTo>
                      <a:pt x="1248" y="69"/>
                    </a:lnTo>
                    <a:lnTo>
                      <a:pt x="1248" y="97"/>
                    </a:lnTo>
                    <a:lnTo>
                      <a:pt x="1232" y="101"/>
                    </a:lnTo>
                    <a:lnTo>
                      <a:pt x="1158" y="93"/>
                    </a:lnTo>
                    <a:lnTo>
                      <a:pt x="1108" y="93"/>
                    </a:lnTo>
                    <a:lnTo>
                      <a:pt x="1110" y="89"/>
                    </a:lnTo>
                    <a:lnTo>
                      <a:pt x="1012" y="89"/>
                    </a:lnTo>
                    <a:lnTo>
                      <a:pt x="1012" y="89"/>
                    </a:lnTo>
                    <a:lnTo>
                      <a:pt x="981" y="89"/>
                    </a:lnTo>
                    <a:lnTo>
                      <a:pt x="981" y="69"/>
                    </a:lnTo>
                    <a:lnTo>
                      <a:pt x="847" y="69"/>
                    </a:lnTo>
                    <a:lnTo>
                      <a:pt x="847" y="77"/>
                    </a:lnTo>
                    <a:lnTo>
                      <a:pt x="623" y="77"/>
                    </a:lnTo>
                    <a:lnTo>
                      <a:pt x="623" y="38"/>
                    </a:lnTo>
                    <a:lnTo>
                      <a:pt x="843" y="38"/>
                    </a:lnTo>
                    <a:lnTo>
                      <a:pt x="847" y="38"/>
                    </a:lnTo>
                    <a:lnTo>
                      <a:pt x="989" y="38"/>
                    </a:lnTo>
                    <a:lnTo>
                      <a:pt x="1014" y="38"/>
                    </a:lnTo>
                    <a:lnTo>
                      <a:pt x="1110" y="38"/>
                    </a:lnTo>
                    <a:lnTo>
                      <a:pt x="1100" y="26"/>
                    </a:lnTo>
                    <a:lnTo>
                      <a:pt x="1176" y="16"/>
                    </a:lnTo>
                    <a:lnTo>
                      <a:pt x="1206" y="26"/>
                    </a:lnTo>
                    <a:lnTo>
                      <a:pt x="1228" y="38"/>
                    </a:lnTo>
                    <a:lnTo>
                      <a:pt x="1240" y="61"/>
                    </a:lnTo>
                    <a:lnTo>
                      <a:pt x="1240" y="61"/>
                    </a:lnTo>
                    <a:close/>
                    <a:moveTo>
                      <a:pt x="261" y="12"/>
                    </a:moveTo>
                    <a:lnTo>
                      <a:pt x="261" y="0"/>
                    </a:lnTo>
                    <a:lnTo>
                      <a:pt x="0" y="0"/>
                    </a:lnTo>
                    <a:lnTo>
                      <a:pt x="0" y="12"/>
                    </a:lnTo>
                    <a:lnTo>
                      <a:pt x="0" y="12"/>
                    </a:lnTo>
                    <a:lnTo>
                      <a:pt x="0" y="18"/>
                    </a:lnTo>
                    <a:lnTo>
                      <a:pt x="0" y="26"/>
                    </a:lnTo>
                    <a:lnTo>
                      <a:pt x="0" y="77"/>
                    </a:lnTo>
                    <a:lnTo>
                      <a:pt x="261" y="77"/>
                    </a:lnTo>
                    <a:lnTo>
                      <a:pt x="261" y="26"/>
                    </a:lnTo>
                    <a:lnTo>
                      <a:pt x="571" y="26"/>
                    </a:lnTo>
                    <a:lnTo>
                      <a:pt x="571" y="18"/>
                    </a:lnTo>
                    <a:lnTo>
                      <a:pt x="797" y="18"/>
                    </a:lnTo>
                    <a:lnTo>
                      <a:pt x="797" y="12"/>
                    </a:lnTo>
                    <a:lnTo>
                      <a:pt x="261" y="12"/>
                    </a:lnTo>
                    <a:lnTo>
                      <a:pt x="261"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1" name="Freeform 329"/>
              <p:cNvSpPr>
                <a:spLocks/>
              </p:cNvSpPr>
              <p:nvPr/>
            </p:nvSpPr>
            <p:spPr bwMode="auto">
              <a:xfrm>
                <a:off x="7303" y="3910"/>
                <a:ext cx="75" cy="70"/>
              </a:xfrm>
              <a:custGeom>
                <a:avLst/>
                <a:gdLst>
                  <a:gd name="T0" fmla="*/ 75 w 75"/>
                  <a:gd name="T1" fmla="*/ 70 h 70"/>
                  <a:gd name="T2" fmla="*/ 0 w 75"/>
                  <a:gd name="T3" fmla="*/ 70 h 70"/>
                  <a:gd name="T4" fmla="*/ 0 w 75"/>
                  <a:gd name="T5" fmla="*/ 0 h 70"/>
                  <a:gd name="T6" fmla="*/ 75 w 75"/>
                  <a:gd name="T7" fmla="*/ 0 h 70"/>
                  <a:gd name="T8" fmla="*/ 75 w 75"/>
                  <a:gd name="T9" fmla="*/ 70 h 70"/>
                  <a:gd name="T10" fmla="*/ 75 w 75"/>
                  <a:gd name="T11" fmla="*/ 70 h 70"/>
                </a:gdLst>
                <a:ahLst/>
                <a:cxnLst>
                  <a:cxn ang="0">
                    <a:pos x="T0" y="T1"/>
                  </a:cxn>
                  <a:cxn ang="0">
                    <a:pos x="T2" y="T3"/>
                  </a:cxn>
                  <a:cxn ang="0">
                    <a:pos x="T4" y="T5"/>
                  </a:cxn>
                  <a:cxn ang="0">
                    <a:pos x="T6" y="T7"/>
                  </a:cxn>
                  <a:cxn ang="0">
                    <a:pos x="T8" y="T9"/>
                  </a:cxn>
                  <a:cxn ang="0">
                    <a:pos x="T10" y="T11"/>
                  </a:cxn>
                </a:cxnLst>
                <a:rect l="0" t="0" r="r" b="b"/>
                <a:pathLst>
                  <a:path w="75" h="70">
                    <a:moveTo>
                      <a:pt x="75" y="70"/>
                    </a:moveTo>
                    <a:lnTo>
                      <a:pt x="0" y="70"/>
                    </a:lnTo>
                    <a:lnTo>
                      <a:pt x="0" y="0"/>
                    </a:lnTo>
                    <a:lnTo>
                      <a:pt x="75" y="0"/>
                    </a:lnTo>
                    <a:lnTo>
                      <a:pt x="75" y="70"/>
                    </a:lnTo>
                    <a:lnTo>
                      <a:pt x="75" y="7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2" name="Freeform 330"/>
              <p:cNvSpPr>
                <a:spLocks/>
              </p:cNvSpPr>
              <p:nvPr/>
            </p:nvSpPr>
            <p:spPr bwMode="auto">
              <a:xfrm>
                <a:off x="7303" y="3908"/>
                <a:ext cx="77" cy="74"/>
              </a:xfrm>
              <a:custGeom>
                <a:avLst/>
                <a:gdLst>
                  <a:gd name="T0" fmla="*/ 75 w 77"/>
                  <a:gd name="T1" fmla="*/ 72 h 74"/>
                  <a:gd name="T2" fmla="*/ 75 w 77"/>
                  <a:gd name="T3" fmla="*/ 72 h 74"/>
                  <a:gd name="T4" fmla="*/ 2 w 77"/>
                  <a:gd name="T5" fmla="*/ 72 h 74"/>
                  <a:gd name="T6" fmla="*/ 2 w 77"/>
                  <a:gd name="T7" fmla="*/ 2 h 74"/>
                  <a:gd name="T8" fmla="*/ 75 w 77"/>
                  <a:gd name="T9" fmla="*/ 2 h 74"/>
                  <a:gd name="T10" fmla="*/ 75 w 77"/>
                  <a:gd name="T11" fmla="*/ 72 h 74"/>
                  <a:gd name="T12" fmla="*/ 75 w 77"/>
                  <a:gd name="T13" fmla="*/ 72 h 74"/>
                  <a:gd name="T14" fmla="*/ 75 w 77"/>
                  <a:gd name="T15" fmla="*/ 72 h 74"/>
                  <a:gd name="T16" fmla="*/ 75 w 77"/>
                  <a:gd name="T17" fmla="*/ 72 h 74"/>
                  <a:gd name="T18" fmla="*/ 77 w 77"/>
                  <a:gd name="T19" fmla="*/ 72 h 74"/>
                  <a:gd name="T20" fmla="*/ 77 w 77"/>
                  <a:gd name="T21" fmla="*/ 2 h 74"/>
                  <a:gd name="T22" fmla="*/ 77 w 77"/>
                  <a:gd name="T23" fmla="*/ 0 h 74"/>
                  <a:gd name="T24" fmla="*/ 75 w 77"/>
                  <a:gd name="T25" fmla="*/ 0 h 74"/>
                  <a:gd name="T26" fmla="*/ 0 w 77"/>
                  <a:gd name="T27" fmla="*/ 0 h 74"/>
                  <a:gd name="T28" fmla="*/ 0 w 77"/>
                  <a:gd name="T29" fmla="*/ 0 h 74"/>
                  <a:gd name="T30" fmla="*/ 0 w 77"/>
                  <a:gd name="T31" fmla="*/ 2 h 74"/>
                  <a:gd name="T32" fmla="*/ 0 w 77"/>
                  <a:gd name="T33" fmla="*/ 72 h 74"/>
                  <a:gd name="T34" fmla="*/ 0 w 77"/>
                  <a:gd name="T35" fmla="*/ 74 h 74"/>
                  <a:gd name="T36" fmla="*/ 0 w 77"/>
                  <a:gd name="T37" fmla="*/ 74 h 74"/>
                  <a:gd name="T38" fmla="*/ 75 w 77"/>
                  <a:gd name="T39" fmla="*/ 74 h 74"/>
                  <a:gd name="T40" fmla="*/ 77 w 77"/>
                  <a:gd name="T41" fmla="*/ 74 h 74"/>
                  <a:gd name="T42" fmla="*/ 77 w 77"/>
                  <a:gd name="T43" fmla="*/ 72 h 74"/>
                  <a:gd name="T44" fmla="*/ 75 w 77"/>
                  <a:gd name="T45" fmla="*/ 72 h 74"/>
                  <a:gd name="T46" fmla="*/ 75 w 77"/>
                  <a:gd name="T47" fmla="*/ 7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4">
                    <a:moveTo>
                      <a:pt x="75" y="72"/>
                    </a:moveTo>
                    <a:lnTo>
                      <a:pt x="75" y="72"/>
                    </a:lnTo>
                    <a:lnTo>
                      <a:pt x="2" y="72"/>
                    </a:lnTo>
                    <a:lnTo>
                      <a:pt x="2" y="2"/>
                    </a:lnTo>
                    <a:lnTo>
                      <a:pt x="75" y="2"/>
                    </a:lnTo>
                    <a:lnTo>
                      <a:pt x="75" y="72"/>
                    </a:lnTo>
                    <a:lnTo>
                      <a:pt x="75" y="72"/>
                    </a:lnTo>
                    <a:lnTo>
                      <a:pt x="75" y="72"/>
                    </a:lnTo>
                    <a:lnTo>
                      <a:pt x="75" y="72"/>
                    </a:lnTo>
                    <a:lnTo>
                      <a:pt x="77" y="72"/>
                    </a:lnTo>
                    <a:lnTo>
                      <a:pt x="77" y="2"/>
                    </a:lnTo>
                    <a:lnTo>
                      <a:pt x="77" y="0"/>
                    </a:lnTo>
                    <a:lnTo>
                      <a:pt x="75" y="0"/>
                    </a:lnTo>
                    <a:lnTo>
                      <a:pt x="0" y="0"/>
                    </a:lnTo>
                    <a:lnTo>
                      <a:pt x="0" y="0"/>
                    </a:lnTo>
                    <a:lnTo>
                      <a:pt x="0" y="2"/>
                    </a:lnTo>
                    <a:lnTo>
                      <a:pt x="0" y="72"/>
                    </a:lnTo>
                    <a:lnTo>
                      <a:pt x="0" y="74"/>
                    </a:lnTo>
                    <a:lnTo>
                      <a:pt x="0" y="74"/>
                    </a:lnTo>
                    <a:lnTo>
                      <a:pt x="75" y="74"/>
                    </a:lnTo>
                    <a:lnTo>
                      <a:pt x="77" y="74"/>
                    </a:lnTo>
                    <a:lnTo>
                      <a:pt x="77" y="72"/>
                    </a:lnTo>
                    <a:lnTo>
                      <a:pt x="75" y="72"/>
                    </a:lnTo>
                    <a:lnTo>
                      <a:pt x="75"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3" name="Freeform 331"/>
              <p:cNvSpPr>
                <a:spLocks/>
              </p:cNvSpPr>
              <p:nvPr/>
            </p:nvSpPr>
            <p:spPr bwMode="auto">
              <a:xfrm>
                <a:off x="7326" y="4052"/>
                <a:ext cx="80" cy="51"/>
              </a:xfrm>
              <a:custGeom>
                <a:avLst/>
                <a:gdLst>
                  <a:gd name="T0" fmla="*/ 2 w 80"/>
                  <a:gd name="T1" fmla="*/ 0 h 51"/>
                  <a:gd name="T2" fmla="*/ 2 w 80"/>
                  <a:gd name="T3" fmla="*/ 2 h 51"/>
                  <a:gd name="T4" fmla="*/ 78 w 80"/>
                  <a:gd name="T5" fmla="*/ 2 h 51"/>
                  <a:gd name="T6" fmla="*/ 78 w 80"/>
                  <a:gd name="T7" fmla="*/ 49 h 51"/>
                  <a:gd name="T8" fmla="*/ 2 w 80"/>
                  <a:gd name="T9" fmla="*/ 49 h 51"/>
                  <a:gd name="T10" fmla="*/ 2 w 80"/>
                  <a:gd name="T11" fmla="*/ 0 h 51"/>
                  <a:gd name="T12" fmla="*/ 2 w 80"/>
                  <a:gd name="T13" fmla="*/ 0 h 51"/>
                  <a:gd name="T14" fmla="*/ 2 w 80"/>
                  <a:gd name="T15" fmla="*/ 2 h 51"/>
                  <a:gd name="T16" fmla="*/ 2 w 80"/>
                  <a:gd name="T17" fmla="*/ 0 h 51"/>
                  <a:gd name="T18" fmla="*/ 0 w 80"/>
                  <a:gd name="T19" fmla="*/ 0 h 51"/>
                  <a:gd name="T20" fmla="*/ 0 w 80"/>
                  <a:gd name="T21" fmla="*/ 51 h 51"/>
                  <a:gd name="T22" fmla="*/ 2 w 80"/>
                  <a:gd name="T23" fmla="*/ 51 h 51"/>
                  <a:gd name="T24" fmla="*/ 2 w 80"/>
                  <a:gd name="T25" fmla="*/ 51 h 51"/>
                  <a:gd name="T26" fmla="*/ 78 w 80"/>
                  <a:gd name="T27" fmla="*/ 51 h 51"/>
                  <a:gd name="T28" fmla="*/ 80 w 80"/>
                  <a:gd name="T29" fmla="*/ 51 h 51"/>
                  <a:gd name="T30" fmla="*/ 80 w 80"/>
                  <a:gd name="T31" fmla="*/ 51 h 51"/>
                  <a:gd name="T32" fmla="*/ 80 w 80"/>
                  <a:gd name="T33" fmla="*/ 0 h 51"/>
                  <a:gd name="T34" fmla="*/ 80 w 80"/>
                  <a:gd name="T35" fmla="*/ 0 h 51"/>
                  <a:gd name="T36" fmla="*/ 78 w 80"/>
                  <a:gd name="T37" fmla="*/ 0 h 51"/>
                  <a:gd name="T38" fmla="*/ 2 w 80"/>
                  <a:gd name="T39" fmla="*/ 0 h 51"/>
                  <a:gd name="T40" fmla="*/ 2 w 80"/>
                  <a:gd name="T41" fmla="*/ 0 h 51"/>
                  <a:gd name="T42" fmla="*/ 0 w 80"/>
                  <a:gd name="T43" fmla="*/ 0 h 51"/>
                  <a:gd name="T44" fmla="*/ 2 w 80"/>
                  <a:gd name="T45" fmla="*/ 0 h 51"/>
                  <a:gd name="T46" fmla="*/ 2 w 80"/>
                  <a:gd name="T4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0" h="51">
                    <a:moveTo>
                      <a:pt x="2" y="0"/>
                    </a:moveTo>
                    <a:lnTo>
                      <a:pt x="2" y="2"/>
                    </a:lnTo>
                    <a:lnTo>
                      <a:pt x="78" y="2"/>
                    </a:lnTo>
                    <a:lnTo>
                      <a:pt x="78" y="49"/>
                    </a:lnTo>
                    <a:lnTo>
                      <a:pt x="2" y="49"/>
                    </a:lnTo>
                    <a:lnTo>
                      <a:pt x="2" y="0"/>
                    </a:lnTo>
                    <a:lnTo>
                      <a:pt x="2" y="0"/>
                    </a:lnTo>
                    <a:lnTo>
                      <a:pt x="2" y="2"/>
                    </a:lnTo>
                    <a:lnTo>
                      <a:pt x="2" y="0"/>
                    </a:lnTo>
                    <a:lnTo>
                      <a:pt x="0" y="0"/>
                    </a:lnTo>
                    <a:lnTo>
                      <a:pt x="0" y="51"/>
                    </a:lnTo>
                    <a:lnTo>
                      <a:pt x="2" y="51"/>
                    </a:lnTo>
                    <a:lnTo>
                      <a:pt x="2" y="51"/>
                    </a:lnTo>
                    <a:lnTo>
                      <a:pt x="78" y="51"/>
                    </a:lnTo>
                    <a:lnTo>
                      <a:pt x="80" y="51"/>
                    </a:lnTo>
                    <a:lnTo>
                      <a:pt x="80" y="51"/>
                    </a:lnTo>
                    <a:lnTo>
                      <a:pt x="80" y="0"/>
                    </a:lnTo>
                    <a:lnTo>
                      <a:pt x="80" y="0"/>
                    </a:lnTo>
                    <a:lnTo>
                      <a:pt x="78" y="0"/>
                    </a:lnTo>
                    <a:lnTo>
                      <a:pt x="2" y="0"/>
                    </a:lnTo>
                    <a:lnTo>
                      <a:pt x="2" y="0"/>
                    </a:lnTo>
                    <a:lnTo>
                      <a:pt x="0" y="0"/>
                    </a:lnTo>
                    <a:lnTo>
                      <a:pt x="2"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4" name="Oval 332"/>
              <p:cNvSpPr>
                <a:spLocks noChangeArrowheads="1"/>
              </p:cNvSpPr>
              <p:nvPr/>
            </p:nvSpPr>
            <p:spPr bwMode="auto">
              <a:xfrm>
                <a:off x="7362" y="3890"/>
                <a:ext cx="10" cy="1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5" name="Freeform 333"/>
              <p:cNvSpPr>
                <a:spLocks/>
              </p:cNvSpPr>
              <p:nvPr/>
            </p:nvSpPr>
            <p:spPr bwMode="auto">
              <a:xfrm>
                <a:off x="7330" y="3890"/>
                <a:ext cx="36" cy="10"/>
              </a:xfrm>
              <a:custGeom>
                <a:avLst/>
                <a:gdLst>
                  <a:gd name="T0" fmla="*/ 0 w 36"/>
                  <a:gd name="T1" fmla="*/ 10 h 10"/>
                  <a:gd name="T2" fmla="*/ 36 w 36"/>
                  <a:gd name="T3" fmla="*/ 10 h 10"/>
                  <a:gd name="T4" fmla="*/ 36 w 36"/>
                  <a:gd name="T5" fmla="*/ 0 h 10"/>
                  <a:gd name="T6" fmla="*/ 0 w 36"/>
                  <a:gd name="T7" fmla="*/ 0 h 10"/>
                  <a:gd name="T8" fmla="*/ 0 w 36"/>
                  <a:gd name="T9" fmla="*/ 10 h 10"/>
                  <a:gd name="T10" fmla="*/ 0 w 36"/>
                  <a:gd name="T11" fmla="*/ 10 h 10"/>
                </a:gdLst>
                <a:ahLst/>
                <a:cxnLst>
                  <a:cxn ang="0">
                    <a:pos x="T0" y="T1"/>
                  </a:cxn>
                  <a:cxn ang="0">
                    <a:pos x="T2" y="T3"/>
                  </a:cxn>
                  <a:cxn ang="0">
                    <a:pos x="T4" y="T5"/>
                  </a:cxn>
                  <a:cxn ang="0">
                    <a:pos x="T6" y="T7"/>
                  </a:cxn>
                  <a:cxn ang="0">
                    <a:pos x="T8" y="T9"/>
                  </a:cxn>
                  <a:cxn ang="0">
                    <a:pos x="T10" y="T11"/>
                  </a:cxn>
                </a:cxnLst>
                <a:rect l="0" t="0" r="r" b="b"/>
                <a:pathLst>
                  <a:path w="36" h="10">
                    <a:moveTo>
                      <a:pt x="0" y="10"/>
                    </a:moveTo>
                    <a:lnTo>
                      <a:pt x="36" y="10"/>
                    </a:lnTo>
                    <a:lnTo>
                      <a:pt x="36" y="0"/>
                    </a:lnTo>
                    <a:lnTo>
                      <a:pt x="0" y="0"/>
                    </a:lnTo>
                    <a:lnTo>
                      <a:pt x="0" y="10"/>
                    </a:lnTo>
                    <a:lnTo>
                      <a:pt x="0" y="1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6" name="Freeform 334"/>
              <p:cNvSpPr>
                <a:spLocks/>
              </p:cNvSpPr>
              <p:nvPr/>
            </p:nvSpPr>
            <p:spPr bwMode="auto">
              <a:xfrm>
                <a:off x="7330" y="3890"/>
                <a:ext cx="36" cy="10"/>
              </a:xfrm>
              <a:custGeom>
                <a:avLst/>
                <a:gdLst>
                  <a:gd name="T0" fmla="*/ 0 w 36"/>
                  <a:gd name="T1" fmla="*/ 10 h 10"/>
                  <a:gd name="T2" fmla="*/ 0 w 36"/>
                  <a:gd name="T3" fmla="*/ 10 h 10"/>
                  <a:gd name="T4" fmla="*/ 36 w 36"/>
                  <a:gd name="T5" fmla="*/ 10 h 10"/>
                  <a:gd name="T6" fmla="*/ 36 w 36"/>
                  <a:gd name="T7" fmla="*/ 10 h 10"/>
                  <a:gd name="T8" fmla="*/ 36 w 36"/>
                  <a:gd name="T9" fmla="*/ 10 h 10"/>
                  <a:gd name="T10" fmla="*/ 36 w 36"/>
                  <a:gd name="T11" fmla="*/ 0 h 10"/>
                  <a:gd name="T12" fmla="*/ 36 w 36"/>
                  <a:gd name="T13" fmla="*/ 0 h 10"/>
                  <a:gd name="T14" fmla="*/ 36 w 36"/>
                  <a:gd name="T15" fmla="*/ 0 h 10"/>
                  <a:gd name="T16" fmla="*/ 0 w 36"/>
                  <a:gd name="T17" fmla="*/ 0 h 10"/>
                  <a:gd name="T18" fmla="*/ 0 w 36"/>
                  <a:gd name="T19" fmla="*/ 0 h 10"/>
                  <a:gd name="T20" fmla="*/ 0 w 36"/>
                  <a:gd name="T21" fmla="*/ 0 h 10"/>
                  <a:gd name="T22" fmla="*/ 0 w 36"/>
                  <a:gd name="T23" fmla="*/ 10 h 10"/>
                  <a:gd name="T24" fmla="*/ 0 w 36"/>
                  <a:gd name="T25" fmla="*/ 10 h 10"/>
                  <a:gd name="T26" fmla="*/ 0 w 36"/>
                  <a:gd name="T27" fmla="*/ 10 h 10"/>
                  <a:gd name="T28" fmla="*/ 0 w 36"/>
                  <a:gd name="T29" fmla="*/ 10 h 10"/>
                  <a:gd name="T30" fmla="*/ 2 w 36"/>
                  <a:gd name="T31" fmla="*/ 10 h 10"/>
                  <a:gd name="T32" fmla="*/ 2 w 36"/>
                  <a:gd name="T33" fmla="*/ 2 h 10"/>
                  <a:gd name="T34" fmla="*/ 34 w 36"/>
                  <a:gd name="T35" fmla="*/ 2 h 10"/>
                  <a:gd name="T36" fmla="*/ 34 w 36"/>
                  <a:gd name="T37" fmla="*/ 8 h 10"/>
                  <a:gd name="T38" fmla="*/ 0 w 36"/>
                  <a:gd name="T39" fmla="*/ 8 h 10"/>
                  <a:gd name="T40" fmla="*/ 0 w 36"/>
                  <a:gd name="T41" fmla="*/ 10 h 10"/>
                  <a:gd name="T42" fmla="*/ 2 w 36"/>
                  <a:gd name="T43" fmla="*/ 10 h 10"/>
                  <a:gd name="T44" fmla="*/ 0 w 36"/>
                  <a:gd name="T45" fmla="*/ 10 h 10"/>
                  <a:gd name="T46" fmla="*/ 0 w 36"/>
                  <a:gd name="T4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6" h="10">
                    <a:moveTo>
                      <a:pt x="0" y="10"/>
                    </a:moveTo>
                    <a:lnTo>
                      <a:pt x="0" y="10"/>
                    </a:lnTo>
                    <a:lnTo>
                      <a:pt x="36" y="10"/>
                    </a:lnTo>
                    <a:lnTo>
                      <a:pt x="36" y="10"/>
                    </a:lnTo>
                    <a:lnTo>
                      <a:pt x="36" y="10"/>
                    </a:lnTo>
                    <a:lnTo>
                      <a:pt x="36" y="0"/>
                    </a:lnTo>
                    <a:lnTo>
                      <a:pt x="36" y="0"/>
                    </a:lnTo>
                    <a:lnTo>
                      <a:pt x="36" y="0"/>
                    </a:lnTo>
                    <a:lnTo>
                      <a:pt x="0" y="0"/>
                    </a:lnTo>
                    <a:lnTo>
                      <a:pt x="0" y="0"/>
                    </a:lnTo>
                    <a:lnTo>
                      <a:pt x="0" y="0"/>
                    </a:lnTo>
                    <a:lnTo>
                      <a:pt x="0" y="10"/>
                    </a:lnTo>
                    <a:lnTo>
                      <a:pt x="0" y="10"/>
                    </a:lnTo>
                    <a:lnTo>
                      <a:pt x="0" y="10"/>
                    </a:lnTo>
                    <a:lnTo>
                      <a:pt x="0" y="10"/>
                    </a:lnTo>
                    <a:lnTo>
                      <a:pt x="2" y="10"/>
                    </a:lnTo>
                    <a:lnTo>
                      <a:pt x="2" y="2"/>
                    </a:lnTo>
                    <a:lnTo>
                      <a:pt x="34" y="2"/>
                    </a:lnTo>
                    <a:lnTo>
                      <a:pt x="34" y="8"/>
                    </a:lnTo>
                    <a:lnTo>
                      <a:pt x="0" y="8"/>
                    </a:lnTo>
                    <a:lnTo>
                      <a:pt x="0" y="10"/>
                    </a:lnTo>
                    <a:lnTo>
                      <a:pt x="2" y="10"/>
                    </a:lnTo>
                    <a:lnTo>
                      <a:pt x="0" y="10"/>
                    </a:lnTo>
                    <a:lnTo>
                      <a:pt x="0" y="1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7" name="Freeform 335"/>
              <p:cNvSpPr>
                <a:spLocks/>
              </p:cNvSpPr>
              <p:nvPr/>
            </p:nvSpPr>
            <p:spPr bwMode="auto">
              <a:xfrm>
                <a:off x="7303" y="4058"/>
                <a:ext cx="71" cy="27"/>
              </a:xfrm>
              <a:custGeom>
                <a:avLst/>
                <a:gdLst>
                  <a:gd name="T0" fmla="*/ 71 w 71"/>
                  <a:gd name="T1" fmla="*/ 0 h 27"/>
                  <a:gd name="T2" fmla="*/ 0 w 71"/>
                  <a:gd name="T3" fmla="*/ 0 h 27"/>
                  <a:gd name="T4" fmla="*/ 0 w 71"/>
                  <a:gd name="T5" fmla="*/ 27 h 27"/>
                  <a:gd name="T6" fmla="*/ 71 w 71"/>
                  <a:gd name="T7" fmla="*/ 27 h 27"/>
                  <a:gd name="T8" fmla="*/ 71 w 71"/>
                  <a:gd name="T9" fmla="*/ 0 h 27"/>
                  <a:gd name="T10" fmla="*/ 71 w 71"/>
                  <a:gd name="T11" fmla="*/ 0 h 27"/>
                </a:gdLst>
                <a:ahLst/>
                <a:cxnLst>
                  <a:cxn ang="0">
                    <a:pos x="T0" y="T1"/>
                  </a:cxn>
                  <a:cxn ang="0">
                    <a:pos x="T2" y="T3"/>
                  </a:cxn>
                  <a:cxn ang="0">
                    <a:pos x="T4" y="T5"/>
                  </a:cxn>
                  <a:cxn ang="0">
                    <a:pos x="T6" y="T7"/>
                  </a:cxn>
                  <a:cxn ang="0">
                    <a:pos x="T8" y="T9"/>
                  </a:cxn>
                  <a:cxn ang="0">
                    <a:pos x="T10" y="T11"/>
                  </a:cxn>
                </a:cxnLst>
                <a:rect l="0" t="0" r="r" b="b"/>
                <a:pathLst>
                  <a:path w="71" h="27">
                    <a:moveTo>
                      <a:pt x="71" y="0"/>
                    </a:moveTo>
                    <a:lnTo>
                      <a:pt x="0" y="0"/>
                    </a:lnTo>
                    <a:lnTo>
                      <a:pt x="0" y="27"/>
                    </a:lnTo>
                    <a:lnTo>
                      <a:pt x="71" y="27"/>
                    </a:lnTo>
                    <a:lnTo>
                      <a:pt x="71" y="0"/>
                    </a:lnTo>
                    <a:lnTo>
                      <a:pt x="71" y="0"/>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8" name="Freeform 336"/>
              <p:cNvSpPr>
                <a:spLocks/>
              </p:cNvSpPr>
              <p:nvPr/>
            </p:nvSpPr>
            <p:spPr bwMode="auto">
              <a:xfrm>
                <a:off x="7303" y="4058"/>
                <a:ext cx="71" cy="10"/>
              </a:xfrm>
              <a:custGeom>
                <a:avLst/>
                <a:gdLst>
                  <a:gd name="T0" fmla="*/ 0 w 71"/>
                  <a:gd name="T1" fmla="*/ 10 h 10"/>
                  <a:gd name="T2" fmla="*/ 71 w 71"/>
                  <a:gd name="T3" fmla="*/ 10 h 10"/>
                  <a:gd name="T4" fmla="*/ 71 w 71"/>
                  <a:gd name="T5" fmla="*/ 0 h 10"/>
                  <a:gd name="T6" fmla="*/ 0 w 71"/>
                  <a:gd name="T7" fmla="*/ 0 h 10"/>
                  <a:gd name="T8" fmla="*/ 0 w 71"/>
                  <a:gd name="T9" fmla="*/ 10 h 10"/>
                  <a:gd name="T10" fmla="*/ 0 w 71"/>
                  <a:gd name="T11" fmla="*/ 10 h 10"/>
                </a:gdLst>
                <a:ahLst/>
                <a:cxnLst>
                  <a:cxn ang="0">
                    <a:pos x="T0" y="T1"/>
                  </a:cxn>
                  <a:cxn ang="0">
                    <a:pos x="T2" y="T3"/>
                  </a:cxn>
                  <a:cxn ang="0">
                    <a:pos x="T4" y="T5"/>
                  </a:cxn>
                  <a:cxn ang="0">
                    <a:pos x="T6" y="T7"/>
                  </a:cxn>
                  <a:cxn ang="0">
                    <a:pos x="T8" y="T9"/>
                  </a:cxn>
                  <a:cxn ang="0">
                    <a:pos x="T10" y="T11"/>
                  </a:cxn>
                </a:cxnLst>
                <a:rect l="0" t="0" r="r" b="b"/>
                <a:pathLst>
                  <a:path w="71" h="10">
                    <a:moveTo>
                      <a:pt x="0" y="10"/>
                    </a:moveTo>
                    <a:lnTo>
                      <a:pt x="71" y="10"/>
                    </a:lnTo>
                    <a:lnTo>
                      <a:pt x="71" y="0"/>
                    </a:lnTo>
                    <a:lnTo>
                      <a:pt x="0" y="0"/>
                    </a:lnTo>
                    <a:lnTo>
                      <a:pt x="0" y="10"/>
                    </a:lnTo>
                    <a:lnTo>
                      <a:pt x="0" y="10"/>
                    </a:lnTo>
                    <a:close/>
                  </a:path>
                </a:pathLst>
              </a:custGeom>
              <a:solidFill>
                <a:srgbClr val="7B7C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9" name="Freeform 337"/>
              <p:cNvSpPr>
                <a:spLocks/>
              </p:cNvSpPr>
              <p:nvPr/>
            </p:nvSpPr>
            <p:spPr bwMode="auto">
              <a:xfrm>
                <a:off x="6975" y="4032"/>
                <a:ext cx="102" cy="18"/>
              </a:xfrm>
              <a:custGeom>
                <a:avLst/>
                <a:gdLst>
                  <a:gd name="T0" fmla="*/ 51 w 51"/>
                  <a:gd name="T1" fmla="*/ 3 h 9"/>
                  <a:gd name="T2" fmla="*/ 47 w 51"/>
                  <a:gd name="T3" fmla="*/ 1 h 9"/>
                  <a:gd name="T4" fmla="*/ 1 w 51"/>
                  <a:gd name="T5" fmla="*/ 9 h 9"/>
                  <a:gd name="T6" fmla="*/ 0 w 51"/>
                  <a:gd name="T7" fmla="*/ 9 h 9"/>
                  <a:gd name="T8" fmla="*/ 33 w 51"/>
                  <a:gd name="T9" fmla="*/ 9 h 9"/>
                  <a:gd name="T10" fmla="*/ 48 w 51"/>
                  <a:gd name="T11" fmla="*/ 7 h 9"/>
                  <a:gd name="T12" fmla="*/ 51 w 51"/>
                  <a:gd name="T13" fmla="*/ 4 h 9"/>
                  <a:gd name="T14" fmla="*/ 51 w 51"/>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9">
                    <a:moveTo>
                      <a:pt x="51" y="3"/>
                    </a:moveTo>
                    <a:cubicBezTo>
                      <a:pt x="51" y="1"/>
                      <a:pt x="49" y="0"/>
                      <a:pt x="47" y="1"/>
                    </a:cubicBezTo>
                    <a:cubicBezTo>
                      <a:pt x="47" y="1"/>
                      <a:pt x="47" y="1"/>
                      <a:pt x="1" y="9"/>
                    </a:cubicBezTo>
                    <a:cubicBezTo>
                      <a:pt x="0" y="9"/>
                      <a:pt x="0" y="9"/>
                      <a:pt x="0" y="9"/>
                    </a:cubicBezTo>
                    <a:cubicBezTo>
                      <a:pt x="33" y="9"/>
                      <a:pt x="33" y="9"/>
                      <a:pt x="33" y="9"/>
                    </a:cubicBezTo>
                    <a:cubicBezTo>
                      <a:pt x="38" y="9"/>
                      <a:pt x="43" y="8"/>
                      <a:pt x="48" y="7"/>
                    </a:cubicBezTo>
                    <a:cubicBezTo>
                      <a:pt x="50" y="7"/>
                      <a:pt x="51" y="5"/>
                      <a:pt x="51" y="4"/>
                    </a:cubicBezTo>
                    <a:lnTo>
                      <a:pt x="51" y="3"/>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0" name="Freeform 338"/>
              <p:cNvSpPr>
                <a:spLocks/>
              </p:cNvSpPr>
              <p:nvPr/>
            </p:nvSpPr>
            <p:spPr bwMode="auto">
              <a:xfrm>
                <a:off x="7534" y="4030"/>
                <a:ext cx="14" cy="14"/>
              </a:xfrm>
              <a:custGeom>
                <a:avLst/>
                <a:gdLst>
                  <a:gd name="T0" fmla="*/ 7 w 7"/>
                  <a:gd name="T1" fmla="*/ 5 h 7"/>
                  <a:gd name="T2" fmla="*/ 4 w 7"/>
                  <a:gd name="T3" fmla="*/ 7 h 7"/>
                  <a:gd name="T4" fmla="*/ 3 w 7"/>
                  <a:gd name="T5" fmla="*/ 7 h 7"/>
                  <a:gd name="T6" fmla="*/ 0 w 7"/>
                  <a:gd name="T7" fmla="*/ 5 h 7"/>
                  <a:gd name="T8" fmla="*/ 0 w 7"/>
                  <a:gd name="T9" fmla="*/ 3 h 7"/>
                  <a:gd name="T10" fmla="*/ 3 w 7"/>
                  <a:gd name="T11" fmla="*/ 0 h 7"/>
                  <a:gd name="T12" fmla="*/ 4 w 7"/>
                  <a:gd name="T13" fmla="*/ 0 h 7"/>
                  <a:gd name="T14" fmla="*/ 7 w 7"/>
                  <a:gd name="T15" fmla="*/ 3 h 7"/>
                  <a:gd name="T16" fmla="*/ 7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7" y="5"/>
                    </a:moveTo>
                    <a:cubicBezTo>
                      <a:pt x="7" y="6"/>
                      <a:pt x="6" y="7"/>
                      <a:pt x="4" y="7"/>
                    </a:cubicBezTo>
                    <a:cubicBezTo>
                      <a:pt x="3" y="7"/>
                      <a:pt x="3" y="7"/>
                      <a:pt x="3" y="7"/>
                    </a:cubicBezTo>
                    <a:cubicBezTo>
                      <a:pt x="1" y="7"/>
                      <a:pt x="0" y="6"/>
                      <a:pt x="0" y="5"/>
                    </a:cubicBezTo>
                    <a:cubicBezTo>
                      <a:pt x="0" y="3"/>
                      <a:pt x="0" y="3"/>
                      <a:pt x="0" y="3"/>
                    </a:cubicBezTo>
                    <a:cubicBezTo>
                      <a:pt x="0" y="2"/>
                      <a:pt x="1" y="0"/>
                      <a:pt x="3" y="0"/>
                    </a:cubicBezTo>
                    <a:cubicBezTo>
                      <a:pt x="4" y="0"/>
                      <a:pt x="4" y="0"/>
                      <a:pt x="4" y="0"/>
                    </a:cubicBezTo>
                    <a:cubicBezTo>
                      <a:pt x="6" y="0"/>
                      <a:pt x="7" y="2"/>
                      <a:pt x="7" y="3"/>
                    </a:cubicBezTo>
                    <a:lnTo>
                      <a:pt x="7"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1" name="Freeform 339"/>
              <p:cNvSpPr>
                <a:spLocks/>
              </p:cNvSpPr>
              <p:nvPr/>
            </p:nvSpPr>
            <p:spPr bwMode="auto">
              <a:xfrm>
                <a:off x="7408" y="4030"/>
                <a:ext cx="148" cy="87"/>
              </a:xfrm>
              <a:custGeom>
                <a:avLst/>
                <a:gdLst>
                  <a:gd name="T0" fmla="*/ 8 w 148"/>
                  <a:gd name="T1" fmla="*/ 77 h 87"/>
                  <a:gd name="T2" fmla="*/ 8 w 148"/>
                  <a:gd name="T3" fmla="*/ 77 h 87"/>
                  <a:gd name="T4" fmla="*/ 58 w 148"/>
                  <a:gd name="T5" fmla="*/ 77 h 87"/>
                  <a:gd name="T6" fmla="*/ 132 w 148"/>
                  <a:gd name="T7" fmla="*/ 87 h 87"/>
                  <a:gd name="T8" fmla="*/ 132 w 148"/>
                  <a:gd name="T9" fmla="*/ 87 h 87"/>
                  <a:gd name="T10" fmla="*/ 148 w 148"/>
                  <a:gd name="T11" fmla="*/ 81 h 87"/>
                  <a:gd name="T12" fmla="*/ 148 w 148"/>
                  <a:gd name="T13" fmla="*/ 81 h 87"/>
                  <a:gd name="T14" fmla="*/ 148 w 148"/>
                  <a:gd name="T15" fmla="*/ 53 h 87"/>
                  <a:gd name="T16" fmla="*/ 148 w 148"/>
                  <a:gd name="T17" fmla="*/ 51 h 87"/>
                  <a:gd name="T18" fmla="*/ 142 w 148"/>
                  <a:gd name="T19" fmla="*/ 45 h 87"/>
                  <a:gd name="T20" fmla="*/ 128 w 148"/>
                  <a:gd name="T21" fmla="*/ 22 h 87"/>
                  <a:gd name="T22" fmla="*/ 128 w 148"/>
                  <a:gd name="T23" fmla="*/ 22 h 87"/>
                  <a:gd name="T24" fmla="*/ 106 w 148"/>
                  <a:gd name="T25" fmla="*/ 10 h 87"/>
                  <a:gd name="T26" fmla="*/ 106 w 148"/>
                  <a:gd name="T27" fmla="*/ 8 h 87"/>
                  <a:gd name="T28" fmla="*/ 76 w 148"/>
                  <a:gd name="T29" fmla="*/ 0 h 87"/>
                  <a:gd name="T30" fmla="*/ 76 w 148"/>
                  <a:gd name="T31" fmla="*/ 0 h 87"/>
                  <a:gd name="T32" fmla="*/ 0 w 148"/>
                  <a:gd name="T33" fmla="*/ 10 h 87"/>
                  <a:gd name="T34" fmla="*/ 0 w 148"/>
                  <a:gd name="T35" fmla="*/ 10 h 87"/>
                  <a:gd name="T36" fmla="*/ 0 w 148"/>
                  <a:gd name="T37" fmla="*/ 10 h 87"/>
                  <a:gd name="T38" fmla="*/ 18 w 148"/>
                  <a:gd name="T39" fmla="*/ 34 h 87"/>
                  <a:gd name="T40" fmla="*/ 8 w 148"/>
                  <a:gd name="T41" fmla="*/ 77 h 87"/>
                  <a:gd name="T42" fmla="*/ 8 w 148"/>
                  <a:gd name="T43" fmla="*/ 77 h 87"/>
                  <a:gd name="T44" fmla="*/ 8 w 148"/>
                  <a:gd name="T45" fmla="*/ 77 h 87"/>
                  <a:gd name="T46" fmla="*/ 8 w 148"/>
                  <a:gd name="T47" fmla="*/ 77 h 87"/>
                  <a:gd name="T48" fmla="*/ 10 w 148"/>
                  <a:gd name="T49" fmla="*/ 77 h 87"/>
                  <a:gd name="T50" fmla="*/ 18 w 148"/>
                  <a:gd name="T51" fmla="*/ 34 h 87"/>
                  <a:gd name="T52" fmla="*/ 18 w 148"/>
                  <a:gd name="T53" fmla="*/ 32 h 87"/>
                  <a:gd name="T54" fmla="*/ 2 w 148"/>
                  <a:gd name="T55" fmla="*/ 12 h 87"/>
                  <a:gd name="T56" fmla="*/ 76 w 148"/>
                  <a:gd name="T57" fmla="*/ 2 h 87"/>
                  <a:gd name="T58" fmla="*/ 106 w 148"/>
                  <a:gd name="T59" fmla="*/ 10 h 87"/>
                  <a:gd name="T60" fmla="*/ 126 w 148"/>
                  <a:gd name="T61" fmla="*/ 24 h 87"/>
                  <a:gd name="T62" fmla="*/ 140 w 148"/>
                  <a:gd name="T63" fmla="*/ 45 h 87"/>
                  <a:gd name="T64" fmla="*/ 140 w 148"/>
                  <a:gd name="T65" fmla="*/ 45 h 87"/>
                  <a:gd name="T66" fmla="*/ 146 w 148"/>
                  <a:gd name="T67" fmla="*/ 53 h 87"/>
                  <a:gd name="T68" fmla="*/ 146 w 148"/>
                  <a:gd name="T69" fmla="*/ 81 h 87"/>
                  <a:gd name="T70" fmla="*/ 132 w 148"/>
                  <a:gd name="T71" fmla="*/ 85 h 87"/>
                  <a:gd name="T72" fmla="*/ 58 w 148"/>
                  <a:gd name="T73" fmla="*/ 75 h 87"/>
                  <a:gd name="T74" fmla="*/ 58 w 148"/>
                  <a:gd name="T75" fmla="*/ 75 h 87"/>
                  <a:gd name="T76" fmla="*/ 8 w 148"/>
                  <a:gd name="T77" fmla="*/ 75 h 87"/>
                  <a:gd name="T78" fmla="*/ 8 w 148"/>
                  <a:gd name="T79" fmla="*/ 77 h 87"/>
                  <a:gd name="T80" fmla="*/ 10 w 148"/>
                  <a:gd name="T81" fmla="*/ 77 h 87"/>
                  <a:gd name="T82" fmla="*/ 8 w 148"/>
                  <a:gd name="T83" fmla="*/ 77 h 87"/>
                  <a:gd name="T84" fmla="*/ 8 w 148"/>
                  <a:gd name="T85" fmla="*/ 7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8" h="87">
                    <a:moveTo>
                      <a:pt x="8" y="77"/>
                    </a:moveTo>
                    <a:lnTo>
                      <a:pt x="8" y="77"/>
                    </a:lnTo>
                    <a:lnTo>
                      <a:pt x="58" y="77"/>
                    </a:lnTo>
                    <a:lnTo>
                      <a:pt x="132" y="87"/>
                    </a:lnTo>
                    <a:lnTo>
                      <a:pt x="132" y="87"/>
                    </a:lnTo>
                    <a:lnTo>
                      <a:pt x="148" y="81"/>
                    </a:lnTo>
                    <a:lnTo>
                      <a:pt x="148" y="81"/>
                    </a:lnTo>
                    <a:lnTo>
                      <a:pt x="148" y="53"/>
                    </a:lnTo>
                    <a:lnTo>
                      <a:pt x="148" y="51"/>
                    </a:lnTo>
                    <a:lnTo>
                      <a:pt x="142" y="45"/>
                    </a:lnTo>
                    <a:lnTo>
                      <a:pt x="128" y="22"/>
                    </a:lnTo>
                    <a:lnTo>
                      <a:pt x="128" y="22"/>
                    </a:lnTo>
                    <a:lnTo>
                      <a:pt x="106" y="10"/>
                    </a:lnTo>
                    <a:lnTo>
                      <a:pt x="106" y="8"/>
                    </a:lnTo>
                    <a:lnTo>
                      <a:pt x="76" y="0"/>
                    </a:lnTo>
                    <a:lnTo>
                      <a:pt x="76" y="0"/>
                    </a:lnTo>
                    <a:lnTo>
                      <a:pt x="0" y="10"/>
                    </a:lnTo>
                    <a:lnTo>
                      <a:pt x="0" y="10"/>
                    </a:lnTo>
                    <a:lnTo>
                      <a:pt x="0" y="10"/>
                    </a:lnTo>
                    <a:lnTo>
                      <a:pt x="18" y="34"/>
                    </a:lnTo>
                    <a:lnTo>
                      <a:pt x="8" y="77"/>
                    </a:lnTo>
                    <a:lnTo>
                      <a:pt x="8" y="77"/>
                    </a:lnTo>
                    <a:lnTo>
                      <a:pt x="8" y="77"/>
                    </a:lnTo>
                    <a:lnTo>
                      <a:pt x="8" y="77"/>
                    </a:lnTo>
                    <a:lnTo>
                      <a:pt x="10" y="77"/>
                    </a:lnTo>
                    <a:lnTo>
                      <a:pt x="18" y="34"/>
                    </a:lnTo>
                    <a:lnTo>
                      <a:pt x="18" y="32"/>
                    </a:lnTo>
                    <a:lnTo>
                      <a:pt x="2" y="12"/>
                    </a:lnTo>
                    <a:lnTo>
                      <a:pt x="76" y="2"/>
                    </a:lnTo>
                    <a:lnTo>
                      <a:pt x="106" y="10"/>
                    </a:lnTo>
                    <a:lnTo>
                      <a:pt x="126" y="24"/>
                    </a:lnTo>
                    <a:lnTo>
                      <a:pt x="140" y="45"/>
                    </a:lnTo>
                    <a:lnTo>
                      <a:pt x="140" y="45"/>
                    </a:lnTo>
                    <a:lnTo>
                      <a:pt x="146" y="53"/>
                    </a:lnTo>
                    <a:lnTo>
                      <a:pt x="146" y="81"/>
                    </a:lnTo>
                    <a:lnTo>
                      <a:pt x="132" y="85"/>
                    </a:lnTo>
                    <a:lnTo>
                      <a:pt x="58" y="75"/>
                    </a:lnTo>
                    <a:lnTo>
                      <a:pt x="58" y="75"/>
                    </a:lnTo>
                    <a:lnTo>
                      <a:pt x="8" y="75"/>
                    </a:lnTo>
                    <a:lnTo>
                      <a:pt x="8" y="77"/>
                    </a:lnTo>
                    <a:lnTo>
                      <a:pt x="10" y="77"/>
                    </a:lnTo>
                    <a:lnTo>
                      <a:pt x="8" y="77"/>
                    </a:lnTo>
                    <a:lnTo>
                      <a:pt x="8" y="7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2" name="Freeform 340"/>
              <p:cNvSpPr>
                <a:spLocks noEditPoints="1"/>
              </p:cNvSpPr>
              <p:nvPr/>
            </p:nvSpPr>
            <p:spPr bwMode="auto">
              <a:xfrm>
                <a:off x="7516" y="3970"/>
                <a:ext cx="50" cy="147"/>
              </a:xfrm>
              <a:custGeom>
                <a:avLst/>
                <a:gdLst>
                  <a:gd name="T0" fmla="*/ 13 w 25"/>
                  <a:gd name="T1" fmla="*/ 38 h 73"/>
                  <a:gd name="T2" fmla="*/ 10 w 25"/>
                  <a:gd name="T3" fmla="*/ 41 h 73"/>
                  <a:gd name="T4" fmla="*/ 2 w 25"/>
                  <a:gd name="T5" fmla="*/ 35 h 73"/>
                  <a:gd name="T6" fmla="*/ 0 w 25"/>
                  <a:gd name="T7" fmla="*/ 28 h 73"/>
                  <a:gd name="T8" fmla="*/ 0 w 25"/>
                  <a:gd name="T9" fmla="*/ 3 h 73"/>
                  <a:gd name="T10" fmla="*/ 2 w 25"/>
                  <a:gd name="T11" fmla="*/ 0 h 73"/>
                  <a:gd name="T12" fmla="*/ 10 w 25"/>
                  <a:gd name="T13" fmla="*/ 0 h 73"/>
                  <a:gd name="T14" fmla="*/ 13 w 25"/>
                  <a:gd name="T15" fmla="*/ 3 h 73"/>
                  <a:gd name="T16" fmla="*/ 13 w 25"/>
                  <a:gd name="T17" fmla="*/ 38 h 73"/>
                  <a:gd name="T18" fmla="*/ 18 w 25"/>
                  <a:gd name="T19" fmla="*/ 73 h 73"/>
                  <a:gd name="T20" fmla="*/ 22 w 25"/>
                  <a:gd name="T21" fmla="*/ 73 h 73"/>
                  <a:gd name="T22" fmla="*/ 25 w 25"/>
                  <a:gd name="T23" fmla="*/ 70 h 73"/>
                  <a:gd name="T24" fmla="*/ 25 w 25"/>
                  <a:gd name="T25" fmla="*/ 59 h 73"/>
                  <a:gd name="T26" fmla="*/ 22 w 25"/>
                  <a:gd name="T27" fmla="*/ 56 h 73"/>
                  <a:gd name="T28" fmla="*/ 18 w 25"/>
                  <a:gd name="T29" fmla="*/ 56 h 73"/>
                  <a:gd name="T30" fmla="*/ 18 w 25"/>
                  <a:gd name="T31" fmla="*/ 7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 h="73">
                    <a:moveTo>
                      <a:pt x="13" y="38"/>
                    </a:moveTo>
                    <a:cubicBezTo>
                      <a:pt x="13" y="40"/>
                      <a:pt x="12" y="41"/>
                      <a:pt x="10" y="41"/>
                    </a:cubicBezTo>
                    <a:cubicBezTo>
                      <a:pt x="2" y="35"/>
                      <a:pt x="2" y="35"/>
                      <a:pt x="2" y="35"/>
                    </a:cubicBezTo>
                    <a:cubicBezTo>
                      <a:pt x="1" y="35"/>
                      <a:pt x="0" y="30"/>
                      <a:pt x="0" y="28"/>
                    </a:cubicBezTo>
                    <a:cubicBezTo>
                      <a:pt x="0" y="3"/>
                      <a:pt x="0" y="3"/>
                      <a:pt x="0" y="3"/>
                    </a:cubicBezTo>
                    <a:cubicBezTo>
                      <a:pt x="0" y="2"/>
                      <a:pt x="1" y="0"/>
                      <a:pt x="2" y="0"/>
                    </a:cubicBezTo>
                    <a:cubicBezTo>
                      <a:pt x="10" y="0"/>
                      <a:pt x="10" y="0"/>
                      <a:pt x="10" y="0"/>
                    </a:cubicBezTo>
                    <a:cubicBezTo>
                      <a:pt x="12" y="0"/>
                      <a:pt x="13" y="2"/>
                      <a:pt x="13" y="3"/>
                    </a:cubicBezTo>
                    <a:cubicBezTo>
                      <a:pt x="13" y="38"/>
                      <a:pt x="13" y="38"/>
                      <a:pt x="13" y="38"/>
                    </a:cubicBezTo>
                    <a:moveTo>
                      <a:pt x="18" y="73"/>
                    </a:moveTo>
                    <a:cubicBezTo>
                      <a:pt x="18" y="73"/>
                      <a:pt x="18" y="73"/>
                      <a:pt x="22" y="73"/>
                    </a:cubicBezTo>
                    <a:cubicBezTo>
                      <a:pt x="24" y="73"/>
                      <a:pt x="25" y="72"/>
                      <a:pt x="25" y="70"/>
                    </a:cubicBezTo>
                    <a:cubicBezTo>
                      <a:pt x="25" y="70"/>
                      <a:pt x="25" y="70"/>
                      <a:pt x="25" y="59"/>
                    </a:cubicBezTo>
                    <a:cubicBezTo>
                      <a:pt x="25" y="57"/>
                      <a:pt x="24" y="56"/>
                      <a:pt x="22" y="56"/>
                    </a:cubicBezTo>
                    <a:cubicBezTo>
                      <a:pt x="22" y="56"/>
                      <a:pt x="22" y="56"/>
                      <a:pt x="18" y="56"/>
                    </a:cubicBezTo>
                    <a:lnTo>
                      <a:pt x="18" y="73"/>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3" name="Freeform 341"/>
              <p:cNvSpPr>
                <a:spLocks/>
              </p:cNvSpPr>
              <p:nvPr/>
            </p:nvSpPr>
            <p:spPr bwMode="auto">
              <a:xfrm>
                <a:off x="7400" y="4077"/>
                <a:ext cx="0" cy="10"/>
              </a:xfrm>
              <a:custGeom>
                <a:avLst/>
                <a:gdLst>
                  <a:gd name="T0" fmla="*/ 0 h 5"/>
                  <a:gd name="T1" fmla="*/ 5 h 5"/>
                  <a:gd name="T2" fmla="*/ 5 h 5"/>
                  <a:gd name="T3" fmla="*/ 0 h 5"/>
                </a:gdLst>
                <a:ahLst/>
                <a:cxnLst>
                  <a:cxn ang="0">
                    <a:pos x="0" y="T0"/>
                  </a:cxn>
                  <a:cxn ang="0">
                    <a:pos x="0" y="T1"/>
                  </a:cxn>
                  <a:cxn ang="0">
                    <a:pos x="0" y="T2"/>
                  </a:cxn>
                  <a:cxn ang="0">
                    <a:pos x="0" y="T3"/>
                  </a:cxn>
                </a:cxnLst>
                <a:rect l="0" t="0" r="r" b="b"/>
                <a:pathLst>
                  <a:path h="5">
                    <a:moveTo>
                      <a:pt x="0" y="0"/>
                    </a:moveTo>
                    <a:cubicBezTo>
                      <a:pt x="0" y="1"/>
                      <a:pt x="0" y="3"/>
                      <a:pt x="0" y="5"/>
                    </a:cubicBezTo>
                    <a:cubicBezTo>
                      <a:pt x="0" y="5"/>
                      <a:pt x="0" y="5"/>
                      <a:pt x="0" y="5"/>
                    </a:cubicBezTo>
                    <a:cubicBezTo>
                      <a:pt x="0" y="3"/>
                      <a:pt x="0" y="1"/>
                      <a:pt x="0" y="0"/>
                    </a:cubicBezTo>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4" name="Freeform 342"/>
              <p:cNvSpPr>
                <a:spLocks/>
              </p:cNvSpPr>
              <p:nvPr/>
            </p:nvSpPr>
            <p:spPr bwMode="auto">
              <a:xfrm>
                <a:off x="7530" y="3970"/>
                <a:ext cx="0" cy="74"/>
              </a:xfrm>
              <a:custGeom>
                <a:avLst/>
                <a:gdLst>
                  <a:gd name="T0" fmla="*/ 0 h 37"/>
                  <a:gd name="T1" fmla="*/ 0 h 37"/>
                  <a:gd name="T2" fmla="*/ 37 h 37"/>
                  <a:gd name="T3" fmla="*/ 37 h 37"/>
                  <a:gd name="T4" fmla="*/ 0 h 37"/>
                </a:gdLst>
                <a:ahLst/>
                <a:cxnLst>
                  <a:cxn ang="0">
                    <a:pos x="0" y="T0"/>
                  </a:cxn>
                  <a:cxn ang="0">
                    <a:pos x="0" y="T1"/>
                  </a:cxn>
                  <a:cxn ang="0">
                    <a:pos x="0" y="T2"/>
                  </a:cxn>
                  <a:cxn ang="0">
                    <a:pos x="0" y="T3"/>
                  </a:cxn>
                  <a:cxn ang="0">
                    <a:pos x="0" y="T4"/>
                  </a:cxn>
                </a:cxnLst>
                <a:rect l="0" t="0" r="r" b="b"/>
                <a:pathLst>
                  <a:path h="37">
                    <a:moveTo>
                      <a:pt x="0" y="0"/>
                    </a:moveTo>
                    <a:cubicBezTo>
                      <a:pt x="0" y="0"/>
                      <a:pt x="0" y="0"/>
                      <a:pt x="0" y="0"/>
                    </a:cubicBezTo>
                    <a:cubicBezTo>
                      <a:pt x="0" y="0"/>
                      <a:pt x="0" y="0"/>
                      <a:pt x="0" y="37"/>
                    </a:cubicBezTo>
                    <a:cubicBezTo>
                      <a:pt x="0" y="37"/>
                      <a:pt x="0" y="37"/>
                      <a:pt x="0" y="37"/>
                    </a:cubicBezTo>
                    <a:cubicBezTo>
                      <a:pt x="0" y="0"/>
                      <a:pt x="0" y="0"/>
                      <a:pt x="0" y="0"/>
                    </a:cubicBezTo>
                  </a:path>
                </a:pathLst>
              </a:custGeom>
              <a:solidFill>
                <a:srgbClr val="8086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5" name="Freeform 343"/>
              <p:cNvSpPr>
                <a:spLocks noEditPoints="1"/>
              </p:cNvSpPr>
              <p:nvPr/>
            </p:nvSpPr>
            <p:spPr bwMode="auto">
              <a:xfrm>
                <a:off x="7151" y="3848"/>
                <a:ext cx="379" cy="265"/>
              </a:xfrm>
              <a:custGeom>
                <a:avLst/>
                <a:gdLst>
                  <a:gd name="T0" fmla="*/ 135 w 189"/>
                  <a:gd name="T1" fmla="*/ 61 h 132"/>
                  <a:gd name="T2" fmla="*/ 130 w 189"/>
                  <a:gd name="T3" fmla="*/ 61 h 132"/>
                  <a:gd name="T4" fmla="*/ 123 w 189"/>
                  <a:gd name="T5" fmla="*/ 56 h 132"/>
                  <a:gd name="T6" fmla="*/ 113 w 189"/>
                  <a:gd name="T7" fmla="*/ 32 h 132"/>
                  <a:gd name="T8" fmla="*/ 120 w 189"/>
                  <a:gd name="T9" fmla="*/ 32 h 132"/>
                  <a:gd name="T10" fmla="*/ 92 w 189"/>
                  <a:gd name="T11" fmla="*/ 21 h 132"/>
                  <a:gd name="T12" fmla="*/ 69 w 189"/>
                  <a:gd name="T13" fmla="*/ 21 h 132"/>
                  <a:gd name="T14" fmla="*/ 64 w 189"/>
                  <a:gd name="T15" fmla="*/ 30 h 132"/>
                  <a:gd name="T16" fmla="*/ 0 w 189"/>
                  <a:gd name="T17" fmla="*/ 0 h 132"/>
                  <a:gd name="T18" fmla="*/ 0 w 189"/>
                  <a:gd name="T19" fmla="*/ 105 h 132"/>
                  <a:gd name="T20" fmla="*/ 110 w 189"/>
                  <a:gd name="T21" fmla="*/ 105 h 132"/>
                  <a:gd name="T22" fmla="*/ 117 w 189"/>
                  <a:gd name="T23" fmla="*/ 105 h 132"/>
                  <a:gd name="T24" fmla="*/ 119 w 189"/>
                  <a:gd name="T25" fmla="*/ 105 h 132"/>
                  <a:gd name="T26" fmla="*/ 120 w 189"/>
                  <a:gd name="T27" fmla="*/ 105 h 132"/>
                  <a:gd name="T28" fmla="*/ 121 w 189"/>
                  <a:gd name="T29" fmla="*/ 106 h 132"/>
                  <a:gd name="T30" fmla="*/ 121 w 189"/>
                  <a:gd name="T31" fmla="*/ 106 h 132"/>
                  <a:gd name="T32" fmla="*/ 122 w 189"/>
                  <a:gd name="T33" fmla="*/ 107 h 132"/>
                  <a:gd name="T34" fmla="*/ 122 w 189"/>
                  <a:gd name="T35" fmla="*/ 107 h 132"/>
                  <a:gd name="T36" fmla="*/ 123 w 189"/>
                  <a:gd name="T37" fmla="*/ 109 h 132"/>
                  <a:gd name="T38" fmla="*/ 123 w 189"/>
                  <a:gd name="T39" fmla="*/ 109 h 132"/>
                  <a:gd name="T40" fmla="*/ 123 w 189"/>
                  <a:gd name="T41" fmla="*/ 111 h 132"/>
                  <a:gd name="T42" fmla="*/ 124 w 189"/>
                  <a:gd name="T43" fmla="*/ 112 h 132"/>
                  <a:gd name="T44" fmla="*/ 124 w 189"/>
                  <a:gd name="T45" fmla="*/ 112 h 132"/>
                  <a:gd name="T46" fmla="*/ 124 w 189"/>
                  <a:gd name="T47" fmla="*/ 114 h 132"/>
                  <a:gd name="T48" fmla="*/ 124 w 189"/>
                  <a:gd name="T49" fmla="*/ 119 h 132"/>
                  <a:gd name="T50" fmla="*/ 124 w 189"/>
                  <a:gd name="T51" fmla="*/ 132 h 132"/>
                  <a:gd name="T52" fmla="*/ 135 w 189"/>
                  <a:gd name="T53" fmla="*/ 132 h 132"/>
                  <a:gd name="T54" fmla="*/ 135 w 189"/>
                  <a:gd name="T55" fmla="*/ 130 h 132"/>
                  <a:gd name="T56" fmla="*/ 135 w 189"/>
                  <a:gd name="T57" fmla="*/ 130 h 132"/>
                  <a:gd name="T58" fmla="*/ 161 w 189"/>
                  <a:gd name="T59" fmla="*/ 95 h 132"/>
                  <a:gd name="T60" fmla="*/ 164 w 189"/>
                  <a:gd name="T61" fmla="*/ 94 h 132"/>
                  <a:gd name="T62" fmla="*/ 165 w 189"/>
                  <a:gd name="T63" fmla="*/ 94 h 132"/>
                  <a:gd name="T64" fmla="*/ 171 w 189"/>
                  <a:gd name="T65" fmla="*/ 94 h 132"/>
                  <a:gd name="T66" fmla="*/ 189 w 189"/>
                  <a:gd name="T67" fmla="*/ 98 h 132"/>
                  <a:gd name="T68" fmla="*/ 189 w 189"/>
                  <a:gd name="T69" fmla="*/ 61 h 132"/>
                  <a:gd name="T70" fmla="*/ 135 w 189"/>
                  <a:gd name="T71" fmla="*/ 61 h 132"/>
                  <a:gd name="T72" fmla="*/ 83 w 189"/>
                  <a:gd name="T73" fmla="*/ 58 h 132"/>
                  <a:gd name="T74" fmla="*/ 80 w 189"/>
                  <a:gd name="T75" fmla="*/ 55 h 132"/>
                  <a:gd name="T76" fmla="*/ 80 w 189"/>
                  <a:gd name="T77" fmla="*/ 38 h 132"/>
                  <a:gd name="T78" fmla="*/ 83 w 189"/>
                  <a:gd name="T79" fmla="*/ 35 h 132"/>
                  <a:gd name="T80" fmla="*/ 106 w 189"/>
                  <a:gd name="T81" fmla="*/ 35 h 132"/>
                  <a:gd name="T82" fmla="*/ 108 w 189"/>
                  <a:gd name="T83" fmla="*/ 38 h 132"/>
                  <a:gd name="T84" fmla="*/ 113 w 189"/>
                  <a:gd name="T85" fmla="*/ 55 h 132"/>
                  <a:gd name="T86" fmla="*/ 110 w 189"/>
                  <a:gd name="T87" fmla="*/ 58 h 132"/>
                  <a:gd name="T88" fmla="*/ 83 w 189"/>
                  <a:gd name="T89" fmla="*/ 5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89" h="132">
                    <a:moveTo>
                      <a:pt x="135" y="61"/>
                    </a:moveTo>
                    <a:cubicBezTo>
                      <a:pt x="132" y="61"/>
                      <a:pt x="130" y="61"/>
                      <a:pt x="130" y="61"/>
                    </a:cubicBezTo>
                    <a:cubicBezTo>
                      <a:pt x="126" y="61"/>
                      <a:pt x="125" y="58"/>
                      <a:pt x="123" y="56"/>
                    </a:cubicBezTo>
                    <a:cubicBezTo>
                      <a:pt x="120" y="49"/>
                      <a:pt x="113" y="32"/>
                      <a:pt x="113" y="32"/>
                    </a:cubicBezTo>
                    <a:cubicBezTo>
                      <a:pt x="120" y="32"/>
                      <a:pt x="120" y="32"/>
                      <a:pt x="120" y="32"/>
                    </a:cubicBezTo>
                    <a:cubicBezTo>
                      <a:pt x="120" y="32"/>
                      <a:pt x="108" y="21"/>
                      <a:pt x="92" y="21"/>
                    </a:cubicBezTo>
                    <a:cubicBezTo>
                      <a:pt x="76" y="21"/>
                      <a:pt x="69" y="21"/>
                      <a:pt x="69" y="21"/>
                    </a:cubicBezTo>
                    <a:cubicBezTo>
                      <a:pt x="69" y="21"/>
                      <a:pt x="64" y="23"/>
                      <a:pt x="64" y="30"/>
                    </a:cubicBezTo>
                    <a:cubicBezTo>
                      <a:pt x="64" y="21"/>
                      <a:pt x="60" y="0"/>
                      <a:pt x="0" y="0"/>
                    </a:cubicBezTo>
                    <a:cubicBezTo>
                      <a:pt x="0" y="4"/>
                      <a:pt x="0" y="105"/>
                      <a:pt x="0" y="105"/>
                    </a:cubicBezTo>
                    <a:cubicBezTo>
                      <a:pt x="0" y="105"/>
                      <a:pt x="84" y="105"/>
                      <a:pt x="110" y="105"/>
                    </a:cubicBezTo>
                    <a:cubicBezTo>
                      <a:pt x="113" y="105"/>
                      <a:pt x="116" y="105"/>
                      <a:pt x="117" y="105"/>
                    </a:cubicBezTo>
                    <a:cubicBezTo>
                      <a:pt x="118" y="105"/>
                      <a:pt x="118" y="105"/>
                      <a:pt x="119" y="105"/>
                    </a:cubicBezTo>
                    <a:cubicBezTo>
                      <a:pt x="119" y="105"/>
                      <a:pt x="119" y="105"/>
                      <a:pt x="120" y="105"/>
                    </a:cubicBezTo>
                    <a:cubicBezTo>
                      <a:pt x="120" y="105"/>
                      <a:pt x="120" y="105"/>
                      <a:pt x="121" y="106"/>
                    </a:cubicBezTo>
                    <a:cubicBezTo>
                      <a:pt x="121" y="106"/>
                      <a:pt x="121" y="106"/>
                      <a:pt x="121" y="106"/>
                    </a:cubicBezTo>
                    <a:cubicBezTo>
                      <a:pt x="122" y="106"/>
                      <a:pt x="122" y="107"/>
                      <a:pt x="122" y="107"/>
                    </a:cubicBezTo>
                    <a:cubicBezTo>
                      <a:pt x="122" y="107"/>
                      <a:pt x="122" y="107"/>
                      <a:pt x="122" y="107"/>
                    </a:cubicBezTo>
                    <a:cubicBezTo>
                      <a:pt x="123" y="108"/>
                      <a:pt x="123" y="108"/>
                      <a:pt x="123" y="109"/>
                    </a:cubicBezTo>
                    <a:cubicBezTo>
                      <a:pt x="123" y="109"/>
                      <a:pt x="123" y="109"/>
                      <a:pt x="123" y="109"/>
                    </a:cubicBezTo>
                    <a:cubicBezTo>
                      <a:pt x="123" y="110"/>
                      <a:pt x="123" y="110"/>
                      <a:pt x="123" y="111"/>
                    </a:cubicBezTo>
                    <a:cubicBezTo>
                      <a:pt x="123" y="111"/>
                      <a:pt x="124" y="111"/>
                      <a:pt x="124" y="112"/>
                    </a:cubicBezTo>
                    <a:cubicBezTo>
                      <a:pt x="124" y="112"/>
                      <a:pt x="124" y="112"/>
                      <a:pt x="124" y="112"/>
                    </a:cubicBezTo>
                    <a:cubicBezTo>
                      <a:pt x="124" y="113"/>
                      <a:pt x="124" y="113"/>
                      <a:pt x="124" y="114"/>
                    </a:cubicBezTo>
                    <a:cubicBezTo>
                      <a:pt x="124" y="115"/>
                      <a:pt x="124" y="117"/>
                      <a:pt x="124" y="119"/>
                    </a:cubicBezTo>
                    <a:cubicBezTo>
                      <a:pt x="124" y="132"/>
                      <a:pt x="124" y="132"/>
                      <a:pt x="124" y="132"/>
                    </a:cubicBezTo>
                    <a:cubicBezTo>
                      <a:pt x="135" y="132"/>
                      <a:pt x="135" y="132"/>
                      <a:pt x="135" y="132"/>
                    </a:cubicBezTo>
                    <a:cubicBezTo>
                      <a:pt x="135" y="132"/>
                      <a:pt x="135" y="131"/>
                      <a:pt x="135" y="130"/>
                    </a:cubicBezTo>
                    <a:cubicBezTo>
                      <a:pt x="135" y="130"/>
                      <a:pt x="135" y="130"/>
                      <a:pt x="135" y="130"/>
                    </a:cubicBezTo>
                    <a:cubicBezTo>
                      <a:pt x="135" y="123"/>
                      <a:pt x="137" y="100"/>
                      <a:pt x="161" y="95"/>
                    </a:cubicBezTo>
                    <a:cubicBezTo>
                      <a:pt x="162" y="94"/>
                      <a:pt x="163" y="94"/>
                      <a:pt x="164" y="94"/>
                    </a:cubicBezTo>
                    <a:cubicBezTo>
                      <a:pt x="165" y="94"/>
                      <a:pt x="165" y="94"/>
                      <a:pt x="165" y="94"/>
                    </a:cubicBezTo>
                    <a:cubicBezTo>
                      <a:pt x="167" y="94"/>
                      <a:pt x="169" y="94"/>
                      <a:pt x="171" y="94"/>
                    </a:cubicBezTo>
                    <a:cubicBezTo>
                      <a:pt x="181" y="94"/>
                      <a:pt x="189" y="98"/>
                      <a:pt x="189" y="98"/>
                    </a:cubicBezTo>
                    <a:cubicBezTo>
                      <a:pt x="189" y="61"/>
                      <a:pt x="189" y="61"/>
                      <a:pt x="189" y="61"/>
                    </a:cubicBezTo>
                    <a:cubicBezTo>
                      <a:pt x="189" y="61"/>
                      <a:pt x="149" y="61"/>
                      <a:pt x="135" y="61"/>
                    </a:cubicBezTo>
                    <a:close/>
                    <a:moveTo>
                      <a:pt x="83" y="58"/>
                    </a:moveTo>
                    <a:cubicBezTo>
                      <a:pt x="81" y="58"/>
                      <a:pt x="80" y="57"/>
                      <a:pt x="80" y="55"/>
                    </a:cubicBezTo>
                    <a:cubicBezTo>
                      <a:pt x="80" y="38"/>
                      <a:pt x="80" y="38"/>
                      <a:pt x="80" y="38"/>
                    </a:cubicBezTo>
                    <a:cubicBezTo>
                      <a:pt x="80" y="37"/>
                      <a:pt x="81" y="35"/>
                      <a:pt x="83" y="35"/>
                    </a:cubicBezTo>
                    <a:cubicBezTo>
                      <a:pt x="106" y="35"/>
                      <a:pt x="106" y="35"/>
                      <a:pt x="106" y="35"/>
                    </a:cubicBezTo>
                    <a:cubicBezTo>
                      <a:pt x="107" y="35"/>
                      <a:pt x="108" y="37"/>
                      <a:pt x="108" y="38"/>
                    </a:cubicBezTo>
                    <a:cubicBezTo>
                      <a:pt x="113" y="55"/>
                      <a:pt x="113" y="55"/>
                      <a:pt x="113" y="55"/>
                    </a:cubicBezTo>
                    <a:cubicBezTo>
                      <a:pt x="113" y="57"/>
                      <a:pt x="112" y="58"/>
                      <a:pt x="110" y="58"/>
                    </a:cubicBezTo>
                    <a:cubicBezTo>
                      <a:pt x="83" y="58"/>
                      <a:pt x="83" y="58"/>
                      <a:pt x="83" y="58"/>
                    </a:cubicBezTo>
                    <a:close/>
                  </a:path>
                </a:pathLst>
              </a:custGeom>
              <a:solidFill>
                <a:srgbClr val="004B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6" name="Freeform 344"/>
              <p:cNvSpPr>
                <a:spLocks/>
              </p:cNvSpPr>
              <p:nvPr/>
            </p:nvSpPr>
            <p:spPr bwMode="auto">
              <a:xfrm>
                <a:off x="7346" y="3912"/>
                <a:ext cx="22" cy="68"/>
              </a:xfrm>
              <a:custGeom>
                <a:avLst/>
                <a:gdLst>
                  <a:gd name="T0" fmla="*/ 8 w 11"/>
                  <a:gd name="T1" fmla="*/ 0 h 34"/>
                  <a:gd name="T2" fmla="*/ 0 w 11"/>
                  <a:gd name="T3" fmla="*/ 0 h 34"/>
                  <a:gd name="T4" fmla="*/ 0 w 11"/>
                  <a:gd name="T5" fmla="*/ 1 h 34"/>
                  <a:gd name="T6" fmla="*/ 8 w 11"/>
                  <a:gd name="T7" fmla="*/ 1 h 34"/>
                  <a:gd name="T8" fmla="*/ 10 w 11"/>
                  <a:gd name="T9" fmla="*/ 3 h 34"/>
                  <a:gd name="T10" fmla="*/ 6 w 11"/>
                  <a:gd name="T11" fmla="*/ 3 h 34"/>
                  <a:gd name="T12" fmla="*/ 6 w 11"/>
                  <a:gd name="T13" fmla="*/ 24 h 34"/>
                  <a:gd name="T14" fmla="*/ 10 w 11"/>
                  <a:gd name="T15" fmla="*/ 24 h 34"/>
                  <a:gd name="T16" fmla="*/ 10 w 11"/>
                  <a:gd name="T17" fmla="*/ 26 h 34"/>
                  <a:gd name="T18" fmla="*/ 8 w 11"/>
                  <a:gd name="T19" fmla="*/ 28 h 34"/>
                  <a:gd name="T20" fmla="*/ 7 w 11"/>
                  <a:gd name="T21" fmla="*/ 28 h 34"/>
                  <a:gd name="T22" fmla="*/ 5 w 11"/>
                  <a:gd name="T23" fmla="*/ 24 h 34"/>
                  <a:gd name="T24" fmla="*/ 3 w 11"/>
                  <a:gd name="T25" fmla="*/ 28 h 34"/>
                  <a:gd name="T26" fmla="*/ 0 w 11"/>
                  <a:gd name="T27" fmla="*/ 28 h 34"/>
                  <a:gd name="T28" fmla="*/ 0 w 11"/>
                  <a:gd name="T29" fmla="*/ 30 h 34"/>
                  <a:gd name="T30" fmla="*/ 3 w 11"/>
                  <a:gd name="T31" fmla="*/ 30 h 34"/>
                  <a:gd name="T32" fmla="*/ 5 w 11"/>
                  <a:gd name="T33" fmla="*/ 34 h 34"/>
                  <a:gd name="T34" fmla="*/ 7 w 11"/>
                  <a:gd name="T35" fmla="*/ 30 h 34"/>
                  <a:gd name="T36" fmla="*/ 8 w 11"/>
                  <a:gd name="T37" fmla="*/ 30 h 34"/>
                  <a:gd name="T38" fmla="*/ 11 w 11"/>
                  <a:gd name="T39" fmla="*/ 26 h 34"/>
                  <a:gd name="T40" fmla="*/ 11 w 11"/>
                  <a:gd name="T41" fmla="*/ 3 h 34"/>
                  <a:gd name="T42" fmla="*/ 8 w 11"/>
                  <a:gd name="T4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 h="34">
                    <a:moveTo>
                      <a:pt x="8" y="0"/>
                    </a:moveTo>
                    <a:cubicBezTo>
                      <a:pt x="8" y="0"/>
                      <a:pt x="8" y="0"/>
                      <a:pt x="0" y="0"/>
                    </a:cubicBezTo>
                    <a:cubicBezTo>
                      <a:pt x="0" y="0"/>
                      <a:pt x="0" y="0"/>
                      <a:pt x="0" y="1"/>
                    </a:cubicBezTo>
                    <a:cubicBezTo>
                      <a:pt x="0" y="1"/>
                      <a:pt x="0" y="1"/>
                      <a:pt x="8" y="1"/>
                    </a:cubicBezTo>
                    <a:cubicBezTo>
                      <a:pt x="9" y="1"/>
                      <a:pt x="10" y="2"/>
                      <a:pt x="10" y="3"/>
                    </a:cubicBezTo>
                    <a:cubicBezTo>
                      <a:pt x="6" y="3"/>
                      <a:pt x="6" y="3"/>
                      <a:pt x="6" y="3"/>
                    </a:cubicBezTo>
                    <a:cubicBezTo>
                      <a:pt x="6" y="24"/>
                      <a:pt x="6" y="24"/>
                      <a:pt x="6" y="24"/>
                    </a:cubicBezTo>
                    <a:cubicBezTo>
                      <a:pt x="10" y="24"/>
                      <a:pt x="10" y="24"/>
                      <a:pt x="10" y="24"/>
                    </a:cubicBezTo>
                    <a:cubicBezTo>
                      <a:pt x="10" y="24"/>
                      <a:pt x="10" y="25"/>
                      <a:pt x="10" y="26"/>
                    </a:cubicBezTo>
                    <a:cubicBezTo>
                      <a:pt x="10" y="27"/>
                      <a:pt x="9" y="28"/>
                      <a:pt x="8" y="28"/>
                    </a:cubicBezTo>
                    <a:cubicBezTo>
                      <a:pt x="8" y="28"/>
                      <a:pt x="8" y="28"/>
                      <a:pt x="7" y="28"/>
                    </a:cubicBezTo>
                    <a:cubicBezTo>
                      <a:pt x="6" y="25"/>
                      <a:pt x="5" y="24"/>
                      <a:pt x="5" y="24"/>
                    </a:cubicBezTo>
                    <a:cubicBezTo>
                      <a:pt x="4" y="24"/>
                      <a:pt x="3" y="25"/>
                      <a:pt x="3" y="28"/>
                    </a:cubicBezTo>
                    <a:cubicBezTo>
                      <a:pt x="2" y="28"/>
                      <a:pt x="1" y="28"/>
                      <a:pt x="0" y="28"/>
                    </a:cubicBezTo>
                    <a:cubicBezTo>
                      <a:pt x="0" y="28"/>
                      <a:pt x="0" y="28"/>
                      <a:pt x="0" y="30"/>
                    </a:cubicBezTo>
                    <a:cubicBezTo>
                      <a:pt x="0" y="30"/>
                      <a:pt x="0" y="30"/>
                      <a:pt x="3" y="30"/>
                    </a:cubicBezTo>
                    <a:cubicBezTo>
                      <a:pt x="3" y="32"/>
                      <a:pt x="4" y="34"/>
                      <a:pt x="5" y="34"/>
                    </a:cubicBezTo>
                    <a:cubicBezTo>
                      <a:pt x="5" y="34"/>
                      <a:pt x="6" y="32"/>
                      <a:pt x="7" y="30"/>
                    </a:cubicBezTo>
                    <a:cubicBezTo>
                      <a:pt x="7" y="30"/>
                      <a:pt x="7" y="30"/>
                      <a:pt x="8" y="30"/>
                    </a:cubicBezTo>
                    <a:cubicBezTo>
                      <a:pt x="10" y="30"/>
                      <a:pt x="11" y="28"/>
                      <a:pt x="11" y="26"/>
                    </a:cubicBezTo>
                    <a:cubicBezTo>
                      <a:pt x="11" y="26"/>
                      <a:pt x="11" y="26"/>
                      <a:pt x="11" y="3"/>
                    </a:cubicBezTo>
                    <a:cubicBezTo>
                      <a:pt x="11" y="1"/>
                      <a:pt x="10" y="0"/>
                      <a:pt x="8" y="0"/>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7" name="Freeform 345"/>
              <p:cNvSpPr>
                <a:spLocks/>
              </p:cNvSpPr>
              <p:nvPr/>
            </p:nvSpPr>
            <p:spPr bwMode="auto">
              <a:xfrm>
                <a:off x="7372" y="3900"/>
                <a:ext cx="28" cy="18"/>
              </a:xfrm>
              <a:custGeom>
                <a:avLst/>
                <a:gdLst>
                  <a:gd name="T0" fmla="*/ 0 w 14"/>
                  <a:gd name="T1" fmla="*/ 9 h 9"/>
                  <a:gd name="T2" fmla="*/ 14 w 14"/>
                  <a:gd name="T3" fmla="*/ 9 h 9"/>
                  <a:gd name="T4" fmla="*/ 0 w 14"/>
                  <a:gd name="T5" fmla="*/ 0 h 9"/>
                  <a:gd name="T6" fmla="*/ 0 w 14"/>
                  <a:gd name="T7" fmla="*/ 9 h 9"/>
                </a:gdLst>
                <a:ahLst/>
                <a:cxnLst>
                  <a:cxn ang="0">
                    <a:pos x="T0" y="T1"/>
                  </a:cxn>
                  <a:cxn ang="0">
                    <a:pos x="T2" y="T3"/>
                  </a:cxn>
                  <a:cxn ang="0">
                    <a:pos x="T4" y="T5"/>
                  </a:cxn>
                  <a:cxn ang="0">
                    <a:pos x="T6" y="T7"/>
                  </a:cxn>
                </a:cxnLst>
                <a:rect l="0" t="0" r="r" b="b"/>
                <a:pathLst>
                  <a:path w="14" h="9">
                    <a:moveTo>
                      <a:pt x="0" y="9"/>
                    </a:moveTo>
                    <a:cubicBezTo>
                      <a:pt x="14" y="9"/>
                      <a:pt x="14" y="9"/>
                      <a:pt x="14" y="9"/>
                    </a:cubicBezTo>
                    <a:cubicBezTo>
                      <a:pt x="8" y="2"/>
                      <a:pt x="0" y="0"/>
                      <a:pt x="0" y="0"/>
                    </a:cubicBezTo>
                    <a:lnTo>
                      <a:pt x="0"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8" name="Freeform 346"/>
              <p:cNvSpPr>
                <a:spLocks/>
              </p:cNvSpPr>
              <p:nvPr/>
            </p:nvSpPr>
            <p:spPr bwMode="auto">
              <a:xfrm>
                <a:off x="7392" y="3972"/>
                <a:ext cx="32" cy="72"/>
              </a:xfrm>
              <a:custGeom>
                <a:avLst/>
                <a:gdLst>
                  <a:gd name="T0" fmla="*/ 16 w 16"/>
                  <a:gd name="T1" fmla="*/ 34 h 36"/>
                  <a:gd name="T2" fmla="*/ 13 w 16"/>
                  <a:gd name="T3" fmla="*/ 36 h 36"/>
                  <a:gd name="T4" fmla="*/ 3 w 16"/>
                  <a:gd name="T5" fmla="*/ 36 h 36"/>
                  <a:gd name="T6" fmla="*/ 0 w 16"/>
                  <a:gd name="T7" fmla="*/ 34 h 36"/>
                  <a:gd name="T8" fmla="*/ 0 w 16"/>
                  <a:gd name="T9" fmla="*/ 3 h 36"/>
                  <a:gd name="T10" fmla="*/ 3 w 16"/>
                  <a:gd name="T11" fmla="*/ 0 h 36"/>
                  <a:gd name="T12" fmla="*/ 13 w 16"/>
                  <a:gd name="T13" fmla="*/ 0 h 36"/>
                  <a:gd name="T14" fmla="*/ 16 w 16"/>
                  <a:gd name="T15" fmla="*/ 3 h 36"/>
                  <a:gd name="T16" fmla="*/ 16 w 16"/>
                  <a:gd name="T17" fmla="*/ 3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36">
                    <a:moveTo>
                      <a:pt x="16" y="34"/>
                    </a:moveTo>
                    <a:cubicBezTo>
                      <a:pt x="16" y="35"/>
                      <a:pt x="15" y="36"/>
                      <a:pt x="13" y="36"/>
                    </a:cubicBezTo>
                    <a:cubicBezTo>
                      <a:pt x="3" y="36"/>
                      <a:pt x="3" y="36"/>
                      <a:pt x="3" y="36"/>
                    </a:cubicBezTo>
                    <a:cubicBezTo>
                      <a:pt x="2" y="36"/>
                      <a:pt x="0" y="35"/>
                      <a:pt x="0" y="34"/>
                    </a:cubicBezTo>
                    <a:cubicBezTo>
                      <a:pt x="0" y="3"/>
                      <a:pt x="0" y="3"/>
                      <a:pt x="0" y="3"/>
                    </a:cubicBezTo>
                    <a:cubicBezTo>
                      <a:pt x="0" y="1"/>
                      <a:pt x="2" y="0"/>
                      <a:pt x="3" y="0"/>
                    </a:cubicBezTo>
                    <a:cubicBezTo>
                      <a:pt x="13" y="0"/>
                      <a:pt x="13" y="0"/>
                      <a:pt x="13" y="0"/>
                    </a:cubicBezTo>
                    <a:cubicBezTo>
                      <a:pt x="15" y="0"/>
                      <a:pt x="16" y="1"/>
                      <a:pt x="16" y="3"/>
                    </a:cubicBezTo>
                    <a:lnTo>
                      <a:pt x="16" y="34"/>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9" name="Freeform 347"/>
              <p:cNvSpPr>
                <a:spLocks noEditPoints="1"/>
              </p:cNvSpPr>
              <p:nvPr/>
            </p:nvSpPr>
            <p:spPr bwMode="auto">
              <a:xfrm>
                <a:off x="7279" y="3786"/>
                <a:ext cx="107" cy="339"/>
              </a:xfrm>
              <a:custGeom>
                <a:avLst/>
                <a:gdLst>
                  <a:gd name="T0" fmla="*/ 53 w 53"/>
                  <a:gd name="T1" fmla="*/ 169 h 169"/>
                  <a:gd name="T2" fmla="*/ 11 w 53"/>
                  <a:gd name="T3" fmla="*/ 169 h 169"/>
                  <a:gd name="T4" fmla="*/ 11 w 53"/>
                  <a:gd name="T5" fmla="*/ 165 h 169"/>
                  <a:gd name="T6" fmla="*/ 53 w 53"/>
                  <a:gd name="T7" fmla="*/ 165 h 169"/>
                  <a:gd name="T8" fmla="*/ 53 w 53"/>
                  <a:gd name="T9" fmla="*/ 169 h 169"/>
                  <a:gd name="T10" fmla="*/ 12 w 53"/>
                  <a:gd name="T11" fmla="*/ 149 h 169"/>
                  <a:gd name="T12" fmla="*/ 12 w 53"/>
                  <a:gd name="T13" fmla="*/ 158 h 169"/>
                  <a:gd name="T14" fmla="*/ 6 w 53"/>
                  <a:gd name="T15" fmla="*/ 158 h 169"/>
                  <a:gd name="T16" fmla="*/ 6 w 53"/>
                  <a:gd name="T17" fmla="*/ 150 h 169"/>
                  <a:gd name="T18" fmla="*/ 10 w 53"/>
                  <a:gd name="T19" fmla="*/ 142 h 169"/>
                  <a:gd name="T20" fmla="*/ 10 w 53"/>
                  <a:gd name="T21" fmla="*/ 139 h 169"/>
                  <a:gd name="T22" fmla="*/ 11 w 53"/>
                  <a:gd name="T23" fmla="*/ 139 h 169"/>
                  <a:gd name="T24" fmla="*/ 14 w 53"/>
                  <a:gd name="T25" fmla="*/ 136 h 169"/>
                  <a:gd name="T26" fmla="*/ 14 w 53"/>
                  <a:gd name="T27" fmla="*/ 67 h 169"/>
                  <a:gd name="T28" fmla="*/ 11 w 53"/>
                  <a:gd name="T29" fmla="*/ 65 h 169"/>
                  <a:gd name="T30" fmla="*/ 10 w 53"/>
                  <a:gd name="T31" fmla="*/ 65 h 169"/>
                  <a:gd name="T32" fmla="*/ 10 w 53"/>
                  <a:gd name="T33" fmla="*/ 64 h 169"/>
                  <a:gd name="T34" fmla="*/ 10 w 53"/>
                  <a:gd name="T35" fmla="*/ 50 h 169"/>
                  <a:gd name="T36" fmla="*/ 33 w 53"/>
                  <a:gd name="T37" fmla="*/ 50 h 169"/>
                  <a:gd name="T38" fmla="*/ 38 w 53"/>
                  <a:gd name="T39" fmla="*/ 54 h 169"/>
                  <a:gd name="T40" fmla="*/ 38 w 53"/>
                  <a:gd name="T41" fmla="*/ 43 h 169"/>
                  <a:gd name="T42" fmla="*/ 33 w 53"/>
                  <a:gd name="T43" fmla="*/ 47 h 169"/>
                  <a:gd name="T44" fmla="*/ 10 w 53"/>
                  <a:gd name="T45" fmla="*/ 47 h 169"/>
                  <a:gd name="T46" fmla="*/ 10 w 53"/>
                  <a:gd name="T47" fmla="*/ 11 h 169"/>
                  <a:gd name="T48" fmla="*/ 0 w 53"/>
                  <a:gd name="T49" fmla="*/ 0 h 169"/>
                  <a:gd name="T50" fmla="*/ 0 w 53"/>
                  <a:gd name="T51" fmla="*/ 5 h 169"/>
                  <a:gd name="T52" fmla="*/ 5 w 53"/>
                  <a:gd name="T53" fmla="*/ 14 h 169"/>
                  <a:gd name="T54" fmla="*/ 5 w 53"/>
                  <a:gd name="T55" fmla="*/ 65 h 169"/>
                  <a:gd name="T56" fmla="*/ 3 w 53"/>
                  <a:gd name="T57" fmla="*/ 65 h 169"/>
                  <a:gd name="T58" fmla="*/ 0 w 53"/>
                  <a:gd name="T59" fmla="*/ 67 h 169"/>
                  <a:gd name="T60" fmla="*/ 0 w 53"/>
                  <a:gd name="T61" fmla="*/ 136 h 169"/>
                  <a:gd name="T62" fmla="*/ 3 w 53"/>
                  <a:gd name="T63" fmla="*/ 139 h 169"/>
                  <a:gd name="T64" fmla="*/ 5 w 53"/>
                  <a:gd name="T65" fmla="*/ 139 h 169"/>
                  <a:gd name="T66" fmla="*/ 5 w 53"/>
                  <a:gd name="T67" fmla="*/ 143 h 169"/>
                  <a:gd name="T68" fmla="*/ 0 w 53"/>
                  <a:gd name="T69" fmla="*/ 154 h 169"/>
                  <a:gd name="T70" fmla="*/ 7 w 53"/>
                  <a:gd name="T71" fmla="*/ 164 h 169"/>
                  <a:gd name="T72" fmla="*/ 12 w 53"/>
                  <a:gd name="T73" fmla="*/ 164 h 169"/>
                  <a:gd name="T74" fmla="*/ 13 w 53"/>
                  <a:gd name="T75" fmla="*/ 164 h 169"/>
                  <a:gd name="T76" fmla="*/ 51 w 53"/>
                  <a:gd name="T77" fmla="*/ 164 h 169"/>
                  <a:gd name="T78" fmla="*/ 51 w 53"/>
                  <a:gd name="T79" fmla="*/ 149 h 169"/>
                  <a:gd name="T80" fmla="*/ 12 w 53"/>
                  <a:gd name="T81" fmla="*/ 14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3" h="169">
                    <a:moveTo>
                      <a:pt x="53" y="169"/>
                    </a:moveTo>
                    <a:cubicBezTo>
                      <a:pt x="11" y="169"/>
                      <a:pt x="11" y="169"/>
                      <a:pt x="11" y="169"/>
                    </a:cubicBezTo>
                    <a:cubicBezTo>
                      <a:pt x="11" y="165"/>
                      <a:pt x="11" y="165"/>
                      <a:pt x="11" y="165"/>
                    </a:cubicBezTo>
                    <a:cubicBezTo>
                      <a:pt x="53" y="165"/>
                      <a:pt x="53" y="165"/>
                      <a:pt x="53" y="165"/>
                    </a:cubicBezTo>
                    <a:cubicBezTo>
                      <a:pt x="53" y="169"/>
                      <a:pt x="53" y="169"/>
                      <a:pt x="53" y="169"/>
                    </a:cubicBezTo>
                    <a:close/>
                    <a:moveTo>
                      <a:pt x="12" y="149"/>
                    </a:moveTo>
                    <a:cubicBezTo>
                      <a:pt x="12" y="158"/>
                      <a:pt x="12" y="158"/>
                      <a:pt x="12" y="158"/>
                    </a:cubicBezTo>
                    <a:cubicBezTo>
                      <a:pt x="10" y="158"/>
                      <a:pt x="8" y="158"/>
                      <a:pt x="6" y="158"/>
                    </a:cubicBezTo>
                    <a:cubicBezTo>
                      <a:pt x="4" y="158"/>
                      <a:pt x="4" y="153"/>
                      <a:pt x="6" y="150"/>
                    </a:cubicBezTo>
                    <a:cubicBezTo>
                      <a:pt x="8" y="149"/>
                      <a:pt x="10" y="147"/>
                      <a:pt x="10" y="142"/>
                    </a:cubicBezTo>
                    <a:cubicBezTo>
                      <a:pt x="10" y="141"/>
                      <a:pt x="10" y="140"/>
                      <a:pt x="10" y="139"/>
                    </a:cubicBezTo>
                    <a:cubicBezTo>
                      <a:pt x="11" y="139"/>
                      <a:pt x="11" y="139"/>
                      <a:pt x="11" y="139"/>
                    </a:cubicBezTo>
                    <a:cubicBezTo>
                      <a:pt x="13" y="139"/>
                      <a:pt x="14" y="138"/>
                      <a:pt x="14" y="136"/>
                    </a:cubicBezTo>
                    <a:cubicBezTo>
                      <a:pt x="14" y="67"/>
                      <a:pt x="14" y="67"/>
                      <a:pt x="14" y="67"/>
                    </a:cubicBezTo>
                    <a:cubicBezTo>
                      <a:pt x="14" y="66"/>
                      <a:pt x="13" y="65"/>
                      <a:pt x="11" y="65"/>
                    </a:cubicBezTo>
                    <a:cubicBezTo>
                      <a:pt x="10" y="65"/>
                      <a:pt x="10" y="65"/>
                      <a:pt x="10" y="65"/>
                    </a:cubicBezTo>
                    <a:cubicBezTo>
                      <a:pt x="10" y="64"/>
                      <a:pt x="10" y="64"/>
                      <a:pt x="10" y="64"/>
                    </a:cubicBezTo>
                    <a:cubicBezTo>
                      <a:pt x="10" y="61"/>
                      <a:pt x="10" y="56"/>
                      <a:pt x="10" y="50"/>
                    </a:cubicBezTo>
                    <a:cubicBezTo>
                      <a:pt x="33" y="50"/>
                      <a:pt x="33" y="50"/>
                      <a:pt x="33" y="50"/>
                    </a:cubicBezTo>
                    <a:cubicBezTo>
                      <a:pt x="35" y="50"/>
                      <a:pt x="37" y="51"/>
                      <a:pt x="38" y="54"/>
                    </a:cubicBezTo>
                    <a:cubicBezTo>
                      <a:pt x="38" y="43"/>
                      <a:pt x="38" y="43"/>
                      <a:pt x="38" y="43"/>
                    </a:cubicBezTo>
                    <a:cubicBezTo>
                      <a:pt x="37" y="45"/>
                      <a:pt x="35" y="47"/>
                      <a:pt x="33" y="47"/>
                    </a:cubicBezTo>
                    <a:cubicBezTo>
                      <a:pt x="10" y="47"/>
                      <a:pt x="10" y="47"/>
                      <a:pt x="10" y="47"/>
                    </a:cubicBezTo>
                    <a:cubicBezTo>
                      <a:pt x="10" y="33"/>
                      <a:pt x="10" y="15"/>
                      <a:pt x="10" y="11"/>
                    </a:cubicBezTo>
                    <a:cubicBezTo>
                      <a:pt x="10" y="3"/>
                      <a:pt x="6" y="0"/>
                      <a:pt x="0" y="0"/>
                    </a:cubicBezTo>
                    <a:cubicBezTo>
                      <a:pt x="0" y="1"/>
                      <a:pt x="0" y="5"/>
                      <a:pt x="0" y="5"/>
                    </a:cubicBezTo>
                    <a:cubicBezTo>
                      <a:pt x="0" y="5"/>
                      <a:pt x="5" y="4"/>
                      <a:pt x="5" y="14"/>
                    </a:cubicBezTo>
                    <a:cubicBezTo>
                      <a:pt x="5" y="18"/>
                      <a:pt x="5" y="50"/>
                      <a:pt x="5" y="65"/>
                    </a:cubicBezTo>
                    <a:cubicBezTo>
                      <a:pt x="3" y="65"/>
                      <a:pt x="3" y="65"/>
                      <a:pt x="3" y="65"/>
                    </a:cubicBezTo>
                    <a:cubicBezTo>
                      <a:pt x="2" y="65"/>
                      <a:pt x="0" y="66"/>
                      <a:pt x="0" y="67"/>
                    </a:cubicBezTo>
                    <a:cubicBezTo>
                      <a:pt x="0" y="136"/>
                      <a:pt x="0" y="136"/>
                      <a:pt x="0" y="136"/>
                    </a:cubicBezTo>
                    <a:cubicBezTo>
                      <a:pt x="0" y="138"/>
                      <a:pt x="2" y="139"/>
                      <a:pt x="3" y="139"/>
                    </a:cubicBezTo>
                    <a:cubicBezTo>
                      <a:pt x="3" y="139"/>
                      <a:pt x="4" y="139"/>
                      <a:pt x="5" y="139"/>
                    </a:cubicBezTo>
                    <a:cubicBezTo>
                      <a:pt x="5" y="140"/>
                      <a:pt x="5" y="141"/>
                      <a:pt x="5" y="143"/>
                    </a:cubicBezTo>
                    <a:cubicBezTo>
                      <a:pt x="5" y="146"/>
                      <a:pt x="0" y="146"/>
                      <a:pt x="0" y="154"/>
                    </a:cubicBezTo>
                    <a:cubicBezTo>
                      <a:pt x="0" y="162"/>
                      <a:pt x="3" y="164"/>
                      <a:pt x="7" y="164"/>
                    </a:cubicBezTo>
                    <a:cubicBezTo>
                      <a:pt x="9" y="164"/>
                      <a:pt x="11" y="164"/>
                      <a:pt x="12" y="164"/>
                    </a:cubicBezTo>
                    <a:cubicBezTo>
                      <a:pt x="13" y="164"/>
                      <a:pt x="13" y="164"/>
                      <a:pt x="13" y="164"/>
                    </a:cubicBezTo>
                    <a:cubicBezTo>
                      <a:pt x="51" y="164"/>
                      <a:pt x="51" y="164"/>
                      <a:pt x="51" y="164"/>
                    </a:cubicBezTo>
                    <a:cubicBezTo>
                      <a:pt x="51" y="149"/>
                      <a:pt x="51" y="149"/>
                      <a:pt x="51" y="149"/>
                    </a:cubicBezTo>
                    <a:lnTo>
                      <a:pt x="12" y="149"/>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0" name="Freeform 348"/>
              <p:cNvSpPr>
                <a:spLocks/>
              </p:cNvSpPr>
              <p:nvPr/>
            </p:nvSpPr>
            <p:spPr bwMode="auto">
              <a:xfrm>
                <a:off x="7151" y="4064"/>
                <a:ext cx="112" cy="65"/>
              </a:xfrm>
              <a:custGeom>
                <a:avLst/>
                <a:gdLst>
                  <a:gd name="T0" fmla="*/ 56 w 56"/>
                  <a:gd name="T1" fmla="*/ 2 h 32"/>
                  <a:gd name="T2" fmla="*/ 54 w 56"/>
                  <a:gd name="T3" fmla="*/ 0 h 32"/>
                  <a:gd name="T4" fmla="*/ 3 w 56"/>
                  <a:gd name="T5" fmla="*/ 0 h 32"/>
                  <a:gd name="T6" fmla="*/ 0 w 56"/>
                  <a:gd name="T7" fmla="*/ 2 h 32"/>
                  <a:gd name="T8" fmla="*/ 0 w 56"/>
                  <a:gd name="T9" fmla="*/ 29 h 32"/>
                  <a:gd name="T10" fmla="*/ 3 w 56"/>
                  <a:gd name="T11" fmla="*/ 32 h 32"/>
                  <a:gd name="T12" fmla="*/ 54 w 56"/>
                  <a:gd name="T13" fmla="*/ 32 h 32"/>
                  <a:gd name="T14" fmla="*/ 56 w 56"/>
                  <a:gd name="T15" fmla="*/ 29 h 32"/>
                  <a:gd name="T16" fmla="*/ 56 w 56"/>
                  <a:gd name="T17"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2">
                    <a:moveTo>
                      <a:pt x="56" y="2"/>
                    </a:moveTo>
                    <a:cubicBezTo>
                      <a:pt x="56" y="1"/>
                      <a:pt x="55" y="0"/>
                      <a:pt x="54" y="0"/>
                    </a:cubicBezTo>
                    <a:cubicBezTo>
                      <a:pt x="3" y="0"/>
                      <a:pt x="3" y="0"/>
                      <a:pt x="3" y="0"/>
                    </a:cubicBezTo>
                    <a:cubicBezTo>
                      <a:pt x="2" y="0"/>
                      <a:pt x="0" y="1"/>
                      <a:pt x="0" y="2"/>
                    </a:cubicBezTo>
                    <a:cubicBezTo>
                      <a:pt x="0" y="29"/>
                      <a:pt x="0" y="29"/>
                      <a:pt x="0" y="29"/>
                    </a:cubicBezTo>
                    <a:cubicBezTo>
                      <a:pt x="0" y="31"/>
                      <a:pt x="2" y="32"/>
                      <a:pt x="3" y="32"/>
                    </a:cubicBezTo>
                    <a:cubicBezTo>
                      <a:pt x="54" y="32"/>
                      <a:pt x="54" y="32"/>
                      <a:pt x="54" y="32"/>
                    </a:cubicBezTo>
                    <a:cubicBezTo>
                      <a:pt x="55" y="32"/>
                      <a:pt x="56" y="31"/>
                      <a:pt x="56" y="29"/>
                    </a:cubicBezTo>
                    <a:lnTo>
                      <a:pt x="56" y="2"/>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1" name="Freeform 349"/>
              <p:cNvSpPr>
                <a:spLocks noEditPoints="1"/>
              </p:cNvSpPr>
              <p:nvPr/>
            </p:nvSpPr>
            <p:spPr bwMode="auto">
              <a:xfrm>
                <a:off x="7181" y="4064"/>
                <a:ext cx="52" cy="65"/>
              </a:xfrm>
              <a:custGeom>
                <a:avLst/>
                <a:gdLst>
                  <a:gd name="T0" fmla="*/ 0 w 52"/>
                  <a:gd name="T1" fmla="*/ 65 h 65"/>
                  <a:gd name="T2" fmla="*/ 0 w 52"/>
                  <a:gd name="T3" fmla="*/ 0 h 65"/>
                  <a:gd name="T4" fmla="*/ 16 w 52"/>
                  <a:gd name="T5" fmla="*/ 0 h 65"/>
                  <a:gd name="T6" fmla="*/ 16 w 52"/>
                  <a:gd name="T7" fmla="*/ 65 h 65"/>
                  <a:gd name="T8" fmla="*/ 0 w 52"/>
                  <a:gd name="T9" fmla="*/ 65 h 65"/>
                  <a:gd name="T10" fmla="*/ 0 w 52"/>
                  <a:gd name="T11" fmla="*/ 65 h 65"/>
                  <a:gd name="T12" fmla="*/ 38 w 52"/>
                  <a:gd name="T13" fmla="*/ 0 h 65"/>
                  <a:gd name="T14" fmla="*/ 38 w 52"/>
                  <a:gd name="T15" fmla="*/ 65 h 65"/>
                  <a:gd name="T16" fmla="*/ 52 w 52"/>
                  <a:gd name="T17" fmla="*/ 65 h 65"/>
                  <a:gd name="T18" fmla="*/ 52 w 52"/>
                  <a:gd name="T19" fmla="*/ 0 h 65"/>
                  <a:gd name="T20" fmla="*/ 38 w 52"/>
                  <a:gd name="T21" fmla="*/ 0 h 65"/>
                  <a:gd name="T22" fmla="*/ 38 w 52"/>
                  <a:gd name="T23"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 h="65">
                    <a:moveTo>
                      <a:pt x="0" y="65"/>
                    </a:moveTo>
                    <a:lnTo>
                      <a:pt x="0" y="0"/>
                    </a:lnTo>
                    <a:lnTo>
                      <a:pt x="16" y="0"/>
                    </a:lnTo>
                    <a:lnTo>
                      <a:pt x="16" y="65"/>
                    </a:lnTo>
                    <a:lnTo>
                      <a:pt x="0" y="65"/>
                    </a:lnTo>
                    <a:lnTo>
                      <a:pt x="0" y="65"/>
                    </a:lnTo>
                    <a:close/>
                    <a:moveTo>
                      <a:pt x="38" y="0"/>
                    </a:moveTo>
                    <a:lnTo>
                      <a:pt x="38" y="65"/>
                    </a:lnTo>
                    <a:lnTo>
                      <a:pt x="52" y="65"/>
                    </a:lnTo>
                    <a:lnTo>
                      <a:pt x="52" y="0"/>
                    </a:lnTo>
                    <a:lnTo>
                      <a:pt x="38" y="0"/>
                    </a:lnTo>
                    <a:lnTo>
                      <a:pt x="38"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2" name="Freeform 350"/>
              <p:cNvSpPr>
                <a:spLocks noEditPoints="1"/>
              </p:cNvSpPr>
              <p:nvPr/>
            </p:nvSpPr>
            <p:spPr bwMode="auto">
              <a:xfrm>
                <a:off x="7301" y="4030"/>
                <a:ext cx="255" cy="87"/>
              </a:xfrm>
              <a:custGeom>
                <a:avLst/>
                <a:gdLst>
                  <a:gd name="T0" fmla="*/ 61 w 127"/>
                  <a:gd name="T1" fmla="*/ 41 h 43"/>
                  <a:gd name="T2" fmla="*/ 57 w 127"/>
                  <a:gd name="T3" fmla="*/ 41 h 43"/>
                  <a:gd name="T4" fmla="*/ 57 w 127"/>
                  <a:gd name="T5" fmla="*/ 36 h 43"/>
                  <a:gd name="T6" fmla="*/ 94 w 127"/>
                  <a:gd name="T7" fmla="*/ 0 h 43"/>
                  <a:gd name="T8" fmla="*/ 127 w 127"/>
                  <a:gd name="T9" fmla="*/ 22 h 43"/>
                  <a:gd name="T10" fmla="*/ 123 w 127"/>
                  <a:gd name="T11" fmla="*/ 23 h 43"/>
                  <a:gd name="T12" fmla="*/ 94 w 127"/>
                  <a:gd name="T13" fmla="*/ 4 h 43"/>
                  <a:gd name="T14" fmla="*/ 61 w 127"/>
                  <a:gd name="T15" fmla="*/ 36 h 43"/>
                  <a:gd name="T16" fmla="*/ 61 w 127"/>
                  <a:gd name="T17" fmla="*/ 41 h 43"/>
                  <a:gd name="T18" fmla="*/ 40 w 127"/>
                  <a:gd name="T19" fmla="*/ 27 h 43"/>
                  <a:gd name="T20" fmla="*/ 40 w 127"/>
                  <a:gd name="T21" fmla="*/ 25 h 43"/>
                  <a:gd name="T22" fmla="*/ 1 w 127"/>
                  <a:gd name="T23" fmla="*/ 25 h 43"/>
                  <a:gd name="T24" fmla="*/ 1 w 127"/>
                  <a:gd name="T25" fmla="*/ 27 h 43"/>
                  <a:gd name="T26" fmla="*/ 40 w 127"/>
                  <a:gd name="T27" fmla="*/ 27 h 43"/>
                  <a:gd name="T28" fmla="*/ 42 w 127"/>
                  <a:gd name="T29" fmla="*/ 43 h 43"/>
                  <a:gd name="T30" fmla="*/ 42 w 127"/>
                  <a:gd name="T31" fmla="*/ 42 h 43"/>
                  <a:gd name="T32" fmla="*/ 0 w 127"/>
                  <a:gd name="T33" fmla="*/ 42 h 43"/>
                  <a:gd name="T34" fmla="*/ 0 w 127"/>
                  <a:gd name="T35" fmla="*/ 43 h 43"/>
                  <a:gd name="T36" fmla="*/ 42 w 127"/>
                  <a:gd name="T37"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7" h="43">
                    <a:moveTo>
                      <a:pt x="61" y="41"/>
                    </a:moveTo>
                    <a:cubicBezTo>
                      <a:pt x="57" y="41"/>
                      <a:pt x="57" y="41"/>
                      <a:pt x="57" y="41"/>
                    </a:cubicBezTo>
                    <a:cubicBezTo>
                      <a:pt x="57" y="36"/>
                      <a:pt x="57" y="36"/>
                      <a:pt x="57" y="36"/>
                    </a:cubicBezTo>
                    <a:cubicBezTo>
                      <a:pt x="57" y="16"/>
                      <a:pt x="73" y="0"/>
                      <a:pt x="94" y="0"/>
                    </a:cubicBezTo>
                    <a:cubicBezTo>
                      <a:pt x="108" y="0"/>
                      <a:pt x="122" y="8"/>
                      <a:pt x="127" y="22"/>
                    </a:cubicBezTo>
                    <a:cubicBezTo>
                      <a:pt x="123" y="23"/>
                      <a:pt x="123" y="23"/>
                      <a:pt x="123" y="23"/>
                    </a:cubicBezTo>
                    <a:cubicBezTo>
                      <a:pt x="118" y="12"/>
                      <a:pt x="107" y="4"/>
                      <a:pt x="94" y="4"/>
                    </a:cubicBezTo>
                    <a:cubicBezTo>
                      <a:pt x="76" y="4"/>
                      <a:pt x="61" y="18"/>
                      <a:pt x="61" y="36"/>
                    </a:cubicBezTo>
                    <a:lnTo>
                      <a:pt x="61" y="41"/>
                    </a:lnTo>
                    <a:close/>
                    <a:moveTo>
                      <a:pt x="40" y="27"/>
                    </a:moveTo>
                    <a:cubicBezTo>
                      <a:pt x="40" y="25"/>
                      <a:pt x="40" y="25"/>
                      <a:pt x="40" y="25"/>
                    </a:cubicBezTo>
                    <a:cubicBezTo>
                      <a:pt x="1" y="25"/>
                      <a:pt x="1" y="25"/>
                      <a:pt x="1" y="25"/>
                    </a:cubicBezTo>
                    <a:cubicBezTo>
                      <a:pt x="1" y="27"/>
                      <a:pt x="1" y="27"/>
                      <a:pt x="1" y="27"/>
                    </a:cubicBezTo>
                    <a:cubicBezTo>
                      <a:pt x="40" y="27"/>
                      <a:pt x="40" y="27"/>
                      <a:pt x="40" y="27"/>
                    </a:cubicBezTo>
                    <a:close/>
                    <a:moveTo>
                      <a:pt x="42" y="43"/>
                    </a:moveTo>
                    <a:cubicBezTo>
                      <a:pt x="42" y="42"/>
                      <a:pt x="42" y="42"/>
                      <a:pt x="42" y="42"/>
                    </a:cubicBezTo>
                    <a:cubicBezTo>
                      <a:pt x="0" y="42"/>
                      <a:pt x="0" y="42"/>
                      <a:pt x="0" y="42"/>
                    </a:cubicBezTo>
                    <a:cubicBezTo>
                      <a:pt x="0" y="43"/>
                      <a:pt x="0" y="43"/>
                      <a:pt x="0" y="43"/>
                    </a:cubicBezTo>
                    <a:cubicBezTo>
                      <a:pt x="42" y="43"/>
                      <a:pt x="42" y="43"/>
                      <a:pt x="42" y="43"/>
                    </a:cubicBez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3" name="Freeform 351"/>
              <p:cNvSpPr>
                <a:spLocks/>
              </p:cNvSpPr>
              <p:nvPr/>
            </p:nvSpPr>
            <p:spPr bwMode="auto">
              <a:xfrm>
                <a:off x="7392" y="4026"/>
                <a:ext cx="32" cy="6"/>
              </a:xfrm>
              <a:custGeom>
                <a:avLst/>
                <a:gdLst>
                  <a:gd name="T0" fmla="*/ 32 w 32"/>
                  <a:gd name="T1" fmla="*/ 0 h 6"/>
                  <a:gd name="T2" fmla="*/ 0 w 32"/>
                  <a:gd name="T3" fmla="*/ 0 h 6"/>
                  <a:gd name="T4" fmla="*/ 0 w 32"/>
                  <a:gd name="T5" fmla="*/ 6 h 6"/>
                  <a:gd name="T6" fmla="*/ 32 w 32"/>
                  <a:gd name="T7" fmla="*/ 6 h 6"/>
                  <a:gd name="T8" fmla="*/ 32 w 32"/>
                  <a:gd name="T9" fmla="*/ 0 h 6"/>
                  <a:gd name="T10" fmla="*/ 32 w 32"/>
                  <a:gd name="T11" fmla="*/ 0 h 6"/>
                </a:gdLst>
                <a:ahLst/>
                <a:cxnLst>
                  <a:cxn ang="0">
                    <a:pos x="T0" y="T1"/>
                  </a:cxn>
                  <a:cxn ang="0">
                    <a:pos x="T2" y="T3"/>
                  </a:cxn>
                  <a:cxn ang="0">
                    <a:pos x="T4" y="T5"/>
                  </a:cxn>
                  <a:cxn ang="0">
                    <a:pos x="T6" y="T7"/>
                  </a:cxn>
                  <a:cxn ang="0">
                    <a:pos x="T8" y="T9"/>
                  </a:cxn>
                  <a:cxn ang="0">
                    <a:pos x="T10" y="T11"/>
                  </a:cxn>
                </a:cxnLst>
                <a:rect l="0" t="0" r="r" b="b"/>
                <a:pathLst>
                  <a:path w="32" h="6">
                    <a:moveTo>
                      <a:pt x="32" y="0"/>
                    </a:moveTo>
                    <a:lnTo>
                      <a:pt x="0" y="0"/>
                    </a:lnTo>
                    <a:lnTo>
                      <a:pt x="0" y="6"/>
                    </a:lnTo>
                    <a:lnTo>
                      <a:pt x="32" y="6"/>
                    </a:lnTo>
                    <a:lnTo>
                      <a:pt x="32" y="0"/>
                    </a:lnTo>
                    <a:lnTo>
                      <a:pt x="32" y="0"/>
                    </a:lnTo>
                    <a:close/>
                  </a:path>
                </a:pathLst>
              </a:custGeom>
              <a:solidFill>
                <a:srgbClr val="51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4" name="Freeform 352"/>
              <p:cNvSpPr>
                <a:spLocks/>
              </p:cNvSpPr>
              <p:nvPr/>
            </p:nvSpPr>
            <p:spPr bwMode="auto">
              <a:xfrm>
                <a:off x="7392" y="4010"/>
                <a:ext cx="32" cy="6"/>
              </a:xfrm>
              <a:custGeom>
                <a:avLst/>
                <a:gdLst>
                  <a:gd name="T0" fmla="*/ 32 w 32"/>
                  <a:gd name="T1" fmla="*/ 0 h 6"/>
                  <a:gd name="T2" fmla="*/ 0 w 32"/>
                  <a:gd name="T3" fmla="*/ 0 h 6"/>
                  <a:gd name="T4" fmla="*/ 0 w 32"/>
                  <a:gd name="T5" fmla="*/ 6 h 6"/>
                  <a:gd name="T6" fmla="*/ 32 w 32"/>
                  <a:gd name="T7" fmla="*/ 6 h 6"/>
                  <a:gd name="T8" fmla="*/ 32 w 32"/>
                  <a:gd name="T9" fmla="*/ 0 h 6"/>
                  <a:gd name="T10" fmla="*/ 32 w 32"/>
                  <a:gd name="T11" fmla="*/ 0 h 6"/>
                </a:gdLst>
                <a:ahLst/>
                <a:cxnLst>
                  <a:cxn ang="0">
                    <a:pos x="T0" y="T1"/>
                  </a:cxn>
                  <a:cxn ang="0">
                    <a:pos x="T2" y="T3"/>
                  </a:cxn>
                  <a:cxn ang="0">
                    <a:pos x="T4" y="T5"/>
                  </a:cxn>
                  <a:cxn ang="0">
                    <a:pos x="T6" y="T7"/>
                  </a:cxn>
                  <a:cxn ang="0">
                    <a:pos x="T8" y="T9"/>
                  </a:cxn>
                  <a:cxn ang="0">
                    <a:pos x="T10" y="T11"/>
                  </a:cxn>
                </a:cxnLst>
                <a:rect l="0" t="0" r="r" b="b"/>
                <a:pathLst>
                  <a:path w="32" h="6">
                    <a:moveTo>
                      <a:pt x="32" y="0"/>
                    </a:moveTo>
                    <a:lnTo>
                      <a:pt x="0" y="0"/>
                    </a:lnTo>
                    <a:lnTo>
                      <a:pt x="0" y="6"/>
                    </a:lnTo>
                    <a:lnTo>
                      <a:pt x="32" y="6"/>
                    </a:lnTo>
                    <a:lnTo>
                      <a:pt x="32" y="0"/>
                    </a:lnTo>
                    <a:lnTo>
                      <a:pt x="32" y="0"/>
                    </a:lnTo>
                    <a:close/>
                  </a:path>
                </a:pathLst>
              </a:custGeom>
              <a:solidFill>
                <a:srgbClr val="51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5" name="Freeform 353"/>
              <p:cNvSpPr>
                <a:spLocks/>
              </p:cNvSpPr>
              <p:nvPr/>
            </p:nvSpPr>
            <p:spPr bwMode="auto">
              <a:xfrm>
                <a:off x="7392" y="3976"/>
                <a:ext cx="32" cy="4"/>
              </a:xfrm>
              <a:custGeom>
                <a:avLst/>
                <a:gdLst>
                  <a:gd name="T0" fmla="*/ 32 w 32"/>
                  <a:gd name="T1" fmla="*/ 0 h 4"/>
                  <a:gd name="T2" fmla="*/ 0 w 32"/>
                  <a:gd name="T3" fmla="*/ 0 h 4"/>
                  <a:gd name="T4" fmla="*/ 0 w 32"/>
                  <a:gd name="T5" fmla="*/ 4 h 4"/>
                  <a:gd name="T6" fmla="*/ 32 w 32"/>
                  <a:gd name="T7" fmla="*/ 4 h 4"/>
                  <a:gd name="T8" fmla="*/ 32 w 32"/>
                  <a:gd name="T9" fmla="*/ 0 h 4"/>
                  <a:gd name="T10" fmla="*/ 32 w 32"/>
                  <a:gd name="T11" fmla="*/ 0 h 4"/>
                </a:gdLst>
                <a:ahLst/>
                <a:cxnLst>
                  <a:cxn ang="0">
                    <a:pos x="T0" y="T1"/>
                  </a:cxn>
                  <a:cxn ang="0">
                    <a:pos x="T2" y="T3"/>
                  </a:cxn>
                  <a:cxn ang="0">
                    <a:pos x="T4" y="T5"/>
                  </a:cxn>
                  <a:cxn ang="0">
                    <a:pos x="T6" y="T7"/>
                  </a:cxn>
                  <a:cxn ang="0">
                    <a:pos x="T8" y="T9"/>
                  </a:cxn>
                  <a:cxn ang="0">
                    <a:pos x="T10" y="T11"/>
                  </a:cxn>
                </a:cxnLst>
                <a:rect l="0" t="0" r="r" b="b"/>
                <a:pathLst>
                  <a:path w="32" h="4">
                    <a:moveTo>
                      <a:pt x="32" y="0"/>
                    </a:moveTo>
                    <a:lnTo>
                      <a:pt x="0" y="0"/>
                    </a:lnTo>
                    <a:lnTo>
                      <a:pt x="0" y="4"/>
                    </a:lnTo>
                    <a:lnTo>
                      <a:pt x="32" y="4"/>
                    </a:lnTo>
                    <a:lnTo>
                      <a:pt x="32" y="0"/>
                    </a:lnTo>
                    <a:lnTo>
                      <a:pt x="32" y="0"/>
                    </a:lnTo>
                    <a:close/>
                  </a:path>
                </a:pathLst>
              </a:custGeom>
              <a:solidFill>
                <a:srgbClr val="51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6" name="Freeform 354"/>
              <p:cNvSpPr>
                <a:spLocks/>
              </p:cNvSpPr>
              <p:nvPr/>
            </p:nvSpPr>
            <p:spPr bwMode="auto">
              <a:xfrm>
                <a:off x="7340" y="3886"/>
                <a:ext cx="4" cy="6"/>
              </a:xfrm>
              <a:custGeom>
                <a:avLst/>
                <a:gdLst>
                  <a:gd name="T0" fmla="*/ 0 w 4"/>
                  <a:gd name="T1" fmla="*/ 6 h 6"/>
                  <a:gd name="T2" fmla="*/ 4 w 4"/>
                  <a:gd name="T3" fmla="*/ 6 h 6"/>
                  <a:gd name="T4" fmla="*/ 4 w 4"/>
                  <a:gd name="T5" fmla="*/ 0 h 6"/>
                  <a:gd name="T6" fmla="*/ 0 w 4"/>
                  <a:gd name="T7" fmla="*/ 0 h 6"/>
                  <a:gd name="T8" fmla="*/ 0 w 4"/>
                  <a:gd name="T9" fmla="*/ 6 h 6"/>
                  <a:gd name="T10" fmla="*/ 0 w 4"/>
                  <a:gd name="T11" fmla="*/ 6 h 6"/>
                </a:gdLst>
                <a:ahLst/>
                <a:cxnLst>
                  <a:cxn ang="0">
                    <a:pos x="T0" y="T1"/>
                  </a:cxn>
                  <a:cxn ang="0">
                    <a:pos x="T2" y="T3"/>
                  </a:cxn>
                  <a:cxn ang="0">
                    <a:pos x="T4" y="T5"/>
                  </a:cxn>
                  <a:cxn ang="0">
                    <a:pos x="T6" y="T7"/>
                  </a:cxn>
                  <a:cxn ang="0">
                    <a:pos x="T8" y="T9"/>
                  </a:cxn>
                  <a:cxn ang="0">
                    <a:pos x="T10" y="T11"/>
                  </a:cxn>
                </a:cxnLst>
                <a:rect l="0" t="0" r="r" b="b"/>
                <a:pathLst>
                  <a:path w="4" h="6">
                    <a:moveTo>
                      <a:pt x="0" y="6"/>
                    </a:moveTo>
                    <a:lnTo>
                      <a:pt x="4" y="6"/>
                    </a:lnTo>
                    <a:lnTo>
                      <a:pt x="4" y="0"/>
                    </a:lnTo>
                    <a:lnTo>
                      <a:pt x="0" y="0"/>
                    </a:lnTo>
                    <a:lnTo>
                      <a:pt x="0" y="6"/>
                    </a:lnTo>
                    <a:lnTo>
                      <a:pt x="0" y="6"/>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7" name="Freeform 355"/>
              <p:cNvSpPr>
                <a:spLocks/>
              </p:cNvSpPr>
              <p:nvPr/>
            </p:nvSpPr>
            <p:spPr bwMode="auto">
              <a:xfrm>
                <a:off x="7301" y="3886"/>
                <a:ext cx="4" cy="6"/>
              </a:xfrm>
              <a:custGeom>
                <a:avLst/>
                <a:gdLst>
                  <a:gd name="T0" fmla="*/ 0 w 4"/>
                  <a:gd name="T1" fmla="*/ 6 h 6"/>
                  <a:gd name="T2" fmla="*/ 4 w 4"/>
                  <a:gd name="T3" fmla="*/ 6 h 6"/>
                  <a:gd name="T4" fmla="*/ 4 w 4"/>
                  <a:gd name="T5" fmla="*/ 0 h 6"/>
                  <a:gd name="T6" fmla="*/ 0 w 4"/>
                  <a:gd name="T7" fmla="*/ 0 h 6"/>
                  <a:gd name="T8" fmla="*/ 0 w 4"/>
                  <a:gd name="T9" fmla="*/ 6 h 6"/>
                  <a:gd name="T10" fmla="*/ 0 w 4"/>
                  <a:gd name="T11" fmla="*/ 6 h 6"/>
                </a:gdLst>
                <a:ahLst/>
                <a:cxnLst>
                  <a:cxn ang="0">
                    <a:pos x="T0" y="T1"/>
                  </a:cxn>
                  <a:cxn ang="0">
                    <a:pos x="T2" y="T3"/>
                  </a:cxn>
                  <a:cxn ang="0">
                    <a:pos x="T4" y="T5"/>
                  </a:cxn>
                  <a:cxn ang="0">
                    <a:pos x="T6" y="T7"/>
                  </a:cxn>
                  <a:cxn ang="0">
                    <a:pos x="T8" y="T9"/>
                  </a:cxn>
                  <a:cxn ang="0">
                    <a:pos x="T10" y="T11"/>
                  </a:cxn>
                </a:cxnLst>
                <a:rect l="0" t="0" r="r" b="b"/>
                <a:pathLst>
                  <a:path w="4" h="6">
                    <a:moveTo>
                      <a:pt x="0" y="6"/>
                    </a:moveTo>
                    <a:lnTo>
                      <a:pt x="4" y="6"/>
                    </a:lnTo>
                    <a:lnTo>
                      <a:pt x="4" y="0"/>
                    </a:lnTo>
                    <a:lnTo>
                      <a:pt x="0" y="0"/>
                    </a:lnTo>
                    <a:lnTo>
                      <a:pt x="0" y="6"/>
                    </a:lnTo>
                    <a:lnTo>
                      <a:pt x="0" y="6"/>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8" name="Freeform 356"/>
              <p:cNvSpPr>
                <a:spLocks/>
              </p:cNvSpPr>
              <p:nvPr/>
            </p:nvSpPr>
            <p:spPr bwMode="auto">
              <a:xfrm>
                <a:off x="7105" y="4026"/>
                <a:ext cx="2" cy="0"/>
              </a:xfrm>
              <a:custGeom>
                <a:avLst/>
                <a:gdLst>
                  <a:gd name="T0" fmla="*/ 0 w 2"/>
                  <a:gd name="T1" fmla="*/ 2 w 2"/>
                  <a:gd name="T2" fmla="*/ 2 w 2"/>
                  <a:gd name="T3" fmla="*/ 0 w 2"/>
                  <a:gd name="T4" fmla="*/ 0 w 2"/>
                  <a:gd name="T5" fmla="*/ 0 w 2"/>
                </a:gdLst>
                <a:ahLst/>
                <a:cxnLst>
                  <a:cxn ang="0">
                    <a:pos x="T0" y="0"/>
                  </a:cxn>
                  <a:cxn ang="0">
                    <a:pos x="T1" y="0"/>
                  </a:cxn>
                  <a:cxn ang="0">
                    <a:pos x="T2" y="0"/>
                  </a:cxn>
                  <a:cxn ang="0">
                    <a:pos x="T3" y="0"/>
                  </a:cxn>
                  <a:cxn ang="0">
                    <a:pos x="T4" y="0"/>
                  </a:cxn>
                  <a:cxn ang="0">
                    <a:pos x="T5" y="0"/>
                  </a:cxn>
                </a:cxnLst>
                <a:rect l="0" t="0" r="r" b="b"/>
                <a:pathLst>
                  <a:path w="2">
                    <a:moveTo>
                      <a:pt x="0" y="0"/>
                    </a:moveTo>
                    <a:lnTo>
                      <a:pt x="2" y="0"/>
                    </a:lnTo>
                    <a:lnTo>
                      <a:pt x="2" y="0"/>
                    </a:lnTo>
                    <a:lnTo>
                      <a:pt x="0" y="0"/>
                    </a:ln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9" name="Freeform 357"/>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0" name="Freeform 358"/>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1" name="Freeform 359"/>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2" name="Freeform 360"/>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3" name="Freeform 361"/>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4" name="Freeform 362"/>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5" name="Freeform 363"/>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6" name="Freeform 364"/>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7" name="Freeform 365"/>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8" name="Freeform 366"/>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9" name="Freeform 367"/>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0" name="Freeform 368"/>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1" name="Freeform 369"/>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2" name="Freeform 370"/>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3" name="Freeform 371"/>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4" name="Freeform 372"/>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5" name="Freeform 373"/>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6" name="Freeform 374"/>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7" name="Freeform 375"/>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8" name="Freeform 376"/>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9" name="Freeform 377"/>
              <p:cNvSpPr>
                <a:spLocks noEditPoints="1"/>
              </p:cNvSpPr>
              <p:nvPr/>
            </p:nvSpPr>
            <p:spPr bwMode="auto">
              <a:xfrm>
                <a:off x="7105" y="4026"/>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close/>
                    <a:moveTo>
                      <a:pt x="0" y="0"/>
                    </a:moveTo>
                    <a:lnTo>
                      <a:pt x="0" y="0"/>
                    </a:lnTo>
                    <a:lnTo>
                      <a:pt x="0" y="0"/>
                    </a:lnTo>
                    <a:close/>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0" name="Freeform 378"/>
              <p:cNvSpPr>
                <a:spLocks noEditPoints="1"/>
              </p:cNvSpPr>
              <p:nvPr/>
            </p:nvSpPr>
            <p:spPr bwMode="auto">
              <a:xfrm>
                <a:off x="7105" y="4026"/>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moveTo>
                      <a:pt x="0" y="0"/>
                    </a:moveTo>
                    <a:lnTo>
                      <a:pt x="0" y="0"/>
                    </a:lnTo>
                    <a:lnTo>
                      <a:pt x="0" y="0"/>
                    </a:lnTo>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1" name="Freeform 379"/>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2" name="Freeform 380"/>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3" name="Freeform 381"/>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4" name="Freeform 382"/>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5" name="Freeform 383"/>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6" name="Freeform 384"/>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7" name="Freeform 385"/>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8" name="Freeform 386"/>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9" name="Freeform 387"/>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0" name="Freeform 388"/>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1" name="Freeform 389"/>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2" name="Freeform 390"/>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3" name="Freeform 391"/>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4" name="Freeform 392"/>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5" name="Freeform 393"/>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6" name="Freeform 394"/>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7" name="Freeform 395"/>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8" name="Freeform 396"/>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9" name="Freeform 397"/>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0" name="Freeform 398"/>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1" name="Freeform 399"/>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2" name="Freeform 400"/>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3" name="Freeform 401"/>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4" name="Freeform 402"/>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5" name="Freeform 403"/>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6" name="Freeform 404"/>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7" name="Freeform 405"/>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5" name="Freeform 407"/>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408"/>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409"/>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410"/>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9" name="Freeform 411"/>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0" name="Freeform 412"/>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1" name="Freeform 413"/>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2" name="Freeform 414"/>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 name="Freeform 415"/>
            <p:cNvSpPr>
              <a:spLocks/>
            </p:cNvSpPr>
            <p:nvPr/>
          </p:nvSpPr>
          <p:spPr bwMode="auto">
            <a:xfrm>
              <a:off x="7105"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4" name="Freeform 416"/>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00BC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5" name="Freeform 417"/>
            <p:cNvSpPr>
              <a:spLocks/>
            </p:cNvSpPr>
            <p:nvPr/>
          </p:nvSpPr>
          <p:spPr bwMode="auto">
            <a:xfrm>
              <a:off x="6308" y="4026"/>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6" name="Oval 418"/>
            <p:cNvSpPr>
              <a:spLocks noChangeArrowheads="1"/>
            </p:cNvSpPr>
            <p:nvPr/>
          </p:nvSpPr>
          <p:spPr bwMode="auto">
            <a:xfrm>
              <a:off x="7438" y="4050"/>
              <a:ext cx="104" cy="105"/>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7" name="Oval 419"/>
            <p:cNvSpPr>
              <a:spLocks noChangeArrowheads="1"/>
            </p:cNvSpPr>
            <p:nvPr/>
          </p:nvSpPr>
          <p:spPr bwMode="auto">
            <a:xfrm>
              <a:off x="7460" y="4073"/>
              <a:ext cx="58" cy="58"/>
            </a:xfrm>
            <a:prstGeom prst="ellipse">
              <a:avLst/>
            </a:pr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 name="Oval 420"/>
            <p:cNvSpPr>
              <a:spLocks noChangeArrowheads="1"/>
            </p:cNvSpPr>
            <p:nvPr/>
          </p:nvSpPr>
          <p:spPr bwMode="auto">
            <a:xfrm>
              <a:off x="7470" y="4083"/>
              <a:ext cx="38" cy="38"/>
            </a:xfrm>
            <a:prstGeom prst="ellipse">
              <a:avLst/>
            </a:prstGeom>
            <a:solidFill>
              <a:srgbClr val="9B9A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9" name="Freeform 421"/>
            <p:cNvSpPr>
              <a:spLocks noEditPoints="1"/>
            </p:cNvSpPr>
            <p:nvPr/>
          </p:nvSpPr>
          <p:spPr bwMode="auto">
            <a:xfrm>
              <a:off x="7472" y="4085"/>
              <a:ext cx="34" cy="34"/>
            </a:xfrm>
            <a:custGeom>
              <a:avLst/>
              <a:gdLst>
                <a:gd name="T0" fmla="*/ 14 w 17"/>
                <a:gd name="T1" fmla="*/ 9 h 17"/>
                <a:gd name="T2" fmla="*/ 9 w 17"/>
                <a:gd name="T3" fmla="*/ 14 h 17"/>
                <a:gd name="T4" fmla="*/ 4 w 17"/>
                <a:gd name="T5" fmla="*/ 9 h 17"/>
                <a:gd name="T6" fmla="*/ 9 w 17"/>
                <a:gd name="T7" fmla="*/ 4 h 17"/>
                <a:gd name="T8" fmla="*/ 14 w 17"/>
                <a:gd name="T9" fmla="*/ 9 h 17"/>
                <a:gd name="T10" fmla="*/ 8 w 17"/>
                <a:gd name="T11" fmla="*/ 0 h 17"/>
                <a:gd name="T12" fmla="*/ 7 w 17"/>
                <a:gd name="T13" fmla="*/ 2 h 17"/>
                <a:gd name="T14" fmla="*/ 8 w 17"/>
                <a:gd name="T15" fmla="*/ 3 h 17"/>
                <a:gd name="T16" fmla="*/ 9 w 17"/>
                <a:gd name="T17" fmla="*/ 3 h 17"/>
                <a:gd name="T18" fmla="*/ 10 w 17"/>
                <a:gd name="T19" fmla="*/ 2 h 17"/>
                <a:gd name="T20" fmla="*/ 9 w 17"/>
                <a:gd name="T21" fmla="*/ 0 h 17"/>
                <a:gd name="T22" fmla="*/ 8 w 17"/>
                <a:gd name="T23" fmla="*/ 0 h 17"/>
                <a:gd name="T24" fmla="*/ 9 w 17"/>
                <a:gd name="T25" fmla="*/ 15 h 17"/>
                <a:gd name="T26" fmla="*/ 10 w 17"/>
                <a:gd name="T27" fmla="*/ 16 h 17"/>
                <a:gd name="T28" fmla="*/ 9 w 17"/>
                <a:gd name="T29" fmla="*/ 17 h 17"/>
                <a:gd name="T30" fmla="*/ 8 w 17"/>
                <a:gd name="T31" fmla="*/ 17 h 17"/>
                <a:gd name="T32" fmla="*/ 7 w 17"/>
                <a:gd name="T33" fmla="*/ 16 h 17"/>
                <a:gd name="T34" fmla="*/ 8 w 17"/>
                <a:gd name="T35" fmla="*/ 15 h 17"/>
                <a:gd name="T36" fmla="*/ 9 w 17"/>
                <a:gd name="T37" fmla="*/ 15 h 17"/>
                <a:gd name="T38" fmla="*/ 15 w 17"/>
                <a:gd name="T39" fmla="*/ 3 h 17"/>
                <a:gd name="T40" fmla="*/ 15 w 17"/>
                <a:gd name="T41" fmla="*/ 4 h 17"/>
                <a:gd name="T42" fmla="*/ 13 w 17"/>
                <a:gd name="T43" fmla="*/ 5 h 17"/>
                <a:gd name="T44" fmla="*/ 12 w 17"/>
                <a:gd name="T45" fmla="*/ 4 h 17"/>
                <a:gd name="T46" fmla="*/ 13 w 17"/>
                <a:gd name="T47" fmla="*/ 3 h 17"/>
                <a:gd name="T48" fmla="*/ 14 w 17"/>
                <a:gd name="T49" fmla="*/ 2 h 17"/>
                <a:gd name="T50" fmla="*/ 15 w 17"/>
                <a:gd name="T51" fmla="*/ 3 h 17"/>
                <a:gd name="T52" fmla="*/ 5 w 17"/>
                <a:gd name="T53" fmla="*/ 13 h 17"/>
                <a:gd name="T54" fmla="*/ 4 w 17"/>
                <a:gd name="T55" fmla="*/ 15 h 17"/>
                <a:gd name="T56" fmla="*/ 3 w 17"/>
                <a:gd name="T57" fmla="*/ 15 h 17"/>
                <a:gd name="T58" fmla="*/ 2 w 17"/>
                <a:gd name="T59" fmla="*/ 14 h 17"/>
                <a:gd name="T60" fmla="*/ 3 w 17"/>
                <a:gd name="T61" fmla="*/ 13 h 17"/>
                <a:gd name="T62" fmla="*/ 4 w 17"/>
                <a:gd name="T63" fmla="*/ 13 h 17"/>
                <a:gd name="T64" fmla="*/ 5 w 17"/>
                <a:gd name="T65" fmla="*/ 13 h 17"/>
                <a:gd name="T66" fmla="*/ 17 w 17"/>
                <a:gd name="T67" fmla="*/ 9 h 17"/>
                <a:gd name="T68" fmla="*/ 16 w 17"/>
                <a:gd name="T69" fmla="*/ 10 h 17"/>
                <a:gd name="T70" fmla="*/ 15 w 17"/>
                <a:gd name="T71" fmla="*/ 9 h 17"/>
                <a:gd name="T72" fmla="*/ 15 w 17"/>
                <a:gd name="T73" fmla="*/ 8 h 17"/>
                <a:gd name="T74" fmla="*/ 16 w 17"/>
                <a:gd name="T75" fmla="*/ 7 h 17"/>
                <a:gd name="T76" fmla="*/ 17 w 17"/>
                <a:gd name="T77" fmla="*/ 8 h 17"/>
                <a:gd name="T78" fmla="*/ 17 w 17"/>
                <a:gd name="T79" fmla="*/ 9 h 17"/>
                <a:gd name="T80" fmla="*/ 3 w 17"/>
                <a:gd name="T81" fmla="*/ 9 h 17"/>
                <a:gd name="T82" fmla="*/ 1 w 17"/>
                <a:gd name="T83" fmla="*/ 10 h 17"/>
                <a:gd name="T84" fmla="*/ 0 w 17"/>
                <a:gd name="T85" fmla="*/ 9 h 17"/>
                <a:gd name="T86" fmla="*/ 0 w 17"/>
                <a:gd name="T87" fmla="*/ 8 h 17"/>
                <a:gd name="T88" fmla="*/ 1 w 17"/>
                <a:gd name="T89" fmla="*/ 7 h 17"/>
                <a:gd name="T90" fmla="*/ 3 w 17"/>
                <a:gd name="T91" fmla="*/ 8 h 17"/>
                <a:gd name="T92" fmla="*/ 3 w 17"/>
                <a:gd name="T93" fmla="*/ 9 h 17"/>
                <a:gd name="T94" fmla="*/ 14 w 17"/>
                <a:gd name="T95" fmla="*/ 15 h 17"/>
                <a:gd name="T96" fmla="*/ 13 w 17"/>
                <a:gd name="T97" fmla="*/ 15 h 17"/>
                <a:gd name="T98" fmla="*/ 12 w 17"/>
                <a:gd name="T99" fmla="*/ 13 h 17"/>
                <a:gd name="T100" fmla="*/ 13 w 17"/>
                <a:gd name="T101" fmla="*/ 13 h 17"/>
                <a:gd name="T102" fmla="*/ 15 w 17"/>
                <a:gd name="T103" fmla="*/ 13 h 17"/>
                <a:gd name="T104" fmla="*/ 15 w 17"/>
                <a:gd name="T105" fmla="*/ 14 h 17"/>
                <a:gd name="T106" fmla="*/ 14 w 17"/>
                <a:gd name="T107" fmla="*/ 15 h 17"/>
                <a:gd name="T108" fmla="*/ 4 w 17"/>
                <a:gd name="T109" fmla="*/ 5 h 17"/>
                <a:gd name="T110" fmla="*/ 3 w 17"/>
                <a:gd name="T111" fmla="*/ 4 h 17"/>
                <a:gd name="T112" fmla="*/ 2 w 17"/>
                <a:gd name="T113" fmla="*/ 3 h 17"/>
                <a:gd name="T114" fmla="*/ 3 w 17"/>
                <a:gd name="T115" fmla="*/ 2 h 17"/>
                <a:gd name="T116" fmla="*/ 4 w 17"/>
                <a:gd name="T117" fmla="*/ 3 h 17"/>
                <a:gd name="T118" fmla="*/ 5 w 17"/>
                <a:gd name="T119" fmla="*/ 4 h 17"/>
                <a:gd name="T120" fmla="*/ 4 w 17"/>
                <a:gd name="T121"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 h="17">
                  <a:moveTo>
                    <a:pt x="14" y="9"/>
                  </a:moveTo>
                  <a:cubicBezTo>
                    <a:pt x="14" y="11"/>
                    <a:pt x="11" y="14"/>
                    <a:pt x="9" y="14"/>
                  </a:cubicBezTo>
                  <a:cubicBezTo>
                    <a:pt x="6" y="14"/>
                    <a:pt x="4" y="11"/>
                    <a:pt x="4" y="9"/>
                  </a:cubicBezTo>
                  <a:cubicBezTo>
                    <a:pt x="4" y="6"/>
                    <a:pt x="6" y="4"/>
                    <a:pt x="9" y="4"/>
                  </a:cubicBezTo>
                  <a:cubicBezTo>
                    <a:pt x="11" y="4"/>
                    <a:pt x="14" y="6"/>
                    <a:pt x="14" y="9"/>
                  </a:cubicBezTo>
                  <a:close/>
                  <a:moveTo>
                    <a:pt x="8" y="0"/>
                  </a:moveTo>
                  <a:cubicBezTo>
                    <a:pt x="7" y="2"/>
                    <a:pt x="7" y="2"/>
                    <a:pt x="7" y="2"/>
                  </a:cubicBezTo>
                  <a:cubicBezTo>
                    <a:pt x="8" y="3"/>
                    <a:pt x="8" y="3"/>
                    <a:pt x="8" y="3"/>
                  </a:cubicBezTo>
                  <a:cubicBezTo>
                    <a:pt x="9" y="3"/>
                    <a:pt x="9" y="3"/>
                    <a:pt x="9" y="3"/>
                  </a:cubicBezTo>
                  <a:cubicBezTo>
                    <a:pt x="10" y="2"/>
                    <a:pt x="10" y="2"/>
                    <a:pt x="10" y="2"/>
                  </a:cubicBezTo>
                  <a:cubicBezTo>
                    <a:pt x="9" y="0"/>
                    <a:pt x="9" y="0"/>
                    <a:pt x="9" y="0"/>
                  </a:cubicBezTo>
                  <a:lnTo>
                    <a:pt x="8" y="0"/>
                  </a:lnTo>
                  <a:close/>
                  <a:moveTo>
                    <a:pt x="9" y="15"/>
                  </a:moveTo>
                  <a:cubicBezTo>
                    <a:pt x="10" y="16"/>
                    <a:pt x="10" y="16"/>
                    <a:pt x="10" y="16"/>
                  </a:cubicBezTo>
                  <a:cubicBezTo>
                    <a:pt x="9" y="17"/>
                    <a:pt x="9" y="17"/>
                    <a:pt x="9" y="17"/>
                  </a:cubicBezTo>
                  <a:cubicBezTo>
                    <a:pt x="8" y="17"/>
                    <a:pt x="8" y="17"/>
                    <a:pt x="8" y="17"/>
                  </a:cubicBezTo>
                  <a:cubicBezTo>
                    <a:pt x="7" y="16"/>
                    <a:pt x="7" y="16"/>
                    <a:pt x="7" y="16"/>
                  </a:cubicBezTo>
                  <a:cubicBezTo>
                    <a:pt x="8" y="15"/>
                    <a:pt x="8" y="15"/>
                    <a:pt x="8" y="15"/>
                  </a:cubicBezTo>
                  <a:lnTo>
                    <a:pt x="9" y="15"/>
                  </a:lnTo>
                  <a:close/>
                  <a:moveTo>
                    <a:pt x="15" y="3"/>
                  </a:moveTo>
                  <a:cubicBezTo>
                    <a:pt x="15" y="4"/>
                    <a:pt x="15" y="4"/>
                    <a:pt x="15" y="4"/>
                  </a:cubicBezTo>
                  <a:cubicBezTo>
                    <a:pt x="13" y="5"/>
                    <a:pt x="13" y="5"/>
                    <a:pt x="13" y="5"/>
                  </a:cubicBezTo>
                  <a:cubicBezTo>
                    <a:pt x="12" y="4"/>
                    <a:pt x="12" y="4"/>
                    <a:pt x="12" y="4"/>
                  </a:cubicBezTo>
                  <a:cubicBezTo>
                    <a:pt x="13" y="3"/>
                    <a:pt x="13" y="3"/>
                    <a:pt x="13" y="3"/>
                  </a:cubicBezTo>
                  <a:cubicBezTo>
                    <a:pt x="14" y="2"/>
                    <a:pt x="14" y="2"/>
                    <a:pt x="14" y="2"/>
                  </a:cubicBezTo>
                  <a:lnTo>
                    <a:pt x="15" y="3"/>
                  </a:lnTo>
                  <a:close/>
                  <a:moveTo>
                    <a:pt x="5" y="13"/>
                  </a:moveTo>
                  <a:cubicBezTo>
                    <a:pt x="4" y="15"/>
                    <a:pt x="4" y="15"/>
                    <a:pt x="4" y="15"/>
                  </a:cubicBezTo>
                  <a:cubicBezTo>
                    <a:pt x="3" y="15"/>
                    <a:pt x="3" y="15"/>
                    <a:pt x="3" y="15"/>
                  </a:cubicBezTo>
                  <a:cubicBezTo>
                    <a:pt x="2" y="14"/>
                    <a:pt x="2" y="14"/>
                    <a:pt x="2" y="14"/>
                  </a:cubicBezTo>
                  <a:cubicBezTo>
                    <a:pt x="3" y="13"/>
                    <a:pt x="3" y="13"/>
                    <a:pt x="3" y="13"/>
                  </a:cubicBezTo>
                  <a:cubicBezTo>
                    <a:pt x="4" y="13"/>
                    <a:pt x="4" y="13"/>
                    <a:pt x="4" y="13"/>
                  </a:cubicBezTo>
                  <a:lnTo>
                    <a:pt x="5" y="13"/>
                  </a:lnTo>
                  <a:close/>
                  <a:moveTo>
                    <a:pt x="17" y="9"/>
                  </a:moveTo>
                  <a:cubicBezTo>
                    <a:pt x="16" y="10"/>
                    <a:pt x="16" y="10"/>
                    <a:pt x="16" y="10"/>
                  </a:cubicBezTo>
                  <a:cubicBezTo>
                    <a:pt x="15" y="9"/>
                    <a:pt x="15" y="9"/>
                    <a:pt x="15" y="9"/>
                  </a:cubicBezTo>
                  <a:cubicBezTo>
                    <a:pt x="15" y="8"/>
                    <a:pt x="15" y="8"/>
                    <a:pt x="15" y="8"/>
                  </a:cubicBezTo>
                  <a:cubicBezTo>
                    <a:pt x="16" y="7"/>
                    <a:pt x="16" y="7"/>
                    <a:pt x="16" y="7"/>
                  </a:cubicBezTo>
                  <a:cubicBezTo>
                    <a:pt x="17" y="8"/>
                    <a:pt x="17" y="8"/>
                    <a:pt x="17" y="8"/>
                  </a:cubicBezTo>
                  <a:lnTo>
                    <a:pt x="17" y="9"/>
                  </a:lnTo>
                  <a:close/>
                  <a:moveTo>
                    <a:pt x="3" y="9"/>
                  </a:moveTo>
                  <a:cubicBezTo>
                    <a:pt x="1" y="10"/>
                    <a:pt x="1" y="10"/>
                    <a:pt x="1" y="10"/>
                  </a:cubicBezTo>
                  <a:cubicBezTo>
                    <a:pt x="0" y="9"/>
                    <a:pt x="0" y="9"/>
                    <a:pt x="0" y="9"/>
                  </a:cubicBezTo>
                  <a:cubicBezTo>
                    <a:pt x="0" y="8"/>
                    <a:pt x="0" y="8"/>
                    <a:pt x="0" y="8"/>
                  </a:cubicBezTo>
                  <a:cubicBezTo>
                    <a:pt x="1" y="7"/>
                    <a:pt x="1" y="7"/>
                    <a:pt x="1" y="7"/>
                  </a:cubicBezTo>
                  <a:cubicBezTo>
                    <a:pt x="3" y="8"/>
                    <a:pt x="3" y="8"/>
                    <a:pt x="3" y="8"/>
                  </a:cubicBezTo>
                  <a:lnTo>
                    <a:pt x="3" y="9"/>
                  </a:lnTo>
                  <a:close/>
                  <a:moveTo>
                    <a:pt x="14" y="15"/>
                  </a:moveTo>
                  <a:cubicBezTo>
                    <a:pt x="13" y="15"/>
                    <a:pt x="13" y="15"/>
                    <a:pt x="13" y="15"/>
                  </a:cubicBezTo>
                  <a:cubicBezTo>
                    <a:pt x="12" y="13"/>
                    <a:pt x="12" y="13"/>
                    <a:pt x="12" y="13"/>
                  </a:cubicBezTo>
                  <a:cubicBezTo>
                    <a:pt x="13" y="13"/>
                    <a:pt x="13" y="13"/>
                    <a:pt x="13" y="13"/>
                  </a:cubicBezTo>
                  <a:cubicBezTo>
                    <a:pt x="15" y="13"/>
                    <a:pt x="15" y="13"/>
                    <a:pt x="15" y="13"/>
                  </a:cubicBezTo>
                  <a:cubicBezTo>
                    <a:pt x="15" y="14"/>
                    <a:pt x="15" y="14"/>
                    <a:pt x="15" y="14"/>
                  </a:cubicBezTo>
                  <a:lnTo>
                    <a:pt x="14" y="15"/>
                  </a:lnTo>
                  <a:close/>
                  <a:moveTo>
                    <a:pt x="4" y="5"/>
                  </a:moveTo>
                  <a:cubicBezTo>
                    <a:pt x="3" y="4"/>
                    <a:pt x="3" y="4"/>
                    <a:pt x="3" y="4"/>
                  </a:cubicBezTo>
                  <a:cubicBezTo>
                    <a:pt x="2" y="3"/>
                    <a:pt x="2" y="3"/>
                    <a:pt x="2" y="3"/>
                  </a:cubicBezTo>
                  <a:cubicBezTo>
                    <a:pt x="3" y="2"/>
                    <a:pt x="3" y="2"/>
                    <a:pt x="3" y="2"/>
                  </a:cubicBezTo>
                  <a:cubicBezTo>
                    <a:pt x="4" y="3"/>
                    <a:pt x="4" y="3"/>
                    <a:pt x="4" y="3"/>
                  </a:cubicBezTo>
                  <a:cubicBezTo>
                    <a:pt x="5" y="4"/>
                    <a:pt x="5" y="4"/>
                    <a:pt x="5" y="4"/>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0" name="Freeform 422"/>
            <p:cNvSpPr>
              <a:spLocks noEditPoints="1"/>
            </p:cNvSpPr>
            <p:nvPr/>
          </p:nvSpPr>
          <p:spPr bwMode="auto">
            <a:xfrm>
              <a:off x="7462" y="4075"/>
              <a:ext cx="54" cy="54"/>
            </a:xfrm>
            <a:custGeom>
              <a:avLst/>
              <a:gdLst>
                <a:gd name="T0" fmla="*/ 15 w 27"/>
                <a:gd name="T1" fmla="*/ 1 h 27"/>
                <a:gd name="T2" fmla="*/ 15 w 27"/>
                <a:gd name="T3" fmla="*/ 3 h 27"/>
                <a:gd name="T4" fmla="*/ 12 w 27"/>
                <a:gd name="T5" fmla="*/ 3 h 27"/>
                <a:gd name="T6" fmla="*/ 12 w 27"/>
                <a:gd name="T7" fmla="*/ 1 h 27"/>
                <a:gd name="T8" fmla="*/ 15 w 27"/>
                <a:gd name="T9" fmla="*/ 1 h 27"/>
                <a:gd name="T10" fmla="*/ 12 w 27"/>
                <a:gd name="T11" fmla="*/ 24 h 27"/>
                <a:gd name="T12" fmla="*/ 12 w 27"/>
                <a:gd name="T13" fmla="*/ 26 h 27"/>
                <a:gd name="T14" fmla="*/ 15 w 27"/>
                <a:gd name="T15" fmla="*/ 26 h 27"/>
                <a:gd name="T16" fmla="*/ 15 w 27"/>
                <a:gd name="T17" fmla="*/ 24 h 27"/>
                <a:gd name="T18" fmla="*/ 12 w 27"/>
                <a:gd name="T19" fmla="*/ 24 h 27"/>
                <a:gd name="T20" fmla="*/ 6 w 27"/>
                <a:gd name="T21" fmla="*/ 3 h 27"/>
                <a:gd name="T22" fmla="*/ 7 w 27"/>
                <a:gd name="T23" fmla="*/ 5 h 27"/>
                <a:gd name="T24" fmla="*/ 9 w 27"/>
                <a:gd name="T25" fmla="*/ 4 h 27"/>
                <a:gd name="T26" fmla="*/ 9 w 27"/>
                <a:gd name="T27" fmla="*/ 2 h 27"/>
                <a:gd name="T28" fmla="*/ 6 w 27"/>
                <a:gd name="T29" fmla="*/ 3 h 27"/>
                <a:gd name="T30" fmla="*/ 18 w 27"/>
                <a:gd name="T31" fmla="*/ 23 h 27"/>
                <a:gd name="T32" fmla="*/ 18 w 27"/>
                <a:gd name="T33" fmla="*/ 26 h 27"/>
                <a:gd name="T34" fmla="*/ 21 w 27"/>
                <a:gd name="T35" fmla="*/ 24 h 27"/>
                <a:gd name="T36" fmla="*/ 20 w 27"/>
                <a:gd name="T37" fmla="*/ 22 h 27"/>
                <a:gd name="T38" fmla="*/ 18 w 27"/>
                <a:gd name="T39" fmla="*/ 23 h 27"/>
                <a:gd name="T40" fmla="*/ 2 w 27"/>
                <a:gd name="T41" fmla="*/ 9 h 27"/>
                <a:gd name="T42" fmla="*/ 4 w 27"/>
                <a:gd name="T43" fmla="*/ 9 h 27"/>
                <a:gd name="T44" fmla="*/ 5 w 27"/>
                <a:gd name="T45" fmla="*/ 7 h 27"/>
                <a:gd name="T46" fmla="*/ 3 w 27"/>
                <a:gd name="T47" fmla="*/ 6 h 27"/>
                <a:gd name="T48" fmla="*/ 2 w 27"/>
                <a:gd name="T49" fmla="*/ 9 h 27"/>
                <a:gd name="T50" fmla="*/ 22 w 27"/>
                <a:gd name="T51" fmla="*/ 20 h 27"/>
                <a:gd name="T52" fmla="*/ 24 w 27"/>
                <a:gd name="T53" fmla="*/ 22 h 27"/>
                <a:gd name="T54" fmla="*/ 26 w 27"/>
                <a:gd name="T55" fmla="*/ 19 h 27"/>
                <a:gd name="T56" fmla="*/ 23 w 27"/>
                <a:gd name="T57" fmla="*/ 18 h 27"/>
                <a:gd name="T58" fmla="*/ 22 w 27"/>
                <a:gd name="T59" fmla="*/ 20 h 27"/>
                <a:gd name="T60" fmla="*/ 3 w 27"/>
                <a:gd name="T61" fmla="*/ 12 h 27"/>
                <a:gd name="T62" fmla="*/ 1 w 27"/>
                <a:gd name="T63" fmla="*/ 12 h 27"/>
                <a:gd name="T64" fmla="*/ 1 w 27"/>
                <a:gd name="T65" fmla="*/ 15 h 27"/>
                <a:gd name="T66" fmla="*/ 3 w 27"/>
                <a:gd name="T67" fmla="*/ 15 h 27"/>
                <a:gd name="T68" fmla="*/ 3 w 27"/>
                <a:gd name="T69" fmla="*/ 12 h 27"/>
                <a:gd name="T70" fmla="*/ 26 w 27"/>
                <a:gd name="T71" fmla="*/ 12 h 27"/>
                <a:gd name="T72" fmla="*/ 24 w 27"/>
                <a:gd name="T73" fmla="*/ 12 h 27"/>
                <a:gd name="T74" fmla="*/ 24 w 27"/>
                <a:gd name="T75" fmla="*/ 15 h 27"/>
                <a:gd name="T76" fmla="*/ 26 w 27"/>
                <a:gd name="T77" fmla="*/ 15 h 27"/>
                <a:gd name="T78" fmla="*/ 26 w 27"/>
                <a:gd name="T79" fmla="*/ 12 h 27"/>
                <a:gd name="T80" fmla="*/ 2 w 27"/>
                <a:gd name="T81" fmla="*/ 19 h 27"/>
                <a:gd name="T82" fmla="*/ 3 w 27"/>
                <a:gd name="T83" fmla="*/ 22 h 27"/>
                <a:gd name="T84" fmla="*/ 5 w 27"/>
                <a:gd name="T85" fmla="*/ 20 h 27"/>
                <a:gd name="T86" fmla="*/ 4 w 27"/>
                <a:gd name="T87" fmla="*/ 18 h 27"/>
                <a:gd name="T88" fmla="*/ 2 w 27"/>
                <a:gd name="T89" fmla="*/ 19 h 27"/>
                <a:gd name="T90" fmla="*/ 26 w 27"/>
                <a:gd name="T91" fmla="*/ 9 h 27"/>
                <a:gd name="T92" fmla="*/ 24 w 27"/>
                <a:gd name="T93" fmla="*/ 6 h 27"/>
                <a:gd name="T94" fmla="*/ 22 w 27"/>
                <a:gd name="T95" fmla="*/ 7 h 27"/>
                <a:gd name="T96" fmla="*/ 23 w 27"/>
                <a:gd name="T97" fmla="*/ 9 h 27"/>
                <a:gd name="T98" fmla="*/ 26 w 27"/>
                <a:gd name="T99" fmla="*/ 9 h 27"/>
                <a:gd name="T100" fmla="*/ 6 w 27"/>
                <a:gd name="T101" fmla="*/ 24 h 27"/>
                <a:gd name="T102" fmla="*/ 9 w 27"/>
                <a:gd name="T103" fmla="*/ 26 h 27"/>
                <a:gd name="T104" fmla="*/ 9 w 27"/>
                <a:gd name="T105" fmla="*/ 23 h 27"/>
                <a:gd name="T106" fmla="*/ 7 w 27"/>
                <a:gd name="T107" fmla="*/ 22 h 27"/>
                <a:gd name="T108" fmla="*/ 6 w 27"/>
                <a:gd name="T109" fmla="*/ 24 h 27"/>
                <a:gd name="T110" fmla="*/ 18 w 27"/>
                <a:gd name="T111" fmla="*/ 4 h 27"/>
                <a:gd name="T112" fmla="*/ 20 w 27"/>
                <a:gd name="T113" fmla="*/ 5 h 27"/>
                <a:gd name="T114" fmla="*/ 21 w 27"/>
                <a:gd name="T115" fmla="*/ 3 h 27"/>
                <a:gd name="T116" fmla="*/ 18 w 27"/>
                <a:gd name="T117" fmla="*/ 2 h 27"/>
                <a:gd name="T118" fmla="*/ 18 w 27"/>
                <a:gd name="T119"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 h="27">
                  <a:moveTo>
                    <a:pt x="15" y="1"/>
                  </a:moveTo>
                  <a:cubicBezTo>
                    <a:pt x="15" y="3"/>
                    <a:pt x="15" y="3"/>
                    <a:pt x="15" y="3"/>
                  </a:cubicBezTo>
                  <a:cubicBezTo>
                    <a:pt x="12" y="3"/>
                    <a:pt x="12" y="3"/>
                    <a:pt x="12" y="3"/>
                  </a:cubicBezTo>
                  <a:cubicBezTo>
                    <a:pt x="12" y="1"/>
                    <a:pt x="12" y="1"/>
                    <a:pt x="12" y="1"/>
                  </a:cubicBezTo>
                  <a:cubicBezTo>
                    <a:pt x="13" y="0"/>
                    <a:pt x="14" y="0"/>
                    <a:pt x="15" y="1"/>
                  </a:cubicBezTo>
                  <a:close/>
                  <a:moveTo>
                    <a:pt x="12" y="24"/>
                  </a:moveTo>
                  <a:cubicBezTo>
                    <a:pt x="12" y="26"/>
                    <a:pt x="12" y="26"/>
                    <a:pt x="12" y="26"/>
                  </a:cubicBezTo>
                  <a:cubicBezTo>
                    <a:pt x="13" y="27"/>
                    <a:pt x="14" y="27"/>
                    <a:pt x="15" y="26"/>
                  </a:cubicBezTo>
                  <a:cubicBezTo>
                    <a:pt x="15" y="24"/>
                    <a:pt x="15" y="24"/>
                    <a:pt x="15" y="24"/>
                  </a:cubicBezTo>
                  <a:lnTo>
                    <a:pt x="12" y="24"/>
                  </a:lnTo>
                  <a:close/>
                  <a:moveTo>
                    <a:pt x="6" y="3"/>
                  </a:moveTo>
                  <a:cubicBezTo>
                    <a:pt x="7" y="5"/>
                    <a:pt x="7" y="5"/>
                    <a:pt x="7" y="5"/>
                  </a:cubicBezTo>
                  <a:cubicBezTo>
                    <a:pt x="9" y="4"/>
                    <a:pt x="9" y="4"/>
                    <a:pt x="9" y="4"/>
                  </a:cubicBezTo>
                  <a:cubicBezTo>
                    <a:pt x="9" y="2"/>
                    <a:pt x="9" y="2"/>
                    <a:pt x="9" y="2"/>
                  </a:cubicBezTo>
                  <a:cubicBezTo>
                    <a:pt x="7" y="2"/>
                    <a:pt x="6" y="2"/>
                    <a:pt x="6" y="3"/>
                  </a:cubicBezTo>
                  <a:close/>
                  <a:moveTo>
                    <a:pt x="18" y="23"/>
                  </a:moveTo>
                  <a:cubicBezTo>
                    <a:pt x="18" y="26"/>
                    <a:pt x="18" y="26"/>
                    <a:pt x="18" y="26"/>
                  </a:cubicBezTo>
                  <a:cubicBezTo>
                    <a:pt x="20" y="25"/>
                    <a:pt x="21" y="25"/>
                    <a:pt x="21" y="24"/>
                  </a:cubicBezTo>
                  <a:cubicBezTo>
                    <a:pt x="20" y="22"/>
                    <a:pt x="20" y="22"/>
                    <a:pt x="20" y="22"/>
                  </a:cubicBezTo>
                  <a:lnTo>
                    <a:pt x="18" y="23"/>
                  </a:lnTo>
                  <a:close/>
                  <a:moveTo>
                    <a:pt x="2" y="9"/>
                  </a:moveTo>
                  <a:cubicBezTo>
                    <a:pt x="4" y="9"/>
                    <a:pt x="4" y="9"/>
                    <a:pt x="4" y="9"/>
                  </a:cubicBezTo>
                  <a:cubicBezTo>
                    <a:pt x="5" y="7"/>
                    <a:pt x="5" y="7"/>
                    <a:pt x="5" y="7"/>
                  </a:cubicBezTo>
                  <a:cubicBezTo>
                    <a:pt x="3" y="6"/>
                    <a:pt x="3" y="6"/>
                    <a:pt x="3" y="6"/>
                  </a:cubicBezTo>
                  <a:cubicBezTo>
                    <a:pt x="2" y="6"/>
                    <a:pt x="2" y="7"/>
                    <a:pt x="2" y="9"/>
                  </a:cubicBezTo>
                  <a:close/>
                  <a:moveTo>
                    <a:pt x="22" y="20"/>
                  </a:moveTo>
                  <a:cubicBezTo>
                    <a:pt x="24" y="22"/>
                    <a:pt x="24" y="22"/>
                    <a:pt x="24" y="22"/>
                  </a:cubicBezTo>
                  <a:cubicBezTo>
                    <a:pt x="25" y="21"/>
                    <a:pt x="25" y="20"/>
                    <a:pt x="26" y="19"/>
                  </a:cubicBezTo>
                  <a:cubicBezTo>
                    <a:pt x="23" y="18"/>
                    <a:pt x="23" y="18"/>
                    <a:pt x="23" y="18"/>
                  </a:cubicBezTo>
                  <a:lnTo>
                    <a:pt x="22" y="20"/>
                  </a:lnTo>
                  <a:close/>
                  <a:moveTo>
                    <a:pt x="3" y="12"/>
                  </a:moveTo>
                  <a:cubicBezTo>
                    <a:pt x="1" y="12"/>
                    <a:pt x="1" y="12"/>
                    <a:pt x="1" y="12"/>
                  </a:cubicBezTo>
                  <a:cubicBezTo>
                    <a:pt x="0" y="13"/>
                    <a:pt x="0" y="14"/>
                    <a:pt x="1" y="15"/>
                  </a:cubicBezTo>
                  <a:cubicBezTo>
                    <a:pt x="3" y="15"/>
                    <a:pt x="3" y="15"/>
                    <a:pt x="3" y="15"/>
                  </a:cubicBezTo>
                  <a:lnTo>
                    <a:pt x="3" y="12"/>
                  </a:lnTo>
                  <a:close/>
                  <a:moveTo>
                    <a:pt x="26" y="12"/>
                  </a:moveTo>
                  <a:cubicBezTo>
                    <a:pt x="24" y="12"/>
                    <a:pt x="24" y="12"/>
                    <a:pt x="24" y="12"/>
                  </a:cubicBezTo>
                  <a:cubicBezTo>
                    <a:pt x="24" y="15"/>
                    <a:pt x="24" y="15"/>
                    <a:pt x="24" y="15"/>
                  </a:cubicBezTo>
                  <a:cubicBezTo>
                    <a:pt x="26" y="15"/>
                    <a:pt x="26" y="15"/>
                    <a:pt x="26" y="15"/>
                  </a:cubicBezTo>
                  <a:cubicBezTo>
                    <a:pt x="27" y="14"/>
                    <a:pt x="27" y="13"/>
                    <a:pt x="26" y="12"/>
                  </a:cubicBezTo>
                  <a:close/>
                  <a:moveTo>
                    <a:pt x="2" y="19"/>
                  </a:moveTo>
                  <a:cubicBezTo>
                    <a:pt x="2" y="20"/>
                    <a:pt x="2" y="21"/>
                    <a:pt x="3" y="22"/>
                  </a:cubicBezTo>
                  <a:cubicBezTo>
                    <a:pt x="5" y="20"/>
                    <a:pt x="5" y="20"/>
                    <a:pt x="5" y="20"/>
                  </a:cubicBezTo>
                  <a:cubicBezTo>
                    <a:pt x="4" y="18"/>
                    <a:pt x="4" y="18"/>
                    <a:pt x="4" y="18"/>
                  </a:cubicBezTo>
                  <a:lnTo>
                    <a:pt x="2" y="19"/>
                  </a:lnTo>
                  <a:close/>
                  <a:moveTo>
                    <a:pt x="26" y="9"/>
                  </a:moveTo>
                  <a:cubicBezTo>
                    <a:pt x="25" y="8"/>
                    <a:pt x="25" y="7"/>
                    <a:pt x="24" y="6"/>
                  </a:cubicBezTo>
                  <a:cubicBezTo>
                    <a:pt x="22" y="7"/>
                    <a:pt x="22" y="7"/>
                    <a:pt x="22" y="7"/>
                  </a:cubicBezTo>
                  <a:cubicBezTo>
                    <a:pt x="23" y="9"/>
                    <a:pt x="23" y="9"/>
                    <a:pt x="23" y="9"/>
                  </a:cubicBezTo>
                  <a:lnTo>
                    <a:pt x="26" y="9"/>
                  </a:lnTo>
                  <a:close/>
                  <a:moveTo>
                    <a:pt x="6" y="24"/>
                  </a:moveTo>
                  <a:cubicBezTo>
                    <a:pt x="6" y="25"/>
                    <a:pt x="7" y="25"/>
                    <a:pt x="9" y="26"/>
                  </a:cubicBezTo>
                  <a:cubicBezTo>
                    <a:pt x="9" y="23"/>
                    <a:pt x="9" y="23"/>
                    <a:pt x="9" y="23"/>
                  </a:cubicBezTo>
                  <a:cubicBezTo>
                    <a:pt x="7" y="22"/>
                    <a:pt x="7" y="22"/>
                    <a:pt x="7" y="22"/>
                  </a:cubicBezTo>
                  <a:lnTo>
                    <a:pt x="6" y="24"/>
                  </a:lnTo>
                  <a:close/>
                  <a:moveTo>
                    <a:pt x="18" y="4"/>
                  </a:moveTo>
                  <a:cubicBezTo>
                    <a:pt x="20" y="5"/>
                    <a:pt x="20" y="5"/>
                    <a:pt x="20" y="5"/>
                  </a:cubicBezTo>
                  <a:cubicBezTo>
                    <a:pt x="21" y="3"/>
                    <a:pt x="21" y="3"/>
                    <a:pt x="21" y="3"/>
                  </a:cubicBezTo>
                  <a:cubicBezTo>
                    <a:pt x="21" y="2"/>
                    <a:pt x="20" y="2"/>
                    <a:pt x="18" y="2"/>
                  </a:cubicBezTo>
                  <a:lnTo>
                    <a:pt x="18"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 name="Oval 423"/>
            <p:cNvSpPr>
              <a:spLocks noChangeArrowheads="1"/>
            </p:cNvSpPr>
            <p:nvPr/>
          </p:nvSpPr>
          <p:spPr bwMode="auto">
            <a:xfrm>
              <a:off x="7005" y="4050"/>
              <a:ext cx="104" cy="105"/>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2" name="Oval 424"/>
            <p:cNvSpPr>
              <a:spLocks noChangeArrowheads="1"/>
            </p:cNvSpPr>
            <p:nvPr/>
          </p:nvSpPr>
          <p:spPr bwMode="auto">
            <a:xfrm>
              <a:off x="7027" y="4073"/>
              <a:ext cx="58" cy="58"/>
            </a:xfrm>
            <a:prstGeom prst="ellipse">
              <a:avLst/>
            </a:pr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3" name="Oval 425"/>
            <p:cNvSpPr>
              <a:spLocks noChangeArrowheads="1"/>
            </p:cNvSpPr>
            <p:nvPr/>
          </p:nvSpPr>
          <p:spPr bwMode="auto">
            <a:xfrm>
              <a:off x="7037" y="4083"/>
              <a:ext cx="38" cy="38"/>
            </a:xfrm>
            <a:prstGeom prst="ellipse">
              <a:avLst/>
            </a:prstGeom>
            <a:solidFill>
              <a:srgbClr val="9B9A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4" name="Freeform 426"/>
            <p:cNvSpPr>
              <a:spLocks noEditPoints="1"/>
            </p:cNvSpPr>
            <p:nvPr/>
          </p:nvSpPr>
          <p:spPr bwMode="auto">
            <a:xfrm>
              <a:off x="7039" y="4085"/>
              <a:ext cx="34" cy="34"/>
            </a:xfrm>
            <a:custGeom>
              <a:avLst/>
              <a:gdLst>
                <a:gd name="T0" fmla="*/ 14 w 17"/>
                <a:gd name="T1" fmla="*/ 9 h 17"/>
                <a:gd name="T2" fmla="*/ 9 w 17"/>
                <a:gd name="T3" fmla="*/ 14 h 17"/>
                <a:gd name="T4" fmla="*/ 4 w 17"/>
                <a:gd name="T5" fmla="*/ 9 h 17"/>
                <a:gd name="T6" fmla="*/ 9 w 17"/>
                <a:gd name="T7" fmla="*/ 4 h 17"/>
                <a:gd name="T8" fmla="*/ 14 w 17"/>
                <a:gd name="T9" fmla="*/ 9 h 17"/>
                <a:gd name="T10" fmla="*/ 8 w 17"/>
                <a:gd name="T11" fmla="*/ 0 h 17"/>
                <a:gd name="T12" fmla="*/ 7 w 17"/>
                <a:gd name="T13" fmla="*/ 2 h 17"/>
                <a:gd name="T14" fmla="*/ 8 w 17"/>
                <a:gd name="T15" fmla="*/ 3 h 17"/>
                <a:gd name="T16" fmla="*/ 9 w 17"/>
                <a:gd name="T17" fmla="*/ 3 h 17"/>
                <a:gd name="T18" fmla="*/ 10 w 17"/>
                <a:gd name="T19" fmla="*/ 2 h 17"/>
                <a:gd name="T20" fmla="*/ 9 w 17"/>
                <a:gd name="T21" fmla="*/ 0 h 17"/>
                <a:gd name="T22" fmla="*/ 8 w 17"/>
                <a:gd name="T23" fmla="*/ 0 h 17"/>
                <a:gd name="T24" fmla="*/ 9 w 17"/>
                <a:gd name="T25" fmla="*/ 15 h 17"/>
                <a:gd name="T26" fmla="*/ 10 w 17"/>
                <a:gd name="T27" fmla="*/ 16 h 17"/>
                <a:gd name="T28" fmla="*/ 9 w 17"/>
                <a:gd name="T29" fmla="*/ 17 h 17"/>
                <a:gd name="T30" fmla="*/ 8 w 17"/>
                <a:gd name="T31" fmla="*/ 17 h 17"/>
                <a:gd name="T32" fmla="*/ 7 w 17"/>
                <a:gd name="T33" fmla="*/ 16 h 17"/>
                <a:gd name="T34" fmla="*/ 8 w 17"/>
                <a:gd name="T35" fmla="*/ 15 h 17"/>
                <a:gd name="T36" fmla="*/ 9 w 17"/>
                <a:gd name="T37" fmla="*/ 15 h 17"/>
                <a:gd name="T38" fmla="*/ 15 w 17"/>
                <a:gd name="T39" fmla="*/ 3 h 17"/>
                <a:gd name="T40" fmla="*/ 15 w 17"/>
                <a:gd name="T41" fmla="*/ 4 h 17"/>
                <a:gd name="T42" fmla="*/ 13 w 17"/>
                <a:gd name="T43" fmla="*/ 5 h 17"/>
                <a:gd name="T44" fmla="*/ 12 w 17"/>
                <a:gd name="T45" fmla="*/ 4 h 17"/>
                <a:gd name="T46" fmla="*/ 13 w 17"/>
                <a:gd name="T47" fmla="*/ 3 h 17"/>
                <a:gd name="T48" fmla="*/ 14 w 17"/>
                <a:gd name="T49" fmla="*/ 2 h 17"/>
                <a:gd name="T50" fmla="*/ 15 w 17"/>
                <a:gd name="T51" fmla="*/ 3 h 17"/>
                <a:gd name="T52" fmla="*/ 5 w 17"/>
                <a:gd name="T53" fmla="*/ 13 h 17"/>
                <a:gd name="T54" fmla="*/ 4 w 17"/>
                <a:gd name="T55" fmla="*/ 15 h 17"/>
                <a:gd name="T56" fmla="*/ 3 w 17"/>
                <a:gd name="T57" fmla="*/ 15 h 17"/>
                <a:gd name="T58" fmla="*/ 2 w 17"/>
                <a:gd name="T59" fmla="*/ 14 h 17"/>
                <a:gd name="T60" fmla="*/ 3 w 17"/>
                <a:gd name="T61" fmla="*/ 13 h 17"/>
                <a:gd name="T62" fmla="*/ 4 w 17"/>
                <a:gd name="T63" fmla="*/ 13 h 17"/>
                <a:gd name="T64" fmla="*/ 5 w 17"/>
                <a:gd name="T65" fmla="*/ 13 h 17"/>
                <a:gd name="T66" fmla="*/ 17 w 17"/>
                <a:gd name="T67" fmla="*/ 9 h 17"/>
                <a:gd name="T68" fmla="*/ 16 w 17"/>
                <a:gd name="T69" fmla="*/ 10 h 17"/>
                <a:gd name="T70" fmla="*/ 15 w 17"/>
                <a:gd name="T71" fmla="*/ 9 h 17"/>
                <a:gd name="T72" fmla="*/ 15 w 17"/>
                <a:gd name="T73" fmla="*/ 8 h 17"/>
                <a:gd name="T74" fmla="*/ 16 w 17"/>
                <a:gd name="T75" fmla="*/ 7 h 17"/>
                <a:gd name="T76" fmla="*/ 17 w 17"/>
                <a:gd name="T77" fmla="*/ 8 h 17"/>
                <a:gd name="T78" fmla="*/ 17 w 17"/>
                <a:gd name="T79" fmla="*/ 9 h 17"/>
                <a:gd name="T80" fmla="*/ 3 w 17"/>
                <a:gd name="T81" fmla="*/ 9 h 17"/>
                <a:gd name="T82" fmla="*/ 1 w 17"/>
                <a:gd name="T83" fmla="*/ 10 h 17"/>
                <a:gd name="T84" fmla="*/ 0 w 17"/>
                <a:gd name="T85" fmla="*/ 9 h 17"/>
                <a:gd name="T86" fmla="*/ 0 w 17"/>
                <a:gd name="T87" fmla="*/ 8 h 17"/>
                <a:gd name="T88" fmla="*/ 1 w 17"/>
                <a:gd name="T89" fmla="*/ 7 h 17"/>
                <a:gd name="T90" fmla="*/ 3 w 17"/>
                <a:gd name="T91" fmla="*/ 8 h 17"/>
                <a:gd name="T92" fmla="*/ 3 w 17"/>
                <a:gd name="T93" fmla="*/ 9 h 17"/>
                <a:gd name="T94" fmla="*/ 14 w 17"/>
                <a:gd name="T95" fmla="*/ 15 h 17"/>
                <a:gd name="T96" fmla="*/ 13 w 17"/>
                <a:gd name="T97" fmla="*/ 15 h 17"/>
                <a:gd name="T98" fmla="*/ 12 w 17"/>
                <a:gd name="T99" fmla="*/ 13 h 17"/>
                <a:gd name="T100" fmla="*/ 13 w 17"/>
                <a:gd name="T101" fmla="*/ 13 h 17"/>
                <a:gd name="T102" fmla="*/ 15 w 17"/>
                <a:gd name="T103" fmla="*/ 13 h 17"/>
                <a:gd name="T104" fmla="*/ 15 w 17"/>
                <a:gd name="T105" fmla="*/ 14 h 17"/>
                <a:gd name="T106" fmla="*/ 14 w 17"/>
                <a:gd name="T107" fmla="*/ 15 h 17"/>
                <a:gd name="T108" fmla="*/ 4 w 17"/>
                <a:gd name="T109" fmla="*/ 5 h 17"/>
                <a:gd name="T110" fmla="*/ 3 w 17"/>
                <a:gd name="T111" fmla="*/ 4 h 17"/>
                <a:gd name="T112" fmla="*/ 2 w 17"/>
                <a:gd name="T113" fmla="*/ 3 h 17"/>
                <a:gd name="T114" fmla="*/ 3 w 17"/>
                <a:gd name="T115" fmla="*/ 2 h 17"/>
                <a:gd name="T116" fmla="*/ 4 w 17"/>
                <a:gd name="T117" fmla="*/ 3 h 17"/>
                <a:gd name="T118" fmla="*/ 5 w 17"/>
                <a:gd name="T119" fmla="*/ 4 h 17"/>
                <a:gd name="T120" fmla="*/ 4 w 17"/>
                <a:gd name="T121"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 h="17">
                  <a:moveTo>
                    <a:pt x="14" y="9"/>
                  </a:moveTo>
                  <a:cubicBezTo>
                    <a:pt x="14" y="11"/>
                    <a:pt x="11" y="14"/>
                    <a:pt x="9" y="14"/>
                  </a:cubicBezTo>
                  <a:cubicBezTo>
                    <a:pt x="6" y="14"/>
                    <a:pt x="4" y="11"/>
                    <a:pt x="4" y="9"/>
                  </a:cubicBezTo>
                  <a:cubicBezTo>
                    <a:pt x="4" y="6"/>
                    <a:pt x="6" y="4"/>
                    <a:pt x="9" y="4"/>
                  </a:cubicBezTo>
                  <a:cubicBezTo>
                    <a:pt x="11" y="4"/>
                    <a:pt x="14" y="6"/>
                    <a:pt x="14" y="9"/>
                  </a:cubicBezTo>
                  <a:close/>
                  <a:moveTo>
                    <a:pt x="8" y="0"/>
                  </a:moveTo>
                  <a:cubicBezTo>
                    <a:pt x="7" y="2"/>
                    <a:pt x="7" y="2"/>
                    <a:pt x="7" y="2"/>
                  </a:cubicBezTo>
                  <a:cubicBezTo>
                    <a:pt x="8" y="3"/>
                    <a:pt x="8" y="3"/>
                    <a:pt x="8" y="3"/>
                  </a:cubicBezTo>
                  <a:cubicBezTo>
                    <a:pt x="9" y="3"/>
                    <a:pt x="9" y="3"/>
                    <a:pt x="9" y="3"/>
                  </a:cubicBezTo>
                  <a:cubicBezTo>
                    <a:pt x="10" y="2"/>
                    <a:pt x="10" y="2"/>
                    <a:pt x="10" y="2"/>
                  </a:cubicBezTo>
                  <a:cubicBezTo>
                    <a:pt x="9" y="0"/>
                    <a:pt x="9" y="0"/>
                    <a:pt x="9" y="0"/>
                  </a:cubicBezTo>
                  <a:lnTo>
                    <a:pt x="8" y="0"/>
                  </a:lnTo>
                  <a:close/>
                  <a:moveTo>
                    <a:pt x="9" y="15"/>
                  </a:moveTo>
                  <a:cubicBezTo>
                    <a:pt x="10" y="16"/>
                    <a:pt x="10" y="16"/>
                    <a:pt x="10" y="16"/>
                  </a:cubicBezTo>
                  <a:cubicBezTo>
                    <a:pt x="9" y="17"/>
                    <a:pt x="9" y="17"/>
                    <a:pt x="9" y="17"/>
                  </a:cubicBezTo>
                  <a:cubicBezTo>
                    <a:pt x="8" y="17"/>
                    <a:pt x="8" y="17"/>
                    <a:pt x="8" y="17"/>
                  </a:cubicBezTo>
                  <a:cubicBezTo>
                    <a:pt x="7" y="16"/>
                    <a:pt x="7" y="16"/>
                    <a:pt x="7" y="16"/>
                  </a:cubicBezTo>
                  <a:cubicBezTo>
                    <a:pt x="8" y="15"/>
                    <a:pt x="8" y="15"/>
                    <a:pt x="8" y="15"/>
                  </a:cubicBezTo>
                  <a:lnTo>
                    <a:pt x="9" y="15"/>
                  </a:lnTo>
                  <a:close/>
                  <a:moveTo>
                    <a:pt x="15" y="3"/>
                  </a:moveTo>
                  <a:cubicBezTo>
                    <a:pt x="15" y="4"/>
                    <a:pt x="15" y="4"/>
                    <a:pt x="15" y="4"/>
                  </a:cubicBezTo>
                  <a:cubicBezTo>
                    <a:pt x="13" y="5"/>
                    <a:pt x="13" y="5"/>
                    <a:pt x="13" y="5"/>
                  </a:cubicBezTo>
                  <a:cubicBezTo>
                    <a:pt x="12" y="4"/>
                    <a:pt x="12" y="4"/>
                    <a:pt x="12" y="4"/>
                  </a:cubicBezTo>
                  <a:cubicBezTo>
                    <a:pt x="13" y="3"/>
                    <a:pt x="13" y="3"/>
                    <a:pt x="13" y="3"/>
                  </a:cubicBezTo>
                  <a:cubicBezTo>
                    <a:pt x="14" y="2"/>
                    <a:pt x="14" y="2"/>
                    <a:pt x="14" y="2"/>
                  </a:cubicBezTo>
                  <a:lnTo>
                    <a:pt x="15" y="3"/>
                  </a:lnTo>
                  <a:close/>
                  <a:moveTo>
                    <a:pt x="5" y="13"/>
                  </a:moveTo>
                  <a:cubicBezTo>
                    <a:pt x="4" y="15"/>
                    <a:pt x="4" y="15"/>
                    <a:pt x="4" y="15"/>
                  </a:cubicBezTo>
                  <a:cubicBezTo>
                    <a:pt x="3" y="15"/>
                    <a:pt x="3" y="15"/>
                    <a:pt x="3" y="15"/>
                  </a:cubicBezTo>
                  <a:cubicBezTo>
                    <a:pt x="2" y="14"/>
                    <a:pt x="2" y="14"/>
                    <a:pt x="2" y="14"/>
                  </a:cubicBezTo>
                  <a:cubicBezTo>
                    <a:pt x="3" y="13"/>
                    <a:pt x="3" y="13"/>
                    <a:pt x="3" y="13"/>
                  </a:cubicBezTo>
                  <a:cubicBezTo>
                    <a:pt x="4" y="13"/>
                    <a:pt x="4" y="13"/>
                    <a:pt x="4" y="13"/>
                  </a:cubicBezTo>
                  <a:lnTo>
                    <a:pt x="5" y="13"/>
                  </a:lnTo>
                  <a:close/>
                  <a:moveTo>
                    <a:pt x="17" y="9"/>
                  </a:moveTo>
                  <a:cubicBezTo>
                    <a:pt x="16" y="10"/>
                    <a:pt x="16" y="10"/>
                    <a:pt x="16" y="10"/>
                  </a:cubicBezTo>
                  <a:cubicBezTo>
                    <a:pt x="15" y="9"/>
                    <a:pt x="15" y="9"/>
                    <a:pt x="15" y="9"/>
                  </a:cubicBezTo>
                  <a:cubicBezTo>
                    <a:pt x="15" y="8"/>
                    <a:pt x="15" y="8"/>
                    <a:pt x="15" y="8"/>
                  </a:cubicBezTo>
                  <a:cubicBezTo>
                    <a:pt x="16" y="7"/>
                    <a:pt x="16" y="7"/>
                    <a:pt x="16" y="7"/>
                  </a:cubicBezTo>
                  <a:cubicBezTo>
                    <a:pt x="17" y="8"/>
                    <a:pt x="17" y="8"/>
                    <a:pt x="17" y="8"/>
                  </a:cubicBezTo>
                  <a:lnTo>
                    <a:pt x="17" y="9"/>
                  </a:lnTo>
                  <a:close/>
                  <a:moveTo>
                    <a:pt x="3" y="9"/>
                  </a:moveTo>
                  <a:cubicBezTo>
                    <a:pt x="1" y="10"/>
                    <a:pt x="1" y="10"/>
                    <a:pt x="1" y="10"/>
                  </a:cubicBezTo>
                  <a:cubicBezTo>
                    <a:pt x="0" y="9"/>
                    <a:pt x="0" y="9"/>
                    <a:pt x="0" y="9"/>
                  </a:cubicBezTo>
                  <a:cubicBezTo>
                    <a:pt x="0" y="8"/>
                    <a:pt x="0" y="8"/>
                    <a:pt x="0" y="8"/>
                  </a:cubicBezTo>
                  <a:cubicBezTo>
                    <a:pt x="1" y="7"/>
                    <a:pt x="1" y="7"/>
                    <a:pt x="1" y="7"/>
                  </a:cubicBezTo>
                  <a:cubicBezTo>
                    <a:pt x="3" y="8"/>
                    <a:pt x="3" y="8"/>
                    <a:pt x="3" y="8"/>
                  </a:cubicBezTo>
                  <a:lnTo>
                    <a:pt x="3" y="9"/>
                  </a:lnTo>
                  <a:close/>
                  <a:moveTo>
                    <a:pt x="14" y="15"/>
                  </a:moveTo>
                  <a:cubicBezTo>
                    <a:pt x="13" y="15"/>
                    <a:pt x="13" y="15"/>
                    <a:pt x="13" y="15"/>
                  </a:cubicBezTo>
                  <a:cubicBezTo>
                    <a:pt x="12" y="13"/>
                    <a:pt x="12" y="13"/>
                    <a:pt x="12" y="13"/>
                  </a:cubicBezTo>
                  <a:cubicBezTo>
                    <a:pt x="13" y="13"/>
                    <a:pt x="13" y="13"/>
                    <a:pt x="13" y="13"/>
                  </a:cubicBezTo>
                  <a:cubicBezTo>
                    <a:pt x="15" y="13"/>
                    <a:pt x="15" y="13"/>
                    <a:pt x="15" y="13"/>
                  </a:cubicBezTo>
                  <a:cubicBezTo>
                    <a:pt x="15" y="14"/>
                    <a:pt x="15" y="14"/>
                    <a:pt x="15" y="14"/>
                  </a:cubicBezTo>
                  <a:lnTo>
                    <a:pt x="14" y="15"/>
                  </a:lnTo>
                  <a:close/>
                  <a:moveTo>
                    <a:pt x="4" y="5"/>
                  </a:moveTo>
                  <a:cubicBezTo>
                    <a:pt x="3" y="4"/>
                    <a:pt x="3" y="4"/>
                    <a:pt x="3" y="4"/>
                  </a:cubicBezTo>
                  <a:cubicBezTo>
                    <a:pt x="2" y="3"/>
                    <a:pt x="2" y="3"/>
                    <a:pt x="2" y="3"/>
                  </a:cubicBezTo>
                  <a:cubicBezTo>
                    <a:pt x="3" y="2"/>
                    <a:pt x="3" y="2"/>
                    <a:pt x="3" y="2"/>
                  </a:cubicBezTo>
                  <a:cubicBezTo>
                    <a:pt x="4" y="3"/>
                    <a:pt x="4" y="3"/>
                    <a:pt x="4" y="3"/>
                  </a:cubicBezTo>
                  <a:cubicBezTo>
                    <a:pt x="5" y="4"/>
                    <a:pt x="5" y="4"/>
                    <a:pt x="5" y="4"/>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5" name="Freeform 427"/>
            <p:cNvSpPr>
              <a:spLocks noEditPoints="1"/>
            </p:cNvSpPr>
            <p:nvPr/>
          </p:nvSpPr>
          <p:spPr bwMode="auto">
            <a:xfrm>
              <a:off x="7029" y="4075"/>
              <a:ext cx="54" cy="54"/>
            </a:xfrm>
            <a:custGeom>
              <a:avLst/>
              <a:gdLst>
                <a:gd name="T0" fmla="*/ 15 w 27"/>
                <a:gd name="T1" fmla="*/ 1 h 27"/>
                <a:gd name="T2" fmla="*/ 15 w 27"/>
                <a:gd name="T3" fmla="*/ 3 h 27"/>
                <a:gd name="T4" fmla="*/ 12 w 27"/>
                <a:gd name="T5" fmla="*/ 3 h 27"/>
                <a:gd name="T6" fmla="*/ 12 w 27"/>
                <a:gd name="T7" fmla="*/ 1 h 27"/>
                <a:gd name="T8" fmla="*/ 15 w 27"/>
                <a:gd name="T9" fmla="*/ 1 h 27"/>
                <a:gd name="T10" fmla="*/ 12 w 27"/>
                <a:gd name="T11" fmla="*/ 24 h 27"/>
                <a:gd name="T12" fmla="*/ 12 w 27"/>
                <a:gd name="T13" fmla="*/ 26 h 27"/>
                <a:gd name="T14" fmla="*/ 15 w 27"/>
                <a:gd name="T15" fmla="*/ 26 h 27"/>
                <a:gd name="T16" fmla="*/ 15 w 27"/>
                <a:gd name="T17" fmla="*/ 24 h 27"/>
                <a:gd name="T18" fmla="*/ 12 w 27"/>
                <a:gd name="T19" fmla="*/ 24 h 27"/>
                <a:gd name="T20" fmla="*/ 6 w 27"/>
                <a:gd name="T21" fmla="*/ 3 h 27"/>
                <a:gd name="T22" fmla="*/ 7 w 27"/>
                <a:gd name="T23" fmla="*/ 5 h 27"/>
                <a:gd name="T24" fmla="*/ 9 w 27"/>
                <a:gd name="T25" fmla="*/ 4 h 27"/>
                <a:gd name="T26" fmla="*/ 9 w 27"/>
                <a:gd name="T27" fmla="*/ 2 h 27"/>
                <a:gd name="T28" fmla="*/ 6 w 27"/>
                <a:gd name="T29" fmla="*/ 3 h 27"/>
                <a:gd name="T30" fmla="*/ 18 w 27"/>
                <a:gd name="T31" fmla="*/ 23 h 27"/>
                <a:gd name="T32" fmla="*/ 18 w 27"/>
                <a:gd name="T33" fmla="*/ 26 h 27"/>
                <a:gd name="T34" fmla="*/ 21 w 27"/>
                <a:gd name="T35" fmla="*/ 24 h 27"/>
                <a:gd name="T36" fmla="*/ 20 w 27"/>
                <a:gd name="T37" fmla="*/ 22 h 27"/>
                <a:gd name="T38" fmla="*/ 18 w 27"/>
                <a:gd name="T39" fmla="*/ 23 h 27"/>
                <a:gd name="T40" fmla="*/ 2 w 27"/>
                <a:gd name="T41" fmla="*/ 9 h 27"/>
                <a:gd name="T42" fmla="*/ 4 w 27"/>
                <a:gd name="T43" fmla="*/ 9 h 27"/>
                <a:gd name="T44" fmla="*/ 5 w 27"/>
                <a:gd name="T45" fmla="*/ 7 h 27"/>
                <a:gd name="T46" fmla="*/ 3 w 27"/>
                <a:gd name="T47" fmla="*/ 6 h 27"/>
                <a:gd name="T48" fmla="*/ 2 w 27"/>
                <a:gd name="T49" fmla="*/ 9 h 27"/>
                <a:gd name="T50" fmla="*/ 22 w 27"/>
                <a:gd name="T51" fmla="*/ 20 h 27"/>
                <a:gd name="T52" fmla="*/ 24 w 27"/>
                <a:gd name="T53" fmla="*/ 22 h 27"/>
                <a:gd name="T54" fmla="*/ 26 w 27"/>
                <a:gd name="T55" fmla="*/ 19 h 27"/>
                <a:gd name="T56" fmla="*/ 23 w 27"/>
                <a:gd name="T57" fmla="*/ 18 h 27"/>
                <a:gd name="T58" fmla="*/ 22 w 27"/>
                <a:gd name="T59" fmla="*/ 20 h 27"/>
                <a:gd name="T60" fmla="*/ 3 w 27"/>
                <a:gd name="T61" fmla="*/ 12 h 27"/>
                <a:gd name="T62" fmla="*/ 1 w 27"/>
                <a:gd name="T63" fmla="*/ 12 h 27"/>
                <a:gd name="T64" fmla="*/ 1 w 27"/>
                <a:gd name="T65" fmla="*/ 15 h 27"/>
                <a:gd name="T66" fmla="*/ 3 w 27"/>
                <a:gd name="T67" fmla="*/ 15 h 27"/>
                <a:gd name="T68" fmla="*/ 3 w 27"/>
                <a:gd name="T69" fmla="*/ 12 h 27"/>
                <a:gd name="T70" fmla="*/ 26 w 27"/>
                <a:gd name="T71" fmla="*/ 12 h 27"/>
                <a:gd name="T72" fmla="*/ 24 w 27"/>
                <a:gd name="T73" fmla="*/ 12 h 27"/>
                <a:gd name="T74" fmla="*/ 24 w 27"/>
                <a:gd name="T75" fmla="*/ 15 h 27"/>
                <a:gd name="T76" fmla="*/ 26 w 27"/>
                <a:gd name="T77" fmla="*/ 15 h 27"/>
                <a:gd name="T78" fmla="*/ 26 w 27"/>
                <a:gd name="T79" fmla="*/ 12 h 27"/>
                <a:gd name="T80" fmla="*/ 2 w 27"/>
                <a:gd name="T81" fmla="*/ 19 h 27"/>
                <a:gd name="T82" fmla="*/ 3 w 27"/>
                <a:gd name="T83" fmla="*/ 22 h 27"/>
                <a:gd name="T84" fmla="*/ 5 w 27"/>
                <a:gd name="T85" fmla="*/ 20 h 27"/>
                <a:gd name="T86" fmla="*/ 4 w 27"/>
                <a:gd name="T87" fmla="*/ 18 h 27"/>
                <a:gd name="T88" fmla="*/ 2 w 27"/>
                <a:gd name="T89" fmla="*/ 19 h 27"/>
                <a:gd name="T90" fmla="*/ 26 w 27"/>
                <a:gd name="T91" fmla="*/ 9 h 27"/>
                <a:gd name="T92" fmla="*/ 24 w 27"/>
                <a:gd name="T93" fmla="*/ 6 h 27"/>
                <a:gd name="T94" fmla="*/ 22 w 27"/>
                <a:gd name="T95" fmla="*/ 7 h 27"/>
                <a:gd name="T96" fmla="*/ 23 w 27"/>
                <a:gd name="T97" fmla="*/ 9 h 27"/>
                <a:gd name="T98" fmla="*/ 26 w 27"/>
                <a:gd name="T99" fmla="*/ 9 h 27"/>
                <a:gd name="T100" fmla="*/ 6 w 27"/>
                <a:gd name="T101" fmla="*/ 24 h 27"/>
                <a:gd name="T102" fmla="*/ 9 w 27"/>
                <a:gd name="T103" fmla="*/ 26 h 27"/>
                <a:gd name="T104" fmla="*/ 9 w 27"/>
                <a:gd name="T105" fmla="*/ 23 h 27"/>
                <a:gd name="T106" fmla="*/ 7 w 27"/>
                <a:gd name="T107" fmla="*/ 22 h 27"/>
                <a:gd name="T108" fmla="*/ 6 w 27"/>
                <a:gd name="T109" fmla="*/ 24 h 27"/>
                <a:gd name="T110" fmla="*/ 18 w 27"/>
                <a:gd name="T111" fmla="*/ 4 h 27"/>
                <a:gd name="T112" fmla="*/ 20 w 27"/>
                <a:gd name="T113" fmla="*/ 5 h 27"/>
                <a:gd name="T114" fmla="*/ 21 w 27"/>
                <a:gd name="T115" fmla="*/ 3 h 27"/>
                <a:gd name="T116" fmla="*/ 18 w 27"/>
                <a:gd name="T117" fmla="*/ 2 h 27"/>
                <a:gd name="T118" fmla="*/ 18 w 27"/>
                <a:gd name="T119"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 h="27">
                  <a:moveTo>
                    <a:pt x="15" y="1"/>
                  </a:moveTo>
                  <a:cubicBezTo>
                    <a:pt x="15" y="3"/>
                    <a:pt x="15" y="3"/>
                    <a:pt x="15" y="3"/>
                  </a:cubicBezTo>
                  <a:cubicBezTo>
                    <a:pt x="12" y="3"/>
                    <a:pt x="12" y="3"/>
                    <a:pt x="12" y="3"/>
                  </a:cubicBezTo>
                  <a:cubicBezTo>
                    <a:pt x="12" y="1"/>
                    <a:pt x="12" y="1"/>
                    <a:pt x="12" y="1"/>
                  </a:cubicBezTo>
                  <a:cubicBezTo>
                    <a:pt x="13" y="0"/>
                    <a:pt x="14" y="0"/>
                    <a:pt x="15" y="1"/>
                  </a:cubicBezTo>
                  <a:close/>
                  <a:moveTo>
                    <a:pt x="12" y="24"/>
                  </a:moveTo>
                  <a:cubicBezTo>
                    <a:pt x="12" y="26"/>
                    <a:pt x="12" y="26"/>
                    <a:pt x="12" y="26"/>
                  </a:cubicBezTo>
                  <a:cubicBezTo>
                    <a:pt x="13" y="27"/>
                    <a:pt x="14" y="27"/>
                    <a:pt x="15" y="26"/>
                  </a:cubicBezTo>
                  <a:cubicBezTo>
                    <a:pt x="15" y="24"/>
                    <a:pt x="15" y="24"/>
                    <a:pt x="15" y="24"/>
                  </a:cubicBezTo>
                  <a:lnTo>
                    <a:pt x="12" y="24"/>
                  </a:lnTo>
                  <a:close/>
                  <a:moveTo>
                    <a:pt x="6" y="3"/>
                  </a:moveTo>
                  <a:cubicBezTo>
                    <a:pt x="7" y="5"/>
                    <a:pt x="7" y="5"/>
                    <a:pt x="7" y="5"/>
                  </a:cubicBezTo>
                  <a:cubicBezTo>
                    <a:pt x="9" y="4"/>
                    <a:pt x="9" y="4"/>
                    <a:pt x="9" y="4"/>
                  </a:cubicBezTo>
                  <a:cubicBezTo>
                    <a:pt x="9" y="2"/>
                    <a:pt x="9" y="2"/>
                    <a:pt x="9" y="2"/>
                  </a:cubicBezTo>
                  <a:cubicBezTo>
                    <a:pt x="7" y="2"/>
                    <a:pt x="6" y="2"/>
                    <a:pt x="6" y="3"/>
                  </a:cubicBezTo>
                  <a:close/>
                  <a:moveTo>
                    <a:pt x="18" y="23"/>
                  </a:moveTo>
                  <a:cubicBezTo>
                    <a:pt x="18" y="26"/>
                    <a:pt x="18" y="26"/>
                    <a:pt x="18" y="26"/>
                  </a:cubicBezTo>
                  <a:cubicBezTo>
                    <a:pt x="20" y="25"/>
                    <a:pt x="21" y="25"/>
                    <a:pt x="21" y="24"/>
                  </a:cubicBezTo>
                  <a:cubicBezTo>
                    <a:pt x="20" y="22"/>
                    <a:pt x="20" y="22"/>
                    <a:pt x="20" y="22"/>
                  </a:cubicBezTo>
                  <a:lnTo>
                    <a:pt x="18" y="23"/>
                  </a:lnTo>
                  <a:close/>
                  <a:moveTo>
                    <a:pt x="2" y="9"/>
                  </a:moveTo>
                  <a:cubicBezTo>
                    <a:pt x="4" y="9"/>
                    <a:pt x="4" y="9"/>
                    <a:pt x="4" y="9"/>
                  </a:cubicBezTo>
                  <a:cubicBezTo>
                    <a:pt x="5" y="7"/>
                    <a:pt x="5" y="7"/>
                    <a:pt x="5" y="7"/>
                  </a:cubicBezTo>
                  <a:cubicBezTo>
                    <a:pt x="3" y="6"/>
                    <a:pt x="3" y="6"/>
                    <a:pt x="3" y="6"/>
                  </a:cubicBezTo>
                  <a:cubicBezTo>
                    <a:pt x="2" y="6"/>
                    <a:pt x="2" y="7"/>
                    <a:pt x="2" y="9"/>
                  </a:cubicBezTo>
                  <a:close/>
                  <a:moveTo>
                    <a:pt x="22" y="20"/>
                  </a:moveTo>
                  <a:cubicBezTo>
                    <a:pt x="24" y="22"/>
                    <a:pt x="24" y="22"/>
                    <a:pt x="24" y="22"/>
                  </a:cubicBezTo>
                  <a:cubicBezTo>
                    <a:pt x="25" y="21"/>
                    <a:pt x="25" y="20"/>
                    <a:pt x="26" y="19"/>
                  </a:cubicBezTo>
                  <a:cubicBezTo>
                    <a:pt x="23" y="18"/>
                    <a:pt x="23" y="18"/>
                    <a:pt x="23" y="18"/>
                  </a:cubicBezTo>
                  <a:lnTo>
                    <a:pt x="22" y="20"/>
                  </a:lnTo>
                  <a:close/>
                  <a:moveTo>
                    <a:pt x="3" y="12"/>
                  </a:moveTo>
                  <a:cubicBezTo>
                    <a:pt x="1" y="12"/>
                    <a:pt x="1" y="12"/>
                    <a:pt x="1" y="12"/>
                  </a:cubicBezTo>
                  <a:cubicBezTo>
                    <a:pt x="0" y="13"/>
                    <a:pt x="0" y="14"/>
                    <a:pt x="1" y="15"/>
                  </a:cubicBezTo>
                  <a:cubicBezTo>
                    <a:pt x="3" y="15"/>
                    <a:pt x="3" y="15"/>
                    <a:pt x="3" y="15"/>
                  </a:cubicBezTo>
                  <a:lnTo>
                    <a:pt x="3" y="12"/>
                  </a:lnTo>
                  <a:close/>
                  <a:moveTo>
                    <a:pt x="26" y="12"/>
                  </a:moveTo>
                  <a:cubicBezTo>
                    <a:pt x="24" y="12"/>
                    <a:pt x="24" y="12"/>
                    <a:pt x="24" y="12"/>
                  </a:cubicBezTo>
                  <a:cubicBezTo>
                    <a:pt x="24" y="15"/>
                    <a:pt x="24" y="15"/>
                    <a:pt x="24" y="15"/>
                  </a:cubicBezTo>
                  <a:cubicBezTo>
                    <a:pt x="26" y="15"/>
                    <a:pt x="26" y="15"/>
                    <a:pt x="26" y="15"/>
                  </a:cubicBezTo>
                  <a:cubicBezTo>
                    <a:pt x="27" y="14"/>
                    <a:pt x="27" y="13"/>
                    <a:pt x="26" y="12"/>
                  </a:cubicBezTo>
                  <a:close/>
                  <a:moveTo>
                    <a:pt x="2" y="19"/>
                  </a:moveTo>
                  <a:cubicBezTo>
                    <a:pt x="2" y="20"/>
                    <a:pt x="2" y="21"/>
                    <a:pt x="3" y="22"/>
                  </a:cubicBezTo>
                  <a:cubicBezTo>
                    <a:pt x="5" y="20"/>
                    <a:pt x="5" y="20"/>
                    <a:pt x="5" y="20"/>
                  </a:cubicBezTo>
                  <a:cubicBezTo>
                    <a:pt x="4" y="18"/>
                    <a:pt x="4" y="18"/>
                    <a:pt x="4" y="18"/>
                  </a:cubicBezTo>
                  <a:lnTo>
                    <a:pt x="2" y="19"/>
                  </a:lnTo>
                  <a:close/>
                  <a:moveTo>
                    <a:pt x="26" y="9"/>
                  </a:moveTo>
                  <a:cubicBezTo>
                    <a:pt x="25" y="8"/>
                    <a:pt x="25" y="7"/>
                    <a:pt x="24" y="6"/>
                  </a:cubicBezTo>
                  <a:cubicBezTo>
                    <a:pt x="22" y="7"/>
                    <a:pt x="22" y="7"/>
                    <a:pt x="22" y="7"/>
                  </a:cubicBezTo>
                  <a:cubicBezTo>
                    <a:pt x="23" y="9"/>
                    <a:pt x="23" y="9"/>
                    <a:pt x="23" y="9"/>
                  </a:cubicBezTo>
                  <a:lnTo>
                    <a:pt x="26" y="9"/>
                  </a:lnTo>
                  <a:close/>
                  <a:moveTo>
                    <a:pt x="6" y="24"/>
                  </a:moveTo>
                  <a:cubicBezTo>
                    <a:pt x="6" y="25"/>
                    <a:pt x="7" y="25"/>
                    <a:pt x="9" y="26"/>
                  </a:cubicBezTo>
                  <a:cubicBezTo>
                    <a:pt x="9" y="23"/>
                    <a:pt x="9" y="23"/>
                    <a:pt x="9" y="23"/>
                  </a:cubicBezTo>
                  <a:cubicBezTo>
                    <a:pt x="7" y="22"/>
                    <a:pt x="7" y="22"/>
                    <a:pt x="7" y="22"/>
                  </a:cubicBezTo>
                  <a:lnTo>
                    <a:pt x="6" y="24"/>
                  </a:lnTo>
                  <a:close/>
                  <a:moveTo>
                    <a:pt x="18" y="4"/>
                  </a:moveTo>
                  <a:cubicBezTo>
                    <a:pt x="20" y="5"/>
                    <a:pt x="20" y="5"/>
                    <a:pt x="20" y="5"/>
                  </a:cubicBezTo>
                  <a:cubicBezTo>
                    <a:pt x="21" y="3"/>
                    <a:pt x="21" y="3"/>
                    <a:pt x="21" y="3"/>
                  </a:cubicBezTo>
                  <a:cubicBezTo>
                    <a:pt x="21" y="2"/>
                    <a:pt x="20" y="2"/>
                    <a:pt x="18" y="2"/>
                  </a:cubicBezTo>
                  <a:lnTo>
                    <a:pt x="18"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6" name="Oval 428"/>
            <p:cNvSpPr>
              <a:spLocks noChangeArrowheads="1"/>
            </p:cNvSpPr>
            <p:nvPr/>
          </p:nvSpPr>
          <p:spPr bwMode="auto">
            <a:xfrm>
              <a:off x="6887" y="4050"/>
              <a:ext cx="104" cy="105"/>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 name="Oval 429"/>
            <p:cNvSpPr>
              <a:spLocks noChangeArrowheads="1"/>
            </p:cNvSpPr>
            <p:nvPr/>
          </p:nvSpPr>
          <p:spPr bwMode="auto">
            <a:xfrm>
              <a:off x="6911" y="4073"/>
              <a:ext cx="58" cy="58"/>
            </a:xfrm>
            <a:prstGeom prst="ellipse">
              <a:avLst/>
            </a:pr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8" name="Oval 430"/>
            <p:cNvSpPr>
              <a:spLocks noChangeArrowheads="1"/>
            </p:cNvSpPr>
            <p:nvPr/>
          </p:nvSpPr>
          <p:spPr bwMode="auto">
            <a:xfrm>
              <a:off x="6921" y="4083"/>
              <a:ext cx="36" cy="38"/>
            </a:xfrm>
            <a:prstGeom prst="ellipse">
              <a:avLst/>
            </a:prstGeom>
            <a:solidFill>
              <a:srgbClr val="9B9A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9" name="Freeform 431"/>
            <p:cNvSpPr>
              <a:spLocks noEditPoints="1"/>
            </p:cNvSpPr>
            <p:nvPr/>
          </p:nvSpPr>
          <p:spPr bwMode="auto">
            <a:xfrm>
              <a:off x="6923" y="4085"/>
              <a:ext cx="32" cy="34"/>
            </a:xfrm>
            <a:custGeom>
              <a:avLst/>
              <a:gdLst>
                <a:gd name="T0" fmla="*/ 13 w 16"/>
                <a:gd name="T1" fmla="*/ 9 h 17"/>
                <a:gd name="T2" fmla="*/ 8 w 16"/>
                <a:gd name="T3" fmla="*/ 14 h 17"/>
                <a:gd name="T4" fmla="*/ 3 w 16"/>
                <a:gd name="T5" fmla="*/ 9 h 17"/>
                <a:gd name="T6" fmla="*/ 8 w 16"/>
                <a:gd name="T7" fmla="*/ 4 h 17"/>
                <a:gd name="T8" fmla="*/ 13 w 16"/>
                <a:gd name="T9" fmla="*/ 9 h 17"/>
                <a:gd name="T10" fmla="*/ 7 w 16"/>
                <a:gd name="T11" fmla="*/ 0 h 17"/>
                <a:gd name="T12" fmla="*/ 7 w 16"/>
                <a:gd name="T13" fmla="*/ 2 h 17"/>
                <a:gd name="T14" fmla="*/ 7 w 16"/>
                <a:gd name="T15" fmla="*/ 3 h 17"/>
                <a:gd name="T16" fmla="*/ 9 w 16"/>
                <a:gd name="T17" fmla="*/ 3 h 17"/>
                <a:gd name="T18" fmla="*/ 9 w 16"/>
                <a:gd name="T19" fmla="*/ 2 h 17"/>
                <a:gd name="T20" fmla="*/ 9 w 16"/>
                <a:gd name="T21" fmla="*/ 0 h 17"/>
                <a:gd name="T22" fmla="*/ 7 w 16"/>
                <a:gd name="T23" fmla="*/ 0 h 17"/>
                <a:gd name="T24" fmla="*/ 9 w 16"/>
                <a:gd name="T25" fmla="*/ 15 h 17"/>
                <a:gd name="T26" fmla="*/ 9 w 16"/>
                <a:gd name="T27" fmla="*/ 16 h 17"/>
                <a:gd name="T28" fmla="*/ 9 w 16"/>
                <a:gd name="T29" fmla="*/ 17 h 17"/>
                <a:gd name="T30" fmla="*/ 7 w 16"/>
                <a:gd name="T31" fmla="*/ 17 h 17"/>
                <a:gd name="T32" fmla="*/ 7 w 16"/>
                <a:gd name="T33" fmla="*/ 16 h 17"/>
                <a:gd name="T34" fmla="*/ 7 w 16"/>
                <a:gd name="T35" fmla="*/ 15 h 17"/>
                <a:gd name="T36" fmla="*/ 9 w 16"/>
                <a:gd name="T37" fmla="*/ 15 h 17"/>
                <a:gd name="T38" fmla="*/ 14 w 16"/>
                <a:gd name="T39" fmla="*/ 3 h 17"/>
                <a:gd name="T40" fmla="*/ 14 w 16"/>
                <a:gd name="T41" fmla="*/ 4 h 17"/>
                <a:gd name="T42" fmla="*/ 13 w 16"/>
                <a:gd name="T43" fmla="*/ 5 h 17"/>
                <a:gd name="T44" fmla="*/ 12 w 16"/>
                <a:gd name="T45" fmla="*/ 4 h 17"/>
                <a:gd name="T46" fmla="*/ 12 w 16"/>
                <a:gd name="T47" fmla="*/ 3 h 17"/>
                <a:gd name="T48" fmla="*/ 14 w 16"/>
                <a:gd name="T49" fmla="*/ 2 h 17"/>
                <a:gd name="T50" fmla="*/ 14 w 16"/>
                <a:gd name="T51" fmla="*/ 3 h 17"/>
                <a:gd name="T52" fmla="*/ 4 w 16"/>
                <a:gd name="T53" fmla="*/ 13 h 17"/>
                <a:gd name="T54" fmla="*/ 4 w 16"/>
                <a:gd name="T55" fmla="*/ 15 h 17"/>
                <a:gd name="T56" fmla="*/ 3 w 16"/>
                <a:gd name="T57" fmla="*/ 15 h 17"/>
                <a:gd name="T58" fmla="*/ 2 w 16"/>
                <a:gd name="T59" fmla="*/ 14 h 17"/>
                <a:gd name="T60" fmla="*/ 2 w 16"/>
                <a:gd name="T61" fmla="*/ 13 h 17"/>
                <a:gd name="T62" fmla="*/ 3 w 16"/>
                <a:gd name="T63" fmla="*/ 13 h 17"/>
                <a:gd name="T64" fmla="*/ 4 w 16"/>
                <a:gd name="T65" fmla="*/ 13 h 17"/>
                <a:gd name="T66" fmla="*/ 16 w 16"/>
                <a:gd name="T67" fmla="*/ 9 h 17"/>
                <a:gd name="T68" fmla="*/ 15 w 16"/>
                <a:gd name="T69" fmla="*/ 10 h 17"/>
                <a:gd name="T70" fmla="*/ 14 w 16"/>
                <a:gd name="T71" fmla="*/ 9 h 17"/>
                <a:gd name="T72" fmla="*/ 14 w 16"/>
                <a:gd name="T73" fmla="*/ 8 h 17"/>
                <a:gd name="T74" fmla="*/ 15 w 16"/>
                <a:gd name="T75" fmla="*/ 7 h 17"/>
                <a:gd name="T76" fmla="*/ 16 w 16"/>
                <a:gd name="T77" fmla="*/ 8 h 17"/>
                <a:gd name="T78" fmla="*/ 16 w 16"/>
                <a:gd name="T79" fmla="*/ 9 h 17"/>
                <a:gd name="T80" fmla="*/ 2 w 16"/>
                <a:gd name="T81" fmla="*/ 9 h 17"/>
                <a:gd name="T82" fmla="*/ 1 w 16"/>
                <a:gd name="T83" fmla="*/ 10 h 17"/>
                <a:gd name="T84" fmla="*/ 0 w 16"/>
                <a:gd name="T85" fmla="*/ 9 h 17"/>
                <a:gd name="T86" fmla="*/ 0 w 16"/>
                <a:gd name="T87" fmla="*/ 8 h 17"/>
                <a:gd name="T88" fmla="*/ 1 w 16"/>
                <a:gd name="T89" fmla="*/ 7 h 17"/>
                <a:gd name="T90" fmla="*/ 2 w 16"/>
                <a:gd name="T91" fmla="*/ 8 h 17"/>
                <a:gd name="T92" fmla="*/ 2 w 16"/>
                <a:gd name="T93" fmla="*/ 9 h 17"/>
                <a:gd name="T94" fmla="*/ 14 w 16"/>
                <a:gd name="T95" fmla="*/ 15 h 17"/>
                <a:gd name="T96" fmla="*/ 12 w 16"/>
                <a:gd name="T97" fmla="*/ 15 h 17"/>
                <a:gd name="T98" fmla="*/ 12 w 16"/>
                <a:gd name="T99" fmla="*/ 13 h 17"/>
                <a:gd name="T100" fmla="*/ 13 w 16"/>
                <a:gd name="T101" fmla="*/ 13 h 17"/>
                <a:gd name="T102" fmla="*/ 14 w 16"/>
                <a:gd name="T103" fmla="*/ 13 h 17"/>
                <a:gd name="T104" fmla="*/ 14 w 16"/>
                <a:gd name="T105" fmla="*/ 14 h 17"/>
                <a:gd name="T106" fmla="*/ 14 w 16"/>
                <a:gd name="T107" fmla="*/ 15 h 17"/>
                <a:gd name="T108" fmla="*/ 3 w 16"/>
                <a:gd name="T109" fmla="*/ 5 h 17"/>
                <a:gd name="T110" fmla="*/ 2 w 16"/>
                <a:gd name="T111" fmla="*/ 4 h 17"/>
                <a:gd name="T112" fmla="*/ 2 w 16"/>
                <a:gd name="T113" fmla="*/ 3 h 17"/>
                <a:gd name="T114" fmla="*/ 3 w 16"/>
                <a:gd name="T115" fmla="*/ 2 h 17"/>
                <a:gd name="T116" fmla="*/ 4 w 16"/>
                <a:gd name="T117" fmla="*/ 3 h 17"/>
                <a:gd name="T118" fmla="*/ 4 w 16"/>
                <a:gd name="T119" fmla="*/ 4 h 17"/>
                <a:gd name="T120" fmla="*/ 3 w 16"/>
                <a:gd name="T121"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 h="17">
                  <a:moveTo>
                    <a:pt x="13" y="9"/>
                  </a:moveTo>
                  <a:cubicBezTo>
                    <a:pt x="13" y="11"/>
                    <a:pt x="11" y="14"/>
                    <a:pt x="8" y="14"/>
                  </a:cubicBezTo>
                  <a:cubicBezTo>
                    <a:pt x="5" y="14"/>
                    <a:pt x="3" y="11"/>
                    <a:pt x="3" y="9"/>
                  </a:cubicBezTo>
                  <a:cubicBezTo>
                    <a:pt x="3" y="6"/>
                    <a:pt x="5" y="4"/>
                    <a:pt x="8" y="4"/>
                  </a:cubicBezTo>
                  <a:cubicBezTo>
                    <a:pt x="11" y="4"/>
                    <a:pt x="13" y="6"/>
                    <a:pt x="13" y="9"/>
                  </a:cubicBezTo>
                  <a:close/>
                  <a:moveTo>
                    <a:pt x="7" y="0"/>
                  </a:moveTo>
                  <a:cubicBezTo>
                    <a:pt x="7" y="2"/>
                    <a:pt x="7" y="2"/>
                    <a:pt x="7" y="2"/>
                  </a:cubicBezTo>
                  <a:cubicBezTo>
                    <a:pt x="7" y="3"/>
                    <a:pt x="7" y="3"/>
                    <a:pt x="7" y="3"/>
                  </a:cubicBezTo>
                  <a:cubicBezTo>
                    <a:pt x="9" y="3"/>
                    <a:pt x="9" y="3"/>
                    <a:pt x="9" y="3"/>
                  </a:cubicBezTo>
                  <a:cubicBezTo>
                    <a:pt x="9" y="2"/>
                    <a:pt x="9" y="2"/>
                    <a:pt x="9" y="2"/>
                  </a:cubicBezTo>
                  <a:cubicBezTo>
                    <a:pt x="9" y="0"/>
                    <a:pt x="9" y="0"/>
                    <a:pt x="9" y="0"/>
                  </a:cubicBezTo>
                  <a:lnTo>
                    <a:pt x="7" y="0"/>
                  </a:lnTo>
                  <a:close/>
                  <a:moveTo>
                    <a:pt x="9" y="15"/>
                  </a:moveTo>
                  <a:cubicBezTo>
                    <a:pt x="9" y="16"/>
                    <a:pt x="9" y="16"/>
                    <a:pt x="9" y="16"/>
                  </a:cubicBezTo>
                  <a:cubicBezTo>
                    <a:pt x="9" y="17"/>
                    <a:pt x="9" y="17"/>
                    <a:pt x="9" y="17"/>
                  </a:cubicBezTo>
                  <a:cubicBezTo>
                    <a:pt x="7" y="17"/>
                    <a:pt x="7" y="17"/>
                    <a:pt x="7" y="17"/>
                  </a:cubicBezTo>
                  <a:cubicBezTo>
                    <a:pt x="7" y="16"/>
                    <a:pt x="7" y="16"/>
                    <a:pt x="7" y="16"/>
                  </a:cubicBezTo>
                  <a:cubicBezTo>
                    <a:pt x="7" y="15"/>
                    <a:pt x="7" y="15"/>
                    <a:pt x="7" y="15"/>
                  </a:cubicBezTo>
                  <a:lnTo>
                    <a:pt x="9" y="15"/>
                  </a:lnTo>
                  <a:close/>
                  <a:moveTo>
                    <a:pt x="14" y="3"/>
                  </a:moveTo>
                  <a:cubicBezTo>
                    <a:pt x="14" y="4"/>
                    <a:pt x="14" y="4"/>
                    <a:pt x="14" y="4"/>
                  </a:cubicBezTo>
                  <a:cubicBezTo>
                    <a:pt x="13" y="5"/>
                    <a:pt x="13" y="5"/>
                    <a:pt x="13" y="5"/>
                  </a:cubicBezTo>
                  <a:cubicBezTo>
                    <a:pt x="12" y="4"/>
                    <a:pt x="12" y="4"/>
                    <a:pt x="12" y="4"/>
                  </a:cubicBezTo>
                  <a:cubicBezTo>
                    <a:pt x="12" y="3"/>
                    <a:pt x="12" y="3"/>
                    <a:pt x="12" y="3"/>
                  </a:cubicBezTo>
                  <a:cubicBezTo>
                    <a:pt x="14" y="2"/>
                    <a:pt x="14" y="2"/>
                    <a:pt x="14" y="2"/>
                  </a:cubicBezTo>
                  <a:lnTo>
                    <a:pt x="14" y="3"/>
                  </a:lnTo>
                  <a:close/>
                  <a:moveTo>
                    <a:pt x="4" y="13"/>
                  </a:moveTo>
                  <a:cubicBezTo>
                    <a:pt x="4" y="15"/>
                    <a:pt x="4" y="15"/>
                    <a:pt x="4" y="15"/>
                  </a:cubicBezTo>
                  <a:cubicBezTo>
                    <a:pt x="3" y="15"/>
                    <a:pt x="3" y="15"/>
                    <a:pt x="3" y="15"/>
                  </a:cubicBezTo>
                  <a:cubicBezTo>
                    <a:pt x="2" y="14"/>
                    <a:pt x="2" y="14"/>
                    <a:pt x="2" y="14"/>
                  </a:cubicBezTo>
                  <a:cubicBezTo>
                    <a:pt x="2" y="13"/>
                    <a:pt x="2" y="13"/>
                    <a:pt x="2" y="13"/>
                  </a:cubicBezTo>
                  <a:cubicBezTo>
                    <a:pt x="3" y="13"/>
                    <a:pt x="3" y="13"/>
                    <a:pt x="3" y="13"/>
                  </a:cubicBezTo>
                  <a:lnTo>
                    <a:pt x="4" y="13"/>
                  </a:lnTo>
                  <a:close/>
                  <a:moveTo>
                    <a:pt x="16" y="9"/>
                  </a:moveTo>
                  <a:cubicBezTo>
                    <a:pt x="15" y="10"/>
                    <a:pt x="15" y="10"/>
                    <a:pt x="15" y="10"/>
                  </a:cubicBezTo>
                  <a:cubicBezTo>
                    <a:pt x="14" y="9"/>
                    <a:pt x="14" y="9"/>
                    <a:pt x="14" y="9"/>
                  </a:cubicBezTo>
                  <a:cubicBezTo>
                    <a:pt x="14" y="8"/>
                    <a:pt x="14" y="8"/>
                    <a:pt x="14" y="8"/>
                  </a:cubicBezTo>
                  <a:cubicBezTo>
                    <a:pt x="15" y="7"/>
                    <a:pt x="15" y="7"/>
                    <a:pt x="15" y="7"/>
                  </a:cubicBezTo>
                  <a:cubicBezTo>
                    <a:pt x="16" y="8"/>
                    <a:pt x="16" y="8"/>
                    <a:pt x="16" y="8"/>
                  </a:cubicBezTo>
                  <a:lnTo>
                    <a:pt x="16" y="9"/>
                  </a:lnTo>
                  <a:close/>
                  <a:moveTo>
                    <a:pt x="2" y="9"/>
                  </a:moveTo>
                  <a:cubicBezTo>
                    <a:pt x="1" y="10"/>
                    <a:pt x="1" y="10"/>
                    <a:pt x="1" y="10"/>
                  </a:cubicBezTo>
                  <a:cubicBezTo>
                    <a:pt x="0" y="9"/>
                    <a:pt x="0" y="9"/>
                    <a:pt x="0" y="9"/>
                  </a:cubicBezTo>
                  <a:cubicBezTo>
                    <a:pt x="0" y="8"/>
                    <a:pt x="0" y="8"/>
                    <a:pt x="0" y="8"/>
                  </a:cubicBezTo>
                  <a:cubicBezTo>
                    <a:pt x="1" y="7"/>
                    <a:pt x="1" y="7"/>
                    <a:pt x="1" y="7"/>
                  </a:cubicBezTo>
                  <a:cubicBezTo>
                    <a:pt x="2" y="8"/>
                    <a:pt x="2" y="8"/>
                    <a:pt x="2" y="8"/>
                  </a:cubicBezTo>
                  <a:lnTo>
                    <a:pt x="2" y="9"/>
                  </a:lnTo>
                  <a:close/>
                  <a:moveTo>
                    <a:pt x="14" y="15"/>
                  </a:moveTo>
                  <a:cubicBezTo>
                    <a:pt x="12" y="15"/>
                    <a:pt x="12" y="15"/>
                    <a:pt x="12" y="15"/>
                  </a:cubicBezTo>
                  <a:cubicBezTo>
                    <a:pt x="12" y="13"/>
                    <a:pt x="12" y="13"/>
                    <a:pt x="12" y="13"/>
                  </a:cubicBezTo>
                  <a:cubicBezTo>
                    <a:pt x="13" y="13"/>
                    <a:pt x="13" y="13"/>
                    <a:pt x="13" y="13"/>
                  </a:cubicBezTo>
                  <a:cubicBezTo>
                    <a:pt x="14" y="13"/>
                    <a:pt x="14" y="13"/>
                    <a:pt x="14" y="13"/>
                  </a:cubicBezTo>
                  <a:cubicBezTo>
                    <a:pt x="14" y="14"/>
                    <a:pt x="14" y="14"/>
                    <a:pt x="14" y="14"/>
                  </a:cubicBezTo>
                  <a:lnTo>
                    <a:pt x="14" y="15"/>
                  </a:lnTo>
                  <a:close/>
                  <a:moveTo>
                    <a:pt x="3" y="5"/>
                  </a:moveTo>
                  <a:cubicBezTo>
                    <a:pt x="2" y="4"/>
                    <a:pt x="2" y="4"/>
                    <a:pt x="2" y="4"/>
                  </a:cubicBezTo>
                  <a:cubicBezTo>
                    <a:pt x="2" y="3"/>
                    <a:pt x="2" y="3"/>
                    <a:pt x="2" y="3"/>
                  </a:cubicBezTo>
                  <a:cubicBezTo>
                    <a:pt x="3" y="2"/>
                    <a:pt x="3" y="2"/>
                    <a:pt x="3" y="2"/>
                  </a:cubicBezTo>
                  <a:cubicBezTo>
                    <a:pt x="4" y="3"/>
                    <a:pt x="4" y="3"/>
                    <a:pt x="4" y="3"/>
                  </a:cubicBezTo>
                  <a:cubicBezTo>
                    <a:pt x="4" y="4"/>
                    <a:pt x="4" y="4"/>
                    <a:pt x="4" y="4"/>
                  </a:cubicBezTo>
                  <a:lnTo>
                    <a:pt x="3"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 name="Freeform 432"/>
            <p:cNvSpPr>
              <a:spLocks noEditPoints="1"/>
            </p:cNvSpPr>
            <p:nvPr/>
          </p:nvSpPr>
          <p:spPr bwMode="auto">
            <a:xfrm>
              <a:off x="6913" y="4075"/>
              <a:ext cx="52" cy="54"/>
            </a:xfrm>
            <a:custGeom>
              <a:avLst/>
              <a:gdLst>
                <a:gd name="T0" fmla="*/ 15 w 26"/>
                <a:gd name="T1" fmla="*/ 1 h 27"/>
                <a:gd name="T2" fmla="*/ 14 w 26"/>
                <a:gd name="T3" fmla="*/ 3 h 27"/>
                <a:gd name="T4" fmla="*/ 12 w 26"/>
                <a:gd name="T5" fmla="*/ 3 h 27"/>
                <a:gd name="T6" fmla="*/ 11 w 26"/>
                <a:gd name="T7" fmla="*/ 1 h 27"/>
                <a:gd name="T8" fmla="*/ 15 w 26"/>
                <a:gd name="T9" fmla="*/ 1 h 27"/>
                <a:gd name="T10" fmla="*/ 12 w 26"/>
                <a:gd name="T11" fmla="*/ 24 h 27"/>
                <a:gd name="T12" fmla="*/ 11 w 26"/>
                <a:gd name="T13" fmla="*/ 26 h 27"/>
                <a:gd name="T14" fmla="*/ 15 w 26"/>
                <a:gd name="T15" fmla="*/ 26 h 27"/>
                <a:gd name="T16" fmla="*/ 14 w 26"/>
                <a:gd name="T17" fmla="*/ 24 h 27"/>
                <a:gd name="T18" fmla="*/ 12 w 26"/>
                <a:gd name="T19" fmla="*/ 24 h 27"/>
                <a:gd name="T20" fmla="*/ 5 w 26"/>
                <a:gd name="T21" fmla="*/ 3 h 27"/>
                <a:gd name="T22" fmla="*/ 7 w 26"/>
                <a:gd name="T23" fmla="*/ 5 h 27"/>
                <a:gd name="T24" fmla="*/ 9 w 26"/>
                <a:gd name="T25" fmla="*/ 4 h 27"/>
                <a:gd name="T26" fmla="*/ 8 w 26"/>
                <a:gd name="T27" fmla="*/ 2 h 27"/>
                <a:gd name="T28" fmla="*/ 5 w 26"/>
                <a:gd name="T29" fmla="*/ 3 h 27"/>
                <a:gd name="T30" fmla="*/ 17 w 26"/>
                <a:gd name="T31" fmla="*/ 23 h 27"/>
                <a:gd name="T32" fmla="*/ 18 w 26"/>
                <a:gd name="T33" fmla="*/ 26 h 27"/>
                <a:gd name="T34" fmla="*/ 21 w 26"/>
                <a:gd name="T35" fmla="*/ 24 h 27"/>
                <a:gd name="T36" fmla="*/ 19 w 26"/>
                <a:gd name="T37" fmla="*/ 22 h 27"/>
                <a:gd name="T38" fmla="*/ 17 w 26"/>
                <a:gd name="T39" fmla="*/ 23 h 27"/>
                <a:gd name="T40" fmla="*/ 1 w 26"/>
                <a:gd name="T41" fmla="*/ 9 h 27"/>
                <a:gd name="T42" fmla="*/ 3 w 26"/>
                <a:gd name="T43" fmla="*/ 9 h 27"/>
                <a:gd name="T44" fmla="*/ 5 w 26"/>
                <a:gd name="T45" fmla="*/ 7 h 27"/>
                <a:gd name="T46" fmla="*/ 3 w 26"/>
                <a:gd name="T47" fmla="*/ 6 h 27"/>
                <a:gd name="T48" fmla="*/ 1 w 26"/>
                <a:gd name="T49" fmla="*/ 9 h 27"/>
                <a:gd name="T50" fmla="*/ 22 w 26"/>
                <a:gd name="T51" fmla="*/ 20 h 27"/>
                <a:gd name="T52" fmla="*/ 23 w 26"/>
                <a:gd name="T53" fmla="*/ 22 h 27"/>
                <a:gd name="T54" fmla="*/ 25 w 26"/>
                <a:gd name="T55" fmla="*/ 19 h 27"/>
                <a:gd name="T56" fmla="*/ 23 w 26"/>
                <a:gd name="T57" fmla="*/ 18 h 27"/>
                <a:gd name="T58" fmla="*/ 22 w 26"/>
                <a:gd name="T59" fmla="*/ 20 h 27"/>
                <a:gd name="T60" fmla="*/ 3 w 26"/>
                <a:gd name="T61" fmla="*/ 12 h 27"/>
                <a:gd name="T62" fmla="*/ 0 w 26"/>
                <a:gd name="T63" fmla="*/ 12 h 27"/>
                <a:gd name="T64" fmla="*/ 0 w 26"/>
                <a:gd name="T65" fmla="*/ 15 h 27"/>
                <a:gd name="T66" fmla="*/ 3 w 26"/>
                <a:gd name="T67" fmla="*/ 15 h 27"/>
                <a:gd name="T68" fmla="*/ 3 w 26"/>
                <a:gd name="T69" fmla="*/ 12 h 27"/>
                <a:gd name="T70" fmla="*/ 26 w 26"/>
                <a:gd name="T71" fmla="*/ 12 h 27"/>
                <a:gd name="T72" fmla="*/ 24 w 26"/>
                <a:gd name="T73" fmla="*/ 12 h 27"/>
                <a:gd name="T74" fmla="*/ 24 w 26"/>
                <a:gd name="T75" fmla="*/ 15 h 27"/>
                <a:gd name="T76" fmla="*/ 26 w 26"/>
                <a:gd name="T77" fmla="*/ 15 h 27"/>
                <a:gd name="T78" fmla="*/ 26 w 26"/>
                <a:gd name="T79" fmla="*/ 12 h 27"/>
                <a:gd name="T80" fmla="*/ 1 w 26"/>
                <a:gd name="T81" fmla="*/ 19 h 27"/>
                <a:gd name="T82" fmla="*/ 3 w 26"/>
                <a:gd name="T83" fmla="*/ 22 h 27"/>
                <a:gd name="T84" fmla="*/ 5 w 26"/>
                <a:gd name="T85" fmla="*/ 20 h 27"/>
                <a:gd name="T86" fmla="*/ 3 w 26"/>
                <a:gd name="T87" fmla="*/ 18 h 27"/>
                <a:gd name="T88" fmla="*/ 1 w 26"/>
                <a:gd name="T89" fmla="*/ 19 h 27"/>
                <a:gd name="T90" fmla="*/ 25 w 26"/>
                <a:gd name="T91" fmla="*/ 9 h 27"/>
                <a:gd name="T92" fmla="*/ 23 w 26"/>
                <a:gd name="T93" fmla="*/ 6 h 27"/>
                <a:gd name="T94" fmla="*/ 22 w 26"/>
                <a:gd name="T95" fmla="*/ 7 h 27"/>
                <a:gd name="T96" fmla="*/ 23 w 26"/>
                <a:gd name="T97" fmla="*/ 9 h 27"/>
                <a:gd name="T98" fmla="*/ 25 w 26"/>
                <a:gd name="T99" fmla="*/ 9 h 27"/>
                <a:gd name="T100" fmla="*/ 5 w 26"/>
                <a:gd name="T101" fmla="*/ 24 h 27"/>
                <a:gd name="T102" fmla="*/ 8 w 26"/>
                <a:gd name="T103" fmla="*/ 26 h 27"/>
                <a:gd name="T104" fmla="*/ 9 w 26"/>
                <a:gd name="T105" fmla="*/ 23 h 27"/>
                <a:gd name="T106" fmla="*/ 7 w 26"/>
                <a:gd name="T107" fmla="*/ 22 h 27"/>
                <a:gd name="T108" fmla="*/ 5 w 26"/>
                <a:gd name="T109" fmla="*/ 24 h 27"/>
                <a:gd name="T110" fmla="*/ 17 w 26"/>
                <a:gd name="T111" fmla="*/ 4 h 27"/>
                <a:gd name="T112" fmla="*/ 19 w 26"/>
                <a:gd name="T113" fmla="*/ 5 h 27"/>
                <a:gd name="T114" fmla="*/ 21 w 26"/>
                <a:gd name="T115" fmla="*/ 3 h 27"/>
                <a:gd name="T116" fmla="*/ 18 w 26"/>
                <a:gd name="T117" fmla="*/ 2 h 27"/>
                <a:gd name="T118" fmla="*/ 17 w 26"/>
                <a:gd name="T119"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 h="27">
                  <a:moveTo>
                    <a:pt x="15" y="1"/>
                  </a:moveTo>
                  <a:cubicBezTo>
                    <a:pt x="14" y="3"/>
                    <a:pt x="14" y="3"/>
                    <a:pt x="14" y="3"/>
                  </a:cubicBezTo>
                  <a:cubicBezTo>
                    <a:pt x="12" y="3"/>
                    <a:pt x="12" y="3"/>
                    <a:pt x="12" y="3"/>
                  </a:cubicBezTo>
                  <a:cubicBezTo>
                    <a:pt x="11" y="1"/>
                    <a:pt x="11" y="1"/>
                    <a:pt x="11" y="1"/>
                  </a:cubicBezTo>
                  <a:cubicBezTo>
                    <a:pt x="13" y="0"/>
                    <a:pt x="14" y="0"/>
                    <a:pt x="15" y="1"/>
                  </a:cubicBezTo>
                  <a:close/>
                  <a:moveTo>
                    <a:pt x="12" y="24"/>
                  </a:moveTo>
                  <a:cubicBezTo>
                    <a:pt x="11" y="26"/>
                    <a:pt x="11" y="26"/>
                    <a:pt x="11" y="26"/>
                  </a:cubicBezTo>
                  <a:cubicBezTo>
                    <a:pt x="12" y="27"/>
                    <a:pt x="14" y="27"/>
                    <a:pt x="15" y="26"/>
                  </a:cubicBezTo>
                  <a:cubicBezTo>
                    <a:pt x="14" y="24"/>
                    <a:pt x="14" y="24"/>
                    <a:pt x="14" y="24"/>
                  </a:cubicBezTo>
                  <a:lnTo>
                    <a:pt x="12" y="24"/>
                  </a:lnTo>
                  <a:close/>
                  <a:moveTo>
                    <a:pt x="5" y="3"/>
                  </a:moveTo>
                  <a:cubicBezTo>
                    <a:pt x="7" y="5"/>
                    <a:pt x="7" y="5"/>
                    <a:pt x="7" y="5"/>
                  </a:cubicBezTo>
                  <a:cubicBezTo>
                    <a:pt x="9" y="4"/>
                    <a:pt x="9" y="4"/>
                    <a:pt x="9" y="4"/>
                  </a:cubicBezTo>
                  <a:cubicBezTo>
                    <a:pt x="8" y="2"/>
                    <a:pt x="8" y="2"/>
                    <a:pt x="8" y="2"/>
                  </a:cubicBezTo>
                  <a:cubicBezTo>
                    <a:pt x="7" y="2"/>
                    <a:pt x="6" y="2"/>
                    <a:pt x="5" y="3"/>
                  </a:cubicBezTo>
                  <a:close/>
                  <a:moveTo>
                    <a:pt x="17" y="23"/>
                  </a:moveTo>
                  <a:cubicBezTo>
                    <a:pt x="18" y="26"/>
                    <a:pt x="18" y="26"/>
                    <a:pt x="18" y="26"/>
                  </a:cubicBezTo>
                  <a:cubicBezTo>
                    <a:pt x="19" y="25"/>
                    <a:pt x="20" y="25"/>
                    <a:pt x="21" y="24"/>
                  </a:cubicBezTo>
                  <a:cubicBezTo>
                    <a:pt x="19" y="22"/>
                    <a:pt x="19" y="22"/>
                    <a:pt x="19" y="22"/>
                  </a:cubicBezTo>
                  <a:lnTo>
                    <a:pt x="17" y="23"/>
                  </a:lnTo>
                  <a:close/>
                  <a:moveTo>
                    <a:pt x="1" y="9"/>
                  </a:moveTo>
                  <a:cubicBezTo>
                    <a:pt x="3" y="9"/>
                    <a:pt x="3" y="9"/>
                    <a:pt x="3" y="9"/>
                  </a:cubicBezTo>
                  <a:cubicBezTo>
                    <a:pt x="5" y="7"/>
                    <a:pt x="5" y="7"/>
                    <a:pt x="5" y="7"/>
                  </a:cubicBezTo>
                  <a:cubicBezTo>
                    <a:pt x="3" y="6"/>
                    <a:pt x="3" y="6"/>
                    <a:pt x="3" y="6"/>
                  </a:cubicBezTo>
                  <a:cubicBezTo>
                    <a:pt x="2" y="6"/>
                    <a:pt x="1" y="7"/>
                    <a:pt x="1" y="9"/>
                  </a:cubicBezTo>
                  <a:close/>
                  <a:moveTo>
                    <a:pt x="22" y="20"/>
                  </a:moveTo>
                  <a:cubicBezTo>
                    <a:pt x="23" y="22"/>
                    <a:pt x="23" y="22"/>
                    <a:pt x="23" y="22"/>
                  </a:cubicBezTo>
                  <a:cubicBezTo>
                    <a:pt x="24" y="21"/>
                    <a:pt x="25" y="20"/>
                    <a:pt x="25" y="19"/>
                  </a:cubicBezTo>
                  <a:cubicBezTo>
                    <a:pt x="23" y="18"/>
                    <a:pt x="23" y="18"/>
                    <a:pt x="23" y="18"/>
                  </a:cubicBezTo>
                  <a:lnTo>
                    <a:pt x="22" y="20"/>
                  </a:lnTo>
                  <a:close/>
                  <a:moveTo>
                    <a:pt x="3" y="12"/>
                  </a:moveTo>
                  <a:cubicBezTo>
                    <a:pt x="0" y="12"/>
                    <a:pt x="0" y="12"/>
                    <a:pt x="0" y="12"/>
                  </a:cubicBezTo>
                  <a:cubicBezTo>
                    <a:pt x="0" y="13"/>
                    <a:pt x="0" y="14"/>
                    <a:pt x="0" y="15"/>
                  </a:cubicBezTo>
                  <a:cubicBezTo>
                    <a:pt x="3" y="15"/>
                    <a:pt x="3" y="15"/>
                    <a:pt x="3" y="15"/>
                  </a:cubicBezTo>
                  <a:lnTo>
                    <a:pt x="3" y="12"/>
                  </a:lnTo>
                  <a:close/>
                  <a:moveTo>
                    <a:pt x="26" y="12"/>
                  </a:moveTo>
                  <a:cubicBezTo>
                    <a:pt x="24" y="12"/>
                    <a:pt x="24" y="12"/>
                    <a:pt x="24" y="12"/>
                  </a:cubicBezTo>
                  <a:cubicBezTo>
                    <a:pt x="24" y="15"/>
                    <a:pt x="24" y="15"/>
                    <a:pt x="24" y="15"/>
                  </a:cubicBezTo>
                  <a:cubicBezTo>
                    <a:pt x="26" y="15"/>
                    <a:pt x="26" y="15"/>
                    <a:pt x="26" y="15"/>
                  </a:cubicBezTo>
                  <a:cubicBezTo>
                    <a:pt x="26" y="14"/>
                    <a:pt x="26" y="13"/>
                    <a:pt x="26" y="12"/>
                  </a:cubicBezTo>
                  <a:close/>
                  <a:moveTo>
                    <a:pt x="1" y="19"/>
                  </a:moveTo>
                  <a:cubicBezTo>
                    <a:pt x="1" y="20"/>
                    <a:pt x="2" y="21"/>
                    <a:pt x="3" y="22"/>
                  </a:cubicBezTo>
                  <a:cubicBezTo>
                    <a:pt x="5" y="20"/>
                    <a:pt x="5" y="20"/>
                    <a:pt x="5" y="20"/>
                  </a:cubicBezTo>
                  <a:cubicBezTo>
                    <a:pt x="3" y="18"/>
                    <a:pt x="3" y="18"/>
                    <a:pt x="3" y="18"/>
                  </a:cubicBezTo>
                  <a:lnTo>
                    <a:pt x="1" y="19"/>
                  </a:lnTo>
                  <a:close/>
                  <a:moveTo>
                    <a:pt x="25" y="9"/>
                  </a:moveTo>
                  <a:cubicBezTo>
                    <a:pt x="25" y="8"/>
                    <a:pt x="24" y="7"/>
                    <a:pt x="23" y="6"/>
                  </a:cubicBezTo>
                  <a:cubicBezTo>
                    <a:pt x="22" y="7"/>
                    <a:pt x="22" y="7"/>
                    <a:pt x="22" y="7"/>
                  </a:cubicBezTo>
                  <a:cubicBezTo>
                    <a:pt x="23" y="9"/>
                    <a:pt x="23" y="9"/>
                    <a:pt x="23" y="9"/>
                  </a:cubicBezTo>
                  <a:lnTo>
                    <a:pt x="25" y="9"/>
                  </a:lnTo>
                  <a:close/>
                  <a:moveTo>
                    <a:pt x="5" y="24"/>
                  </a:moveTo>
                  <a:cubicBezTo>
                    <a:pt x="6" y="25"/>
                    <a:pt x="7" y="25"/>
                    <a:pt x="8" y="26"/>
                  </a:cubicBezTo>
                  <a:cubicBezTo>
                    <a:pt x="9" y="23"/>
                    <a:pt x="9" y="23"/>
                    <a:pt x="9" y="23"/>
                  </a:cubicBezTo>
                  <a:cubicBezTo>
                    <a:pt x="7" y="22"/>
                    <a:pt x="7" y="22"/>
                    <a:pt x="7" y="22"/>
                  </a:cubicBezTo>
                  <a:lnTo>
                    <a:pt x="5" y="24"/>
                  </a:lnTo>
                  <a:close/>
                  <a:moveTo>
                    <a:pt x="17" y="4"/>
                  </a:moveTo>
                  <a:cubicBezTo>
                    <a:pt x="19" y="5"/>
                    <a:pt x="19" y="5"/>
                    <a:pt x="19" y="5"/>
                  </a:cubicBezTo>
                  <a:cubicBezTo>
                    <a:pt x="21" y="3"/>
                    <a:pt x="21" y="3"/>
                    <a:pt x="21" y="3"/>
                  </a:cubicBezTo>
                  <a:cubicBezTo>
                    <a:pt x="20" y="2"/>
                    <a:pt x="19" y="2"/>
                    <a:pt x="18" y="2"/>
                  </a:cubicBezTo>
                  <a:lnTo>
                    <a:pt x="17"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 name="Oval 433"/>
            <p:cNvSpPr>
              <a:spLocks noChangeArrowheads="1"/>
            </p:cNvSpPr>
            <p:nvPr/>
          </p:nvSpPr>
          <p:spPr bwMode="auto">
            <a:xfrm>
              <a:off x="6444" y="4050"/>
              <a:ext cx="105" cy="105"/>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 name="Oval 434"/>
            <p:cNvSpPr>
              <a:spLocks noChangeArrowheads="1"/>
            </p:cNvSpPr>
            <p:nvPr/>
          </p:nvSpPr>
          <p:spPr bwMode="auto">
            <a:xfrm>
              <a:off x="6466" y="4073"/>
              <a:ext cx="58" cy="58"/>
            </a:xfrm>
            <a:prstGeom prst="ellipse">
              <a:avLst/>
            </a:pr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3" name="Oval 435"/>
            <p:cNvSpPr>
              <a:spLocks noChangeArrowheads="1"/>
            </p:cNvSpPr>
            <p:nvPr/>
          </p:nvSpPr>
          <p:spPr bwMode="auto">
            <a:xfrm>
              <a:off x="6476" y="4083"/>
              <a:ext cx="38" cy="38"/>
            </a:xfrm>
            <a:prstGeom prst="ellipse">
              <a:avLst/>
            </a:prstGeom>
            <a:solidFill>
              <a:srgbClr val="9B9A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4" name="Freeform 436"/>
            <p:cNvSpPr>
              <a:spLocks noEditPoints="1"/>
            </p:cNvSpPr>
            <p:nvPr/>
          </p:nvSpPr>
          <p:spPr bwMode="auto">
            <a:xfrm>
              <a:off x="6478" y="4085"/>
              <a:ext cx="34" cy="34"/>
            </a:xfrm>
            <a:custGeom>
              <a:avLst/>
              <a:gdLst>
                <a:gd name="T0" fmla="*/ 14 w 17"/>
                <a:gd name="T1" fmla="*/ 9 h 17"/>
                <a:gd name="T2" fmla="*/ 9 w 17"/>
                <a:gd name="T3" fmla="*/ 14 h 17"/>
                <a:gd name="T4" fmla="*/ 4 w 17"/>
                <a:gd name="T5" fmla="*/ 9 h 17"/>
                <a:gd name="T6" fmla="*/ 9 w 17"/>
                <a:gd name="T7" fmla="*/ 4 h 17"/>
                <a:gd name="T8" fmla="*/ 14 w 17"/>
                <a:gd name="T9" fmla="*/ 9 h 17"/>
                <a:gd name="T10" fmla="*/ 8 w 17"/>
                <a:gd name="T11" fmla="*/ 0 h 17"/>
                <a:gd name="T12" fmla="*/ 7 w 17"/>
                <a:gd name="T13" fmla="*/ 2 h 17"/>
                <a:gd name="T14" fmla="*/ 8 w 17"/>
                <a:gd name="T15" fmla="*/ 3 h 17"/>
                <a:gd name="T16" fmla="*/ 9 w 17"/>
                <a:gd name="T17" fmla="*/ 3 h 17"/>
                <a:gd name="T18" fmla="*/ 10 w 17"/>
                <a:gd name="T19" fmla="*/ 2 h 17"/>
                <a:gd name="T20" fmla="*/ 9 w 17"/>
                <a:gd name="T21" fmla="*/ 0 h 17"/>
                <a:gd name="T22" fmla="*/ 8 w 17"/>
                <a:gd name="T23" fmla="*/ 0 h 17"/>
                <a:gd name="T24" fmla="*/ 9 w 17"/>
                <a:gd name="T25" fmla="*/ 15 h 17"/>
                <a:gd name="T26" fmla="*/ 10 w 17"/>
                <a:gd name="T27" fmla="*/ 16 h 17"/>
                <a:gd name="T28" fmla="*/ 9 w 17"/>
                <a:gd name="T29" fmla="*/ 17 h 17"/>
                <a:gd name="T30" fmla="*/ 8 w 17"/>
                <a:gd name="T31" fmla="*/ 17 h 17"/>
                <a:gd name="T32" fmla="*/ 7 w 17"/>
                <a:gd name="T33" fmla="*/ 16 h 17"/>
                <a:gd name="T34" fmla="*/ 8 w 17"/>
                <a:gd name="T35" fmla="*/ 15 h 17"/>
                <a:gd name="T36" fmla="*/ 9 w 17"/>
                <a:gd name="T37" fmla="*/ 15 h 17"/>
                <a:gd name="T38" fmla="*/ 15 w 17"/>
                <a:gd name="T39" fmla="*/ 3 h 17"/>
                <a:gd name="T40" fmla="*/ 15 w 17"/>
                <a:gd name="T41" fmla="*/ 4 h 17"/>
                <a:gd name="T42" fmla="*/ 13 w 17"/>
                <a:gd name="T43" fmla="*/ 5 h 17"/>
                <a:gd name="T44" fmla="*/ 12 w 17"/>
                <a:gd name="T45" fmla="*/ 4 h 17"/>
                <a:gd name="T46" fmla="*/ 13 w 17"/>
                <a:gd name="T47" fmla="*/ 3 h 17"/>
                <a:gd name="T48" fmla="*/ 14 w 17"/>
                <a:gd name="T49" fmla="*/ 2 h 17"/>
                <a:gd name="T50" fmla="*/ 15 w 17"/>
                <a:gd name="T51" fmla="*/ 3 h 17"/>
                <a:gd name="T52" fmla="*/ 5 w 17"/>
                <a:gd name="T53" fmla="*/ 13 h 17"/>
                <a:gd name="T54" fmla="*/ 4 w 17"/>
                <a:gd name="T55" fmla="*/ 15 h 17"/>
                <a:gd name="T56" fmla="*/ 3 w 17"/>
                <a:gd name="T57" fmla="*/ 15 h 17"/>
                <a:gd name="T58" fmla="*/ 2 w 17"/>
                <a:gd name="T59" fmla="*/ 14 h 17"/>
                <a:gd name="T60" fmla="*/ 3 w 17"/>
                <a:gd name="T61" fmla="*/ 13 h 17"/>
                <a:gd name="T62" fmla="*/ 4 w 17"/>
                <a:gd name="T63" fmla="*/ 13 h 17"/>
                <a:gd name="T64" fmla="*/ 5 w 17"/>
                <a:gd name="T65" fmla="*/ 13 h 17"/>
                <a:gd name="T66" fmla="*/ 17 w 17"/>
                <a:gd name="T67" fmla="*/ 9 h 17"/>
                <a:gd name="T68" fmla="*/ 16 w 17"/>
                <a:gd name="T69" fmla="*/ 10 h 17"/>
                <a:gd name="T70" fmla="*/ 15 w 17"/>
                <a:gd name="T71" fmla="*/ 9 h 17"/>
                <a:gd name="T72" fmla="*/ 15 w 17"/>
                <a:gd name="T73" fmla="*/ 8 h 17"/>
                <a:gd name="T74" fmla="*/ 16 w 17"/>
                <a:gd name="T75" fmla="*/ 7 h 17"/>
                <a:gd name="T76" fmla="*/ 17 w 17"/>
                <a:gd name="T77" fmla="*/ 8 h 17"/>
                <a:gd name="T78" fmla="*/ 17 w 17"/>
                <a:gd name="T79" fmla="*/ 9 h 17"/>
                <a:gd name="T80" fmla="*/ 3 w 17"/>
                <a:gd name="T81" fmla="*/ 9 h 17"/>
                <a:gd name="T82" fmla="*/ 1 w 17"/>
                <a:gd name="T83" fmla="*/ 10 h 17"/>
                <a:gd name="T84" fmla="*/ 0 w 17"/>
                <a:gd name="T85" fmla="*/ 9 h 17"/>
                <a:gd name="T86" fmla="*/ 0 w 17"/>
                <a:gd name="T87" fmla="*/ 8 h 17"/>
                <a:gd name="T88" fmla="*/ 1 w 17"/>
                <a:gd name="T89" fmla="*/ 7 h 17"/>
                <a:gd name="T90" fmla="*/ 3 w 17"/>
                <a:gd name="T91" fmla="*/ 8 h 17"/>
                <a:gd name="T92" fmla="*/ 3 w 17"/>
                <a:gd name="T93" fmla="*/ 9 h 17"/>
                <a:gd name="T94" fmla="*/ 14 w 17"/>
                <a:gd name="T95" fmla="*/ 15 h 17"/>
                <a:gd name="T96" fmla="*/ 13 w 17"/>
                <a:gd name="T97" fmla="*/ 15 h 17"/>
                <a:gd name="T98" fmla="*/ 12 w 17"/>
                <a:gd name="T99" fmla="*/ 13 h 17"/>
                <a:gd name="T100" fmla="*/ 13 w 17"/>
                <a:gd name="T101" fmla="*/ 13 h 17"/>
                <a:gd name="T102" fmla="*/ 15 w 17"/>
                <a:gd name="T103" fmla="*/ 13 h 17"/>
                <a:gd name="T104" fmla="*/ 15 w 17"/>
                <a:gd name="T105" fmla="*/ 14 h 17"/>
                <a:gd name="T106" fmla="*/ 14 w 17"/>
                <a:gd name="T107" fmla="*/ 15 h 17"/>
                <a:gd name="T108" fmla="*/ 4 w 17"/>
                <a:gd name="T109" fmla="*/ 5 h 17"/>
                <a:gd name="T110" fmla="*/ 3 w 17"/>
                <a:gd name="T111" fmla="*/ 4 h 17"/>
                <a:gd name="T112" fmla="*/ 2 w 17"/>
                <a:gd name="T113" fmla="*/ 3 h 17"/>
                <a:gd name="T114" fmla="*/ 3 w 17"/>
                <a:gd name="T115" fmla="*/ 2 h 17"/>
                <a:gd name="T116" fmla="*/ 4 w 17"/>
                <a:gd name="T117" fmla="*/ 3 h 17"/>
                <a:gd name="T118" fmla="*/ 5 w 17"/>
                <a:gd name="T119" fmla="*/ 4 h 17"/>
                <a:gd name="T120" fmla="*/ 4 w 17"/>
                <a:gd name="T121"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 h="17">
                  <a:moveTo>
                    <a:pt x="14" y="9"/>
                  </a:moveTo>
                  <a:cubicBezTo>
                    <a:pt x="14" y="11"/>
                    <a:pt x="11" y="14"/>
                    <a:pt x="9" y="14"/>
                  </a:cubicBezTo>
                  <a:cubicBezTo>
                    <a:pt x="6" y="14"/>
                    <a:pt x="4" y="11"/>
                    <a:pt x="4" y="9"/>
                  </a:cubicBezTo>
                  <a:cubicBezTo>
                    <a:pt x="4" y="6"/>
                    <a:pt x="6" y="4"/>
                    <a:pt x="9" y="4"/>
                  </a:cubicBezTo>
                  <a:cubicBezTo>
                    <a:pt x="11" y="4"/>
                    <a:pt x="14" y="6"/>
                    <a:pt x="14" y="9"/>
                  </a:cubicBezTo>
                  <a:close/>
                  <a:moveTo>
                    <a:pt x="8" y="0"/>
                  </a:moveTo>
                  <a:cubicBezTo>
                    <a:pt x="7" y="2"/>
                    <a:pt x="7" y="2"/>
                    <a:pt x="7" y="2"/>
                  </a:cubicBezTo>
                  <a:cubicBezTo>
                    <a:pt x="8" y="3"/>
                    <a:pt x="8" y="3"/>
                    <a:pt x="8" y="3"/>
                  </a:cubicBezTo>
                  <a:cubicBezTo>
                    <a:pt x="9" y="3"/>
                    <a:pt x="9" y="3"/>
                    <a:pt x="9" y="3"/>
                  </a:cubicBezTo>
                  <a:cubicBezTo>
                    <a:pt x="10" y="2"/>
                    <a:pt x="10" y="2"/>
                    <a:pt x="10" y="2"/>
                  </a:cubicBezTo>
                  <a:cubicBezTo>
                    <a:pt x="9" y="0"/>
                    <a:pt x="9" y="0"/>
                    <a:pt x="9" y="0"/>
                  </a:cubicBezTo>
                  <a:lnTo>
                    <a:pt x="8" y="0"/>
                  </a:lnTo>
                  <a:close/>
                  <a:moveTo>
                    <a:pt x="9" y="15"/>
                  </a:moveTo>
                  <a:cubicBezTo>
                    <a:pt x="10" y="16"/>
                    <a:pt x="10" y="16"/>
                    <a:pt x="10" y="16"/>
                  </a:cubicBezTo>
                  <a:cubicBezTo>
                    <a:pt x="9" y="17"/>
                    <a:pt x="9" y="17"/>
                    <a:pt x="9" y="17"/>
                  </a:cubicBezTo>
                  <a:cubicBezTo>
                    <a:pt x="8" y="17"/>
                    <a:pt x="8" y="17"/>
                    <a:pt x="8" y="17"/>
                  </a:cubicBezTo>
                  <a:cubicBezTo>
                    <a:pt x="7" y="16"/>
                    <a:pt x="7" y="16"/>
                    <a:pt x="7" y="16"/>
                  </a:cubicBezTo>
                  <a:cubicBezTo>
                    <a:pt x="8" y="15"/>
                    <a:pt x="8" y="15"/>
                    <a:pt x="8" y="15"/>
                  </a:cubicBezTo>
                  <a:lnTo>
                    <a:pt x="9" y="15"/>
                  </a:lnTo>
                  <a:close/>
                  <a:moveTo>
                    <a:pt x="15" y="3"/>
                  </a:moveTo>
                  <a:cubicBezTo>
                    <a:pt x="15" y="4"/>
                    <a:pt x="15" y="4"/>
                    <a:pt x="15" y="4"/>
                  </a:cubicBezTo>
                  <a:cubicBezTo>
                    <a:pt x="13" y="5"/>
                    <a:pt x="13" y="5"/>
                    <a:pt x="13" y="5"/>
                  </a:cubicBezTo>
                  <a:cubicBezTo>
                    <a:pt x="12" y="4"/>
                    <a:pt x="12" y="4"/>
                    <a:pt x="12" y="4"/>
                  </a:cubicBezTo>
                  <a:cubicBezTo>
                    <a:pt x="13" y="3"/>
                    <a:pt x="13" y="3"/>
                    <a:pt x="13" y="3"/>
                  </a:cubicBezTo>
                  <a:cubicBezTo>
                    <a:pt x="14" y="2"/>
                    <a:pt x="14" y="2"/>
                    <a:pt x="14" y="2"/>
                  </a:cubicBezTo>
                  <a:lnTo>
                    <a:pt x="15" y="3"/>
                  </a:lnTo>
                  <a:close/>
                  <a:moveTo>
                    <a:pt x="5" y="13"/>
                  </a:moveTo>
                  <a:cubicBezTo>
                    <a:pt x="4" y="15"/>
                    <a:pt x="4" y="15"/>
                    <a:pt x="4" y="15"/>
                  </a:cubicBezTo>
                  <a:cubicBezTo>
                    <a:pt x="3" y="15"/>
                    <a:pt x="3" y="15"/>
                    <a:pt x="3" y="15"/>
                  </a:cubicBezTo>
                  <a:cubicBezTo>
                    <a:pt x="2" y="14"/>
                    <a:pt x="2" y="14"/>
                    <a:pt x="2" y="14"/>
                  </a:cubicBezTo>
                  <a:cubicBezTo>
                    <a:pt x="3" y="13"/>
                    <a:pt x="3" y="13"/>
                    <a:pt x="3" y="13"/>
                  </a:cubicBezTo>
                  <a:cubicBezTo>
                    <a:pt x="4" y="13"/>
                    <a:pt x="4" y="13"/>
                    <a:pt x="4" y="13"/>
                  </a:cubicBezTo>
                  <a:lnTo>
                    <a:pt x="5" y="13"/>
                  </a:lnTo>
                  <a:close/>
                  <a:moveTo>
                    <a:pt x="17" y="9"/>
                  </a:moveTo>
                  <a:cubicBezTo>
                    <a:pt x="16" y="10"/>
                    <a:pt x="16" y="10"/>
                    <a:pt x="16" y="10"/>
                  </a:cubicBezTo>
                  <a:cubicBezTo>
                    <a:pt x="15" y="9"/>
                    <a:pt x="15" y="9"/>
                    <a:pt x="15" y="9"/>
                  </a:cubicBezTo>
                  <a:cubicBezTo>
                    <a:pt x="15" y="8"/>
                    <a:pt x="15" y="8"/>
                    <a:pt x="15" y="8"/>
                  </a:cubicBezTo>
                  <a:cubicBezTo>
                    <a:pt x="16" y="7"/>
                    <a:pt x="16" y="7"/>
                    <a:pt x="16" y="7"/>
                  </a:cubicBezTo>
                  <a:cubicBezTo>
                    <a:pt x="17" y="8"/>
                    <a:pt x="17" y="8"/>
                    <a:pt x="17" y="8"/>
                  </a:cubicBezTo>
                  <a:lnTo>
                    <a:pt x="17" y="9"/>
                  </a:lnTo>
                  <a:close/>
                  <a:moveTo>
                    <a:pt x="3" y="9"/>
                  </a:moveTo>
                  <a:cubicBezTo>
                    <a:pt x="1" y="10"/>
                    <a:pt x="1" y="10"/>
                    <a:pt x="1" y="10"/>
                  </a:cubicBezTo>
                  <a:cubicBezTo>
                    <a:pt x="0" y="9"/>
                    <a:pt x="0" y="9"/>
                    <a:pt x="0" y="9"/>
                  </a:cubicBezTo>
                  <a:cubicBezTo>
                    <a:pt x="0" y="8"/>
                    <a:pt x="0" y="8"/>
                    <a:pt x="0" y="8"/>
                  </a:cubicBezTo>
                  <a:cubicBezTo>
                    <a:pt x="1" y="7"/>
                    <a:pt x="1" y="7"/>
                    <a:pt x="1" y="7"/>
                  </a:cubicBezTo>
                  <a:cubicBezTo>
                    <a:pt x="3" y="8"/>
                    <a:pt x="3" y="8"/>
                    <a:pt x="3" y="8"/>
                  </a:cubicBezTo>
                  <a:lnTo>
                    <a:pt x="3" y="9"/>
                  </a:lnTo>
                  <a:close/>
                  <a:moveTo>
                    <a:pt x="14" y="15"/>
                  </a:moveTo>
                  <a:cubicBezTo>
                    <a:pt x="13" y="15"/>
                    <a:pt x="13" y="15"/>
                    <a:pt x="13" y="15"/>
                  </a:cubicBezTo>
                  <a:cubicBezTo>
                    <a:pt x="12" y="13"/>
                    <a:pt x="12" y="13"/>
                    <a:pt x="12" y="13"/>
                  </a:cubicBezTo>
                  <a:cubicBezTo>
                    <a:pt x="13" y="13"/>
                    <a:pt x="13" y="13"/>
                    <a:pt x="13" y="13"/>
                  </a:cubicBezTo>
                  <a:cubicBezTo>
                    <a:pt x="15" y="13"/>
                    <a:pt x="15" y="13"/>
                    <a:pt x="15" y="13"/>
                  </a:cubicBezTo>
                  <a:cubicBezTo>
                    <a:pt x="15" y="14"/>
                    <a:pt x="15" y="14"/>
                    <a:pt x="15" y="14"/>
                  </a:cubicBezTo>
                  <a:lnTo>
                    <a:pt x="14" y="15"/>
                  </a:lnTo>
                  <a:close/>
                  <a:moveTo>
                    <a:pt x="4" y="5"/>
                  </a:moveTo>
                  <a:cubicBezTo>
                    <a:pt x="3" y="4"/>
                    <a:pt x="3" y="4"/>
                    <a:pt x="3" y="4"/>
                  </a:cubicBezTo>
                  <a:cubicBezTo>
                    <a:pt x="2" y="3"/>
                    <a:pt x="2" y="3"/>
                    <a:pt x="2" y="3"/>
                  </a:cubicBezTo>
                  <a:cubicBezTo>
                    <a:pt x="3" y="2"/>
                    <a:pt x="3" y="2"/>
                    <a:pt x="3" y="2"/>
                  </a:cubicBezTo>
                  <a:cubicBezTo>
                    <a:pt x="4" y="3"/>
                    <a:pt x="4" y="3"/>
                    <a:pt x="4" y="3"/>
                  </a:cubicBezTo>
                  <a:cubicBezTo>
                    <a:pt x="5" y="4"/>
                    <a:pt x="5" y="4"/>
                    <a:pt x="5" y="4"/>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5" name="Freeform 437"/>
            <p:cNvSpPr>
              <a:spLocks noEditPoints="1"/>
            </p:cNvSpPr>
            <p:nvPr/>
          </p:nvSpPr>
          <p:spPr bwMode="auto">
            <a:xfrm>
              <a:off x="6468" y="4075"/>
              <a:ext cx="54" cy="54"/>
            </a:xfrm>
            <a:custGeom>
              <a:avLst/>
              <a:gdLst>
                <a:gd name="T0" fmla="*/ 15 w 27"/>
                <a:gd name="T1" fmla="*/ 1 h 27"/>
                <a:gd name="T2" fmla="*/ 15 w 27"/>
                <a:gd name="T3" fmla="*/ 3 h 27"/>
                <a:gd name="T4" fmla="*/ 12 w 27"/>
                <a:gd name="T5" fmla="*/ 3 h 27"/>
                <a:gd name="T6" fmla="*/ 12 w 27"/>
                <a:gd name="T7" fmla="*/ 1 h 27"/>
                <a:gd name="T8" fmla="*/ 15 w 27"/>
                <a:gd name="T9" fmla="*/ 1 h 27"/>
                <a:gd name="T10" fmla="*/ 12 w 27"/>
                <a:gd name="T11" fmla="*/ 24 h 27"/>
                <a:gd name="T12" fmla="*/ 12 w 27"/>
                <a:gd name="T13" fmla="*/ 26 h 27"/>
                <a:gd name="T14" fmla="*/ 15 w 27"/>
                <a:gd name="T15" fmla="*/ 26 h 27"/>
                <a:gd name="T16" fmla="*/ 15 w 27"/>
                <a:gd name="T17" fmla="*/ 24 h 27"/>
                <a:gd name="T18" fmla="*/ 12 w 27"/>
                <a:gd name="T19" fmla="*/ 24 h 27"/>
                <a:gd name="T20" fmla="*/ 6 w 27"/>
                <a:gd name="T21" fmla="*/ 3 h 27"/>
                <a:gd name="T22" fmla="*/ 7 w 27"/>
                <a:gd name="T23" fmla="*/ 5 h 27"/>
                <a:gd name="T24" fmla="*/ 9 w 27"/>
                <a:gd name="T25" fmla="*/ 4 h 27"/>
                <a:gd name="T26" fmla="*/ 9 w 27"/>
                <a:gd name="T27" fmla="*/ 2 h 27"/>
                <a:gd name="T28" fmla="*/ 6 w 27"/>
                <a:gd name="T29" fmla="*/ 3 h 27"/>
                <a:gd name="T30" fmla="*/ 18 w 27"/>
                <a:gd name="T31" fmla="*/ 23 h 27"/>
                <a:gd name="T32" fmla="*/ 18 w 27"/>
                <a:gd name="T33" fmla="*/ 26 h 27"/>
                <a:gd name="T34" fmla="*/ 21 w 27"/>
                <a:gd name="T35" fmla="*/ 24 h 27"/>
                <a:gd name="T36" fmla="*/ 20 w 27"/>
                <a:gd name="T37" fmla="*/ 22 h 27"/>
                <a:gd name="T38" fmla="*/ 18 w 27"/>
                <a:gd name="T39" fmla="*/ 23 h 27"/>
                <a:gd name="T40" fmla="*/ 2 w 27"/>
                <a:gd name="T41" fmla="*/ 9 h 27"/>
                <a:gd name="T42" fmla="*/ 4 w 27"/>
                <a:gd name="T43" fmla="*/ 9 h 27"/>
                <a:gd name="T44" fmla="*/ 5 w 27"/>
                <a:gd name="T45" fmla="*/ 7 h 27"/>
                <a:gd name="T46" fmla="*/ 3 w 27"/>
                <a:gd name="T47" fmla="*/ 6 h 27"/>
                <a:gd name="T48" fmla="*/ 2 w 27"/>
                <a:gd name="T49" fmla="*/ 9 h 27"/>
                <a:gd name="T50" fmla="*/ 22 w 27"/>
                <a:gd name="T51" fmla="*/ 20 h 27"/>
                <a:gd name="T52" fmla="*/ 24 w 27"/>
                <a:gd name="T53" fmla="*/ 22 h 27"/>
                <a:gd name="T54" fmla="*/ 26 w 27"/>
                <a:gd name="T55" fmla="*/ 19 h 27"/>
                <a:gd name="T56" fmla="*/ 23 w 27"/>
                <a:gd name="T57" fmla="*/ 18 h 27"/>
                <a:gd name="T58" fmla="*/ 22 w 27"/>
                <a:gd name="T59" fmla="*/ 20 h 27"/>
                <a:gd name="T60" fmla="*/ 3 w 27"/>
                <a:gd name="T61" fmla="*/ 12 h 27"/>
                <a:gd name="T62" fmla="*/ 1 w 27"/>
                <a:gd name="T63" fmla="*/ 12 h 27"/>
                <a:gd name="T64" fmla="*/ 1 w 27"/>
                <a:gd name="T65" fmla="*/ 15 h 27"/>
                <a:gd name="T66" fmla="*/ 3 w 27"/>
                <a:gd name="T67" fmla="*/ 15 h 27"/>
                <a:gd name="T68" fmla="*/ 3 w 27"/>
                <a:gd name="T69" fmla="*/ 12 h 27"/>
                <a:gd name="T70" fmla="*/ 26 w 27"/>
                <a:gd name="T71" fmla="*/ 12 h 27"/>
                <a:gd name="T72" fmla="*/ 24 w 27"/>
                <a:gd name="T73" fmla="*/ 12 h 27"/>
                <a:gd name="T74" fmla="*/ 24 w 27"/>
                <a:gd name="T75" fmla="*/ 15 h 27"/>
                <a:gd name="T76" fmla="*/ 26 w 27"/>
                <a:gd name="T77" fmla="*/ 15 h 27"/>
                <a:gd name="T78" fmla="*/ 26 w 27"/>
                <a:gd name="T79" fmla="*/ 12 h 27"/>
                <a:gd name="T80" fmla="*/ 2 w 27"/>
                <a:gd name="T81" fmla="*/ 19 h 27"/>
                <a:gd name="T82" fmla="*/ 3 w 27"/>
                <a:gd name="T83" fmla="*/ 22 h 27"/>
                <a:gd name="T84" fmla="*/ 5 w 27"/>
                <a:gd name="T85" fmla="*/ 20 h 27"/>
                <a:gd name="T86" fmla="*/ 4 w 27"/>
                <a:gd name="T87" fmla="*/ 18 h 27"/>
                <a:gd name="T88" fmla="*/ 2 w 27"/>
                <a:gd name="T89" fmla="*/ 19 h 27"/>
                <a:gd name="T90" fmla="*/ 26 w 27"/>
                <a:gd name="T91" fmla="*/ 9 h 27"/>
                <a:gd name="T92" fmla="*/ 24 w 27"/>
                <a:gd name="T93" fmla="*/ 6 h 27"/>
                <a:gd name="T94" fmla="*/ 22 w 27"/>
                <a:gd name="T95" fmla="*/ 7 h 27"/>
                <a:gd name="T96" fmla="*/ 23 w 27"/>
                <a:gd name="T97" fmla="*/ 9 h 27"/>
                <a:gd name="T98" fmla="*/ 26 w 27"/>
                <a:gd name="T99" fmla="*/ 9 h 27"/>
                <a:gd name="T100" fmla="*/ 6 w 27"/>
                <a:gd name="T101" fmla="*/ 24 h 27"/>
                <a:gd name="T102" fmla="*/ 9 w 27"/>
                <a:gd name="T103" fmla="*/ 26 h 27"/>
                <a:gd name="T104" fmla="*/ 9 w 27"/>
                <a:gd name="T105" fmla="*/ 23 h 27"/>
                <a:gd name="T106" fmla="*/ 7 w 27"/>
                <a:gd name="T107" fmla="*/ 22 h 27"/>
                <a:gd name="T108" fmla="*/ 6 w 27"/>
                <a:gd name="T109" fmla="*/ 24 h 27"/>
                <a:gd name="T110" fmla="*/ 18 w 27"/>
                <a:gd name="T111" fmla="*/ 4 h 27"/>
                <a:gd name="T112" fmla="*/ 20 w 27"/>
                <a:gd name="T113" fmla="*/ 5 h 27"/>
                <a:gd name="T114" fmla="*/ 21 w 27"/>
                <a:gd name="T115" fmla="*/ 3 h 27"/>
                <a:gd name="T116" fmla="*/ 18 w 27"/>
                <a:gd name="T117" fmla="*/ 2 h 27"/>
                <a:gd name="T118" fmla="*/ 18 w 27"/>
                <a:gd name="T119"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 h="27">
                  <a:moveTo>
                    <a:pt x="15" y="1"/>
                  </a:moveTo>
                  <a:cubicBezTo>
                    <a:pt x="15" y="3"/>
                    <a:pt x="15" y="3"/>
                    <a:pt x="15" y="3"/>
                  </a:cubicBezTo>
                  <a:cubicBezTo>
                    <a:pt x="12" y="3"/>
                    <a:pt x="12" y="3"/>
                    <a:pt x="12" y="3"/>
                  </a:cubicBezTo>
                  <a:cubicBezTo>
                    <a:pt x="12" y="1"/>
                    <a:pt x="12" y="1"/>
                    <a:pt x="12" y="1"/>
                  </a:cubicBezTo>
                  <a:cubicBezTo>
                    <a:pt x="13" y="0"/>
                    <a:pt x="14" y="0"/>
                    <a:pt x="15" y="1"/>
                  </a:cubicBezTo>
                  <a:close/>
                  <a:moveTo>
                    <a:pt x="12" y="24"/>
                  </a:moveTo>
                  <a:cubicBezTo>
                    <a:pt x="12" y="26"/>
                    <a:pt x="12" y="26"/>
                    <a:pt x="12" y="26"/>
                  </a:cubicBezTo>
                  <a:cubicBezTo>
                    <a:pt x="13" y="27"/>
                    <a:pt x="14" y="27"/>
                    <a:pt x="15" y="26"/>
                  </a:cubicBezTo>
                  <a:cubicBezTo>
                    <a:pt x="15" y="24"/>
                    <a:pt x="15" y="24"/>
                    <a:pt x="15" y="24"/>
                  </a:cubicBezTo>
                  <a:lnTo>
                    <a:pt x="12" y="24"/>
                  </a:lnTo>
                  <a:close/>
                  <a:moveTo>
                    <a:pt x="6" y="3"/>
                  </a:moveTo>
                  <a:cubicBezTo>
                    <a:pt x="7" y="5"/>
                    <a:pt x="7" y="5"/>
                    <a:pt x="7" y="5"/>
                  </a:cubicBezTo>
                  <a:cubicBezTo>
                    <a:pt x="9" y="4"/>
                    <a:pt x="9" y="4"/>
                    <a:pt x="9" y="4"/>
                  </a:cubicBezTo>
                  <a:cubicBezTo>
                    <a:pt x="9" y="2"/>
                    <a:pt x="9" y="2"/>
                    <a:pt x="9" y="2"/>
                  </a:cubicBezTo>
                  <a:cubicBezTo>
                    <a:pt x="7" y="2"/>
                    <a:pt x="6" y="2"/>
                    <a:pt x="6" y="3"/>
                  </a:cubicBezTo>
                  <a:close/>
                  <a:moveTo>
                    <a:pt x="18" y="23"/>
                  </a:moveTo>
                  <a:cubicBezTo>
                    <a:pt x="18" y="26"/>
                    <a:pt x="18" y="26"/>
                    <a:pt x="18" y="26"/>
                  </a:cubicBezTo>
                  <a:cubicBezTo>
                    <a:pt x="20" y="25"/>
                    <a:pt x="21" y="25"/>
                    <a:pt x="21" y="24"/>
                  </a:cubicBezTo>
                  <a:cubicBezTo>
                    <a:pt x="20" y="22"/>
                    <a:pt x="20" y="22"/>
                    <a:pt x="20" y="22"/>
                  </a:cubicBezTo>
                  <a:lnTo>
                    <a:pt x="18" y="23"/>
                  </a:lnTo>
                  <a:close/>
                  <a:moveTo>
                    <a:pt x="2" y="9"/>
                  </a:moveTo>
                  <a:cubicBezTo>
                    <a:pt x="4" y="9"/>
                    <a:pt x="4" y="9"/>
                    <a:pt x="4" y="9"/>
                  </a:cubicBezTo>
                  <a:cubicBezTo>
                    <a:pt x="5" y="7"/>
                    <a:pt x="5" y="7"/>
                    <a:pt x="5" y="7"/>
                  </a:cubicBezTo>
                  <a:cubicBezTo>
                    <a:pt x="3" y="6"/>
                    <a:pt x="3" y="6"/>
                    <a:pt x="3" y="6"/>
                  </a:cubicBezTo>
                  <a:cubicBezTo>
                    <a:pt x="2" y="6"/>
                    <a:pt x="2" y="7"/>
                    <a:pt x="2" y="9"/>
                  </a:cubicBezTo>
                  <a:close/>
                  <a:moveTo>
                    <a:pt x="22" y="20"/>
                  </a:moveTo>
                  <a:cubicBezTo>
                    <a:pt x="24" y="22"/>
                    <a:pt x="24" y="22"/>
                    <a:pt x="24" y="22"/>
                  </a:cubicBezTo>
                  <a:cubicBezTo>
                    <a:pt x="25" y="21"/>
                    <a:pt x="25" y="20"/>
                    <a:pt x="26" y="19"/>
                  </a:cubicBezTo>
                  <a:cubicBezTo>
                    <a:pt x="23" y="18"/>
                    <a:pt x="23" y="18"/>
                    <a:pt x="23" y="18"/>
                  </a:cubicBezTo>
                  <a:lnTo>
                    <a:pt x="22" y="20"/>
                  </a:lnTo>
                  <a:close/>
                  <a:moveTo>
                    <a:pt x="3" y="12"/>
                  </a:moveTo>
                  <a:cubicBezTo>
                    <a:pt x="1" y="12"/>
                    <a:pt x="1" y="12"/>
                    <a:pt x="1" y="12"/>
                  </a:cubicBezTo>
                  <a:cubicBezTo>
                    <a:pt x="0" y="13"/>
                    <a:pt x="0" y="14"/>
                    <a:pt x="1" y="15"/>
                  </a:cubicBezTo>
                  <a:cubicBezTo>
                    <a:pt x="3" y="15"/>
                    <a:pt x="3" y="15"/>
                    <a:pt x="3" y="15"/>
                  </a:cubicBezTo>
                  <a:lnTo>
                    <a:pt x="3" y="12"/>
                  </a:lnTo>
                  <a:close/>
                  <a:moveTo>
                    <a:pt x="26" y="12"/>
                  </a:moveTo>
                  <a:cubicBezTo>
                    <a:pt x="24" y="12"/>
                    <a:pt x="24" y="12"/>
                    <a:pt x="24" y="12"/>
                  </a:cubicBezTo>
                  <a:cubicBezTo>
                    <a:pt x="24" y="15"/>
                    <a:pt x="24" y="15"/>
                    <a:pt x="24" y="15"/>
                  </a:cubicBezTo>
                  <a:cubicBezTo>
                    <a:pt x="26" y="15"/>
                    <a:pt x="26" y="15"/>
                    <a:pt x="26" y="15"/>
                  </a:cubicBezTo>
                  <a:cubicBezTo>
                    <a:pt x="27" y="14"/>
                    <a:pt x="27" y="13"/>
                    <a:pt x="26" y="12"/>
                  </a:cubicBezTo>
                  <a:close/>
                  <a:moveTo>
                    <a:pt x="2" y="19"/>
                  </a:moveTo>
                  <a:cubicBezTo>
                    <a:pt x="2" y="20"/>
                    <a:pt x="2" y="21"/>
                    <a:pt x="3" y="22"/>
                  </a:cubicBezTo>
                  <a:cubicBezTo>
                    <a:pt x="5" y="20"/>
                    <a:pt x="5" y="20"/>
                    <a:pt x="5" y="20"/>
                  </a:cubicBezTo>
                  <a:cubicBezTo>
                    <a:pt x="4" y="18"/>
                    <a:pt x="4" y="18"/>
                    <a:pt x="4" y="18"/>
                  </a:cubicBezTo>
                  <a:lnTo>
                    <a:pt x="2" y="19"/>
                  </a:lnTo>
                  <a:close/>
                  <a:moveTo>
                    <a:pt x="26" y="9"/>
                  </a:moveTo>
                  <a:cubicBezTo>
                    <a:pt x="25" y="8"/>
                    <a:pt x="25" y="7"/>
                    <a:pt x="24" y="6"/>
                  </a:cubicBezTo>
                  <a:cubicBezTo>
                    <a:pt x="22" y="7"/>
                    <a:pt x="22" y="7"/>
                    <a:pt x="22" y="7"/>
                  </a:cubicBezTo>
                  <a:cubicBezTo>
                    <a:pt x="23" y="9"/>
                    <a:pt x="23" y="9"/>
                    <a:pt x="23" y="9"/>
                  </a:cubicBezTo>
                  <a:lnTo>
                    <a:pt x="26" y="9"/>
                  </a:lnTo>
                  <a:close/>
                  <a:moveTo>
                    <a:pt x="6" y="24"/>
                  </a:moveTo>
                  <a:cubicBezTo>
                    <a:pt x="6" y="25"/>
                    <a:pt x="7" y="25"/>
                    <a:pt x="9" y="26"/>
                  </a:cubicBezTo>
                  <a:cubicBezTo>
                    <a:pt x="9" y="23"/>
                    <a:pt x="9" y="23"/>
                    <a:pt x="9" y="23"/>
                  </a:cubicBezTo>
                  <a:cubicBezTo>
                    <a:pt x="7" y="22"/>
                    <a:pt x="7" y="22"/>
                    <a:pt x="7" y="22"/>
                  </a:cubicBezTo>
                  <a:lnTo>
                    <a:pt x="6" y="24"/>
                  </a:lnTo>
                  <a:close/>
                  <a:moveTo>
                    <a:pt x="18" y="4"/>
                  </a:moveTo>
                  <a:cubicBezTo>
                    <a:pt x="20" y="5"/>
                    <a:pt x="20" y="5"/>
                    <a:pt x="20" y="5"/>
                  </a:cubicBezTo>
                  <a:cubicBezTo>
                    <a:pt x="21" y="3"/>
                    <a:pt x="21" y="3"/>
                    <a:pt x="21" y="3"/>
                  </a:cubicBezTo>
                  <a:cubicBezTo>
                    <a:pt x="21" y="2"/>
                    <a:pt x="20" y="2"/>
                    <a:pt x="18" y="2"/>
                  </a:cubicBezTo>
                  <a:lnTo>
                    <a:pt x="18"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6" name="Oval 438"/>
            <p:cNvSpPr>
              <a:spLocks noChangeArrowheads="1"/>
            </p:cNvSpPr>
            <p:nvPr/>
          </p:nvSpPr>
          <p:spPr bwMode="auto">
            <a:xfrm>
              <a:off x="6330" y="4050"/>
              <a:ext cx="104" cy="105"/>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7" name="Oval 439"/>
            <p:cNvSpPr>
              <a:spLocks noChangeArrowheads="1"/>
            </p:cNvSpPr>
            <p:nvPr/>
          </p:nvSpPr>
          <p:spPr bwMode="auto">
            <a:xfrm>
              <a:off x="6352" y="4073"/>
              <a:ext cx="58" cy="58"/>
            </a:xfrm>
            <a:prstGeom prst="ellipse">
              <a:avLst/>
            </a:pr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8" name="Oval 440"/>
            <p:cNvSpPr>
              <a:spLocks noChangeArrowheads="1"/>
            </p:cNvSpPr>
            <p:nvPr/>
          </p:nvSpPr>
          <p:spPr bwMode="auto">
            <a:xfrm>
              <a:off x="6362" y="4083"/>
              <a:ext cx="38" cy="38"/>
            </a:xfrm>
            <a:prstGeom prst="ellipse">
              <a:avLst/>
            </a:prstGeom>
            <a:solidFill>
              <a:srgbClr val="9B9A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9" name="Freeform 441"/>
            <p:cNvSpPr>
              <a:spLocks noEditPoints="1"/>
            </p:cNvSpPr>
            <p:nvPr/>
          </p:nvSpPr>
          <p:spPr bwMode="auto">
            <a:xfrm>
              <a:off x="6364" y="4085"/>
              <a:ext cx="34" cy="34"/>
            </a:xfrm>
            <a:custGeom>
              <a:avLst/>
              <a:gdLst>
                <a:gd name="T0" fmla="*/ 14 w 17"/>
                <a:gd name="T1" fmla="*/ 9 h 17"/>
                <a:gd name="T2" fmla="*/ 9 w 17"/>
                <a:gd name="T3" fmla="*/ 14 h 17"/>
                <a:gd name="T4" fmla="*/ 4 w 17"/>
                <a:gd name="T5" fmla="*/ 9 h 17"/>
                <a:gd name="T6" fmla="*/ 9 w 17"/>
                <a:gd name="T7" fmla="*/ 4 h 17"/>
                <a:gd name="T8" fmla="*/ 14 w 17"/>
                <a:gd name="T9" fmla="*/ 9 h 17"/>
                <a:gd name="T10" fmla="*/ 8 w 17"/>
                <a:gd name="T11" fmla="*/ 0 h 17"/>
                <a:gd name="T12" fmla="*/ 7 w 17"/>
                <a:gd name="T13" fmla="*/ 2 h 17"/>
                <a:gd name="T14" fmla="*/ 8 w 17"/>
                <a:gd name="T15" fmla="*/ 3 h 17"/>
                <a:gd name="T16" fmla="*/ 9 w 17"/>
                <a:gd name="T17" fmla="*/ 3 h 17"/>
                <a:gd name="T18" fmla="*/ 10 w 17"/>
                <a:gd name="T19" fmla="*/ 2 h 17"/>
                <a:gd name="T20" fmla="*/ 9 w 17"/>
                <a:gd name="T21" fmla="*/ 0 h 17"/>
                <a:gd name="T22" fmla="*/ 8 w 17"/>
                <a:gd name="T23" fmla="*/ 0 h 17"/>
                <a:gd name="T24" fmla="*/ 9 w 17"/>
                <a:gd name="T25" fmla="*/ 15 h 17"/>
                <a:gd name="T26" fmla="*/ 10 w 17"/>
                <a:gd name="T27" fmla="*/ 16 h 17"/>
                <a:gd name="T28" fmla="*/ 9 w 17"/>
                <a:gd name="T29" fmla="*/ 17 h 17"/>
                <a:gd name="T30" fmla="*/ 8 w 17"/>
                <a:gd name="T31" fmla="*/ 17 h 17"/>
                <a:gd name="T32" fmla="*/ 7 w 17"/>
                <a:gd name="T33" fmla="*/ 16 h 17"/>
                <a:gd name="T34" fmla="*/ 8 w 17"/>
                <a:gd name="T35" fmla="*/ 15 h 17"/>
                <a:gd name="T36" fmla="*/ 9 w 17"/>
                <a:gd name="T37" fmla="*/ 15 h 17"/>
                <a:gd name="T38" fmla="*/ 15 w 17"/>
                <a:gd name="T39" fmla="*/ 3 h 17"/>
                <a:gd name="T40" fmla="*/ 15 w 17"/>
                <a:gd name="T41" fmla="*/ 4 h 17"/>
                <a:gd name="T42" fmla="*/ 13 w 17"/>
                <a:gd name="T43" fmla="*/ 5 h 17"/>
                <a:gd name="T44" fmla="*/ 12 w 17"/>
                <a:gd name="T45" fmla="*/ 4 h 17"/>
                <a:gd name="T46" fmla="*/ 13 w 17"/>
                <a:gd name="T47" fmla="*/ 3 h 17"/>
                <a:gd name="T48" fmla="*/ 14 w 17"/>
                <a:gd name="T49" fmla="*/ 2 h 17"/>
                <a:gd name="T50" fmla="*/ 15 w 17"/>
                <a:gd name="T51" fmla="*/ 3 h 17"/>
                <a:gd name="T52" fmla="*/ 5 w 17"/>
                <a:gd name="T53" fmla="*/ 13 h 17"/>
                <a:gd name="T54" fmla="*/ 4 w 17"/>
                <a:gd name="T55" fmla="*/ 15 h 17"/>
                <a:gd name="T56" fmla="*/ 3 w 17"/>
                <a:gd name="T57" fmla="*/ 15 h 17"/>
                <a:gd name="T58" fmla="*/ 2 w 17"/>
                <a:gd name="T59" fmla="*/ 14 h 17"/>
                <a:gd name="T60" fmla="*/ 3 w 17"/>
                <a:gd name="T61" fmla="*/ 13 h 17"/>
                <a:gd name="T62" fmla="*/ 4 w 17"/>
                <a:gd name="T63" fmla="*/ 13 h 17"/>
                <a:gd name="T64" fmla="*/ 5 w 17"/>
                <a:gd name="T65" fmla="*/ 13 h 17"/>
                <a:gd name="T66" fmla="*/ 17 w 17"/>
                <a:gd name="T67" fmla="*/ 9 h 17"/>
                <a:gd name="T68" fmla="*/ 16 w 17"/>
                <a:gd name="T69" fmla="*/ 10 h 17"/>
                <a:gd name="T70" fmla="*/ 15 w 17"/>
                <a:gd name="T71" fmla="*/ 9 h 17"/>
                <a:gd name="T72" fmla="*/ 15 w 17"/>
                <a:gd name="T73" fmla="*/ 8 h 17"/>
                <a:gd name="T74" fmla="*/ 16 w 17"/>
                <a:gd name="T75" fmla="*/ 7 h 17"/>
                <a:gd name="T76" fmla="*/ 17 w 17"/>
                <a:gd name="T77" fmla="*/ 8 h 17"/>
                <a:gd name="T78" fmla="*/ 17 w 17"/>
                <a:gd name="T79" fmla="*/ 9 h 17"/>
                <a:gd name="T80" fmla="*/ 3 w 17"/>
                <a:gd name="T81" fmla="*/ 9 h 17"/>
                <a:gd name="T82" fmla="*/ 1 w 17"/>
                <a:gd name="T83" fmla="*/ 10 h 17"/>
                <a:gd name="T84" fmla="*/ 0 w 17"/>
                <a:gd name="T85" fmla="*/ 9 h 17"/>
                <a:gd name="T86" fmla="*/ 0 w 17"/>
                <a:gd name="T87" fmla="*/ 8 h 17"/>
                <a:gd name="T88" fmla="*/ 1 w 17"/>
                <a:gd name="T89" fmla="*/ 7 h 17"/>
                <a:gd name="T90" fmla="*/ 3 w 17"/>
                <a:gd name="T91" fmla="*/ 8 h 17"/>
                <a:gd name="T92" fmla="*/ 3 w 17"/>
                <a:gd name="T93" fmla="*/ 9 h 17"/>
                <a:gd name="T94" fmla="*/ 14 w 17"/>
                <a:gd name="T95" fmla="*/ 15 h 17"/>
                <a:gd name="T96" fmla="*/ 13 w 17"/>
                <a:gd name="T97" fmla="*/ 15 h 17"/>
                <a:gd name="T98" fmla="*/ 12 w 17"/>
                <a:gd name="T99" fmla="*/ 13 h 17"/>
                <a:gd name="T100" fmla="*/ 13 w 17"/>
                <a:gd name="T101" fmla="*/ 13 h 17"/>
                <a:gd name="T102" fmla="*/ 15 w 17"/>
                <a:gd name="T103" fmla="*/ 13 h 17"/>
                <a:gd name="T104" fmla="*/ 15 w 17"/>
                <a:gd name="T105" fmla="*/ 14 h 17"/>
                <a:gd name="T106" fmla="*/ 14 w 17"/>
                <a:gd name="T107" fmla="*/ 15 h 17"/>
                <a:gd name="T108" fmla="*/ 4 w 17"/>
                <a:gd name="T109" fmla="*/ 5 h 17"/>
                <a:gd name="T110" fmla="*/ 3 w 17"/>
                <a:gd name="T111" fmla="*/ 4 h 17"/>
                <a:gd name="T112" fmla="*/ 2 w 17"/>
                <a:gd name="T113" fmla="*/ 3 h 17"/>
                <a:gd name="T114" fmla="*/ 3 w 17"/>
                <a:gd name="T115" fmla="*/ 2 h 17"/>
                <a:gd name="T116" fmla="*/ 4 w 17"/>
                <a:gd name="T117" fmla="*/ 3 h 17"/>
                <a:gd name="T118" fmla="*/ 5 w 17"/>
                <a:gd name="T119" fmla="*/ 4 h 17"/>
                <a:gd name="T120" fmla="*/ 4 w 17"/>
                <a:gd name="T121"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 h="17">
                  <a:moveTo>
                    <a:pt x="14" y="9"/>
                  </a:moveTo>
                  <a:cubicBezTo>
                    <a:pt x="14" y="11"/>
                    <a:pt x="11" y="14"/>
                    <a:pt x="9" y="14"/>
                  </a:cubicBezTo>
                  <a:cubicBezTo>
                    <a:pt x="6" y="14"/>
                    <a:pt x="4" y="11"/>
                    <a:pt x="4" y="9"/>
                  </a:cubicBezTo>
                  <a:cubicBezTo>
                    <a:pt x="4" y="6"/>
                    <a:pt x="6" y="4"/>
                    <a:pt x="9" y="4"/>
                  </a:cubicBezTo>
                  <a:cubicBezTo>
                    <a:pt x="11" y="4"/>
                    <a:pt x="14" y="6"/>
                    <a:pt x="14" y="9"/>
                  </a:cubicBezTo>
                  <a:close/>
                  <a:moveTo>
                    <a:pt x="8" y="0"/>
                  </a:moveTo>
                  <a:cubicBezTo>
                    <a:pt x="7" y="2"/>
                    <a:pt x="7" y="2"/>
                    <a:pt x="7" y="2"/>
                  </a:cubicBezTo>
                  <a:cubicBezTo>
                    <a:pt x="8" y="3"/>
                    <a:pt x="8" y="3"/>
                    <a:pt x="8" y="3"/>
                  </a:cubicBezTo>
                  <a:cubicBezTo>
                    <a:pt x="9" y="3"/>
                    <a:pt x="9" y="3"/>
                    <a:pt x="9" y="3"/>
                  </a:cubicBezTo>
                  <a:cubicBezTo>
                    <a:pt x="10" y="2"/>
                    <a:pt x="10" y="2"/>
                    <a:pt x="10" y="2"/>
                  </a:cubicBezTo>
                  <a:cubicBezTo>
                    <a:pt x="9" y="0"/>
                    <a:pt x="9" y="0"/>
                    <a:pt x="9" y="0"/>
                  </a:cubicBezTo>
                  <a:lnTo>
                    <a:pt x="8" y="0"/>
                  </a:lnTo>
                  <a:close/>
                  <a:moveTo>
                    <a:pt x="9" y="15"/>
                  </a:moveTo>
                  <a:cubicBezTo>
                    <a:pt x="10" y="16"/>
                    <a:pt x="10" y="16"/>
                    <a:pt x="10" y="16"/>
                  </a:cubicBezTo>
                  <a:cubicBezTo>
                    <a:pt x="9" y="17"/>
                    <a:pt x="9" y="17"/>
                    <a:pt x="9" y="17"/>
                  </a:cubicBezTo>
                  <a:cubicBezTo>
                    <a:pt x="8" y="17"/>
                    <a:pt x="8" y="17"/>
                    <a:pt x="8" y="17"/>
                  </a:cubicBezTo>
                  <a:cubicBezTo>
                    <a:pt x="7" y="16"/>
                    <a:pt x="7" y="16"/>
                    <a:pt x="7" y="16"/>
                  </a:cubicBezTo>
                  <a:cubicBezTo>
                    <a:pt x="8" y="15"/>
                    <a:pt x="8" y="15"/>
                    <a:pt x="8" y="15"/>
                  </a:cubicBezTo>
                  <a:lnTo>
                    <a:pt x="9" y="15"/>
                  </a:lnTo>
                  <a:close/>
                  <a:moveTo>
                    <a:pt x="15" y="3"/>
                  </a:moveTo>
                  <a:cubicBezTo>
                    <a:pt x="15" y="4"/>
                    <a:pt x="15" y="4"/>
                    <a:pt x="15" y="4"/>
                  </a:cubicBezTo>
                  <a:cubicBezTo>
                    <a:pt x="13" y="5"/>
                    <a:pt x="13" y="5"/>
                    <a:pt x="13" y="5"/>
                  </a:cubicBezTo>
                  <a:cubicBezTo>
                    <a:pt x="12" y="4"/>
                    <a:pt x="12" y="4"/>
                    <a:pt x="12" y="4"/>
                  </a:cubicBezTo>
                  <a:cubicBezTo>
                    <a:pt x="13" y="3"/>
                    <a:pt x="13" y="3"/>
                    <a:pt x="13" y="3"/>
                  </a:cubicBezTo>
                  <a:cubicBezTo>
                    <a:pt x="14" y="2"/>
                    <a:pt x="14" y="2"/>
                    <a:pt x="14" y="2"/>
                  </a:cubicBezTo>
                  <a:lnTo>
                    <a:pt x="15" y="3"/>
                  </a:lnTo>
                  <a:close/>
                  <a:moveTo>
                    <a:pt x="5" y="13"/>
                  </a:moveTo>
                  <a:cubicBezTo>
                    <a:pt x="4" y="15"/>
                    <a:pt x="4" y="15"/>
                    <a:pt x="4" y="15"/>
                  </a:cubicBezTo>
                  <a:cubicBezTo>
                    <a:pt x="3" y="15"/>
                    <a:pt x="3" y="15"/>
                    <a:pt x="3" y="15"/>
                  </a:cubicBezTo>
                  <a:cubicBezTo>
                    <a:pt x="2" y="14"/>
                    <a:pt x="2" y="14"/>
                    <a:pt x="2" y="14"/>
                  </a:cubicBezTo>
                  <a:cubicBezTo>
                    <a:pt x="3" y="13"/>
                    <a:pt x="3" y="13"/>
                    <a:pt x="3" y="13"/>
                  </a:cubicBezTo>
                  <a:cubicBezTo>
                    <a:pt x="4" y="13"/>
                    <a:pt x="4" y="13"/>
                    <a:pt x="4" y="13"/>
                  </a:cubicBezTo>
                  <a:lnTo>
                    <a:pt x="5" y="13"/>
                  </a:lnTo>
                  <a:close/>
                  <a:moveTo>
                    <a:pt x="17" y="9"/>
                  </a:moveTo>
                  <a:cubicBezTo>
                    <a:pt x="16" y="10"/>
                    <a:pt x="16" y="10"/>
                    <a:pt x="16" y="10"/>
                  </a:cubicBezTo>
                  <a:cubicBezTo>
                    <a:pt x="15" y="9"/>
                    <a:pt x="15" y="9"/>
                    <a:pt x="15" y="9"/>
                  </a:cubicBezTo>
                  <a:cubicBezTo>
                    <a:pt x="15" y="8"/>
                    <a:pt x="15" y="8"/>
                    <a:pt x="15" y="8"/>
                  </a:cubicBezTo>
                  <a:cubicBezTo>
                    <a:pt x="16" y="7"/>
                    <a:pt x="16" y="7"/>
                    <a:pt x="16" y="7"/>
                  </a:cubicBezTo>
                  <a:cubicBezTo>
                    <a:pt x="17" y="8"/>
                    <a:pt x="17" y="8"/>
                    <a:pt x="17" y="8"/>
                  </a:cubicBezTo>
                  <a:lnTo>
                    <a:pt x="17" y="9"/>
                  </a:lnTo>
                  <a:close/>
                  <a:moveTo>
                    <a:pt x="3" y="9"/>
                  </a:moveTo>
                  <a:cubicBezTo>
                    <a:pt x="1" y="10"/>
                    <a:pt x="1" y="10"/>
                    <a:pt x="1" y="10"/>
                  </a:cubicBezTo>
                  <a:cubicBezTo>
                    <a:pt x="0" y="9"/>
                    <a:pt x="0" y="9"/>
                    <a:pt x="0" y="9"/>
                  </a:cubicBezTo>
                  <a:cubicBezTo>
                    <a:pt x="0" y="8"/>
                    <a:pt x="0" y="8"/>
                    <a:pt x="0" y="8"/>
                  </a:cubicBezTo>
                  <a:cubicBezTo>
                    <a:pt x="1" y="7"/>
                    <a:pt x="1" y="7"/>
                    <a:pt x="1" y="7"/>
                  </a:cubicBezTo>
                  <a:cubicBezTo>
                    <a:pt x="3" y="8"/>
                    <a:pt x="3" y="8"/>
                    <a:pt x="3" y="8"/>
                  </a:cubicBezTo>
                  <a:lnTo>
                    <a:pt x="3" y="9"/>
                  </a:lnTo>
                  <a:close/>
                  <a:moveTo>
                    <a:pt x="14" y="15"/>
                  </a:moveTo>
                  <a:cubicBezTo>
                    <a:pt x="13" y="15"/>
                    <a:pt x="13" y="15"/>
                    <a:pt x="13" y="15"/>
                  </a:cubicBezTo>
                  <a:cubicBezTo>
                    <a:pt x="12" y="13"/>
                    <a:pt x="12" y="13"/>
                    <a:pt x="12" y="13"/>
                  </a:cubicBezTo>
                  <a:cubicBezTo>
                    <a:pt x="13" y="13"/>
                    <a:pt x="13" y="13"/>
                    <a:pt x="13" y="13"/>
                  </a:cubicBezTo>
                  <a:cubicBezTo>
                    <a:pt x="15" y="13"/>
                    <a:pt x="15" y="13"/>
                    <a:pt x="15" y="13"/>
                  </a:cubicBezTo>
                  <a:cubicBezTo>
                    <a:pt x="15" y="14"/>
                    <a:pt x="15" y="14"/>
                    <a:pt x="15" y="14"/>
                  </a:cubicBezTo>
                  <a:lnTo>
                    <a:pt x="14" y="15"/>
                  </a:lnTo>
                  <a:close/>
                  <a:moveTo>
                    <a:pt x="4" y="5"/>
                  </a:moveTo>
                  <a:cubicBezTo>
                    <a:pt x="3" y="4"/>
                    <a:pt x="3" y="4"/>
                    <a:pt x="3" y="4"/>
                  </a:cubicBezTo>
                  <a:cubicBezTo>
                    <a:pt x="2" y="3"/>
                    <a:pt x="2" y="3"/>
                    <a:pt x="2" y="3"/>
                  </a:cubicBezTo>
                  <a:cubicBezTo>
                    <a:pt x="3" y="2"/>
                    <a:pt x="3" y="2"/>
                    <a:pt x="3" y="2"/>
                  </a:cubicBezTo>
                  <a:cubicBezTo>
                    <a:pt x="4" y="3"/>
                    <a:pt x="4" y="3"/>
                    <a:pt x="4" y="3"/>
                  </a:cubicBezTo>
                  <a:cubicBezTo>
                    <a:pt x="5" y="4"/>
                    <a:pt x="5" y="4"/>
                    <a:pt x="5" y="4"/>
                  </a:cubicBezTo>
                  <a:lnTo>
                    <a:pt x="4"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0" name="Freeform 442"/>
            <p:cNvSpPr>
              <a:spLocks noEditPoints="1"/>
            </p:cNvSpPr>
            <p:nvPr/>
          </p:nvSpPr>
          <p:spPr bwMode="auto">
            <a:xfrm>
              <a:off x="6354" y="4075"/>
              <a:ext cx="54" cy="54"/>
            </a:xfrm>
            <a:custGeom>
              <a:avLst/>
              <a:gdLst>
                <a:gd name="T0" fmla="*/ 15 w 27"/>
                <a:gd name="T1" fmla="*/ 1 h 27"/>
                <a:gd name="T2" fmla="*/ 15 w 27"/>
                <a:gd name="T3" fmla="*/ 3 h 27"/>
                <a:gd name="T4" fmla="*/ 12 w 27"/>
                <a:gd name="T5" fmla="*/ 3 h 27"/>
                <a:gd name="T6" fmla="*/ 12 w 27"/>
                <a:gd name="T7" fmla="*/ 1 h 27"/>
                <a:gd name="T8" fmla="*/ 15 w 27"/>
                <a:gd name="T9" fmla="*/ 1 h 27"/>
                <a:gd name="T10" fmla="*/ 12 w 27"/>
                <a:gd name="T11" fmla="*/ 24 h 27"/>
                <a:gd name="T12" fmla="*/ 12 w 27"/>
                <a:gd name="T13" fmla="*/ 26 h 27"/>
                <a:gd name="T14" fmla="*/ 15 w 27"/>
                <a:gd name="T15" fmla="*/ 26 h 27"/>
                <a:gd name="T16" fmla="*/ 15 w 27"/>
                <a:gd name="T17" fmla="*/ 24 h 27"/>
                <a:gd name="T18" fmla="*/ 12 w 27"/>
                <a:gd name="T19" fmla="*/ 24 h 27"/>
                <a:gd name="T20" fmla="*/ 6 w 27"/>
                <a:gd name="T21" fmla="*/ 3 h 27"/>
                <a:gd name="T22" fmla="*/ 7 w 27"/>
                <a:gd name="T23" fmla="*/ 5 h 27"/>
                <a:gd name="T24" fmla="*/ 9 w 27"/>
                <a:gd name="T25" fmla="*/ 4 h 27"/>
                <a:gd name="T26" fmla="*/ 9 w 27"/>
                <a:gd name="T27" fmla="*/ 2 h 27"/>
                <a:gd name="T28" fmla="*/ 6 w 27"/>
                <a:gd name="T29" fmla="*/ 3 h 27"/>
                <a:gd name="T30" fmla="*/ 18 w 27"/>
                <a:gd name="T31" fmla="*/ 23 h 27"/>
                <a:gd name="T32" fmla="*/ 18 w 27"/>
                <a:gd name="T33" fmla="*/ 26 h 27"/>
                <a:gd name="T34" fmla="*/ 21 w 27"/>
                <a:gd name="T35" fmla="*/ 24 h 27"/>
                <a:gd name="T36" fmla="*/ 20 w 27"/>
                <a:gd name="T37" fmla="*/ 22 h 27"/>
                <a:gd name="T38" fmla="*/ 18 w 27"/>
                <a:gd name="T39" fmla="*/ 23 h 27"/>
                <a:gd name="T40" fmla="*/ 2 w 27"/>
                <a:gd name="T41" fmla="*/ 9 h 27"/>
                <a:gd name="T42" fmla="*/ 4 w 27"/>
                <a:gd name="T43" fmla="*/ 9 h 27"/>
                <a:gd name="T44" fmla="*/ 5 w 27"/>
                <a:gd name="T45" fmla="*/ 7 h 27"/>
                <a:gd name="T46" fmla="*/ 3 w 27"/>
                <a:gd name="T47" fmla="*/ 6 h 27"/>
                <a:gd name="T48" fmla="*/ 2 w 27"/>
                <a:gd name="T49" fmla="*/ 9 h 27"/>
                <a:gd name="T50" fmla="*/ 22 w 27"/>
                <a:gd name="T51" fmla="*/ 20 h 27"/>
                <a:gd name="T52" fmla="*/ 24 w 27"/>
                <a:gd name="T53" fmla="*/ 22 h 27"/>
                <a:gd name="T54" fmla="*/ 26 w 27"/>
                <a:gd name="T55" fmla="*/ 19 h 27"/>
                <a:gd name="T56" fmla="*/ 23 w 27"/>
                <a:gd name="T57" fmla="*/ 18 h 27"/>
                <a:gd name="T58" fmla="*/ 22 w 27"/>
                <a:gd name="T59" fmla="*/ 20 h 27"/>
                <a:gd name="T60" fmla="*/ 3 w 27"/>
                <a:gd name="T61" fmla="*/ 12 h 27"/>
                <a:gd name="T62" fmla="*/ 1 w 27"/>
                <a:gd name="T63" fmla="*/ 12 h 27"/>
                <a:gd name="T64" fmla="*/ 1 w 27"/>
                <a:gd name="T65" fmla="*/ 15 h 27"/>
                <a:gd name="T66" fmla="*/ 3 w 27"/>
                <a:gd name="T67" fmla="*/ 15 h 27"/>
                <a:gd name="T68" fmla="*/ 3 w 27"/>
                <a:gd name="T69" fmla="*/ 12 h 27"/>
                <a:gd name="T70" fmla="*/ 26 w 27"/>
                <a:gd name="T71" fmla="*/ 12 h 27"/>
                <a:gd name="T72" fmla="*/ 24 w 27"/>
                <a:gd name="T73" fmla="*/ 12 h 27"/>
                <a:gd name="T74" fmla="*/ 24 w 27"/>
                <a:gd name="T75" fmla="*/ 15 h 27"/>
                <a:gd name="T76" fmla="*/ 26 w 27"/>
                <a:gd name="T77" fmla="*/ 15 h 27"/>
                <a:gd name="T78" fmla="*/ 26 w 27"/>
                <a:gd name="T79" fmla="*/ 12 h 27"/>
                <a:gd name="T80" fmla="*/ 2 w 27"/>
                <a:gd name="T81" fmla="*/ 19 h 27"/>
                <a:gd name="T82" fmla="*/ 3 w 27"/>
                <a:gd name="T83" fmla="*/ 22 h 27"/>
                <a:gd name="T84" fmla="*/ 5 w 27"/>
                <a:gd name="T85" fmla="*/ 20 h 27"/>
                <a:gd name="T86" fmla="*/ 4 w 27"/>
                <a:gd name="T87" fmla="*/ 18 h 27"/>
                <a:gd name="T88" fmla="*/ 2 w 27"/>
                <a:gd name="T89" fmla="*/ 19 h 27"/>
                <a:gd name="T90" fmla="*/ 26 w 27"/>
                <a:gd name="T91" fmla="*/ 9 h 27"/>
                <a:gd name="T92" fmla="*/ 24 w 27"/>
                <a:gd name="T93" fmla="*/ 6 h 27"/>
                <a:gd name="T94" fmla="*/ 22 w 27"/>
                <a:gd name="T95" fmla="*/ 7 h 27"/>
                <a:gd name="T96" fmla="*/ 23 w 27"/>
                <a:gd name="T97" fmla="*/ 9 h 27"/>
                <a:gd name="T98" fmla="*/ 26 w 27"/>
                <a:gd name="T99" fmla="*/ 9 h 27"/>
                <a:gd name="T100" fmla="*/ 6 w 27"/>
                <a:gd name="T101" fmla="*/ 24 h 27"/>
                <a:gd name="T102" fmla="*/ 9 w 27"/>
                <a:gd name="T103" fmla="*/ 26 h 27"/>
                <a:gd name="T104" fmla="*/ 9 w 27"/>
                <a:gd name="T105" fmla="*/ 23 h 27"/>
                <a:gd name="T106" fmla="*/ 7 w 27"/>
                <a:gd name="T107" fmla="*/ 22 h 27"/>
                <a:gd name="T108" fmla="*/ 6 w 27"/>
                <a:gd name="T109" fmla="*/ 24 h 27"/>
                <a:gd name="T110" fmla="*/ 18 w 27"/>
                <a:gd name="T111" fmla="*/ 4 h 27"/>
                <a:gd name="T112" fmla="*/ 20 w 27"/>
                <a:gd name="T113" fmla="*/ 5 h 27"/>
                <a:gd name="T114" fmla="*/ 21 w 27"/>
                <a:gd name="T115" fmla="*/ 3 h 27"/>
                <a:gd name="T116" fmla="*/ 18 w 27"/>
                <a:gd name="T117" fmla="*/ 2 h 27"/>
                <a:gd name="T118" fmla="*/ 18 w 27"/>
                <a:gd name="T119"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 h="27">
                  <a:moveTo>
                    <a:pt x="15" y="1"/>
                  </a:moveTo>
                  <a:cubicBezTo>
                    <a:pt x="15" y="3"/>
                    <a:pt x="15" y="3"/>
                    <a:pt x="15" y="3"/>
                  </a:cubicBezTo>
                  <a:cubicBezTo>
                    <a:pt x="12" y="3"/>
                    <a:pt x="12" y="3"/>
                    <a:pt x="12" y="3"/>
                  </a:cubicBezTo>
                  <a:cubicBezTo>
                    <a:pt x="12" y="1"/>
                    <a:pt x="12" y="1"/>
                    <a:pt x="12" y="1"/>
                  </a:cubicBezTo>
                  <a:cubicBezTo>
                    <a:pt x="13" y="0"/>
                    <a:pt x="14" y="0"/>
                    <a:pt x="15" y="1"/>
                  </a:cubicBezTo>
                  <a:close/>
                  <a:moveTo>
                    <a:pt x="12" y="24"/>
                  </a:moveTo>
                  <a:cubicBezTo>
                    <a:pt x="12" y="26"/>
                    <a:pt x="12" y="26"/>
                    <a:pt x="12" y="26"/>
                  </a:cubicBezTo>
                  <a:cubicBezTo>
                    <a:pt x="13" y="27"/>
                    <a:pt x="14" y="27"/>
                    <a:pt x="15" y="26"/>
                  </a:cubicBezTo>
                  <a:cubicBezTo>
                    <a:pt x="15" y="24"/>
                    <a:pt x="15" y="24"/>
                    <a:pt x="15" y="24"/>
                  </a:cubicBezTo>
                  <a:lnTo>
                    <a:pt x="12" y="24"/>
                  </a:lnTo>
                  <a:close/>
                  <a:moveTo>
                    <a:pt x="6" y="3"/>
                  </a:moveTo>
                  <a:cubicBezTo>
                    <a:pt x="7" y="5"/>
                    <a:pt x="7" y="5"/>
                    <a:pt x="7" y="5"/>
                  </a:cubicBezTo>
                  <a:cubicBezTo>
                    <a:pt x="9" y="4"/>
                    <a:pt x="9" y="4"/>
                    <a:pt x="9" y="4"/>
                  </a:cubicBezTo>
                  <a:cubicBezTo>
                    <a:pt x="9" y="2"/>
                    <a:pt x="9" y="2"/>
                    <a:pt x="9" y="2"/>
                  </a:cubicBezTo>
                  <a:cubicBezTo>
                    <a:pt x="7" y="2"/>
                    <a:pt x="6" y="2"/>
                    <a:pt x="6" y="3"/>
                  </a:cubicBezTo>
                  <a:close/>
                  <a:moveTo>
                    <a:pt x="18" y="23"/>
                  </a:moveTo>
                  <a:cubicBezTo>
                    <a:pt x="18" y="26"/>
                    <a:pt x="18" y="26"/>
                    <a:pt x="18" y="26"/>
                  </a:cubicBezTo>
                  <a:cubicBezTo>
                    <a:pt x="20" y="25"/>
                    <a:pt x="21" y="25"/>
                    <a:pt x="21" y="24"/>
                  </a:cubicBezTo>
                  <a:cubicBezTo>
                    <a:pt x="20" y="22"/>
                    <a:pt x="20" y="22"/>
                    <a:pt x="20" y="22"/>
                  </a:cubicBezTo>
                  <a:lnTo>
                    <a:pt x="18" y="23"/>
                  </a:lnTo>
                  <a:close/>
                  <a:moveTo>
                    <a:pt x="2" y="9"/>
                  </a:moveTo>
                  <a:cubicBezTo>
                    <a:pt x="4" y="9"/>
                    <a:pt x="4" y="9"/>
                    <a:pt x="4" y="9"/>
                  </a:cubicBezTo>
                  <a:cubicBezTo>
                    <a:pt x="5" y="7"/>
                    <a:pt x="5" y="7"/>
                    <a:pt x="5" y="7"/>
                  </a:cubicBezTo>
                  <a:cubicBezTo>
                    <a:pt x="3" y="6"/>
                    <a:pt x="3" y="6"/>
                    <a:pt x="3" y="6"/>
                  </a:cubicBezTo>
                  <a:cubicBezTo>
                    <a:pt x="2" y="6"/>
                    <a:pt x="2" y="7"/>
                    <a:pt x="2" y="9"/>
                  </a:cubicBezTo>
                  <a:close/>
                  <a:moveTo>
                    <a:pt x="22" y="20"/>
                  </a:moveTo>
                  <a:cubicBezTo>
                    <a:pt x="24" y="22"/>
                    <a:pt x="24" y="22"/>
                    <a:pt x="24" y="22"/>
                  </a:cubicBezTo>
                  <a:cubicBezTo>
                    <a:pt x="25" y="21"/>
                    <a:pt x="25" y="20"/>
                    <a:pt x="26" y="19"/>
                  </a:cubicBezTo>
                  <a:cubicBezTo>
                    <a:pt x="23" y="18"/>
                    <a:pt x="23" y="18"/>
                    <a:pt x="23" y="18"/>
                  </a:cubicBezTo>
                  <a:lnTo>
                    <a:pt x="22" y="20"/>
                  </a:lnTo>
                  <a:close/>
                  <a:moveTo>
                    <a:pt x="3" y="12"/>
                  </a:moveTo>
                  <a:cubicBezTo>
                    <a:pt x="1" y="12"/>
                    <a:pt x="1" y="12"/>
                    <a:pt x="1" y="12"/>
                  </a:cubicBezTo>
                  <a:cubicBezTo>
                    <a:pt x="0" y="13"/>
                    <a:pt x="0" y="14"/>
                    <a:pt x="1" y="15"/>
                  </a:cubicBezTo>
                  <a:cubicBezTo>
                    <a:pt x="3" y="15"/>
                    <a:pt x="3" y="15"/>
                    <a:pt x="3" y="15"/>
                  </a:cubicBezTo>
                  <a:lnTo>
                    <a:pt x="3" y="12"/>
                  </a:lnTo>
                  <a:close/>
                  <a:moveTo>
                    <a:pt x="26" y="12"/>
                  </a:moveTo>
                  <a:cubicBezTo>
                    <a:pt x="24" y="12"/>
                    <a:pt x="24" y="12"/>
                    <a:pt x="24" y="12"/>
                  </a:cubicBezTo>
                  <a:cubicBezTo>
                    <a:pt x="24" y="15"/>
                    <a:pt x="24" y="15"/>
                    <a:pt x="24" y="15"/>
                  </a:cubicBezTo>
                  <a:cubicBezTo>
                    <a:pt x="26" y="15"/>
                    <a:pt x="26" y="15"/>
                    <a:pt x="26" y="15"/>
                  </a:cubicBezTo>
                  <a:cubicBezTo>
                    <a:pt x="27" y="14"/>
                    <a:pt x="27" y="13"/>
                    <a:pt x="26" y="12"/>
                  </a:cubicBezTo>
                  <a:close/>
                  <a:moveTo>
                    <a:pt x="2" y="19"/>
                  </a:moveTo>
                  <a:cubicBezTo>
                    <a:pt x="2" y="20"/>
                    <a:pt x="2" y="21"/>
                    <a:pt x="3" y="22"/>
                  </a:cubicBezTo>
                  <a:cubicBezTo>
                    <a:pt x="5" y="20"/>
                    <a:pt x="5" y="20"/>
                    <a:pt x="5" y="20"/>
                  </a:cubicBezTo>
                  <a:cubicBezTo>
                    <a:pt x="4" y="18"/>
                    <a:pt x="4" y="18"/>
                    <a:pt x="4" y="18"/>
                  </a:cubicBezTo>
                  <a:lnTo>
                    <a:pt x="2" y="19"/>
                  </a:lnTo>
                  <a:close/>
                  <a:moveTo>
                    <a:pt x="26" y="9"/>
                  </a:moveTo>
                  <a:cubicBezTo>
                    <a:pt x="25" y="8"/>
                    <a:pt x="25" y="7"/>
                    <a:pt x="24" y="6"/>
                  </a:cubicBezTo>
                  <a:cubicBezTo>
                    <a:pt x="22" y="7"/>
                    <a:pt x="22" y="7"/>
                    <a:pt x="22" y="7"/>
                  </a:cubicBezTo>
                  <a:cubicBezTo>
                    <a:pt x="23" y="9"/>
                    <a:pt x="23" y="9"/>
                    <a:pt x="23" y="9"/>
                  </a:cubicBezTo>
                  <a:lnTo>
                    <a:pt x="26" y="9"/>
                  </a:lnTo>
                  <a:close/>
                  <a:moveTo>
                    <a:pt x="6" y="24"/>
                  </a:moveTo>
                  <a:cubicBezTo>
                    <a:pt x="6" y="25"/>
                    <a:pt x="7" y="25"/>
                    <a:pt x="9" y="26"/>
                  </a:cubicBezTo>
                  <a:cubicBezTo>
                    <a:pt x="9" y="23"/>
                    <a:pt x="9" y="23"/>
                    <a:pt x="9" y="23"/>
                  </a:cubicBezTo>
                  <a:cubicBezTo>
                    <a:pt x="7" y="22"/>
                    <a:pt x="7" y="22"/>
                    <a:pt x="7" y="22"/>
                  </a:cubicBezTo>
                  <a:lnTo>
                    <a:pt x="6" y="24"/>
                  </a:lnTo>
                  <a:close/>
                  <a:moveTo>
                    <a:pt x="18" y="4"/>
                  </a:moveTo>
                  <a:cubicBezTo>
                    <a:pt x="20" y="5"/>
                    <a:pt x="20" y="5"/>
                    <a:pt x="20" y="5"/>
                  </a:cubicBezTo>
                  <a:cubicBezTo>
                    <a:pt x="21" y="3"/>
                    <a:pt x="21" y="3"/>
                    <a:pt x="21" y="3"/>
                  </a:cubicBezTo>
                  <a:cubicBezTo>
                    <a:pt x="21" y="2"/>
                    <a:pt x="20" y="2"/>
                    <a:pt x="18" y="2"/>
                  </a:cubicBezTo>
                  <a:lnTo>
                    <a:pt x="18"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1" name="Freeform 443"/>
            <p:cNvSpPr>
              <a:spLocks/>
            </p:cNvSpPr>
            <p:nvPr/>
          </p:nvSpPr>
          <p:spPr bwMode="auto">
            <a:xfrm>
              <a:off x="98" y="4075"/>
              <a:ext cx="2417" cy="252"/>
            </a:xfrm>
            <a:custGeom>
              <a:avLst/>
              <a:gdLst>
                <a:gd name="T0" fmla="*/ 2417 w 2417"/>
                <a:gd name="T1" fmla="*/ 252 h 252"/>
                <a:gd name="T2" fmla="*/ 0 w 2417"/>
                <a:gd name="T3" fmla="*/ 252 h 252"/>
                <a:gd name="T4" fmla="*/ 367 w 2417"/>
                <a:gd name="T5" fmla="*/ 0 h 252"/>
                <a:gd name="T6" fmla="*/ 2051 w 2417"/>
                <a:gd name="T7" fmla="*/ 0 h 252"/>
                <a:gd name="T8" fmla="*/ 2417 w 2417"/>
                <a:gd name="T9" fmla="*/ 252 h 252"/>
              </a:gdLst>
              <a:ahLst/>
              <a:cxnLst>
                <a:cxn ang="0">
                  <a:pos x="T0" y="T1"/>
                </a:cxn>
                <a:cxn ang="0">
                  <a:pos x="T2" y="T3"/>
                </a:cxn>
                <a:cxn ang="0">
                  <a:pos x="T4" y="T5"/>
                </a:cxn>
                <a:cxn ang="0">
                  <a:pos x="T6" y="T7"/>
                </a:cxn>
                <a:cxn ang="0">
                  <a:pos x="T8" y="T9"/>
                </a:cxn>
              </a:cxnLst>
              <a:rect l="0" t="0" r="r" b="b"/>
              <a:pathLst>
                <a:path w="2417" h="252">
                  <a:moveTo>
                    <a:pt x="2417" y="252"/>
                  </a:moveTo>
                  <a:lnTo>
                    <a:pt x="0" y="252"/>
                  </a:lnTo>
                  <a:lnTo>
                    <a:pt x="367" y="0"/>
                  </a:lnTo>
                  <a:lnTo>
                    <a:pt x="2051" y="0"/>
                  </a:lnTo>
                  <a:lnTo>
                    <a:pt x="2417" y="2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2" name="Freeform 444"/>
            <p:cNvSpPr>
              <a:spLocks/>
            </p:cNvSpPr>
            <p:nvPr/>
          </p:nvSpPr>
          <p:spPr bwMode="auto">
            <a:xfrm>
              <a:off x="3342" y="4054"/>
              <a:ext cx="327" cy="61"/>
            </a:xfrm>
            <a:custGeom>
              <a:avLst/>
              <a:gdLst>
                <a:gd name="T0" fmla="*/ 0 w 327"/>
                <a:gd name="T1" fmla="*/ 0 h 61"/>
                <a:gd name="T2" fmla="*/ 327 w 327"/>
                <a:gd name="T3" fmla="*/ 0 h 61"/>
                <a:gd name="T4" fmla="*/ 327 w 327"/>
                <a:gd name="T5" fmla="*/ 61 h 61"/>
                <a:gd name="T6" fmla="*/ 0 w 327"/>
                <a:gd name="T7" fmla="*/ 61 h 61"/>
                <a:gd name="T8" fmla="*/ 0 w 327"/>
                <a:gd name="T9" fmla="*/ 0 h 61"/>
                <a:gd name="T10" fmla="*/ 0 w 327"/>
                <a:gd name="T11" fmla="*/ 0 h 61"/>
              </a:gdLst>
              <a:ahLst/>
              <a:cxnLst>
                <a:cxn ang="0">
                  <a:pos x="T0" y="T1"/>
                </a:cxn>
                <a:cxn ang="0">
                  <a:pos x="T2" y="T3"/>
                </a:cxn>
                <a:cxn ang="0">
                  <a:pos x="T4" y="T5"/>
                </a:cxn>
                <a:cxn ang="0">
                  <a:pos x="T6" y="T7"/>
                </a:cxn>
                <a:cxn ang="0">
                  <a:pos x="T8" y="T9"/>
                </a:cxn>
                <a:cxn ang="0">
                  <a:pos x="T10" y="T11"/>
                </a:cxn>
              </a:cxnLst>
              <a:rect l="0" t="0" r="r" b="b"/>
              <a:pathLst>
                <a:path w="327" h="61">
                  <a:moveTo>
                    <a:pt x="0" y="0"/>
                  </a:moveTo>
                  <a:lnTo>
                    <a:pt x="327" y="0"/>
                  </a:lnTo>
                  <a:lnTo>
                    <a:pt x="327" y="61"/>
                  </a:lnTo>
                  <a:lnTo>
                    <a:pt x="0" y="61"/>
                  </a:lnTo>
                  <a:lnTo>
                    <a:pt x="0" y="0"/>
                  </a:lnTo>
                  <a:lnTo>
                    <a:pt x="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3" name="Freeform 445"/>
            <p:cNvSpPr>
              <a:spLocks/>
            </p:cNvSpPr>
            <p:nvPr/>
          </p:nvSpPr>
          <p:spPr bwMode="auto">
            <a:xfrm>
              <a:off x="3310" y="3964"/>
              <a:ext cx="385" cy="151"/>
            </a:xfrm>
            <a:custGeom>
              <a:avLst/>
              <a:gdLst>
                <a:gd name="T0" fmla="*/ 168 w 192"/>
                <a:gd name="T1" fmla="*/ 0 h 75"/>
                <a:gd name="T2" fmla="*/ 92 w 192"/>
                <a:gd name="T3" fmla="*/ 0 h 75"/>
                <a:gd name="T4" fmla="*/ 63 w 192"/>
                <a:gd name="T5" fmla="*/ 30 h 75"/>
                <a:gd name="T6" fmla="*/ 5 w 192"/>
                <a:gd name="T7" fmla="*/ 44 h 75"/>
                <a:gd name="T8" fmla="*/ 5 w 192"/>
                <a:gd name="T9" fmla="*/ 75 h 75"/>
                <a:gd name="T10" fmla="*/ 19 w 192"/>
                <a:gd name="T11" fmla="*/ 75 h 75"/>
                <a:gd name="T12" fmla="*/ 41 w 192"/>
                <a:gd name="T13" fmla="*/ 53 h 75"/>
                <a:gd name="T14" fmla="*/ 63 w 192"/>
                <a:gd name="T15" fmla="*/ 75 h 75"/>
                <a:gd name="T16" fmla="*/ 131 w 192"/>
                <a:gd name="T17" fmla="*/ 75 h 75"/>
                <a:gd name="T18" fmla="*/ 152 w 192"/>
                <a:gd name="T19" fmla="*/ 53 h 75"/>
                <a:gd name="T20" fmla="*/ 174 w 192"/>
                <a:gd name="T21" fmla="*/ 75 h 75"/>
                <a:gd name="T22" fmla="*/ 192 w 192"/>
                <a:gd name="T23" fmla="*/ 75 h 75"/>
                <a:gd name="T24" fmla="*/ 191 w 192"/>
                <a:gd name="T25" fmla="*/ 65 h 75"/>
                <a:gd name="T26" fmla="*/ 168 w 192"/>
                <a:gd name="T2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2" h="75">
                  <a:moveTo>
                    <a:pt x="168" y="0"/>
                  </a:moveTo>
                  <a:cubicBezTo>
                    <a:pt x="92" y="0"/>
                    <a:pt x="92" y="0"/>
                    <a:pt x="92" y="0"/>
                  </a:cubicBezTo>
                  <a:cubicBezTo>
                    <a:pt x="88" y="0"/>
                    <a:pt x="72" y="13"/>
                    <a:pt x="63" y="30"/>
                  </a:cubicBezTo>
                  <a:cubicBezTo>
                    <a:pt x="51" y="31"/>
                    <a:pt x="18" y="35"/>
                    <a:pt x="5" y="44"/>
                  </a:cubicBezTo>
                  <a:cubicBezTo>
                    <a:pt x="0" y="61"/>
                    <a:pt x="5" y="75"/>
                    <a:pt x="5" y="75"/>
                  </a:cubicBezTo>
                  <a:cubicBezTo>
                    <a:pt x="19" y="75"/>
                    <a:pt x="19" y="75"/>
                    <a:pt x="19" y="75"/>
                  </a:cubicBezTo>
                  <a:cubicBezTo>
                    <a:pt x="19" y="63"/>
                    <a:pt x="29" y="53"/>
                    <a:pt x="41" y="53"/>
                  </a:cubicBezTo>
                  <a:cubicBezTo>
                    <a:pt x="53" y="53"/>
                    <a:pt x="63" y="63"/>
                    <a:pt x="63" y="75"/>
                  </a:cubicBezTo>
                  <a:cubicBezTo>
                    <a:pt x="131" y="75"/>
                    <a:pt x="131" y="75"/>
                    <a:pt x="131" y="75"/>
                  </a:cubicBezTo>
                  <a:cubicBezTo>
                    <a:pt x="131" y="63"/>
                    <a:pt x="140" y="53"/>
                    <a:pt x="152" y="53"/>
                  </a:cubicBezTo>
                  <a:cubicBezTo>
                    <a:pt x="164" y="53"/>
                    <a:pt x="174" y="63"/>
                    <a:pt x="174" y="75"/>
                  </a:cubicBezTo>
                  <a:cubicBezTo>
                    <a:pt x="192" y="75"/>
                    <a:pt x="192" y="75"/>
                    <a:pt x="192" y="75"/>
                  </a:cubicBezTo>
                  <a:cubicBezTo>
                    <a:pt x="192" y="72"/>
                    <a:pt x="192" y="68"/>
                    <a:pt x="191" y="65"/>
                  </a:cubicBezTo>
                  <a:cubicBezTo>
                    <a:pt x="190" y="33"/>
                    <a:pt x="179" y="0"/>
                    <a:pt x="168" y="0"/>
                  </a:cubicBez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4" name="Oval 446"/>
            <p:cNvSpPr>
              <a:spLocks noChangeArrowheads="1"/>
            </p:cNvSpPr>
            <p:nvPr/>
          </p:nvSpPr>
          <p:spPr bwMode="auto">
            <a:xfrm>
              <a:off x="3356" y="4075"/>
              <a:ext cx="72" cy="76"/>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5" name="Oval 447"/>
            <p:cNvSpPr>
              <a:spLocks noChangeArrowheads="1"/>
            </p:cNvSpPr>
            <p:nvPr/>
          </p:nvSpPr>
          <p:spPr bwMode="auto">
            <a:xfrm>
              <a:off x="3368" y="4091"/>
              <a:ext cx="48" cy="44"/>
            </a:xfrm>
            <a:prstGeom prst="ellipse">
              <a:avLst/>
            </a:pr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6" name="Oval 448"/>
            <p:cNvSpPr>
              <a:spLocks noChangeArrowheads="1"/>
            </p:cNvSpPr>
            <p:nvPr/>
          </p:nvSpPr>
          <p:spPr bwMode="auto">
            <a:xfrm>
              <a:off x="3386" y="4095"/>
              <a:ext cx="10" cy="10"/>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7" name="Oval 449"/>
            <p:cNvSpPr>
              <a:spLocks noChangeArrowheads="1"/>
            </p:cNvSpPr>
            <p:nvPr/>
          </p:nvSpPr>
          <p:spPr bwMode="auto">
            <a:xfrm>
              <a:off x="3386" y="4123"/>
              <a:ext cx="10" cy="10"/>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8" name="Freeform 450"/>
            <p:cNvSpPr>
              <a:spLocks/>
            </p:cNvSpPr>
            <p:nvPr/>
          </p:nvSpPr>
          <p:spPr bwMode="auto">
            <a:xfrm>
              <a:off x="3372" y="4099"/>
              <a:ext cx="14" cy="16"/>
            </a:xfrm>
            <a:custGeom>
              <a:avLst/>
              <a:gdLst>
                <a:gd name="T0" fmla="*/ 4 w 7"/>
                <a:gd name="T1" fmla="*/ 1 h 8"/>
                <a:gd name="T2" fmla="*/ 6 w 7"/>
                <a:gd name="T3" fmla="*/ 6 h 8"/>
                <a:gd name="T4" fmla="*/ 2 w 7"/>
                <a:gd name="T5" fmla="*/ 7 h 8"/>
                <a:gd name="T6" fmla="*/ 1 w 7"/>
                <a:gd name="T7" fmla="*/ 3 h 8"/>
                <a:gd name="T8" fmla="*/ 4 w 7"/>
                <a:gd name="T9" fmla="*/ 1 h 8"/>
              </a:gdLst>
              <a:ahLst/>
              <a:cxnLst>
                <a:cxn ang="0">
                  <a:pos x="T0" y="T1"/>
                </a:cxn>
                <a:cxn ang="0">
                  <a:pos x="T2" y="T3"/>
                </a:cxn>
                <a:cxn ang="0">
                  <a:pos x="T4" y="T5"/>
                </a:cxn>
                <a:cxn ang="0">
                  <a:pos x="T6" y="T7"/>
                </a:cxn>
                <a:cxn ang="0">
                  <a:pos x="T8" y="T9"/>
                </a:cxn>
              </a:cxnLst>
              <a:rect l="0" t="0" r="r" b="b"/>
              <a:pathLst>
                <a:path w="7" h="8">
                  <a:moveTo>
                    <a:pt x="4" y="1"/>
                  </a:moveTo>
                  <a:cubicBezTo>
                    <a:pt x="6" y="2"/>
                    <a:pt x="7" y="4"/>
                    <a:pt x="6" y="6"/>
                  </a:cubicBezTo>
                  <a:cubicBezTo>
                    <a:pt x="5" y="8"/>
                    <a:pt x="4" y="8"/>
                    <a:pt x="2" y="7"/>
                  </a:cubicBezTo>
                  <a:cubicBezTo>
                    <a:pt x="1" y="6"/>
                    <a:pt x="0" y="4"/>
                    <a:pt x="1" y="3"/>
                  </a:cubicBezTo>
                  <a:cubicBezTo>
                    <a:pt x="2" y="1"/>
                    <a:pt x="4" y="0"/>
                    <a:pt x="4" y="1"/>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9" name="Freeform 451"/>
            <p:cNvSpPr>
              <a:spLocks/>
            </p:cNvSpPr>
            <p:nvPr/>
          </p:nvSpPr>
          <p:spPr bwMode="auto">
            <a:xfrm>
              <a:off x="3396" y="4115"/>
              <a:ext cx="14" cy="12"/>
            </a:xfrm>
            <a:custGeom>
              <a:avLst/>
              <a:gdLst>
                <a:gd name="T0" fmla="*/ 2 w 7"/>
                <a:gd name="T1" fmla="*/ 5 h 6"/>
                <a:gd name="T2" fmla="*/ 1 w 7"/>
                <a:gd name="T3" fmla="*/ 2 h 6"/>
                <a:gd name="T4" fmla="*/ 5 w 7"/>
                <a:gd name="T5" fmla="*/ 0 h 6"/>
                <a:gd name="T6" fmla="*/ 7 w 7"/>
                <a:gd name="T7" fmla="*/ 4 h 6"/>
                <a:gd name="T8" fmla="*/ 2 w 7"/>
                <a:gd name="T9" fmla="*/ 5 h 6"/>
              </a:gdLst>
              <a:ahLst/>
              <a:cxnLst>
                <a:cxn ang="0">
                  <a:pos x="T0" y="T1"/>
                </a:cxn>
                <a:cxn ang="0">
                  <a:pos x="T2" y="T3"/>
                </a:cxn>
                <a:cxn ang="0">
                  <a:pos x="T4" y="T5"/>
                </a:cxn>
                <a:cxn ang="0">
                  <a:pos x="T6" y="T7"/>
                </a:cxn>
                <a:cxn ang="0">
                  <a:pos x="T8" y="T9"/>
                </a:cxn>
              </a:cxnLst>
              <a:rect l="0" t="0" r="r" b="b"/>
              <a:pathLst>
                <a:path w="7" h="6">
                  <a:moveTo>
                    <a:pt x="2" y="5"/>
                  </a:moveTo>
                  <a:cubicBezTo>
                    <a:pt x="1" y="5"/>
                    <a:pt x="0" y="3"/>
                    <a:pt x="1" y="2"/>
                  </a:cubicBezTo>
                  <a:cubicBezTo>
                    <a:pt x="2" y="0"/>
                    <a:pt x="3" y="0"/>
                    <a:pt x="5" y="0"/>
                  </a:cubicBezTo>
                  <a:cubicBezTo>
                    <a:pt x="7" y="1"/>
                    <a:pt x="7" y="3"/>
                    <a:pt x="7" y="4"/>
                  </a:cubicBezTo>
                  <a:cubicBezTo>
                    <a:pt x="6" y="5"/>
                    <a:pt x="3" y="6"/>
                    <a:pt x="2" y="5"/>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0" name="Freeform 452"/>
            <p:cNvSpPr>
              <a:spLocks/>
            </p:cNvSpPr>
            <p:nvPr/>
          </p:nvSpPr>
          <p:spPr bwMode="auto">
            <a:xfrm>
              <a:off x="3372" y="4115"/>
              <a:ext cx="14" cy="12"/>
            </a:xfrm>
            <a:custGeom>
              <a:avLst/>
              <a:gdLst>
                <a:gd name="T0" fmla="*/ 2 w 7"/>
                <a:gd name="T1" fmla="*/ 1 h 6"/>
                <a:gd name="T2" fmla="*/ 6 w 7"/>
                <a:gd name="T3" fmla="*/ 2 h 6"/>
                <a:gd name="T4" fmla="*/ 5 w 7"/>
                <a:gd name="T5" fmla="*/ 5 h 6"/>
                <a:gd name="T6" fmla="*/ 1 w 7"/>
                <a:gd name="T7" fmla="*/ 4 h 6"/>
                <a:gd name="T8" fmla="*/ 2 w 7"/>
                <a:gd name="T9" fmla="*/ 1 h 6"/>
              </a:gdLst>
              <a:ahLst/>
              <a:cxnLst>
                <a:cxn ang="0">
                  <a:pos x="T0" y="T1"/>
                </a:cxn>
                <a:cxn ang="0">
                  <a:pos x="T2" y="T3"/>
                </a:cxn>
                <a:cxn ang="0">
                  <a:pos x="T4" y="T5"/>
                </a:cxn>
                <a:cxn ang="0">
                  <a:pos x="T6" y="T7"/>
                </a:cxn>
                <a:cxn ang="0">
                  <a:pos x="T8" y="T9"/>
                </a:cxn>
              </a:cxnLst>
              <a:rect l="0" t="0" r="r" b="b"/>
              <a:pathLst>
                <a:path w="7" h="6">
                  <a:moveTo>
                    <a:pt x="2" y="1"/>
                  </a:moveTo>
                  <a:cubicBezTo>
                    <a:pt x="4" y="0"/>
                    <a:pt x="5" y="0"/>
                    <a:pt x="6" y="2"/>
                  </a:cubicBezTo>
                  <a:cubicBezTo>
                    <a:pt x="7" y="3"/>
                    <a:pt x="7" y="4"/>
                    <a:pt x="5" y="5"/>
                  </a:cubicBezTo>
                  <a:cubicBezTo>
                    <a:pt x="4" y="6"/>
                    <a:pt x="2" y="5"/>
                    <a:pt x="1" y="4"/>
                  </a:cubicBezTo>
                  <a:cubicBezTo>
                    <a:pt x="0" y="3"/>
                    <a:pt x="1" y="2"/>
                    <a:pt x="2" y="1"/>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1" name="Freeform 453"/>
            <p:cNvSpPr>
              <a:spLocks/>
            </p:cNvSpPr>
            <p:nvPr/>
          </p:nvSpPr>
          <p:spPr bwMode="auto">
            <a:xfrm>
              <a:off x="3396" y="4099"/>
              <a:ext cx="14" cy="16"/>
            </a:xfrm>
            <a:custGeom>
              <a:avLst/>
              <a:gdLst>
                <a:gd name="T0" fmla="*/ 5 w 7"/>
                <a:gd name="T1" fmla="*/ 7 h 8"/>
                <a:gd name="T2" fmla="*/ 1 w 7"/>
                <a:gd name="T3" fmla="*/ 5 h 8"/>
                <a:gd name="T4" fmla="*/ 2 w 7"/>
                <a:gd name="T5" fmla="*/ 1 h 8"/>
                <a:gd name="T6" fmla="*/ 7 w 7"/>
                <a:gd name="T7" fmla="*/ 2 h 8"/>
                <a:gd name="T8" fmla="*/ 5 w 7"/>
                <a:gd name="T9" fmla="*/ 7 h 8"/>
              </a:gdLst>
              <a:ahLst/>
              <a:cxnLst>
                <a:cxn ang="0">
                  <a:pos x="T0" y="T1"/>
                </a:cxn>
                <a:cxn ang="0">
                  <a:pos x="T2" y="T3"/>
                </a:cxn>
                <a:cxn ang="0">
                  <a:pos x="T4" y="T5"/>
                </a:cxn>
                <a:cxn ang="0">
                  <a:pos x="T6" y="T7"/>
                </a:cxn>
                <a:cxn ang="0">
                  <a:pos x="T8" y="T9"/>
                </a:cxn>
              </a:cxnLst>
              <a:rect l="0" t="0" r="r" b="b"/>
              <a:pathLst>
                <a:path w="7" h="8">
                  <a:moveTo>
                    <a:pt x="5" y="7"/>
                  </a:moveTo>
                  <a:cubicBezTo>
                    <a:pt x="4" y="8"/>
                    <a:pt x="2" y="7"/>
                    <a:pt x="1" y="5"/>
                  </a:cubicBezTo>
                  <a:cubicBezTo>
                    <a:pt x="0" y="4"/>
                    <a:pt x="1" y="2"/>
                    <a:pt x="2" y="1"/>
                  </a:cubicBezTo>
                  <a:cubicBezTo>
                    <a:pt x="4" y="0"/>
                    <a:pt x="5" y="0"/>
                    <a:pt x="7" y="2"/>
                  </a:cubicBezTo>
                  <a:cubicBezTo>
                    <a:pt x="7" y="3"/>
                    <a:pt x="7" y="6"/>
                    <a:pt x="5" y="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2" name="Oval 454"/>
            <p:cNvSpPr>
              <a:spLocks noChangeArrowheads="1"/>
            </p:cNvSpPr>
            <p:nvPr/>
          </p:nvSpPr>
          <p:spPr bwMode="auto">
            <a:xfrm>
              <a:off x="3579" y="4075"/>
              <a:ext cx="76" cy="76"/>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3" name="Oval 455"/>
            <p:cNvSpPr>
              <a:spLocks noChangeArrowheads="1"/>
            </p:cNvSpPr>
            <p:nvPr/>
          </p:nvSpPr>
          <p:spPr bwMode="auto">
            <a:xfrm>
              <a:off x="3591" y="4091"/>
              <a:ext cx="48" cy="44"/>
            </a:xfrm>
            <a:prstGeom prst="ellipse">
              <a:avLst/>
            </a:prstGeom>
            <a:solidFill>
              <a:srgbClr val="C2C2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4" name="Oval 456"/>
            <p:cNvSpPr>
              <a:spLocks noChangeArrowheads="1"/>
            </p:cNvSpPr>
            <p:nvPr/>
          </p:nvSpPr>
          <p:spPr bwMode="auto">
            <a:xfrm>
              <a:off x="3609" y="4095"/>
              <a:ext cx="12" cy="10"/>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5" name="Oval 457"/>
            <p:cNvSpPr>
              <a:spLocks noChangeArrowheads="1"/>
            </p:cNvSpPr>
            <p:nvPr/>
          </p:nvSpPr>
          <p:spPr bwMode="auto">
            <a:xfrm>
              <a:off x="3609" y="4123"/>
              <a:ext cx="12" cy="10"/>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6" name="Freeform 458"/>
            <p:cNvSpPr>
              <a:spLocks/>
            </p:cNvSpPr>
            <p:nvPr/>
          </p:nvSpPr>
          <p:spPr bwMode="auto">
            <a:xfrm>
              <a:off x="3597" y="4099"/>
              <a:ext cx="12" cy="16"/>
            </a:xfrm>
            <a:custGeom>
              <a:avLst/>
              <a:gdLst>
                <a:gd name="T0" fmla="*/ 4 w 6"/>
                <a:gd name="T1" fmla="*/ 1 h 8"/>
                <a:gd name="T2" fmla="*/ 5 w 6"/>
                <a:gd name="T3" fmla="*/ 6 h 8"/>
                <a:gd name="T4" fmla="*/ 2 w 6"/>
                <a:gd name="T5" fmla="*/ 7 h 8"/>
                <a:gd name="T6" fmla="*/ 0 w 6"/>
                <a:gd name="T7" fmla="*/ 3 h 8"/>
                <a:gd name="T8" fmla="*/ 4 w 6"/>
                <a:gd name="T9" fmla="*/ 1 h 8"/>
              </a:gdLst>
              <a:ahLst/>
              <a:cxnLst>
                <a:cxn ang="0">
                  <a:pos x="T0" y="T1"/>
                </a:cxn>
                <a:cxn ang="0">
                  <a:pos x="T2" y="T3"/>
                </a:cxn>
                <a:cxn ang="0">
                  <a:pos x="T4" y="T5"/>
                </a:cxn>
                <a:cxn ang="0">
                  <a:pos x="T6" y="T7"/>
                </a:cxn>
                <a:cxn ang="0">
                  <a:pos x="T8" y="T9"/>
                </a:cxn>
              </a:cxnLst>
              <a:rect l="0" t="0" r="r" b="b"/>
              <a:pathLst>
                <a:path w="6" h="8">
                  <a:moveTo>
                    <a:pt x="4" y="1"/>
                  </a:moveTo>
                  <a:cubicBezTo>
                    <a:pt x="5" y="2"/>
                    <a:pt x="6" y="4"/>
                    <a:pt x="5" y="6"/>
                  </a:cubicBezTo>
                  <a:cubicBezTo>
                    <a:pt x="5" y="8"/>
                    <a:pt x="3" y="8"/>
                    <a:pt x="2" y="7"/>
                  </a:cubicBezTo>
                  <a:cubicBezTo>
                    <a:pt x="0" y="6"/>
                    <a:pt x="0" y="4"/>
                    <a:pt x="0" y="3"/>
                  </a:cubicBezTo>
                  <a:cubicBezTo>
                    <a:pt x="1" y="1"/>
                    <a:pt x="2" y="0"/>
                    <a:pt x="4" y="1"/>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7" name="Freeform 459"/>
            <p:cNvSpPr>
              <a:spLocks/>
            </p:cNvSpPr>
            <p:nvPr/>
          </p:nvSpPr>
          <p:spPr bwMode="auto">
            <a:xfrm>
              <a:off x="3621" y="4115"/>
              <a:ext cx="14" cy="12"/>
            </a:xfrm>
            <a:custGeom>
              <a:avLst/>
              <a:gdLst>
                <a:gd name="T0" fmla="*/ 2 w 7"/>
                <a:gd name="T1" fmla="*/ 5 h 6"/>
                <a:gd name="T2" fmla="*/ 1 w 7"/>
                <a:gd name="T3" fmla="*/ 2 h 6"/>
                <a:gd name="T4" fmla="*/ 5 w 7"/>
                <a:gd name="T5" fmla="*/ 0 h 6"/>
                <a:gd name="T6" fmla="*/ 6 w 7"/>
                <a:gd name="T7" fmla="*/ 4 h 6"/>
                <a:gd name="T8" fmla="*/ 2 w 7"/>
                <a:gd name="T9" fmla="*/ 5 h 6"/>
              </a:gdLst>
              <a:ahLst/>
              <a:cxnLst>
                <a:cxn ang="0">
                  <a:pos x="T0" y="T1"/>
                </a:cxn>
                <a:cxn ang="0">
                  <a:pos x="T2" y="T3"/>
                </a:cxn>
                <a:cxn ang="0">
                  <a:pos x="T4" y="T5"/>
                </a:cxn>
                <a:cxn ang="0">
                  <a:pos x="T6" y="T7"/>
                </a:cxn>
                <a:cxn ang="0">
                  <a:pos x="T8" y="T9"/>
                </a:cxn>
              </a:cxnLst>
              <a:rect l="0" t="0" r="r" b="b"/>
              <a:pathLst>
                <a:path w="7" h="6">
                  <a:moveTo>
                    <a:pt x="2" y="5"/>
                  </a:moveTo>
                  <a:cubicBezTo>
                    <a:pt x="0" y="5"/>
                    <a:pt x="0" y="3"/>
                    <a:pt x="1" y="2"/>
                  </a:cubicBezTo>
                  <a:cubicBezTo>
                    <a:pt x="2" y="0"/>
                    <a:pt x="3" y="0"/>
                    <a:pt x="5" y="0"/>
                  </a:cubicBezTo>
                  <a:cubicBezTo>
                    <a:pt x="6" y="1"/>
                    <a:pt x="7" y="3"/>
                    <a:pt x="6" y="4"/>
                  </a:cubicBezTo>
                  <a:cubicBezTo>
                    <a:pt x="5" y="5"/>
                    <a:pt x="3" y="6"/>
                    <a:pt x="2" y="5"/>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8" name="Freeform 460"/>
            <p:cNvSpPr>
              <a:spLocks/>
            </p:cNvSpPr>
            <p:nvPr/>
          </p:nvSpPr>
          <p:spPr bwMode="auto">
            <a:xfrm>
              <a:off x="3597" y="4115"/>
              <a:ext cx="12" cy="12"/>
            </a:xfrm>
            <a:custGeom>
              <a:avLst/>
              <a:gdLst>
                <a:gd name="T0" fmla="*/ 2 w 6"/>
                <a:gd name="T1" fmla="*/ 1 h 6"/>
                <a:gd name="T2" fmla="*/ 5 w 6"/>
                <a:gd name="T3" fmla="*/ 2 h 6"/>
                <a:gd name="T4" fmla="*/ 5 w 6"/>
                <a:gd name="T5" fmla="*/ 5 h 6"/>
                <a:gd name="T6" fmla="*/ 0 w 6"/>
                <a:gd name="T7" fmla="*/ 4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3" y="0"/>
                    <a:pt x="5" y="0"/>
                    <a:pt x="5" y="2"/>
                  </a:cubicBezTo>
                  <a:cubicBezTo>
                    <a:pt x="6" y="3"/>
                    <a:pt x="6" y="4"/>
                    <a:pt x="5" y="5"/>
                  </a:cubicBezTo>
                  <a:cubicBezTo>
                    <a:pt x="3" y="6"/>
                    <a:pt x="1" y="5"/>
                    <a:pt x="0" y="4"/>
                  </a:cubicBezTo>
                  <a:cubicBezTo>
                    <a:pt x="0" y="3"/>
                    <a:pt x="0" y="2"/>
                    <a:pt x="2" y="1"/>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9" name="Freeform 461"/>
            <p:cNvSpPr>
              <a:spLocks/>
            </p:cNvSpPr>
            <p:nvPr/>
          </p:nvSpPr>
          <p:spPr bwMode="auto">
            <a:xfrm>
              <a:off x="3619" y="4099"/>
              <a:ext cx="14" cy="16"/>
            </a:xfrm>
            <a:custGeom>
              <a:avLst/>
              <a:gdLst>
                <a:gd name="T0" fmla="*/ 5 w 7"/>
                <a:gd name="T1" fmla="*/ 7 h 8"/>
                <a:gd name="T2" fmla="*/ 1 w 7"/>
                <a:gd name="T3" fmla="*/ 5 h 8"/>
                <a:gd name="T4" fmla="*/ 3 w 7"/>
                <a:gd name="T5" fmla="*/ 1 h 8"/>
                <a:gd name="T6" fmla="*/ 6 w 7"/>
                <a:gd name="T7" fmla="*/ 2 h 8"/>
                <a:gd name="T8" fmla="*/ 5 w 7"/>
                <a:gd name="T9" fmla="*/ 7 h 8"/>
              </a:gdLst>
              <a:ahLst/>
              <a:cxnLst>
                <a:cxn ang="0">
                  <a:pos x="T0" y="T1"/>
                </a:cxn>
                <a:cxn ang="0">
                  <a:pos x="T2" y="T3"/>
                </a:cxn>
                <a:cxn ang="0">
                  <a:pos x="T4" y="T5"/>
                </a:cxn>
                <a:cxn ang="0">
                  <a:pos x="T6" y="T7"/>
                </a:cxn>
                <a:cxn ang="0">
                  <a:pos x="T8" y="T9"/>
                </a:cxn>
              </a:cxnLst>
              <a:rect l="0" t="0" r="r" b="b"/>
              <a:pathLst>
                <a:path w="7" h="8">
                  <a:moveTo>
                    <a:pt x="5" y="7"/>
                  </a:moveTo>
                  <a:cubicBezTo>
                    <a:pt x="4" y="8"/>
                    <a:pt x="3" y="7"/>
                    <a:pt x="1" y="5"/>
                  </a:cubicBezTo>
                  <a:cubicBezTo>
                    <a:pt x="0" y="4"/>
                    <a:pt x="1" y="2"/>
                    <a:pt x="3" y="1"/>
                  </a:cubicBezTo>
                  <a:cubicBezTo>
                    <a:pt x="4" y="0"/>
                    <a:pt x="5" y="0"/>
                    <a:pt x="6" y="2"/>
                  </a:cubicBezTo>
                  <a:cubicBezTo>
                    <a:pt x="7" y="3"/>
                    <a:pt x="7" y="6"/>
                    <a:pt x="5" y="7"/>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0" name="Freeform 462"/>
            <p:cNvSpPr>
              <a:spLocks/>
            </p:cNvSpPr>
            <p:nvPr/>
          </p:nvSpPr>
          <p:spPr bwMode="auto">
            <a:xfrm>
              <a:off x="3471" y="3972"/>
              <a:ext cx="198" cy="52"/>
            </a:xfrm>
            <a:custGeom>
              <a:avLst/>
              <a:gdLst>
                <a:gd name="T0" fmla="*/ 0 w 99"/>
                <a:gd name="T1" fmla="*/ 26 h 26"/>
                <a:gd name="T2" fmla="*/ 99 w 99"/>
                <a:gd name="T3" fmla="*/ 26 h 26"/>
                <a:gd name="T4" fmla="*/ 86 w 99"/>
                <a:gd name="T5" fmla="*/ 0 h 26"/>
                <a:gd name="T6" fmla="*/ 15 w 99"/>
                <a:gd name="T7" fmla="*/ 0 h 26"/>
                <a:gd name="T8" fmla="*/ 0 w 99"/>
                <a:gd name="T9" fmla="*/ 26 h 26"/>
              </a:gdLst>
              <a:ahLst/>
              <a:cxnLst>
                <a:cxn ang="0">
                  <a:pos x="T0" y="T1"/>
                </a:cxn>
                <a:cxn ang="0">
                  <a:pos x="T2" y="T3"/>
                </a:cxn>
                <a:cxn ang="0">
                  <a:pos x="T4" y="T5"/>
                </a:cxn>
                <a:cxn ang="0">
                  <a:pos x="T6" y="T7"/>
                </a:cxn>
                <a:cxn ang="0">
                  <a:pos x="T8" y="T9"/>
                </a:cxn>
              </a:cxnLst>
              <a:rect l="0" t="0" r="r" b="b"/>
              <a:pathLst>
                <a:path w="99" h="26">
                  <a:moveTo>
                    <a:pt x="0" y="26"/>
                  </a:moveTo>
                  <a:cubicBezTo>
                    <a:pt x="99" y="26"/>
                    <a:pt x="99" y="26"/>
                    <a:pt x="99" y="26"/>
                  </a:cubicBezTo>
                  <a:cubicBezTo>
                    <a:pt x="99" y="26"/>
                    <a:pt x="99" y="11"/>
                    <a:pt x="86" y="0"/>
                  </a:cubicBezTo>
                  <a:cubicBezTo>
                    <a:pt x="15" y="0"/>
                    <a:pt x="15" y="0"/>
                    <a:pt x="15" y="0"/>
                  </a:cubicBezTo>
                  <a:cubicBezTo>
                    <a:pt x="15" y="0"/>
                    <a:pt x="4" y="16"/>
                    <a:pt x="0" y="26"/>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1" name="Freeform 463"/>
            <p:cNvSpPr>
              <a:spLocks/>
            </p:cNvSpPr>
            <p:nvPr/>
          </p:nvSpPr>
          <p:spPr bwMode="auto">
            <a:xfrm>
              <a:off x="3436" y="3972"/>
              <a:ext cx="63" cy="52"/>
            </a:xfrm>
            <a:custGeom>
              <a:avLst/>
              <a:gdLst>
                <a:gd name="T0" fmla="*/ 0 w 31"/>
                <a:gd name="T1" fmla="*/ 26 h 26"/>
                <a:gd name="T2" fmla="*/ 13 w 31"/>
                <a:gd name="T3" fmla="*/ 26 h 26"/>
                <a:gd name="T4" fmla="*/ 31 w 31"/>
                <a:gd name="T5" fmla="*/ 0 h 26"/>
                <a:gd name="T6" fmla="*/ 21 w 31"/>
                <a:gd name="T7" fmla="*/ 0 h 26"/>
                <a:gd name="T8" fmla="*/ 0 w 31"/>
                <a:gd name="T9" fmla="*/ 26 h 26"/>
              </a:gdLst>
              <a:ahLst/>
              <a:cxnLst>
                <a:cxn ang="0">
                  <a:pos x="T0" y="T1"/>
                </a:cxn>
                <a:cxn ang="0">
                  <a:pos x="T2" y="T3"/>
                </a:cxn>
                <a:cxn ang="0">
                  <a:pos x="T4" y="T5"/>
                </a:cxn>
                <a:cxn ang="0">
                  <a:pos x="T6" y="T7"/>
                </a:cxn>
                <a:cxn ang="0">
                  <a:pos x="T8" y="T9"/>
                </a:cxn>
              </a:cxnLst>
              <a:rect l="0" t="0" r="r" b="b"/>
              <a:pathLst>
                <a:path w="31" h="26">
                  <a:moveTo>
                    <a:pt x="0" y="26"/>
                  </a:moveTo>
                  <a:cubicBezTo>
                    <a:pt x="13" y="26"/>
                    <a:pt x="13" y="26"/>
                    <a:pt x="13" y="26"/>
                  </a:cubicBezTo>
                  <a:cubicBezTo>
                    <a:pt x="31" y="0"/>
                    <a:pt x="31" y="0"/>
                    <a:pt x="31" y="0"/>
                  </a:cubicBezTo>
                  <a:cubicBezTo>
                    <a:pt x="21" y="0"/>
                    <a:pt x="21" y="0"/>
                    <a:pt x="21" y="0"/>
                  </a:cubicBezTo>
                  <a:cubicBezTo>
                    <a:pt x="21" y="0"/>
                    <a:pt x="6" y="11"/>
                    <a:pt x="0" y="26"/>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2" name="Freeform 464"/>
            <p:cNvSpPr>
              <a:spLocks/>
            </p:cNvSpPr>
            <p:nvPr/>
          </p:nvSpPr>
          <p:spPr bwMode="auto">
            <a:xfrm>
              <a:off x="3567" y="3970"/>
              <a:ext cx="8" cy="58"/>
            </a:xfrm>
            <a:custGeom>
              <a:avLst/>
              <a:gdLst>
                <a:gd name="T0" fmla="*/ 6 w 8"/>
                <a:gd name="T1" fmla="*/ 0 h 58"/>
                <a:gd name="T2" fmla="*/ 0 w 8"/>
                <a:gd name="T3" fmla="*/ 58 h 58"/>
                <a:gd name="T4" fmla="*/ 4 w 8"/>
                <a:gd name="T5" fmla="*/ 58 h 58"/>
                <a:gd name="T6" fmla="*/ 8 w 8"/>
                <a:gd name="T7" fmla="*/ 0 h 58"/>
                <a:gd name="T8" fmla="*/ 6 w 8"/>
                <a:gd name="T9" fmla="*/ 0 h 58"/>
                <a:gd name="T10" fmla="*/ 6 w 8"/>
                <a:gd name="T11" fmla="*/ 0 h 58"/>
                <a:gd name="T12" fmla="*/ 6 w 8"/>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8" h="58">
                  <a:moveTo>
                    <a:pt x="6" y="0"/>
                  </a:moveTo>
                  <a:lnTo>
                    <a:pt x="0" y="58"/>
                  </a:lnTo>
                  <a:lnTo>
                    <a:pt x="4" y="58"/>
                  </a:lnTo>
                  <a:lnTo>
                    <a:pt x="8" y="0"/>
                  </a:lnTo>
                  <a:lnTo>
                    <a:pt x="6" y="0"/>
                  </a:lnTo>
                  <a:lnTo>
                    <a:pt x="6" y="0"/>
                  </a:lnTo>
                  <a:lnTo>
                    <a:pt x="6" y="0"/>
                  </a:ln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3" name="Freeform 465"/>
            <p:cNvSpPr>
              <a:spLocks/>
            </p:cNvSpPr>
            <p:nvPr/>
          </p:nvSpPr>
          <p:spPr bwMode="auto">
            <a:xfrm>
              <a:off x="3647" y="3940"/>
              <a:ext cx="42" cy="24"/>
            </a:xfrm>
            <a:custGeom>
              <a:avLst/>
              <a:gdLst>
                <a:gd name="T0" fmla="*/ 2 w 42"/>
                <a:gd name="T1" fmla="*/ 24 h 24"/>
                <a:gd name="T2" fmla="*/ 42 w 42"/>
                <a:gd name="T3" fmla="*/ 0 h 24"/>
                <a:gd name="T4" fmla="*/ 42 w 42"/>
                <a:gd name="T5" fmla="*/ 0 h 24"/>
                <a:gd name="T6" fmla="*/ 0 w 42"/>
                <a:gd name="T7" fmla="*/ 22 h 24"/>
                <a:gd name="T8" fmla="*/ 2 w 42"/>
                <a:gd name="T9" fmla="*/ 24 h 24"/>
                <a:gd name="T10" fmla="*/ 2 w 42"/>
                <a:gd name="T11" fmla="*/ 24 h 24"/>
                <a:gd name="T12" fmla="*/ 2 w 42"/>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42" h="24">
                  <a:moveTo>
                    <a:pt x="2" y="24"/>
                  </a:moveTo>
                  <a:lnTo>
                    <a:pt x="42" y="0"/>
                  </a:lnTo>
                  <a:lnTo>
                    <a:pt x="42" y="0"/>
                  </a:lnTo>
                  <a:lnTo>
                    <a:pt x="0" y="22"/>
                  </a:lnTo>
                  <a:lnTo>
                    <a:pt x="2" y="24"/>
                  </a:lnTo>
                  <a:lnTo>
                    <a:pt x="2" y="24"/>
                  </a:lnTo>
                  <a:lnTo>
                    <a:pt x="2" y="24"/>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4" name="Freeform 466"/>
            <p:cNvSpPr>
              <a:spLocks/>
            </p:cNvSpPr>
            <p:nvPr/>
          </p:nvSpPr>
          <p:spPr bwMode="auto">
            <a:xfrm>
              <a:off x="3456" y="4010"/>
              <a:ext cx="21" cy="28"/>
            </a:xfrm>
            <a:custGeom>
              <a:avLst/>
              <a:gdLst>
                <a:gd name="T0" fmla="*/ 10 w 10"/>
                <a:gd name="T1" fmla="*/ 0 h 14"/>
                <a:gd name="T2" fmla="*/ 7 w 10"/>
                <a:gd name="T3" fmla="*/ 0 h 14"/>
                <a:gd name="T4" fmla="*/ 0 w 10"/>
                <a:gd name="T5" fmla="*/ 7 h 14"/>
                <a:gd name="T6" fmla="*/ 7 w 10"/>
                <a:gd name="T7" fmla="*/ 14 h 14"/>
                <a:gd name="T8" fmla="*/ 10 w 10"/>
                <a:gd name="T9" fmla="*/ 14 h 14"/>
                <a:gd name="T10" fmla="*/ 10 w 10"/>
                <a:gd name="T11" fmla="*/ 0 h 14"/>
                <a:gd name="T12" fmla="*/ 10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0" y="0"/>
                  </a:moveTo>
                  <a:cubicBezTo>
                    <a:pt x="7" y="0"/>
                    <a:pt x="7" y="0"/>
                    <a:pt x="7" y="0"/>
                  </a:cubicBezTo>
                  <a:cubicBezTo>
                    <a:pt x="3" y="0"/>
                    <a:pt x="0" y="3"/>
                    <a:pt x="0" y="7"/>
                  </a:cubicBezTo>
                  <a:cubicBezTo>
                    <a:pt x="0" y="11"/>
                    <a:pt x="3" y="14"/>
                    <a:pt x="7" y="14"/>
                  </a:cubicBezTo>
                  <a:cubicBezTo>
                    <a:pt x="10" y="14"/>
                    <a:pt x="10" y="14"/>
                    <a:pt x="10" y="14"/>
                  </a:cubicBezTo>
                  <a:cubicBezTo>
                    <a:pt x="10" y="0"/>
                    <a:pt x="10" y="0"/>
                    <a:pt x="10" y="0"/>
                  </a:cubicBezTo>
                  <a:cubicBezTo>
                    <a:pt x="10" y="0"/>
                    <a:pt x="10" y="0"/>
                    <a:pt x="10" y="0"/>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5" name="Freeform 467"/>
            <p:cNvSpPr>
              <a:spLocks/>
            </p:cNvSpPr>
            <p:nvPr/>
          </p:nvSpPr>
          <p:spPr bwMode="auto">
            <a:xfrm>
              <a:off x="3687" y="4079"/>
              <a:ext cx="16" cy="26"/>
            </a:xfrm>
            <a:custGeom>
              <a:avLst/>
              <a:gdLst>
                <a:gd name="T0" fmla="*/ 8 w 8"/>
                <a:gd name="T1" fmla="*/ 9 h 13"/>
                <a:gd name="T2" fmla="*/ 4 w 8"/>
                <a:gd name="T3" fmla="*/ 13 h 13"/>
                <a:gd name="T4" fmla="*/ 0 w 8"/>
                <a:gd name="T5" fmla="*/ 9 h 13"/>
                <a:gd name="T6" fmla="*/ 0 w 8"/>
                <a:gd name="T7" fmla="*/ 5 h 13"/>
                <a:gd name="T8" fmla="*/ 4 w 8"/>
                <a:gd name="T9" fmla="*/ 0 h 13"/>
                <a:gd name="T10" fmla="*/ 8 w 8"/>
                <a:gd name="T11" fmla="*/ 5 h 13"/>
                <a:gd name="T12" fmla="*/ 8 w 8"/>
                <a:gd name="T13" fmla="*/ 9 h 13"/>
                <a:gd name="T14" fmla="*/ 8 w 8"/>
                <a:gd name="T15" fmla="*/ 9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3">
                  <a:moveTo>
                    <a:pt x="8" y="9"/>
                  </a:moveTo>
                  <a:cubicBezTo>
                    <a:pt x="8" y="11"/>
                    <a:pt x="6" y="13"/>
                    <a:pt x="4" y="13"/>
                  </a:cubicBezTo>
                  <a:cubicBezTo>
                    <a:pt x="1" y="13"/>
                    <a:pt x="0" y="11"/>
                    <a:pt x="0" y="9"/>
                  </a:cubicBezTo>
                  <a:cubicBezTo>
                    <a:pt x="0" y="5"/>
                    <a:pt x="0" y="5"/>
                    <a:pt x="0" y="5"/>
                  </a:cubicBezTo>
                  <a:cubicBezTo>
                    <a:pt x="0" y="3"/>
                    <a:pt x="1" y="0"/>
                    <a:pt x="4" y="0"/>
                  </a:cubicBezTo>
                  <a:cubicBezTo>
                    <a:pt x="6" y="0"/>
                    <a:pt x="8" y="3"/>
                    <a:pt x="8" y="5"/>
                  </a:cubicBezTo>
                  <a:cubicBezTo>
                    <a:pt x="8" y="9"/>
                    <a:pt x="8" y="9"/>
                    <a:pt x="8" y="9"/>
                  </a:cubicBezTo>
                  <a:cubicBezTo>
                    <a:pt x="8" y="9"/>
                    <a:pt x="8" y="9"/>
                    <a:pt x="8" y="9"/>
                  </a:cubicBezTo>
                  <a:close/>
                </a:path>
              </a:pathLst>
            </a:custGeom>
            <a:solidFill>
              <a:srgbClr val="E811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6" name="Freeform 468"/>
            <p:cNvSpPr>
              <a:spLocks/>
            </p:cNvSpPr>
            <p:nvPr/>
          </p:nvSpPr>
          <p:spPr bwMode="auto">
            <a:xfrm>
              <a:off x="3336" y="4079"/>
              <a:ext cx="12" cy="8"/>
            </a:xfrm>
            <a:custGeom>
              <a:avLst/>
              <a:gdLst>
                <a:gd name="T0" fmla="*/ 2 w 6"/>
                <a:gd name="T1" fmla="*/ 4 h 4"/>
                <a:gd name="T2" fmla="*/ 0 w 6"/>
                <a:gd name="T3" fmla="*/ 2 h 4"/>
                <a:gd name="T4" fmla="*/ 2 w 6"/>
                <a:gd name="T5" fmla="*/ 0 h 4"/>
                <a:gd name="T6" fmla="*/ 4 w 6"/>
                <a:gd name="T7" fmla="*/ 0 h 4"/>
                <a:gd name="T8" fmla="*/ 6 w 6"/>
                <a:gd name="T9" fmla="*/ 2 h 4"/>
                <a:gd name="T10" fmla="*/ 4 w 6"/>
                <a:gd name="T11" fmla="*/ 4 h 4"/>
                <a:gd name="T12" fmla="*/ 2 w 6"/>
                <a:gd name="T13" fmla="*/ 4 h 4"/>
                <a:gd name="T14" fmla="*/ 2 w 6"/>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4"/>
                  </a:moveTo>
                  <a:cubicBezTo>
                    <a:pt x="1" y="4"/>
                    <a:pt x="0" y="3"/>
                    <a:pt x="0" y="2"/>
                  </a:cubicBezTo>
                  <a:cubicBezTo>
                    <a:pt x="0" y="1"/>
                    <a:pt x="1" y="0"/>
                    <a:pt x="2" y="0"/>
                  </a:cubicBezTo>
                  <a:cubicBezTo>
                    <a:pt x="4" y="0"/>
                    <a:pt x="4" y="0"/>
                    <a:pt x="4" y="0"/>
                  </a:cubicBezTo>
                  <a:cubicBezTo>
                    <a:pt x="6" y="0"/>
                    <a:pt x="6" y="1"/>
                    <a:pt x="6" y="2"/>
                  </a:cubicBezTo>
                  <a:cubicBezTo>
                    <a:pt x="6" y="3"/>
                    <a:pt x="6" y="4"/>
                    <a:pt x="4" y="4"/>
                  </a:cubicBezTo>
                  <a:cubicBezTo>
                    <a:pt x="2" y="4"/>
                    <a:pt x="2" y="4"/>
                    <a:pt x="2" y="4"/>
                  </a:cubicBezTo>
                  <a:cubicBezTo>
                    <a:pt x="2" y="4"/>
                    <a:pt x="2" y="4"/>
                    <a:pt x="2" y="4"/>
                  </a:cubicBez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7" name="Freeform 469"/>
            <p:cNvSpPr>
              <a:spLocks/>
            </p:cNvSpPr>
            <p:nvPr/>
          </p:nvSpPr>
          <p:spPr bwMode="auto">
            <a:xfrm>
              <a:off x="3316" y="4066"/>
              <a:ext cx="14" cy="33"/>
            </a:xfrm>
            <a:custGeom>
              <a:avLst/>
              <a:gdLst>
                <a:gd name="T0" fmla="*/ 1 w 7"/>
                <a:gd name="T1" fmla="*/ 0 h 16"/>
                <a:gd name="T2" fmla="*/ 1 w 7"/>
                <a:gd name="T3" fmla="*/ 16 h 16"/>
                <a:gd name="T4" fmla="*/ 7 w 7"/>
                <a:gd name="T5" fmla="*/ 8 h 16"/>
                <a:gd name="T6" fmla="*/ 1 w 7"/>
                <a:gd name="T7" fmla="*/ 0 h 16"/>
              </a:gdLst>
              <a:ahLst/>
              <a:cxnLst>
                <a:cxn ang="0">
                  <a:pos x="T0" y="T1"/>
                </a:cxn>
                <a:cxn ang="0">
                  <a:pos x="T2" y="T3"/>
                </a:cxn>
                <a:cxn ang="0">
                  <a:pos x="T4" y="T5"/>
                </a:cxn>
                <a:cxn ang="0">
                  <a:pos x="T6" y="T7"/>
                </a:cxn>
              </a:cxnLst>
              <a:rect l="0" t="0" r="r" b="b"/>
              <a:pathLst>
                <a:path w="7" h="16">
                  <a:moveTo>
                    <a:pt x="1" y="0"/>
                  </a:moveTo>
                  <a:cubicBezTo>
                    <a:pt x="0" y="6"/>
                    <a:pt x="0" y="12"/>
                    <a:pt x="1" y="16"/>
                  </a:cubicBezTo>
                  <a:cubicBezTo>
                    <a:pt x="5" y="15"/>
                    <a:pt x="7" y="12"/>
                    <a:pt x="7" y="8"/>
                  </a:cubicBezTo>
                  <a:cubicBezTo>
                    <a:pt x="7" y="4"/>
                    <a:pt x="5" y="1"/>
                    <a:pt x="1" y="0"/>
                  </a:cubicBezTo>
                  <a:close/>
                </a:path>
              </a:pathLst>
            </a:custGeom>
            <a:solidFill>
              <a:srgbClr val="FFF1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8" name="Freeform 470"/>
            <p:cNvSpPr>
              <a:spLocks/>
            </p:cNvSpPr>
            <p:nvPr/>
          </p:nvSpPr>
          <p:spPr bwMode="auto">
            <a:xfrm>
              <a:off x="3675" y="4024"/>
              <a:ext cx="18" cy="40"/>
            </a:xfrm>
            <a:custGeom>
              <a:avLst/>
              <a:gdLst>
                <a:gd name="T0" fmla="*/ 0 w 9"/>
                <a:gd name="T1" fmla="*/ 0 h 20"/>
                <a:gd name="T2" fmla="*/ 3 w 9"/>
                <a:gd name="T3" fmla="*/ 20 h 20"/>
                <a:gd name="T4" fmla="*/ 9 w 9"/>
                <a:gd name="T5" fmla="*/ 20 h 20"/>
                <a:gd name="T6" fmla="*/ 5 w 9"/>
                <a:gd name="T7" fmla="*/ 0 h 20"/>
                <a:gd name="T8" fmla="*/ 0 w 9"/>
                <a:gd name="T9" fmla="*/ 0 h 20"/>
              </a:gdLst>
              <a:ahLst/>
              <a:cxnLst>
                <a:cxn ang="0">
                  <a:pos x="T0" y="T1"/>
                </a:cxn>
                <a:cxn ang="0">
                  <a:pos x="T2" y="T3"/>
                </a:cxn>
                <a:cxn ang="0">
                  <a:pos x="T4" y="T5"/>
                </a:cxn>
                <a:cxn ang="0">
                  <a:pos x="T6" y="T7"/>
                </a:cxn>
                <a:cxn ang="0">
                  <a:pos x="T8" y="T9"/>
                </a:cxn>
              </a:cxnLst>
              <a:rect l="0" t="0" r="r" b="b"/>
              <a:pathLst>
                <a:path w="9" h="20">
                  <a:moveTo>
                    <a:pt x="0" y="0"/>
                  </a:moveTo>
                  <a:cubicBezTo>
                    <a:pt x="2" y="10"/>
                    <a:pt x="3" y="20"/>
                    <a:pt x="3" y="20"/>
                  </a:cubicBezTo>
                  <a:cubicBezTo>
                    <a:pt x="9" y="20"/>
                    <a:pt x="9" y="20"/>
                    <a:pt x="9" y="20"/>
                  </a:cubicBezTo>
                  <a:cubicBezTo>
                    <a:pt x="8" y="12"/>
                    <a:pt x="7" y="6"/>
                    <a:pt x="5" y="0"/>
                  </a:cubicBezTo>
                  <a:cubicBezTo>
                    <a:pt x="4" y="0"/>
                    <a:pt x="2" y="0"/>
                    <a:pt x="0" y="0"/>
                  </a:cubicBez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9" name="Oval 471"/>
            <p:cNvSpPr>
              <a:spLocks noChangeArrowheads="1"/>
            </p:cNvSpPr>
            <p:nvPr/>
          </p:nvSpPr>
          <p:spPr bwMode="auto">
            <a:xfrm>
              <a:off x="3386" y="4107"/>
              <a:ext cx="10" cy="12"/>
            </a:xfrm>
            <a:prstGeom prst="ellipse">
              <a:avLst/>
            </a:pr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0" name="Oval 472"/>
            <p:cNvSpPr>
              <a:spLocks noChangeArrowheads="1"/>
            </p:cNvSpPr>
            <p:nvPr/>
          </p:nvSpPr>
          <p:spPr bwMode="auto">
            <a:xfrm>
              <a:off x="3609" y="4107"/>
              <a:ext cx="12" cy="12"/>
            </a:xfrm>
            <a:prstGeom prst="ellipse">
              <a:avLst/>
            </a:pr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1" name="Freeform 473"/>
            <p:cNvSpPr>
              <a:spLocks/>
            </p:cNvSpPr>
            <p:nvPr/>
          </p:nvSpPr>
          <p:spPr bwMode="auto">
            <a:xfrm>
              <a:off x="5087" y="3932"/>
              <a:ext cx="284" cy="82"/>
            </a:xfrm>
            <a:custGeom>
              <a:avLst/>
              <a:gdLst>
                <a:gd name="T0" fmla="*/ 142 w 142"/>
                <a:gd name="T1" fmla="*/ 0 h 41"/>
                <a:gd name="T2" fmla="*/ 29 w 142"/>
                <a:gd name="T3" fmla="*/ 0 h 41"/>
                <a:gd name="T4" fmla="*/ 0 w 142"/>
                <a:gd name="T5" fmla="*/ 29 h 41"/>
                <a:gd name="T6" fmla="*/ 0 w 142"/>
                <a:gd name="T7" fmla="*/ 41 h 41"/>
                <a:gd name="T8" fmla="*/ 142 w 142"/>
                <a:gd name="T9" fmla="*/ 41 h 41"/>
                <a:gd name="T10" fmla="*/ 142 w 142"/>
                <a:gd name="T11" fmla="*/ 0 h 41"/>
              </a:gdLst>
              <a:ahLst/>
              <a:cxnLst>
                <a:cxn ang="0">
                  <a:pos x="T0" y="T1"/>
                </a:cxn>
                <a:cxn ang="0">
                  <a:pos x="T2" y="T3"/>
                </a:cxn>
                <a:cxn ang="0">
                  <a:pos x="T4" y="T5"/>
                </a:cxn>
                <a:cxn ang="0">
                  <a:pos x="T6" y="T7"/>
                </a:cxn>
                <a:cxn ang="0">
                  <a:pos x="T8" y="T9"/>
                </a:cxn>
                <a:cxn ang="0">
                  <a:pos x="T10" y="T11"/>
                </a:cxn>
              </a:cxnLst>
              <a:rect l="0" t="0" r="r" b="b"/>
              <a:pathLst>
                <a:path w="142" h="41">
                  <a:moveTo>
                    <a:pt x="142" y="0"/>
                  </a:moveTo>
                  <a:cubicBezTo>
                    <a:pt x="120" y="0"/>
                    <a:pt x="29" y="0"/>
                    <a:pt x="29" y="0"/>
                  </a:cubicBezTo>
                  <a:cubicBezTo>
                    <a:pt x="14" y="0"/>
                    <a:pt x="0" y="13"/>
                    <a:pt x="0" y="29"/>
                  </a:cubicBezTo>
                  <a:cubicBezTo>
                    <a:pt x="0" y="41"/>
                    <a:pt x="0" y="41"/>
                    <a:pt x="0" y="41"/>
                  </a:cubicBezTo>
                  <a:cubicBezTo>
                    <a:pt x="142" y="41"/>
                    <a:pt x="142" y="41"/>
                    <a:pt x="142" y="41"/>
                  </a:cubicBezTo>
                  <a:lnTo>
                    <a:pt x="142" y="0"/>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2" name="Freeform 474"/>
            <p:cNvSpPr>
              <a:spLocks/>
            </p:cNvSpPr>
            <p:nvPr/>
          </p:nvSpPr>
          <p:spPr bwMode="auto">
            <a:xfrm>
              <a:off x="5151" y="3932"/>
              <a:ext cx="284" cy="82"/>
            </a:xfrm>
            <a:custGeom>
              <a:avLst/>
              <a:gdLst>
                <a:gd name="T0" fmla="*/ 0 w 142"/>
                <a:gd name="T1" fmla="*/ 0 h 41"/>
                <a:gd name="T2" fmla="*/ 113 w 142"/>
                <a:gd name="T3" fmla="*/ 0 h 41"/>
                <a:gd name="T4" fmla="*/ 142 w 142"/>
                <a:gd name="T5" fmla="*/ 29 h 41"/>
                <a:gd name="T6" fmla="*/ 142 w 142"/>
                <a:gd name="T7" fmla="*/ 41 h 41"/>
                <a:gd name="T8" fmla="*/ 0 w 142"/>
                <a:gd name="T9" fmla="*/ 41 h 41"/>
                <a:gd name="T10" fmla="*/ 0 w 142"/>
                <a:gd name="T11" fmla="*/ 0 h 41"/>
              </a:gdLst>
              <a:ahLst/>
              <a:cxnLst>
                <a:cxn ang="0">
                  <a:pos x="T0" y="T1"/>
                </a:cxn>
                <a:cxn ang="0">
                  <a:pos x="T2" y="T3"/>
                </a:cxn>
                <a:cxn ang="0">
                  <a:pos x="T4" y="T5"/>
                </a:cxn>
                <a:cxn ang="0">
                  <a:pos x="T6" y="T7"/>
                </a:cxn>
                <a:cxn ang="0">
                  <a:pos x="T8" y="T9"/>
                </a:cxn>
                <a:cxn ang="0">
                  <a:pos x="T10" y="T11"/>
                </a:cxn>
              </a:cxnLst>
              <a:rect l="0" t="0" r="r" b="b"/>
              <a:pathLst>
                <a:path w="142" h="41">
                  <a:moveTo>
                    <a:pt x="0" y="0"/>
                  </a:moveTo>
                  <a:cubicBezTo>
                    <a:pt x="23" y="0"/>
                    <a:pt x="113" y="0"/>
                    <a:pt x="113" y="0"/>
                  </a:cubicBezTo>
                  <a:cubicBezTo>
                    <a:pt x="129" y="0"/>
                    <a:pt x="142" y="13"/>
                    <a:pt x="142" y="29"/>
                  </a:cubicBezTo>
                  <a:cubicBezTo>
                    <a:pt x="142" y="41"/>
                    <a:pt x="142" y="41"/>
                    <a:pt x="142" y="41"/>
                  </a:cubicBezTo>
                  <a:cubicBezTo>
                    <a:pt x="0" y="41"/>
                    <a:pt x="0" y="41"/>
                    <a:pt x="0" y="41"/>
                  </a:cubicBezTo>
                  <a:lnTo>
                    <a:pt x="0" y="0"/>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3" name="Freeform 475"/>
            <p:cNvSpPr>
              <a:spLocks/>
            </p:cNvSpPr>
            <p:nvPr/>
          </p:nvSpPr>
          <p:spPr bwMode="auto">
            <a:xfrm>
              <a:off x="5197" y="3950"/>
              <a:ext cx="216" cy="56"/>
            </a:xfrm>
            <a:custGeom>
              <a:avLst/>
              <a:gdLst>
                <a:gd name="T0" fmla="*/ 0 w 108"/>
                <a:gd name="T1" fmla="*/ 0 h 28"/>
                <a:gd name="T2" fmla="*/ 86 w 108"/>
                <a:gd name="T3" fmla="*/ 0 h 28"/>
                <a:gd name="T4" fmla="*/ 108 w 108"/>
                <a:gd name="T5" fmla="*/ 22 h 28"/>
                <a:gd name="T6" fmla="*/ 108 w 108"/>
                <a:gd name="T7" fmla="*/ 28 h 28"/>
                <a:gd name="T8" fmla="*/ 0 w 108"/>
                <a:gd name="T9" fmla="*/ 28 h 28"/>
                <a:gd name="T10" fmla="*/ 0 w 108"/>
                <a:gd name="T11" fmla="*/ 0 h 28"/>
              </a:gdLst>
              <a:ahLst/>
              <a:cxnLst>
                <a:cxn ang="0">
                  <a:pos x="T0" y="T1"/>
                </a:cxn>
                <a:cxn ang="0">
                  <a:pos x="T2" y="T3"/>
                </a:cxn>
                <a:cxn ang="0">
                  <a:pos x="T4" y="T5"/>
                </a:cxn>
                <a:cxn ang="0">
                  <a:pos x="T6" y="T7"/>
                </a:cxn>
                <a:cxn ang="0">
                  <a:pos x="T8" y="T9"/>
                </a:cxn>
                <a:cxn ang="0">
                  <a:pos x="T10" y="T11"/>
                </a:cxn>
              </a:cxnLst>
              <a:rect l="0" t="0" r="r" b="b"/>
              <a:pathLst>
                <a:path w="108" h="28">
                  <a:moveTo>
                    <a:pt x="0" y="0"/>
                  </a:moveTo>
                  <a:cubicBezTo>
                    <a:pt x="17" y="0"/>
                    <a:pt x="86" y="0"/>
                    <a:pt x="86" y="0"/>
                  </a:cubicBezTo>
                  <a:cubicBezTo>
                    <a:pt x="98" y="0"/>
                    <a:pt x="108" y="10"/>
                    <a:pt x="108" y="22"/>
                  </a:cubicBezTo>
                  <a:cubicBezTo>
                    <a:pt x="108" y="28"/>
                    <a:pt x="108" y="28"/>
                    <a:pt x="108" y="28"/>
                  </a:cubicBezTo>
                  <a:cubicBezTo>
                    <a:pt x="0" y="28"/>
                    <a:pt x="0" y="28"/>
                    <a:pt x="0" y="28"/>
                  </a:cubicBezTo>
                  <a:lnTo>
                    <a:pt x="0" y="0"/>
                  </a:lnTo>
                  <a:close/>
                </a:path>
              </a:pathLst>
            </a:custGeom>
            <a:solidFill>
              <a:srgbClr val="012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4" name="Freeform 476"/>
            <p:cNvSpPr>
              <a:spLocks/>
            </p:cNvSpPr>
            <p:nvPr/>
          </p:nvSpPr>
          <p:spPr bwMode="auto">
            <a:xfrm>
              <a:off x="5143" y="3950"/>
              <a:ext cx="226" cy="56"/>
            </a:xfrm>
            <a:custGeom>
              <a:avLst/>
              <a:gdLst>
                <a:gd name="T0" fmla="*/ 8 w 113"/>
                <a:gd name="T1" fmla="*/ 0 h 28"/>
                <a:gd name="T2" fmla="*/ 0 w 113"/>
                <a:gd name="T3" fmla="*/ 8 h 28"/>
                <a:gd name="T4" fmla="*/ 0 w 113"/>
                <a:gd name="T5" fmla="*/ 28 h 28"/>
                <a:gd name="T6" fmla="*/ 113 w 113"/>
                <a:gd name="T7" fmla="*/ 28 h 28"/>
                <a:gd name="T8" fmla="*/ 113 w 113"/>
                <a:gd name="T9" fmla="*/ 0 h 28"/>
                <a:gd name="T10" fmla="*/ 8 w 113"/>
                <a:gd name="T11" fmla="*/ 0 h 28"/>
              </a:gdLst>
              <a:ahLst/>
              <a:cxnLst>
                <a:cxn ang="0">
                  <a:pos x="T0" y="T1"/>
                </a:cxn>
                <a:cxn ang="0">
                  <a:pos x="T2" y="T3"/>
                </a:cxn>
                <a:cxn ang="0">
                  <a:pos x="T4" y="T5"/>
                </a:cxn>
                <a:cxn ang="0">
                  <a:pos x="T6" y="T7"/>
                </a:cxn>
                <a:cxn ang="0">
                  <a:pos x="T8" y="T9"/>
                </a:cxn>
                <a:cxn ang="0">
                  <a:pos x="T10" y="T11"/>
                </a:cxn>
              </a:cxnLst>
              <a:rect l="0" t="0" r="r" b="b"/>
              <a:pathLst>
                <a:path w="113" h="28">
                  <a:moveTo>
                    <a:pt x="8" y="0"/>
                  </a:moveTo>
                  <a:cubicBezTo>
                    <a:pt x="3" y="0"/>
                    <a:pt x="0" y="4"/>
                    <a:pt x="0" y="8"/>
                  </a:cubicBezTo>
                  <a:cubicBezTo>
                    <a:pt x="0" y="28"/>
                    <a:pt x="0" y="28"/>
                    <a:pt x="0" y="28"/>
                  </a:cubicBezTo>
                  <a:cubicBezTo>
                    <a:pt x="113" y="28"/>
                    <a:pt x="113" y="28"/>
                    <a:pt x="113" y="28"/>
                  </a:cubicBezTo>
                  <a:cubicBezTo>
                    <a:pt x="113" y="0"/>
                    <a:pt x="113" y="0"/>
                    <a:pt x="113" y="0"/>
                  </a:cubicBezTo>
                  <a:lnTo>
                    <a:pt x="8" y="0"/>
                  </a:lnTo>
                  <a:close/>
                </a:path>
              </a:pathLst>
            </a:custGeom>
            <a:solidFill>
              <a:srgbClr val="012B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5" name="Freeform 477"/>
            <p:cNvSpPr>
              <a:spLocks/>
            </p:cNvSpPr>
            <p:nvPr/>
          </p:nvSpPr>
          <p:spPr bwMode="auto">
            <a:xfrm>
              <a:off x="5197" y="3948"/>
              <a:ext cx="10" cy="62"/>
            </a:xfrm>
            <a:custGeom>
              <a:avLst/>
              <a:gdLst>
                <a:gd name="T0" fmla="*/ 10 w 10"/>
                <a:gd name="T1" fmla="*/ 62 h 62"/>
                <a:gd name="T2" fmla="*/ 0 w 10"/>
                <a:gd name="T3" fmla="*/ 62 h 62"/>
                <a:gd name="T4" fmla="*/ 0 w 10"/>
                <a:gd name="T5" fmla="*/ 0 h 62"/>
                <a:gd name="T6" fmla="*/ 10 w 10"/>
                <a:gd name="T7" fmla="*/ 0 h 62"/>
                <a:gd name="T8" fmla="*/ 10 w 10"/>
                <a:gd name="T9" fmla="*/ 62 h 62"/>
                <a:gd name="T10" fmla="*/ 10 w 10"/>
                <a:gd name="T11" fmla="*/ 62 h 62"/>
              </a:gdLst>
              <a:ahLst/>
              <a:cxnLst>
                <a:cxn ang="0">
                  <a:pos x="T0" y="T1"/>
                </a:cxn>
                <a:cxn ang="0">
                  <a:pos x="T2" y="T3"/>
                </a:cxn>
                <a:cxn ang="0">
                  <a:pos x="T4" y="T5"/>
                </a:cxn>
                <a:cxn ang="0">
                  <a:pos x="T6" y="T7"/>
                </a:cxn>
                <a:cxn ang="0">
                  <a:pos x="T8" y="T9"/>
                </a:cxn>
                <a:cxn ang="0">
                  <a:pos x="T10" y="T11"/>
                </a:cxn>
              </a:cxnLst>
              <a:rect l="0" t="0" r="r" b="b"/>
              <a:pathLst>
                <a:path w="10" h="62">
                  <a:moveTo>
                    <a:pt x="10" y="62"/>
                  </a:moveTo>
                  <a:lnTo>
                    <a:pt x="0" y="62"/>
                  </a:lnTo>
                  <a:lnTo>
                    <a:pt x="0" y="0"/>
                  </a:lnTo>
                  <a:lnTo>
                    <a:pt x="10" y="0"/>
                  </a:lnTo>
                  <a:lnTo>
                    <a:pt x="10" y="62"/>
                  </a:lnTo>
                  <a:lnTo>
                    <a:pt x="10" y="62"/>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6" name="Freeform 478"/>
            <p:cNvSpPr>
              <a:spLocks/>
            </p:cNvSpPr>
            <p:nvPr/>
          </p:nvSpPr>
          <p:spPr bwMode="auto">
            <a:xfrm>
              <a:off x="5197" y="3948"/>
              <a:ext cx="10" cy="62"/>
            </a:xfrm>
            <a:custGeom>
              <a:avLst/>
              <a:gdLst>
                <a:gd name="T0" fmla="*/ 10 w 10"/>
                <a:gd name="T1" fmla="*/ 62 h 62"/>
                <a:gd name="T2" fmla="*/ 0 w 10"/>
                <a:gd name="T3" fmla="*/ 62 h 62"/>
                <a:gd name="T4" fmla="*/ 0 w 10"/>
                <a:gd name="T5" fmla="*/ 0 h 62"/>
                <a:gd name="T6" fmla="*/ 10 w 10"/>
                <a:gd name="T7" fmla="*/ 0 h 62"/>
                <a:gd name="T8" fmla="*/ 10 w 10"/>
                <a:gd name="T9" fmla="*/ 62 h 62"/>
                <a:gd name="T10" fmla="*/ 10 w 10"/>
                <a:gd name="T11" fmla="*/ 62 h 62"/>
              </a:gdLst>
              <a:ahLst/>
              <a:cxnLst>
                <a:cxn ang="0">
                  <a:pos x="T0" y="T1"/>
                </a:cxn>
                <a:cxn ang="0">
                  <a:pos x="T2" y="T3"/>
                </a:cxn>
                <a:cxn ang="0">
                  <a:pos x="T4" y="T5"/>
                </a:cxn>
                <a:cxn ang="0">
                  <a:pos x="T6" y="T7"/>
                </a:cxn>
                <a:cxn ang="0">
                  <a:pos x="T8" y="T9"/>
                </a:cxn>
                <a:cxn ang="0">
                  <a:pos x="T10" y="T11"/>
                </a:cxn>
              </a:cxnLst>
              <a:rect l="0" t="0" r="r" b="b"/>
              <a:pathLst>
                <a:path w="10" h="62">
                  <a:moveTo>
                    <a:pt x="10" y="62"/>
                  </a:moveTo>
                  <a:lnTo>
                    <a:pt x="0" y="62"/>
                  </a:lnTo>
                  <a:lnTo>
                    <a:pt x="0" y="0"/>
                  </a:lnTo>
                  <a:lnTo>
                    <a:pt x="10" y="0"/>
                  </a:lnTo>
                  <a:lnTo>
                    <a:pt x="10" y="62"/>
                  </a:lnTo>
                  <a:lnTo>
                    <a:pt x="10" y="62"/>
                  </a:lnTo>
                  <a:close/>
                </a:path>
              </a:pathLst>
            </a:custGeom>
            <a:noFill/>
            <a:ln w="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7" name="Freeform 479"/>
            <p:cNvSpPr>
              <a:spLocks/>
            </p:cNvSpPr>
            <p:nvPr/>
          </p:nvSpPr>
          <p:spPr bwMode="auto">
            <a:xfrm>
              <a:off x="5309" y="3948"/>
              <a:ext cx="8" cy="62"/>
            </a:xfrm>
            <a:custGeom>
              <a:avLst/>
              <a:gdLst>
                <a:gd name="T0" fmla="*/ 8 w 8"/>
                <a:gd name="T1" fmla="*/ 62 h 62"/>
                <a:gd name="T2" fmla="*/ 0 w 8"/>
                <a:gd name="T3" fmla="*/ 62 h 62"/>
                <a:gd name="T4" fmla="*/ 0 w 8"/>
                <a:gd name="T5" fmla="*/ 0 h 62"/>
                <a:gd name="T6" fmla="*/ 8 w 8"/>
                <a:gd name="T7" fmla="*/ 0 h 62"/>
                <a:gd name="T8" fmla="*/ 8 w 8"/>
                <a:gd name="T9" fmla="*/ 62 h 62"/>
                <a:gd name="T10" fmla="*/ 8 w 8"/>
                <a:gd name="T11" fmla="*/ 62 h 62"/>
              </a:gdLst>
              <a:ahLst/>
              <a:cxnLst>
                <a:cxn ang="0">
                  <a:pos x="T0" y="T1"/>
                </a:cxn>
                <a:cxn ang="0">
                  <a:pos x="T2" y="T3"/>
                </a:cxn>
                <a:cxn ang="0">
                  <a:pos x="T4" y="T5"/>
                </a:cxn>
                <a:cxn ang="0">
                  <a:pos x="T6" y="T7"/>
                </a:cxn>
                <a:cxn ang="0">
                  <a:pos x="T8" y="T9"/>
                </a:cxn>
                <a:cxn ang="0">
                  <a:pos x="T10" y="T11"/>
                </a:cxn>
              </a:cxnLst>
              <a:rect l="0" t="0" r="r" b="b"/>
              <a:pathLst>
                <a:path w="8" h="62">
                  <a:moveTo>
                    <a:pt x="8" y="62"/>
                  </a:moveTo>
                  <a:lnTo>
                    <a:pt x="0" y="62"/>
                  </a:lnTo>
                  <a:lnTo>
                    <a:pt x="0" y="0"/>
                  </a:lnTo>
                  <a:lnTo>
                    <a:pt x="8" y="0"/>
                  </a:lnTo>
                  <a:lnTo>
                    <a:pt x="8" y="62"/>
                  </a:lnTo>
                  <a:lnTo>
                    <a:pt x="8" y="62"/>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8" name="Freeform 480"/>
            <p:cNvSpPr>
              <a:spLocks/>
            </p:cNvSpPr>
            <p:nvPr/>
          </p:nvSpPr>
          <p:spPr bwMode="auto">
            <a:xfrm>
              <a:off x="5309" y="3948"/>
              <a:ext cx="8" cy="62"/>
            </a:xfrm>
            <a:custGeom>
              <a:avLst/>
              <a:gdLst>
                <a:gd name="T0" fmla="*/ 8 w 8"/>
                <a:gd name="T1" fmla="*/ 62 h 62"/>
                <a:gd name="T2" fmla="*/ 0 w 8"/>
                <a:gd name="T3" fmla="*/ 62 h 62"/>
                <a:gd name="T4" fmla="*/ 0 w 8"/>
                <a:gd name="T5" fmla="*/ 0 h 62"/>
                <a:gd name="T6" fmla="*/ 8 w 8"/>
                <a:gd name="T7" fmla="*/ 0 h 62"/>
                <a:gd name="T8" fmla="*/ 8 w 8"/>
                <a:gd name="T9" fmla="*/ 62 h 62"/>
                <a:gd name="T10" fmla="*/ 8 w 8"/>
                <a:gd name="T11" fmla="*/ 62 h 62"/>
              </a:gdLst>
              <a:ahLst/>
              <a:cxnLst>
                <a:cxn ang="0">
                  <a:pos x="T0" y="T1"/>
                </a:cxn>
                <a:cxn ang="0">
                  <a:pos x="T2" y="T3"/>
                </a:cxn>
                <a:cxn ang="0">
                  <a:pos x="T4" y="T5"/>
                </a:cxn>
                <a:cxn ang="0">
                  <a:pos x="T6" y="T7"/>
                </a:cxn>
                <a:cxn ang="0">
                  <a:pos x="T8" y="T9"/>
                </a:cxn>
                <a:cxn ang="0">
                  <a:pos x="T10" y="T11"/>
                </a:cxn>
              </a:cxnLst>
              <a:rect l="0" t="0" r="r" b="b"/>
              <a:pathLst>
                <a:path w="8" h="62">
                  <a:moveTo>
                    <a:pt x="8" y="62"/>
                  </a:moveTo>
                  <a:lnTo>
                    <a:pt x="0" y="62"/>
                  </a:lnTo>
                  <a:lnTo>
                    <a:pt x="0" y="0"/>
                  </a:lnTo>
                  <a:lnTo>
                    <a:pt x="8" y="0"/>
                  </a:lnTo>
                  <a:lnTo>
                    <a:pt x="8" y="62"/>
                  </a:lnTo>
                  <a:lnTo>
                    <a:pt x="8" y="62"/>
                  </a:lnTo>
                  <a:close/>
                </a:path>
              </a:pathLst>
            </a:custGeom>
            <a:noFill/>
            <a:ln w="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9" name="Freeform 481"/>
            <p:cNvSpPr>
              <a:spLocks/>
            </p:cNvSpPr>
            <p:nvPr/>
          </p:nvSpPr>
          <p:spPr bwMode="auto">
            <a:xfrm>
              <a:off x="5087" y="4014"/>
              <a:ext cx="348" cy="75"/>
            </a:xfrm>
            <a:custGeom>
              <a:avLst/>
              <a:gdLst>
                <a:gd name="T0" fmla="*/ 0 w 348"/>
                <a:gd name="T1" fmla="*/ 8 h 75"/>
                <a:gd name="T2" fmla="*/ 0 w 348"/>
                <a:gd name="T3" fmla="*/ 75 h 75"/>
                <a:gd name="T4" fmla="*/ 58 w 348"/>
                <a:gd name="T5" fmla="*/ 75 h 75"/>
                <a:gd name="T6" fmla="*/ 290 w 348"/>
                <a:gd name="T7" fmla="*/ 75 h 75"/>
                <a:gd name="T8" fmla="*/ 348 w 348"/>
                <a:gd name="T9" fmla="*/ 75 h 75"/>
                <a:gd name="T10" fmla="*/ 348 w 348"/>
                <a:gd name="T11" fmla="*/ 8 h 75"/>
                <a:gd name="T12" fmla="*/ 348 w 348"/>
                <a:gd name="T13" fmla="*/ 0 h 75"/>
                <a:gd name="T14" fmla="*/ 0 w 348"/>
                <a:gd name="T15" fmla="*/ 0 h 75"/>
                <a:gd name="T16" fmla="*/ 0 w 348"/>
                <a:gd name="T17" fmla="*/ 8 h 75"/>
                <a:gd name="T18" fmla="*/ 0 w 348"/>
                <a:gd name="T19" fmla="*/ 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75">
                  <a:moveTo>
                    <a:pt x="0" y="8"/>
                  </a:moveTo>
                  <a:lnTo>
                    <a:pt x="0" y="75"/>
                  </a:lnTo>
                  <a:lnTo>
                    <a:pt x="58" y="75"/>
                  </a:lnTo>
                  <a:lnTo>
                    <a:pt x="290" y="75"/>
                  </a:lnTo>
                  <a:lnTo>
                    <a:pt x="348" y="75"/>
                  </a:lnTo>
                  <a:lnTo>
                    <a:pt x="348" y="8"/>
                  </a:lnTo>
                  <a:lnTo>
                    <a:pt x="348" y="0"/>
                  </a:lnTo>
                  <a:lnTo>
                    <a:pt x="0" y="0"/>
                  </a:lnTo>
                  <a:lnTo>
                    <a:pt x="0" y="8"/>
                  </a:lnTo>
                  <a:lnTo>
                    <a:pt x="0" y="8"/>
                  </a:ln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0" name="Freeform 482"/>
            <p:cNvSpPr>
              <a:spLocks/>
            </p:cNvSpPr>
            <p:nvPr/>
          </p:nvSpPr>
          <p:spPr bwMode="auto">
            <a:xfrm>
              <a:off x="5087" y="4014"/>
              <a:ext cx="348" cy="75"/>
            </a:xfrm>
            <a:custGeom>
              <a:avLst/>
              <a:gdLst>
                <a:gd name="T0" fmla="*/ 0 w 348"/>
                <a:gd name="T1" fmla="*/ 8 h 75"/>
                <a:gd name="T2" fmla="*/ 0 w 348"/>
                <a:gd name="T3" fmla="*/ 75 h 75"/>
                <a:gd name="T4" fmla="*/ 58 w 348"/>
                <a:gd name="T5" fmla="*/ 75 h 75"/>
                <a:gd name="T6" fmla="*/ 290 w 348"/>
                <a:gd name="T7" fmla="*/ 75 h 75"/>
                <a:gd name="T8" fmla="*/ 348 w 348"/>
                <a:gd name="T9" fmla="*/ 75 h 75"/>
                <a:gd name="T10" fmla="*/ 348 w 348"/>
                <a:gd name="T11" fmla="*/ 8 h 75"/>
                <a:gd name="T12" fmla="*/ 348 w 348"/>
                <a:gd name="T13" fmla="*/ 0 h 75"/>
                <a:gd name="T14" fmla="*/ 0 w 348"/>
                <a:gd name="T15" fmla="*/ 0 h 75"/>
                <a:gd name="T16" fmla="*/ 0 w 348"/>
                <a:gd name="T17" fmla="*/ 8 h 75"/>
                <a:gd name="T18" fmla="*/ 0 w 348"/>
                <a:gd name="T19" fmla="*/ 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75">
                  <a:moveTo>
                    <a:pt x="0" y="8"/>
                  </a:moveTo>
                  <a:lnTo>
                    <a:pt x="0" y="75"/>
                  </a:lnTo>
                  <a:lnTo>
                    <a:pt x="58" y="75"/>
                  </a:lnTo>
                  <a:lnTo>
                    <a:pt x="290" y="75"/>
                  </a:lnTo>
                  <a:lnTo>
                    <a:pt x="348" y="75"/>
                  </a:lnTo>
                  <a:lnTo>
                    <a:pt x="348" y="8"/>
                  </a:lnTo>
                  <a:lnTo>
                    <a:pt x="348" y="0"/>
                  </a:lnTo>
                  <a:lnTo>
                    <a:pt x="0" y="0"/>
                  </a:lnTo>
                  <a:lnTo>
                    <a:pt x="0" y="8"/>
                  </a:lnTo>
                  <a:lnTo>
                    <a:pt x="0" y="8"/>
                  </a:lnTo>
                  <a:close/>
                </a:path>
              </a:pathLst>
            </a:custGeom>
            <a:noFill/>
            <a:ln w="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1" name="Freeform 483"/>
            <p:cNvSpPr>
              <a:spLocks/>
            </p:cNvSpPr>
            <p:nvPr/>
          </p:nvSpPr>
          <p:spPr bwMode="auto">
            <a:xfrm>
              <a:off x="5087" y="4014"/>
              <a:ext cx="350" cy="56"/>
            </a:xfrm>
            <a:custGeom>
              <a:avLst/>
              <a:gdLst>
                <a:gd name="T0" fmla="*/ 174 w 175"/>
                <a:gd name="T1" fmla="*/ 0 h 28"/>
                <a:gd name="T2" fmla="*/ 0 w 175"/>
                <a:gd name="T3" fmla="*/ 0 h 28"/>
                <a:gd name="T4" fmla="*/ 0 w 175"/>
                <a:gd name="T5" fmla="*/ 3 h 28"/>
                <a:gd name="T6" fmla="*/ 147 w 175"/>
                <a:gd name="T7" fmla="*/ 3 h 28"/>
                <a:gd name="T8" fmla="*/ 174 w 175"/>
                <a:gd name="T9" fmla="*/ 28 h 28"/>
                <a:gd name="T10" fmla="*/ 174 w 175"/>
                <a:gd name="T11" fmla="*/ 0 h 28"/>
              </a:gdLst>
              <a:ahLst/>
              <a:cxnLst>
                <a:cxn ang="0">
                  <a:pos x="T0" y="T1"/>
                </a:cxn>
                <a:cxn ang="0">
                  <a:pos x="T2" y="T3"/>
                </a:cxn>
                <a:cxn ang="0">
                  <a:pos x="T4" y="T5"/>
                </a:cxn>
                <a:cxn ang="0">
                  <a:pos x="T6" y="T7"/>
                </a:cxn>
                <a:cxn ang="0">
                  <a:pos x="T8" y="T9"/>
                </a:cxn>
                <a:cxn ang="0">
                  <a:pos x="T10" y="T11"/>
                </a:cxn>
              </a:cxnLst>
              <a:rect l="0" t="0" r="r" b="b"/>
              <a:pathLst>
                <a:path w="175" h="28">
                  <a:moveTo>
                    <a:pt x="174" y="0"/>
                  </a:moveTo>
                  <a:cubicBezTo>
                    <a:pt x="0" y="0"/>
                    <a:pt x="0" y="0"/>
                    <a:pt x="0" y="0"/>
                  </a:cubicBezTo>
                  <a:cubicBezTo>
                    <a:pt x="0" y="3"/>
                    <a:pt x="0" y="3"/>
                    <a:pt x="0" y="3"/>
                  </a:cubicBezTo>
                  <a:cubicBezTo>
                    <a:pt x="0" y="3"/>
                    <a:pt x="119" y="3"/>
                    <a:pt x="147" y="3"/>
                  </a:cubicBezTo>
                  <a:cubicBezTo>
                    <a:pt x="175" y="3"/>
                    <a:pt x="174" y="28"/>
                    <a:pt x="174" y="28"/>
                  </a:cubicBezTo>
                  <a:lnTo>
                    <a:pt x="174" y="0"/>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2" name="Freeform 484"/>
            <p:cNvSpPr>
              <a:spLocks/>
            </p:cNvSpPr>
            <p:nvPr/>
          </p:nvSpPr>
          <p:spPr bwMode="auto">
            <a:xfrm>
              <a:off x="5117" y="4062"/>
              <a:ext cx="76" cy="27"/>
            </a:xfrm>
            <a:custGeom>
              <a:avLst/>
              <a:gdLst>
                <a:gd name="T0" fmla="*/ 32 w 38"/>
                <a:gd name="T1" fmla="*/ 0 h 13"/>
                <a:gd name="T2" fmla="*/ 7 w 38"/>
                <a:gd name="T3" fmla="*/ 0 h 13"/>
                <a:gd name="T4" fmla="*/ 0 w 38"/>
                <a:gd name="T5" fmla="*/ 7 h 13"/>
                <a:gd name="T6" fmla="*/ 0 w 38"/>
                <a:gd name="T7" fmla="*/ 13 h 13"/>
                <a:gd name="T8" fmla="*/ 38 w 38"/>
                <a:gd name="T9" fmla="*/ 13 h 13"/>
                <a:gd name="T10" fmla="*/ 38 w 38"/>
                <a:gd name="T11" fmla="*/ 7 h 13"/>
                <a:gd name="T12" fmla="*/ 32 w 38"/>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8" h="13">
                  <a:moveTo>
                    <a:pt x="32" y="0"/>
                  </a:moveTo>
                  <a:cubicBezTo>
                    <a:pt x="7" y="0"/>
                    <a:pt x="7" y="0"/>
                    <a:pt x="7" y="0"/>
                  </a:cubicBezTo>
                  <a:cubicBezTo>
                    <a:pt x="3" y="0"/>
                    <a:pt x="0" y="3"/>
                    <a:pt x="0" y="7"/>
                  </a:cubicBezTo>
                  <a:cubicBezTo>
                    <a:pt x="0" y="13"/>
                    <a:pt x="0" y="13"/>
                    <a:pt x="0" y="13"/>
                  </a:cubicBezTo>
                  <a:cubicBezTo>
                    <a:pt x="38" y="13"/>
                    <a:pt x="38" y="13"/>
                    <a:pt x="38" y="13"/>
                  </a:cubicBezTo>
                  <a:cubicBezTo>
                    <a:pt x="38" y="7"/>
                    <a:pt x="38" y="7"/>
                    <a:pt x="38" y="7"/>
                  </a:cubicBezTo>
                  <a:cubicBezTo>
                    <a:pt x="38" y="3"/>
                    <a:pt x="35" y="0"/>
                    <a:pt x="32" y="0"/>
                  </a:cubicBezTo>
                  <a:close/>
                </a:path>
              </a:pathLst>
            </a:custGeom>
            <a:solidFill>
              <a:srgbClr val="008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3" name="Oval 485"/>
            <p:cNvSpPr>
              <a:spLocks noChangeArrowheads="1"/>
            </p:cNvSpPr>
            <p:nvPr/>
          </p:nvSpPr>
          <p:spPr bwMode="auto">
            <a:xfrm>
              <a:off x="5127" y="4056"/>
              <a:ext cx="56" cy="5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4" name="Oval 486"/>
            <p:cNvSpPr>
              <a:spLocks noChangeArrowheads="1"/>
            </p:cNvSpPr>
            <p:nvPr/>
          </p:nvSpPr>
          <p:spPr bwMode="auto">
            <a:xfrm>
              <a:off x="5141" y="4070"/>
              <a:ext cx="30" cy="29"/>
            </a:xfrm>
            <a:prstGeom prst="ellipse">
              <a:avLst/>
            </a:pr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5" name="Freeform 487"/>
            <p:cNvSpPr>
              <a:spLocks/>
            </p:cNvSpPr>
            <p:nvPr/>
          </p:nvSpPr>
          <p:spPr bwMode="auto">
            <a:xfrm>
              <a:off x="5311" y="4062"/>
              <a:ext cx="76" cy="27"/>
            </a:xfrm>
            <a:custGeom>
              <a:avLst/>
              <a:gdLst>
                <a:gd name="T0" fmla="*/ 32 w 38"/>
                <a:gd name="T1" fmla="*/ 0 h 13"/>
                <a:gd name="T2" fmla="*/ 7 w 38"/>
                <a:gd name="T3" fmla="*/ 0 h 13"/>
                <a:gd name="T4" fmla="*/ 0 w 38"/>
                <a:gd name="T5" fmla="*/ 7 h 13"/>
                <a:gd name="T6" fmla="*/ 0 w 38"/>
                <a:gd name="T7" fmla="*/ 13 h 13"/>
                <a:gd name="T8" fmla="*/ 38 w 38"/>
                <a:gd name="T9" fmla="*/ 13 h 13"/>
                <a:gd name="T10" fmla="*/ 38 w 38"/>
                <a:gd name="T11" fmla="*/ 7 h 13"/>
                <a:gd name="T12" fmla="*/ 32 w 38"/>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8" h="13">
                  <a:moveTo>
                    <a:pt x="32" y="0"/>
                  </a:moveTo>
                  <a:cubicBezTo>
                    <a:pt x="7" y="0"/>
                    <a:pt x="7" y="0"/>
                    <a:pt x="7" y="0"/>
                  </a:cubicBezTo>
                  <a:cubicBezTo>
                    <a:pt x="3" y="0"/>
                    <a:pt x="0" y="3"/>
                    <a:pt x="0" y="7"/>
                  </a:cubicBezTo>
                  <a:cubicBezTo>
                    <a:pt x="0" y="13"/>
                    <a:pt x="0" y="13"/>
                    <a:pt x="0" y="13"/>
                  </a:cubicBezTo>
                  <a:cubicBezTo>
                    <a:pt x="38" y="13"/>
                    <a:pt x="38" y="13"/>
                    <a:pt x="38" y="13"/>
                  </a:cubicBezTo>
                  <a:cubicBezTo>
                    <a:pt x="38" y="7"/>
                    <a:pt x="38" y="7"/>
                    <a:pt x="38" y="7"/>
                  </a:cubicBezTo>
                  <a:cubicBezTo>
                    <a:pt x="38" y="3"/>
                    <a:pt x="35" y="0"/>
                    <a:pt x="32" y="0"/>
                  </a:cubicBezTo>
                  <a:close/>
                </a:path>
              </a:pathLst>
            </a:custGeom>
            <a:solidFill>
              <a:srgbClr val="008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6" name="Oval 488"/>
            <p:cNvSpPr>
              <a:spLocks noChangeArrowheads="1"/>
            </p:cNvSpPr>
            <p:nvPr/>
          </p:nvSpPr>
          <p:spPr bwMode="auto">
            <a:xfrm>
              <a:off x="5321" y="4056"/>
              <a:ext cx="56" cy="5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7" name="Oval 489"/>
            <p:cNvSpPr>
              <a:spLocks noChangeArrowheads="1"/>
            </p:cNvSpPr>
            <p:nvPr/>
          </p:nvSpPr>
          <p:spPr bwMode="auto">
            <a:xfrm>
              <a:off x="5335" y="4070"/>
              <a:ext cx="30" cy="29"/>
            </a:xfrm>
            <a:prstGeom prst="ellipse">
              <a:avLst/>
            </a:prstGeom>
            <a:solidFill>
              <a:srgbClr val="7FBA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8" name="Freeform 490"/>
            <p:cNvSpPr>
              <a:spLocks/>
            </p:cNvSpPr>
            <p:nvPr/>
          </p:nvSpPr>
          <p:spPr bwMode="auto">
            <a:xfrm>
              <a:off x="5403" y="4070"/>
              <a:ext cx="44" cy="19"/>
            </a:xfrm>
            <a:custGeom>
              <a:avLst/>
              <a:gdLst>
                <a:gd name="T0" fmla="*/ 22 w 22"/>
                <a:gd name="T1" fmla="*/ 4 h 9"/>
                <a:gd name="T2" fmla="*/ 18 w 22"/>
                <a:gd name="T3" fmla="*/ 0 h 9"/>
                <a:gd name="T4" fmla="*/ 4 w 22"/>
                <a:gd name="T5" fmla="*/ 0 h 9"/>
                <a:gd name="T6" fmla="*/ 0 w 22"/>
                <a:gd name="T7" fmla="*/ 4 h 9"/>
                <a:gd name="T8" fmla="*/ 0 w 22"/>
                <a:gd name="T9" fmla="*/ 4 h 9"/>
                <a:gd name="T10" fmla="*/ 4 w 22"/>
                <a:gd name="T11" fmla="*/ 9 h 9"/>
                <a:gd name="T12" fmla="*/ 18 w 22"/>
                <a:gd name="T13" fmla="*/ 9 h 9"/>
                <a:gd name="T14" fmla="*/ 22 w 22"/>
                <a:gd name="T15" fmla="*/ 4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22" y="4"/>
                  </a:moveTo>
                  <a:cubicBezTo>
                    <a:pt x="22" y="2"/>
                    <a:pt x="20" y="0"/>
                    <a:pt x="18" y="0"/>
                  </a:cubicBezTo>
                  <a:cubicBezTo>
                    <a:pt x="4" y="0"/>
                    <a:pt x="4" y="0"/>
                    <a:pt x="4" y="0"/>
                  </a:cubicBezTo>
                  <a:cubicBezTo>
                    <a:pt x="2" y="0"/>
                    <a:pt x="0" y="2"/>
                    <a:pt x="0" y="4"/>
                  </a:cubicBezTo>
                  <a:cubicBezTo>
                    <a:pt x="0" y="4"/>
                    <a:pt x="0" y="4"/>
                    <a:pt x="0" y="4"/>
                  </a:cubicBezTo>
                  <a:cubicBezTo>
                    <a:pt x="0" y="7"/>
                    <a:pt x="2" y="9"/>
                    <a:pt x="4" y="9"/>
                  </a:cubicBezTo>
                  <a:cubicBezTo>
                    <a:pt x="18" y="9"/>
                    <a:pt x="18" y="9"/>
                    <a:pt x="18" y="9"/>
                  </a:cubicBezTo>
                  <a:cubicBezTo>
                    <a:pt x="20" y="9"/>
                    <a:pt x="22" y="7"/>
                    <a:pt x="22" y="4"/>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9" name="Freeform 491"/>
            <p:cNvSpPr>
              <a:spLocks/>
            </p:cNvSpPr>
            <p:nvPr/>
          </p:nvSpPr>
          <p:spPr bwMode="auto">
            <a:xfrm>
              <a:off x="5079" y="4070"/>
              <a:ext cx="38" cy="19"/>
            </a:xfrm>
            <a:custGeom>
              <a:avLst/>
              <a:gdLst>
                <a:gd name="T0" fmla="*/ 19 w 19"/>
                <a:gd name="T1" fmla="*/ 0 h 9"/>
                <a:gd name="T2" fmla="*/ 4 w 19"/>
                <a:gd name="T3" fmla="*/ 0 h 9"/>
                <a:gd name="T4" fmla="*/ 0 w 19"/>
                <a:gd name="T5" fmla="*/ 4 h 9"/>
                <a:gd name="T6" fmla="*/ 4 w 19"/>
                <a:gd name="T7" fmla="*/ 9 h 9"/>
                <a:gd name="T8" fmla="*/ 19 w 19"/>
                <a:gd name="T9" fmla="*/ 9 h 9"/>
                <a:gd name="T10" fmla="*/ 19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9" y="0"/>
                  </a:moveTo>
                  <a:cubicBezTo>
                    <a:pt x="4" y="0"/>
                    <a:pt x="4" y="0"/>
                    <a:pt x="4" y="0"/>
                  </a:cubicBezTo>
                  <a:cubicBezTo>
                    <a:pt x="2" y="0"/>
                    <a:pt x="0" y="2"/>
                    <a:pt x="0" y="4"/>
                  </a:cubicBezTo>
                  <a:cubicBezTo>
                    <a:pt x="0" y="7"/>
                    <a:pt x="2" y="9"/>
                    <a:pt x="4" y="9"/>
                  </a:cubicBezTo>
                  <a:cubicBezTo>
                    <a:pt x="19" y="9"/>
                    <a:pt x="19" y="9"/>
                    <a:pt x="19" y="9"/>
                  </a:cubicBezTo>
                  <a:lnTo>
                    <a:pt x="19"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0" name="Freeform 492"/>
            <p:cNvSpPr>
              <a:spLocks noEditPoints="1"/>
            </p:cNvSpPr>
            <p:nvPr/>
          </p:nvSpPr>
          <p:spPr bwMode="auto">
            <a:xfrm>
              <a:off x="5832" y="1437"/>
              <a:ext cx="374" cy="361"/>
            </a:xfrm>
            <a:custGeom>
              <a:avLst/>
              <a:gdLst>
                <a:gd name="T0" fmla="*/ 135 w 187"/>
                <a:gd name="T1" fmla="*/ 105 h 180"/>
                <a:gd name="T2" fmla="*/ 134 w 187"/>
                <a:gd name="T3" fmla="*/ 105 h 180"/>
                <a:gd name="T4" fmla="*/ 134 w 187"/>
                <a:gd name="T5" fmla="*/ 56 h 180"/>
                <a:gd name="T6" fmla="*/ 83 w 187"/>
                <a:gd name="T7" fmla="*/ 102 h 180"/>
                <a:gd name="T8" fmla="*/ 83 w 187"/>
                <a:gd name="T9" fmla="*/ 16 h 180"/>
                <a:gd name="T10" fmla="*/ 83 w 187"/>
                <a:gd name="T11" fmla="*/ 16 h 180"/>
                <a:gd name="T12" fmla="*/ 83 w 187"/>
                <a:gd name="T13" fmla="*/ 16 h 180"/>
                <a:gd name="T14" fmla="*/ 70 w 187"/>
                <a:gd name="T15" fmla="*/ 4 h 180"/>
                <a:gd name="T16" fmla="*/ 57 w 187"/>
                <a:gd name="T17" fmla="*/ 1 h 180"/>
                <a:gd name="T18" fmla="*/ 42 w 187"/>
                <a:gd name="T19" fmla="*/ 0 h 180"/>
                <a:gd name="T20" fmla="*/ 42 w 187"/>
                <a:gd name="T21" fmla="*/ 0 h 180"/>
                <a:gd name="T22" fmla="*/ 29 w 187"/>
                <a:gd name="T23" fmla="*/ 1 h 180"/>
                <a:gd name="T24" fmla="*/ 6 w 187"/>
                <a:gd name="T25" fmla="*/ 8 h 180"/>
                <a:gd name="T26" fmla="*/ 5 w 187"/>
                <a:gd name="T27" fmla="*/ 9 h 180"/>
                <a:gd name="T28" fmla="*/ 0 w 187"/>
                <a:gd name="T29" fmla="*/ 16 h 180"/>
                <a:gd name="T30" fmla="*/ 0 w 187"/>
                <a:gd name="T31" fmla="*/ 16 h 180"/>
                <a:gd name="T32" fmla="*/ 0 w 187"/>
                <a:gd name="T33" fmla="*/ 105 h 180"/>
                <a:gd name="T34" fmla="*/ 0 w 187"/>
                <a:gd name="T35" fmla="*/ 163 h 180"/>
                <a:gd name="T36" fmla="*/ 0 w 187"/>
                <a:gd name="T37" fmla="*/ 180 h 180"/>
                <a:gd name="T38" fmla="*/ 187 w 187"/>
                <a:gd name="T39" fmla="*/ 180 h 180"/>
                <a:gd name="T40" fmla="*/ 187 w 187"/>
                <a:gd name="T41" fmla="*/ 127 h 180"/>
                <a:gd name="T42" fmla="*/ 187 w 187"/>
                <a:gd name="T43" fmla="*/ 105 h 180"/>
                <a:gd name="T44" fmla="*/ 187 w 187"/>
                <a:gd name="T45" fmla="*/ 56 h 180"/>
                <a:gd name="T46" fmla="*/ 135 w 187"/>
                <a:gd name="T47" fmla="*/ 105 h 180"/>
                <a:gd name="T48" fmla="*/ 8 w 187"/>
                <a:gd name="T49" fmla="*/ 14 h 180"/>
                <a:gd name="T50" fmla="*/ 42 w 187"/>
                <a:gd name="T51" fmla="*/ 4 h 180"/>
                <a:gd name="T52" fmla="*/ 76 w 187"/>
                <a:gd name="T53" fmla="*/ 14 h 180"/>
                <a:gd name="T54" fmla="*/ 42 w 187"/>
                <a:gd name="T55" fmla="*/ 24 h 180"/>
                <a:gd name="T56" fmla="*/ 8 w 187"/>
                <a:gd name="T57" fmla="*/ 1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7" h="180">
                  <a:moveTo>
                    <a:pt x="135" y="105"/>
                  </a:moveTo>
                  <a:cubicBezTo>
                    <a:pt x="134" y="105"/>
                    <a:pt x="134" y="105"/>
                    <a:pt x="134" y="105"/>
                  </a:cubicBezTo>
                  <a:cubicBezTo>
                    <a:pt x="134" y="56"/>
                    <a:pt x="134" y="56"/>
                    <a:pt x="134" y="56"/>
                  </a:cubicBezTo>
                  <a:cubicBezTo>
                    <a:pt x="83" y="102"/>
                    <a:pt x="83" y="102"/>
                    <a:pt x="83" y="102"/>
                  </a:cubicBezTo>
                  <a:cubicBezTo>
                    <a:pt x="83" y="57"/>
                    <a:pt x="83" y="16"/>
                    <a:pt x="83" y="16"/>
                  </a:cubicBezTo>
                  <a:cubicBezTo>
                    <a:pt x="83" y="16"/>
                    <a:pt x="83" y="16"/>
                    <a:pt x="83" y="16"/>
                  </a:cubicBezTo>
                  <a:cubicBezTo>
                    <a:pt x="83" y="16"/>
                    <a:pt x="83" y="16"/>
                    <a:pt x="83" y="16"/>
                  </a:cubicBezTo>
                  <a:cubicBezTo>
                    <a:pt x="83" y="10"/>
                    <a:pt x="75" y="6"/>
                    <a:pt x="70" y="4"/>
                  </a:cubicBezTo>
                  <a:cubicBezTo>
                    <a:pt x="66" y="3"/>
                    <a:pt x="62" y="2"/>
                    <a:pt x="57" y="1"/>
                  </a:cubicBezTo>
                  <a:cubicBezTo>
                    <a:pt x="53" y="0"/>
                    <a:pt x="48" y="0"/>
                    <a:pt x="42" y="0"/>
                  </a:cubicBezTo>
                  <a:cubicBezTo>
                    <a:pt x="42" y="0"/>
                    <a:pt x="42" y="0"/>
                    <a:pt x="42" y="0"/>
                  </a:cubicBezTo>
                  <a:cubicBezTo>
                    <a:pt x="37" y="0"/>
                    <a:pt x="33" y="0"/>
                    <a:pt x="29" y="1"/>
                  </a:cubicBezTo>
                  <a:cubicBezTo>
                    <a:pt x="21" y="2"/>
                    <a:pt x="13" y="3"/>
                    <a:pt x="6" y="8"/>
                  </a:cubicBezTo>
                  <a:cubicBezTo>
                    <a:pt x="6" y="8"/>
                    <a:pt x="5" y="8"/>
                    <a:pt x="5" y="9"/>
                  </a:cubicBezTo>
                  <a:cubicBezTo>
                    <a:pt x="2" y="11"/>
                    <a:pt x="0" y="14"/>
                    <a:pt x="0" y="16"/>
                  </a:cubicBezTo>
                  <a:cubicBezTo>
                    <a:pt x="0" y="16"/>
                    <a:pt x="0" y="16"/>
                    <a:pt x="0" y="16"/>
                  </a:cubicBezTo>
                  <a:cubicBezTo>
                    <a:pt x="0" y="45"/>
                    <a:pt x="0" y="77"/>
                    <a:pt x="0" y="105"/>
                  </a:cubicBezTo>
                  <a:cubicBezTo>
                    <a:pt x="0" y="163"/>
                    <a:pt x="0" y="163"/>
                    <a:pt x="0" y="163"/>
                  </a:cubicBezTo>
                  <a:cubicBezTo>
                    <a:pt x="0" y="180"/>
                    <a:pt x="0" y="180"/>
                    <a:pt x="0" y="180"/>
                  </a:cubicBezTo>
                  <a:cubicBezTo>
                    <a:pt x="187" y="180"/>
                    <a:pt x="187" y="180"/>
                    <a:pt x="187" y="180"/>
                  </a:cubicBezTo>
                  <a:cubicBezTo>
                    <a:pt x="187" y="127"/>
                    <a:pt x="187" y="127"/>
                    <a:pt x="187" y="127"/>
                  </a:cubicBezTo>
                  <a:cubicBezTo>
                    <a:pt x="187" y="105"/>
                    <a:pt x="187" y="105"/>
                    <a:pt x="187" y="105"/>
                  </a:cubicBezTo>
                  <a:cubicBezTo>
                    <a:pt x="187" y="56"/>
                    <a:pt x="187" y="56"/>
                    <a:pt x="187" y="56"/>
                  </a:cubicBezTo>
                  <a:lnTo>
                    <a:pt x="135" y="105"/>
                  </a:lnTo>
                  <a:close/>
                  <a:moveTo>
                    <a:pt x="8" y="14"/>
                  </a:moveTo>
                  <a:cubicBezTo>
                    <a:pt x="8" y="9"/>
                    <a:pt x="23" y="4"/>
                    <a:pt x="42" y="4"/>
                  </a:cubicBezTo>
                  <a:cubicBezTo>
                    <a:pt x="62" y="4"/>
                    <a:pt x="76" y="9"/>
                    <a:pt x="76" y="14"/>
                  </a:cubicBezTo>
                  <a:cubicBezTo>
                    <a:pt x="76" y="20"/>
                    <a:pt x="62" y="24"/>
                    <a:pt x="42" y="24"/>
                  </a:cubicBezTo>
                  <a:cubicBezTo>
                    <a:pt x="23" y="24"/>
                    <a:pt x="8" y="20"/>
                    <a:pt x="8" y="14"/>
                  </a:cubicBez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1" name="Rectangle 493"/>
            <p:cNvSpPr>
              <a:spLocks noChangeArrowheads="1"/>
            </p:cNvSpPr>
            <p:nvPr/>
          </p:nvSpPr>
          <p:spPr bwMode="auto">
            <a:xfrm>
              <a:off x="5974" y="1698"/>
              <a:ext cx="38" cy="32"/>
            </a:xfrm>
            <a:prstGeom prst="rect">
              <a:avLst/>
            </a:prstGeom>
            <a:solidFill>
              <a:srgbClr val="BAD80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2" name="Rectangle 494"/>
            <p:cNvSpPr>
              <a:spLocks noChangeArrowheads="1"/>
            </p:cNvSpPr>
            <p:nvPr/>
          </p:nvSpPr>
          <p:spPr bwMode="auto">
            <a:xfrm>
              <a:off x="6048" y="1698"/>
              <a:ext cx="40" cy="32"/>
            </a:xfrm>
            <a:prstGeom prst="rect">
              <a:avLst/>
            </a:prstGeom>
            <a:solidFill>
              <a:srgbClr val="BAD80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3" name="Rectangle 495"/>
            <p:cNvSpPr>
              <a:spLocks noChangeArrowheads="1"/>
            </p:cNvSpPr>
            <p:nvPr/>
          </p:nvSpPr>
          <p:spPr bwMode="auto">
            <a:xfrm>
              <a:off x="6124" y="1698"/>
              <a:ext cx="38" cy="32"/>
            </a:xfrm>
            <a:prstGeom prst="rect">
              <a:avLst/>
            </a:prstGeom>
            <a:solidFill>
              <a:srgbClr val="BAD80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4" name="Freeform 496"/>
            <p:cNvSpPr>
              <a:spLocks/>
            </p:cNvSpPr>
            <p:nvPr/>
          </p:nvSpPr>
          <p:spPr bwMode="auto">
            <a:xfrm>
              <a:off x="6324" y="3684"/>
              <a:ext cx="219" cy="573"/>
            </a:xfrm>
            <a:custGeom>
              <a:avLst/>
              <a:gdLst>
                <a:gd name="T0" fmla="*/ 219 w 219"/>
                <a:gd name="T1" fmla="*/ 573 h 573"/>
                <a:gd name="T2" fmla="*/ 178 w 219"/>
                <a:gd name="T3" fmla="*/ 431 h 573"/>
                <a:gd name="T4" fmla="*/ 202 w 219"/>
                <a:gd name="T5" fmla="*/ 431 h 573"/>
                <a:gd name="T6" fmla="*/ 148 w 219"/>
                <a:gd name="T7" fmla="*/ 232 h 573"/>
                <a:gd name="T8" fmla="*/ 172 w 219"/>
                <a:gd name="T9" fmla="*/ 232 h 573"/>
                <a:gd name="T10" fmla="*/ 108 w 219"/>
                <a:gd name="T11" fmla="*/ 0 h 573"/>
                <a:gd name="T12" fmla="*/ 46 w 219"/>
                <a:gd name="T13" fmla="*/ 232 h 573"/>
                <a:gd name="T14" fmla="*/ 68 w 219"/>
                <a:gd name="T15" fmla="*/ 232 h 573"/>
                <a:gd name="T16" fmla="*/ 18 w 219"/>
                <a:gd name="T17" fmla="*/ 431 h 573"/>
                <a:gd name="T18" fmla="*/ 38 w 219"/>
                <a:gd name="T19" fmla="*/ 431 h 573"/>
                <a:gd name="T20" fmla="*/ 0 w 219"/>
                <a:gd name="T21" fmla="*/ 573 h 573"/>
                <a:gd name="T22" fmla="*/ 219 w 219"/>
                <a:gd name="T23" fmla="*/ 573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573">
                  <a:moveTo>
                    <a:pt x="219" y="573"/>
                  </a:moveTo>
                  <a:lnTo>
                    <a:pt x="178" y="431"/>
                  </a:lnTo>
                  <a:lnTo>
                    <a:pt x="202" y="431"/>
                  </a:lnTo>
                  <a:lnTo>
                    <a:pt x="148" y="232"/>
                  </a:lnTo>
                  <a:lnTo>
                    <a:pt x="172" y="232"/>
                  </a:lnTo>
                  <a:lnTo>
                    <a:pt x="108" y="0"/>
                  </a:lnTo>
                  <a:lnTo>
                    <a:pt x="46" y="232"/>
                  </a:lnTo>
                  <a:lnTo>
                    <a:pt x="68" y="232"/>
                  </a:lnTo>
                  <a:lnTo>
                    <a:pt x="18" y="431"/>
                  </a:lnTo>
                  <a:lnTo>
                    <a:pt x="38" y="431"/>
                  </a:lnTo>
                  <a:lnTo>
                    <a:pt x="0" y="573"/>
                  </a:lnTo>
                  <a:lnTo>
                    <a:pt x="219" y="573"/>
                  </a:ln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5" name="Freeform 497"/>
            <p:cNvSpPr>
              <a:spLocks noEditPoints="1"/>
            </p:cNvSpPr>
            <p:nvPr/>
          </p:nvSpPr>
          <p:spPr bwMode="auto">
            <a:xfrm>
              <a:off x="4604" y="844"/>
              <a:ext cx="515" cy="377"/>
            </a:xfrm>
            <a:custGeom>
              <a:avLst/>
              <a:gdLst>
                <a:gd name="T0" fmla="*/ 92 w 257"/>
                <a:gd name="T1" fmla="*/ 173 h 188"/>
                <a:gd name="T2" fmla="*/ 98 w 257"/>
                <a:gd name="T3" fmla="*/ 155 h 188"/>
                <a:gd name="T4" fmla="*/ 76 w 257"/>
                <a:gd name="T5" fmla="*/ 151 h 188"/>
                <a:gd name="T6" fmla="*/ 74 w 257"/>
                <a:gd name="T7" fmla="*/ 163 h 188"/>
                <a:gd name="T8" fmla="*/ 69 w 257"/>
                <a:gd name="T9" fmla="*/ 176 h 188"/>
                <a:gd name="T10" fmla="*/ 41 w 257"/>
                <a:gd name="T11" fmla="*/ 183 h 188"/>
                <a:gd name="T12" fmla="*/ 35 w 257"/>
                <a:gd name="T13" fmla="*/ 163 h 188"/>
                <a:gd name="T14" fmla="*/ 26 w 257"/>
                <a:gd name="T15" fmla="*/ 167 h 188"/>
                <a:gd name="T16" fmla="*/ 6 w 257"/>
                <a:gd name="T17" fmla="*/ 140 h 188"/>
                <a:gd name="T18" fmla="*/ 20 w 257"/>
                <a:gd name="T19" fmla="*/ 125 h 188"/>
                <a:gd name="T20" fmla="*/ 19 w 257"/>
                <a:gd name="T21" fmla="*/ 106 h 188"/>
                <a:gd name="T22" fmla="*/ 17 w 257"/>
                <a:gd name="T23" fmla="*/ 97 h 188"/>
                <a:gd name="T24" fmla="*/ 3 w 257"/>
                <a:gd name="T25" fmla="*/ 71 h 188"/>
                <a:gd name="T26" fmla="*/ 18 w 257"/>
                <a:gd name="T27" fmla="*/ 65 h 188"/>
                <a:gd name="T28" fmla="*/ 16 w 257"/>
                <a:gd name="T29" fmla="*/ 81 h 188"/>
                <a:gd name="T30" fmla="*/ 24 w 257"/>
                <a:gd name="T31" fmla="*/ 76 h 188"/>
                <a:gd name="T32" fmla="*/ 61 w 257"/>
                <a:gd name="T33" fmla="*/ 45 h 188"/>
                <a:gd name="T34" fmla="*/ 84 w 257"/>
                <a:gd name="T35" fmla="*/ 43 h 188"/>
                <a:gd name="T36" fmla="*/ 109 w 257"/>
                <a:gd name="T37" fmla="*/ 25 h 188"/>
                <a:gd name="T38" fmla="*/ 142 w 257"/>
                <a:gd name="T39" fmla="*/ 1 h 188"/>
                <a:gd name="T40" fmla="*/ 191 w 257"/>
                <a:gd name="T41" fmla="*/ 22 h 188"/>
                <a:gd name="T42" fmla="*/ 207 w 257"/>
                <a:gd name="T43" fmla="*/ 43 h 188"/>
                <a:gd name="T44" fmla="*/ 210 w 257"/>
                <a:gd name="T45" fmla="*/ 54 h 188"/>
                <a:gd name="T46" fmla="*/ 216 w 257"/>
                <a:gd name="T47" fmla="*/ 58 h 188"/>
                <a:gd name="T48" fmla="*/ 217 w 257"/>
                <a:gd name="T49" fmla="*/ 32 h 188"/>
                <a:gd name="T50" fmla="*/ 235 w 257"/>
                <a:gd name="T51" fmla="*/ 9 h 188"/>
                <a:gd name="T52" fmla="*/ 250 w 257"/>
                <a:gd name="T53" fmla="*/ 17 h 188"/>
                <a:gd name="T54" fmla="*/ 236 w 257"/>
                <a:gd name="T55" fmla="*/ 110 h 188"/>
                <a:gd name="T56" fmla="*/ 197 w 257"/>
                <a:gd name="T57" fmla="*/ 116 h 188"/>
                <a:gd name="T58" fmla="*/ 177 w 257"/>
                <a:gd name="T59" fmla="*/ 136 h 188"/>
                <a:gd name="T60" fmla="*/ 157 w 257"/>
                <a:gd name="T61" fmla="*/ 129 h 188"/>
                <a:gd name="T62" fmla="*/ 165 w 257"/>
                <a:gd name="T63" fmla="*/ 160 h 188"/>
                <a:gd name="T64" fmla="*/ 158 w 257"/>
                <a:gd name="T65" fmla="*/ 182 h 188"/>
                <a:gd name="T66" fmla="*/ 132 w 257"/>
                <a:gd name="T67" fmla="*/ 176 h 188"/>
                <a:gd name="T68" fmla="*/ 152 w 257"/>
                <a:gd name="T69" fmla="*/ 142 h 188"/>
                <a:gd name="T70" fmla="*/ 130 w 257"/>
                <a:gd name="T71" fmla="*/ 174 h 188"/>
                <a:gd name="T72" fmla="*/ 29 w 257"/>
                <a:gd name="T73" fmla="*/ 141 h 188"/>
                <a:gd name="T74" fmla="*/ 36 w 257"/>
                <a:gd name="T75" fmla="*/ 154 h 188"/>
                <a:gd name="T76" fmla="*/ 29 w 257"/>
                <a:gd name="T77" fmla="*/ 141 h 188"/>
                <a:gd name="T78" fmla="*/ 174 w 257"/>
                <a:gd name="T79" fmla="*/ 119 h 188"/>
                <a:gd name="T80" fmla="*/ 187 w 257"/>
                <a:gd name="T81" fmla="*/ 116 h 188"/>
                <a:gd name="T82" fmla="*/ 171 w 257"/>
                <a:gd name="T83" fmla="*/ 102 h 188"/>
                <a:gd name="T84" fmla="*/ 71 w 257"/>
                <a:gd name="T85" fmla="*/ 116 h 188"/>
                <a:gd name="T86" fmla="*/ 69 w 257"/>
                <a:gd name="T87" fmla="*/ 113 h 188"/>
                <a:gd name="T88" fmla="*/ 128 w 257"/>
                <a:gd name="T89" fmla="*/ 107 h 188"/>
                <a:gd name="T90" fmla="*/ 72 w 257"/>
                <a:gd name="T91" fmla="*/ 100 h 188"/>
                <a:gd name="T92" fmla="*/ 72 w 257"/>
                <a:gd name="T93" fmla="*/ 100 h 188"/>
                <a:gd name="T94" fmla="*/ 69 w 257"/>
                <a:gd name="T95" fmla="*/ 95 h 188"/>
                <a:gd name="T96" fmla="*/ 64 w 257"/>
                <a:gd name="T97" fmla="*/ 89 h 188"/>
                <a:gd name="T98" fmla="*/ 61 w 257"/>
                <a:gd name="T99" fmla="*/ 85 h 188"/>
                <a:gd name="T100" fmla="*/ 165 w 257"/>
                <a:gd name="T101" fmla="*/ 60 h 188"/>
                <a:gd name="T102" fmla="*/ 175 w 257"/>
                <a:gd name="T103" fmla="*/ 57 h 188"/>
                <a:gd name="T104" fmla="*/ 163 w 257"/>
                <a:gd name="T105" fmla="*/ 59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7" h="188">
                  <a:moveTo>
                    <a:pt x="109" y="188"/>
                  </a:moveTo>
                  <a:cubicBezTo>
                    <a:pt x="105" y="188"/>
                    <a:pt x="103" y="186"/>
                    <a:pt x="101" y="184"/>
                  </a:cubicBezTo>
                  <a:cubicBezTo>
                    <a:pt x="97" y="180"/>
                    <a:pt x="94" y="177"/>
                    <a:pt x="92" y="173"/>
                  </a:cubicBezTo>
                  <a:cubicBezTo>
                    <a:pt x="90" y="171"/>
                    <a:pt x="88" y="167"/>
                    <a:pt x="89" y="164"/>
                  </a:cubicBezTo>
                  <a:cubicBezTo>
                    <a:pt x="90" y="160"/>
                    <a:pt x="94" y="157"/>
                    <a:pt x="96" y="156"/>
                  </a:cubicBezTo>
                  <a:cubicBezTo>
                    <a:pt x="97" y="156"/>
                    <a:pt x="97" y="155"/>
                    <a:pt x="98" y="155"/>
                  </a:cubicBezTo>
                  <a:cubicBezTo>
                    <a:pt x="96" y="156"/>
                    <a:pt x="94" y="156"/>
                    <a:pt x="92" y="156"/>
                  </a:cubicBezTo>
                  <a:cubicBezTo>
                    <a:pt x="91" y="156"/>
                    <a:pt x="90" y="156"/>
                    <a:pt x="89" y="156"/>
                  </a:cubicBezTo>
                  <a:cubicBezTo>
                    <a:pt x="84" y="155"/>
                    <a:pt x="79" y="154"/>
                    <a:pt x="76" y="151"/>
                  </a:cubicBezTo>
                  <a:cubicBezTo>
                    <a:pt x="76" y="151"/>
                    <a:pt x="76" y="152"/>
                    <a:pt x="76" y="152"/>
                  </a:cubicBezTo>
                  <a:cubicBezTo>
                    <a:pt x="76" y="154"/>
                    <a:pt x="76" y="155"/>
                    <a:pt x="76" y="157"/>
                  </a:cubicBezTo>
                  <a:cubicBezTo>
                    <a:pt x="76" y="159"/>
                    <a:pt x="75" y="161"/>
                    <a:pt x="74" y="163"/>
                  </a:cubicBezTo>
                  <a:cubicBezTo>
                    <a:pt x="74" y="163"/>
                    <a:pt x="74" y="163"/>
                    <a:pt x="74" y="163"/>
                  </a:cubicBezTo>
                  <a:cubicBezTo>
                    <a:pt x="73" y="166"/>
                    <a:pt x="72" y="168"/>
                    <a:pt x="71" y="170"/>
                  </a:cubicBezTo>
                  <a:cubicBezTo>
                    <a:pt x="70" y="171"/>
                    <a:pt x="70" y="173"/>
                    <a:pt x="69" y="176"/>
                  </a:cubicBezTo>
                  <a:cubicBezTo>
                    <a:pt x="69" y="181"/>
                    <a:pt x="68" y="186"/>
                    <a:pt x="58" y="186"/>
                  </a:cubicBezTo>
                  <a:cubicBezTo>
                    <a:pt x="58" y="186"/>
                    <a:pt x="57" y="186"/>
                    <a:pt x="57" y="186"/>
                  </a:cubicBezTo>
                  <a:cubicBezTo>
                    <a:pt x="51" y="186"/>
                    <a:pt x="46" y="185"/>
                    <a:pt x="41" y="183"/>
                  </a:cubicBezTo>
                  <a:cubicBezTo>
                    <a:pt x="33" y="180"/>
                    <a:pt x="31" y="174"/>
                    <a:pt x="34" y="167"/>
                  </a:cubicBezTo>
                  <a:cubicBezTo>
                    <a:pt x="34" y="165"/>
                    <a:pt x="35" y="164"/>
                    <a:pt x="35" y="162"/>
                  </a:cubicBezTo>
                  <a:cubicBezTo>
                    <a:pt x="35" y="162"/>
                    <a:pt x="35" y="163"/>
                    <a:pt x="35" y="163"/>
                  </a:cubicBezTo>
                  <a:cubicBezTo>
                    <a:pt x="33" y="164"/>
                    <a:pt x="31" y="167"/>
                    <a:pt x="27" y="167"/>
                  </a:cubicBezTo>
                  <a:cubicBezTo>
                    <a:pt x="27" y="167"/>
                    <a:pt x="27" y="167"/>
                    <a:pt x="27" y="167"/>
                  </a:cubicBezTo>
                  <a:cubicBezTo>
                    <a:pt x="27" y="167"/>
                    <a:pt x="27" y="167"/>
                    <a:pt x="26" y="167"/>
                  </a:cubicBezTo>
                  <a:cubicBezTo>
                    <a:pt x="22" y="167"/>
                    <a:pt x="19" y="165"/>
                    <a:pt x="17" y="163"/>
                  </a:cubicBezTo>
                  <a:cubicBezTo>
                    <a:pt x="13" y="160"/>
                    <a:pt x="10" y="156"/>
                    <a:pt x="7" y="151"/>
                  </a:cubicBezTo>
                  <a:cubicBezTo>
                    <a:pt x="4" y="148"/>
                    <a:pt x="4" y="144"/>
                    <a:pt x="6" y="140"/>
                  </a:cubicBezTo>
                  <a:cubicBezTo>
                    <a:pt x="8" y="136"/>
                    <a:pt x="11" y="133"/>
                    <a:pt x="13" y="130"/>
                  </a:cubicBezTo>
                  <a:cubicBezTo>
                    <a:pt x="14" y="129"/>
                    <a:pt x="15" y="128"/>
                    <a:pt x="16" y="127"/>
                  </a:cubicBezTo>
                  <a:cubicBezTo>
                    <a:pt x="17" y="126"/>
                    <a:pt x="19" y="125"/>
                    <a:pt x="20" y="125"/>
                  </a:cubicBezTo>
                  <a:cubicBezTo>
                    <a:pt x="20" y="125"/>
                    <a:pt x="21" y="126"/>
                    <a:pt x="22" y="126"/>
                  </a:cubicBezTo>
                  <a:cubicBezTo>
                    <a:pt x="20" y="120"/>
                    <a:pt x="19" y="114"/>
                    <a:pt x="19" y="107"/>
                  </a:cubicBezTo>
                  <a:cubicBezTo>
                    <a:pt x="19" y="106"/>
                    <a:pt x="19" y="106"/>
                    <a:pt x="19" y="106"/>
                  </a:cubicBezTo>
                  <a:cubicBezTo>
                    <a:pt x="19" y="104"/>
                    <a:pt x="19" y="101"/>
                    <a:pt x="19" y="97"/>
                  </a:cubicBezTo>
                  <a:cubicBezTo>
                    <a:pt x="19" y="98"/>
                    <a:pt x="19" y="98"/>
                    <a:pt x="19" y="98"/>
                  </a:cubicBezTo>
                  <a:cubicBezTo>
                    <a:pt x="18" y="98"/>
                    <a:pt x="17" y="97"/>
                    <a:pt x="17" y="97"/>
                  </a:cubicBezTo>
                  <a:cubicBezTo>
                    <a:pt x="9" y="96"/>
                    <a:pt x="5" y="91"/>
                    <a:pt x="4" y="83"/>
                  </a:cubicBezTo>
                  <a:cubicBezTo>
                    <a:pt x="4" y="82"/>
                    <a:pt x="4" y="82"/>
                    <a:pt x="3" y="82"/>
                  </a:cubicBezTo>
                  <a:cubicBezTo>
                    <a:pt x="2" y="80"/>
                    <a:pt x="0" y="76"/>
                    <a:pt x="3" y="71"/>
                  </a:cubicBezTo>
                  <a:cubicBezTo>
                    <a:pt x="5" y="66"/>
                    <a:pt x="9" y="63"/>
                    <a:pt x="12" y="61"/>
                  </a:cubicBezTo>
                  <a:cubicBezTo>
                    <a:pt x="20" y="55"/>
                    <a:pt x="20" y="55"/>
                    <a:pt x="20" y="55"/>
                  </a:cubicBezTo>
                  <a:cubicBezTo>
                    <a:pt x="18" y="65"/>
                    <a:pt x="18" y="65"/>
                    <a:pt x="18" y="65"/>
                  </a:cubicBezTo>
                  <a:cubicBezTo>
                    <a:pt x="18" y="67"/>
                    <a:pt x="18" y="70"/>
                    <a:pt x="18" y="73"/>
                  </a:cubicBezTo>
                  <a:cubicBezTo>
                    <a:pt x="18" y="75"/>
                    <a:pt x="18" y="76"/>
                    <a:pt x="18" y="77"/>
                  </a:cubicBezTo>
                  <a:cubicBezTo>
                    <a:pt x="18" y="79"/>
                    <a:pt x="17" y="80"/>
                    <a:pt x="16" y="81"/>
                  </a:cubicBezTo>
                  <a:cubicBezTo>
                    <a:pt x="17" y="82"/>
                    <a:pt x="17" y="82"/>
                    <a:pt x="17" y="82"/>
                  </a:cubicBezTo>
                  <a:cubicBezTo>
                    <a:pt x="18" y="82"/>
                    <a:pt x="19" y="81"/>
                    <a:pt x="20" y="81"/>
                  </a:cubicBezTo>
                  <a:cubicBezTo>
                    <a:pt x="22" y="80"/>
                    <a:pt x="23" y="78"/>
                    <a:pt x="24" y="76"/>
                  </a:cubicBezTo>
                  <a:cubicBezTo>
                    <a:pt x="27" y="73"/>
                    <a:pt x="27" y="73"/>
                    <a:pt x="27" y="73"/>
                  </a:cubicBezTo>
                  <a:cubicBezTo>
                    <a:pt x="30" y="70"/>
                    <a:pt x="32" y="66"/>
                    <a:pt x="35" y="63"/>
                  </a:cubicBezTo>
                  <a:cubicBezTo>
                    <a:pt x="43" y="53"/>
                    <a:pt x="53" y="48"/>
                    <a:pt x="61" y="45"/>
                  </a:cubicBezTo>
                  <a:cubicBezTo>
                    <a:pt x="67" y="43"/>
                    <a:pt x="73" y="41"/>
                    <a:pt x="79" y="40"/>
                  </a:cubicBezTo>
                  <a:cubicBezTo>
                    <a:pt x="83" y="40"/>
                    <a:pt x="83" y="40"/>
                    <a:pt x="83" y="40"/>
                  </a:cubicBezTo>
                  <a:cubicBezTo>
                    <a:pt x="84" y="43"/>
                    <a:pt x="84" y="43"/>
                    <a:pt x="84" y="43"/>
                  </a:cubicBezTo>
                  <a:cubicBezTo>
                    <a:pt x="84" y="43"/>
                    <a:pt x="84" y="43"/>
                    <a:pt x="84" y="44"/>
                  </a:cubicBezTo>
                  <a:cubicBezTo>
                    <a:pt x="88" y="39"/>
                    <a:pt x="91" y="35"/>
                    <a:pt x="95" y="31"/>
                  </a:cubicBezTo>
                  <a:cubicBezTo>
                    <a:pt x="99" y="28"/>
                    <a:pt x="103" y="25"/>
                    <a:pt x="109" y="25"/>
                  </a:cubicBezTo>
                  <a:cubicBezTo>
                    <a:pt x="109" y="23"/>
                    <a:pt x="109" y="23"/>
                    <a:pt x="109" y="23"/>
                  </a:cubicBezTo>
                  <a:cubicBezTo>
                    <a:pt x="110" y="20"/>
                    <a:pt x="112" y="18"/>
                    <a:pt x="113" y="17"/>
                  </a:cubicBezTo>
                  <a:cubicBezTo>
                    <a:pt x="120" y="8"/>
                    <a:pt x="130" y="3"/>
                    <a:pt x="142" y="1"/>
                  </a:cubicBezTo>
                  <a:cubicBezTo>
                    <a:pt x="146" y="1"/>
                    <a:pt x="150" y="0"/>
                    <a:pt x="153" y="0"/>
                  </a:cubicBezTo>
                  <a:cubicBezTo>
                    <a:pt x="158" y="0"/>
                    <a:pt x="162" y="1"/>
                    <a:pt x="166" y="2"/>
                  </a:cubicBezTo>
                  <a:cubicBezTo>
                    <a:pt x="178" y="6"/>
                    <a:pt x="186" y="15"/>
                    <a:pt x="191" y="22"/>
                  </a:cubicBezTo>
                  <a:cubicBezTo>
                    <a:pt x="192" y="23"/>
                    <a:pt x="192" y="24"/>
                    <a:pt x="192" y="25"/>
                  </a:cubicBezTo>
                  <a:cubicBezTo>
                    <a:pt x="198" y="27"/>
                    <a:pt x="202" y="30"/>
                    <a:pt x="206" y="35"/>
                  </a:cubicBezTo>
                  <a:cubicBezTo>
                    <a:pt x="207" y="37"/>
                    <a:pt x="209" y="40"/>
                    <a:pt x="207" y="43"/>
                  </a:cubicBezTo>
                  <a:cubicBezTo>
                    <a:pt x="206" y="46"/>
                    <a:pt x="204" y="47"/>
                    <a:pt x="202" y="47"/>
                  </a:cubicBezTo>
                  <a:cubicBezTo>
                    <a:pt x="202" y="47"/>
                    <a:pt x="203" y="48"/>
                    <a:pt x="203" y="50"/>
                  </a:cubicBezTo>
                  <a:cubicBezTo>
                    <a:pt x="206" y="50"/>
                    <a:pt x="208" y="51"/>
                    <a:pt x="210" y="54"/>
                  </a:cubicBezTo>
                  <a:cubicBezTo>
                    <a:pt x="210" y="54"/>
                    <a:pt x="211" y="55"/>
                    <a:pt x="211" y="56"/>
                  </a:cubicBezTo>
                  <a:cubicBezTo>
                    <a:pt x="211" y="56"/>
                    <a:pt x="211" y="56"/>
                    <a:pt x="211" y="56"/>
                  </a:cubicBezTo>
                  <a:cubicBezTo>
                    <a:pt x="213" y="56"/>
                    <a:pt x="214" y="57"/>
                    <a:pt x="216" y="58"/>
                  </a:cubicBezTo>
                  <a:cubicBezTo>
                    <a:pt x="217" y="59"/>
                    <a:pt x="218" y="59"/>
                    <a:pt x="218" y="60"/>
                  </a:cubicBezTo>
                  <a:cubicBezTo>
                    <a:pt x="219" y="59"/>
                    <a:pt x="219" y="58"/>
                    <a:pt x="219" y="57"/>
                  </a:cubicBezTo>
                  <a:cubicBezTo>
                    <a:pt x="220" y="48"/>
                    <a:pt x="218" y="40"/>
                    <a:pt x="217" y="32"/>
                  </a:cubicBezTo>
                  <a:cubicBezTo>
                    <a:pt x="215" y="25"/>
                    <a:pt x="217" y="22"/>
                    <a:pt x="224" y="19"/>
                  </a:cubicBezTo>
                  <a:cubicBezTo>
                    <a:pt x="228" y="18"/>
                    <a:pt x="231" y="15"/>
                    <a:pt x="233" y="12"/>
                  </a:cubicBezTo>
                  <a:cubicBezTo>
                    <a:pt x="234" y="11"/>
                    <a:pt x="235" y="10"/>
                    <a:pt x="235" y="9"/>
                  </a:cubicBezTo>
                  <a:cubicBezTo>
                    <a:pt x="237" y="8"/>
                    <a:pt x="239" y="7"/>
                    <a:pt x="240" y="7"/>
                  </a:cubicBezTo>
                  <a:cubicBezTo>
                    <a:pt x="242" y="7"/>
                    <a:pt x="243" y="8"/>
                    <a:pt x="245" y="9"/>
                  </a:cubicBezTo>
                  <a:cubicBezTo>
                    <a:pt x="248" y="12"/>
                    <a:pt x="249" y="15"/>
                    <a:pt x="250" y="17"/>
                  </a:cubicBezTo>
                  <a:cubicBezTo>
                    <a:pt x="254" y="26"/>
                    <a:pt x="255" y="34"/>
                    <a:pt x="256" y="42"/>
                  </a:cubicBezTo>
                  <a:cubicBezTo>
                    <a:pt x="257" y="47"/>
                    <a:pt x="257" y="52"/>
                    <a:pt x="257" y="57"/>
                  </a:cubicBezTo>
                  <a:cubicBezTo>
                    <a:pt x="257" y="73"/>
                    <a:pt x="254" y="94"/>
                    <a:pt x="236" y="110"/>
                  </a:cubicBezTo>
                  <a:cubicBezTo>
                    <a:pt x="230" y="115"/>
                    <a:pt x="222" y="118"/>
                    <a:pt x="212" y="118"/>
                  </a:cubicBezTo>
                  <a:cubicBezTo>
                    <a:pt x="211" y="118"/>
                    <a:pt x="208" y="118"/>
                    <a:pt x="206" y="118"/>
                  </a:cubicBezTo>
                  <a:cubicBezTo>
                    <a:pt x="203" y="117"/>
                    <a:pt x="200" y="117"/>
                    <a:pt x="197" y="116"/>
                  </a:cubicBezTo>
                  <a:cubicBezTo>
                    <a:pt x="197" y="117"/>
                    <a:pt x="197" y="118"/>
                    <a:pt x="196" y="120"/>
                  </a:cubicBezTo>
                  <a:cubicBezTo>
                    <a:pt x="195" y="124"/>
                    <a:pt x="193" y="127"/>
                    <a:pt x="191" y="130"/>
                  </a:cubicBezTo>
                  <a:cubicBezTo>
                    <a:pt x="187" y="134"/>
                    <a:pt x="183" y="136"/>
                    <a:pt x="177" y="136"/>
                  </a:cubicBezTo>
                  <a:cubicBezTo>
                    <a:pt x="174" y="136"/>
                    <a:pt x="170" y="135"/>
                    <a:pt x="166" y="132"/>
                  </a:cubicBezTo>
                  <a:cubicBezTo>
                    <a:pt x="163" y="130"/>
                    <a:pt x="160" y="128"/>
                    <a:pt x="158" y="125"/>
                  </a:cubicBezTo>
                  <a:cubicBezTo>
                    <a:pt x="158" y="126"/>
                    <a:pt x="158" y="128"/>
                    <a:pt x="157" y="129"/>
                  </a:cubicBezTo>
                  <a:cubicBezTo>
                    <a:pt x="157" y="129"/>
                    <a:pt x="155" y="134"/>
                    <a:pt x="155" y="134"/>
                  </a:cubicBezTo>
                  <a:cubicBezTo>
                    <a:pt x="159" y="141"/>
                    <a:pt x="159" y="141"/>
                    <a:pt x="159" y="141"/>
                  </a:cubicBezTo>
                  <a:cubicBezTo>
                    <a:pt x="162" y="146"/>
                    <a:pt x="166" y="152"/>
                    <a:pt x="165" y="160"/>
                  </a:cubicBezTo>
                  <a:cubicBezTo>
                    <a:pt x="165" y="164"/>
                    <a:pt x="165" y="166"/>
                    <a:pt x="166" y="169"/>
                  </a:cubicBezTo>
                  <a:cubicBezTo>
                    <a:pt x="168" y="172"/>
                    <a:pt x="168" y="175"/>
                    <a:pt x="166" y="178"/>
                  </a:cubicBezTo>
                  <a:cubicBezTo>
                    <a:pt x="165" y="181"/>
                    <a:pt x="161" y="182"/>
                    <a:pt x="158" y="182"/>
                  </a:cubicBezTo>
                  <a:cubicBezTo>
                    <a:pt x="140" y="182"/>
                    <a:pt x="140" y="182"/>
                    <a:pt x="140" y="182"/>
                  </a:cubicBezTo>
                  <a:cubicBezTo>
                    <a:pt x="139" y="182"/>
                    <a:pt x="137" y="182"/>
                    <a:pt x="134" y="180"/>
                  </a:cubicBezTo>
                  <a:cubicBezTo>
                    <a:pt x="134" y="180"/>
                    <a:pt x="132" y="178"/>
                    <a:pt x="132" y="176"/>
                  </a:cubicBezTo>
                  <a:cubicBezTo>
                    <a:pt x="132" y="174"/>
                    <a:pt x="133" y="173"/>
                    <a:pt x="135" y="171"/>
                  </a:cubicBezTo>
                  <a:cubicBezTo>
                    <a:pt x="144" y="164"/>
                    <a:pt x="149" y="155"/>
                    <a:pt x="152" y="143"/>
                  </a:cubicBezTo>
                  <a:cubicBezTo>
                    <a:pt x="152" y="143"/>
                    <a:pt x="152" y="143"/>
                    <a:pt x="152" y="142"/>
                  </a:cubicBezTo>
                  <a:cubicBezTo>
                    <a:pt x="152" y="142"/>
                    <a:pt x="152" y="142"/>
                    <a:pt x="152" y="142"/>
                  </a:cubicBezTo>
                  <a:cubicBezTo>
                    <a:pt x="150" y="148"/>
                    <a:pt x="147" y="154"/>
                    <a:pt x="144" y="160"/>
                  </a:cubicBezTo>
                  <a:cubicBezTo>
                    <a:pt x="140" y="166"/>
                    <a:pt x="135" y="170"/>
                    <a:pt x="130" y="174"/>
                  </a:cubicBezTo>
                  <a:cubicBezTo>
                    <a:pt x="126" y="178"/>
                    <a:pt x="121" y="181"/>
                    <a:pt x="116" y="185"/>
                  </a:cubicBezTo>
                  <a:cubicBezTo>
                    <a:pt x="114" y="187"/>
                    <a:pt x="112" y="188"/>
                    <a:pt x="109" y="188"/>
                  </a:cubicBezTo>
                  <a:close/>
                  <a:moveTo>
                    <a:pt x="29" y="141"/>
                  </a:moveTo>
                  <a:cubicBezTo>
                    <a:pt x="31" y="146"/>
                    <a:pt x="33" y="150"/>
                    <a:pt x="36" y="154"/>
                  </a:cubicBezTo>
                  <a:cubicBezTo>
                    <a:pt x="36" y="154"/>
                    <a:pt x="36" y="155"/>
                    <a:pt x="36" y="155"/>
                  </a:cubicBezTo>
                  <a:cubicBezTo>
                    <a:pt x="36" y="154"/>
                    <a:pt x="36" y="154"/>
                    <a:pt x="36" y="154"/>
                  </a:cubicBezTo>
                  <a:cubicBezTo>
                    <a:pt x="36" y="154"/>
                    <a:pt x="36" y="154"/>
                    <a:pt x="36" y="154"/>
                  </a:cubicBezTo>
                  <a:cubicBezTo>
                    <a:pt x="36" y="153"/>
                    <a:pt x="36" y="153"/>
                    <a:pt x="36" y="153"/>
                  </a:cubicBezTo>
                  <a:cubicBezTo>
                    <a:pt x="33" y="149"/>
                    <a:pt x="31" y="145"/>
                    <a:pt x="29" y="141"/>
                  </a:cubicBezTo>
                  <a:close/>
                  <a:moveTo>
                    <a:pt x="171" y="102"/>
                  </a:moveTo>
                  <a:cubicBezTo>
                    <a:pt x="171" y="107"/>
                    <a:pt x="172" y="111"/>
                    <a:pt x="173" y="115"/>
                  </a:cubicBezTo>
                  <a:cubicBezTo>
                    <a:pt x="173" y="116"/>
                    <a:pt x="174" y="118"/>
                    <a:pt x="174" y="119"/>
                  </a:cubicBezTo>
                  <a:cubicBezTo>
                    <a:pt x="176" y="121"/>
                    <a:pt x="178" y="122"/>
                    <a:pt x="180" y="122"/>
                  </a:cubicBezTo>
                  <a:cubicBezTo>
                    <a:pt x="181" y="122"/>
                    <a:pt x="183" y="122"/>
                    <a:pt x="184" y="120"/>
                  </a:cubicBezTo>
                  <a:cubicBezTo>
                    <a:pt x="185" y="119"/>
                    <a:pt x="186" y="117"/>
                    <a:pt x="187" y="116"/>
                  </a:cubicBezTo>
                  <a:cubicBezTo>
                    <a:pt x="188" y="115"/>
                    <a:pt x="188" y="114"/>
                    <a:pt x="189" y="113"/>
                  </a:cubicBezTo>
                  <a:cubicBezTo>
                    <a:pt x="185" y="111"/>
                    <a:pt x="180" y="109"/>
                    <a:pt x="176" y="106"/>
                  </a:cubicBezTo>
                  <a:cubicBezTo>
                    <a:pt x="174" y="104"/>
                    <a:pt x="173" y="103"/>
                    <a:pt x="171" y="102"/>
                  </a:cubicBezTo>
                  <a:close/>
                  <a:moveTo>
                    <a:pt x="69" y="113"/>
                  </a:moveTo>
                  <a:cubicBezTo>
                    <a:pt x="69" y="114"/>
                    <a:pt x="70" y="115"/>
                    <a:pt x="71" y="116"/>
                  </a:cubicBezTo>
                  <a:cubicBezTo>
                    <a:pt x="71" y="116"/>
                    <a:pt x="71" y="116"/>
                    <a:pt x="71" y="116"/>
                  </a:cubicBezTo>
                  <a:cubicBezTo>
                    <a:pt x="70" y="114"/>
                    <a:pt x="70" y="112"/>
                    <a:pt x="72" y="108"/>
                  </a:cubicBezTo>
                  <a:cubicBezTo>
                    <a:pt x="71" y="109"/>
                    <a:pt x="71" y="110"/>
                    <a:pt x="70" y="111"/>
                  </a:cubicBezTo>
                  <a:cubicBezTo>
                    <a:pt x="70" y="112"/>
                    <a:pt x="69" y="113"/>
                    <a:pt x="69" y="113"/>
                  </a:cubicBezTo>
                  <a:close/>
                  <a:moveTo>
                    <a:pt x="125" y="112"/>
                  </a:moveTo>
                  <a:cubicBezTo>
                    <a:pt x="125" y="112"/>
                    <a:pt x="126" y="112"/>
                    <a:pt x="127" y="113"/>
                  </a:cubicBezTo>
                  <a:cubicBezTo>
                    <a:pt x="127" y="111"/>
                    <a:pt x="128" y="109"/>
                    <a:pt x="128" y="107"/>
                  </a:cubicBezTo>
                  <a:cubicBezTo>
                    <a:pt x="128" y="108"/>
                    <a:pt x="128" y="108"/>
                    <a:pt x="128" y="108"/>
                  </a:cubicBezTo>
                  <a:cubicBezTo>
                    <a:pt x="127" y="110"/>
                    <a:pt x="126" y="112"/>
                    <a:pt x="125" y="112"/>
                  </a:cubicBezTo>
                  <a:close/>
                  <a:moveTo>
                    <a:pt x="72" y="100"/>
                  </a:moveTo>
                  <a:cubicBezTo>
                    <a:pt x="73" y="102"/>
                    <a:pt x="74" y="104"/>
                    <a:pt x="73" y="106"/>
                  </a:cubicBezTo>
                  <a:cubicBezTo>
                    <a:pt x="74" y="104"/>
                    <a:pt x="75" y="103"/>
                    <a:pt x="75" y="101"/>
                  </a:cubicBezTo>
                  <a:cubicBezTo>
                    <a:pt x="74" y="101"/>
                    <a:pt x="73" y="101"/>
                    <a:pt x="72" y="100"/>
                  </a:cubicBezTo>
                  <a:close/>
                  <a:moveTo>
                    <a:pt x="62" y="86"/>
                  </a:moveTo>
                  <a:cubicBezTo>
                    <a:pt x="64" y="89"/>
                    <a:pt x="65" y="91"/>
                    <a:pt x="67" y="93"/>
                  </a:cubicBezTo>
                  <a:cubicBezTo>
                    <a:pt x="69" y="95"/>
                    <a:pt x="69" y="95"/>
                    <a:pt x="69" y="95"/>
                  </a:cubicBezTo>
                  <a:cubicBezTo>
                    <a:pt x="70" y="96"/>
                    <a:pt x="70" y="96"/>
                    <a:pt x="70" y="96"/>
                  </a:cubicBezTo>
                  <a:cubicBezTo>
                    <a:pt x="70" y="97"/>
                    <a:pt x="70" y="97"/>
                    <a:pt x="71" y="97"/>
                  </a:cubicBezTo>
                  <a:cubicBezTo>
                    <a:pt x="69" y="94"/>
                    <a:pt x="67" y="92"/>
                    <a:pt x="64" y="89"/>
                  </a:cubicBezTo>
                  <a:cubicBezTo>
                    <a:pt x="63" y="88"/>
                    <a:pt x="63" y="87"/>
                    <a:pt x="62" y="86"/>
                  </a:cubicBezTo>
                  <a:close/>
                  <a:moveTo>
                    <a:pt x="61" y="84"/>
                  </a:moveTo>
                  <a:cubicBezTo>
                    <a:pt x="61" y="84"/>
                    <a:pt x="61" y="84"/>
                    <a:pt x="61" y="85"/>
                  </a:cubicBezTo>
                  <a:cubicBezTo>
                    <a:pt x="61" y="84"/>
                    <a:pt x="61" y="84"/>
                    <a:pt x="61" y="84"/>
                  </a:cubicBezTo>
                  <a:close/>
                  <a:moveTo>
                    <a:pt x="163" y="59"/>
                  </a:moveTo>
                  <a:cubicBezTo>
                    <a:pt x="164" y="59"/>
                    <a:pt x="164" y="60"/>
                    <a:pt x="165" y="60"/>
                  </a:cubicBezTo>
                  <a:cubicBezTo>
                    <a:pt x="165" y="61"/>
                    <a:pt x="165" y="61"/>
                    <a:pt x="166" y="61"/>
                  </a:cubicBezTo>
                  <a:cubicBezTo>
                    <a:pt x="166" y="62"/>
                    <a:pt x="167" y="62"/>
                    <a:pt x="167" y="63"/>
                  </a:cubicBezTo>
                  <a:cubicBezTo>
                    <a:pt x="169" y="61"/>
                    <a:pt x="172" y="59"/>
                    <a:pt x="175" y="57"/>
                  </a:cubicBezTo>
                  <a:cubicBezTo>
                    <a:pt x="174" y="56"/>
                    <a:pt x="173" y="55"/>
                    <a:pt x="172" y="54"/>
                  </a:cubicBezTo>
                  <a:cubicBezTo>
                    <a:pt x="171" y="53"/>
                    <a:pt x="171" y="53"/>
                    <a:pt x="171" y="53"/>
                  </a:cubicBezTo>
                  <a:cubicBezTo>
                    <a:pt x="168" y="55"/>
                    <a:pt x="165" y="56"/>
                    <a:pt x="163" y="59"/>
                  </a:cubicBez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6" name="Freeform 498"/>
            <p:cNvSpPr>
              <a:spLocks noEditPoints="1"/>
            </p:cNvSpPr>
            <p:nvPr/>
          </p:nvSpPr>
          <p:spPr bwMode="auto">
            <a:xfrm>
              <a:off x="4596" y="836"/>
              <a:ext cx="531" cy="393"/>
            </a:xfrm>
            <a:custGeom>
              <a:avLst/>
              <a:gdLst>
                <a:gd name="T0" fmla="*/ 188 w 265"/>
                <a:gd name="T1" fmla="*/ 32 h 196"/>
                <a:gd name="T2" fmla="*/ 207 w 265"/>
                <a:gd name="T3" fmla="*/ 42 h 196"/>
                <a:gd name="T4" fmla="*/ 204 w 265"/>
                <a:gd name="T5" fmla="*/ 47 h 196"/>
                <a:gd name="T6" fmla="*/ 201 w 265"/>
                <a:gd name="T7" fmla="*/ 58 h 196"/>
                <a:gd name="T8" fmla="*/ 208 w 265"/>
                <a:gd name="T9" fmla="*/ 67 h 196"/>
                <a:gd name="T10" fmla="*/ 220 w 265"/>
                <a:gd name="T11" fmla="*/ 71 h 196"/>
                <a:gd name="T12" fmla="*/ 225 w 265"/>
                <a:gd name="T13" fmla="*/ 35 h 196"/>
                <a:gd name="T14" fmla="*/ 246 w 265"/>
                <a:gd name="T15" fmla="*/ 16 h 196"/>
                <a:gd name="T16" fmla="*/ 216 w 265"/>
                <a:gd name="T17" fmla="*/ 118 h 196"/>
                <a:gd name="T18" fmla="*/ 172 w 265"/>
                <a:gd name="T19" fmla="*/ 98 h 196"/>
                <a:gd name="T20" fmla="*/ 191 w 265"/>
                <a:gd name="T21" fmla="*/ 127 h 196"/>
                <a:gd name="T22" fmla="*/ 192 w 265"/>
                <a:gd name="T23" fmla="*/ 131 h 196"/>
                <a:gd name="T24" fmla="*/ 148 w 265"/>
                <a:gd name="T25" fmla="*/ 116 h 196"/>
                <a:gd name="T26" fmla="*/ 144 w 265"/>
                <a:gd name="T27" fmla="*/ 162 h 196"/>
                <a:gd name="T28" fmla="*/ 99 w 265"/>
                <a:gd name="T29" fmla="*/ 175 h 196"/>
                <a:gd name="T30" fmla="*/ 111 w 265"/>
                <a:gd name="T31" fmla="*/ 146 h 196"/>
                <a:gd name="T32" fmla="*/ 75 w 265"/>
                <a:gd name="T33" fmla="*/ 146 h 196"/>
                <a:gd name="T34" fmla="*/ 62 w 265"/>
                <a:gd name="T35" fmla="*/ 186 h 196"/>
                <a:gd name="T36" fmla="*/ 43 w 265"/>
                <a:gd name="T37" fmla="*/ 155 h 196"/>
                <a:gd name="T38" fmla="*/ 26 w 265"/>
                <a:gd name="T39" fmla="*/ 97 h 196"/>
                <a:gd name="T40" fmla="*/ 10 w 265"/>
                <a:gd name="T41" fmla="*/ 76 h 196"/>
                <a:gd name="T42" fmla="*/ 21 w 265"/>
                <a:gd name="T43" fmla="*/ 90 h 196"/>
                <a:gd name="T44" fmla="*/ 84 w 265"/>
                <a:gd name="T45" fmla="*/ 48 h 196"/>
                <a:gd name="T46" fmla="*/ 70 w 265"/>
                <a:gd name="T47" fmla="*/ 102 h 196"/>
                <a:gd name="T48" fmla="*/ 89 w 265"/>
                <a:gd name="T49" fmla="*/ 133 h 196"/>
                <a:gd name="T50" fmla="*/ 132 w 265"/>
                <a:gd name="T51" fmla="*/ 121 h 196"/>
                <a:gd name="T52" fmla="*/ 133 w 265"/>
                <a:gd name="T53" fmla="*/ 56 h 196"/>
                <a:gd name="T54" fmla="*/ 126 w 265"/>
                <a:gd name="T55" fmla="*/ 113 h 196"/>
                <a:gd name="T56" fmla="*/ 90 w 265"/>
                <a:gd name="T57" fmla="*/ 125 h 196"/>
                <a:gd name="T58" fmla="*/ 91 w 265"/>
                <a:gd name="T59" fmla="*/ 89 h 196"/>
                <a:gd name="T60" fmla="*/ 71 w 265"/>
                <a:gd name="T61" fmla="*/ 90 h 196"/>
                <a:gd name="T62" fmla="*/ 131 w 265"/>
                <a:gd name="T63" fmla="*/ 29 h 196"/>
                <a:gd name="T64" fmla="*/ 157 w 265"/>
                <a:gd name="T65" fmla="*/ 8 h 196"/>
                <a:gd name="T66" fmla="*/ 245 w 265"/>
                <a:gd name="T67" fmla="*/ 19 h 196"/>
                <a:gd name="T68" fmla="*/ 230 w 265"/>
                <a:gd name="T69" fmla="*/ 34 h 196"/>
                <a:gd name="T70" fmla="*/ 154 w 265"/>
                <a:gd name="T71" fmla="*/ 40 h 196"/>
                <a:gd name="T72" fmla="*/ 161 w 265"/>
                <a:gd name="T73" fmla="*/ 67 h 196"/>
                <a:gd name="T74" fmla="*/ 167 w 265"/>
                <a:gd name="T75" fmla="*/ 76 h 196"/>
                <a:gd name="T76" fmla="*/ 183 w 265"/>
                <a:gd name="T77" fmla="*/ 60 h 196"/>
                <a:gd name="T78" fmla="*/ 27 w 265"/>
                <a:gd name="T79" fmla="*/ 142 h 196"/>
                <a:gd name="T80" fmla="*/ 23 w 265"/>
                <a:gd name="T81" fmla="*/ 164 h 196"/>
                <a:gd name="T82" fmla="*/ 160 w 265"/>
                <a:gd name="T83" fmla="*/ 147 h 196"/>
                <a:gd name="T84" fmla="*/ 149 w 265"/>
                <a:gd name="T85" fmla="*/ 182 h 196"/>
                <a:gd name="T86" fmla="*/ 160 w 265"/>
                <a:gd name="T87" fmla="*/ 148 h 196"/>
                <a:gd name="T88" fmla="*/ 110 w 265"/>
                <a:gd name="T89" fmla="*/ 25 h 196"/>
                <a:gd name="T90" fmla="*/ 63 w 265"/>
                <a:gd name="T91" fmla="*/ 46 h 196"/>
                <a:gd name="T92" fmla="*/ 30 w 265"/>
                <a:gd name="T93" fmla="*/ 51 h 196"/>
                <a:gd name="T94" fmla="*/ 19 w 265"/>
                <a:gd name="T95" fmla="*/ 110 h 196"/>
                <a:gd name="T96" fmla="*/ 7 w 265"/>
                <a:gd name="T97" fmla="*/ 142 h 196"/>
                <a:gd name="T98" fmla="*/ 33 w 265"/>
                <a:gd name="T99" fmla="*/ 175 h 196"/>
                <a:gd name="T100" fmla="*/ 78 w 265"/>
                <a:gd name="T101" fmla="*/ 176 h 196"/>
                <a:gd name="T102" fmla="*/ 89 w 265"/>
                <a:gd name="T103" fmla="*/ 167 h 196"/>
                <a:gd name="T104" fmla="*/ 133 w 265"/>
                <a:gd name="T105" fmla="*/ 184 h 196"/>
                <a:gd name="T106" fmla="*/ 156 w 265"/>
                <a:gd name="T107" fmla="*/ 190 h 196"/>
                <a:gd name="T108" fmla="*/ 167 w 265"/>
                <a:gd name="T109" fmla="*/ 143 h 196"/>
                <a:gd name="T110" fmla="*/ 198 w 265"/>
                <a:gd name="T111" fmla="*/ 136 h 196"/>
                <a:gd name="T112" fmla="*/ 243 w 265"/>
                <a:gd name="T113" fmla="*/ 117 h 196"/>
                <a:gd name="T114" fmla="*/ 244 w 265"/>
                <a:gd name="T115" fmla="*/ 7 h 196"/>
                <a:gd name="T116" fmla="*/ 219 w 265"/>
                <a:gd name="T117" fmla="*/ 57 h 196"/>
                <a:gd name="T118" fmla="*/ 213 w 265"/>
                <a:gd name="T119" fmla="*/ 37 h 196"/>
                <a:gd name="T120" fmla="*/ 184 w 265"/>
                <a:gd name="T121" fmla="*/ 122 h 196"/>
                <a:gd name="T122" fmla="*/ 185 w 265"/>
                <a:gd name="T123" fmla="*/ 12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5" h="196">
                  <a:moveTo>
                    <a:pt x="157" y="8"/>
                  </a:moveTo>
                  <a:cubicBezTo>
                    <a:pt x="161" y="8"/>
                    <a:pt x="165" y="9"/>
                    <a:pt x="169" y="10"/>
                  </a:cubicBezTo>
                  <a:cubicBezTo>
                    <a:pt x="179" y="13"/>
                    <a:pt x="186" y="20"/>
                    <a:pt x="192" y="28"/>
                  </a:cubicBezTo>
                  <a:cubicBezTo>
                    <a:pt x="193" y="29"/>
                    <a:pt x="192" y="30"/>
                    <a:pt x="191" y="30"/>
                  </a:cubicBezTo>
                  <a:cubicBezTo>
                    <a:pt x="190" y="31"/>
                    <a:pt x="189" y="31"/>
                    <a:pt x="188" y="32"/>
                  </a:cubicBezTo>
                  <a:cubicBezTo>
                    <a:pt x="187" y="32"/>
                    <a:pt x="187" y="32"/>
                    <a:pt x="187" y="33"/>
                  </a:cubicBezTo>
                  <a:cubicBezTo>
                    <a:pt x="188" y="33"/>
                    <a:pt x="188" y="33"/>
                    <a:pt x="189" y="33"/>
                  </a:cubicBezTo>
                  <a:cubicBezTo>
                    <a:pt x="189" y="33"/>
                    <a:pt x="190" y="33"/>
                    <a:pt x="190" y="33"/>
                  </a:cubicBezTo>
                  <a:cubicBezTo>
                    <a:pt x="191" y="33"/>
                    <a:pt x="192" y="33"/>
                    <a:pt x="192" y="33"/>
                  </a:cubicBezTo>
                  <a:cubicBezTo>
                    <a:pt x="199" y="33"/>
                    <a:pt x="203" y="37"/>
                    <a:pt x="207" y="42"/>
                  </a:cubicBezTo>
                  <a:cubicBezTo>
                    <a:pt x="207" y="43"/>
                    <a:pt x="208" y="44"/>
                    <a:pt x="208" y="46"/>
                  </a:cubicBezTo>
                  <a:cubicBezTo>
                    <a:pt x="207" y="47"/>
                    <a:pt x="206" y="47"/>
                    <a:pt x="205" y="47"/>
                  </a:cubicBezTo>
                  <a:cubicBezTo>
                    <a:pt x="204" y="47"/>
                    <a:pt x="204" y="47"/>
                    <a:pt x="204" y="47"/>
                  </a:cubicBezTo>
                  <a:cubicBezTo>
                    <a:pt x="204" y="47"/>
                    <a:pt x="204" y="47"/>
                    <a:pt x="204" y="47"/>
                  </a:cubicBezTo>
                  <a:cubicBezTo>
                    <a:pt x="204" y="47"/>
                    <a:pt x="204" y="47"/>
                    <a:pt x="204" y="47"/>
                  </a:cubicBezTo>
                  <a:cubicBezTo>
                    <a:pt x="203" y="47"/>
                    <a:pt x="203" y="47"/>
                    <a:pt x="202" y="47"/>
                  </a:cubicBezTo>
                  <a:cubicBezTo>
                    <a:pt x="200" y="47"/>
                    <a:pt x="198" y="47"/>
                    <a:pt x="196" y="49"/>
                  </a:cubicBezTo>
                  <a:cubicBezTo>
                    <a:pt x="198" y="49"/>
                    <a:pt x="201" y="49"/>
                    <a:pt x="202" y="52"/>
                  </a:cubicBezTo>
                  <a:cubicBezTo>
                    <a:pt x="204" y="54"/>
                    <a:pt x="203" y="56"/>
                    <a:pt x="200" y="58"/>
                  </a:cubicBezTo>
                  <a:cubicBezTo>
                    <a:pt x="200" y="58"/>
                    <a:pt x="201" y="58"/>
                    <a:pt x="201" y="58"/>
                  </a:cubicBezTo>
                  <a:cubicBezTo>
                    <a:pt x="203" y="58"/>
                    <a:pt x="204" y="58"/>
                    <a:pt x="205" y="58"/>
                  </a:cubicBezTo>
                  <a:cubicBezTo>
                    <a:pt x="205" y="58"/>
                    <a:pt x="205" y="58"/>
                    <a:pt x="206" y="58"/>
                  </a:cubicBezTo>
                  <a:cubicBezTo>
                    <a:pt x="208" y="58"/>
                    <a:pt x="209" y="58"/>
                    <a:pt x="210" y="60"/>
                  </a:cubicBezTo>
                  <a:cubicBezTo>
                    <a:pt x="211" y="61"/>
                    <a:pt x="211" y="63"/>
                    <a:pt x="210" y="64"/>
                  </a:cubicBezTo>
                  <a:cubicBezTo>
                    <a:pt x="209" y="65"/>
                    <a:pt x="209" y="66"/>
                    <a:pt x="208" y="67"/>
                  </a:cubicBezTo>
                  <a:cubicBezTo>
                    <a:pt x="207" y="68"/>
                    <a:pt x="206" y="68"/>
                    <a:pt x="206" y="70"/>
                  </a:cubicBezTo>
                  <a:cubicBezTo>
                    <a:pt x="208" y="69"/>
                    <a:pt x="209" y="67"/>
                    <a:pt x="211" y="66"/>
                  </a:cubicBezTo>
                  <a:cubicBezTo>
                    <a:pt x="212" y="65"/>
                    <a:pt x="214" y="64"/>
                    <a:pt x="215" y="64"/>
                  </a:cubicBezTo>
                  <a:cubicBezTo>
                    <a:pt x="216" y="64"/>
                    <a:pt x="217" y="65"/>
                    <a:pt x="218" y="65"/>
                  </a:cubicBezTo>
                  <a:cubicBezTo>
                    <a:pt x="220" y="67"/>
                    <a:pt x="220" y="68"/>
                    <a:pt x="220" y="71"/>
                  </a:cubicBezTo>
                  <a:cubicBezTo>
                    <a:pt x="219" y="75"/>
                    <a:pt x="217" y="78"/>
                    <a:pt x="215" y="81"/>
                  </a:cubicBezTo>
                  <a:cubicBezTo>
                    <a:pt x="215" y="82"/>
                    <a:pt x="214" y="83"/>
                    <a:pt x="214" y="84"/>
                  </a:cubicBezTo>
                  <a:cubicBezTo>
                    <a:pt x="216" y="84"/>
                    <a:pt x="217" y="82"/>
                    <a:pt x="218" y="81"/>
                  </a:cubicBezTo>
                  <a:cubicBezTo>
                    <a:pt x="224" y="76"/>
                    <a:pt x="226" y="69"/>
                    <a:pt x="227" y="61"/>
                  </a:cubicBezTo>
                  <a:cubicBezTo>
                    <a:pt x="228" y="52"/>
                    <a:pt x="226" y="44"/>
                    <a:pt x="225" y="35"/>
                  </a:cubicBezTo>
                  <a:cubicBezTo>
                    <a:pt x="224" y="30"/>
                    <a:pt x="224" y="29"/>
                    <a:pt x="229" y="27"/>
                  </a:cubicBezTo>
                  <a:cubicBezTo>
                    <a:pt x="234" y="25"/>
                    <a:pt x="238" y="23"/>
                    <a:pt x="241" y="18"/>
                  </a:cubicBezTo>
                  <a:cubicBezTo>
                    <a:pt x="241" y="17"/>
                    <a:pt x="242" y="17"/>
                    <a:pt x="243" y="16"/>
                  </a:cubicBezTo>
                  <a:cubicBezTo>
                    <a:pt x="243" y="16"/>
                    <a:pt x="244" y="15"/>
                    <a:pt x="244" y="15"/>
                  </a:cubicBezTo>
                  <a:cubicBezTo>
                    <a:pt x="245" y="15"/>
                    <a:pt x="245" y="16"/>
                    <a:pt x="246" y="16"/>
                  </a:cubicBezTo>
                  <a:cubicBezTo>
                    <a:pt x="248" y="18"/>
                    <a:pt x="250" y="20"/>
                    <a:pt x="251" y="23"/>
                  </a:cubicBezTo>
                  <a:cubicBezTo>
                    <a:pt x="254" y="31"/>
                    <a:pt x="255" y="39"/>
                    <a:pt x="256" y="47"/>
                  </a:cubicBezTo>
                  <a:cubicBezTo>
                    <a:pt x="257" y="51"/>
                    <a:pt x="257" y="56"/>
                    <a:pt x="257" y="61"/>
                  </a:cubicBezTo>
                  <a:cubicBezTo>
                    <a:pt x="257" y="80"/>
                    <a:pt x="253" y="97"/>
                    <a:pt x="237" y="111"/>
                  </a:cubicBezTo>
                  <a:cubicBezTo>
                    <a:pt x="231" y="116"/>
                    <a:pt x="224" y="118"/>
                    <a:pt x="216" y="118"/>
                  </a:cubicBezTo>
                  <a:cubicBezTo>
                    <a:pt x="215" y="118"/>
                    <a:pt x="213" y="118"/>
                    <a:pt x="211" y="118"/>
                  </a:cubicBezTo>
                  <a:cubicBezTo>
                    <a:pt x="200" y="117"/>
                    <a:pt x="191" y="113"/>
                    <a:pt x="182" y="106"/>
                  </a:cubicBezTo>
                  <a:cubicBezTo>
                    <a:pt x="179" y="104"/>
                    <a:pt x="176" y="101"/>
                    <a:pt x="174" y="98"/>
                  </a:cubicBezTo>
                  <a:cubicBezTo>
                    <a:pt x="173" y="98"/>
                    <a:pt x="173" y="98"/>
                    <a:pt x="173" y="98"/>
                  </a:cubicBezTo>
                  <a:cubicBezTo>
                    <a:pt x="173" y="98"/>
                    <a:pt x="173" y="98"/>
                    <a:pt x="172" y="98"/>
                  </a:cubicBezTo>
                  <a:cubicBezTo>
                    <a:pt x="172" y="98"/>
                    <a:pt x="172" y="98"/>
                    <a:pt x="172" y="99"/>
                  </a:cubicBezTo>
                  <a:cubicBezTo>
                    <a:pt x="171" y="106"/>
                    <a:pt x="171" y="113"/>
                    <a:pt x="173" y="120"/>
                  </a:cubicBezTo>
                  <a:cubicBezTo>
                    <a:pt x="173" y="122"/>
                    <a:pt x="174" y="123"/>
                    <a:pt x="175" y="125"/>
                  </a:cubicBezTo>
                  <a:cubicBezTo>
                    <a:pt x="177" y="129"/>
                    <a:pt x="180" y="130"/>
                    <a:pt x="184" y="130"/>
                  </a:cubicBezTo>
                  <a:cubicBezTo>
                    <a:pt x="186" y="130"/>
                    <a:pt x="189" y="129"/>
                    <a:pt x="191" y="127"/>
                  </a:cubicBezTo>
                  <a:cubicBezTo>
                    <a:pt x="192" y="126"/>
                    <a:pt x="194" y="124"/>
                    <a:pt x="195" y="122"/>
                  </a:cubicBezTo>
                  <a:cubicBezTo>
                    <a:pt x="195" y="121"/>
                    <a:pt x="195" y="121"/>
                    <a:pt x="196" y="121"/>
                  </a:cubicBezTo>
                  <a:cubicBezTo>
                    <a:pt x="196" y="121"/>
                    <a:pt x="196" y="121"/>
                    <a:pt x="197" y="121"/>
                  </a:cubicBezTo>
                  <a:cubicBezTo>
                    <a:pt x="197" y="121"/>
                    <a:pt x="197" y="122"/>
                    <a:pt x="197" y="123"/>
                  </a:cubicBezTo>
                  <a:cubicBezTo>
                    <a:pt x="195" y="126"/>
                    <a:pt x="194" y="129"/>
                    <a:pt x="192" y="131"/>
                  </a:cubicBezTo>
                  <a:cubicBezTo>
                    <a:pt x="189" y="134"/>
                    <a:pt x="185" y="136"/>
                    <a:pt x="181" y="136"/>
                  </a:cubicBezTo>
                  <a:cubicBezTo>
                    <a:pt x="179" y="136"/>
                    <a:pt x="175" y="135"/>
                    <a:pt x="172" y="133"/>
                  </a:cubicBezTo>
                  <a:cubicBezTo>
                    <a:pt x="169" y="131"/>
                    <a:pt x="166" y="128"/>
                    <a:pt x="163" y="125"/>
                  </a:cubicBezTo>
                  <a:cubicBezTo>
                    <a:pt x="162" y="124"/>
                    <a:pt x="161" y="123"/>
                    <a:pt x="160" y="123"/>
                  </a:cubicBezTo>
                  <a:cubicBezTo>
                    <a:pt x="155" y="121"/>
                    <a:pt x="151" y="119"/>
                    <a:pt x="148" y="116"/>
                  </a:cubicBezTo>
                  <a:cubicBezTo>
                    <a:pt x="147" y="115"/>
                    <a:pt x="146" y="114"/>
                    <a:pt x="144" y="113"/>
                  </a:cubicBezTo>
                  <a:cubicBezTo>
                    <a:pt x="146" y="118"/>
                    <a:pt x="148" y="121"/>
                    <a:pt x="151" y="124"/>
                  </a:cubicBezTo>
                  <a:cubicBezTo>
                    <a:pt x="153" y="126"/>
                    <a:pt x="155" y="127"/>
                    <a:pt x="157" y="129"/>
                  </a:cubicBezTo>
                  <a:cubicBezTo>
                    <a:pt x="158" y="130"/>
                    <a:pt x="158" y="130"/>
                    <a:pt x="158" y="131"/>
                  </a:cubicBezTo>
                  <a:cubicBezTo>
                    <a:pt x="153" y="142"/>
                    <a:pt x="150" y="152"/>
                    <a:pt x="144" y="162"/>
                  </a:cubicBezTo>
                  <a:cubicBezTo>
                    <a:pt x="141" y="167"/>
                    <a:pt x="136" y="171"/>
                    <a:pt x="132" y="175"/>
                  </a:cubicBezTo>
                  <a:cubicBezTo>
                    <a:pt x="127" y="179"/>
                    <a:pt x="122" y="183"/>
                    <a:pt x="117" y="186"/>
                  </a:cubicBezTo>
                  <a:cubicBezTo>
                    <a:pt x="115" y="188"/>
                    <a:pt x="114" y="188"/>
                    <a:pt x="113" y="188"/>
                  </a:cubicBezTo>
                  <a:cubicBezTo>
                    <a:pt x="111" y="188"/>
                    <a:pt x="109" y="187"/>
                    <a:pt x="108" y="185"/>
                  </a:cubicBezTo>
                  <a:cubicBezTo>
                    <a:pt x="104" y="182"/>
                    <a:pt x="102" y="179"/>
                    <a:pt x="99" y="175"/>
                  </a:cubicBezTo>
                  <a:cubicBezTo>
                    <a:pt x="96" y="170"/>
                    <a:pt x="97" y="167"/>
                    <a:pt x="102" y="164"/>
                  </a:cubicBezTo>
                  <a:cubicBezTo>
                    <a:pt x="104" y="162"/>
                    <a:pt x="106" y="161"/>
                    <a:pt x="108" y="160"/>
                  </a:cubicBezTo>
                  <a:cubicBezTo>
                    <a:pt x="110" y="159"/>
                    <a:pt x="111" y="158"/>
                    <a:pt x="111" y="155"/>
                  </a:cubicBezTo>
                  <a:cubicBezTo>
                    <a:pt x="111" y="152"/>
                    <a:pt x="111" y="149"/>
                    <a:pt x="111" y="146"/>
                  </a:cubicBezTo>
                  <a:cubicBezTo>
                    <a:pt x="111" y="146"/>
                    <a:pt x="111" y="146"/>
                    <a:pt x="111" y="146"/>
                  </a:cubicBezTo>
                  <a:cubicBezTo>
                    <a:pt x="111" y="146"/>
                    <a:pt x="111" y="146"/>
                    <a:pt x="110" y="147"/>
                  </a:cubicBezTo>
                  <a:cubicBezTo>
                    <a:pt x="107" y="153"/>
                    <a:pt x="102" y="156"/>
                    <a:pt x="96" y="156"/>
                  </a:cubicBezTo>
                  <a:cubicBezTo>
                    <a:pt x="95" y="156"/>
                    <a:pt x="94" y="156"/>
                    <a:pt x="93" y="156"/>
                  </a:cubicBezTo>
                  <a:cubicBezTo>
                    <a:pt x="85" y="155"/>
                    <a:pt x="80" y="152"/>
                    <a:pt x="76" y="145"/>
                  </a:cubicBezTo>
                  <a:cubicBezTo>
                    <a:pt x="75" y="145"/>
                    <a:pt x="75" y="146"/>
                    <a:pt x="75" y="146"/>
                  </a:cubicBezTo>
                  <a:cubicBezTo>
                    <a:pt x="76" y="151"/>
                    <a:pt x="76" y="156"/>
                    <a:pt x="76" y="161"/>
                  </a:cubicBezTo>
                  <a:cubicBezTo>
                    <a:pt x="76" y="162"/>
                    <a:pt x="75" y="164"/>
                    <a:pt x="75" y="165"/>
                  </a:cubicBezTo>
                  <a:cubicBezTo>
                    <a:pt x="74" y="167"/>
                    <a:pt x="73" y="170"/>
                    <a:pt x="71" y="172"/>
                  </a:cubicBezTo>
                  <a:cubicBezTo>
                    <a:pt x="70" y="174"/>
                    <a:pt x="70" y="177"/>
                    <a:pt x="69" y="179"/>
                  </a:cubicBezTo>
                  <a:cubicBezTo>
                    <a:pt x="69" y="185"/>
                    <a:pt x="68" y="186"/>
                    <a:pt x="62" y="186"/>
                  </a:cubicBezTo>
                  <a:cubicBezTo>
                    <a:pt x="62" y="186"/>
                    <a:pt x="61" y="186"/>
                    <a:pt x="61" y="186"/>
                  </a:cubicBezTo>
                  <a:cubicBezTo>
                    <a:pt x="56" y="186"/>
                    <a:pt x="51" y="185"/>
                    <a:pt x="46" y="183"/>
                  </a:cubicBezTo>
                  <a:cubicBezTo>
                    <a:pt x="41" y="181"/>
                    <a:pt x="39" y="178"/>
                    <a:pt x="41" y="172"/>
                  </a:cubicBezTo>
                  <a:cubicBezTo>
                    <a:pt x="43" y="168"/>
                    <a:pt x="44" y="163"/>
                    <a:pt x="44" y="158"/>
                  </a:cubicBezTo>
                  <a:cubicBezTo>
                    <a:pt x="45" y="157"/>
                    <a:pt x="44" y="156"/>
                    <a:pt x="43" y="155"/>
                  </a:cubicBezTo>
                  <a:cubicBezTo>
                    <a:pt x="38" y="148"/>
                    <a:pt x="34" y="140"/>
                    <a:pt x="31" y="132"/>
                  </a:cubicBezTo>
                  <a:cubicBezTo>
                    <a:pt x="28" y="126"/>
                    <a:pt x="27" y="119"/>
                    <a:pt x="27" y="112"/>
                  </a:cubicBezTo>
                  <a:cubicBezTo>
                    <a:pt x="27" y="107"/>
                    <a:pt x="27" y="103"/>
                    <a:pt x="28" y="99"/>
                  </a:cubicBezTo>
                  <a:cubicBezTo>
                    <a:pt x="28" y="97"/>
                    <a:pt x="28" y="97"/>
                    <a:pt x="27" y="97"/>
                  </a:cubicBezTo>
                  <a:cubicBezTo>
                    <a:pt x="27" y="97"/>
                    <a:pt x="26" y="97"/>
                    <a:pt x="26" y="97"/>
                  </a:cubicBezTo>
                  <a:cubicBezTo>
                    <a:pt x="25" y="97"/>
                    <a:pt x="24" y="98"/>
                    <a:pt x="23" y="98"/>
                  </a:cubicBezTo>
                  <a:cubicBezTo>
                    <a:pt x="22" y="98"/>
                    <a:pt x="22" y="97"/>
                    <a:pt x="21" y="97"/>
                  </a:cubicBezTo>
                  <a:cubicBezTo>
                    <a:pt x="15" y="96"/>
                    <a:pt x="12" y="93"/>
                    <a:pt x="12" y="87"/>
                  </a:cubicBezTo>
                  <a:cubicBezTo>
                    <a:pt x="12" y="85"/>
                    <a:pt x="11" y="84"/>
                    <a:pt x="10" y="83"/>
                  </a:cubicBezTo>
                  <a:cubicBezTo>
                    <a:pt x="9" y="81"/>
                    <a:pt x="9" y="79"/>
                    <a:pt x="10" y="76"/>
                  </a:cubicBezTo>
                  <a:cubicBezTo>
                    <a:pt x="12" y="73"/>
                    <a:pt x="15" y="70"/>
                    <a:pt x="19" y="68"/>
                  </a:cubicBezTo>
                  <a:cubicBezTo>
                    <a:pt x="18" y="72"/>
                    <a:pt x="18" y="77"/>
                    <a:pt x="18" y="81"/>
                  </a:cubicBezTo>
                  <a:cubicBezTo>
                    <a:pt x="18" y="82"/>
                    <a:pt x="17" y="83"/>
                    <a:pt x="16" y="84"/>
                  </a:cubicBezTo>
                  <a:cubicBezTo>
                    <a:pt x="14" y="84"/>
                    <a:pt x="15" y="85"/>
                    <a:pt x="15" y="86"/>
                  </a:cubicBezTo>
                  <a:cubicBezTo>
                    <a:pt x="16" y="88"/>
                    <a:pt x="19" y="90"/>
                    <a:pt x="21" y="90"/>
                  </a:cubicBezTo>
                  <a:cubicBezTo>
                    <a:pt x="23" y="90"/>
                    <a:pt x="25" y="89"/>
                    <a:pt x="26" y="88"/>
                  </a:cubicBezTo>
                  <a:cubicBezTo>
                    <a:pt x="28" y="87"/>
                    <a:pt x="30" y="84"/>
                    <a:pt x="32" y="82"/>
                  </a:cubicBezTo>
                  <a:cubicBezTo>
                    <a:pt x="35" y="78"/>
                    <a:pt x="39" y="74"/>
                    <a:pt x="42" y="69"/>
                  </a:cubicBezTo>
                  <a:cubicBezTo>
                    <a:pt x="48" y="61"/>
                    <a:pt x="57" y="57"/>
                    <a:pt x="66" y="53"/>
                  </a:cubicBezTo>
                  <a:cubicBezTo>
                    <a:pt x="72" y="51"/>
                    <a:pt x="78" y="49"/>
                    <a:pt x="84" y="48"/>
                  </a:cubicBezTo>
                  <a:cubicBezTo>
                    <a:pt x="84" y="49"/>
                    <a:pt x="84" y="50"/>
                    <a:pt x="83" y="50"/>
                  </a:cubicBezTo>
                  <a:cubicBezTo>
                    <a:pt x="78" y="56"/>
                    <a:pt x="72" y="62"/>
                    <a:pt x="67" y="68"/>
                  </a:cubicBezTo>
                  <a:cubicBezTo>
                    <a:pt x="64" y="72"/>
                    <a:pt x="62" y="76"/>
                    <a:pt x="61" y="81"/>
                  </a:cubicBezTo>
                  <a:cubicBezTo>
                    <a:pt x="60" y="84"/>
                    <a:pt x="60" y="88"/>
                    <a:pt x="62" y="91"/>
                  </a:cubicBezTo>
                  <a:cubicBezTo>
                    <a:pt x="64" y="95"/>
                    <a:pt x="67" y="98"/>
                    <a:pt x="70" y="102"/>
                  </a:cubicBezTo>
                  <a:cubicBezTo>
                    <a:pt x="70" y="102"/>
                    <a:pt x="70" y="102"/>
                    <a:pt x="70" y="103"/>
                  </a:cubicBezTo>
                  <a:cubicBezTo>
                    <a:pt x="74" y="107"/>
                    <a:pt x="74" y="108"/>
                    <a:pt x="71" y="113"/>
                  </a:cubicBezTo>
                  <a:cubicBezTo>
                    <a:pt x="67" y="118"/>
                    <a:pt x="67" y="118"/>
                    <a:pt x="72" y="123"/>
                  </a:cubicBezTo>
                  <a:cubicBezTo>
                    <a:pt x="74" y="125"/>
                    <a:pt x="76" y="126"/>
                    <a:pt x="78" y="128"/>
                  </a:cubicBezTo>
                  <a:cubicBezTo>
                    <a:pt x="82" y="132"/>
                    <a:pt x="85" y="133"/>
                    <a:pt x="89" y="133"/>
                  </a:cubicBezTo>
                  <a:cubicBezTo>
                    <a:pt x="92" y="133"/>
                    <a:pt x="95" y="132"/>
                    <a:pt x="99" y="130"/>
                  </a:cubicBezTo>
                  <a:cubicBezTo>
                    <a:pt x="103" y="128"/>
                    <a:pt x="107" y="126"/>
                    <a:pt x="111" y="124"/>
                  </a:cubicBezTo>
                  <a:cubicBezTo>
                    <a:pt x="115" y="121"/>
                    <a:pt x="119" y="120"/>
                    <a:pt x="124" y="120"/>
                  </a:cubicBezTo>
                  <a:cubicBezTo>
                    <a:pt x="126" y="120"/>
                    <a:pt x="128" y="120"/>
                    <a:pt x="131" y="121"/>
                  </a:cubicBezTo>
                  <a:cubicBezTo>
                    <a:pt x="131" y="121"/>
                    <a:pt x="132" y="121"/>
                    <a:pt x="132" y="121"/>
                  </a:cubicBezTo>
                  <a:cubicBezTo>
                    <a:pt x="134" y="121"/>
                    <a:pt x="134" y="120"/>
                    <a:pt x="135" y="118"/>
                  </a:cubicBezTo>
                  <a:cubicBezTo>
                    <a:pt x="136" y="112"/>
                    <a:pt x="138" y="105"/>
                    <a:pt x="138" y="98"/>
                  </a:cubicBezTo>
                  <a:cubicBezTo>
                    <a:pt x="138" y="93"/>
                    <a:pt x="137" y="87"/>
                    <a:pt x="136" y="82"/>
                  </a:cubicBezTo>
                  <a:cubicBezTo>
                    <a:pt x="133" y="75"/>
                    <a:pt x="132" y="67"/>
                    <a:pt x="133" y="59"/>
                  </a:cubicBezTo>
                  <a:cubicBezTo>
                    <a:pt x="133" y="58"/>
                    <a:pt x="133" y="57"/>
                    <a:pt x="133" y="56"/>
                  </a:cubicBezTo>
                  <a:cubicBezTo>
                    <a:pt x="132" y="56"/>
                    <a:pt x="132" y="57"/>
                    <a:pt x="131" y="58"/>
                  </a:cubicBezTo>
                  <a:cubicBezTo>
                    <a:pt x="128" y="64"/>
                    <a:pt x="128" y="71"/>
                    <a:pt x="128" y="79"/>
                  </a:cubicBezTo>
                  <a:cubicBezTo>
                    <a:pt x="129" y="84"/>
                    <a:pt x="131" y="90"/>
                    <a:pt x="131" y="95"/>
                  </a:cubicBezTo>
                  <a:cubicBezTo>
                    <a:pt x="131" y="101"/>
                    <a:pt x="130" y="106"/>
                    <a:pt x="128" y="111"/>
                  </a:cubicBezTo>
                  <a:cubicBezTo>
                    <a:pt x="128" y="112"/>
                    <a:pt x="127" y="113"/>
                    <a:pt x="126" y="113"/>
                  </a:cubicBezTo>
                  <a:cubicBezTo>
                    <a:pt x="126" y="113"/>
                    <a:pt x="126" y="113"/>
                    <a:pt x="126" y="113"/>
                  </a:cubicBezTo>
                  <a:cubicBezTo>
                    <a:pt x="125" y="113"/>
                    <a:pt x="124" y="113"/>
                    <a:pt x="124" y="113"/>
                  </a:cubicBezTo>
                  <a:cubicBezTo>
                    <a:pt x="116" y="113"/>
                    <a:pt x="110" y="115"/>
                    <a:pt x="104" y="119"/>
                  </a:cubicBezTo>
                  <a:cubicBezTo>
                    <a:pt x="101" y="121"/>
                    <a:pt x="97" y="122"/>
                    <a:pt x="94" y="124"/>
                  </a:cubicBezTo>
                  <a:cubicBezTo>
                    <a:pt x="93" y="125"/>
                    <a:pt x="91" y="125"/>
                    <a:pt x="90" y="125"/>
                  </a:cubicBezTo>
                  <a:cubicBezTo>
                    <a:pt x="89" y="125"/>
                    <a:pt x="87" y="125"/>
                    <a:pt x="86" y="124"/>
                  </a:cubicBezTo>
                  <a:cubicBezTo>
                    <a:pt x="85" y="124"/>
                    <a:pt x="84" y="123"/>
                    <a:pt x="83" y="123"/>
                  </a:cubicBezTo>
                  <a:cubicBezTo>
                    <a:pt x="77" y="119"/>
                    <a:pt x="77" y="118"/>
                    <a:pt x="80" y="112"/>
                  </a:cubicBezTo>
                  <a:cubicBezTo>
                    <a:pt x="84" y="105"/>
                    <a:pt x="87" y="98"/>
                    <a:pt x="91" y="91"/>
                  </a:cubicBezTo>
                  <a:cubicBezTo>
                    <a:pt x="91" y="90"/>
                    <a:pt x="92" y="89"/>
                    <a:pt x="91" y="89"/>
                  </a:cubicBezTo>
                  <a:cubicBezTo>
                    <a:pt x="90" y="89"/>
                    <a:pt x="89" y="91"/>
                    <a:pt x="88" y="92"/>
                  </a:cubicBezTo>
                  <a:cubicBezTo>
                    <a:pt x="85" y="95"/>
                    <a:pt x="83" y="97"/>
                    <a:pt x="81" y="100"/>
                  </a:cubicBezTo>
                  <a:cubicBezTo>
                    <a:pt x="80" y="101"/>
                    <a:pt x="80" y="101"/>
                    <a:pt x="80" y="101"/>
                  </a:cubicBezTo>
                  <a:cubicBezTo>
                    <a:pt x="79" y="101"/>
                    <a:pt x="79" y="101"/>
                    <a:pt x="79" y="100"/>
                  </a:cubicBezTo>
                  <a:cubicBezTo>
                    <a:pt x="77" y="96"/>
                    <a:pt x="74" y="93"/>
                    <a:pt x="71" y="90"/>
                  </a:cubicBezTo>
                  <a:cubicBezTo>
                    <a:pt x="67" y="86"/>
                    <a:pt x="67" y="83"/>
                    <a:pt x="70" y="79"/>
                  </a:cubicBezTo>
                  <a:cubicBezTo>
                    <a:pt x="74" y="69"/>
                    <a:pt x="81" y="62"/>
                    <a:pt x="88" y="54"/>
                  </a:cubicBezTo>
                  <a:cubicBezTo>
                    <a:pt x="93" y="48"/>
                    <a:pt x="97" y="43"/>
                    <a:pt x="102" y="38"/>
                  </a:cubicBezTo>
                  <a:cubicBezTo>
                    <a:pt x="105" y="35"/>
                    <a:pt x="109" y="33"/>
                    <a:pt x="114" y="33"/>
                  </a:cubicBezTo>
                  <a:cubicBezTo>
                    <a:pt x="119" y="32"/>
                    <a:pt x="125" y="31"/>
                    <a:pt x="131" y="29"/>
                  </a:cubicBezTo>
                  <a:cubicBezTo>
                    <a:pt x="131" y="29"/>
                    <a:pt x="132" y="29"/>
                    <a:pt x="133" y="27"/>
                  </a:cubicBezTo>
                  <a:cubicBezTo>
                    <a:pt x="127" y="28"/>
                    <a:pt x="122" y="28"/>
                    <a:pt x="117" y="28"/>
                  </a:cubicBezTo>
                  <a:cubicBezTo>
                    <a:pt x="118" y="26"/>
                    <a:pt x="119" y="25"/>
                    <a:pt x="120" y="23"/>
                  </a:cubicBezTo>
                  <a:cubicBezTo>
                    <a:pt x="127" y="15"/>
                    <a:pt x="136" y="11"/>
                    <a:pt x="146" y="9"/>
                  </a:cubicBezTo>
                  <a:cubicBezTo>
                    <a:pt x="150" y="9"/>
                    <a:pt x="154" y="8"/>
                    <a:pt x="157" y="8"/>
                  </a:cubicBezTo>
                  <a:moveTo>
                    <a:pt x="230" y="34"/>
                  </a:moveTo>
                  <a:cubicBezTo>
                    <a:pt x="230" y="34"/>
                    <a:pt x="230" y="34"/>
                    <a:pt x="230" y="34"/>
                  </a:cubicBezTo>
                  <a:cubicBezTo>
                    <a:pt x="230" y="34"/>
                    <a:pt x="230" y="34"/>
                    <a:pt x="230" y="34"/>
                  </a:cubicBezTo>
                  <a:cubicBezTo>
                    <a:pt x="235" y="34"/>
                    <a:pt x="243" y="28"/>
                    <a:pt x="245" y="23"/>
                  </a:cubicBezTo>
                  <a:cubicBezTo>
                    <a:pt x="245" y="21"/>
                    <a:pt x="246" y="20"/>
                    <a:pt x="245" y="19"/>
                  </a:cubicBezTo>
                  <a:cubicBezTo>
                    <a:pt x="244" y="19"/>
                    <a:pt x="244" y="19"/>
                    <a:pt x="244" y="19"/>
                  </a:cubicBezTo>
                  <a:cubicBezTo>
                    <a:pt x="243" y="19"/>
                    <a:pt x="242" y="20"/>
                    <a:pt x="241" y="21"/>
                  </a:cubicBezTo>
                  <a:cubicBezTo>
                    <a:pt x="238" y="25"/>
                    <a:pt x="234" y="28"/>
                    <a:pt x="229" y="30"/>
                  </a:cubicBezTo>
                  <a:cubicBezTo>
                    <a:pt x="228" y="31"/>
                    <a:pt x="227" y="31"/>
                    <a:pt x="227" y="32"/>
                  </a:cubicBezTo>
                  <a:cubicBezTo>
                    <a:pt x="227" y="34"/>
                    <a:pt x="229" y="34"/>
                    <a:pt x="230" y="34"/>
                  </a:cubicBezTo>
                  <a:moveTo>
                    <a:pt x="151" y="55"/>
                  </a:moveTo>
                  <a:cubicBezTo>
                    <a:pt x="155" y="48"/>
                    <a:pt x="158" y="40"/>
                    <a:pt x="168" y="40"/>
                  </a:cubicBezTo>
                  <a:cubicBezTo>
                    <a:pt x="165" y="39"/>
                    <a:pt x="163" y="38"/>
                    <a:pt x="160" y="38"/>
                  </a:cubicBezTo>
                  <a:cubicBezTo>
                    <a:pt x="158" y="38"/>
                    <a:pt x="157" y="38"/>
                    <a:pt x="156" y="38"/>
                  </a:cubicBezTo>
                  <a:cubicBezTo>
                    <a:pt x="155" y="39"/>
                    <a:pt x="154" y="39"/>
                    <a:pt x="154" y="40"/>
                  </a:cubicBezTo>
                  <a:cubicBezTo>
                    <a:pt x="151" y="45"/>
                    <a:pt x="151" y="50"/>
                    <a:pt x="151" y="55"/>
                  </a:cubicBezTo>
                  <a:moveTo>
                    <a:pt x="181" y="52"/>
                  </a:moveTo>
                  <a:cubicBezTo>
                    <a:pt x="172" y="52"/>
                    <a:pt x="164" y="58"/>
                    <a:pt x="159" y="68"/>
                  </a:cubicBezTo>
                  <a:cubicBezTo>
                    <a:pt x="159" y="68"/>
                    <a:pt x="160" y="68"/>
                    <a:pt x="160" y="68"/>
                  </a:cubicBezTo>
                  <a:cubicBezTo>
                    <a:pt x="160" y="68"/>
                    <a:pt x="161" y="67"/>
                    <a:pt x="161" y="67"/>
                  </a:cubicBezTo>
                  <a:cubicBezTo>
                    <a:pt x="162" y="66"/>
                    <a:pt x="163" y="65"/>
                    <a:pt x="163" y="65"/>
                  </a:cubicBezTo>
                  <a:cubicBezTo>
                    <a:pt x="164" y="65"/>
                    <a:pt x="165" y="66"/>
                    <a:pt x="166" y="67"/>
                  </a:cubicBezTo>
                  <a:cubicBezTo>
                    <a:pt x="166" y="68"/>
                    <a:pt x="167" y="68"/>
                    <a:pt x="168" y="69"/>
                  </a:cubicBezTo>
                  <a:cubicBezTo>
                    <a:pt x="169" y="70"/>
                    <a:pt x="169" y="71"/>
                    <a:pt x="168" y="72"/>
                  </a:cubicBezTo>
                  <a:cubicBezTo>
                    <a:pt x="167" y="73"/>
                    <a:pt x="166" y="74"/>
                    <a:pt x="167" y="76"/>
                  </a:cubicBezTo>
                  <a:cubicBezTo>
                    <a:pt x="173" y="70"/>
                    <a:pt x="180" y="64"/>
                    <a:pt x="189" y="60"/>
                  </a:cubicBezTo>
                  <a:cubicBezTo>
                    <a:pt x="188" y="60"/>
                    <a:pt x="188" y="60"/>
                    <a:pt x="187" y="60"/>
                  </a:cubicBezTo>
                  <a:cubicBezTo>
                    <a:pt x="186" y="60"/>
                    <a:pt x="185" y="60"/>
                    <a:pt x="184" y="61"/>
                  </a:cubicBezTo>
                  <a:cubicBezTo>
                    <a:pt x="184" y="61"/>
                    <a:pt x="184" y="61"/>
                    <a:pt x="184" y="61"/>
                  </a:cubicBezTo>
                  <a:cubicBezTo>
                    <a:pt x="183" y="61"/>
                    <a:pt x="183" y="61"/>
                    <a:pt x="183" y="60"/>
                  </a:cubicBezTo>
                  <a:cubicBezTo>
                    <a:pt x="182" y="58"/>
                    <a:pt x="180" y="56"/>
                    <a:pt x="178" y="55"/>
                  </a:cubicBezTo>
                  <a:cubicBezTo>
                    <a:pt x="179" y="53"/>
                    <a:pt x="181" y="54"/>
                    <a:pt x="181" y="52"/>
                  </a:cubicBezTo>
                  <a:moveTo>
                    <a:pt x="24" y="133"/>
                  </a:moveTo>
                  <a:cubicBezTo>
                    <a:pt x="24" y="133"/>
                    <a:pt x="24" y="134"/>
                    <a:pt x="24" y="134"/>
                  </a:cubicBezTo>
                  <a:cubicBezTo>
                    <a:pt x="25" y="137"/>
                    <a:pt x="26" y="139"/>
                    <a:pt x="27" y="142"/>
                  </a:cubicBezTo>
                  <a:cubicBezTo>
                    <a:pt x="29" y="148"/>
                    <a:pt x="32" y="154"/>
                    <a:pt x="36" y="160"/>
                  </a:cubicBezTo>
                  <a:cubicBezTo>
                    <a:pt x="37" y="161"/>
                    <a:pt x="37" y="162"/>
                    <a:pt x="36" y="164"/>
                  </a:cubicBezTo>
                  <a:cubicBezTo>
                    <a:pt x="35" y="165"/>
                    <a:pt x="33" y="167"/>
                    <a:pt x="31" y="167"/>
                  </a:cubicBezTo>
                  <a:cubicBezTo>
                    <a:pt x="31" y="167"/>
                    <a:pt x="31" y="167"/>
                    <a:pt x="31" y="167"/>
                  </a:cubicBezTo>
                  <a:cubicBezTo>
                    <a:pt x="27" y="167"/>
                    <a:pt x="25" y="165"/>
                    <a:pt x="23" y="164"/>
                  </a:cubicBezTo>
                  <a:cubicBezTo>
                    <a:pt x="20" y="161"/>
                    <a:pt x="17" y="157"/>
                    <a:pt x="14" y="153"/>
                  </a:cubicBezTo>
                  <a:cubicBezTo>
                    <a:pt x="12" y="151"/>
                    <a:pt x="12" y="148"/>
                    <a:pt x="14" y="146"/>
                  </a:cubicBezTo>
                  <a:cubicBezTo>
                    <a:pt x="16" y="141"/>
                    <a:pt x="20" y="138"/>
                    <a:pt x="23" y="134"/>
                  </a:cubicBezTo>
                  <a:cubicBezTo>
                    <a:pt x="23" y="134"/>
                    <a:pt x="24" y="133"/>
                    <a:pt x="24" y="133"/>
                  </a:cubicBezTo>
                  <a:moveTo>
                    <a:pt x="160" y="147"/>
                  </a:moveTo>
                  <a:cubicBezTo>
                    <a:pt x="163" y="152"/>
                    <a:pt x="166" y="157"/>
                    <a:pt x="165" y="164"/>
                  </a:cubicBezTo>
                  <a:cubicBezTo>
                    <a:pt x="165" y="167"/>
                    <a:pt x="165" y="171"/>
                    <a:pt x="167" y="175"/>
                  </a:cubicBezTo>
                  <a:cubicBezTo>
                    <a:pt x="169" y="179"/>
                    <a:pt x="166" y="182"/>
                    <a:pt x="162" y="182"/>
                  </a:cubicBezTo>
                  <a:cubicBezTo>
                    <a:pt x="160" y="182"/>
                    <a:pt x="158" y="182"/>
                    <a:pt x="156" y="182"/>
                  </a:cubicBezTo>
                  <a:cubicBezTo>
                    <a:pt x="154" y="182"/>
                    <a:pt x="152" y="182"/>
                    <a:pt x="149" y="182"/>
                  </a:cubicBezTo>
                  <a:cubicBezTo>
                    <a:pt x="148" y="182"/>
                    <a:pt x="146" y="182"/>
                    <a:pt x="144" y="182"/>
                  </a:cubicBezTo>
                  <a:cubicBezTo>
                    <a:pt x="144" y="182"/>
                    <a:pt x="144" y="182"/>
                    <a:pt x="144" y="182"/>
                  </a:cubicBezTo>
                  <a:cubicBezTo>
                    <a:pt x="143" y="182"/>
                    <a:pt x="142" y="182"/>
                    <a:pt x="141" y="181"/>
                  </a:cubicBezTo>
                  <a:cubicBezTo>
                    <a:pt x="140" y="180"/>
                    <a:pt x="140" y="180"/>
                    <a:pt x="141" y="178"/>
                  </a:cubicBezTo>
                  <a:cubicBezTo>
                    <a:pt x="151" y="171"/>
                    <a:pt x="157" y="160"/>
                    <a:pt x="160" y="148"/>
                  </a:cubicBezTo>
                  <a:cubicBezTo>
                    <a:pt x="160" y="148"/>
                    <a:pt x="160" y="148"/>
                    <a:pt x="160" y="147"/>
                  </a:cubicBezTo>
                  <a:moveTo>
                    <a:pt x="157" y="0"/>
                  </a:moveTo>
                  <a:cubicBezTo>
                    <a:pt x="154" y="0"/>
                    <a:pt x="150" y="1"/>
                    <a:pt x="145" y="1"/>
                  </a:cubicBezTo>
                  <a:cubicBezTo>
                    <a:pt x="132" y="3"/>
                    <a:pt x="122" y="9"/>
                    <a:pt x="114" y="18"/>
                  </a:cubicBezTo>
                  <a:cubicBezTo>
                    <a:pt x="113" y="20"/>
                    <a:pt x="111" y="22"/>
                    <a:pt x="110" y="25"/>
                  </a:cubicBezTo>
                  <a:cubicBezTo>
                    <a:pt x="104" y="26"/>
                    <a:pt x="100" y="29"/>
                    <a:pt x="96" y="33"/>
                  </a:cubicBezTo>
                  <a:cubicBezTo>
                    <a:pt x="94" y="35"/>
                    <a:pt x="92" y="37"/>
                    <a:pt x="90" y="40"/>
                  </a:cubicBezTo>
                  <a:cubicBezTo>
                    <a:pt x="90" y="39"/>
                    <a:pt x="90" y="39"/>
                    <a:pt x="90" y="39"/>
                  </a:cubicBezTo>
                  <a:cubicBezTo>
                    <a:pt x="83" y="40"/>
                    <a:pt x="83" y="40"/>
                    <a:pt x="83" y="40"/>
                  </a:cubicBezTo>
                  <a:cubicBezTo>
                    <a:pt x="76" y="42"/>
                    <a:pt x="70" y="43"/>
                    <a:pt x="63" y="46"/>
                  </a:cubicBezTo>
                  <a:cubicBezTo>
                    <a:pt x="55" y="48"/>
                    <a:pt x="44" y="54"/>
                    <a:pt x="36" y="64"/>
                  </a:cubicBezTo>
                  <a:cubicBezTo>
                    <a:pt x="33" y="68"/>
                    <a:pt x="30" y="71"/>
                    <a:pt x="28" y="75"/>
                  </a:cubicBezTo>
                  <a:cubicBezTo>
                    <a:pt x="26" y="77"/>
                    <a:pt x="26" y="77"/>
                    <a:pt x="26" y="77"/>
                  </a:cubicBezTo>
                  <a:cubicBezTo>
                    <a:pt x="26" y="74"/>
                    <a:pt x="26" y="72"/>
                    <a:pt x="26" y="70"/>
                  </a:cubicBezTo>
                  <a:cubicBezTo>
                    <a:pt x="30" y="51"/>
                    <a:pt x="30" y="51"/>
                    <a:pt x="30" y="51"/>
                  </a:cubicBezTo>
                  <a:cubicBezTo>
                    <a:pt x="14" y="61"/>
                    <a:pt x="14" y="61"/>
                    <a:pt x="14" y="61"/>
                  </a:cubicBezTo>
                  <a:cubicBezTo>
                    <a:pt x="10" y="64"/>
                    <a:pt x="6" y="68"/>
                    <a:pt x="3" y="73"/>
                  </a:cubicBezTo>
                  <a:cubicBezTo>
                    <a:pt x="0" y="78"/>
                    <a:pt x="1" y="84"/>
                    <a:pt x="4" y="88"/>
                  </a:cubicBezTo>
                  <a:cubicBezTo>
                    <a:pt x="5" y="97"/>
                    <a:pt x="10" y="103"/>
                    <a:pt x="19" y="105"/>
                  </a:cubicBezTo>
                  <a:cubicBezTo>
                    <a:pt x="19" y="107"/>
                    <a:pt x="19" y="109"/>
                    <a:pt x="19" y="110"/>
                  </a:cubicBezTo>
                  <a:cubicBezTo>
                    <a:pt x="19" y="111"/>
                    <a:pt x="19" y="111"/>
                    <a:pt x="19" y="111"/>
                  </a:cubicBezTo>
                  <a:cubicBezTo>
                    <a:pt x="19" y="117"/>
                    <a:pt x="19" y="122"/>
                    <a:pt x="20" y="126"/>
                  </a:cubicBezTo>
                  <a:cubicBezTo>
                    <a:pt x="19" y="127"/>
                    <a:pt x="18" y="128"/>
                    <a:pt x="17" y="129"/>
                  </a:cubicBezTo>
                  <a:cubicBezTo>
                    <a:pt x="16" y="130"/>
                    <a:pt x="15" y="131"/>
                    <a:pt x="14" y="132"/>
                  </a:cubicBezTo>
                  <a:cubicBezTo>
                    <a:pt x="12" y="135"/>
                    <a:pt x="9" y="138"/>
                    <a:pt x="7" y="142"/>
                  </a:cubicBezTo>
                  <a:cubicBezTo>
                    <a:pt x="4" y="147"/>
                    <a:pt x="4" y="153"/>
                    <a:pt x="7" y="158"/>
                  </a:cubicBezTo>
                  <a:cubicBezTo>
                    <a:pt x="11" y="163"/>
                    <a:pt x="14" y="167"/>
                    <a:pt x="18" y="170"/>
                  </a:cubicBezTo>
                  <a:cubicBezTo>
                    <a:pt x="21" y="172"/>
                    <a:pt x="25" y="175"/>
                    <a:pt x="30" y="175"/>
                  </a:cubicBezTo>
                  <a:cubicBezTo>
                    <a:pt x="30" y="175"/>
                    <a:pt x="31" y="175"/>
                    <a:pt x="31" y="175"/>
                  </a:cubicBezTo>
                  <a:cubicBezTo>
                    <a:pt x="32" y="175"/>
                    <a:pt x="32" y="175"/>
                    <a:pt x="33" y="175"/>
                  </a:cubicBezTo>
                  <a:cubicBezTo>
                    <a:pt x="32" y="182"/>
                    <a:pt x="36" y="188"/>
                    <a:pt x="43" y="191"/>
                  </a:cubicBezTo>
                  <a:cubicBezTo>
                    <a:pt x="48" y="193"/>
                    <a:pt x="54" y="194"/>
                    <a:pt x="61" y="194"/>
                  </a:cubicBezTo>
                  <a:cubicBezTo>
                    <a:pt x="61" y="194"/>
                    <a:pt x="62" y="194"/>
                    <a:pt x="62" y="194"/>
                  </a:cubicBezTo>
                  <a:cubicBezTo>
                    <a:pt x="72" y="194"/>
                    <a:pt x="77" y="190"/>
                    <a:pt x="77" y="180"/>
                  </a:cubicBezTo>
                  <a:cubicBezTo>
                    <a:pt x="77" y="178"/>
                    <a:pt x="78" y="177"/>
                    <a:pt x="78" y="176"/>
                  </a:cubicBezTo>
                  <a:cubicBezTo>
                    <a:pt x="79" y="174"/>
                    <a:pt x="81" y="172"/>
                    <a:pt x="82" y="169"/>
                  </a:cubicBezTo>
                  <a:cubicBezTo>
                    <a:pt x="82" y="169"/>
                    <a:pt x="82" y="169"/>
                    <a:pt x="82" y="169"/>
                  </a:cubicBezTo>
                  <a:cubicBezTo>
                    <a:pt x="83" y="167"/>
                    <a:pt x="84" y="165"/>
                    <a:pt x="84" y="162"/>
                  </a:cubicBezTo>
                  <a:cubicBezTo>
                    <a:pt x="86" y="163"/>
                    <a:pt x="88" y="163"/>
                    <a:pt x="91" y="164"/>
                  </a:cubicBezTo>
                  <a:cubicBezTo>
                    <a:pt x="90" y="164"/>
                    <a:pt x="90" y="165"/>
                    <a:pt x="89" y="167"/>
                  </a:cubicBezTo>
                  <a:cubicBezTo>
                    <a:pt x="88" y="173"/>
                    <a:pt x="91" y="178"/>
                    <a:pt x="92" y="179"/>
                  </a:cubicBezTo>
                  <a:cubicBezTo>
                    <a:pt x="95" y="183"/>
                    <a:pt x="98" y="187"/>
                    <a:pt x="102" y="191"/>
                  </a:cubicBezTo>
                  <a:cubicBezTo>
                    <a:pt x="104" y="193"/>
                    <a:pt x="108" y="196"/>
                    <a:pt x="113" y="196"/>
                  </a:cubicBezTo>
                  <a:cubicBezTo>
                    <a:pt x="117" y="196"/>
                    <a:pt x="120" y="194"/>
                    <a:pt x="122" y="193"/>
                  </a:cubicBezTo>
                  <a:cubicBezTo>
                    <a:pt x="126" y="190"/>
                    <a:pt x="130" y="187"/>
                    <a:pt x="133" y="184"/>
                  </a:cubicBezTo>
                  <a:cubicBezTo>
                    <a:pt x="134" y="185"/>
                    <a:pt x="135" y="186"/>
                    <a:pt x="136" y="187"/>
                  </a:cubicBezTo>
                  <a:cubicBezTo>
                    <a:pt x="139" y="190"/>
                    <a:pt x="143" y="190"/>
                    <a:pt x="144" y="190"/>
                  </a:cubicBezTo>
                  <a:cubicBezTo>
                    <a:pt x="149" y="190"/>
                    <a:pt x="149" y="190"/>
                    <a:pt x="149" y="190"/>
                  </a:cubicBezTo>
                  <a:cubicBezTo>
                    <a:pt x="153" y="190"/>
                    <a:pt x="153" y="190"/>
                    <a:pt x="153" y="190"/>
                  </a:cubicBezTo>
                  <a:cubicBezTo>
                    <a:pt x="156" y="190"/>
                    <a:pt x="156" y="190"/>
                    <a:pt x="156" y="190"/>
                  </a:cubicBezTo>
                  <a:cubicBezTo>
                    <a:pt x="158" y="190"/>
                    <a:pt x="160" y="190"/>
                    <a:pt x="162" y="190"/>
                  </a:cubicBezTo>
                  <a:cubicBezTo>
                    <a:pt x="167" y="190"/>
                    <a:pt x="171" y="188"/>
                    <a:pt x="174" y="184"/>
                  </a:cubicBezTo>
                  <a:cubicBezTo>
                    <a:pt x="176" y="180"/>
                    <a:pt x="176" y="176"/>
                    <a:pt x="174" y="171"/>
                  </a:cubicBezTo>
                  <a:cubicBezTo>
                    <a:pt x="173" y="169"/>
                    <a:pt x="173" y="167"/>
                    <a:pt x="173" y="164"/>
                  </a:cubicBezTo>
                  <a:cubicBezTo>
                    <a:pt x="174" y="155"/>
                    <a:pt x="170" y="149"/>
                    <a:pt x="167" y="143"/>
                  </a:cubicBezTo>
                  <a:cubicBezTo>
                    <a:pt x="164" y="138"/>
                    <a:pt x="164" y="138"/>
                    <a:pt x="164" y="138"/>
                  </a:cubicBezTo>
                  <a:cubicBezTo>
                    <a:pt x="164" y="137"/>
                    <a:pt x="164" y="137"/>
                    <a:pt x="164" y="137"/>
                  </a:cubicBezTo>
                  <a:cubicBezTo>
                    <a:pt x="165" y="138"/>
                    <a:pt x="167" y="139"/>
                    <a:pt x="168" y="140"/>
                  </a:cubicBezTo>
                  <a:cubicBezTo>
                    <a:pt x="172" y="142"/>
                    <a:pt x="177" y="144"/>
                    <a:pt x="181" y="144"/>
                  </a:cubicBezTo>
                  <a:cubicBezTo>
                    <a:pt x="188" y="144"/>
                    <a:pt x="193" y="141"/>
                    <a:pt x="198" y="136"/>
                  </a:cubicBezTo>
                  <a:cubicBezTo>
                    <a:pt x="200" y="134"/>
                    <a:pt x="202" y="130"/>
                    <a:pt x="204" y="126"/>
                  </a:cubicBezTo>
                  <a:cubicBezTo>
                    <a:pt x="204" y="125"/>
                    <a:pt x="204" y="125"/>
                    <a:pt x="204" y="125"/>
                  </a:cubicBezTo>
                  <a:cubicBezTo>
                    <a:pt x="206" y="125"/>
                    <a:pt x="208" y="125"/>
                    <a:pt x="210" y="126"/>
                  </a:cubicBezTo>
                  <a:cubicBezTo>
                    <a:pt x="212" y="126"/>
                    <a:pt x="214" y="126"/>
                    <a:pt x="216" y="126"/>
                  </a:cubicBezTo>
                  <a:cubicBezTo>
                    <a:pt x="227" y="126"/>
                    <a:pt x="235" y="123"/>
                    <a:pt x="243" y="117"/>
                  </a:cubicBezTo>
                  <a:cubicBezTo>
                    <a:pt x="262" y="100"/>
                    <a:pt x="265" y="77"/>
                    <a:pt x="265" y="61"/>
                  </a:cubicBezTo>
                  <a:cubicBezTo>
                    <a:pt x="265" y="56"/>
                    <a:pt x="265" y="51"/>
                    <a:pt x="264" y="46"/>
                  </a:cubicBezTo>
                  <a:cubicBezTo>
                    <a:pt x="263" y="38"/>
                    <a:pt x="262" y="29"/>
                    <a:pt x="258" y="20"/>
                  </a:cubicBezTo>
                  <a:cubicBezTo>
                    <a:pt x="257" y="17"/>
                    <a:pt x="255" y="13"/>
                    <a:pt x="251" y="10"/>
                  </a:cubicBezTo>
                  <a:cubicBezTo>
                    <a:pt x="249" y="8"/>
                    <a:pt x="246" y="7"/>
                    <a:pt x="244" y="7"/>
                  </a:cubicBezTo>
                  <a:cubicBezTo>
                    <a:pt x="242" y="7"/>
                    <a:pt x="239" y="8"/>
                    <a:pt x="237" y="10"/>
                  </a:cubicBezTo>
                  <a:cubicBezTo>
                    <a:pt x="236" y="11"/>
                    <a:pt x="235" y="13"/>
                    <a:pt x="234" y="14"/>
                  </a:cubicBezTo>
                  <a:cubicBezTo>
                    <a:pt x="232" y="16"/>
                    <a:pt x="230" y="18"/>
                    <a:pt x="227" y="19"/>
                  </a:cubicBezTo>
                  <a:cubicBezTo>
                    <a:pt x="218" y="22"/>
                    <a:pt x="215" y="28"/>
                    <a:pt x="217" y="37"/>
                  </a:cubicBezTo>
                  <a:cubicBezTo>
                    <a:pt x="218" y="43"/>
                    <a:pt x="219" y="50"/>
                    <a:pt x="219" y="57"/>
                  </a:cubicBezTo>
                  <a:cubicBezTo>
                    <a:pt x="219" y="57"/>
                    <a:pt x="218" y="57"/>
                    <a:pt x="218" y="56"/>
                  </a:cubicBezTo>
                  <a:cubicBezTo>
                    <a:pt x="217" y="56"/>
                    <a:pt x="217" y="56"/>
                    <a:pt x="217" y="55"/>
                  </a:cubicBezTo>
                  <a:cubicBezTo>
                    <a:pt x="216" y="54"/>
                    <a:pt x="215" y="52"/>
                    <a:pt x="213" y="52"/>
                  </a:cubicBezTo>
                  <a:cubicBezTo>
                    <a:pt x="214" y="51"/>
                    <a:pt x="214" y="50"/>
                    <a:pt x="215" y="49"/>
                  </a:cubicBezTo>
                  <a:cubicBezTo>
                    <a:pt x="217" y="45"/>
                    <a:pt x="216" y="41"/>
                    <a:pt x="213" y="37"/>
                  </a:cubicBezTo>
                  <a:cubicBezTo>
                    <a:pt x="209" y="32"/>
                    <a:pt x="205" y="28"/>
                    <a:pt x="200" y="26"/>
                  </a:cubicBezTo>
                  <a:cubicBezTo>
                    <a:pt x="200" y="25"/>
                    <a:pt x="199" y="24"/>
                    <a:pt x="198" y="23"/>
                  </a:cubicBezTo>
                  <a:cubicBezTo>
                    <a:pt x="193" y="16"/>
                    <a:pt x="184" y="6"/>
                    <a:pt x="171" y="2"/>
                  </a:cubicBezTo>
                  <a:cubicBezTo>
                    <a:pt x="167" y="1"/>
                    <a:pt x="162" y="0"/>
                    <a:pt x="157" y="0"/>
                  </a:cubicBezTo>
                  <a:close/>
                  <a:moveTo>
                    <a:pt x="184" y="122"/>
                  </a:moveTo>
                  <a:cubicBezTo>
                    <a:pt x="183" y="122"/>
                    <a:pt x="182" y="122"/>
                    <a:pt x="182" y="121"/>
                  </a:cubicBezTo>
                  <a:cubicBezTo>
                    <a:pt x="181" y="120"/>
                    <a:pt x="181" y="119"/>
                    <a:pt x="181" y="118"/>
                  </a:cubicBezTo>
                  <a:cubicBezTo>
                    <a:pt x="180" y="117"/>
                    <a:pt x="180" y="116"/>
                    <a:pt x="180" y="115"/>
                  </a:cubicBezTo>
                  <a:cubicBezTo>
                    <a:pt x="182" y="116"/>
                    <a:pt x="185" y="118"/>
                    <a:pt x="187" y="119"/>
                  </a:cubicBezTo>
                  <a:cubicBezTo>
                    <a:pt x="187" y="120"/>
                    <a:pt x="186" y="121"/>
                    <a:pt x="185" y="121"/>
                  </a:cubicBezTo>
                  <a:cubicBezTo>
                    <a:pt x="185" y="122"/>
                    <a:pt x="184" y="122"/>
                    <a:pt x="184" y="122"/>
                  </a:cubicBezTo>
                  <a:close/>
                </a:path>
              </a:pathLst>
            </a:custGeom>
            <a:solidFill>
              <a:srgbClr val="BAD8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7" name="Freeform 499"/>
            <p:cNvSpPr>
              <a:spLocks/>
            </p:cNvSpPr>
            <p:nvPr/>
          </p:nvSpPr>
          <p:spPr bwMode="auto">
            <a:xfrm>
              <a:off x="4714" y="1974"/>
              <a:ext cx="297" cy="341"/>
            </a:xfrm>
            <a:custGeom>
              <a:avLst/>
              <a:gdLst>
                <a:gd name="T0" fmla="*/ 0 w 148"/>
                <a:gd name="T1" fmla="*/ 170 h 170"/>
                <a:gd name="T2" fmla="*/ 0 w 148"/>
                <a:gd name="T3" fmla="*/ 25 h 170"/>
                <a:gd name="T4" fmla="*/ 74 w 148"/>
                <a:gd name="T5" fmla="*/ 0 h 170"/>
                <a:gd name="T6" fmla="*/ 148 w 148"/>
                <a:gd name="T7" fmla="*/ 25 h 170"/>
                <a:gd name="T8" fmla="*/ 148 w 148"/>
                <a:gd name="T9" fmla="*/ 170 h 170"/>
                <a:gd name="T10" fmla="*/ 0 w 148"/>
                <a:gd name="T11" fmla="*/ 170 h 170"/>
              </a:gdLst>
              <a:ahLst/>
              <a:cxnLst>
                <a:cxn ang="0">
                  <a:pos x="T0" y="T1"/>
                </a:cxn>
                <a:cxn ang="0">
                  <a:pos x="T2" y="T3"/>
                </a:cxn>
                <a:cxn ang="0">
                  <a:pos x="T4" y="T5"/>
                </a:cxn>
                <a:cxn ang="0">
                  <a:pos x="T6" y="T7"/>
                </a:cxn>
                <a:cxn ang="0">
                  <a:pos x="T8" y="T9"/>
                </a:cxn>
                <a:cxn ang="0">
                  <a:pos x="T10" y="T11"/>
                </a:cxn>
              </a:cxnLst>
              <a:rect l="0" t="0" r="r" b="b"/>
              <a:pathLst>
                <a:path w="148" h="170">
                  <a:moveTo>
                    <a:pt x="0" y="170"/>
                  </a:moveTo>
                  <a:cubicBezTo>
                    <a:pt x="0" y="25"/>
                    <a:pt x="0" y="25"/>
                    <a:pt x="0" y="25"/>
                  </a:cubicBezTo>
                  <a:cubicBezTo>
                    <a:pt x="0" y="13"/>
                    <a:pt x="30" y="0"/>
                    <a:pt x="74" y="0"/>
                  </a:cubicBezTo>
                  <a:cubicBezTo>
                    <a:pt x="118" y="0"/>
                    <a:pt x="148" y="13"/>
                    <a:pt x="148" y="25"/>
                  </a:cubicBezTo>
                  <a:cubicBezTo>
                    <a:pt x="148" y="170"/>
                    <a:pt x="148" y="170"/>
                    <a:pt x="148" y="170"/>
                  </a:cubicBezTo>
                  <a:lnTo>
                    <a:pt x="0" y="170"/>
                  </a:lnTo>
                  <a:close/>
                </a:path>
              </a:pathLst>
            </a:custGeom>
            <a:solidFill>
              <a:srgbClr val="CBE2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8" name="Freeform 500"/>
            <p:cNvSpPr>
              <a:spLocks noEditPoints="1"/>
            </p:cNvSpPr>
            <p:nvPr/>
          </p:nvSpPr>
          <p:spPr bwMode="auto">
            <a:xfrm>
              <a:off x="4706" y="1966"/>
              <a:ext cx="315" cy="359"/>
            </a:xfrm>
            <a:custGeom>
              <a:avLst/>
              <a:gdLst>
                <a:gd name="T0" fmla="*/ 78 w 157"/>
                <a:gd name="T1" fmla="*/ 9 h 179"/>
                <a:gd name="T2" fmla="*/ 148 w 157"/>
                <a:gd name="T3" fmla="*/ 29 h 179"/>
                <a:gd name="T4" fmla="*/ 148 w 157"/>
                <a:gd name="T5" fmla="*/ 81 h 179"/>
                <a:gd name="T6" fmla="*/ 148 w 157"/>
                <a:gd name="T7" fmla="*/ 112 h 179"/>
                <a:gd name="T8" fmla="*/ 148 w 157"/>
                <a:gd name="T9" fmla="*/ 170 h 179"/>
                <a:gd name="T10" fmla="*/ 8 w 157"/>
                <a:gd name="T11" fmla="*/ 170 h 179"/>
                <a:gd name="T12" fmla="*/ 8 w 157"/>
                <a:gd name="T13" fmla="*/ 114 h 179"/>
                <a:gd name="T14" fmla="*/ 8 w 157"/>
                <a:gd name="T15" fmla="*/ 81 h 179"/>
                <a:gd name="T16" fmla="*/ 8 w 157"/>
                <a:gd name="T17" fmla="*/ 29 h 179"/>
                <a:gd name="T18" fmla="*/ 78 w 157"/>
                <a:gd name="T19" fmla="*/ 9 h 179"/>
                <a:gd name="T20" fmla="*/ 78 w 157"/>
                <a:gd name="T21" fmla="*/ 0 h 179"/>
                <a:gd name="T22" fmla="*/ 0 w 157"/>
                <a:gd name="T23" fmla="*/ 29 h 179"/>
                <a:gd name="T24" fmla="*/ 0 w 157"/>
                <a:gd name="T25" fmla="*/ 81 h 179"/>
                <a:gd name="T26" fmla="*/ 0 w 157"/>
                <a:gd name="T27" fmla="*/ 114 h 179"/>
                <a:gd name="T28" fmla="*/ 0 w 157"/>
                <a:gd name="T29" fmla="*/ 179 h 179"/>
                <a:gd name="T30" fmla="*/ 157 w 157"/>
                <a:gd name="T31" fmla="*/ 179 h 179"/>
                <a:gd name="T32" fmla="*/ 157 w 157"/>
                <a:gd name="T33" fmla="*/ 112 h 179"/>
                <a:gd name="T34" fmla="*/ 157 w 157"/>
                <a:gd name="T35" fmla="*/ 81 h 179"/>
                <a:gd name="T36" fmla="*/ 157 w 157"/>
                <a:gd name="T37" fmla="*/ 29 h 179"/>
                <a:gd name="T38" fmla="*/ 78 w 157"/>
                <a:gd name="T39"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79">
                  <a:moveTo>
                    <a:pt x="78" y="9"/>
                  </a:moveTo>
                  <a:cubicBezTo>
                    <a:pt x="121" y="9"/>
                    <a:pt x="148" y="22"/>
                    <a:pt x="148" y="29"/>
                  </a:cubicBezTo>
                  <a:cubicBezTo>
                    <a:pt x="148" y="81"/>
                    <a:pt x="148" y="81"/>
                    <a:pt x="148" y="81"/>
                  </a:cubicBezTo>
                  <a:cubicBezTo>
                    <a:pt x="148" y="112"/>
                    <a:pt x="148" y="112"/>
                    <a:pt x="148" y="112"/>
                  </a:cubicBezTo>
                  <a:cubicBezTo>
                    <a:pt x="148" y="170"/>
                    <a:pt x="148" y="170"/>
                    <a:pt x="148" y="170"/>
                  </a:cubicBezTo>
                  <a:cubicBezTo>
                    <a:pt x="8" y="170"/>
                    <a:pt x="8" y="170"/>
                    <a:pt x="8" y="170"/>
                  </a:cubicBezTo>
                  <a:cubicBezTo>
                    <a:pt x="8" y="114"/>
                    <a:pt x="8" y="114"/>
                    <a:pt x="8" y="114"/>
                  </a:cubicBezTo>
                  <a:cubicBezTo>
                    <a:pt x="8" y="81"/>
                    <a:pt x="8" y="81"/>
                    <a:pt x="8" y="81"/>
                  </a:cubicBezTo>
                  <a:cubicBezTo>
                    <a:pt x="8" y="29"/>
                    <a:pt x="8" y="29"/>
                    <a:pt x="8" y="29"/>
                  </a:cubicBezTo>
                  <a:cubicBezTo>
                    <a:pt x="8" y="22"/>
                    <a:pt x="35" y="9"/>
                    <a:pt x="78" y="9"/>
                  </a:cubicBezTo>
                  <a:moveTo>
                    <a:pt x="78" y="0"/>
                  </a:moveTo>
                  <a:cubicBezTo>
                    <a:pt x="35" y="0"/>
                    <a:pt x="0" y="13"/>
                    <a:pt x="0" y="29"/>
                  </a:cubicBezTo>
                  <a:cubicBezTo>
                    <a:pt x="0" y="81"/>
                    <a:pt x="0" y="81"/>
                    <a:pt x="0" y="81"/>
                  </a:cubicBezTo>
                  <a:cubicBezTo>
                    <a:pt x="0" y="114"/>
                    <a:pt x="0" y="114"/>
                    <a:pt x="0" y="114"/>
                  </a:cubicBezTo>
                  <a:cubicBezTo>
                    <a:pt x="0" y="179"/>
                    <a:pt x="0" y="179"/>
                    <a:pt x="0" y="179"/>
                  </a:cubicBezTo>
                  <a:cubicBezTo>
                    <a:pt x="157" y="179"/>
                    <a:pt x="157" y="179"/>
                    <a:pt x="157" y="179"/>
                  </a:cubicBezTo>
                  <a:cubicBezTo>
                    <a:pt x="157" y="112"/>
                    <a:pt x="157" y="112"/>
                    <a:pt x="157" y="112"/>
                  </a:cubicBezTo>
                  <a:cubicBezTo>
                    <a:pt x="157" y="81"/>
                    <a:pt x="157" y="81"/>
                    <a:pt x="157" y="81"/>
                  </a:cubicBezTo>
                  <a:cubicBezTo>
                    <a:pt x="157" y="29"/>
                    <a:pt x="157" y="29"/>
                    <a:pt x="157" y="29"/>
                  </a:cubicBezTo>
                  <a:cubicBezTo>
                    <a:pt x="157" y="13"/>
                    <a:pt x="121" y="0"/>
                    <a:pt x="78" y="0"/>
                  </a:cubicBez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9" name="Freeform 501"/>
            <p:cNvSpPr>
              <a:spLocks/>
            </p:cNvSpPr>
            <p:nvPr/>
          </p:nvSpPr>
          <p:spPr bwMode="auto">
            <a:xfrm>
              <a:off x="4706" y="2201"/>
              <a:ext cx="315" cy="182"/>
            </a:xfrm>
            <a:custGeom>
              <a:avLst/>
              <a:gdLst>
                <a:gd name="T0" fmla="*/ 157 w 157"/>
                <a:gd name="T1" fmla="*/ 4 h 91"/>
                <a:gd name="T2" fmla="*/ 157 w 157"/>
                <a:gd name="T3" fmla="*/ 62 h 91"/>
                <a:gd name="T4" fmla="*/ 78 w 157"/>
                <a:gd name="T5" fmla="*/ 91 h 91"/>
                <a:gd name="T6" fmla="*/ 0 w 157"/>
                <a:gd name="T7" fmla="*/ 62 h 91"/>
                <a:gd name="T8" fmla="*/ 0 w 157"/>
                <a:gd name="T9" fmla="*/ 6 h 91"/>
                <a:gd name="T10" fmla="*/ 23 w 157"/>
                <a:gd name="T11" fmla="*/ 16 h 91"/>
                <a:gd name="T12" fmla="*/ 50 w 157"/>
                <a:gd name="T13" fmla="*/ 0 h 91"/>
                <a:gd name="T14" fmla="*/ 78 w 157"/>
                <a:gd name="T15" fmla="*/ 16 h 91"/>
                <a:gd name="T16" fmla="*/ 105 w 157"/>
                <a:gd name="T17" fmla="*/ 1 h 91"/>
                <a:gd name="T18" fmla="*/ 132 w 157"/>
                <a:gd name="T19" fmla="*/ 16 h 91"/>
                <a:gd name="T20" fmla="*/ 157 w 157"/>
                <a:gd name="T21" fmla="*/ 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7" h="91">
                  <a:moveTo>
                    <a:pt x="157" y="4"/>
                  </a:moveTo>
                  <a:cubicBezTo>
                    <a:pt x="157" y="62"/>
                    <a:pt x="157" y="62"/>
                    <a:pt x="157" y="62"/>
                  </a:cubicBezTo>
                  <a:cubicBezTo>
                    <a:pt x="157" y="78"/>
                    <a:pt x="121" y="91"/>
                    <a:pt x="78" y="91"/>
                  </a:cubicBezTo>
                  <a:cubicBezTo>
                    <a:pt x="35" y="91"/>
                    <a:pt x="0" y="78"/>
                    <a:pt x="0" y="62"/>
                  </a:cubicBezTo>
                  <a:cubicBezTo>
                    <a:pt x="0" y="6"/>
                    <a:pt x="0" y="6"/>
                    <a:pt x="0" y="6"/>
                  </a:cubicBezTo>
                  <a:cubicBezTo>
                    <a:pt x="5" y="12"/>
                    <a:pt x="14" y="16"/>
                    <a:pt x="23" y="16"/>
                  </a:cubicBezTo>
                  <a:cubicBezTo>
                    <a:pt x="35" y="16"/>
                    <a:pt x="45" y="10"/>
                    <a:pt x="50" y="0"/>
                  </a:cubicBezTo>
                  <a:cubicBezTo>
                    <a:pt x="55" y="10"/>
                    <a:pt x="66" y="16"/>
                    <a:pt x="78" y="16"/>
                  </a:cubicBezTo>
                  <a:cubicBezTo>
                    <a:pt x="90" y="16"/>
                    <a:pt x="100" y="10"/>
                    <a:pt x="105" y="1"/>
                  </a:cubicBezTo>
                  <a:cubicBezTo>
                    <a:pt x="111" y="10"/>
                    <a:pt x="121" y="16"/>
                    <a:pt x="132" y="16"/>
                  </a:cubicBezTo>
                  <a:cubicBezTo>
                    <a:pt x="142" y="16"/>
                    <a:pt x="151" y="11"/>
                    <a:pt x="157" y="4"/>
                  </a:cubicBezTo>
                  <a:close/>
                </a:path>
              </a:pathLst>
            </a:cu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0" name="Oval 502"/>
            <p:cNvSpPr>
              <a:spLocks noChangeArrowheads="1"/>
            </p:cNvSpPr>
            <p:nvPr/>
          </p:nvSpPr>
          <p:spPr bwMode="auto">
            <a:xfrm>
              <a:off x="4706" y="1966"/>
              <a:ext cx="315" cy="116"/>
            </a:xfrm>
            <a:prstGeom prst="ellipse">
              <a:avLst/>
            </a:prstGeom>
            <a:solidFill>
              <a:srgbClr val="0078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1" name="Oval 503"/>
            <p:cNvSpPr>
              <a:spLocks noChangeArrowheads="1"/>
            </p:cNvSpPr>
            <p:nvPr/>
          </p:nvSpPr>
          <p:spPr bwMode="auto">
            <a:xfrm>
              <a:off x="4746" y="1982"/>
              <a:ext cx="234" cy="7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2" name="Freeform 504"/>
            <p:cNvSpPr>
              <a:spLocks noEditPoints="1"/>
            </p:cNvSpPr>
            <p:nvPr/>
          </p:nvSpPr>
          <p:spPr bwMode="auto">
            <a:xfrm>
              <a:off x="1071" y="669"/>
              <a:ext cx="313" cy="173"/>
            </a:xfrm>
            <a:custGeom>
              <a:avLst/>
              <a:gdLst>
                <a:gd name="T0" fmla="*/ 156 w 156"/>
                <a:gd name="T1" fmla="*/ 32 h 86"/>
                <a:gd name="T2" fmla="*/ 78 w 156"/>
                <a:gd name="T3" fmla="*/ 51 h 86"/>
                <a:gd name="T4" fmla="*/ 48 w 156"/>
                <a:gd name="T5" fmla="*/ 74 h 86"/>
                <a:gd name="T6" fmla="*/ 48 w 156"/>
                <a:gd name="T7" fmla="*/ 46 h 86"/>
                <a:gd name="T8" fmla="*/ 28 w 156"/>
                <a:gd name="T9" fmla="*/ 46 h 86"/>
                <a:gd name="T10" fmla="*/ 28 w 156"/>
                <a:gd name="T11" fmla="*/ 21 h 86"/>
                <a:gd name="T12" fmla="*/ 9 w 156"/>
                <a:gd name="T13" fmla="*/ 21 h 86"/>
                <a:gd name="T14" fmla="*/ 43 w 156"/>
                <a:gd name="T15" fmla="*/ 0 h 86"/>
                <a:gd name="T16" fmla="*/ 77 w 156"/>
                <a:gd name="T17" fmla="*/ 22 h 86"/>
                <a:gd name="T18" fmla="*/ 156 w 156"/>
                <a:gd name="T19" fmla="*/ 22 h 86"/>
                <a:gd name="T20" fmla="*/ 156 w 156"/>
                <a:gd name="T21" fmla="*/ 32 h 86"/>
                <a:gd name="T22" fmla="*/ 78 w 156"/>
                <a:gd name="T23" fmla="*/ 86 h 86"/>
                <a:gd name="T24" fmla="*/ 93 w 156"/>
                <a:gd name="T25" fmla="*/ 71 h 86"/>
                <a:gd name="T26" fmla="*/ 91 w 156"/>
                <a:gd name="T27" fmla="*/ 69 h 86"/>
                <a:gd name="T28" fmla="*/ 89 w 156"/>
                <a:gd name="T29" fmla="*/ 71 h 86"/>
                <a:gd name="T30" fmla="*/ 78 w 156"/>
                <a:gd name="T31" fmla="*/ 81 h 86"/>
                <a:gd name="T32" fmla="*/ 15 w 156"/>
                <a:gd name="T33" fmla="*/ 81 h 86"/>
                <a:gd name="T34" fmla="*/ 4 w 156"/>
                <a:gd name="T35" fmla="*/ 71 h 86"/>
                <a:gd name="T36" fmla="*/ 3 w 156"/>
                <a:gd name="T37" fmla="*/ 69 h 86"/>
                <a:gd name="T38" fmla="*/ 0 w 156"/>
                <a:gd name="T39" fmla="*/ 71 h 86"/>
                <a:gd name="T40" fmla="*/ 15 w 156"/>
                <a:gd name="T41" fmla="*/ 86 h 86"/>
                <a:gd name="T42" fmla="*/ 78 w 156"/>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6" h="86">
                  <a:moveTo>
                    <a:pt x="156" y="32"/>
                  </a:moveTo>
                  <a:cubicBezTo>
                    <a:pt x="156" y="32"/>
                    <a:pt x="156" y="32"/>
                    <a:pt x="78" y="51"/>
                  </a:cubicBezTo>
                  <a:cubicBezTo>
                    <a:pt x="73" y="63"/>
                    <a:pt x="62" y="72"/>
                    <a:pt x="48" y="74"/>
                  </a:cubicBezTo>
                  <a:cubicBezTo>
                    <a:pt x="48" y="74"/>
                    <a:pt x="48" y="74"/>
                    <a:pt x="48" y="46"/>
                  </a:cubicBezTo>
                  <a:cubicBezTo>
                    <a:pt x="48" y="46"/>
                    <a:pt x="48" y="46"/>
                    <a:pt x="28" y="46"/>
                  </a:cubicBezTo>
                  <a:cubicBezTo>
                    <a:pt x="28" y="46"/>
                    <a:pt x="28" y="46"/>
                    <a:pt x="28" y="21"/>
                  </a:cubicBezTo>
                  <a:cubicBezTo>
                    <a:pt x="28" y="21"/>
                    <a:pt x="28" y="21"/>
                    <a:pt x="9" y="21"/>
                  </a:cubicBezTo>
                  <a:cubicBezTo>
                    <a:pt x="15" y="9"/>
                    <a:pt x="28" y="0"/>
                    <a:pt x="43" y="0"/>
                  </a:cubicBezTo>
                  <a:cubicBezTo>
                    <a:pt x="58" y="0"/>
                    <a:pt x="71" y="9"/>
                    <a:pt x="77" y="22"/>
                  </a:cubicBezTo>
                  <a:cubicBezTo>
                    <a:pt x="77" y="22"/>
                    <a:pt x="77" y="22"/>
                    <a:pt x="156" y="22"/>
                  </a:cubicBezTo>
                  <a:lnTo>
                    <a:pt x="156" y="32"/>
                  </a:lnTo>
                  <a:close/>
                  <a:moveTo>
                    <a:pt x="78" y="86"/>
                  </a:moveTo>
                  <a:cubicBezTo>
                    <a:pt x="87" y="86"/>
                    <a:pt x="93" y="79"/>
                    <a:pt x="93" y="71"/>
                  </a:cubicBezTo>
                  <a:cubicBezTo>
                    <a:pt x="93" y="70"/>
                    <a:pt x="92" y="69"/>
                    <a:pt x="91" y="69"/>
                  </a:cubicBezTo>
                  <a:cubicBezTo>
                    <a:pt x="90" y="69"/>
                    <a:pt x="89" y="70"/>
                    <a:pt x="89" y="71"/>
                  </a:cubicBezTo>
                  <a:cubicBezTo>
                    <a:pt x="89" y="77"/>
                    <a:pt x="84" y="81"/>
                    <a:pt x="78" y="81"/>
                  </a:cubicBezTo>
                  <a:cubicBezTo>
                    <a:pt x="78" y="81"/>
                    <a:pt x="78" y="81"/>
                    <a:pt x="15" y="81"/>
                  </a:cubicBezTo>
                  <a:cubicBezTo>
                    <a:pt x="9" y="81"/>
                    <a:pt x="4" y="77"/>
                    <a:pt x="4" y="71"/>
                  </a:cubicBezTo>
                  <a:cubicBezTo>
                    <a:pt x="4" y="70"/>
                    <a:pt x="3" y="69"/>
                    <a:pt x="3" y="69"/>
                  </a:cubicBezTo>
                  <a:cubicBezTo>
                    <a:pt x="1" y="69"/>
                    <a:pt x="0" y="70"/>
                    <a:pt x="0" y="71"/>
                  </a:cubicBezTo>
                  <a:cubicBezTo>
                    <a:pt x="0" y="79"/>
                    <a:pt x="6" y="86"/>
                    <a:pt x="15" y="86"/>
                  </a:cubicBezTo>
                  <a:cubicBezTo>
                    <a:pt x="15" y="86"/>
                    <a:pt x="15" y="86"/>
                    <a:pt x="78" y="86"/>
                  </a:cubicBez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3" name="Freeform 505"/>
            <p:cNvSpPr>
              <a:spLocks/>
            </p:cNvSpPr>
            <p:nvPr/>
          </p:nvSpPr>
          <p:spPr bwMode="auto">
            <a:xfrm>
              <a:off x="1366" y="724"/>
              <a:ext cx="14" cy="34"/>
            </a:xfrm>
            <a:custGeom>
              <a:avLst/>
              <a:gdLst>
                <a:gd name="T0" fmla="*/ 7 w 7"/>
                <a:gd name="T1" fmla="*/ 17 h 17"/>
                <a:gd name="T2" fmla="*/ 7 w 7"/>
                <a:gd name="T3" fmla="*/ 0 h 17"/>
                <a:gd name="T4" fmla="*/ 0 w 7"/>
                <a:gd name="T5" fmla="*/ 16 h 17"/>
                <a:gd name="T6" fmla="*/ 7 w 7"/>
                <a:gd name="T7" fmla="*/ 17 h 17"/>
              </a:gdLst>
              <a:ahLst/>
              <a:cxnLst>
                <a:cxn ang="0">
                  <a:pos x="T0" y="T1"/>
                </a:cxn>
                <a:cxn ang="0">
                  <a:pos x="T2" y="T3"/>
                </a:cxn>
                <a:cxn ang="0">
                  <a:pos x="T4" y="T5"/>
                </a:cxn>
                <a:cxn ang="0">
                  <a:pos x="T6" y="T7"/>
                </a:cxn>
              </a:cxnLst>
              <a:rect l="0" t="0" r="r" b="b"/>
              <a:pathLst>
                <a:path w="7" h="17">
                  <a:moveTo>
                    <a:pt x="7" y="17"/>
                  </a:moveTo>
                  <a:cubicBezTo>
                    <a:pt x="7" y="0"/>
                    <a:pt x="7" y="0"/>
                    <a:pt x="7" y="0"/>
                  </a:cubicBezTo>
                  <a:cubicBezTo>
                    <a:pt x="0" y="16"/>
                    <a:pt x="0" y="16"/>
                    <a:pt x="0" y="16"/>
                  </a:cubicBezTo>
                  <a:cubicBezTo>
                    <a:pt x="2" y="17"/>
                    <a:pt x="5" y="17"/>
                    <a:pt x="7" y="17"/>
                  </a:cubicBezTo>
                  <a:close/>
                </a:path>
              </a:pathLst>
            </a:custGeom>
            <a:solidFill>
              <a:srgbClr val="4657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4" name="Freeform 506"/>
            <p:cNvSpPr>
              <a:spLocks/>
            </p:cNvSpPr>
            <p:nvPr/>
          </p:nvSpPr>
          <p:spPr bwMode="auto">
            <a:xfrm>
              <a:off x="1380" y="687"/>
              <a:ext cx="18" cy="35"/>
            </a:xfrm>
            <a:custGeom>
              <a:avLst/>
              <a:gdLst>
                <a:gd name="T0" fmla="*/ 1 w 9"/>
                <a:gd name="T1" fmla="*/ 0 h 17"/>
                <a:gd name="T2" fmla="*/ 0 w 9"/>
                <a:gd name="T3" fmla="*/ 0 h 17"/>
                <a:gd name="T4" fmla="*/ 0 w 9"/>
                <a:gd name="T5" fmla="*/ 17 h 17"/>
                <a:gd name="T6" fmla="*/ 9 w 9"/>
                <a:gd name="T7" fmla="*/ 2 h 17"/>
                <a:gd name="T8" fmla="*/ 1 w 9"/>
                <a:gd name="T9" fmla="*/ 0 h 17"/>
              </a:gdLst>
              <a:ahLst/>
              <a:cxnLst>
                <a:cxn ang="0">
                  <a:pos x="T0" y="T1"/>
                </a:cxn>
                <a:cxn ang="0">
                  <a:pos x="T2" y="T3"/>
                </a:cxn>
                <a:cxn ang="0">
                  <a:pos x="T4" y="T5"/>
                </a:cxn>
                <a:cxn ang="0">
                  <a:pos x="T6" y="T7"/>
                </a:cxn>
                <a:cxn ang="0">
                  <a:pos x="T8" y="T9"/>
                </a:cxn>
              </a:cxnLst>
              <a:rect l="0" t="0" r="r" b="b"/>
              <a:pathLst>
                <a:path w="9" h="17">
                  <a:moveTo>
                    <a:pt x="1" y="0"/>
                  </a:moveTo>
                  <a:cubicBezTo>
                    <a:pt x="0" y="0"/>
                    <a:pt x="0" y="0"/>
                    <a:pt x="0" y="0"/>
                  </a:cubicBezTo>
                  <a:cubicBezTo>
                    <a:pt x="0" y="17"/>
                    <a:pt x="0" y="17"/>
                    <a:pt x="0" y="17"/>
                  </a:cubicBezTo>
                  <a:cubicBezTo>
                    <a:pt x="9" y="2"/>
                    <a:pt x="9" y="2"/>
                    <a:pt x="9" y="2"/>
                  </a:cubicBezTo>
                  <a:cubicBezTo>
                    <a:pt x="7" y="1"/>
                    <a:pt x="4" y="0"/>
                    <a:pt x="1" y="0"/>
                  </a:cubicBezTo>
                  <a:close/>
                </a:path>
              </a:pathLst>
            </a:custGeom>
            <a:solidFill>
              <a:srgbClr val="4657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5" name="Freeform 507"/>
            <p:cNvSpPr>
              <a:spLocks/>
            </p:cNvSpPr>
            <p:nvPr/>
          </p:nvSpPr>
          <p:spPr bwMode="auto">
            <a:xfrm>
              <a:off x="1081" y="712"/>
              <a:ext cx="87" cy="106"/>
            </a:xfrm>
            <a:custGeom>
              <a:avLst/>
              <a:gdLst>
                <a:gd name="T0" fmla="*/ 24 w 43"/>
                <a:gd name="T1" fmla="*/ 0 h 53"/>
                <a:gd name="T2" fmla="*/ 4 w 43"/>
                <a:gd name="T3" fmla="*/ 0 h 53"/>
                <a:gd name="T4" fmla="*/ 0 w 43"/>
                <a:gd name="T5" fmla="*/ 16 h 53"/>
                <a:gd name="T6" fmla="*/ 38 w 43"/>
                <a:gd name="T7" fmla="*/ 53 h 53"/>
                <a:gd name="T8" fmla="*/ 43 w 43"/>
                <a:gd name="T9" fmla="*/ 53 h 53"/>
                <a:gd name="T10" fmla="*/ 43 w 43"/>
                <a:gd name="T11" fmla="*/ 19 h 53"/>
                <a:gd name="T12" fmla="*/ 24 w 43"/>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43" h="53">
                  <a:moveTo>
                    <a:pt x="24" y="0"/>
                  </a:moveTo>
                  <a:cubicBezTo>
                    <a:pt x="4" y="0"/>
                    <a:pt x="4" y="0"/>
                    <a:pt x="4" y="0"/>
                  </a:cubicBezTo>
                  <a:cubicBezTo>
                    <a:pt x="2" y="5"/>
                    <a:pt x="0" y="10"/>
                    <a:pt x="0" y="16"/>
                  </a:cubicBezTo>
                  <a:cubicBezTo>
                    <a:pt x="0" y="37"/>
                    <a:pt x="17" y="53"/>
                    <a:pt x="38" y="53"/>
                  </a:cubicBezTo>
                  <a:cubicBezTo>
                    <a:pt x="40" y="53"/>
                    <a:pt x="41" y="53"/>
                    <a:pt x="43" y="53"/>
                  </a:cubicBezTo>
                  <a:cubicBezTo>
                    <a:pt x="43" y="19"/>
                    <a:pt x="43" y="19"/>
                    <a:pt x="43" y="19"/>
                  </a:cubicBezTo>
                  <a:cubicBezTo>
                    <a:pt x="43" y="9"/>
                    <a:pt x="34" y="0"/>
                    <a:pt x="24" y="0"/>
                  </a:cubicBezTo>
                  <a:close/>
                </a:path>
              </a:pathLst>
            </a:custGeom>
            <a:solidFill>
              <a:srgbClr val="F3F3F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6" name="Freeform 508"/>
            <p:cNvSpPr>
              <a:spLocks/>
            </p:cNvSpPr>
            <p:nvPr/>
          </p:nvSpPr>
          <p:spPr bwMode="auto">
            <a:xfrm>
              <a:off x="1155" y="669"/>
              <a:ext cx="153" cy="16"/>
            </a:xfrm>
            <a:custGeom>
              <a:avLst/>
              <a:gdLst>
                <a:gd name="T0" fmla="*/ 0 w 76"/>
                <a:gd name="T1" fmla="*/ 0 h 8"/>
                <a:gd name="T2" fmla="*/ 64 w 76"/>
                <a:gd name="T3" fmla="*/ 8 h 8"/>
                <a:gd name="T4" fmla="*/ 76 w 76"/>
                <a:gd name="T5" fmla="*/ 0 h 8"/>
                <a:gd name="T6" fmla="*/ 0 w 76"/>
                <a:gd name="T7" fmla="*/ 0 h 8"/>
              </a:gdLst>
              <a:ahLst/>
              <a:cxnLst>
                <a:cxn ang="0">
                  <a:pos x="T0" y="T1"/>
                </a:cxn>
                <a:cxn ang="0">
                  <a:pos x="T2" y="T3"/>
                </a:cxn>
                <a:cxn ang="0">
                  <a:pos x="T4" y="T5"/>
                </a:cxn>
                <a:cxn ang="0">
                  <a:pos x="T6" y="T7"/>
                </a:cxn>
              </a:cxnLst>
              <a:rect l="0" t="0" r="r" b="b"/>
              <a:pathLst>
                <a:path w="76" h="8">
                  <a:moveTo>
                    <a:pt x="0" y="0"/>
                  </a:moveTo>
                  <a:cubicBezTo>
                    <a:pt x="64" y="8"/>
                    <a:pt x="64" y="8"/>
                    <a:pt x="64" y="8"/>
                  </a:cubicBezTo>
                  <a:cubicBezTo>
                    <a:pt x="72" y="6"/>
                    <a:pt x="76" y="3"/>
                    <a:pt x="76" y="0"/>
                  </a:cubicBezTo>
                  <a:lnTo>
                    <a:pt x="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7" name="Freeform 509"/>
            <p:cNvSpPr>
              <a:spLocks/>
            </p:cNvSpPr>
            <p:nvPr/>
          </p:nvSpPr>
          <p:spPr bwMode="auto">
            <a:xfrm>
              <a:off x="1001" y="657"/>
              <a:ext cx="146" cy="12"/>
            </a:xfrm>
            <a:custGeom>
              <a:avLst/>
              <a:gdLst>
                <a:gd name="T0" fmla="*/ 0 w 73"/>
                <a:gd name="T1" fmla="*/ 6 h 6"/>
                <a:gd name="T2" fmla="*/ 0 w 73"/>
                <a:gd name="T3" fmla="*/ 6 h 6"/>
                <a:gd name="T4" fmla="*/ 73 w 73"/>
                <a:gd name="T5" fmla="*/ 6 h 6"/>
                <a:gd name="T6" fmla="*/ 6 w 73"/>
                <a:gd name="T7" fmla="*/ 0 h 6"/>
                <a:gd name="T8" fmla="*/ 0 w 73"/>
                <a:gd name="T9" fmla="*/ 6 h 6"/>
              </a:gdLst>
              <a:ahLst/>
              <a:cxnLst>
                <a:cxn ang="0">
                  <a:pos x="T0" y="T1"/>
                </a:cxn>
                <a:cxn ang="0">
                  <a:pos x="T2" y="T3"/>
                </a:cxn>
                <a:cxn ang="0">
                  <a:pos x="T4" y="T5"/>
                </a:cxn>
                <a:cxn ang="0">
                  <a:pos x="T6" y="T7"/>
                </a:cxn>
                <a:cxn ang="0">
                  <a:pos x="T8" y="T9"/>
                </a:cxn>
              </a:cxnLst>
              <a:rect l="0" t="0" r="r" b="b"/>
              <a:pathLst>
                <a:path w="73" h="6">
                  <a:moveTo>
                    <a:pt x="0" y="6"/>
                  </a:moveTo>
                  <a:cubicBezTo>
                    <a:pt x="0" y="6"/>
                    <a:pt x="0" y="6"/>
                    <a:pt x="0" y="6"/>
                  </a:cubicBezTo>
                  <a:cubicBezTo>
                    <a:pt x="73" y="6"/>
                    <a:pt x="73" y="6"/>
                    <a:pt x="73" y="6"/>
                  </a:cubicBezTo>
                  <a:cubicBezTo>
                    <a:pt x="6" y="0"/>
                    <a:pt x="6" y="0"/>
                    <a:pt x="6" y="0"/>
                  </a:cubicBezTo>
                  <a:cubicBezTo>
                    <a:pt x="2" y="2"/>
                    <a:pt x="0" y="4"/>
                    <a:pt x="0" y="6"/>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8" name="Freeform 510"/>
            <p:cNvSpPr>
              <a:spLocks noEditPoints="1"/>
            </p:cNvSpPr>
            <p:nvPr/>
          </p:nvSpPr>
          <p:spPr bwMode="auto">
            <a:xfrm>
              <a:off x="1089" y="637"/>
              <a:ext cx="139" cy="65"/>
            </a:xfrm>
            <a:custGeom>
              <a:avLst/>
              <a:gdLst>
                <a:gd name="T0" fmla="*/ 69 w 69"/>
                <a:gd name="T1" fmla="*/ 2 h 32"/>
                <a:gd name="T2" fmla="*/ 28 w 69"/>
                <a:gd name="T3" fmla="*/ 16 h 32"/>
                <a:gd name="T4" fmla="*/ 28 w 69"/>
                <a:gd name="T5" fmla="*/ 0 h 32"/>
                <a:gd name="T6" fmla="*/ 33 w 69"/>
                <a:gd name="T7" fmla="*/ 0 h 32"/>
                <a:gd name="T8" fmla="*/ 69 w 69"/>
                <a:gd name="T9" fmla="*/ 2 h 32"/>
                <a:gd name="T10" fmla="*/ 29 w 69"/>
                <a:gd name="T11" fmla="*/ 32 h 32"/>
                <a:gd name="T12" fmla="*/ 29 w 69"/>
                <a:gd name="T13" fmla="*/ 17 h 32"/>
                <a:gd name="T14" fmla="*/ 0 w 69"/>
                <a:gd name="T15" fmla="*/ 30 h 32"/>
                <a:gd name="T16" fmla="*/ 29 w 69"/>
                <a:gd name="T17"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32">
                  <a:moveTo>
                    <a:pt x="69" y="2"/>
                  </a:moveTo>
                  <a:cubicBezTo>
                    <a:pt x="28" y="16"/>
                    <a:pt x="28" y="16"/>
                    <a:pt x="28" y="16"/>
                  </a:cubicBezTo>
                  <a:cubicBezTo>
                    <a:pt x="28" y="0"/>
                    <a:pt x="28" y="0"/>
                    <a:pt x="28" y="0"/>
                  </a:cubicBezTo>
                  <a:cubicBezTo>
                    <a:pt x="30" y="0"/>
                    <a:pt x="31" y="0"/>
                    <a:pt x="33" y="0"/>
                  </a:cubicBezTo>
                  <a:cubicBezTo>
                    <a:pt x="46" y="0"/>
                    <a:pt x="58" y="1"/>
                    <a:pt x="69" y="2"/>
                  </a:cubicBezTo>
                  <a:close/>
                  <a:moveTo>
                    <a:pt x="29" y="32"/>
                  </a:moveTo>
                  <a:cubicBezTo>
                    <a:pt x="29" y="17"/>
                    <a:pt x="29" y="17"/>
                    <a:pt x="29" y="17"/>
                  </a:cubicBezTo>
                  <a:cubicBezTo>
                    <a:pt x="0" y="30"/>
                    <a:pt x="0" y="30"/>
                    <a:pt x="0" y="30"/>
                  </a:cubicBezTo>
                  <a:cubicBezTo>
                    <a:pt x="9" y="31"/>
                    <a:pt x="19" y="32"/>
                    <a:pt x="29" y="32"/>
                  </a:cubicBezTo>
                  <a:close/>
                </a:path>
              </a:pathLst>
            </a:custGeom>
            <a:solidFill>
              <a:srgbClr val="6073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9" name="Oval 511"/>
            <p:cNvSpPr>
              <a:spLocks noChangeArrowheads="1"/>
            </p:cNvSpPr>
            <p:nvPr/>
          </p:nvSpPr>
          <p:spPr bwMode="auto">
            <a:xfrm>
              <a:off x="1131" y="663"/>
              <a:ext cx="47" cy="10"/>
            </a:xfrm>
            <a:prstGeom prst="ellipse">
              <a:avLst/>
            </a:pr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0" name="Freeform 512"/>
            <p:cNvSpPr>
              <a:spLocks/>
            </p:cNvSpPr>
            <p:nvPr/>
          </p:nvSpPr>
          <p:spPr bwMode="auto">
            <a:xfrm>
              <a:off x="1382" y="722"/>
              <a:ext cx="36" cy="20"/>
            </a:xfrm>
            <a:custGeom>
              <a:avLst/>
              <a:gdLst>
                <a:gd name="T0" fmla="*/ 15 w 18"/>
                <a:gd name="T1" fmla="*/ 10 h 10"/>
                <a:gd name="T2" fmla="*/ 18 w 18"/>
                <a:gd name="T3" fmla="*/ 0 h 10"/>
                <a:gd name="T4" fmla="*/ 0 w 18"/>
                <a:gd name="T5" fmla="*/ 0 h 10"/>
                <a:gd name="T6" fmla="*/ 15 w 18"/>
                <a:gd name="T7" fmla="*/ 10 h 10"/>
              </a:gdLst>
              <a:ahLst/>
              <a:cxnLst>
                <a:cxn ang="0">
                  <a:pos x="T0" y="T1"/>
                </a:cxn>
                <a:cxn ang="0">
                  <a:pos x="T2" y="T3"/>
                </a:cxn>
                <a:cxn ang="0">
                  <a:pos x="T4" y="T5"/>
                </a:cxn>
                <a:cxn ang="0">
                  <a:pos x="T6" y="T7"/>
                </a:cxn>
              </a:cxnLst>
              <a:rect l="0" t="0" r="r" b="b"/>
              <a:pathLst>
                <a:path w="18" h="10">
                  <a:moveTo>
                    <a:pt x="15" y="10"/>
                  </a:moveTo>
                  <a:cubicBezTo>
                    <a:pt x="17" y="7"/>
                    <a:pt x="18" y="4"/>
                    <a:pt x="18" y="0"/>
                  </a:cubicBezTo>
                  <a:cubicBezTo>
                    <a:pt x="0" y="0"/>
                    <a:pt x="0" y="0"/>
                    <a:pt x="0" y="0"/>
                  </a:cubicBezTo>
                  <a:lnTo>
                    <a:pt x="15" y="1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1" name="Freeform 513"/>
            <p:cNvSpPr>
              <a:spLocks/>
            </p:cNvSpPr>
            <p:nvPr/>
          </p:nvSpPr>
          <p:spPr bwMode="auto">
            <a:xfrm>
              <a:off x="1346" y="710"/>
              <a:ext cx="34" cy="14"/>
            </a:xfrm>
            <a:custGeom>
              <a:avLst/>
              <a:gdLst>
                <a:gd name="T0" fmla="*/ 1 w 17"/>
                <a:gd name="T1" fmla="*/ 0 h 7"/>
                <a:gd name="T2" fmla="*/ 0 w 17"/>
                <a:gd name="T3" fmla="*/ 6 h 7"/>
                <a:gd name="T4" fmla="*/ 0 w 17"/>
                <a:gd name="T5" fmla="*/ 7 h 7"/>
                <a:gd name="T6" fmla="*/ 17 w 17"/>
                <a:gd name="T7" fmla="*/ 7 h 7"/>
                <a:gd name="T8" fmla="*/ 1 w 17"/>
                <a:gd name="T9" fmla="*/ 0 h 7"/>
              </a:gdLst>
              <a:ahLst/>
              <a:cxnLst>
                <a:cxn ang="0">
                  <a:pos x="T0" y="T1"/>
                </a:cxn>
                <a:cxn ang="0">
                  <a:pos x="T2" y="T3"/>
                </a:cxn>
                <a:cxn ang="0">
                  <a:pos x="T4" y="T5"/>
                </a:cxn>
                <a:cxn ang="0">
                  <a:pos x="T6" y="T7"/>
                </a:cxn>
                <a:cxn ang="0">
                  <a:pos x="T8" y="T9"/>
                </a:cxn>
              </a:cxnLst>
              <a:rect l="0" t="0" r="r" b="b"/>
              <a:pathLst>
                <a:path w="17" h="7">
                  <a:moveTo>
                    <a:pt x="1" y="0"/>
                  </a:moveTo>
                  <a:cubicBezTo>
                    <a:pt x="0" y="2"/>
                    <a:pt x="0" y="4"/>
                    <a:pt x="0" y="6"/>
                  </a:cubicBezTo>
                  <a:cubicBezTo>
                    <a:pt x="0" y="7"/>
                    <a:pt x="0" y="7"/>
                    <a:pt x="0" y="7"/>
                  </a:cubicBezTo>
                  <a:cubicBezTo>
                    <a:pt x="17" y="7"/>
                    <a:pt x="17" y="7"/>
                    <a:pt x="17" y="7"/>
                  </a:cubicBezTo>
                  <a:lnTo>
                    <a:pt x="1"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2" name="Oval 514"/>
            <p:cNvSpPr>
              <a:spLocks noChangeArrowheads="1"/>
            </p:cNvSpPr>
            <p:nvPr/>
          </p:nvSpPr>
          <p:spPr bwMode="auto">
            <a:xfrm>
              <a:off x="1368" y="710"/>
              <a:ext cx="26" cy="26"/>
            </a:xfrm>
            <a:prstGeom prst="ellipse">
              <a:avLst/>
            </a:pr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3" name="Freeform 515"/>
            <p:cNvSpPr>
              <a:spLocks/>
            </p:cNvSpPr>
            <p:nvPr/>
          </p:nvSpPr>
          <p:spPr bwMode="auto">
            <a:xfrm>
              <a:off x="164" y="4275"/>
              <a:ext cx="523" cy="6"/>
            </a:xfrm>
            <a:custGeom>
              <a:avLst/>
              <a:gdLst>
                <a:gd name="T0" fmla="*/ 513 w 523"/>
                <a:gd name="T1" fmla="*/ 6 h 6"/>
                <a:gd name="T2" fmla="*/ 0 w 523"/>
                <a:gd name="T3" fmla="*/ 6 h 6"/>
                <a:gd name="T4" fmla="*/ 10 w 523"/>
                <a:gd name="T5" fmla="*/ 0 h 6"/>
                <a:gd name="T6" fmla="*/ 523 w 523"/>
                <a:gd name="T7" fmla="*/ 0 h 6"/>
                <a:gd name="T8" fmla="*/ 513 w 523"/>
                <a:gd name="T9" fmla="*/ 6 h 6"/>
              </a:gdLst>
              <a:ahLst/>
              <a:cxnLst>
                <a:cxn ang="0">
                  <a:pos x="T0" y="T1"/>
                </a:cxn>
                <a:cxn ang="0">
                  <a:pos x="T2" y="T3"/>
                </a:cxn>
                <a:cxn ang="0">
                  <a:pos x="T4" y="T5"/>
                </a:cxn>
                <a:cxn ang="0">
                  <a:pos x="T6" y="T7"/>
                </a:cxn>
                <a:cxn ang="0">
                  <a:pos x="T8" y="T9"/>
                </a:cxn>
              </a:cxnLst>
              <a:rect l="0" t="0" r="r" b="b"/>
              <a:pathLst>
                <a:path w="523" h="6">
                  <a:moveTo>
                    <a:pt x="513" y="6"/>
                  </a:moveTo>
                  <a:lnTo>
                    <a:pt x="0" y="6"/>
                  </a:lnTo>
                  <a:lnTo>
                    <a:pt x="10" y="0"/>
                  </a:lnTo>
                  <a:lnTo>
                    <a:pt x="523" y="0"/>
                  </a:lnTo>
                  <a:lnTo>
                    <a:pt x="513" y="6"/>
                  </a:lnTo>
                  <a:close/>
                </a:path>
              </a:pathLst>
            </a:custGeom>
            <a:solidFill>
              <a:srgbClr val="F0A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4" name="Freeform 516"/>
            <p:cNvSpPr>
              <a:spLocks/>
            </p:cNvSpPr>
            <p:nvPr/>
          </p:nvSpPr>
          <p:spPr bwMode="auto">
            <a:xfrm>
              <a:off x="304" y="4177"/>
              <a:ext cx="523" cy="8"/>
            </a:xfrm>
            <a:custGeom>
              <a:avLst/>
              <a:gdLst>
                <a:gd name="T0" fmla="*/ 513 w 523"/>
                <a:gd name="T1" fmla="*/ 8 h 8"/>
                <a:gd name="T2" fmla="*/ 0 w 523"/>
                <a:gd name="T3" fmla="*/ 8 h 8"/>
                <a:gd name="T4" fmla="*/ 10 w 523"/>
                <a:gd name="T5" fmla="*/ 0 h 8"/>
                <a:gd name="T6" fmla="*/ 523 w 523"/>
                <a:gd name="T7" fmla="*/ 0 h 8"/>
                <a:gd name="T8" fmla="*/ 513 w 523"/>
                <a:gd name="T9" fmla="*/ 8 h 8"/>
              </a:gdLst>
              <a:ahLst/>
              <a:cxnLst>
                <a:cxn ang="0">
                  <a:pos x="T0" y="T1"/>
                </a:cxn>
                <a:cxn ang="0">
                  <a:pos x="T2" y="T3"/>
                </a:cxn>
                <a:cxn ang="0">
                  <a:pos x="T4" y="T5"/>
                </a:cxn>
                <a:cxn ang="0">
                  <a:pos x="T6" y="T7"/>
                </a:cxn>
                <a:cxn ang="0">
                  <a:pos x="T8" y="T9"/>
                </a:cxn>
              </a:cxnLst>
              <a:rect l="0" t="0" r="r" b="b"/>
              <a:pathLst>
                <a:path w="523" h="8">
                  <a:moveTo>
                    <a:pt x="513" y="8"/>
                  </a:moveTo>
                  <a:lnTo>
                    <a:pt x="0" y="8"/>
                  </a:lnTo>
                  <a:lnTo>
                    <a:pt x="10" y="0"/>
                  </a:lnTo>
                  <a:lnTo>
                    <a:pt x="523" y="0"/>
                  </a:lnTo>
                  <a:lnTo>
                    <a:pt x="513" y="8"/>
                  </a:lnTo>
                  <a:close/>
                </a:path>
              </a:pathLst>
            </a:custGeom>
            <a:solidFill>
              <a:srgbClr val="F0A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5" name="Freeform 517"/>
            <p:cNvSpPr>
              <a:spLocks/>
            </p:cNvSpPr>
            <p:nvPr/>
          </p:nvSpPr>
          <p:spPr bwMode="auto">
            <a:xfrm>
              <a:off x="1926" y="4275"/>
              <a:ext cx="525" cy="6"/>
            </a:xfrm>
            <a:custGeom>
              <a:avLst/>
              <a:gdLst>
                <a:gd name="T0" fmla="*/ 11 w 525"/>
                <a:gd name="T1" fmla="*/ 6 h 6"/>
                <a:gd name="T2" fmla="*/ 525 w 525"/>
                <a:gd name="T3" fmla="*/ 6 h 6"/>
                <a:gd name="T4" fmla="*/ 515 w 525"/>
                <a:gd name="T5" fmla="*/ 0 h 6"/>
                <a:gd name="T6" fmla="*/ 0 w 525"/>
                <a:gd name="T7" fmla="*/ 0 h 6"/>
                <a:gd name="T8" fmla="*/ 11 w 525"/>
                <a:gd name="T9" fmla="*/ 6 h 6"/>
              </a:gdLst>
              <a:ahLst/>
              <a:cxnLst>
                <a:cxn ang="0">
                  <a:pos x="T0" y="T1"/>
                </a:cxn>
                <a:cxn ang="0">
                  <a:pos x="T2" y="T3"/>
                </a:cxn>
                <a:cxn ang="0">
                  <a:pos x="T4" y="T5"/>
                </a:cxn>
                <a:cxn ang="0">
                  <a:pos x="T6" y="T7"/>
                </a:cxn>
                <a:cxn ang="0">
                  <a:pos x="T8" y="T9"/>
                </a:cxn>
              </a:cxnLst>
              <a:rect l="0" t="0" r="r" b="b"/>
              <a:pathLst>
                <a:path w="525" h="6">
                  <a:moveTo>
                    <a:pt x="11" y="6"/>
                  </a:moveTo>
                  <a:lnTo>
                    <a:pt x="525" y="6"/>
                  </a:lnTo>
                  <a:lnTo>
                    <a:pt x="515" y="0"/>
                  </a:lnTo>
                  <a:lnTo>
                    <a:pt x="0" y="0"/>
                  </a:lnTo>
                  <a:lnTo>
                    <a:pt x="11" y="6"/>
                  </a:lnTo>
                  <a:close/>
                </a:path>
              </a:pathLst>
            </a:custGeom>
            <a:solidFill>
              <a:srgbClr val="F0A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6" name="Freeform 518"/>
            <p:cNvSpPr>
              <a:spLocks/>
            </p:cNvSpPr>
            <p:nvPr/>
          </p:nvSpPr>
          <p:spPr bwMode="auto">
            <a:xfrm>
              <a:off x="1786" y="4177"/>
              <a:ext cx="523" cy="8"/>
            </a:xfrm>
            <a:custGeom>
              <a:avLst/>
              <a:gdLst>
                <a:gd name="T0" fmla="*/ 10 w 523"/>
                <a:gd name="T1" fmla="*/ 8 h 8"/>
                <a:gd name="T2" fmla="*/ 523 w 523"/>
                <a:gd name="T3" fmla="*/ 8 h 8"/>
                <a:gd name="T4" fmla="*/ 513 w 523"/>
                <a:gd name="T5" fmla="*/ 0 h 8"/>
                <a:gd name="T6" fmla="*/ 0 w 523"/>
                <a:gd name="T7" fmla="*/ 0 h 8"/>
                <a:gd name="T8" fmla="*/ 10 w 523"/>
                <a:gd name="T9" fmla="*/ 8 h 8"/>
              </a:gdLst>
              <a:ahLst/>
              <a:cxnLst>
                <a:cxn ang="0">
                  <a:pos x="T0" y="T1"/>
                </a:cxn>
                <a:cxn ang="0">
                  <a:pos x="T2" y="T3"/>
                </a:cxn>
                <a:cxn ang="0">
                  <a:pos x="T4" y="T5"/>
                </a:cxn>
                <a:cxn ang="0">
                  <a:pos x="T6" y="T7"/>
                </a:cxn>
                <a:cxn ang="0">
                  <a:pos x="T8" y="T9"/>
                </a:cxn>
              </a:cxnLst>
              <a:rect l="0" t="0" r="r" b="b"/>
              <a:pathLst>
                <a:path w="523" h="8">
                  <a:moveTo>
                    <a:pt x="10" y="8"/>
                  </a:moveTo>
                  <a:lnTo>
                    <a:pt x="523" y="8"/>
                  </a:lnTo>
                  <a:lnTo>
                    <a:pt x="513" y="0"/>
                  </a:lnTo>
                  <a:lnTo>
                    <a:pt x="0" y="0"/>
                  </a:lnTo>
                  <a:lnTo>
                    <a:pt x="10" y="8"/>
                  </a:lnTo>
                  <a:close/>
                </a:path>
              </a:pathLst>
            </a:custGeom>
            <a:solidFill>
              <a:srgbClr val="F0A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7" name="Freeform 519"/>
            <p:cNvSpPr>
              <a:spLocks/>
            </p:cNvSpPr>
            <p:nvPr/>
          </p:nvSpPr>
          <p:spPr bwMode="auto">
            <a:xfrm>
              <a:off x="5141" y="1571"/>
              <a:ext cx="618" cy="93"/>
            </a:xfrm>
            <a:custGeom>
              <a:avLst/>
              <a:gdLst>
                <a:gd name="T0" fmla="*/ 287 w 309"/>
                <a:gd name="T1" fmla="*/ 0 h 46"/>
                <a:gd name="T2" fmla="*/ 265 w 309"/>
                <a:gd name="T3" fmla="*/ 17 h 46"/>
                <a:gd name="T4" fmla="*/ 6 w 309"/>
                <a:gd name="T5" fmla="*/ 17 h 46"/>
                <a:gd name="T6" fmla="*/ 0 w 309"/>
                <a:gd name="T7" fmla="*/ 23 h 46"/>
                <a:gd name="T8" fmla="*/ 6 w 309"/>
                <a:gd name="T9" fmla="*/ 29 h 46"/>
                <a:gd name="T10" fmla="*/ 265 w 309"/>
                <a:gd name="T11" fmla="*/ 29 h 46"/>
                <a:gd name="T12" fmla="*/ 287 w 309"/>
                <a:gd name="T13" fmla="*/ 46 h 46"/>
                <a:gd name="T14" fmla="*/ 309 w 309"/>
                <a:gd name="T15" fmla="*/ 23 h 46"/>
                <a:gd name="T16" fmla="*/ 287 w 309"/>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9" h="46">
                  <a:moveTo>
                    <a:pt x="287" y="0"/>
                  </a:moveTo>
                  <a:cubicBezTo>
                    <a:pt x="276" y="0"/>
                    <a:pt x="268" y="8"/>
                    <a:pt x="265" y="17"/>
                  </a:cubicBezTo>
                  <a:cubicBezTo>
                    <a:pt x="6" y="17"/>
                    <a:pt x="6" y="17"/>
                    <a:pt x="6" y="17"/>
                  </a:cubicBezTo>
                  <a:cubicBezTo>
                    <a:pt x="2" y="17"/>
                    <a:pt x="0" y="20"/>
                    <a:pt x="0" y="23"/>
                  </a:cubicBezTo>
                  <a:cubicBezTo>
                    <a:pt x="0" y="26"/>
                    <a:pt x="2" y="29"/>
                    <a:pt x="6" y="29"/>
                  </a:cubicBezTo>
                  <a:cubicBezTo>
                    <a:pt x="265" y="29"/>
                    <a:pt x="265" y="29"/>
                    <a:pt x="265" y="29"/>
                  </a:cubicBezTo>
                  <a:cubicBezTo>
                    <a:pt x="268" y="39"/>
                    <a:pt x="276" y="46"/>
                    <a:pt x="287" y="46"/>
                  </a:cubicBezTo>
                  <a:cubicBezTo>
                    <a:pt x="299" y="46"/>
                    <a:pt x="309" y="36"/>
                    <a:pt x="309" y="23"/>
                  </a:cubicBezTo>
                  <a:cubicBezTo>
                    <a:pt x="309" y="11"/>
                    <a:pt x="299" y="0"/>
                    <a:pt x="287" y="0"/>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cxnSp>
        <p:nvCxnSpPr>
          <p:cNvPr id="4" name="Straight Arrow Connector 3"/>
          <p:cNvCxnSpPr>
            <a:cxnSpLocks/>
          </p:cNvCxnSpPr>
          <p:nvPr/>
        </p:nvCxnSpPr>
        <p:spPr>
          <a:xfrm flipV="1">
            <a:off x="7646438" y="2054674"/>
            <a:ext cx="0" cy="951202"/>
          </a:xfrm>
          <a:prstGeom prst="straightConnector1">
            <a:avLst/>
          </a:prstGeom>
          <a:ln w="38100" cap="rnd">
            <a:solidFill>
              <a:srgbClr val="FF8C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a:cxnSpLocks/>
          </p:cNvCxnSpPr>
          <p:nvPr/>
        </p:nvCxnSpPr>
        <p:spPr>
          <a:xfrm>
            <a:off x="7774452" y="2059124"/>
            <a:ext cx="0" cy="944613"/>
          </a:xfrm>
          <a:prstGeom prst="straightConnector1">
            <a:avLst/>
          </a:prstGeom>
          <a:ln w="38100" cap="rnd">
            <a:solidFill>
              <a:srgbClr val="0078D7"/>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7" name="Connector: Elbow 6"/>
          <p:cNvCxnSpPr>
            <a:cxnSpLocks/>
          </p:cNvCxnSpPr>
          <p:nvPr/>
        </p:nvCxnSpPr>
        <p:spPr>
          <a:xfrm flipV="1">
            <a:off x="2800351" y="3448388"/>
            <a:ext cx="4553927" cy="461794"/>
          </a:xfrm>
          <a:prstGeom prst="bentConnector3">
            <a:avLst>
              <a:gd name="adj1" fmla="val 50000"/>
            </a:avLst>
          </a:prstGeom>
          <a:ln w="38100" cap="rnd">
            <a:solidFill>
              <a:srgbClr val="FF8C00"/>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8312326" y="3104478"/>
            <a:ext cx="2576427" cy="753770"/>
            <a:chOff x="267351" y="1275254"/>
            <a:chExt cx="2576427" cy="753770"/>
          </a:xfrm>
        </p:grpSpPr>
        <p:sp>
          <p:nvSpPr>
            <p:cNvPr id="11" name="Rectangle 10"/>
            <p:cNvSpPr/>
            <p:nvPr/>
          </p:nvSpPr>
          <p:spPr>
            <a:xfrm>
              <a:off x="267351" y="1475026"/>
              <a:ext cx="2576427" cy="553998"/>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Stores raw transactional data, demand forecasts, price elasticity calculations and price recommendations.</a:t>
              </a:r>
            </a:p>
          </p:txBody>
        </p:sp>
        <p:sp>
          <p:nvSpPr>
            <p:cNvPr id="12" name="Rectangle 11"/>
            <p:cNvSpPr/>
            <p:nvPr/>
          </p:nvSpPr>
          <p:spPr>
            <a:xfrm>
              <a:off x="273702" y="1275254"/>
              <a:ext cx="1726565"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Azure Data Lake Store</a:t>
              </a:r>
            </a:p>
          </p:txBody>
        </p:sp>
      </p:grpSp>
      <p:grpSp>
        <p:nvGrpSpPr>
          <p:cNvPr id="13" name="Group 12"/>
          <p:cNvGrpSpPr/>
          <p:nvPr/>
        </p:nvGrpSpPr>
        <p:grpSpPr>
          <a:xfrm>
            <a:off x="9880494" y="2231911"/>
            <a:ext cx="1833451" cy="761387"/>
            <a:chOff x="10130751" y="2879525"/>
            <a:chExt cx="1833451" cy="761387"/>
          </a:xfrm>
        </p:grpSpPr>
        <p:sp>
          <p:nvSpPr>
            <p:cNvPr id="14" name="Rectangle 13"/>
            <p:cNvSpPr/>
            <p:nvPr/>
          </p:nvSpPr>
          <p:spPr>
            <a:xfrm>
              <a:off x="10130751" y="3086914"/>
              <a:ext cx="1739907" cy="553998"/>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cs typeface="Segoe UI Semilight" panose="020B0402040204020203" pitchFamily="34" charset="0"/>
                </a:rPr>
                <a:t>Coordinates data transfer between HDInsight and Azure Data Lake Store.</a:t>
              </a:r>
            </a:p>
          </p:txBody>
        </p:sp>
        <p:sp>
          <p:nvSpPr>
            <p:cNvPr id="15" name="Rectangle 14"/>
            <p:cNvSpPr/>
            <p:nvPr/>
          </p:nvSpPr>
          <p:spPr>
            <a:xfrm>
              <a:off x="10137102" y="2879525"/>
              <a:ext cx="1827100" cy="276999"/>
            </a:xfrm>
            <a:prstGeom prst="rect">
              <a:avLst/>
            </a:prstGeom>
          </p:spPr>
          <p:txBody>
            <a:bodyPr wrap="square" anchor="b">
              <a:spAutoFit/>
            </a:bodyPr>
            <a:lstStyle/>
            <a:p>
              <a:pPr>
                <a:spcAft>
                  <a:spcPts val="600"/>
                </a:spcAft>
              </a:pPr>
              <a:r>
                <a:rPr lang="en-US" sz="1200" dirty="0">
                  <a:solidFill>
                    <a:srgbClr val="002050"/>
                  </a:solidFill>
                  <a:latin typeface="Segoe UI" panose="020B0502040204020203" pitchFamily="34" charset="0"/>
                  <a:cs typeface="Segoe UI" panose="020B0502040204020203" pitchFamily="34" charset="0"/>
                </a:rPr>
                <a:t>Azure Data Factory</a:t>
              </a:r>
            </a:p>
          </p:txBody>
        </p:sp>
      </p:grpSp>
      <p:grpSp>
        <p:nvGrpSpPr>
          <p:cNvPr id="16" name="Group 15"/>
          <p:cNvGrpSpPr/>
          <p:nvPr/>
        </p:nvGrpSpPr>
        <p:grpSpPr>
          <a:xfrm>
            <a:off x="8305975" y="1343863"/>
            <a:ext cx="2582778" cy="599882"/>
            <a:chOff x="267351" y="1275254"/>
            <a:chExt cx="2582778" cy="599882"/>
          </a:xfrm>
        </p:grpSpPr>
        <p:sp>
          <p:nvSpPr>
            <p:cNvPr id="17" name="Rectangle 16"/>
            <p:cNvSpPr/>
            <p:nvPr/>
          </p:nvSpPr>
          <p:spPr>
            <a:xfrm>
              <a:off x="267351" y="1475026"/>
              <a:ext cx="2582778" cy="400110"/>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Forecasts demand, calculates price elasticity and gives price recommendations</a:t>
              </a:r>
            </a:p>
          </p:txBody>
        </p:sp>
        <p:sp>
          <p:nvSpPr>
            <p:cNvPr id="18" name="Rectangle 17"/>
            <p:cNvSpPr/>
            <p:nvPr/>
          </p:nvSpPr>
          <p:spPr>
            <a:xfrm>
              <a:off x="273702" y="1275254"/>
              <a:ext cx="201864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Spark on HDInsight</a:t>
              </a:r>
            </a:p>
          </p:txBody>
        </p:sp>
      </p:grpSp>
      <p:grpSp>
        <p:nvGrpSpPr>
          <p:cNvPr id="19" name="Group 18"/>
          <p:cNvGrpSpPr/>
          <p:nvPr/>
        </p:nvGrpSpPr>
        <p:grpSpPr>
          <a:xfrm>
            <a:off x="5124304" y="4674425"/>
            <a:ext cx="1746297" cy="1061546"/>
            <a:chOff x="267351" y="1275254"/>
            <a:chExt cx="1746297" cy="1061546"/>
          </a:xfrm>
        </p:grpSpPr>
        <p:sp>
          <p:nvSpPr>
            <p:cNvPr id="20" name="Rectangle 19"/>
            <p:cNvSpPr/>
            <p:nvPr/>
          </p:nvSpPr>
          <p:spPr>
            <a:xfrm>
              <a:off x="267351" y="1475026"/>
              <a:ext cx="1746297" cy="861774"/>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Creates reports and visualizations based on the</a:t>
              </a:r>
              <a:b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b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transactional data, forecasts, price elasticity and price recommendations</a:t>
              </a:r>
            </a:p>
          </p:txBody>
        </p:sp>
        <p:sp>
          <p:nvSpPr>
            <p:cNvPr id="21" name="Rectangle 20"/>
            <p:cNvSpPr/>
            <p:nvPr/>
          </p:nvSpPr>
          <p:spPr>
            <a:xfrm>
              <a:off x="273702" y="1275254"/>
              <a:ext cx="1449611"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Power BI</a:t>
              </a:r>
            </a:p>
          </p:txBody>
        </p:sp>
      </p:grpSp>
      <p:cxnSp>
        <p:nvCxnSpPr>
          <p:cNvPr id="540" name="Connector: Elbow 539"/>
          <p:cNvCxnSpPr>
            <a:cxnSpLocks/>
          </p:cNvCxnSpPr>
          <p:nvPr/>
        </p:nvCxnSpPr>
        <p:spPr>
          <a:xfrm rot="5400000">
            <a:off x="6668431" y="4117402"/>
            <a:ext cx="1295923" cy="789781"/>
          </a:xfrm>
          <a:prstGeom prst="bentConnector3">
            <a:avLst>
              <a:gd name="adj1" fmla="val 100143"/>
            </a:avLst>
          </a:prstGeom>
          <a:ln w="38100" cap="rnd">
            <a:solidFill>
              <a:srgbClr val="0078D7"/>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547" name="Rectangle 546"/>
          <p:cNvSpPr/>
          <p:nvPr/>
        </p:nvSpPr>
        <p:spPr>
          <a:xfrm>
            <a:off x="2933602" y="3542438"/>
            <a:ext cx="2079298" cy="276999"/>
          </a:xfrm>
          <a:prstGeom prst="rect">
            <a:avLst/>
          </a:prstGeom>
        </p:spPr>
        <p:txBody>
          <a:bodyPr wrap="square">
            <a:spAutoFit/>
          </a:bodyPr>
          <a:lstStyle/>
          <a:p>
            <a:pPr algn="ctr" defTabSz="932472" fontAlgn="base">
              <a:spcBef>
                <a:spcPct val="0"/>
              </a:spcBef>
              <a:spcAft>
                <a:spcPct val="0"/>
              </a:spcAft>
            </a:pPr>
            <a:r>
              <a:rPr lang="en-US" sz="1200" dirty="0">
                <a:solidFill>
                  <a:srgbClr val="002050"/>
                </a:solidFill>
                <a:latin typeface="Segoe UI Semilight" panose="020B0402040204020203" pitchFamily="34" charset="0"/>
                <a:ea typeface="Segoe UI" pitchFamily="34" charset="0"/>
                <a:cs typeface="Segoe UI Semilight" panose="020B0402040204020203" pitchFamily="34" charset="0"/>
              </a:rPr>
              <a:t>Transactional data </a:t>
            </a:r>
          </a:p>
        </p:txBody>
      </p:sp>
      <p:sp>
        <p:nvSpPr>
          <p:cNvPr id="538" name="Title 1"/>
          <p:cNvSpPr txBox="1">
            <a:spLocks/>
          </p:cNvSpPr>
          <p:nvPr/>
        </p:nvSpPr>
        <p:spPr>
          <a:xfrm>
            <a:off x="0" y="3975"/>
            <a:ext cx="12192000" cy="883395"/>
          </a:xfrm>
          <a:prstGeom prst="rect">
            <a:avLst/>
          </a:prstGeom>
        </p:spPr>
        <p:txBody>
          <a:bodyPr anchor="ct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lvl="0" defTabSz="932563">
              <a:defRPr/>
            </a:pPr>
            <a:r>
              <a:rPr lang="en-US" sz="3600" spc="0" dirty="0">
                <a:ln>
                  <a:noFill/>
                </a:ln>
                <a:solidFill>
                  <a:schemeClr val="accent2">
                    <a:lumMod val="75000"/>
                  </a:schemeClr>
                </a:solidFill>
              </a:rPr>
              <a:t>Retail Demand Forecasting end-to-end Architecture</a:t>
            </a:r>
          </a:p>
        </p:txBody>
      </p:sp>
    </p:spTree>
    <p:extLst>
      <p:ext uri="{BB962C8B-B14F-4D97-AF65-F5344CB8AC3E}">
        <p14:creationId xmlns:p14="http://schemas.microsoft.com/office/powerpoint/2010/main" val="2338248980"/>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6759"/>
            <a:ext cx="12192000" cy="6091241"/>
          </a:xfrm>
          <a:prstGeom prst="rect">
            <a:avLst/>
          </a:prstGeom>
        </p:spPr>
      </p:pic>
      <p:sp>
        <p:nvSpPr>
          <p:cNvPr id="3" name="Title 1"/>
          <p:cNvSpPr txBox="1">
            <a:spLocks/>
          </p:cNvSpPr>
          <p:nvPr/>
        </p:nvSpPr>
        <p:spPr>
          <a:xfrm>
            <a:off x="124566" y="-11471"/>
            <a:ext cx="12067434" cy="817769"/>
          </a:xfrm>
          <a:prstGeom prst="rect">
            <a:avLst/>
          </a:prstGeom>
        </p:spPr>
        <p:txBody>
          <a:bodyPr anchor="ct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932563">
              <a:defRPr/>
            </a:pPr>
            <a:r>
              <a:rPr lang="en-US" sz="4000" dirty="0">
                <a:solidFill>
                  <a:srgbClr val="505050">
                    <a:lumMod val="50000"/>
                  </a:srgbClr>
                </a:solidFill>
              </a:rPr>
              <a:t>Personalized Offers </a:t>
            </a:r>
            <a:r>
              <a:rPr lang="en-US" sz="4000" dirty="0">
                <a:solidFill>
                  <a:srgbClr val="0070C0"/>
                </a:solidFill>
              </a:rPr>
              <a:t>| Architecture End-to-End</a:t>
            </a:r>
            <a:endParaRPr lang="en-IN" sz="4000" dirty="0">
              <a:solidFill>
                <a:srgbClr val="0070C0"/>
              </a:solidFill>
            </a:endParaRPr>
          </a:p>
        </p:txBody>
      </p:sp>
      <p:grpSp>
        <p:nvGrpSpPr>
          <p:cNvPr id="4528" name="Group 4527"/>
          <p:cNvGrpSpPr/>
          <p:nvPr/>
        </p:nvGrpSpPr>
        <p:grpSpPr>
          <a:xfrm>
            <a:off x="267351" y="1372188"/>
            <a:ext cx="2025000" cy="907658"/>
            <a:chOff x="267351" y="1275254"/>
            <a:chExt cx="2025000" cy="907658"/>
          </a:xfrm>
        </p:grpSpPr>
        <p:sp>
          <p:nvSpPr>
            <p:cNvPr id="464" name="Rectangle 463"/>
            <p:cNvSpPr/>
            <p:nvPr/>
          </p:nvSpPr>
          <p:spPr>
            <a:xfrm>
              <a:off x="267351" y="1475026"/>
              <a:ext cx="1910699" cy="707886"/>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Aggregates user-data into time intervals and sends it to the Table Store. Raw data is sent for storage.</a:t>
              </a:r>
            </a:p>
          </p:txBody>
        </p:sp>
        <p:sp>
          <p:nvSpPr>
            <p:cNvPr id="465" name="Rectangle 464"/>
            <p:cNvSpPr/>
            <p:nvPr/>
          </p:nvSpPr>
          <p:spPr>
            <a:xfrm>
              <a:off x="273702" y="1275254"/>
              <a:ext cx="201864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Azure Stream Analytics</a:t>
              </a:r>
            </a:p>
          </p:txBody>
        </p:sp>
      </p:grpSp>
      <p:grpSp>
        <p:nvGrpSpPr>
          <p:cNvPr id="467" name="Group 466"/>
          <p:cNvGrpSpPr/>
          <p:nvPr/>
        </p:nvGrpSpPr>
        <p:grpSpPr>
          <a:xfrm>
            <a:off x="267351" y="3217753"/>
            <a:ext cx="2025000" cy="753770"/>
            <a:chOff x="267351" y="1275254"/>
            <a:chExt cx="2025000" cy="753770"/>
          </a:xfrm>
        </p:grpSpPr>
        <p:sp>
          <p:nvSpPr>
            <p:cNvPr id="468" name="Rectangle 467"/>
            <p:cNvSpPr/>
            <p:nvPr/>
          </p:nvSpPr>
          <p:spPr>
            <a:xfrm>
              <a:off x="267351" y="1475026"/>
              <a:ext cx="1910699" cy="553998"/>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This highly-scalable service ingests and distributes user-action data.</a:t>
              </a:r>
            </a:p>
          </p:txBody>
        </p:sp>
        <p:sp>
          <p:nvSpPr>
            <p:cNvPr id="469" name="Rectangle 468"/>
            <p:cNvSpPr/>
            <p:nvPr/>
          </p:nvSpPr>
          <p:spPr>
            <a:xfrm>
              <a:off x="273702" y="1275254"/>
              <a:ext cx="201864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Azure Event Hub</a:t>
              </a:r>
            </a:p>
          </p:txBody>
        </p:sp>
      </p:grpSp>
      <p:grpSp>
        <p:nvGrpSpPr>
          <p:cNvPr id="470" name="Group 469"/>
          <p:cNvGrpSpPr/>
          <p:nvPr/>
        </p:nvGrpSpPr>
        <p:grpSpPr>
          <a:xfrm>
            <a:off x="4613925" y="2176510"/>
            <a:ext cx="2025000" cy="445993"/>
            <a:chOff x="267351" y="1275254"/>
            <a:chExt cx="2025000" cy="445993"/>
          </a:xfrm>
        </p:grpSpPr>
        <p:sp>
          <p:nvSpPr>
            <p:cNvPr id="471" name="Rectangle 470"/>
            <p:cNvSpPr/>
            <p:nvPr/>
          </p:nvSpPr>
          <p:spPr>
            <a:xfrm>
              <a:off x="267351" y="1475026"/>
              <a:ext cx="1910699" cy="246221"/>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Stores raw data.</a:t>
              </a:r>
            </a:p>
          </p:txBody>
        </p:sp>
        <p:sp>
          <p:nvSpPr>
            <p:cNvPr id="472" name="Rectangle 471"/>
            <p:cNvSpPr/>
            <p:nvPr/>
          </p:nvSpPr>
          <p:spPr>
            <a:xfrm>
              <a:off x="273702" y="1275254"/>
              <a:ext cx="201864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Azure SQL Database</a:t>
              </a:r>
            </a:p>
          </p:txBody>
        </p:sp>
      </p:grpSp>
      <p:grpSp>
        <p:nvGrpSpPr>
          <p:cNvPr id="473" name="Group 472"/>
          <p:cNvGrpSpPr/>
          <p:nvPr/>
        </p:nvGrpSpPr>
        <p:grpSpPr>
          <a:xfrm>
            <a:off x="5708975" y="2978740"/>
            <a:ext cx="1611306" cy="1215435"/>
            <a:chOff x="267352" y="1275254"/>
            <a:chExt cx="1611306" cy="1215435"/>
          </a:xfrm>
        </p:grpSpPr>
        <p:sp>
          <p:nvSpPr>
            <p:cNvPr id="474" name="Rectangle 473"/>
            <p:cNvSpPr/>
            <p:nvPr/>
          </p:nvSpPr>
          <p:spPr>
            <a:xfrm>
              <a:off x="267352" y="1475026"/>
              <a:ext cx="1611306" cy="1015663"/>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Stores the aggregated data. The site sends a query for the user's data. This data is then passed through the site to Azure Machine Learning.</a:t>
              </a:r>
            </a:p>
          </p:txBody>
        </p:sp>
        <p:sp>
          <p:nvSpPr>
            <p:cNvPr id="475" name="Rectangle 474"/>
            <p:cNvSpPr/>
            <p:nvPr/>
          </p:nvSpPr>
          <p:spPr>
            <a:xfrm>
              <a:off x="273702" y="1275254"/>
              <a:ext cx="155859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Azure Table Store</a:t>
              </a:r>
            </a:p>
          </p:txBody>
        </p:sp>
      </p:grpSp>
      <p:grpSp>
        <p:nvGrpSpPr>
          <p:cNvPr id="476" name="Group 475"/>
          <p:cNvGrpSpPr/>
          <p:nvPr/>
        </p:nvGrpSpPr>
        <p:grpSpPr>
          <a:xfrm>
            <a:off x="4192286" y="5554663"/>
            <a:ext cx="2297414" cy="907658"/>
            <a:chOff x="267351" y="1275254"/>
            <a:chExt cx="2297414" cy="907658"/>
          </a:xfrm>
        </p:grpSpPr>
        <p:sp>
          <p:nvSpPr>
            <p:cNvPr id="477" name="Rectangle 476"/>
            <p:cNvSpPr/>
            <p:nvPr/>
          </p:nvSpPr>
          <p:spPr>
            <a:xfrm>
              <a:off x="267351" y="1475026"/>
              <a:ext cx="2297414" cy="707886"/>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Creates and regularly retrains a model of the user to based on real-time and historical data to make personalized offers in real-time.</a:t>
              </a:r>
            </a:p>
          </p:txBody>
        </p:sp>
        <p:sp>
          <p:nvSpPr>
            <p:cNvPr id="478" name="Rectangle 477"/>
            <p:cNvSpPr/>
            <p:nvPr/>
          </p:nvSpPr>
          <p:spPr>
            <a:xfrm>
              <a:off x="273702" y="1275254"/>
              <a:ext cx="201864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Azure Machine Learning</a:t>
              </a:r>
            </a:p>
          </p:txBody>
        </p:sp>
      </p:grpSp>
      <p:grpSp>
        <p:nvGrpSpPr>
          <p:cNvPr id="479" name="Group 478"/>
          <p:cNvGrpSpPr/>
          <p:nvPr/>
        </p:nvGrpSpPr>
        <p:grpSpPr>
          <a:xfrm>
            <a:off x="6702750" y="5554663"/>
            <a:ext cx="2563170" cy="907658"/>
            <a:chOff x="267351" y="1275254"/>
            <a:chExt cx="2563170" cy="907658"/>
          </a:xfrm>
        </p:grpSpPr>
        <p:sp>
          <p:nvSpPr>
            <p:cNvPr id="480" name="Rectangle 479"/>
            <p:cNvSpPr/>
            <p:nvPr/>
          </p:nvSpPr>
          <p:spPr>
            <a:xfrm>
              <a:off x="267351" y="1475026"/>
              <a:ext cx="2563170" cy="707886"/>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Stores analyzed data and profiles. Data is sent to </a:t>
              </a:r>
              <a:r>
                <a:rPr lang="en-US" sz="1000" dirty="0" err="1">
                  <a:solidFill>
                    <a:srgbClr val="282828"/>
                  </a:solidFill>
                  <a:latin typeface="Segoe UI Semilight" panose="020B0402040204020203" pitchFamily="34" charset="0"/>
                  <a:ea typeface="Segoe UI" pitchFamily="34" charset="0"/>
                  <a:cs typeface="Segoe UI Semilight" panose="020B0402040204020203" pitchFamily="34" charset="0"/>
                </a:rPr>
                <a:t>PowerBI</a:t>
              </a: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 to be used for visualization and reporting. Data is also sent to Azure Machine Learning for model retraining. </a:t>
              </a:r>
            </a:p>
          </p:txBody>
        </p:sp>
        <p:sp>
          <p:nvSpPr>
            <p:cNvPr id="481" name="Rectangle 480"/>
            <p:cNvSpPr/>
            <p:nvPr/>
          </p:nvSpPr>
          <p:spPr>
            <a:xfrm>
              <a:off x="273702" y="1275254"/>
              <a:ext cx="201864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Azure Blob Storage</a:t>
              </a:r>
            </a:p>
          </p:txBody>
        </p:sp>
      </p:grpSp>
      <p:grpSp>
        <p:nvGrpSpPr>
          <p:cNvPr id="482" name="Group 481"/>
          <p:cNvGrpSpPr/>
          <p:nvPr/>
        </p:nvGrpSpPr>
        <p:grpSpPr>
          <a:xfrm>
            <a:off x="8396294" y="1372188"/>
            <a:ext cx="1564949" cy="753770"/>
            <a:chOff x="267352" y="1275254"/>
            <a:chExt cx="1564949" cy="753770"/>
          </a:xfrm>
        </p:grpSpPr>
        <p:sp>
          <p:nvSpPr>
            <p:cNvPr id="483" name="Rectangle 482"/>
            <p:cNvSpPr/>
            <p:nvPr/>
          </p:nvSpPr>
          <p:spPr>
            <a:xfrm>
              <a:off x="267352" y="1475026"/>
              <a:ext cx="1240466" cy="553998"/>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Analyzes raw data and builds profiles based on this data.</a:t>
              </a:r>
            </a:p>
          </p:txBody>
        </p:sp>
        <p:sp>
          <p:nvSpPr>
            <p:cNvPr id="484" name="Rectangle 483"/>
            <p:cNvSpPr/>
            <p:nvPr/>
          </p:nvSpPr>
          <p:spPr>
            <a:xfrm>
              <a:off x="273702" y="1275254"/>
              <a:ext cx="155859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HD Insight</a:t>
              </a:r>
            </a:p>
          </p:txBody>
        </p:sp>
      </p:grpSp>
      <p:grpSp>
        <p:nvGrpSpPr>
          <p:cNvPr id="485" name="Group 484"/>
          <p:cNvGrpSpPr/>
          <p:nvPr/>
        </p:nvGrpSpPr>
        <p:grpSpPr>
          <a:xfrm>
            <a:off x="9873940" y="3424909"/>
            <a:ext cx="2155500" cy="753770"/>
            <a:chOff x="267351" y="1275254"/>
            <a:chExt cx="2155500" cy="753770"/>
          </a:xfrm>
        </p:grpSpPr>
        <p:sp>
          <p:nvSpPr>
            <p:cNvPr id="486" name="Rectangle 485"/>
            <p:cNvSpPr/>
            <p:nvPr/>
          </p:nvSpPr>
          <p:spPr>
            <a:xfrm>
              <a:off x="267351" y="1475026"/>
              <a:ext cx="2155500" cy="553998"/>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Coordinates data transfer and triggers components to run according to specifications.</a:t>
              </a:r>
            </a:p>
          </p:txBody>
        </p:sp>
        <p:sp>
          <p:nvSpPr>
            <p:cNvPr id="487" name="Rectangle 486"/>
            <p:cNvSpPr/>
            <p:nvPr/>
          </p:nvSpPr>
          <p:spPr>
            <a:xfrm>
              <a:off x="273702" y="1275254"/>
              <a:ext cx="201864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Azure Data Factory</a:t>
              </a:r>
            </a:p>
          </p:txBody>
        </p:sp>
      </p:grpSp>
      <p:grpSp>
        <p:nvGrpSpPr>
          <p:cNvPr id="488" name="Group 487"/>
          <p:cNvGrpSpPr/>
          <p:nvPr/>
        </p:nvGrpSpPr>
        <p:grpSpPr>
          <a:xfrm>
            <a:off x="9880291" y="5554663"/>
            <a:ext cx="2155500" cy="753770"/>
            <a:chOff x="267351" y="1275254"/>
            <a:chExt cx="2155500" cy="753770"/>
          </a:xfrm>
        </p:grpSpPr>
        <p:sp>
          <p:nvSpPr>
            <p:cNvPr id="489" name="Rectangle 488"/>
            <p:cNvSpPr/>
            <p:nvPr/>
          </p:nvSpPr>
          <p:spPr>
            <a:xfrm>
              <a:off x="267351" y="1475026"/>
              <a:ext cx="2155500" cy="553998"/>
            </a:xfrm>
            <a:prstGeom prst="rect">
              <a:avLst/>
            </a:prstGeom>
          </p:spPr>
          <p:txBody>
            <a:bodyPr wrap="square">
              <a:spAutoFit/>
            </a:bodyPr>
            <a:lstStyle/>
            <a:p>
              <a:pPr defTabSz="932472" fontAlgn="base">
                <a:spcBef>
                  <a:spcPct val="0"/>
                </a:spcBef>
                <a:spcAft>
                  <a:spcPct val="0"/>
                </a:spcAft>
              </a:pPr>
              <a:r>
                <a:rPr lang="en-US" sz="1000" dirty="0">
                  <a:solidFill>
                    <a:srgbClr val="282828"/>
                  </a:solidFill>
                  <a:latin typeface="Segoe UI Semilight" panose="020B0402040204020203" pitchFamily="34" charset="0"/>
                  <a:ea typeface="Segoe UI" pitchFamily="34" charset="0"/>
                  <a:cs typeface="Segoe UI Semilight" panose="020B0402040204020203" pitchFamily="34" charset="0"/>
                </a:rPr>
                <a:t>Creates reports and visualizations based on the real-time and historical data.</a:t>
              </a:r>
            </a:p>
          </p:txBody>
        </p:sp>
        <p:sp>
          <p:nvSpPr>
            <p:cNvPr id="490" name="Rectangle 489"/>
            <p:cNvSpPr/>
            <p:nvPr/>
          </p:nvSpPr>
          <p:spPr>
            <a:xfrm>
              <a:off x="273702" y="1275254"/>
              <a:ext cx="2018649" cy="276999"/>
            </a:xfrm>
            <a:prstGeom prst="rect">
              <a:avLst/>
            </a:prstGeom>
          </p:spPr>
          <p:txBody>
            <a:bodyPr wrap="square">
              <a:spAutoFit/>
            </a:bodyPr>
            <a:lstStyle/>
            <a:p>
              <a:pPr>
                <a:spcAft>
                  <a:spcPts val="600"/>
                </a:spcAft>
              </a:pPr>
              <a:r>
                <a:rPr lang="en-US" sz="1200" dirty="0">
                  <a:solidFill>
                    <a:srgbClr val="002050"/>
                  </a:solidFill>
                  <a:latin typeface="Segoe UI" panose="020B0502040204020203" pitchFamily="34" charset="0"/>
                  <a:ea typeface="Times New Roman" panose="02020603050405020304" pitchFamily="18" charset="0"/>
                  <a:cs typeface="Segoe UI" panose="020B0502040204020203" pitchFamily="34" charset="0"/>
                </a:rPr>
                <a:t>Power BI</a:t>
              </a:r>
            </a:p>
          </p:txBody>
        </p:sp>
      </p:grpSp>
    </p:spTree>
    <p:extLst>
      <p:ext uri="{BB962C8B-B14F-4D97-AF65-F5344CB8AC3E}">
        <p14:creationId xmlns:p14="http://schemas.microsoft.com/office/powerpoint/2010/main" val="498142383"/>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olution Diagram">
            <a:extLst>
              <a:ext uri="{FF2B5EF4-FFF2-40B4-BE49-F238E27FC236}">
                <a16:creationId xmlns:a16="http://schemas.microsoft.com/office/drawing/2014/main" id="{4DA5201B-293D-495C-B2ED-DE0D7D29E8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12192000" cy="6851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1324312"/>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A1E07-49B5-4C03-9912-B09A83023EC4}"/>
              </a:ext>
            </a:extLst>
          </p:cNvPr>
          <p:cNvSpPr>
            <a:spLocks noGrp="1"/>
          </p:cNvSpPr>
          <p:nvPr>
            <p:ph type="title"/>
          </p:nvPr>
        </p:nvSpPr>
        <p:spPr>
          <a:xfrm>
            <a:off x="269240" y="2084186"/>
            <a:ext cx="9859116" cy="4842608"/>
          </a:xfrm>
        </p:spPr>
        <p:txBody>
          <a:bodyPr/>
          <a:lstStyle/>
          <a:p>
            <a:r>
              <a:rPr lang="en-US" dirty="0"/>
              <a:t>DEMO</a:t>
            </a:r>
            <a:br>
              <a:rPr lang="en-US" dirty="0"/>
            </a:br>
            <a:br>
              <a:rPr lang="en-US" dirty="0"/>
            </a:br>
            <a:r>
              <a:rPr lang="en-US" sz="1800" dirty="0"/>
              <a:t>Links :</a:t>
            </a:r>
            <a:br>
              <a:rPr lang="en-US" sz="1800" dirty="0"/>
            </a:br>
            <a:r>
              <a:rPr lang="en-US" sz="1800" dirty="0">
                <a:hlinkClick r:id="rId2"/>
              </a:rPr>
              <a:t>https://gallery.cortanaintelligence.com/Experiment/Retail-Forecasting-Step-1-of-6-data-preprocessing-5</a:t>
            </a:r>
            <a:br>
              <a:rPr lang="en-US" sz="1800" dirty="0"/>
            </a:br>
            <a:r>
              <a:rPr lang="en-US" sz="1800" dirty="0">
                <a:hlinkClick r:id="rId3"/>
              </a:rPr>
              <a:t>https://github.com/Azure/cortana-intelligence-price-optimization</a:t>
            </a:r>
            <a:br>
              <a:rPr lang="en-US" dirty="0"/>
            </a:br>
            <a:br>
              <a:rPr lang="en-US" dirty="0"/>
            </a:br>
            <a:endParaRPr lang="en-US" dirty="0"/>
          </a:p>
        </p:txBody>
      </p:sp>
    </p:spTree>
    <p:extLst>
      <p:ext uri="{BB962C8B-B14F-4D97-AF65-F5344CB8AC3E}">
        <p14:creationId xmlns:p14="http://schemas.microsoft.com/office/powerpoint/2010/main" val="43579096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E0BA8-3352-47EF-89FA-976B151075F8}"/>
              </a:ext>
            </a:extLst>
          </p:cNvPr>
          <p:cNvSpPr>
            <a:spLocks noGrp="1"/>
          </p:cNvSpPr>
          <p:nvPr>
            <p:ph type="title"/>
          </p:nvPr>
        </p:nvSpPr>
        <p:spPr>
          <a:xfrm>
            <a:off x="269239" y="2084172"/>
            <a:ext cx="11653523" cy="2139688"/>
          </a:xfrm>
        </p:spPr>
        <p:txBody>
          <a:bodyPr/>
          <a:lstStyle/>
          <a:p>
            <a:r>
              <a:rPr lang="en-US" dirty="0"/>
              <a:t>Deep neural networks and GPUs</a:t>
            </a:r>
          </a:p>
        </p:txBody>
      </p:sp>
    </p:spTree>
    <p:extLst>
      <p:ext uri="{BB962C8B-B14F-4D97-AF65-F5344CB8AC3E}">
        <p14:creationId xmlns:p14="http://schemas.microsoft.com/office/powerpoint/2010/main" val="857852574"/>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C820D-B4D3-4214-8341-AFFC911F58E5}"/>
              </a:ext>
            </a:extLst>
          </p:cNvPr>
          <p:cNvSpPr>
            <a:spLocks noGrp="1"/>
          </p:cNvSpPr>
          <p:nvPr>
            <p:ph type="title"/>
          </p:nvPr>
        </p:nvSpPr>
        <p:spPr/>
        <p:txBody>
          <a:bodyPr/>
          <a:lstStyle/>
          <a:p>
            <a:r>
              <a:rPr lang="en-US" dirty="0"/>
              <a:t>Video analytics and deep learning in retail</a:t>
            </a:r>
          </a:p>
        </p:txBody>
      </p:sp>
      <p:sp>
        <p:nvSpPr>
          <p:cNvPr id="3" name="Text Placeholder 2">
            <a:extLst>
              <a:ext uri="{FF2B5EF4-FFF2-40B4-BE49-F238E27FC236}">
                <a16:creationId xmlns:a16="http://schemas.microsoft.com/office/drawing/2014/main" id="{455A5756-E9EA-4830-A58D-17E00F8E0B79}"/>
              </a:ext>
            </a:extLst>
          </p:cNvPr>
          <p:cNvSpPr>
            <a:spLocks noGrp="1"/>
          </p:cNvSpPr>
          <p:nvPr>
            <p:ph type="body" sz="quarter" idx="10"/>
          </p:nvPr>
        </p:nvSpPr>
        <p:spPr>
          <a:xfrm>
            <a:off x="269240" y="1189177"/>
            <a:ext cx="11655078" cy="5452711"/>
          </a:xfrm>
        </p:spPr>
        <p:txBody>
          <a:bodyPr/>
          <a:lstStyle/>
          <a:p>
            <a:pPr marL="571500" indent="-571500">
              <a:buFont typeface="Arial" panose="020B0604020202020204" pitchFamily="34" charset="0"/>
              <a:buChar char="•"/>
            </a:pPr>
            <a:r>
              <a:rPr lang="en-US" dirty="0"/>
              <a:t>Shelf analysis</a:t>
            </a:r>
          </a:p>
          <a:p>
            <a:pPr marL="571500" indent="-571500">
              <a:buFont typeface="Arial" panose="020B0604020202020204" pitchFamily="34" charset="0"/>
              <a:buChar char="•"/>
            </a:pPr>
            <a:r>
              <a:rPr lang="en-US" dirty="0"/>
              <a:t>Analyzing demographics/emotions</a:t>
            </a:r>
          </a:p>
          <a:p>
            <a:pPr marL="571500" indent="-571500">
              <a:buFont typeface="Arial" panose="020B0604020202020204" pitchFamily="34" charset="0"/>
              <a:buChar char="•"/>
            </a:pPr>
            <a:r>
              <a:rPr lang="en-US" dirty="0"/>
              <a:t>Window display A/B testing</a:t>
            </a:r>
          </a:p>
          <a:p>
            <a:pPr marL="571500" indent="-571500">
              <a:buFont typeface="Arial" panose="020B0604020202020204" pitchFamily="34" charset="0"/>
              <a:buChar char="•"/>
            </a:pPr>
            <a:r>
              <a:rPr lang="en-US" dirty="0"/>
              <a:t>Counting people</a:t>
            </a:r>
          </a:p>
          <a:p>
            <a:pPr marL="571500" indent="-571500">
              <a:buFont typeface="Arial" panose="020B0604020202020204" pitchFamily="34" charset="0"/>
              <a:buChar char="•"/>
            </a:pPr>
            <a:r>
              <a:rPr lang="en-US" dirty="0"/>
              <a:t>Cashier queues / scandal detection</a:t>
            </a:r>
          </a:p>
          <a:p>
            <a:pPr marL="571500" indent="-571500">
              <a:buFont typeface="Arial" panose="020B0604020202020204" pitchFamily="34" charset="0"/>
              <a:buChar char="•"/>
            </a:pPr>
            <a:r>
              <a:rPr lang="en-US" dirty="0"/>
              <a:t>Personalized offers </a:t>
            </a:r>
          </a:p>
          <a:p>
            <a:endParaRPr lang="en-US" dirty="0"/>
          </a:p>
          <a:p>
            <a:pPr marL="571500" indent="-571500">
              <a:buFont typeface="Arial" panose="020B0604020202020204" pitchFamily="34" charset="0"/>
              <a:buChar char="•"/>
            </a:pPr>
            <a:endParaRPr lang="en-US" dirty="0"/>
          </a:p>
          <a:p>
            <a:pPr marL="571500" indent="-571500">
              <a:buFont typeface="Arial" panose="020B0604020202020204" pitchFamily="34" charset="0"/>
              <a:buChar char="•"/>
            </a:pPr>
            <a:endParaRPr lang="en-US" dirty="0"/>
          </a:p>
        </p:txBody>
      </p:sp>
    </p:spTree>
    <p:extLst>
      <p:ext uri="{BB962C8B-B14F-4D97-AF65-F5344CB8AC3E}">
        <p14:creationId xmlns:p14="http://schemas.microsoft.com/office/powerpoint/2010/main" val="2270140052"/>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p:cNvSpPr/>
          <p:nvPr/>
        </p:nvSpPr>
        <p:spPr>
          <a:xfrm>
            <a:off x="812800" y="1092200"/>
            <a:ext cx="11176000" cy="508000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black"/>
              </a:solidFill>
            </a:endParaRPr>
          </a:p>
        </p:txBody>
      </p:sp>
      <p:sp>
        <p:nvSpPr>
          <p:cNvPr id="5" name="Text Placeholder 4"/>
          <p:cNvSpPr>
            <a:spLocks noGrp="1"/>
          </p:cNvSpPr>
          <p:nvPr>
            <p:ph type="body" sz="quarter" idx="14"/>
          </p:nvPr>
        </p:nvSpPr>
        <p:spPr>
          <a:xfrm>
            <a:off x="709243" y="240328"/>
            <a:ext cx="11147397" cy="913199"/>
          </a:xfrm>
        </p:spPr>
        <p:txBody>
          <a:bodyPr/>
          <a:lstStyle/>
          <a:p>
            <a:pPr marL="0" indent="0"/>
            <a:r>
              <a:rPr lang="en-US" sz="2667" b="1" dirty="0"/>
              <a:t>CASE STUDY: LEADING ENERGY DRINK MANUFACTURER SAVES 60% OF STORE AUDIT TIME. PROJECTED COST SAVINGS OF </a:t>
            </a:r>
            <a:r>
              <a:rPr lang="en-US" sz="2667" b="1" dirty="0">
                <a:solidFill>
                  <a:srgbClr val="FF0000"/>
                </a:solidFill>
              </a:rPr>
              <a:t>$ 1.7 MILLION</a:t>
            </a:r>
            <a:r>
              <a:rPr lang="en-US" sz="2667" b="1" dirty="0"/>
              <a:t> PER ANNUM</a:t>
            </a:r>
          </a:p>
        </p:txBody>
      </p:sp>
      <p:sp>
        <p:nvSpPr>
          <p:cNvPr id="51" name="Right Arrow 50"/>
          <p:cNvSpPr/>
          <p:nvPr/>
        </p:nvSpPr>
        <p:spPr>
          <a:xfrm>
            <a:off x="1949142" y="1951192"/>
            <a:ext cx="687772" cy="560427"/>
          </a:xfrm>
          <a:prstGeom prst="rightArrow">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867">
              <a:solidFill>
                <a:prstClr val="black"/>
              </a:solidFill>
            </a:endParaRPr>
          </a:p>
        </p:txBody>
      </p:sp>
      <p:sp>
        <p:nvSpPr>
          <p:cNvPr id="52" name="TextBox 51"/>
          <p:cNvSpPr txBox="1"/>
          <p:nvPr/>
        </p:nvSpPr>
        <p:spPr>
          <a:xfrm>
            <a:off x="1065646" y="3384941"/>
            <a:ext cx="3142535" cy="1528945"/>
          </a:xfrm>
          <a:prstGeom prst="rect">
            <a:avLst/>
          </a:prstGeom>
          <a:noFill/>
        </p:spPr>
        <p:txBody>
          <a:bodyPr wrap="square" rtlCol="0">
            <a:spAutoFit/>
          </a:bodyPr>
          <a:lstStyle/>
          <a:p>
            <a:r>
              <a:rPr lang="en-US" sz="1867" dirty="0">
                <a:solidFill>
                  <a:prstClr val="black"/>
                </a:solidFill>
              </a:rPr>
              <a:t>On field user (ASM) device CLICKS THE IMAGES using the mobile app, keys in certain details  and uploads them onto the server ….</a:t>
            </a:r>
          </a:p>
        </p:txBody>
      </p:sp>
      <p:grpSp>
        <p:nvGrpSpPr>
          <p:cNvPr id="53" name="Group 52"/>
          <p:cNvGrpSpPr/>
          <p:nvPr/>
        </p:nvGrpSpPr>
        <p:grpSpPr>
          <a:xfrm>
            <a:off x="-304800" y="1193801"/>
            <a:ext cx="2043611" cy="3003921"/>
            <a:chOff x="4372369" y="1834714"/>
            <a:chExt cx="2501363" cy="3676773"/>
          </a:xfrm>
        </p:grpSpPr>
        <p:pic>
          <p:nvPicPr>
            <p:cNvPr id="54" name="Picture 53"/>
            <p:cNvPicPr>
              <a:picLocks noChangeAspect="1"/>
            </p:cNvPicPr>
            <p:nvPr/>
          </p:nvPicPr>
          <p:blipFill>
            <a:blip r:embed="rId3"/>
            <a:stretch>
              <a:fillRect/>
            </a:stretch>
          </p:blipFill>
          <p:spPr>
            <a:xfrm>
              <a:off x="5323474" y="2276189"/>
              <a:ext cx="777695" cy="1307609"/>
            </a:xfrm>
            <a:prstGeom prst="rect">
              <a:avLst/>
            </a:prstGeom>
          </p:spPr>
        </p:pic>
        <p:pic>
          <p:nvPicPr>
            <p:cNvPr id="55" name="Picture 54"/>
            <p:cNvPicPr>
              <a:picLocks noChangeAspect="1"/>
            </p:cNvPicPr>
            <p:nvPr/>
          </p:nvPicPr>
          <p:blipFill>
            <a:blip r:embed="rId4"/>
            <a:stretch>
              <a:fillRect/>
            </a:stretch>
          </p:blipFill>
          <p:spPr>
            <a:xfrm rot="5400000">
              <a:off x="3784664" y="2422419"/>
              <a:ext cx="3676773" cy="2501363"/>
            </a:xfrm>
            <a:prstGeom prst="rect">
              <a:avLst/>
            </a:prstGeom>
          </p:spPr>
        </p:pic>
      </p:grpSp>
      <p:pic>
        <p:nvPicPr>
          <p:cNvPr id="56" name="Picture 4" descr="http://imapwebsolutions.com/wp-content/uploads/2015/02/Cloud-Server-Philippines.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29727" y="1603048"/>
            <a:ext cx="2016660" cy="1670320"/>
          </a:xfrm>
          <a:prstGeom prst="rect">
            <a:avLst/>
          </a:prstGeom>
          <a:noFill/>
          <a:extLst>
            <a:ext uri="{909E8E84-426E-40DD-AFC4-6F175D3DCCD1}">
              <a14:hiddenFill xmlns:a14="http://schemas.microsoft.com/office/drawing/2010/main">
                <a:solidFill>
                  <a:srgbClr val="FFFFFF"/>
                </a:solidFill>
              </a14:hiddenFill>
            </a:ext>
          </a:extLst>
        </p:spPr>
      </p:pic>
      <p:sp>
        <p:nvSpPr>
          <p:cNvPr id="57" name="Right Arrow 56"/>
          <p:cNvSpPr/>
          <p:nvPr/>
        </p:nvSpPr>
        <p:spPr>
          <a:xfrm>
            <a:off x="6279933" y="2563773"/>
            <a:ext cx="687772" cy="560427"/>
          </a:xfrm>
          <a:prstGeom prst="rightArrow">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1867">
              <a:solidFill>
                <a:prstClr val="black"/>
              </a:solidFill>
            </a:endParaRPr>
          </a:p>
        </p:txBody>
      </p:sp>
      <p:pic>
        <p:nvPicPr>
          <p:cNvPr id="58" name="Picture 5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6387" y="2925736"/>
            <a:ext cx="1391331" cy="928713"/>
          </a:xfrm>
          <a:prstGeom prst="rect">
            <a:avLst/>
          </a:prstGeom>
        </p:spPr>
      </p:pic>
      <p:sp>
        <p:nvSpPr>
          <p:cNvPr id="59" name="TextBox 58"/>
          <p:cNvSpPr txBox="1"/>
          <p:nvPr/>
        </p:nvSpPr>
        <p:spPr>
          <a:xfrm>
            <a:off x="4433160" y="1295400"/>
            <a:ext cx="2678841" cy="1528945"/>
          </a:xfrm>
          <a:prstGeom prst="rect">
            <a:avLst/>
          </a:prstGeom>
          <a:noFill/>
        </p:spPr>
        <p:txBody>
          <a:bodyPr wrap="square" rtlCol="0">
            <a:spAutoFit/>
          </a:bodyPr>
          <a:lstStyle/>
          <a:p>
            <a:r>
              <a:rPr lang="en-US" sz="1867" dirty="0" err="1">
                <a:solidFill>
                  <a:prstClr val="black"/>
                </a:solidFill>
              </a:rPr>
              <a:t>Brillio’s</a:t>
            </a:r>
            <a:r>
              <a:rPr lang="en-US" sz="1867" dirty="0">
                <a:solidFill>
                  <a:prstClr val="black"/>
                </a:solidFill>
              </a:rPr>
              <a:t> visual analytics based Deep Learning engine compares shelf images with standard planogram  </a:t>
            </a:r>
          </a:p>
        </p:txBody>
      </p:sp>
      <p:pic>
        <p:nvPicPr>
          <p:cNvPr id="60" name="Picture 5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07431" y="2069567"/>
            <a:ext cx="1868332" cy="1752357"/>
          </a:xfrm>
          <a:prstGeom prst="rect">
            <a:avLst/>
          </a:prstGeom>
        </p:spPr>
      </p:pic>
      <p:sp>
        <p:nvSpPr>
          <p:cNvPr id="61" name="TextBox 60"/>
          <p:cNvSpPr txBox="1"/>
          <p:nvPr/>
        </p:nvSpPr>
        <p:spPr>
          <a:xfrm>
            <a:off x="9059619" y="2006601"/>
            <a:ext cx="3132381" cy="1816266"/>
          </a:xfrm>
          <a:prstGeom prst="rect">
            <a:avLst/>
          </a:prstGeom>
          <a:noFill/>
        </p:spPr>
        <p:txBody>
          <a:bodyPr wrap="square" rtlCol="0">
            <a:spAutoFit/>
          </a:bodyPr>
          <a:lstStyle/>
          <a:p>
            <a:r>
              <a:rPr lang="en-US" sz="1867" b="1" dirty="0">
                <a:solidFill>
                  <a:prstClr val="black"/>
                </a:solidFill>
              </a:rPr>
              <a:t>Image Analytics provides insights  </a:t>
            </a:r>
          </a:p>
          <a:p>
            <a:pPr marL="234945" indent="-234945">
              <a:buFont typeface="Wingdings" panose="05000000000000000000" pitchFamily="2" charset="2"/>
              <a:buChar char="§"/>
            </a:pPr>
            <a:r>
              <a:rPr lang="en-US" sz="1867" dirty="0">
                <a:solidFill>
                  <a:prstClr val="black"/>
                </a:solidFill>
              </a:rPr>
              <a:t>On Shelf Inventory Levels </a:t>
            </a:r>
          </a:p>
          <a:p>
            <a:pPr marL="234945" indent="-234945">
              <a:buFont typeface="Wingdings" panose="05000000000000000000" pitchFamily="2" charset="2"/>
              <a:buChar char="§"/>
            </a:pPr>
            <a:r>
              <a:rPr lang="en-US" sz="1867" dirty="0">
                <a:solidFill>
                  <a:prstClr val="black"/>
                </a:solidFill>
              </a:rPr>
              <a:t>Automated Compliance Checks </a:t>
            </a:r>
          </a:p>
          <a:p>
            <a:pPr marL="234945" indent="-234945">
              <a:buFont typeface="Wingdings" panose="05000000000000000000" pitchFamily="2" charset="2"/>
              <a:buChar char="§"/>
            </a:pPr>
            <a:r>
              <a:rPr lang="en-US" sz="1867" dirty="0">
                <a:solidFill>
                  <a:prstClr val="black"/>
                </a:solidFill>
              </a:rPr>
              <a:t>Competitive Insights </a:t>
            </a:r>
          </a:p>
        </p:txBody>
      </p:sp>
      <p:sp>
        <p:nvSpPr>
          <p:cNvPr id="62" name="TextBox 61"/>
          <p:cNvSpPr txBox="1"/>
          <p:nvPr/>
        </p:nvSpPr>
        <p:spPr>
          <a:xfrm>
            <a:off x="5791201" y="4038600"/>
            <a:ext cx="6197599" cy="1798249"/>
          </a:xfrm>
          <a:prstGeom prst="rect">
            <a:avLst/>
          </a:prstGeom>
          <a:noFill/>
        </p:spPr>
        <p:txBody>
          <a:bodyPr wrap="square" rtlCol="0">
            <a:spAutoFit/>
          </a:bodyPr>
          <a:lstStyle/>
          <a:p>
            <a:pPr marL="380990" indent="-380990">
              <a:spcBef>
                <a:spcPts val="667"/>
              </a:spcBef>
              <a:buFont typeface="Wingdings" panose="05000000000000000000" pitchFamily="2" charset="2"/>
              <a:buChar char="§"/>
            </a:pPr>
            <a:r>
              <a:rPr lang="en-US" sz="1867" dirty="0">
                <a:solidFill>
                  <a:prstClr val="black"/>
                </a:solidFill>
              </a:rPr>
              <a:t>60% Reduction in Average Time Taken per store Audit </a:t>
            </a:r>
          </a:p>
          <a:p>
            <a:pPr marL="380990" indent="-380990">
              <a:spcBef>
                <a:spcPts val="667"/>
              </a:spcBef>
              <a:buFont typeface="Wingdings" panose="05000000000000000000" pitchFamily="2" charset="2"/>
              <a:buChar char="§"/>
            </a:pPr>
            <a:r>
              <a:rPr lang="en-US" sz="1867" dirty="0">
                <a:solidFill>
                  <a:prstClr val="black"/>
                </a:solidFill>
              </a:rPr>
              <a:t>23% Fewer Sales Representatives required for store audits </a:t>
            </a:r>
          </a:p>
          <a:p>
            <a:pPr marL="380990" indent="-380990">
              <a:spcBef>
                <a:spcPts val="667"/>
              </a:spcBef>
              <a:buFont typeface="Wingdings" panose="05000000000000000000" pitchFamily="2" charset="2"/>
              <a:buChar char="§"/>
            </a:pPr>
            <a:r>
              <a:rPr lang="en-US" sz="1867" dirty="0">
                <a:solidFill>
                  <a:prstClr val="black"/>
                </a:solidFill>
              </a:rPr>
              <a:t>96%Accuracy of Image Recognition </a:t>
            </a:r>
          </a:p>
          <a:p>
            <a:pPr marL="380990" indent="-380990">
              <a:spcBef>
                <a:spcPts val="667"/>
              </a:spcBef>
              <a:buFont typeface="Wingdings" panose="05000000000000000000" pitchFamily="2" charset="2"/>
              <a:buChar char="§"/>
            </a:pPr>
            <a:r>
              <a:rPr lang="en-US" sz="1867" dirty="0">
                <a:solidFill>
                  <a:prstClr val="black"/>
                </a:solidFill>
              </a:rPr>
              <a:t>$3Million/ Year Projected Value to be captured from fewer stock outs</a:t>
            </a:r>
          </a:p>
        </p:txBody>
      </p:sp>
      <p:sp>
        <p:nvSpPr>
          <p:cNvPr id="2" name="Slide Number Placeholder 1"/>
          <p:cNvSpPr>
            <a:spLocks noGrp="1"/>
          </p:cNvSpPr>
          <p:nvPr>
            <p:ph type="sldNum" sz="quarter" idx="12"/>
          </p:nvPr>
        </p:nvSpPr>
        <p:spPr/>
        <p:txBody>
          <a:bodyPr/>
          <a:lstStyle/>
          <a:p>
            <a:fld id="{34682E68-0D98-40C8-B119-B00B3E3639EE}" type="slidenum">
              <a:rPr lang="en-IN" smtClean="0">
                <a:solidFill>
                  <a:srgbClr val="595A5C"/>
                </a:solidFill>
              </a:rPr>
              <a:pPr/>
              <a:t>28</a:t>
            </a:fld>
            <a:endParaRPr lang="en-IN" dirty="0">
              <a:solidFill>
                <a:srgbClr val="595A5C"/>
              </a:solidFill>
            </a:endParaRPr>
          </a:p>
        </p:txBody>
      </p:sp>
    </p:spTree>
    <p:extLst>
      <p:ext uri="{BB962C8B-B14F-4D97-AF65-F5344CB8AC3E}">
        <p14:creationId xmlns:p14="http://schemas.microsoft.com/office/powerpoint/2010/main" val="25003051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39664-5A94-498B-ADD7-A84DB9E7D9E2}"/>
              </a:ext>
            </a:extLst>
          </p:cNvPr>
          <p:cNvSpPr>
            <a:spLocks noGrp="1"/>
          </p:cNvSpPr>
          <p:nvPr>
            <p:ph type="title"/>
          </p:nvPr>
        </p:nvSpPr>
        <p:spPr/>
        <p:txBody>
          <a:bodyPr/>
          <a:lstStyle/>
          <a:p>
            <a:r>
              <a:rPr lang="en-US" dirty="0"/>
              <a:t>Deep learning for retail –architecture</a:t>
            </a:r>
          </a:p>
        </p:txBody>
      </p:sp>
      <p:pic>
        <p:nvPicPr>
          <p:cNvPr id="5" name="Picture 4">
            <a:extLst>
              <a:ext uri="{FF2B5EF4-FFF2-40B4-BE49-F238E27FC236}">
                <a16:creationId xmlns:a16="http://schemas.microsoft.com/office/drawing/2014/main" id="{9B51FFB5-6534-4CAE-8936-152BE739AD97}"/>
              </a:ext>
            </a:extLst>
          </p:cNvPr>
          <p:cNvPicPr>
            <a:picLocks noChangeAspect="1"/>
          </p:cNvPicPr>
          <p:nvPr/>
        </p:nvPicPr>
        <p:blipFill>
          <a:blip r:embed="rId2"/>
          <a:stretch>
            <a:fillRect/>
          </a:stretch>
        </p:blipFill>
        <p:spPr>
          <a:xfrm>
            <a:off x="2466975" y="1189176"/>
            <a:ext cx="7122417" cy="4840907"/>
          </a:xfrm>
          <a:prstGeom prst="rect">
            <a:avLst/>
          </a:prstGeom>
        </p:spPr>
      </p:pic>
    </p:spTree>
    <p:extLst>
      <p:ext uri="{BB962C8B-B14F-4D97-AF65-F5344CB8AC3E}">
        <p14:creationId xmlns:p14="http://schemas.microsoft.com/office/powerpoint/2010/main" val="2540981293"/>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C75A4-6295-411D-BF01-085300E7824A}"/>
              </a:ext>
            </a:extLst>
          </p:cNvPr>
          <p:cNvSpPr>
            <a:spLocks noGrp="1"/>
          </p:cNvSpPr>
          <p:nvPr>
            <p:ph type="title"/>
          </p:nvPr>
        </p:nvSpPr>
        <p:spPr/>
        <p:txBody>
          <a:bodyPr/>
          <a:lstStyle/>
          <a:p>
            <a:r>
              <a:rPr lang="en-US" dirty="0"/>
              <a:t>Cognitive services and Labs</a:t>
            </a:r>
          </a:p>
        </p:txBody>
      </p:sp>
      <p:pic>
        <p:nvPicPr>
          <p:cNvPr id="4" name="Picture 3">
            <a:extLst>
              <a:ext uri="{FF2B5EF4-FFF2-40B4-BE49-F238E27FC236}">
                <a16:creationId xmlns:a16="http://schemas.microsoft.com/office/drawing/2014/main" id="{283BE077-F38C-43BD-91EC-47AADE21044C}"/>
              </a:ext>
            </a:extLst>
          </p:cNvPr>
          <p:cNvPicPr>
            <a:picLocks noChangeAspect="1"/>
          </p:cNvPicPr>
          <p:nvPr/>
        </p:nvPicPr>
        <p:blipFill>
          <a:blip r:embed="rId2"/>
          <a:stretch>
            <a:fillRect/>
          </a:stretch>
        </p:blipFill>
        <p:spPr>
          <a:xfrm>
            <a:off x="1547781" y="1293805"/>
            <a:ext cx="8601138" cy="1971689"/>
          </a:xfrm>
          <a:prstGeom prst="rect">
            <a:avLst/>
          </a:prstGeom>
        </p:spPr>
      </p:pic>
      <p:pic>
        <p:nvPicPr>
          <p:cNvPr id="5" name="Picture 4">
            <a:extLst>
              <a:ext uri="{FF2B5EF4-FFF2-40B4-BE49-F238E27FC236}">
                <a16:creationId xmlns:a16="http://schemas.microsoft.com/office/drawing/2014/main" id="{0AAC62F0-61A2-4AA7-B378-19F4FD23964F}"/>
              </a:ext>
            </a:extLst>
          </p:cNvPr>
          <p:cNvPicPr>
            <a:picLocks noChangeAspect="1"/>
          </p:cNvPicPr>
          <p:nvPr/>
        </p:nvPicPr>
        <p:blipFill>
          <a:blip r:embed="rId3"/>
          <a:stretch>
            <a:fillRect/>
          </a:stretch>
        </p:blipFill>
        <p:spPr>
          <a:xfrm>
            <a:off x="1662082" y="3648862"/>
            <a:ext cx="8486837" cy="1757375"/>
          </a:xfrm>
          <a:prstGeom prst="rect">
            <a:avLst/>
          </a:prstGeom>
        </p:spPr>
      </p:pic>
    </p:spTree>
    <p:extLst>
      <p:ext uri="{BB962C8B-B14F-4D97-AF65-F5344CB8AC3E}">
        <p14:creationId xmlns:p14="http://schemas.microsoft.com/office/powerpoint/2010/main" val="336614695"/>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BE7BB8E-B768-4F2D-86E6-878DA6F7F37A}"/>
              </a:ext>
            </a:extLst>
          </p:cNvPr>
          <p:cNvSpPr>
            <a:spLocks noGrp="1"/>
          </p:cNvSpPr>
          <p:nvPr>
            <p:ph type="title"/>
          </p:nvPr>
        </p:nvSpPr>
        <p:spPr/>
        <p:txBody>
          <a:bodyPr/>
          <a:lstStyle/>
          <a:p>
            <a:r>
              <a:rPr lang="en-US" dirty="0"/>
              <a:t>CNTK for Deep learning in Azure</a:t>
            </a:r>
          </a:p>
        </p:txBody>
      </p:sp>
      <p:sp>
        <p:nvSpPr>
          <p:cNvPr id="4" name="Text Placeholder 3">
            <a:extLst>
              <a:ext uri="{FF2B5EF4-FFF2-40B4-BE49-F238E27FC236}">
                <a16:creationId xmlns:a16="http://schemas.microsoft.com/office/drawing/2014/main" id="{D0932E9D-564E-4E56-AB27-7241FC05A3C8}"/>
              </a:ext>
            </a:extLst>
          </p:cNvPr>
          <p:cNvSpPr>
            <a:spLocks noGrp="1"/>
          </p:cNvSpPr>
          <p:nvPr>
            <p:ph type="body" sz="quarter" idx="10"/>
          </p:nvPr>
        </p:nvSpPr>
        <p:spPr>
          <a:xfrm>
            <a:off x="269240" y="1189177"/>
            <a:ext cx="5407660" cy="3932038"/>
          </a:xfrm>
        </p:spPr>
        <p:txBody>
          <a:bodyPr/>
          <a:lstStyle/>
          <a:p>
            <a:pPr marL="571500" indent="-571500">
              <a:buFont typeface="Arial" panose="020B0604020202020204" pitchFamily="34" charset="0"/>
              <a:buChar char="•"/>
            </a:pPr>
            <a:r>
              <a:rPr lang="en-US" dirty="0"/>
              <a:t>Scale to multiple GPUs on multiple computers</a:t>
            </a:r>
          </a:p>
          <a:p>
            <a:pPr marL="571500" indent="-571500">
              <a:buFont typeface="Arial" panose="020B0604020202020204" pitchFamily="34" charset="0"/>
              <a:buChar char="•"/>
            </a:pPr>
            <a:r>
              <a:rPr lang="en-US" dirty="0"/>
              <a:t>Great 1 GPU performance</a:t>
            </a:r>
          </a:p>
          <a:p>
            <a:pPr marL="571500" indent="-571500">
              <a:buFont typeface="Arial" panose="020B0604020202020204" pitchFamily="34" charset="0"/>
              <a:buChar char="•"/>
            </a:pPr>
            <a:r>
              <a:rPr lang="en-US" dirty="0"/>
              <a:t>Tesla K80 Instances available on Azure</a:t>
            </a:r>
          </a:p>
          <a:p>
            <a:pPr marL="571500" indent="-571500">
              <a:buFont typeface="Arial" panose="020B0604020202020204" pitchFamily="34" charset="0"/>
              <a:buChar char="•"/>
            </a:pPr>
            <a:r>
              <a:rPr lang="en-US" dirty="0"/>
              <a:t>DSVM for deep learning</a:t>
            </a:r>
          </a:p>
        </p:txBody>
      </p:sp>
      <p:pic>
        <p:nvPicPr>
          <p:cNvPr id="1026" name="Picture 2" descr=" ">
            <a:extLst>
              <a:ext uri="{FF2B5EF4-FFF2-40B4-BE49-F238E27FC236}">
                <a16:creationId xmlns:a16="http://schemas.microsoft.com/office/drawing/2014/main" id="{B2885B6B-86DA-463F-AE5B-161A0FD11A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2975" y="1189176"/>
            <a:ext cx="5962650"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626703"/>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0AAB49-D155-4582-8652-400D6EF4A250}"/>
              </a:ext>
            </a:extLst>
          </p:cNvPr>
          <p:cNvSpPr>
            <a:spLocks noGrp="1"/>
          </p:cNvSpPr>
          <p:nvPr>
            <p:ph type="title"/>
          </p:nvPr>
        </p:nvSpPr>
        <p:spPr/>
        <p:txBody>
          <a:bodyPr/>
          <a:lstStyle/>
          <a:p>
            <a:r>
              <a:rPr lang="en-US" dirty="0"/>
              <a:t>DEMO -  DSVM and CNTK</a:t>
            </a:r>
          </a:p>
        </p:txBody>
      </p:sp>
    </p:spTree>
    <p:extLst>
      <p:ext uri="{BB962C8B-B14F-4D97-AF65-F5344CB8AC3E}">
        <p14:creationId xmlns:p14="http://schemas.microsoft.com/office/powerpoint/2010/main" val="3050903456"/>
      </p:ext>
    </p:extLst>
  </p:cSld>
  <p:clrMapOvr>
    <a:masterClrMapping/>
  </p:clrMapOvr>
  <p:transition>
    <p:fade/>
  </p:transition>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NTK_2017_Biz_ppt" id="{9FDCA7EF-1417-41E8-8763-100BAA52DB97}" vid="{82D97F85-C213-4157-AB73-F108064F431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NTK_2017_Tech_ppt</Template>
  <TotalTime>3210</TotalTime>
  <Words>1748</Words>
  <Application>Microsoft Office PowerPoint</Application>
  <PresentationFormat>Widescreen</PresentationFormat>
  <Paragraphs>351</Paragraphs>
  <Slides>33</Slides>
  <Notes>4</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33</vt:i4>
      </vt:variant>
    </vt:vector>
  </HeadingPairs>
  <TitlesOfParts>
    <vt:vector size="47" baseType="lpstr">
      <vt:lpstr>MS PGothic</vt:lpstr>
      <vt:lpstr>MS PGothic</vt:lpstr>
      <vt:lpstr>Arial</vt:lpstr>
      <vt:lpstr>Calibri</vt:lpstr>
      <vt:lpstr>Consolas</vt:lpstr>
      <vt:lpstr>Segoe UI</vt:lpstr>
      <vt:lpstr>Segoe UI Black</vt:lpstr>
      <vt:lpstr>Segoe UI Light</vt:lpstr>
      <vt:lpstr>Segoe UI Semibold</vt:lpstr>
      <vt:lpstr>Segoe UI Semilight</vt:lpstr>
      <vt:lpstr>Times New Roman</vt:lpstr>
      <vt:lpstr>Wingdings</vt:lpstr>
      <vt:lpstr>Wingdings 3</vt:lpstr>
      <vt:lpstr>MS_WinDays17_PPT_template</vt:lpstr>
      <vt:lpstr>Data Science in Azure</vt:lpstr>
      <vt:lpstr>What is this about</vt:lpstr>
      <vt:lpstr>What is data science</vt:lpstr>
      <vt:lpstr>Data Science process</vt:lpstr>
      <vt:lpstr>Typical advanced analytics lifecycle</vt:lpstr>
      <vt:lpstr>Typical time spend per stage</vt:lpstr>
      <vt:lpstr>Why cloud for Data Science?</vt:lpstr>
      <vt:lpstr>PowerPoint Presentation</vt:lpstr>
      <vt:lpstr>Explaining the Azure toolchain</vt:lpstr>
      <vt:lpstr>Another view on the process</vt:lpstr>
      <vt:lpstr>DEMO – AML</vt:lpstr>
      <vt:lpstr>Ingest: Real time and batch </vt:lpstr>
      <vt:lpstr>Ingest: Data Stores</vt:lpstr>
      <vt:lpstr>Explore</vt:lpstr>
      <vt:lpstr>DEMO – IDEAR  Link: https://github.com/Azure/Azure-TDSP-Utilities/blob/master/DataScienceUtilities/DataReport-Utils/MRS/team-data-science-process-idear-mrs-instructions.md</vt:lpstr>
      <vt:lpstr>Model</vt:lpstr>
      <vt:lpstr>Operationalize</vt:lpstr>
      <vt:lpstr>Development tools and DSVM</vt:lpstr>
      <vt:lpstr>Industry example: retail</vt:lpstr>
      <vt:lpstr>PowerPoint Presentation</vt:lpstr>
      <vt:lpstr>PowerPoint Presentation</vt:lpstr>
      <vt:lpstr>PowerPoint Presentation</vt:lpstr>
      <vt:lpstr>PowerPoint Presentation</vt:lpstr>
      <vt:lpstr>PowerPoint Presentation</vt:lpstr>
      <vt:lpstr>PowerPoint Presentation</vt:lpstr>
      <vt:lpstr>DEMO  Links : https://gallery.cortanaintelligence.com/Experiment/Retail-Forecasting-Step-1-of-6-data-preprocessing-5 https://github.com/Azure/cortana-intelligence-price-optimization  </vt:lpstr>
      <vt:lpstr>Deep neural networks and GPUs</vt:lpstr>
      <vt:lpstr>Video analytics and deep learning in retail</vt:lpstr>
      <vt:lpstr>PowerPoint Presentation</vt:lpstr>
      <vt:lpstr>Deep learning for retail –architecture</vt:lpstr>
      <vt:lpstr>Cognitive services and Labs</vt:lpstr>
      <vt:lpstr>CNTK for Deep learning in Azure</vt:lpstr>
      <vt:lpstr>DEMO -  DSVM and CNTK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Science in Azure</dc:title>
  <dc:creator>Andrey Vykhodtsev</dc:creator>
  <cp:lastModifiedBy>Andrey Vykhodtsev</cp:lastModifiedBy>
  <cp:revision>20</cp:revision>
  <dcterms:created xsi:type="dcterms:W3CDTF">2017-05-11T17:17:06Z</dcterms:created>
  <dcterms:modified xsi:type="dcterms:W3CDTF">2017-05-15T06:56:48Z</dcterms:modified>
</cp:coreProperties>
</file>