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10"/>
  </p:notesMasterIdLst>
  <p:handoutMasterIdLst>
    <p:handoutMasterId r:id="rId11"/>
  </p:handoutMasterIdLst>
  <p:sldIdLst>
    <p:sldId id="1554" r:id="rId5"/>
    <p:sldId id="1556" r:id="rId6"/>
    <p:sldId id="1558" r:id="rId7"/>
    <p:sldId id="1563" r:id="rId8"/>
    <p:sldId id="1567" r:id="rId9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>
            <p14:sldId id="1554"/>
          </p14:sldIdLst>
        </p14:section>
        <p14:section name="NT Tehnologija" id="{7BA3AB53-B0D3-4155-A793-FCE390968904}">
          <p14:sldIdLst>
            <p14:sldId id="1556"/>
            <p14:sldId id="1558"/>
            <p14:sldId id="1563"/>
            <p14:sldId id="15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2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91C"/>
    <a:srgbClr val="F26522"/>
    <a:srgbClr val="F1E16B"/>
    <a:srgbClr val="F2F240"/>
    <a:srgbClr val="00AEEF"/>
    <a:srgbClr val="00254A"/>
    <a:srgbClr val="00BCF2"/>
    <a:srgbClr val="F08400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2136" autoAdjust="0"/>
  </p:normalViewPr>
  <p:slideViewPr>
    <p:cSldViewPr>
      <p:cViewPr varScale="1">
        <p:scale>
          <a:sx n="66" d="100"/>
          <a:sy n="66" d="100"/>
        </p:scale>
        <p:origin x="586" y="48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411"/>
    </p:cViewPr>
  </p:sorterViewPr>
  <p:notesViewPr>
    <p:cSldViewPr showGuides="1">
      <p:cViewPr varScale="1">
        <p:scale>
          <a:sx n="97" d="100"/>
          <a:sy n="97" d="100"/>
        </p:scale>
        <p:origin x="-47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5/17/2017 1:29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5/17/2017 1:29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5/17/2017 1:29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5/17/2017 1:29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144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5/17/2017 1:29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51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5/17/2017 1:29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2610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5/17/2017 1:29 PM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2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8" y="6305574"/>
            <a:ext cx="2935469" cy="3387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442373" y="2644153"/>
            <a:ext cx="5270500" cy="4381501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735076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44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3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56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559" r:id="rId8"/>
    <p:sldLayoutId id="2147484560" r:id="rId9"/>
    <p:sldLayoutId id="2147484561" r:id="rId10"/>
    <p:sldLayoutId id="2147484463" r:id="rId11"/>
    <p:sldLayoutId id="2147484256" r:id="rId12"/>
    <p:sldLayoutId id="2147484260" r:id="rId13"/>
    <p:sldLayoutId id="2147484299" r:id="rId14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01" y="2814105"/>
            <a:ext cx="8967871" cy="1835285"/>
          </a:xfrm>
        </p:spPr>
        <p:txBody>
          <a:bodyPr/>
          <a:lstStyle/>
          <a:p>
            <a:r>
              <a:rPr lang="en-US" dirty="0"/>
              <a:t>Live Data Streaming in Power BI</a:t>
            </a:r>
            <a:endParaRPr lang="hr-H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73049" y="3954463"/>
            <a:ext cx="7457355" cy="731528"/>
          </a:xfrm>
        </p:spPr>
        <p:txBody>
          <a:bodyPr/>
          <a:lstStyle/>
          <a:p>
            <a:r>
              <a:rPr lang="hr-HR" dirty="0"/>
              <a:t>Gašper K in Gašper R (No Ohnjec)</a:t>
            </a:r>
          </a:p>
        </p:txBody>
      </p:sp>
    </p:spTree>
    <p:extLst>
      <p:ext uri="{BB962C8B-B14F-4D97-AF65-F5344CB8AC3E}">
        <p14:creationId xmlns:p14="http://schemas.microsoft.com/office/powerpoint/2010/main" val="218760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Vozni red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5718489"/>
          </a:xfrm>
        </p:spPr>
        <p:txBody>
          <a:bodyPr/>
          <a:lstStyle/>
          <a:p>
            <a:r>
              <a:rPr lang="sl-SI" sz="2800" dirty="0" err="1"/>
              <a:t>Creating</a:t>
            </a:r>
            <a:r>
              <a:rPr lang="sl-SI" sz="2800" dirty="0"/>
              <a:t> a </a:t>
            </a:r>
            <a:r>
              <a:rPr lang="sl-SI" sz="2800" dirty="0" err="1"/>
              <a:t>streaming</a:t>
            </a:r>
            <a:r>
              <a:rPr lang="sl-SI" sz="2800" dirty="0"/>
              <a:t> </a:t>
            </a:r>
            <a:r>
              <a:rPr lang="sl-SI" sz="2800" dirty="0" err="1"/>
              <a:t>dataset</a:t>
            </a:r>
            <a:endParaRPr lang="sl-SI" sz="2800" dirty="0"/>
          </a:p>
          <a:p>
            <a:r>
              <a:rPr lang="sl-SI" sz="2800" dirty="0" err="1"/>
              <a:t>PowerShell</a:t>
            </a:r>
            <a:r>
              <a:rPr lang="sl-SI" sz="2800" dirty="0"/>
              <a:t> </a:t>
            </a:r>
            <a:r>
              <a:rPr lang="sl-SI" sz="2800" dirty="0" err="1"/>
              <a:t>sample</a:t>
            </a:r>
            <a:endParaRPr lang="sl-SI" sz="2800" dirty="0"/>
          </a:p>
          <a:p>
            <a:r>
              <a:rPr lang="sl-SI" sz="2800" dirty="0"/>
              <a:t>.NET </a:t>
            </a:r>
            <a:r>
              <a:rPr lang="sl-SI" sz="2800" dirty="0" err="1"/>
              <a:t>Sample</a:t>
            </a:r>
            <a:endParaRPr lang="sl-SI" sz="2800" dirty="0"/>
          </a:p>
          <a:p>
            <a:r>
              <a:rPr lang="sl-SI" sz="2800" dirty="0" err="1"/>
              <a:t>PowerShell</a:t>
            </a:r>
            <a:r>
              <a:rPr lang="sl-SI" sz="2800" dirty="0"/>
              <a:t> (</a:t>
            </a:r>
            <a:r>
              <a:rPr lang="sl-SI" sz="2800" dirty="0" err="1"/>
              <a:t>KeyLoger</a:t>
            </a:r>
            <a:r>
              <a:rPr lang="sl-SI" sz="2800" dirty="0"/>
              <a:t>)</a:t>
            </a:r>
          </a:p>
          <a:p>
            <a:r>
              <a:rPr lang="sl-SI" sz="2800" dirty="0"/>
              <a:t>Excel + </a:t>
            </a:r>
            <a:r>
              <a:rPr lang="sl-SI" sz="2800" dirty="0" err="1"/>
              <a:t>PowerShell</a:t>
            </a:r>
            <a:endParaRPr lang="sl-SI" sz="2800" dirty="0"/>
          </a:p>
          <a:p>
            <a:r>
              <a:rPr lang="sl-SI" sz="2800" dirty="0" err="1"/>
              <a:t>Micro:bit</a:t>
            </a:r>
            <a:endParaRPr lang="sl-SI" sz="2800" dirty="0"/>
          </a:p>
          <a:p>
            <a:r>
              <a:rPr lang="sl-SI" sz="2800" dirty="0"/>
              <a:t>CPU</a:t>
            </a:r>
          </a:p>
          <a:p>
            <a:r>
              <a:rPr lang="sl-SI" sz="2800" dirty="0"/>
              <a:t>Predstavitev rešitev v </a:t>
            </a:r>
            <a:r>
              <a:rPr lang="sl-SI" sz="2800" dirty="0" err="1"/>
              <a:t>Visual</a:t>
            </a:r>
            <a:r>
              <a:rPr lang="sl-SI" sz="2800" dirty="0"/>
              <a:t> Studiu</a:t>
            </a:r>
          </a:p>
          <a:p>
            <a:r>
              <a:rPr lang="sl-SI" sz="2800" dirty="0" err="1"/>
              <a:t>crashnemo</a:t>
            </a:r>
            <a:r>
              <a:rPr lang="sl-SI" sz="2800" dirty="0"/>
              <a:t> Excel</a:t>
            </a:r>
          </a:p>
          <a:p>
            <a:r>
              <a:rPr lang="sl-SI" sz="2800" dirty="0"/>
              <a:t>predstavi </a:t>
            </a:r>
            <a:r>
              <a:rPr lang="sl-SI" sz="2800" dirty="0" err="1"/>
              <a:t>Mobile</a:t>
            </a:r>
            <a:r>
              <a:rPr lang="sl-SI" sz="2800" dirty="0"/>
              <a:t> Step, GPS</a:t>
            </a:r>
          </a:p>
          <a:p>
            <a:r>
              <a:rPr lang="sl-SI" sz="2800" dirty="0"/>
              <a:t>Android Studio</a:t>
            </a:r>
          </a:p>
          <a:p>
            <a:endParaRPr lang="sl-SI" sz="2400" dirty="0"/>
          </a:p>
        </p:txBody>
      </p:sp>
    </p:spTree>
    <p:extLst>
      <p:ext uri="{BB962C8B-B14F-4D97-AF65-F5344CB8AC3E}">
        <p14:creationId xmlns:p14="http://schemas.microsoft.com/office/powerpoint/2010/main" val="66801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Gašper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56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74021" y="22738"/>
            <a:ext cx="3960440" cy="7165038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496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130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4D7041A3-DA24-4EA7-8DC8-6F7D7795BF8C}" vid="{4F317227-36FE-4306-BA76-32A6A2B76EC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630a2e83-186a-4a0f-ab27-bee8a8096abc"/>
    <ds:schemaRef ds:uri="http://purl.org/dc/dcmitype/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NTK_2017_Tech_ppt</Template>
  <TotalTime>34</TotalTime>
  <Words>199</Words>
  <Application>Microsoft Office PowerPoint</Application>
  <PresentationFormat>Custom</PresentationFormat>
  <Paragraphs>32</Paragraphs>
  <Slides>5</Slides>
  <Notes>5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Consolas</vt:lpstr>
      <vt:lpstr>Segoe UI</vt:lpstr>
      <vt:lpstr>Segoe UI Light</vt:lpstr>
      <vt:lpstr>Segoe UI Semilight</vt:lpstr>
      <vt:lpstr>Wingdings</vt:lpstr>
      <vt:lpstr>MS_WinDays17_PPT_template</vt:lpstr>
      <vt:lpstr>PowerPoint Presentation</vt:lpstr>
      <vt:lpstr>Live Data Streaming in Power BI</vt:lpstr>
      <vt:lpstr>Vozni red</vt:lpstr>
      <vt:lpstr>Demo</vt:lpstr>
      <vt:lpstr>PowerPoint Presentation</vt:lpstr>
    </vt:vector>
  </TitlesOfParts>
  <Manager/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&lt;Speech title here&gt;</dc:subject>
  <dc:creator>Gašper Kamenšek</dc:creator>
  <cp:keywords/>
  <dc:description>Template: _x000d_
Formatting: _x000d_
Audience Type:</dc:description>
  <cp:lastModifiedBy>Gašper Kamenšek</cp:lastModifiedBy>
  <cp:revision>12</cp:revision>
  <dcterms:created xsi:type="dcterms:W3CDTF">2017-05-15T12:17:21Z</dcterms:created>
  <dcterms:modified xsi:type="dcterms:W3CDTF">2017-05-17T11:29:32Z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