
<file path=[Content_Types].xml><?xml version="1.0" encoding="utf-8"?>
<Types xmlns="http://schemas.openxmlformats.org/package/2006/content-types">
  <Default Extension="emf" ContentType="image/x-emf"/>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3.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5.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6.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7.xml" ContentType="application/vnd.openxmlformats-officedocument.theme+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8.xml" ContentType="application/vnd.openxmlformats-officedocument.theme+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theme/theme9.xml" ContentType="application/vnd.openxmlformats-officedocument.theme+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theme/theme11.xml" ContentType="application/vnd.openxmlformats-officedocument.theme+xml"/>
  <Override PartName="/ppt/slideLayouts/slideLayout129.xml" ContentType="application/vnd.openxmlformats-officedocument.presentationml.slideLayout+xml"/>
  <Override PartName="/ppt/theme/theme12.xml" ContentType="application/vnd.openxmlformats-officedocument.theme+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theme/theme13.xml" ContentType="application/vnd.openxmlformats-officedocument.theme+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theme/theme14.xml" ContentType="application/vnd.openxmlformats-officedocument.theme+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theme/theme15.xml" ContentType="application/vnd.openxmlformats-officedocument.theme+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theme/theme16.xml" ContentType="application/vnd.openxmlformats-officedocument.theme+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theme/theme17.xml" ContentType="application/vnd.openxmlformats-officedocument.theme+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theme/theme18.xml" ContentType="application/vnd.openxmlformats-officedocument.theme+xml"/>
  <Override PartName="/ppt/theme/theme19.xml" ContentType="application/vnd.openxmlformats-officedocument.theme+xml"/>
  <Override PartName="/ppt/theme/theme2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1"/>
    <p:sldMasterId id="2147483683" r:id="rId2"/>
    <p:sldMasterId id="2147483692" r:id="rId3"/>
    <p:sldMasterId id="2147483720" r:id="rId4"/>
    <p:sldMasterId id="2147483733" r:id="rId5"/>
    <p:sldMasterId id="2147483752" r:id="rId6"/>
    <p:sldMasterId id="2147483760" r:id="rId7"/>
    <p:sldMasterId id="2147483783" r:id="rId8"/>
    <p:sldMasterId id="2147483839" r:id="rId9"/>
    <p:sldMasterId id="2147483854" r:id="rId10"/>
    <p:sldMasterId id="2147483873" r:id="rId11"/>
    <p:sldMasterId id="2147483892" r:id="rId12"/>
    <p:sldMasterId id="2147483895" r:id="rId13"/>
    <p:sldMasterId id="2147483917" r:id="rId14"/>
    <p:sldMasterId id="2147483936" r:id="rId15"/>
    <p:sldMasterId id="2147483957" r:id="rId16"/>
    <p:sldMasterId id="2147483978" r:id="rId17"/>
    <p:sldMasterId id="2147483986" r:id="rId18"/>
  </p:sldMasterIdLst>
  <p:notesMasterIdLst>
    <p:notesMasterId r:id="rId52"/>
  </p:notesMasterIdLst>
  <p:handoutMasterIdLst>
    <p:handoutMasterId r:id="rId53"/>
  </p:handoutMasterIdLst>
  <p:sldIdLst>
    <p:sldId id="451" r:id="rId19"/>
    <p:sldId id="523" r:id="rId20"/>
    <p:sldId id="522" r:id="rId21"/>
    <p:sldId id="500" r:id="rId22"/>
    <p:sldId id="466" r:id="rId23"/>
    <p:sldId id="2673" r:id="rId24"/>
    <p:sldId id="496" r:id="rId25"/>
    <p:sldId id="2587" r:id="rId26"/>
    <p:sldId id="2591" r:id="rId27"/>
    <p:sldId id="499" r:id="rId28"/>
    <p:sldId id="551" r:id="rId29"/>
    <p:sldId id="2592" r:id="rId30"/>
    <p:sldId id="2594" r:id="rId31"/>
    <p:sldId id="2145706456" r:id="rId32"/>
    <p:sldId id="2593" r:id="rId33"/>
    <p:sldId id="2596" r:id="rId34"/>
    <p:sldId id="2597" r:id="rId35"/>
    <p:sldId id="524" r:id="rId36"/>
    <p:sldId id="2145706429" r:id="rId37"/>
    <p:sldId id="457" r:id="rId38"/>
    <p:sldId id="503" r:id="rId39"/>
    <p:sldId id="2145706452" r:id="rId40"/>
    <p:sldId id="2145706455" r:id="rId41"/>
    <p:sldId id="509" r:id="rId42"/>
    <p:sldId id="2699" r:id="rId43"/>
    <p:sldId id="383" r:id="rId44"/>
    <p:sldId id="2145706451" r:id="rId45"/>
    <p:sldId id="1457" r:id="rId46"/>
    <p:sldId id="504" r:id="rId47"/>
    <p:sldId id="2145706453" r:id="rId48"/>
    <p:sldId id="2145706454" r:id="rId49"/>
    <p:sldId id="516" r:id="rId50"/>
    <p:sldId id="498" r:id="rId5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Ivan Shapovalov" initials="IS" lastIdx="1" clrIdx="0">
    <p:extLst>
      <p:ext uri="{19B8F6BF-5375-455C-9EA6-DF929625EA0E}">
        <p15:presenceInfo xmlns:p15="http://schemas.microsoft.com/office/powerpoint/2012/main" userId="S-1-5-21-1430328663-2098613005-1233803906-4228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3333"/>
    <a:srgbClr val="00BCA1"/>
    <a:srgbClr val="FF2600"/>
    <a:srgbClr val="F82C1D"/>
    <a:srgbClr val="F82EAE"/>
    <a:srgbClr val="FF7900"/>
    <a:srgbClr val="F37043"/>
    <a:srgbClr val="EBC3B0"/>
    <a:srgbClr val="111111"/>
    <a:srgbClr val="E8F9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550" autoAdjust="0"/>
    <p:restoredTop sz="96197" autoAdjust="0"/>
  </p:normalViewPr>
  <p:slideViewPr>
    <p:cSldViewPr snapToGrid="0">
      <p:cViewPr>
        <p:scale>
          <a:sx n="94" d="100"/>
          <a:sy n="94" d="100"/>
        </p:scale>
        <p:origin x="304" y="832"/>
      </p:cViewPr>
      <p:guideLst/>
    </p:cSldViewPr>
  </p:slideViewPr>
  <p:notesTextViewPr>
    <p:cViewPr>
      <p:scale>
        <a:sx n="1" d="1"/>
        <a:sy n="1" d="1"/>
      </p:scale>
      <p:origin x="0" y="0"/>
    </p:cViewPr>
  </p:notesTextViewPr>
  <p:notesViewPr>
    <p:cSldViewPr snapToGrid="0">
      <p:cViewPr varScale="1">
        <p:scale>
          <a:sx n="98" d="100"/>
          <a:sy n="98" d="100"/>
        </p:scale>
        <p:origin x="2472"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8.xml"/><Relationship Id="rId39" Type="http://schemas.openxmlformats.org/officeDocument/2006/relationships/slide" Target="slides/slide21.xml"/><Relationship Id="rId21" Type="http://schemas.openxmlformats.org/officeDocument/2006/relationships/slide" Target="slides/slide3.xml"/><Relationship Id="rId34" Type="http://schemas.openxmlformats.org/officeDocument/2006/relationships/slide" Target="slides/slide16.xml"/><Relationship Id="rId42" Type="http://schemas.openxmlformats.org/officeDocument/2006/relationships/slide" Target="slides/slide24.xml"/><Relationship Id="rId47" Type="http://schemas.openxmlformats.org/officeDocument/2006/relationships/slide" Target="slides/slide29.xml"/><Relationship Id="rId50" Type="http://schemas.openxmlformats.org/officeDocument/2006/relationships/slide" Target="slides/slide32.xml"/><Relationship Id="rId55" Type="http://schemas.openxmlformats.org/officeDocument/2006/relationships/presProps" Target="presProp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 Target="slides/slide11.xml"/><Relationship Id="rId11" Type="http://schemas.openxmlformats.org/officeDocument/2006/relationships/slideMaster" Target="slideMasters/slideMaster11.xml"/><Relationship Id="rId24" Type="http://schemas.openxmlformats.org/officeDocument/2006/relationships/slide" Target="slides/slide6.xml"/><Relationship Id="rId32" Type="http://schemas.openxmlformats.org/officeDocument/2006/relationships/slide" Target="slides/slide14.xml"/><Relationship Id="rId37" Type="http://schemas.openxmlformats.org/officeDocument/2006/relationships/slide" Target="slides/slide19.xml"/><Relationship Id="rId40" Type="http://schemas.openxmlformats.org/officeDocument/2006/relationships/slide" Target="slides/slide22.xml"/><Relationship Id="rId45" Type="http://schemas.openxmlformats.org/officeDocument/2006/relationships/slide" Target="slides/slide27.xml"/><Relationship Id="rId53" Type="http://schemas.openxmlformats.org/officeDocument/2006/relationships/handoutMaster" Target="handoutMasters/handoutMaster1.xml"/><Relationship Id="rId58" Type="http://schemas.openxmlformats.org/officeDocument/2006/relationships/tableStyles" Target="tableStyles.xml"/><Relationship Id="rId5" Type="http://schemas.openxmlformats.org/officeDocument/2006/relationships/slideMaster" Target="slideMasters/slideMaster5.xml"/><Relationship Id="rId19" Type="http://schemas.openxmlformats.org/officeDocument/2006/relationships/slide" Target="slides/slide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4.xml"/><Relationship Id="rId27" Type="http://schemas.openxmlformats.org/officeDocument/2006/relationships/slide" Target="slides/slide9.xml"/><Relationship Id="rId30" Type="http://schemas.openxmlformats.org/officeDocument/2006/relationships/slide" Target="slides/slide12.xml"/><Relationship Id="rId35" Type="http://schemas.openxmlformats.org/officeDocument/2006/relationships/slide" Target="slides/slide17.xml"/><Relationship Id="rId43" Type="http://schemas.openxmlformats.org/officeDocument/2006/relationships/slide" Target="slides/slide25.xml"/><Relationship Id="rId48" Type="http://schemas.openxmlformats.org/officeDocument/2006/relationships/slide" Target="slides/slide30.xml"/><Relationship Id="rId56" Type="http://schemas.openxmlformats.org/officeDocument/2006/relationships/viewProps" Target="viewProps.xml"/><Relationship Id="rId8" Type="http://schemas.openxmlformats.org/officeDocument/2006/relationships/slideMaster" Target="slideMasters/slideMaster8.xml"/><Relationship Id="rId51" Type="http://schemas.openxmlformats.org/officeDocument/2006/relationships/slide" Target="slides/slide33.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7.xml"/><Relationship Id="rId33" Type="http://schemas.openxmlformats.org/officeDocument/2006/relationships/slide" Target="slides/slide15.xml"/><Relationship Id="rId38" Type="http://schemas.openxmlformats.org/officeDocument/2006/relationships/slide" Target="slides/slide20.xml"/><Relationship Id="rId46" Type="http://schemas.openxmlformats.org/officeDocument/2006/relationships/slide" Target="slides/slide28.xml"/><Relationship Id="rId20" Type="http://schemas.openxmlformats.org/officeDocument/2006/relationships/slide" Target="slides/slide2.xml"/><Relationship Id="rId41" Type="http://schemas.openxmlformats.org/officeDocument/2006/relationships/slide" Target="slides/slide23.xml"/><Relationship Id="rId54"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5.xml"/><Relationship Id="rId28" Type="http://schemas.openxmlformats.org/officeDocument/2006/relationships/slide" Target="slides/slide10.xml"/><Relationship Id="rId36" Type="http://schemas.openxmlformats.org/officeDocument/2006/relationships/slide" Target="slides/slide18.xml"/><Relationship Id="rId49" Type="http://schemas.openxmlformats.org/officeDocument/2006/relationships/slide" Target="slides/slide31.xml"/><Relationship Id="rId57" Type="http://schemas.openxmlformats.org/officeDocument/2006/relationships/theme" Target="theme/theme1.xml"/><Relationship Id="rId10" Type="http://schemas.openxmlformats.org/officeDocument/2006/relationships/slideMaster" Target="slideMasters/slideMaster10.xml"/><Relationship Id="rId31" Type="http://schemas.openxmlformats.org/officeDocument/2006/relationships/slide" Target="slides/slide13.xml"/><Relationship Id="rId44" Type="http://schemas.openxmlformats.org/officeDocument/2006/relationships/slide" Target="slides/slide26.xml"/><Relationship Id="rId52"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0.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349FF5B-D755-4AF9-9FD2-48E2F65817B4}" type="datetimeFigureOut">
              <a:rPr lang="ru-RU" smtClean="0"/>
              <a:t>22.09.2023</a:t>
            </a:fld>
            <a:endParaRPr lang="ru-RU"/>
          </a:p>
        </p:txBody>
      </p:sp>
      <p:sp>
        <p:nvSpPr>
          <p:cNvPr id="4" name="Нижний колонтитул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5ECE39F-1111-4D3B-94C1-738D94D757C1}" type="slidenum">
              <a:rPr lang="ru-RU" smtClean="0"/>
              <a:t>‹#›</a:t>
            </a:fld>
            <a:endParaRPr lang="ru-RU"/>
          </a:p>
        </p:txBody>
      </p:sp>
    </p:spTree>
    <p:extLst>
      <p:ext uri="{BB962C8B-B14F-4D97-AF65-F5344CB8AC3E}">
        <p14:creationId xmlns:p14="http://schemas.microsoft.com/office/powerpoint/2010/main" val="1892214051"/>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698886-F9A2-4E2C-9826-FE2B4743919C}" type="datetimeFigureOut">
              <a:rPr lang="ru-RU" smtClean="0"/>
              <a:t>22.09.2023</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5BD81BB-E5EE-448A-AE7E-5F7AF09FA810}" type="slidenum">
              <a:rPr lang="ru-RU" smtClean="0"/>
              <a:t>‹#›</a:t>
            </a:fld>
            <a:endParaRPr lang="ru-RU"/>
          </a:p>
        </p:txBody>
      </p:sp>
    </p:spTree>
    <p:extLst>
      <p:ext uri="{BB962C8B-B14F-4D97-AF65-F5344CB8AC3E}">
        <p14:creationId xmlns:p14="http://schemas.microsoft.com/office/powerpoint/2010/main" val="2188498849"/>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Kaspersky Threat Intelligence also allows customers who, for whatever reason, don’t use our products to</a:t>
            </a:r>
          </a:p>
          <a:p>
            <a:r>
              <a:rPr lang="en-US" dirty="0"/>
              <a:t>benefit from our unique expertise and knowledge of cyber threats.</a:t>
            </a:r>
          </a:p>
          <a:p>
            <a:r>
              <a:rPr lang="en-US" dirty="0"/>
              <a:t>Continuously updated Threat Data Feeds</a:t>
            </a:r>
            <a:r>
              <a:rPr lang="en-US" baseline="0" dirty="0"/>
              <a:t> </a:t>
            </a:r>
            <a:r>
              <a:rPr lang="en-US" dirty="0"/>
              <a:t>contain threat indicators with additional context</a:t>
            </a:r>
            <a:r>
              <a:rPr lang="en-US" baseline="0" dirty="0"/>
              <a:t> </a:t>
            </a:r>
            <a:r>
              <a:rPr lang="en-US" dirty="0"/>
              <a:t>for the most dangerous and prevalent threats.</a:t>
            </a:r>
            <a:r>
              <a:rPr lang="en-US" baseline="0" dirty="0"/>
              <a:t> </a:t>
            </a:r>
            <a:r>
              <a:rPr lang="en-US" dirty="0"/>
              <a:t>They are provided in most widely used formats</a:t>
            </a:r>
            <a:r>
              <a:rPr lang="en-US" baseline="0" dirty="0"/>
              <a:t> </a:t>
            </a:r>
            <a:r>
              <a:rPr lang="en-US" dirty="0"/>
              <a:t>(JSON, STIX, </a:t>
            </a:r>
            <a:r>
              <a:rPr lang="en-US" dirty="0" err="1"/>
              <a:t>OpenIOC</a:t>
            </a:r>
            <a:r>
              <a:rPr lang="en-US" dirty="0"/>
              <a:t>, CSV etc.) with out-of-the-box integrations available for various security</a:t>
            </a:r>
            <a:r>
              <a:rPr lang="en-US" baseline="0" dirty="0"/>
              <a:t> </a:t>
            </a:r>
            <a:r>
              <a:rPr lang="en-US" dirty="0"/>
              <a:t>controls (leading SIEMs, Threat Intelligence</a:t>
            </a:r>
            <a:r>
              <a:rPr lang="en-US" baseline="0" dirty="0"/>
              <a:t> </a:t>
            </a:r>
            <a:r>
              <a:rPr lang="en-US" dirty="0"/>
              <a:t>Platforms, network security devices </a:t>
            </a:r>
            <a:r>
              <a:rPr lang="en-US" dirty="0" err="1"/>
              <a:t>etc</a:t>
            </a:r>
            <a:r>
              <a:rPr lang="en-US" dirty="0"/>
              <a:t>),</a:t>
            </a:r>
            <a:r>
              <a:rPr lang="en-US" baseline="0" dirty="0"/>
              <a:t> </a:t>
            </a:r>
            <a:r>
              <a:rPr lang="en-US" dirty="0"/>
              <a:t>empowering customers to mitigate cyberthreats more</a:t>
            </a:r>
            <a:r>
              <a:rPr lang="en-US" baseline="0" dirty="0"/>
              <a:t> </a:t>
            </a:r>
            <a:r>
              <a:rPr lang="en-US" dirty="0"/>
              <a:t>effectively and defend against attacks even</a:t>
            </a:r>
            <a:r>
              <a:rPr lang="en-US" baseline="0" dirty="0"/>
              <a:t> </a:t>
            </a:r>
            <a:r>
              <a:rPr lang="en-US" dirty="0"/>
              <a:t>before they are launched. </a:t>
            </a:r>
          </a:p>
        </p:txBody>
      </p:sp>
      <p:sp>
        <p:nvSpPr>
          <p:cNvPr id="4" name="Slide Number Placeholder 3"/>
          <p:cNvSpPr>
            <a:spLocks noGrp="1"/>
          </p:cNvSpPr>
          <p:nvPr>
            <p:ph type="sldNum" sz="quarter" idx="10"/>
          </p:nvPr>
        </p:nvSpPr>
        <p:spPr/>
        <p:txBody>
          <a:bodyPr/>
          <a:lstStyle/>
          <a:p>
            <a:fld id="{1F4C441E-C369-41FC-8579-0B38C9470C83}" type="slidenum">
              <a:rPr lang="ru-RU" smtClean="0"/>
              <a:t>3</a:t>
            </a:fld>
            <a:endParaRPr lang="ru-RU"/>
          </a:p>
        </p:txBody>
      </p:sp>
    </p:spTree>
    <p:extLst>
      <p:ext uri="{BB962C8B-B14F-4D97-AF65-F5344CB8AC3E}">
        <p14:creationId xmlns:p14="http://schemas.microsoft.com/office/powerpoint/2010/main" val="8873261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8205521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EF9F7BD-D5A3-4E17-B951-0B56D4C16E12}" type="slidenum">
              <a:rPr kumimoji="0" lang="ru-RU" sz="1200" b="0" i="0" u="none" strike="noStrike" kern="1200" cap="none" spc="0" normalizeH="0" baseline="0" noProof="0" smtClean="0">
                <a:ln>
                  <a:noFill/>
                </a:ln>
                <a:solidFill>
                  <a:prstClr val="black"/>
                </a:solidFill>
                <a:effectLst/>
                <a:uLnTx/>
                <a:uFillTx/>
                <a:latin typeface="Calibri"/>
                <a:cs typeface="Arial"/>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ru-RU" sz="1200" b="0" i="0" u="none" strike="noStrike" kern="1200" cap="none" spc="0" normalizeH="0" baseline="0" noProof="0">
              <a:ln>
                <a:noFill/>
              </a:ln>
              <a:solidFill>
                <a:prstClr val="black"/>
              </a:solidFill>
              <a:effectLst/>
              <a:uLnTx/>
              <a:uFillTx/>
              <a:latin typeface="Calibri"/>
              <a:cs typeface="Arial"/>
            </a:endParaRPr>
          </a:p>
        </p:txBody>
      </p:sp>
    </p:spTree>
    <p:extLst>
      <p:ext uri="{BB962C8B-B14F-4D97-AF65-F5344CB8AC3E}">
        <p14:creationId xmlns:p14="http://schemas.microsoft.com/office/powerpoint/2010/main" val="11053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Kaspersky Threat Intelligence also allows customers who, for whatever reason, don’t use our products to</a:t>
            </a:r>
          </a:p>
          <a:p>
            <a:r>
              <a:rPr lang="en-US" dirty="0"/>
              <a:t>benefit from our unique expertise and knowledge of cyber threats.</a:t>
            </a:r>
          </a:p>
          <a:p>
            <a:r>
              <a:rPr lang="en-US" dirty="0"/>
              <a:t>Continuously updated Threat Data Feeds</a:t>
            </a:r>
            <a:r>
              <a:rPr lang="en-US" baseline="0" dirty="0"/>
              <a:t> </a:t>
            </a:r>
            <a:r>
              <a:rPr lang="en-US" dirty="0"/>
              <a:t>contain threat indicators with additional context</a:t>
            </a:r>
            <a:r>
              <a:rPr lang="en-US" baseline="0" dirty="0"/>
              <a:t> </a:t>
            </a:r>
            <a:r>
              <a:rPr lang="en-US" dirty="0"/>
              <a:t>for the most dangerous and prevalent threats.</a:t>
            </a:r>
            <a:r>
              <a:rPr lang="en-US" baseline="0" dirty="0"/>
              <a:t> </a:t>
            </a:r>
            <a:r>
              <a:rPr lang="en-US" dirty="0"/>
              <a:t>They are provided in most widely used formats</a:t>
            </a:r>
            <a:r>
              <a:rPr lang="en-US" baseline="0" dirty="0"/>
              <a:t> </a:t>
            </a:r>
            <a:r>
              <a:rPr lang="en-US" dirty="0"/>
              <a:t>(JSON, STIX, </a:t>
            </a:r>
            <a:r>
              <a:rPr lang="en-US" dirty="0" err="1"/>
              <a:t>OpenIOC</a:t>
            </a:r>
            <a:r>
              <a:rPr lang="en-US" dirty="0"/>
              <a:t>, CSV etc.) with out-of-the-box integrations available for various security</a:t>
            </a:r>
            <a:r>
              <a:rPr lang="en-US" baseline="0" dirty="0"/>
              <a:t> </a:t>
            </a:r>
            <a:r>
              <a:rPr lang="en-US" dirty="0"/>
              <a:t>controls (leading SIEMs, Threat Intelligence</a:t>
            </a:r>
            <a:r>
              <a:rPr lang="en-US" baseline="0" dirty="0"/>
              <a:t> </a:t>
            </a:r>
            <a:r>
              <a:rPr lang="en-US" dirty="0"/>
              <a:t>Platforms, network security devices </a:t>
            </a:r>
            <a:r>
              <a:rPr lang="en-US" dirty="0" err="1"/>
              <a:t>etc</a:t>
            </a:r>
            <a:r>
              <a:rPr lang="en-US" dirty="0"/>
              <a:t>),</a:t>
            </a:r>
            <a:r>
              <a:rPr lang="en-US" baseline="0" dirty="0"/>
              <a:t> </a:t>
            </a:r>
            <a:r>
              <a:rPr lang="en-US" dirty="0"/>
              <a:t>empowering customers to mitigate </a:t>
            </a:r>
            <a:r>
              <a:rPr lang="en-US" dirty="0" err="1"/>
              <a:t>cyberthreats</a:t>
            </a:r>
            <a:r>
              <a:rPr lang="en-US" dirty="0"/>
              <a:t> more</a:t>
            </a:r>
            <a:r>
              <a:rPr lang="en-US" baseline="0" dirty="0"/>
              <a:t> </a:t>
            </a:r>
            <a:r>
              <a:rPr lang="en-US" dirty="0"/>
              <a:t>effectively and defend against attacks even</a:t>
            </a:r>
            <a:r>
              <a:rPr lang="en-US" baseline="0" dirty="0"/>
              <a:t> </a:t>
            </a:r>
            <a:r>
              <a:rPr lang="en-US" dirty="0"/>
              <a:t>before they are launched. </a:t>
            </a:r>
          </a:p>
          <a:p>
            <a:r>
              <a:rPr lang="en-US" sz="1200" kern="1200" dirty="0">
                <a:solidFill>
                  <a:schemeClr val="tx1"/>
                </a:solidFill>
                <a:effectLst/>
                <a:latin typeface="+mn-lt"/>
                <a:ea typeface="+mn-ea"/>
                <a:cs typeface="+mn-cs"/>
              </a:rPr>
              <a:t>Rich context supplied for each of the threats (threat category and risk scoring, time stamps, popularity, WHOIS information etc.) helps security officers to prioritize the alert and categorize it to define the corresponding response process. Kaspersky Threat Data Feeds can be integrated into any SIEM and work alongside any APT solution. </a:t>
            </a:r>
            <a:endParaRPr lang="ru-RU" dirty="0"/>
          </a:p>
        </p:txBody>
      </p:sp>
      <p:sp>
        <p:nvSpPr>
          <p:cNvPr id="4" name="Slide Number Placeholder 3"/>
          <p:cNvSpPr>
            <a:spLocks noGrp="1"/>
          </p:cNvSpPr>
          <p:nvPr>
            <p:ph type="sldNum" sz="quarter" idx="10"/>
          </p:nvPr>
        </p:nvSpPr>
        <p:spPr/>
        <p:txBody>
          <a:bodyPr/>
          <a:lstStyle/>
          <a:p>
            <a:fld id="{1F4C441E-C369-41FC-8579-0B38C9470C83}" type="slidenum">
              <a:rPr lang="ru-RU" smtClean="0"/>
              <a:t>7</a:t>
            </a:fld>
            <a:endParaRPr lang="ru-RU"/>
          </a:p>
        </p:txBody>
      </p:sp>
    </p:spTree>
    <p:extLst>
      <p:ext uri="{BB962C8B-B14F-4D97-AF65-F5344CB8AC3E}">
        <p14:creationId xmlns:p14="http://schemas.microsoft.com/office/powerpoint/2010/main" val="40271472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BEF9F7BD-D5A3-4E17-B951-0B56D4C16E12}" type="slidenum">
              <a:rPr lang="ru-RU" smtClean="0"/>
              <a:t>8</a:t>
            </a:fld>
            <a:endParaRPr lang="ru-RU"/>
          </a:p>
        </p:txBody>
      </p:sp>
    </p:spTree>
    <p:extLst>
      <p:ext uri="{BB962C8B-B14F-4D97-AF65-F5344CB8AC3E}">
        <p14:creationId xmlns:p14="http://schemas.microsoft.com/office/powerpoint/2010/main" val="15271907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BEF9F7BD-D5A3-4E17-B951-0B56D4C16E12}" type="slidenum">
              <a:rPr lang="ru-RU" smtClean="0"/>
              <a:t>9</a:t>
            </a:fld>
            <a:endParaRPr lang="ru-RU"/>
          </a:p>
        </p:txBody>
      </p:sp>
    </p:spTree>
    <p:extLst>
      <p:ext uri="{BB962C8B-B14F-4D97-AF65-F5344CB8AC3E}">
        <p14:creationId xmlns:p14="http://schemas.microsoft.com/office/powerpoint/2010/main" val="20609620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Kaspersky Threat Intelligence also allows customers who, for whatever reason, don’t use our products to</a:t>
            </a:r>
          </a:p>
          <a:p>
            <a:r>
              <a:rPr lang="en-US" dirty="0"/>
              <a:t>benefit from our unique expertise and knowledge of cyber threats.</a:t>
            </a:r>
          </a:p>
          <a:p>
            <a:r>
              <a:rPr lang="en-US" dirty="0"/>
              <a:t>Continuously updated Threat Data Feeds</a:t>
            </a:r>
            <a:r>
              <a:rPr lang="en-US" baseline="0" dirty="0"/>
              <a:t> </a:t>
            </a:r>
            <a:r>
              <a:rPr lang="en-US" dirty="0"/>
              <a:t>contain threat indicators with additional context</a:t>
            </a:r>
            <a:r>
              <a:rPr lang="en-US" baseline="0" dirty="0"/>
              <a:t> </a:t>
            </a:r>
            <a:r>
              <a:rPr lang="en-US" dirty="0"/>
              <a:t>for the most dangerous and prevalent threats.</a:t>
            </a:r>
            <a:r>
              <a:rPr lang="en-US" baseline="0" dirty="0"/>
              <a:t> </a:t>
            </a:r>
            <a:r>
              <a:rPr lang="en-US" dirty="0"/>
              <a:t>They are provided in most widely used formats</a:t>
            </a:r>
            <a:r>
              <a:rPr lang="en-US" baseline="0" dirty="0"/>
              <a:t> </a:t>
            </a:r>
            <a:r>
              <a:rPr lang="en-US" dirty="0"/>
              <a:t>(JSON, STIX, </a:t>
            </a:r>
            <a:r>
              <a:rPr lang="en-US" dirty="0" err="1"/>
              <a:t>OpenIOC</a:t>
            </a:r>
            <a:r>
              <a:rPr lang="en-US" dirty="0"/>
              <a:t>, CSV etc.) with out-of-the-box integrations available for various security</a:t>
            </a:r>
            <a:r>
              <a:rPr lang="en-US" baseline="0" dirty="0"/>
              <a:t> </a:t>
            </a:r>
            <a:r>
              <a:rPr lang="en-US" dirty="0"/>
              <a:t>controls (leading SIEMs, Threat Intelligence</a:t>
            </a:r>
            <a:r>
              <a:rPr lang="en-US" baseline="0" dirty="0"/>
              <a:t> </a:t>
            </a:r>
            <a:r>
              <a:rPr lang="en-US" dirty="0"/>
              <a:t>Platforms, network security devices </a:t>
            </a:r>
            <a:r>
              <a:rPr lang="en-US" dirty="0" err="1"/>
              <a:t>etc</a:t>
            </a:r>
            <a:r>
              <a:rPr lang="en-US" dirty="0"/>
              <a:t>),</a:t>
            </a:r>
            <a:r>
              <a:rPr lang="en-US" baseline="0" dirty="0"/>
              <a:t> </a:t>
            </a:r>
            <a:r>
              <a:rPr lang="en-US" dirty="0"/>
              <a:t>empowering customers to mitigate </a:t>
            </a:r>
            <a:r>
              <a:rPr lang="en-US" dirty="0" err="1"/>
              <a:t>cyberthreats</a:t>
            </a:r>
            <a:r>
              <a:rPr lang="en-US" dirty="0"/>
              <a:t> more</a:t>
            </a:r>
            <a:r>
              <a:rPr lang="en-US" baseline="0" dirty="0"/>
              <a:t> </a:t>
            </a:r>
            <a:r>
              <a:rPr lang="en-US" dirty="0"/>
              <a:t>effectively and defend against attacks even</a:t>
            </a:r>
            <a:r>
              <a:rPr lang="en-US" baseline="0" dirty="0"/>
              <a:t> </a:t>
            </a:r>
            <a:r>
              <a:rPr lang="en-US" dirty="0"/>
              <a:t>before they are launched. </a:t>
            </a:r>
          </a:p>
          <a:p>
            <a:r>
              <a:rPr lang="en-US" sz="1200" kern="1200" dirty="0">
                <a:solidFill>
                  <a:schemeClr val="tx1"/>
                </a:solidFill>
                <a:effectLst/>
                <a:latin typeface="+mn-lt"/>
                <a:ea typeface="+mn-ea"/>
                <a:cs typeface="+mn-cs"/>
              </a:rPr>
              <a:t>Rich context supplied for each of the threats (threat category and risk scoring, time stamps, popularity, WHOIS information etc.) helps security officers to prioritize the alert and categorize it to define the corresponding response process. Kaspersky Threat Data Feeds can be integrated into any SIEM and work alongside any APT solution. </a:t>
            </a:r>
            <a:endParaRPr lang="ru-RU" dirty="0"/>
          </a:p>
        </p:txBody>
      </p:sp>
      <p:sp>
        <p:nvSpPr>
          <p:cNvPr id="4" name="Slide Number Placeholder 3"/>
          <p:cNvSpPr>
            <a:spLocks noGrp="1"/>
          </p:cNvSpPr>
          <p:nvPr>
            <p:ph type="sldNum" sz="quarter" idx="10"/>
          </p:nvPr>
        </p:nvSpPr>
        <p:spPr/>
        <p:txBody>
          <a:bodyPr/>
          <a:lstStyle/>
          <a:p>
            <a:fld id="{1F4C441E-C369-41FC-8579-0B38C9470C83}" type="slidenum">
              <a:rPr lang="ru-RU" smtClean="0"/>
              <a:t>10</a:t>
            </a:fld>
            <a:endParaRPr lang="ru-RU"/>
          </a:p>
        </p:txBody>
      </p:sp>
    </p:spTree>
    <p:extLst>
      <p:ext uri="{BB962C8B-B14F-4D97-AF65-F5344CB8AC3E}">
        <p14:creationId xmlns:p14="http://schemas.microsoft.com/office/powerpoint/2010/main" val="15842279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BEF9F7BD-D5A3-4E17-B951-0B56D4C16E12}" type="slidenum">
              <a:rPr lang="ru-RU" smtClean="0"/>
              <a:t>11</a:t>
            </a:fld>
            <a:endParaRPr lang="ru-RU"/>
          </a:p>
        </p:txBody>
      </p:sp>
    </p:spTree>
    <p:extLst>
      <p:ext uri="{BB962C8B-B14F-4D97-AF65-F5344CB8AC3E}">
        <p14:creationId xmlns:p14="http://schemas.microsoft.com/office/powerpoint/2010/main" val="18666361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Kaspersky Threat Intelligence also allows customers who, for whatever reason, don’t use our products to</a:t>
            </a:r>
          </a:p>
          <a:p>
            <a:r>
              <a:rPr lang="en-US" dirty="0"/>
              <a:t>benefit from our unique expertise and knowledge of cyber threats.</a:t>
            </a:r>
          </a:p>
          <a:p>
            <a:r>
              <a:rPr lang="en-US" dirty="0"/>
              <a:t>Continuously updated Threat Data Feeds</a:t>
            </a:r>
            <a:r>
              <a:rPr lang="en-US" baseline="0" dirty="0"/>
              <a:t> </a:t>
            </a:r>
            <a:r>
              <a:rPr lang="en-US" dirty="0"/>
              <a:t>contain threat indicators with additional context</a:t>
            </a:r>
            <a:r>
              <a:rPr lang="en-US" baseline="0" dirty="0"/>
              <a:t> </a:t>
            </a:r>
            <a:r>
              <a:rPr lang="en-US" dirty="0"/>
              <a:t>for the most dangerous and prevalent threats.</a:t>
            </a:r>
            <a:r>
              <a:rPr lang="en-US" baseline="0" dirty="0"/>
              <a:t> </a:t>
            </a:r>
            <a:r>
              <a:rPr lang="en-US" dirty="0"/>
              <a:t>They are provided in most widely used formats</a:t>
            </a:r>
            <a:r>
              <a:rPr lang="en-US" baseline="0" dirty="0"/>
              <a:t> </a:t>
            </a:r>
            <a:r>
              <a:rPr lang="en-US" dirty="0"/>
              <a:t>(JSON, STIX, </a:t>
            </a:r>
            <a:r>
              <a:rPr lang="en-US" dirty="0" err="1"/>
              <a:t>OpenIOC</a:t>
            </a:r>
            <a:r>
              <a:rPr lang="en-US" dirty="0"/>
              <a:t>, CSV etc.) with out-of-the-box integrations available for various security</a:t>
            </a:r>
            <a:r>
              <a:rPr lang="en-US" baseline="0" dirty="0"/>
              <a:t> </a:t>
            </a:r>
            <a:r>
              <a:rPr lang="en-US" dirty="0"/>
              <a:t>controls (leading SIEMs, Threat Intelligence</a:t>
            </a:r>
            <a:r>
              <a:rPr lang="en-US" baseline="0" dirty="0"/>
              <a:t> </a:t>
            </a:r>
            <a:r>
              <a:rPr lang="en-US" dirty="0"/>
              <a:t>Platforms, network security devices </a:t>
            </a:r>
            <a:r>
              <a:rPr lang="en-US" dirty="0" err="1"/>
              <a:t>etc</a:t>
            </a:r>
            <a:r>
              <a:rPr lang="en-US" dirty="0"/>
              <a:t>),</a:t>
            </a:r>
            <a:r>
              <a:rPr lang="en-US" baseline="0" dirty="0"/>
              <a:t> </a:t>
            </a:r>
            <a:r>
              <a:rPr lang="en-US" dirty="0"/>
              <a:t>empowering customers to mitigate </a:t>
            </a:r>
            <a:r>
              <a:rPr lang="en-US" dirty="0" err="1"/>
              <a:t>cyberthreats</a:t>
            </a:r>
            <a:r>
              <a:rPr lang="en-US" dirty="0"/>
              <a:t> more</a:t>
            </a:r>
            <a:r>
              <a:rPr lang="en-US" baseline="0" dirty="0"/>
              <a:t> </a:t>
            </a:r>
            <a:r>
              <a:rPr lang="en-US" dirty="0"/>
              <a:t>effectively and defend against attacks even</a:t>
            </a:r>
            <a:r>
              <a:rPr lang="en-US" baseline="0" dirty="0"/>
              <a:t> </a:t>
            </a:r>
            <a:r>
              <a:rPr lang="en-US" dirty="0"/>
              <a:t>before they are launched. </a:t>
            </a:r>
          </a:p>
          <a:p>
            <a:r>
              <a:rPr lang="en-US" sz="1200" kern="1200" dirty="0">
                <a:solidFill>
                  <a:schemeClr val="tx1"/>
                </a:solidFill>
                <a:effectLst/>
                <a:latin typeface="+mn-lt"/>
                <a:ea typeface="+mn-ea"/>
                <a:cs typeface="+mn-cs"/>
              </a:rPr>
              <a:t>Rich context supplied for each of the threats (threat category and risk scoring, time stamps, popularity, WHOIS information etc.) helps security officers to prioritize the alert and categorize it to define the corresponding response process. Kaspersky Threat Data Feeds can be integrated into any SIEM and work alongside any APT solution. </a:t>
            </a:r>
            <a:endParaRPr lang="ru-RU" dirty="0"/>
          </a:p>
        </p:txBody>
      </p:sp>
      <p:sp>
        <p:nvSpPr>
          <p:cNvPr id="4" name="Slide Number Placeholder 3"/>
          <p:cNvSpPr>
            <a:spLocks noGrp="1"/>
          </p:cNvSpPr>
          <p:nvPr>
            <p:ph type="sldNum" sz="quarter" idx="10"/>
          </p:nvPr>
        </p:nvSpPr>
        <p:spPr/>
        <p:txBody>
          <a:bodyPr/>
          <a:lstStyle/>
          <a:p>
            <a:fld id="{1F4C441E-C369-41FC-8579-0B38C9470C83}" type="slidenum">
              <a:rPr lang="ru-RU" smtClean="0"/>
              <a:t>12</a:t>
            </a:fld>
            <a:endParaRPr lang="ru-RU"/>
          </a:p>
        </p:txBody>
      </p:sp>
    </p:spTree>
    <p:extLst>
      <p:ext uri="{BB962C8B-B14F-4D97-AF65-F5344CB8AC3E}">
        <p14:creationId xmlns:p14="http://schemas.microsoft.com/office/powerpoint/2010/main" val="18257459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Kaspersky Threat Intelligence also allows customers who, for whatever reason, don’t use our products to</a:t>
            </a:r>
          </a:p>
          <a:p>
            <a:r>
              <a:rPr lang="en-US" dirty="0"/>
              <a:t>benefit from our unique expertise and knowledge of cyber threats.</a:t>
            </a:r>
          </a:p>
          <a:p>
            <a:r>
              <a:rPr lang="en-US" dirty="0"/>
              <a:t>Continuously updated Threat Data Feeds</a:t>
            </a:r>
            <a:r>
              <a:rPr lang="en-US" baseline="0" dirty="0"/>
              <a:t> </a:t>
            </a:r>
            <a:r>
              <a:rPr lang="en-US" dirty="0"/>
              <a:t>contain threat indicators with additional context</a:t>
            </a:r>
            <a:r>
              <a:rPr lang="en-US" baseline="0" dirty="0"/>
              <a:t> </a:t>
            </a:r>
            <a:r>
              <a:rPr lang="en-US" dirty="0"/>
              <a:t>for the most dangerous and prevalent threats.</a:t>
            </a:r>
            <a:r>
              <a:rPr lang="en-US" baseline="0" dirty="0"/>
              <a:t> </a:t>
            </a:r>
            <a:r>
              <a:rPr lang="en-US" dirty="0"/>
              <a:t>They are provided in most widely used formats</a:t>
            </a:r>
            <a:r>
              <a:rPr lang="en-US" baseline="0" dirty="0"/>
              <a:t> </a:t>
            </a:r>
            <a:r>
              <a:rPr lang="en-US" dirty="0"/>
              <a:t>(JSON, STIX, </a:t>
            </a:r>
            <a:r>
              <a:rPr lang="en-US" dirty="0" err="1"/>
              <a:t>OpenIOC</a:t>
            </a:r>
            <a:r>
              <a:rPr lang="en-US" dirty="0"/>
              <a:t>, CSV etc.) with out-of-the-box integrations available for various security</a:t>
            </a:r>
            <a:r>
              <a:rPr lang="en-US" baseline="0" dirty="0"/>
              <a:t> </a:t>
            </a:r>
            <a:r>
              <a:rPr lang="en-US" dirty="0"/>
              <a:t>controls (leading SIEMs, Threat Intelligence</a:t>
            </a:r>
            <a:r>
              <a:rPr lang="en-US" baseline="0" dirty="0"/>
              <a:t> </a:t>
            </a:r>
            <a:r>
              <a:rPr lang="en-US" dirty="0"/>
              <a:t>Platforms, network security devices </a:t>
            </a:r>
            <a:r>
              <a:rPr lang="en-US" dirty="0" err="1"/>
              <a:t>etc</a:t>
            </a:r>
            <a:r>
              <a:rPr lang="en-US" dirty="0"/>
              <a:t>),</a:t>
            </a:r>
            <a:r>
              <a:rPr lang="en-US" baseline="0" dirty="0"/>
              <a:t> </a:t>
            </a:r>
            <a:r>
              <a:rPr lang="en-US" dirty="0"/>
              <a:t>empowering customers to mitigate </a:t>
            </a:r>
            <a:r>
              <a:rPr lang="en-US" dirty="0" err="1"/>
              <a:t>cyberthreats</a:t>
            </a:r>
            <a:r>
              <a:rPr lang="en-US" dirty="0"/>
              <a:t> more</a:t>
            </a:r>
            <a:r>
              <a:rPr lang="en-US" baseline="0" dirty="0"/>
              <a:t> </a:t>
            </a:r>
            <a:r>
              <a:rPr lang="en-US" dirty="0"/>
              <a:t>effectively and defend against attacks even</a:t>
            </a:r>
            <a:r>
              <a:rPr lang="en-US" baseline="0" dirty="0"/>
              <a:t> </a:t>
            </a:r>
            <a:r>
              <a:rPr lang="en-US" dirty="0"/>
              <a:t>before they are launched. </a:t>
            </a:r>
          </a:p>
          <a:p>
            <a:r>
              <a:rPr lang="en-US" sz="1200" kern="1200" dirty="0">
                <a:solidFill>
                  <a:schemeClr val="tx1"/>
                </a:solidFill>
                <a:effectLst/>
                <a:latin typeface="+mn-lt"/>
                <a:ea typeface="+mn-ea"/>
                <a:cs typeface="+mn-cs"/>
              </a:rPr>
              <a:t>Rich context supplied for each of the threats (threat category and risk scoring, time stamps, popularity, WHOIS information etc.) helps security officers to prioritize the alert and categorize it to define the corresponding response process. Kaspersky Threat Data Feeds can be integrated into any SIEM and work alongside any APT solution. </a:t>
            </a:r>
            <a:endParaRPr lang="ru-RU" dirty="0"/>
          </a:p>
        </p:txBody>
      </p:sp>
      <p:sp>
        <p:nvSpPr>
          <p:cNvPr id="4" name="Slide Number Placeholder 3"/>
          <p:cNvSpPr>
            <a:spLocks noGrp="1"/>
          </p:cNvSpPr>
          <p:nvPr>
            <p:ph type="sldNum" sz="quarter" idx="10"/>
          </p:nvPr>
        </p:nvSpPr>
        <p:spPr/>
        <p:txBody>
          <a:bodyPr/>
          <a:lstStyle/>
          <a:p>
            <a:fld id="{1F4C441E-C369-41FC-8579-0B38C9470C83}" type="slidenum">
              <a:rPr lang="ru-RU" smtClean="0"/>
              <a:t>13</a:t>
            </a:fld>
            <a:endParaRPr lang="ru-RU"/>
          </a:p>
        </p:txBody>
      </p:sp>
    </p:spTree>
    <p:extLst>
      <p:ext uri="{BB962C8B-B14F-4D97-AF65-F5344CB8AC3E}">
        <p14:creationId xmlns:p14="http://schemas.microsoft.com/office/powerpoint/2010/main" val="375859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Kaspersky Threat Intelligence also allows customers who, for whatever reason, don’t use our products to</a:t>
            </a:r>
          </a:p>
          <a:p>
            <a:r>
              <a:rPr lang="en-US" dirty="0"/>
              <a:t>benefit from our unique expertise and knowledge of cyber threats.</a:t>
            </a:r>
          </a:p>
          <a:p>
            <a:r>
              <a:rPr lang="en-US" dirty="0"/>
              <a:t>Continuously updated Threat Data Feeds</a:t>
            </a:r>
            <a:r>
              <a:rPr lang="en-US" baseline="0" dirty="0"/>
              <a:t> </a:t>
            </a:r>
            <a:r>
              <a:rPr lang="en-US" dirty="0"/>
              <a:t>contain threat indicators with additional context</a:t>
            </a:r>
            <a:r>
              <a:rPr lang="en-US" baseline="0" dirty="0"/>
              <a:t> </a:t>
            </a:r>
            <a:r>
              <a:rPr lang="en-US" dirty="0"/>
              <a:t>for the most dangerous and prevalent threats.</a:t>
            </a:r>
            <a:r>
              <a:rPr lang="en-US" baseline="0" dirty="0"/>
              <a:t> </a:t>
            </a:r>
            <a:r>
              <a:rPr lang="en-US" dirty="0"/>
              <a:t>They are provided in most widely used formats</a:t>
            </a:r>
            <a:r>
              <a:rPr lang="en-US" baseline="0" dirty="0"/>
              <a:t> </a:t>
            </a:r>
            <a:r>
              <a:rPr lang="en-US" dirty="0"/>
              <a:t>(JSON, STIX, </a:t>
            </a:r>
            <a:r>
              <a:rPr lang="en-US" dirty="0" err="1"/>
              <a:t>OpenIOC</a:t>
            </a:r>
            <a:r>
              <a:rPr lang="en-US" dirty="0"/>
              <a:t>, CSV etc.) with out-of-the-box integrations available for various security</a:t>
            </a:r>
            <a:r>
              <a:rPr lang="en-US" baseline="0" dirty="0"/>
              <a:t> </a:t>
            </a:r>
            <a:r>
              <a:rPr lang="en-US" dirty="0"/>
              <a:t>controls (leading SIEMs, Threat Intelligence</a:t>
            </a:r>
            <a:r>
              <a:rPr lang="en-US" baseline="0" dirty="0"/>
              <a:t> </a:t>
            </a:r>
            <a:r>
              <a:rPr lang="en-US" dirty="0"/>
              <a:t>Platforms, network security devices </a:t>
            </a:r>
            <a:r>
              <a:rPr lang="en-US" dirty="0" err="1"/>
              <a:t>etc</a:t>
            </a:r>
            <a:r>
              <a:rPr lang="en-US" dirty="0"/>
              <a:t>),</a:t>
            </a:r>
            <a:r>
              <a:rPr lang="en-US" baseline="0" dirty="0"/>
              <a:t> </a:t>
            </a:r>
            <a:r>
              <a:rPr lang="en-US" dirty="0"/>
              <a:t>empowering customers to mitigate </a:t>
            </a:r>
            <a:r>
              <a:rPr lang="en-US" dirty="0" err="1"/>
              <a:t>cyberthreats</a:t>
            </a:r>
            <a:r>
              <a:rPr lang="en-US" dirty="0"/>
              <a:t> more</a:t>
            </a:r>
            <a:r>
              <a:rPr lang="en-US" baseline="0" dirty="0"/>
              <a:t> </a:t>
            </a:r>
            <a:r>
              <a:rPr lang="en-US" dirty="0"/>
              <a:t>effectively and defend against attacks even</a:t>
            </a:r>
            <a:r>
              <a:rPr lang="en-US" baseline="0" dirty="0"/>
              <a:t> </a:t>
            </a:r>
            <a:r>
              <a:rPr lang="en-US" dirty="0"/>
              <a:t>before they are launched. </a:t>
            </a:r>
          </a:p>
          <a:p>
            <a:r>
              <a:rPr lang="en-US" sz="1200" kern="1200" dirty="0">
                <a:solidFill>
                  <a:schemeClr val="tx1"/>
                </a:solidFill>
                <a:effectLst/>
                <a:latin typeface="+mn-lt"/>
                <a:ea typeface="+mn-ea"/>
                <a:cs typeface="+mn-cs"/>
              </a:rPr>
              <a:t>Rich context supplied for each of the threats (threat category and risk scoring, time stamps, popularity, WHOIS information etc.) helps security officers to prioritize the alert and categorize it to define the corresponding response process. Kaspersky Threat Data Feeds can be integrated into any SIEM and work alongside any APT solution. </a:t>
            </a:r>
            <a:endParaRPr lang="ru-RU" dirty="0"/>
          </a:p>
        </p:txBody>
      </p:sp>
      <p:sp>
        <p:nvSpPr>
          <p:cNvPr id="4" name="Slide Number Placeholder 3"/>
          <p:cNvSpPr>
            <a:spLocks noGrp="1"/>
          </p:cNvSpPr>
          <p:nvPr>
            <p:ph type="sldNum" sz="quarter" idx="10"/>
          </p:nvPr>
        </p:nvSpPr>
        <p:spPr/>
        <p:txBody>
          <a:bodyPr/>
          <a:lstStyle/>
          <a:p>
            <a:fld id="{1F4C441E-C369-41FC-8579-0B38C9470C83}" type="slidenum">
              <a:rPr lang="ru-RU" smtClean="0"/>
              <a:t>14</a:t>
            </a:fld>
            <a:endParaRPr lang="ru-RU"/>
          </a:p>
        </p:txBody>
      </p:sp>
    </p:spTree>
    <p:extLst>
      <p:ext uri="{BB962C8B-B14F-4D97-AF65-F5344CB8AC3E}">
        <p14:creationId xmlns:p14="http://schemas.microsoft.com/office/powerpoint/2010/main" val="2888112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Kaspersky Threat Intelligence also allows customers who, for whatever reason, don’t use our products to</a:t>
            </a:r>
          </a:p>
          <a:p>
            <a:r>
              <a:rPr lang="en-US" dirty="0"/>
              <a:t>benefit from our unique expertise and knowledge of cyber threats.</a:t>
            </a:r>
          </a:p>
          <a:p>
            <a:r>
              <a:rPr lang="en-US" dirty="0"/>
              <a:t>Continuously updated Threat Data Feeds</a:t>
            </a:r>
            <a:r>
              <a:rPr lang="en-US" baseline="0" dirty="0"/>
              <a:t> </a:t>
            </a:r>
            <a:r>
              <a:rPr lang="en-US" dirty="0"/>
              <a:t>contain threat indicators with additional context</a:t>
            </a:r>
            <a:r>
              <a:rPr lang="en-US" baseline="0" dirty="0"/>
              <a:t> </a:t>
            </a:r>
            <a:r>
              <a:rPr lang="en-US" dirty="0"/>
              <a:t>for the most dangerous and prevalent threats.</a:t>
            </a:r>
            <a:r>
              <a:rPr lang="en-US" baseline="0" dirty="0"/>
              <a:t> </a:t>
            </a:r>
            <a:r>
              <a:rPr lang="en-US" dirty="0"/>
              <a:t>They are provided in most widely used formats</a:t>
            </a:r>
            <a:r>
              <a:rPr lang="en-US" baseline="0" dirty="0"/>
              <a:t> </a:t>
            </a:r>
            <a:r>
              <a:rPr lang="en-US" dirty="0"/>
              <a:t>(JSON, STIX, </a:t>
            </a:r>
            <a:r>
              <a:rPr lang="en-US" dirty="0" err="1"/>
              <a:t>OpenIOC</a:t>
            </a:r>
            <a:r>
              <a:rPr lang="en-US" dirty="0"/>
              <a:t>, CSV etc.) with out-of-the-box integrations available for various security</a:t>
            </a:r>
            <a:r>
              <a:rPr lang="en-US" baseline="0" dirty="0"/>
              <a:t> </a:t>
            </a:r>
            <a:r>
              <a:rPr lang="en-US" dirty="0"/>
              <a:t>controls (leading SIEMs, Threat Intelligence</a:t>
            </a:r>
            <a:r>
              <a:rPr lang="en-US" baseline="0" dirty="0"/>
              <a:t> </a:t>
            </a:r>
            <a:r>
              <a:rPr lang="en-US" dirty="0"/>
              <a:t>Platforms, network security devices </a:t>
            </a:r>
            <a:r>
              <a:rPr lang="en-US" dirty="0" err="1"/>
              <a:t>etc</a:t>
            </a:r>
            <a:r>
              <a:rPr lang="en-US" dirty="0"/>
              <a:t>),</a:t>
            </a:r>
            <a:r>
              <a:rPr lang="en-US" baseline="0" dirty="0"/>
              <a:t> </a:t>
            </a:r>
            <a:r>
              <a:rPr lang="en-US" dirty="0"/>
              <a:t>empowering customers to mitigate </a:t>
            </a:r>
            <a:r>
              <a:rPr lang="en-US" dirty="0" err="1"/>
              <a:t>cyberthreats</a:t>
            </a:r>
            <a:r>
              <a:rPr lang="en-US" dirty="0"/>
              <a:t> more</a:t>
            </a:r>
            <a:r>
              <a:rPr lang="en-US" baseline="0" dirty="0"/>
              <a:t> </a:t>
            </a:r>
            <a:r>
              <a:rPr lang="en-US" dirty="0"/>
              <a:t>effectively and defend against attacks even</a:t>
            </a:r>
            <a:r>
              <a:rPr lang="en-US" baseline="0" dirty="0"/>
              <a:t> </a:t>
            </a:r>
            <a:r>
              <a:rPr lang="en-US" dirty="0"/>
              <a:t>before they are launched. </a:t>
            </a:r>
          </a:p>
          <a:p>
            <a:r>
              <a:rPr lang="en-US" sz="1200" kern="1200" dirty="0">
                <a:solidFill>
                  <a:schemeClr val="tx1"/>
                </a:solidFill>
                <a:effectLst/>
                <a:latin typeface="+mn-lt"/>
                <a:ea typeface="+mn-ea"/>
                <a:cs typeface="+mn-cs"/>
              </a:rPr>
              <a:t>Rich context supplied for each of the threats (threat category and risk scoring, time stamps, popularity, WHOIS information etc.) helps security officers to prioritize the alert and categorize it to define the corresponding response process. Kaspersky Threat Data Feeds can be integrated into any SIEM and work alongside any APT solution. </a:t>
            </a:r>
            <a:endParaRPr lang="ru-RU" dirty="0"/>
          </a:p>
        </p:txBody>
      </p:sp>
      <p:sp>
        <p:nvSpPr>
          <p:cNvPr id="4" name="Slide Number Placeholder 3"/>
          <p:cNvSpPr>
            <a:spLocks noGrp="1"/>
          </p:cNvSpPr>
          <p:nvPr>
            <p:ph type="sldNum" sz="quarter" idx="10"/>
          </p:nvPr>
        </p:nvSpPr>
        <p:spPr/>
        <p:txBody>
          <a:bodyPr/>
          <a:lstStyle/>
          <a:p>
            <a:fld id="{1F4C441E-C369-41FC-8579-0B38C9470C83}" type="slidenum">
              <a:rPr lang="ru-RU" smtClean="0"/>
              <a:t>15</a:t>
            </a:fld>
            <a:endParaRPr lang="ru-RU"/>
          </a:p>
        </p:txBody>
      </p:sp>
    </p:spTree>
    <p:extLst>
      <p:ext uri="{BB962C8B-B14F-4D97-AF65-F5344CB8AC3E}">
        <p14:creationId xmlns:p14="http://schemas.microsoft.com/office/powerpoint/2010/main" val="29709166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Kaspersky Threat Intelligence also allows customers who, for whatever reason, don’t use our products to</a:t>
            </a:r>
          </a:p>
          <a:p>
            <a:r>
              <a:rPr lang="en-US" dirty="0"/>
              <a:t>benefit from our unique expertise and knowledge of cyber threats.</a:t>
            </a:r>
          </a:p>
          <a:p>
            <a:r>
              <a:rPr lang="en-US" dirty="0"/>
              <a:t>Continuously updated Threat Data Feeds</a:t>
            </a:r>
            <a:r>
              <a:rPr lang="en-US" baseline="0" dirty="0"/>
              <a:t> </a:t>
            </a:r>
            <a:r>
              <a:rPr lang="en-US" dirty="0"/>
              <a:t>contain threat indicators with additional context</a:t>
            </a:r>
            <a:r>
              <a:rPr lang="en-US" baseline="0" dirty="0"/>
              <a:t> </a:t>
            </a:r>
            <a:r>
              <a:rPr lang="en-US" dirty="0"/>
              <a:t>for the most dangerous and prevalent threats.</a:t>
            </a:r>
            <a:r>
              <a:rPr lang="en-US" baseline="0" dirty="0"/>
              <a:t> </a:t>
            </a:r>
            <a:r>
              <a:rPr lang="en-US" dirty="0"/>
              <a:t>They are provided in most widely used formats</a:t>
            </a:r>
            <a:r>
              <a:rPr lang="en-US" baseline="0" dirty="0"/>
              <a:t> </a:t>
            </a:r>
            <a:r>
              <a:rPr lang="en-US" dirty="0"/>
              <a:t>(JSON, STIX, </a:t>
            </a:r>
            <a:r>
              <a:rPr lang="en-US" dirty="0" err="1"/>
              <a:t>OpenIOC</a:t>
            </a:r>
            <a:r>
              <a:rPr lang="en-US" dirty="0"/>
              <a:t>, CSV etc.) with out-of-the-box integrations available for various security</a:t>
            </a:r>
            <a:r>
              <a:rPr lang="en-US" baseline="0" dirty="0"/>
              <a:t> </a:t>
            </a:r>
            <a:r>
              <a:rPr lang="en-US" dirty="0"/>
              <a:t>controls (leading SIEMs, Threat Intelligence</a:t>
            </a:r>
            <a:r>
              <a:rPr lang="en-US" baseline="0" dirty="0"/>
              <a:t> </a:t>
            </a:r>
            <a:r>
              <a:rPr lang="en-US" dirty="0"/>
              <a:t>Platforms, network security devices </a:t>
            </a:r>
            <a:r>
              <a:rPr lang="en-US" dirty="0" err="1"/>
              <a:t>etc</a:t>
            </a:r>
            <a:r>
              <a:rPr lang="en-US" dirty="0"/>
              <a:t>),</a:t>
            </a:r>
            <a:r>
              <a:rPr lang="en-US" baseline="0" dirty="0"/>
              <a:t> </a:t>
            </a:r>
            <a:r>
              <a:rPr lang="en-US" dirty="0"/>
              <a:t>empowering customers to mitigate </a:t>
            </a:r>
            <a:r>
              <a:rPr lang="en-US" dirty="0" err="1"/>
              <a:t>cyberthreats</a:t>
            </a:r>
            <a:r>
              <a:rPr lang="en-US" dirty="0"/>
              <a:t> more</a:t>
            </a:r>
            <a:r>
              <a:rPr lang="en-US" baseline="0" dirty="0"/>
              <a:t> </a:t>
            </a:r>
            <a:r>
              <a:rPr lang="en-US" dirty="0"/>
              <a:t>effectively and defend against attacks even</a:t>
            </a:r>
            <a:r>
              <a:rPr lang="en-US" baseline="0" dirty="0"/>
              <a:t> </a:t>
            </a:r>
            <a:r>
              <a:rPr lang="en-US" dirty="0"/>
              <a:t>before they are launched. </a:t>
            </a:r>
          </a:p>
          <a:p>
            <a:r>
              <a:rPr lang="en-US" sz="1200" kern="1200" dirty="0">
                <a:solidFill>
                  <a:schemeClr val="tx1"/>
                </a:solidFill>
                <a:effectLst/>
                <a:latin typeface="+mn-lt"/>
                <a:ea typeface="+mn-ea"/>
                <a:cs typeface="+mn-cs"/>
              </a:rPr>
              <a:t>Rich context supplied for each of the threats (threat category and risk scoring, time stamps, popularity, WHOIS information etc.) helps security officers to prioritize the alert and categorize it to define the corresponding response process. Kaspersky Threat Data Feeds can be integrated into any SIEM and work alongside any APT solution. </a:t>
            </a:r>
            <a:endParaRPr lang="ru-RU" dirty="0"/>
          </a:p>
        </p:txBody>
      </p:sp>
      <p:sp>
        <p:nvSpPr>
          <p:cNvPr id="4" name="Slide Number Placeholder 3"/>
          <p:cNvSpPr>
            <a:spLocks noGrp="1"/>
          </p:cNvSpPr>
          <p:nvPr>
            <p:ph type="sldNum" sz="quarter" idx="10"/>
          </p:nvPr>
        </p:nvSpPr>
        <p:spPr/>
        <p:txBody>
          <a:bodyPr/>
          <a:lstStyle/>
          <a:p>
            <a:fld id="{1F4C441E-C369-41FC-8579-0B38C9470C83}" type="slidenum">
              <a:rPr lang="ru-RU" smtClean="0"/>
              <a:t>16</a:t>
            </a:fld>
            <a:endParaRPr lang="ru-RU"/>
          </a:p>
        </p:txBody>
      </p:sp>
    </p:spTree>
    <p:extLst>
      <p:ext uri="{BB962C8B-B14F-4D97-AF65-F5344CB8AC3E}">
        <p14:creationId xmlns:p14="http://schemas.microsoft.com/office/powerpoint/2010/main" val="25792428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Kaspersky Threat Intelligence also allows customers who, for whatever reason, don’t use our products to</a:t>
            </a:r>
          </a:p>
          <a:p>
            <a:r>
              <a:rPr lang="en-US" dirty="0"/>
              <a:t>benefit from our unique expertise and knowledge of cyber threats.</a:t>
            </a:r>
          </a:p>
          <a:p>
            <a:r>
              <a:rPr lang="en-US" dirty="0"/>
              <a:t>Continuously updated Threat Data Feeds</a:t>
            </a:r>
            <a:r>
              <a:rPr lang="en-US" baseline="0" dirty="0"/>
              <a:t> </a:t>
            </a:r>
            <a:r>
              <a:rPr lang="en-US" dirty="0"/>
              <a:t>contain threat indicators with additional context</a:t>
            </a:r>
            <a:r>
              <a:rPr lang="en-US" baseline="0" dirty="0"/>
              <a:t> </a:t>
            </a:r>
            <a:r>
              <a:rPr lang="en-US" dirty="0"/>
              <a:t>for the most dangerous and prevalent threats.</a:t>
            </a:r>
            <a:r>
              <a:rPr lang="en-US" baseline="0" dirty="0"/>
              <a:t> </a:t>
            </a:r>
            <a:r>
              <a:rPr lang="en-US" dirty="0"/>
              <a:t>They are provided in most widely used formats</a:t>
            </a:r>
            <a:r>
              <a:rPr lang="en-US" baseline="0" dirty="0"/>
              <a:t> </a:t>
            </a:r>
            <a:r>
              <a:rPr lang="en-US" dirty="0"/>
              <a:t>(JSON, STIX, </a:t>
            </a:r>
            <a:r>
              <a:rPr lang="en-US" dirty="0" err="1"/>
              <a:t>OpenIOC</a:t>
            </a:r>
            <a:r>
              <a:rPr lang="en-US" dirty="0"/>
              <a:t>, CSV etc.) with out-of-the-box integrations available for various security</a:t>
            </a:r>
            <a:r>
              <a:rPr lang="en-US" baseline="0" dirty="0"/>
              <a:t> </a:t>
            </a:r>
            <a:r>
              <a:rPr lang="en-US" dirty="0"/>
              <a:t>controls (leading SIEMs, Threat Intelligence</a:t>
            </a:r>
            <a:r>
              <a:rPr lang="en-US" baseline="0" dirty="0"/>
              <a:t> </a:t>
            </a:r>
            <a:r>
              <a:rPr lang="en-US" dirty="0"/>
              <a:t>Platforms, network security devices </a:t>
            </a:r>
            <a:r>
              <a:rPr lang="en-US" dirty="0" err="1"/>
              <a:t>etc</a:t>
            </a:r>
            <a:r>
              <a:rPr lang="en-US" dirty="0"/>
              <a:t>),</a:t>
            </a:r>
            <a:r>
              <a:rPr lang="en-US" baseline="0" dirty="0"/>
              <a:t> </a:t>
            </a:r>
            <a:r>
              <a:rPr lang="en-US" dirty="0"/>
              <a:t>empowering customers to mitigate </a:t>
            </a:r>
            <a:r>
              <a:rPr lang="en-US" dirty="0" err="1"/>
              <a:t>cyberthreats</a:t>
            </a:r>
            <a:r>
              <a:rPr lang="en-US" dirty="0"/>
              <a:t> more</a:t>
            </a:r>
            <a:r>
              <a:rPr lang="en-US" baseline="0" dirty="0"/>
              <a:t> </a:t>
            </a:r>
            <a:r>
              <a:rPr lang="en-US" dirty="0"/>
              <a:t>effectively and defend against attacks even</a:t>
            </a:r>
            <a:r>
              <a:rPr lang="en-US" baseline="0" dirty="0"/>
              <a:t> </a:t>
            </a:r>
            <a:r>
              <a:rPr lang="en-US" dirty="0"/>
              <a:t>before they are launched. </a:t>
            </a:r>
          </a:p>
          <a:p>
            <a:r>
              <a:rPr lang="en-US" sz="1200" kern="1200" dirty="0">
                <a:solidFill>
                  <a:schemeClr val="tx1"/>
                </a:solidFill>
                <a:effectLst/>
                <a:latin typeface="+mn-lt"/>
                <a:ea typeface="+mn-ea"/>
                <a:cs typeface="+mn-cs"/>
              </a:rPr>
              <a:t>Rich context supplied for each of the threats (threat category and risk scoring, time stamps, popularity, WHOIS information etc.) helps security officers to prioritize the alert and categorize it to define the corresponding response process. Kaspersky Threat Data Feeds can be integrated into any SIEM and work alongside any APT solution. </a:t>
            </a:r>
            <a:endParaRPr lang="ru-RU" dirty="0"/>
          </a:p>
        </p:txBody>
      </p:sp>
      <p:sp>
        <p:nvSpPr>
          <p:cNvPr id="4" name="Slide Number Placeholder 3"/>
          <p:cNvSpPr>
            <a:spLocks noGrp="1"/>
          </p:cNvSpPr>
          <p:nvPr>
            <p:ph type="sldNum" sz="quarter" idx="10"/>
          </p:nvPr>
        </p:nvSpPr>
        <p:spPr/>
        <p:txBody>
          <a:bodyPr/>
          <a:lstStyle/>
          <a:p>
            <a:fld id="{1F4C441E-C369-41FC-8579-0B38C9470C83}" type="slidenum">
              <a:rPr lang="ru-RU" smtClean="0"/>
              <a:t>17</a:t>
            </a:fld>
            <a:endParaRPr lang="ru-RU"/>
          </a:p>
        </p:txBody>
      </p:sp>
    </p:spTree>
    <p:extLst>
      <p:ext uri="{BB962C8B-B14F-4D97-AF65-F5344CB8AC3E}">
        <p14:creationId xmlns:p14="http://schemas.microsoft.com/office/powerpoint/2010/main" val="37714057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Kaspersky Threat Intelligence also allows customers who, for whatever reason, don’t use our products to</a:t>
            </a:r>
          </a:p>
          <a:p>
            <a:r>
              <a:rPr lang="en-US" dirty="0"/>
              <a:t>benefit from our unique expertise and knowledge of cyber threats.</a:t>
            </a:r>
          </a:p>
          <a:p>
            <a:r>
              <a:rPr lang="en-US" dirty="0"/>
              <a:t>Continuously updated Threat Data Feeds</a:t>
            </a:r>
            <a:r>
              <a:rPr lang="en-US" baseline="0" dirty="0"/>
              <a:t> </a:t>
            </a:r>
            <a:r>
              <a:rPr lang="en-US" dirty="0"/>
              <a:t>contain threat indicators with additional context</a:t>
            </a:r>
            <a:r>
              <a:rPr lang="en-US" baseline="0" dirty="0"/>
              <a:t> </a:t>
            </a:r>
            <a:r>
              <a:rPr lang="en-US" dirty="0"/>
              <a:t>for the most dangerous and prevalent threats.</a:t>
            </a:r>
            <a:r>
              <a:rPr lang="en-US" baseline="0" dirty="0"/>
              <a:t> </a:t>
            </a:r>
            <a:r>
              <a:rPr lang="en-US" dirty="0"/>
              <a:t>They are provided in most widely used formats</a:t>
            </a:r>
            <a:r>
              <a:rPr lang="en-US" baseline="0" dirty="0"/>
              <a:t> </a:t>
            </a:r>
            <a:r>
              <a:rPr lang="en-US" dirty="0"/>
              <a:t>(JSON, STIX, </a:t>
            </a:r>
            <a:r>
              <a:rPr lang="en-US" dirty="0" err="1"/>
              <a:t>OpenIOC</a:t>
            </a:r>
            <a:r>
              <a:rPr lang="en-US" dirty="0"/>
              <a:t>, CSV etc.) with out-of-the-box integrations available for various security</a:t>
            </a:r>
            <a:r>
              <a:rPr lang="en-US" baseline="0" dirty="0"/>
              <a:t> </a:t>
            </a:r>
            <a:r>
              <a:rPr lang="en-US" dirty="0"/>
              <a:t>controls (leading SIEMs, Threat Intelligence</a:t>
            </a:r>
            <a:r>
              <a:rPr lang="en-US" baseline="0" dirty="0"/>
              <a:t> </a:t>
            </a:r>
            <a:r>
              <a:rPr lang="en-US" dirty="0"/>
              <a:t>Platforms, network security devices </a:t>
            </a:r>
            <a:r>
              <a:rPr lang="en-US" dirty="0" err="1"/>
              <a:t>etc</a:t>
            </a:r>
            <a:r>
              <a:rPr lang="en-US" dirty="0"/>
              <a:t>),</a:t>
            </a:r>
            <a:r>
              <a:rPr lang="en-US" baseline="0" dirty="0"/>
              <a:t> </a:t>
            </a:r>
            <a:r>
              <a:rPr lang="en-US" dirty="0"/>
              <a:t>empowering customers to mitigate </a:t>
            </a:r>
            <a:r>
              <a:rPr lang="en-US" dirty="0" err="1"/>
              <a:t>cyberthreats</a:t>
            </a:r>
            <a:r>
              <a:rPr lang="en-US" dirty="0"/>
              <a:t> more</a:t>
            </a:r>
            <a:r>
              <a:rPr lang="en-US" baseline="0" dirty="0"/>
              <a:t> </a:t>
            </a:r>
            <a:r>
              <a:rPr lang="en-US" dirty="0"/>
              <a:t>effectively and defend against attacks even</a:t>
            </a:r>
            <a:r>
              <a:rPr lang="en-US" baseline="0" dirty="0"/>
              <a:t> </a:t>
            </a:r>
            <a:r>
              <a:rPr lang="en-US" dirty="0"/>
              <a:t>before they are launched. </a:t>
            </a:r>
          </a:p>
          <a:p>
            <a:r>
              <a:rPr lang="en-US" sz="1200" kern="1200" dirty="0">
                <a:solidFill>
                  <a:schemeClr val="tx1"/>
                </a:solidFill>
                <a:effectLst/>
                <a:latin typeface="+mn-lt"/>
                <a:ea typeface="+mn-ea"/>
                <a:cs typeface="+mn-cs"/>
              </a:rPr>
              <a:t>Rich context supplied for each of the threats (threat category and risk scoring, time stamps, popularity, WHOIS information etc.) helps security officers to prioritize the alert and categorize it to define the corresponding response process. Kaspersky Threat Data Feeds can be integrated into any SIEM and work alongside any APT solution. </a:t>
            </a:r>
            <a:endParaRPr lang="ru-RU" dirty="0"/>
          </a:p>
        </p:txBody>
      </p:sp>
      <p:sp>
        <p:nvSpPr>
          <p:cNvPr id="4" name="Slide Number Placeholder 3"/>
          <p:cNvSpPr>
            <a:spLocks noGrp="1"/>
          </p:cNvSpPr>
          <p:nvPr>
            <p:ph type="sldNum" sz="quarter" idx="10"/>
          </p:nvPr>
        </p:nvSpPr>
        <p:spPr/>
        <p:txBody>
          <a:bodyPr/>
          <a:lstStyle/>
          <a:p>
            <a:fld id="{1F4C441E-C369-41FC-8579-0B38C9470C83}" type="slidenum">
              <a:rPr lang="ru-RU" smtClean="0"/>
              <a:t>18</a:t>
            </a:fld>
            <a:endParaRPr lang="ru-RU"/>
          </a:p>
        </p:txBody>
      </p:sp>
    </p:spTree>
    <p:extLst>
      <p:ext uri="{BB962C8B-B14F-4D97-AF65-F5344CB8AC3E}">
        <p14:creationId xmlns:p14="http://schemas.microsoft.com/office/powerpoint/2010/main" val="15446829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EF9F7BD-D5A3-4E17-B951-0B56D4C16E12}" type="slidenum">
              <a:rPr kumimoji="0" lang="ru-RU" sz="1200" b="0" i="0" u="none" strike="noStrike" kern="1200" cap="none" spc="0" normalizeH="0" baseline="0" noProof="0" smtClean="0">
                <a:ln>
                  <a:noFill/>
                </a:ln>
                <a:solidFill>
                  <a:prstClr val="black"/>
                </a:solidFill>
                <a:effectLst/>
                <a:uLnTx/>
                <a:uFillTx/>
                <a:latin typeface="Calibri"/>
                <a:cs typeface="Arial"/>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ru-RU" sz="1200" b="0" i="0" u="none" strike="noStrike" kern="1200" cap="none" spc="0" normalizeH="0" baseline="0" noProof="0">
              <a:ln>
                <a:noFill/>
              </a:ln>
              <a:solidFill>
                <a:prstClr val="black"/>
              </a:solidFill>
              <a:effectLst/>
              <a:uLnTx/>
              <a:uFillTx/>
              <a:latin typeface="Calibri"/>
              <a:cs typeface="Arial"/>
            </a:endParaRPr>
          </a:p>
        </p:txBody>
      </p:sp>
    </p:spTree>
    <p:extLst>
      <p:ext uri="{BB962C8B-B14F-4D97-AF65-F5344CB8AC3E}">
        <p14:creationId xmlns:p14="http://schemas.microsoft.com/office/powerpoint/2010/main" val="6883649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Kaspersky Threat Intelligence also allows customers who, for whatever reason, don’t use our products to</a:t>
            </a:r>
          </a:p>
          <a:p>
            <a:r>
              <a:rPr lang="en-US" dirty="0"/>
              <a:t>benefit from our unique expertise and knowledge of cyber threats.</a:t>
            </a:r>
          </a:p>
          <a:p>
            <a:r>
              <a:rPr lang="en-US" dirty="0"/>
              <a:t>Continuously updated Threat Data Feeds</a:t>
            </a:r>
            <a:r>
              <a:rPr lang="en-US" baseline="0" dirty="0"/>
              <a:t> </a:t>
            </a:r>
            <a:r>
              <a:rPr lang="en-US" dirty="0"/>
              <a:t>contain threat indicators with additional context</a:t>
            </a:r>
            <a:r>
              <a:rPr lang="en-US" baseline="0" dirty="0"/>
              <a:t> </a:t>
            </a:r>
            <a:r>
              <a:rPr lang="en-US" dirty="0"/>
              <a:t>for the most dangerous and prevalent threats.</a:t>
            </a:r>
            <a:r>
              <a:rPr lang="en-US" baseline="0" dirty="0"/>
              <a:t> </a:t>
            </a:r>
            <a:r>
              <a:rPr lang="en-US" dirty="0"/>
              <a:t>They are provided in most widely used formats</a:t>
            </a:r>
            <a:r>
              <a:rPr lang="en-US" baseline="0" dirty="0"/>
              <a:t> </a:t>
            </a:r>
            <a:r>
              <a:rPr lang="en-US" dirty="0"/>
              <a:t>(JSON, STIX, </a:t>
            </a:r>
            <a:r>
              <a:rPr lang="en-US" dirty="0" err="1"/>
              <a:t>OpenIOC</a:t>
            </a:r>
            <a:r>
              <a:rPr lang="en-US" dirty="0"/>
              <a:t>, CSV etc.) with out-of-the-box integrations available for various security</a:t>
            </a:r>
            <a:r>
              <a:rPr lang="en-US" baseline="0" dirty="0"/>
              <a:t> </a:t>
            </a:r>
            <a:r>
              <a:rPr lang="en-US" dirty="0"/>
              <a:t>controls (leading SIEMs, Threat Intelligence</a:t>
            </a:r>
            <a:r>
              <a:rPr lang="en-US" baseline="0" dirty="0"/>
              <a:t> </a:t>
            </a:r>
            <a:r>
              <a:rPr lang="en-US" dirty="0"/>
              <a:t>Platforms, network security devices </a:t>
            </a:r>
            <a:r>
              <a:rPr lang="en-US" dirty="0" err="1"/>
              <a:t>etc</a:t>
            </a:r>
            <a:r>
              <a:rPr lang="en-US" dirty="0"/>
              <a:t>),</a:t>
            </a:r>
            <a:r>
              <a:rPr lang="en-US" baseline="0" dirty="0"/>
              <a:t> </a:t>
            </a:r>
            <a:r>
              <a:rPr lang="en-US" dirty="0"/>
              <a:t>empowering customers to mitigate </a:t>
            </a:r>
            <a:r>
              <a:rPr lang="en-US" dirty="0" err="1"/>
              <a:t>cyberthreats</a:t>
            </a:r>
            <a:r>
              <a:rPr lang="en-US" dirty="0"/>
              <a:t> more</a:t>
            </a:r>
            <a:r>
              <a:rPr lang="en-US" baseline="0" dirty="0"/>
              <a:t> </a:t>
            </a:r>
            <a:r>
              <a:rPr lang="en-US" dirty="0"/>
              <a:t>effectively and defend against attacks even</a:t>
            </a:r>
            <a:r>
              <a:rPr lang="en-US" baseline="0" dirty="0"/>
              <a:t> </a:t>
            </a:r>
            <a:r>
              <a:rPr lang="en-US" dirty="0"/>
              <a:t>before they are launched. </a:t>
            </a:r>
          </a:p>
          <a:p>
            <a:r>
              <a:rPr lang="en-US" sz="1200" kern="1200" dirty="0">
                <a:solidFill>
                  <a:schemeClr val="tx1"/>
                </a:solidFill>
                <a:effectLst/>
                <a:latin typeface="+mn-lt"/>
                <a:ea typeface="+mn-ea"/>
                <a:cs typeface="+mn-cs"/>
              </a:rPr>
              <a:t>Rich context supplied for each of the threats (threat category and risk scoring, time stamps, popularity, WHOIS information etc.) helps security officers to prioritize the alert and categorize it to define the corresponding response process. Kaspersky Threat Data Feeds can be integrated into any SIEM and work alongside any APT solution. </a:t>
            </a:r>
            <a:endParaRPr lang="ru-RU" dirty="0"/>
          </a:p>
        </p:txBody>
      </p:sp>
      <p:sp>
        <p:nvSpPr>
          <p:cNvPr id="4" name="Slide Number Placeholder 3"/>
          <p:cNvSpPr>
            <a:spLocks noGrp="1"/>
          </p:cNvSpPr>
          <p:nvPr>
            <p:ph type="sldNum" sz="quarter" idx="10"/>
          </p:nvPr>
        </p:nvSpPr>
        <p:spPr/>
        <p:txBody>
          <a:bodyPr/>
          <a:lstStyle/>
          <a:p>
            <a:fld id="{1F4C441E-C369-41FC-8579-0B38C9470C83}" type="slidenum">
              <a:rPr lang="ru-RU" smtClean="0"/>
              <a:t>21</a:t>
            </a:fld>
            <a:endParaRPr lang="ru-RU"/>
          </a:p>
        </p:txBody>
      </p:sp>
    </p:spTree>
    <p:extLst>
      <p:ext uri="{BB962C8B-B14F-4D97-AF65-F5344CB8AC3E}">
        <p14:creationId xmlns:p14="http://schemas.microsoft.com/office/powerpoint/2010/main" val="9736828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Kaspersky Threat Intelligence also allows customers who, for whatever reason, don’t use our products to</a:t>
            </a:r>
          </a:p>
          <a:p>
            <a:r>
              <a:rPr lang="en-US" dirty="0"/>
              <a:t>benefit from our unique expertise and knowledge of cyber threats.</a:t>
            </a:r>
          </a:p>
          <a:p>
            <a:r>
              <a:rPr lang="en-US" dirty="0"/>
              <a:t>Continuously updated Threat Data Feeds</a:t>
            </a:r>
            <a:r>
              <a:rPr lang="en-US" baseline="0" dirty="0"/>
              <a:t> </a:t>
            </a:r>
            <a:r>
              <a:rPr lang="en-US" dirty="0"/>
              <a:t>contain threat indicators with additional context</a:t>
            </a:r>
            <a:r>
              <a:rPr lang="en-US" baseline="0" dirty="0"/>
              <a:t> </a:t>
            </a:r>
            <a:r>
              <a:rPr lang="en-US" dirty="0"/>
              <a:t>for the most dangerous and prevalent threats.</a:t>
            </a:r>
            <a:r>
              <a:rPr lang="en-US" baseline="0" dirty="0"/>
              <a:t> </a:t>
            </a:r>
            <a:r>
              <a:rPr lang="en-US" dirty="0"/>
              <a:t>They are provided in most widely used formats</a:t>
            </a:r>
            <a:r>
              <a:rPr lang="en-US" baseline="0" dirty="0"/>
              <a:t> </a:t>
            </a:r>
            <a:r>
              <a:rPr lang="en-US" dirty="0"/>
              <a:t>(JSON, STIX, </a:t>
            </a:r>
            <a:r>
              <a:rPr lang="en-US" dirty="0" err="1"/>
              <a:t>OpenIOC</a:t>
            </a:r>
            <a:r>
              <a:rPr lang="en-US" dirty="0"/>
              <a:t>, CSV etc.) with out-of-the-box integrations available for various security</a:t>
            </a:r>
            <a:r>
              <a:rPr lang="en-US" baseline="0" dirty="0"/>
              <a:t> </a:t>
            </a:r>
            <a:r>
              <a:rPr lang="en-US" dirty="0"/>
              <a:t>controls (leading SIEMs, Threat Intelligence</a:t>
            </a:r>
            <a:r>
              <a:rPr lang="en-US" baseline="0" dirty="0"/>
              <a:t> </a:t>
            </a:r>
            <a:r>
              <a:rPr lang="en-US" dirty="0"/>
              <a:t>Platforms, network security devices </a:t>
            </a:r>
            <a:r>
              <a:rPr lang="en-US" dirty="0" err="1"/>
              <a:t>etc</a:t>
            </a:r>
            <a:r>
              <a:rPr lang="en-US" dirty="0"/>
              <a:t>),</a:t>
            </a:r>
            <a:r>
              <a:rPr lang="en-US" baseline="0" dirty="0"/>
              <a:t> </a:t>
            </a:r>
            <a:r>
              <a:rPr lang="en-US" dirty="0"/>
              <a:t>empowering customers to mitigate </a:t>
            </a:r>
            <a:r>
              <a:rPr lang="en-US" dirty="0" err="1"/>
              <a:t>cyberthreats</a:t>
            </a:r>
            <a:r>
              <a:rPr lang="en-US" dirty="0"/>
              <a:t> more</a:t>
            </a:r>
            <a:r>
              <a:rPr lang="en-US" baseline="0" dirty="0"/>
              <a:t> </a:t>
            </a:r>
            <a:r>
              <a:rPr lang="en-US" dirty="0"/>
              <a:t>effectively and defend against attacks even</a:t>
            </a:r>
            <a:r>
              <a:rPr lang="en-US" baseline="0" dirty="0"/>
              <a:t> </a:t>
            </a:r>
            <a:r>
              <a:rPr lang="en-US" dirty="0"/>
              <a:t>before they are launched. </a:t>
            </a:r>
          </a:p>
          <a:p>
            <a:r>
              <a:rPr lang="en-US" sz="1200" kern="1200" dirty="0">
                <a:solidFill>
                  <a:schemeClr val="tx1"/>
                </a:solidFill>
                <a:effectLst/>
                <a:latin typeface="+mn-lt"/>
                <a:ea typeface="+mn-ea"/>
                <a:cs typeface="+mn-cs"/>
              </a:rPr>
              <a:t>Rich context supplied for each of the threats (threat category and risk scoring, time stamps, popularity, WHOIS information etc.) helps security officers to prioritize the alert and categorize it to define the corresponding response process. Kaspersky Threat Data Feeds can be integrated into any SIEM and work alongside any APT solution. </a:t>
            </a:r>
            <a:endParaRPr lang="ru-RU" dirty="0"/>
          </a:p>
        </p:txBody>
      </p:sp>
      <p:sp>
        <p:nvSpPr>
          <p:cNvPr id="4" name="Slide Number Placeholder 3"/>
          <p:cNvSpPr>
            <a:spLocks noGrp="1"/>
          </p:cNvSpPr>
          <p:nvPr>
            <p:ph type="sldNum" sz="quarter" idx="10"/>
          </p:nvPr>
        </p:nvSpPr>
        <p:spPr/>
        <p:txBody>
          <a:bodyPr/>
          <a:lstStyle/>
          <a:p>
            <a:fld id="{1F4C441E-C369-41FC-8579-0B38C9470C83}" type="slidenum">
              <a:rPr lang="ru-RU" smtClean="0"/>
              <a:t>22</a:t>
            </a:fld>
            <a:endParaRPr lang="ru-RU"/>
          </a:p>
        </p:txBody>
      </p:sp>
    </p:spTree>
    <p:extLst>
      <p:ext uri="{BB962C8B-B14F-4D97-AF65-F5344CB8AC3E}">
        <p14:creationId xmlns:p14="http://schemas.microsoft.com/office/powerpoint/2010/main" val="828682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EF9F7BD-D5A3-4E17-B951-0B56D4C16E12}" type="slidenum">
              <a:rPr kumimoji="0" lang="ru-RU" sz="1200" b="0" i="0" u="none" strike="noStrike" kern="1200" cap="none" spc="0" normalizeH="0" baseline="0" noProof="0" smtClean="0">
                <a:ln>
                  <a:noFill/>
                </a:ln>
                <a:solidFill>
                  <a:prstClr val="black"/>
                </a:solidFill>
                <a:effectLst/>
                <a:uLnTx/>
                <a:uFillTx/>
                <a:latin typeface="Calibri"/>
                <a:cs typeface="Arial"/>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ru-RU" sz="1200" b="0" i="0" u="none" strike="noStrike" kern="1200" cap="none" spc="0" normalizeH="0" baseline="0" noProof="0">
              <a:ln>
                <a:noFill/>
              </a:ln>
              <a:solidFill>
                <a:prstClr val="black"/>
              </a:solidFill>
              <a:effectLst/>
              <a:uLnTx/>
              <a:uFillTx/>
              <a:latin typeface="Calibri"/>
              <a:cs typeface="Arial"/>
            </a:endParaRPr>
          </a:p>
        </p:txBody>
      </p:sp>
    </p:spTree>
    <p:extLst>
      <p:ext uri="{BB962C8B-B14F-4D97-AF65-F5344CB8AC3E}">
        <p14:creationId xmlns:p14="http://schemas.microsoft.com/office/powerpoint/2010/main" val="8130043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EF9F7BD-D5A3-4E17-B951-0B56D4C16E12}" type="slidenum">
              <a:rPr kumimoji="0" lang="ru-RU" sz="1200" b="0" i="0" u="none" strike="noStrike" kern="1200" cap="none" spc="0" normalizeH="0" baseline="0" noProof="0" smtClean="0">
                <a:ln>
                  <a:noFill/>
                </a:ln>
                <a:solidFill>
                  <a:prstClr val="black"/>
                </a:solidFill>
                <a:effectLst/>
                <a:uLnTx/>
                <a:uFillTx/>
                <a:latin typeface="Calibri"/>
                <a:cs typeface="Arial"/>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ru-RU" sz="1200" b="0" i="0" u="none" strike="noStrike" kern="1200" cap="none" spc="0" normalizeH="0" baseline="0" noProof="0">
              <a:ln>
                <a:noFill/>
              </a:ln>
              <a:solidFill>
                <a:prstClr val="black"/>
              </a:solidFill>
              <a:effectLst/>
              <a:uLnTx/>
              <a:uFillTx/>
              <a:latin typeface="Calibri"/>
              <a:cs typeface="Arial"/>
            </a:endParaRPr>
          </a:p>
        </p:txBody>
      </p:sp>
    </p:spTree>
    <p:extLst>
      <p:ext uri="{BB962C8B-B14F-4D97-AF65-F5344CB8AC3E}">
        <p14:creationId xmlns:p14="http://schemas.microsoft.com/office/powerpoint/2010/main" val="4135102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u-RU"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F4C441E-C369-41FC-8579-0B38C9470C83}" type="slidenum">
              <a:rPr kumimoji="0" lang="ru-R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ru-R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840152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EF9F7BD-D5A3-4E17-B951-0B56D4C16E12}" type="slidenum">
              <a:rPr kumimoji="0" lang="ru-R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ru-R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85663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EF9F7BD-D5A3-4E17-B951-0B56D4C16E12}" type="slidenum">
              <a:rPr kumimoji="0" lang="ru-R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ru-R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2914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Kaspersky Threat Intelligence also allows customers who, for whatever reason, don’t use our products to</a:t>
            </a:r>
          </a:p>
          <a:p>
            <a:r>
              <a:rPr lang="en-US" dirty="0"/>
              <a:t>benefit from our unique expertise and knowledge of cyber threats.</a:t>
            </a:r>
          </a:p>
          <a:p>
            <a:r>
              <a:rPr lang="en-US" dirty="0"/>
              <a:t>Continuously updated Threat Data Feeds</a:t>
            </a:r>
            <a:r>
              <a:rPr lang="en-US" baseline="0" dirty="0"/>
              <a:t> </a:t>
            </a:r>
            <a:r>
              <a:rPr lang="en-US" dirty="0"/>
              <a:t>contain threat indicators with additional context</a:t>
            </a:r>
            <a:r>
              <a:rPr lang="en-US" baseline="0" dirty="0"/>
              <a:t> </a:t>
            </a:r>
            <a:r>
              <a:rPr lang="en-US" dirty="0"/>
              <a:t>for the most dangerous and prevalent threats.</a:t>
            </a:r>
            <a:r>
              <a:rPr lang="en-US" baseline="0" dirty="0"/>
              <a:t> </a:t>
            </a:r>
            <a:r>
              <a:rPr lang="en-US" dirty="0"/>
              <a:t>They are provided in most widely used formats</a:t>
            </a:r>
            <a:r>
              <a:rPr lang="en-US" baseline="0" dirty="0"/>
              <a:t> </a:t>
            </a:r>
            <a:r>
              <a:rPr lang="en-US" dirty="0"/>
              <a:t>(JSON, STIX, </a:t>
            </a:r>
            <a:r>
              <a:rPr lang="en-US" dirty="0" err="1"/>
              <a:t>OpenIOC</a:t>
            </a:r>
            <a:r>
              <a:rPr lang="en-US" dirty="0"/>
              <a:t>, CSV etc.) with out-of-the-box integrations available for various security</a:t>
            </a:r>
            <a:r>
              <a:rPr lang="en-US" baseline="0" dirty="0"/>
              <a:t> </a:t>
            </a:r>
            <a:r>
              <a:rPr lang="en-US" dirty="0"/>
              <a:t>controls (leading SIEMs, Threat Intelligence</a:t>
            </a:r>
            <a:r>
              <a:rPr lang="en-US" baseline="0" dirty="0"/>
              <a:t> </a:t>
            </a:r>
            <a:r>
              <a:rPr lang="en-US" dirty="0"/>
              <a:t>Platforms, network security devices </a:t>
            </a:r>
            <a:r>
              <a:rPr lang="en-US" dirty="0" err="1"/>
              <a:t>etc</a:t>
            </a:r>
            <a:r>
              <a:rPr lang="en-US" dirty="0"/>
              <a:t>),</a:t>
            </a:r>
            <a:r>
              <a:rPr lang="en-US" baseline="0" dirty="0"/>
              <a:t> </a:t>
            </a:r>
            <a:r>
              <a:rPr lang="en-US" dirty="0"/>
              <a:t>empowering customers to mitigate </a:t>
            </a:r>
            <a:r>
              <a:rPr lang="en-US" dirty="0" err="1"/>
              <a:t>cyberthreats</a:t>
            </a:r>
            <a:r>
              <a:rPr lang="en-US" dirty="0"/>
              <a:t> more</a:t>
            </a:r>
            <a:r>
              <a:rPr lang="en-US" baseline="0" dirty="0"/>
              <a:t> </a:t>
            </a:r>
            <a:r>
              <a:rPr lang="en-US" dirty="0"/>
              <a:t>effectively and defend against attacks even</a:t>
            </a:r>
            <a:r>
              <a:rPr lang="en-US" baseline="0" dirty="0"/>
              <a:t> </a:t>
            </a:r>
            <a:r>
              <a:rPr lang="en-US" dirty="0"/>
              <a:t>before they are launched. </a:t>
            </a:r>
          </a:p>
          <a:p>
            <a:r>
              <a:rPr lang="en-US" sz="1200" kern="1200" dirty="0">
                <a:solidFill>
                  <a:schemeClr val="tx1"/>
                </a:solidFill>
                <a:effectLst/>
                <a:latin typeface="+mn-lt"/>
                <a:ea typeface="+mn-ea"/>
                <a:cs typeface="+mn-cs"/>
              </a:rPr>
              <a:t>Rich context supplied for each of the threats (threat category and risk scoring, time stamps, popularity, WHOIS information etc.) helps security officers to prioritize the alert and categorize it to define the corresponding response process. Kaspersky Threat Data Feeds can be integrated into any SIEM and work alongside any APT solution. </a:t>
            </a:r>
            <a:endParaRPr lang="ru-RU" dirty="0"/>
          </a:p>
        </p:txBody>
      </p:sp>
      <p:sp>
        <p:nvSpPr>
          <p:cNvPr id="4" name="Slide Number Placeholder 3"/>
          <p:cNvSpPr>
            <a:spLocks noGrp="1"/>
          </p:cNvSpPr>
          <p:nvPr>
            <p:ph type="sldNum" sz="quarter" idx="10"/>
          </p:nvPr>
        </p:nvSpPr>
        <p:spPr/>
        <p:txBody>
          <a:bodyPr/>
          <a:lstStyle/>
          <a:p>
            <a:fld id="{1F4C441E-C369-41FC-8579-0B38C9470C83}" type="slidenum">
              <a:rPr lang="ru-RU" smtClean="0"/>
              <a:t>29</a:t>
            </a:fld>
            <a:endParaRPr lang="ru-RU"/>
          </a:p>
        </p:txBody>
      </p:sp>
    </p:spTree>
    <p:extLst>
      <p:ext uri="{BB962C8B-B14F-4D97-AF65-F5344CB8AC3E}">
        <p14:creationId xmlns:p14="http://schemas.microsoft.com/office/powerpoint/2010/main" val="28799215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Kaspersky Threat Intelligence also allows customers who, for whatever reason, don’t use our products to</a:t>
            </a:r>
          </a:p>
          <a:p>
            <a:r>
              <a:rPr lang="en-US" dirty="0"/>
              <a:t>benefit from our unique expertise and knowledge of cyber threats.</a:t>
            </a:r>
          </a:p>
          <a:p>
            <a:r>
              <a:rPr lang="en-US" dirty="0"/>
              <a:t>Continuously updated Threat Data Feeds</a:t>
            </a:r>
            <a:r>
              <a:rPr lang="en-US" baseline="0" dirty="0"/>
              <a:t> </a:t>
            </a:r>
            <a:r>
              <a:rPr lang="en-US" dirty="0"/>
              <a:t>contain threat indicators with additional context</a:t>
            </a:r>
            <a:r>
              <a:rPr lang="en-US" baseline="0" dirty="0"/>
              <a:t> </a:t>
            </a:r>
            <a:r>
              <a:rPr lang="en-US" dirty="0"/>
              <a:t>for the most dangerous and prevalent threats.</a:t>
            </a:r>
            <a:r>
              <a:rPr lang="en-US" baseline="0" dirty="0"/>
              <a:t> </a:t>
            </a:r>
            <a:r>
              <a:rPr lang="en-US" dirty="0"/>
              <a:t>They are provided in most widely used formats</a:t>
            </a:r>
            <a:r>
              <a:rPr lang="en-US" baseline="0" dirty="0"/>
              <a:t> </a:t>
            </a:r>
            <a:r>
              <a:rPr lang="en-US" dirty="0"/>
              <a:t>(JSON, STIX, </a:t>
            </a:r>
            <a:r>
              <a:rPr lang="en-US" dirty="0" err="1"/>
              <a:t>OpenIOC</a:t>
            </a:r>
            <a:r>
              <a:rPr lang="en-US" dirty="0"/>
              <a:t>, CSV etc.) with out-of-the-box integrations available for various security</a:t>
            </a:r>
            <a:r>
              <a:rPr lang="en-US" baseline="0" dirty="0"/>
              <a:t> </a:t>
            </a:r>
            <a:r>
              <a:rPr lang="en-US" dirty="0"/>
              <a:t>controls (leading SIEMs, Threat Intelligence</a:t>
            </a:r>
            <a:r>
              <a:rPr lang="en-US" baseline="0" dirty="0"/>
              <a:t> </a:t>
            </a:r>
            <a:r>
              <a:rPr lang="en-US" dirty="0"/>
              <a:t>Platforms, network security devices </a:t>
            </a:r>
            <a:r>
              <a:rPr lang="en-US" dirty="0" err="1"/>
              <a:t>etc</a:t>
            </a:r>
            <a:r>
              <a:rPr lang="en-US" dirty="0"/>
              <a:t>),</a:t>
            </a:r>
            <a:r>
              <a:rPr lang="en-US" baseline="0" dirty="0"/>
              <a:t> </a:t>
            </a:r>
            <a:r>
              <a:rPr lang="en-US" dirty="0"/>
              <a:t>empowering customers to mitigate </a:t>
            </a:r>
            <a:r>
              <a:rPr lang="en-US" dirty="0" err="1"/>
              <a:t>cyberthreats</a:t>
            </a:r>
            <a:r>
              <a:rPr lang="en-US" dirty="0"/>
              <a:t> more</a:t>
            </a:r>
            <a:r>
              <a:rPr lang="en-US" baseline="0" dirty="0"/>
              <a:t> </a:t>
            </a:r>
            <a:r>
              <a:rPr lang="en-US" dirty="0"/>
              <a:t>effectively and defend against attacks even</a:t>
            </a:r>
            <a:r>
              <a:rPr lang="en-US" baseline="0" dirty="0"/>
              <a:t> </a:t>
            </a:r>
            <a:r>
              <a:rPr lang="en-US" dirty="0"/>
              <a:t>before they are launched. </a:t>
            </a:r>
          </a:p>
          <a:p>
            <a:r>
              <a:rPr lang="en-US" sz="1200" kern="1200" dirty="0">
                <a:solidFill>
                  <a:schemeClr val="tx1"/>
                </a:solidFill>
                <a:effectLst/>
                <a:latin typeface="+mn-lt"/>
                <a:ea typeface="+mn-ea"/>
                <a:cs typeface="+mn-cs"/>
              </a:rPr>
              <a:t>Rich context supplied for each of the threats (threat category and risk scoring, time stamps, popularity, WHOIS information etc.) helps security officers to prioritize the alert and categorize it to define the corresponding response process. Kaspersky Threat Data Feeds can be integrated into any SIEM and work alongside any APT solution. </a:t>
            </a:r>
            <a:endParaRPr lang="ru-RU" dirty="0"/>
          </a:p>
        </p:txBody>
      </p:sp>
      <p:sp>
        <p:nvSpPr>
          <p:cNvPr id="4" name="Slide Number Placeholder 3"/>
          <p:cNvSpPr>
            <a:spLocks noGrp="1"/>
          </p:cNvSpPr>
          <p:nvPr>
            <p:ph type="sldNum" sz="quarter" idx="10"/>
          </p:nvPr>
        </p:nvSpPr>
        <p:spPr/>
        <p:txBody>
          <a:bodyPr/>
          <a:lstStyle/>
          <a:p>
            <a:fld id="{1F4C441E-C369-41FC-8579-0B38C9470C83}" type="slidenum">
              <a:rPr lang="ru-RU" smtClean="0"/>
              <a:t>30</a:t>
            </a:fld>
            <a:endParaRPr lang="ru-RU"/>
          </a:p>
        </p:txBody>
      </p:sp>
    </p:spTree>
    <p:extLst>
      <p:ext uri="{BB962C8B-B14F-4D97-AF65-F5344CB8AC3E}">
        <p14:creationId xmlns:p14="http://schemas.microsoft.com/office/powerpoint/2010/main" val="9585912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Kaspersky Threat Intelligence also allows customers who, for whatever reason, don’t use our products to</a:t>
            </a:r>
          </a:p>
          <a:p>
            <a:r>
              <a:rPr lang="en-US" dirty="0"/>
              <a:t>benefit from our unique expertise and knowledge of cyber threats.</a:t>
            </a:r>
          </a:p>
          <a:p>
            <a:r>
              <a:rPr lang="en-US" dirty="0"/>
              <a:t>Continuously updated Threat Data Feeds</a:t>
            </a:r>
            <a:r>
              <a:rPr lang="en-US" baseline="0" dirty="0"/>
              <a:t> </a:t>
            </a:r>
            <a:r>
              <a:rPr lang="en-US" dirty="0"/>
              <a:t>contain threat indicators with additional context</a:t>
            </a:r>
            <a:r>
              <a:rPr lang="en-US" baseline="0" dirty="0"/>
              <a:t> </a:t>
            </a:r>
            <a:r>
              <a:rPr lang="en-US" dirty="0"/>
              <a:t>for the most dangerous and prevalent threats.</a:t>
            </a:r>
            <a:r>
              <a:rPr lang="en-US" baseline="0" dirty="0"/>
              <a:t> </a:t>
            </a:r>
            <a:r>
              <a:rPr lang="en-US" dirty="0"/>
              <a:t>They are provided in most widely used formats</a:t>
            </a:r>
            <a:r>
              <a:rPr lang="en-US" baseline="0" dirty="0"/>
              <a:t> </a:t>
            </a:r>
            <a:r>
              <a:rPr lang="en-US" dirty="0"/>
              <a:t>(JSON, STIX, </a:t>
            </a:r>
            <a:r>
              <a:rPr lang="en-US" dirty="0" err="1"/>
              <a:t>OpenIOC</a:t>
            </a:r>
            <a:r>
              <a:rPr lang="en-US" dirty="0"/>
              <a:t>, CSV etc.) with out-of-the-box integrations available for various security</a:t>
            </a:r>
            <a:r>
              <a:rPr lang="en-US" baseline="0" dirty="0"/>
              <a:t> </a:t>
            </a:r>
            <a:r>
              <a:rPr lang="en-US" dirty="0"/>
              <a:t>controls (leading SIEMs, Threat Intelligence</a:t>
            </a:r>
            <a:r>
              <a:rPr lang="en-US" baseline="0" dirty="0"/>
              <a:t> </a:t>
            </a:r>
            <a:r>
              <a:rPr lang="en-US" dirty="0"/>
              <a:t>Platforms, network security devices </a:t>
            </a:r>
            <a:r>
              <a:rPr lang="en-US" dirty="0" err="1"/>
              <a:t>etc</a:t>
            </a:r>
            <a:r>
              <a:rPr lang="en-US" dirty="0"/>
              <a:t>),</a:t>
            </a:r>
            <a:r>
              <a:rPr lang="en-US" baseline="0" dirty="0"/>
              <a:t> </a:t>
            </a:r>
            <a:r>
              <a:rPr lang="en-US" dirty="0"/>
              <a:t>empowering customers to mitigate </a:t>
            </a:r>
            <a:r>
              <a:rPr lang="en-US" dirty="0" err="1"/>
              <a:t>cyberthreats</a:t>
            </a:r>
            <a:r>
              <a:rPr lang="en-US" dirty="0"/>
              <a:t> more</a:t>
            </a:r>
            <a:r>
              <a:rPr lang="en-US" baseline="0" dirty="0"/>
              <a:t> </a:t>
            </a:r>
            <a:r>
              <a:rPr lang="en-US" dirty="0"/>
              <a:t>effectively and defend against attacks even</a:t>
            </a:r>
            <a:r>
              <a:rPr lang="en-US" baseline="0" dirty="0"/>
              <a:t> </a:t>
            </a:r>
            <a:r>
              <a:rPr lang="en-US" dirty="0"/>
              <a:t>before they are launched. </a:t>
            </a:r>
          </a:p>
          <a:p>
            <a:r>
              <a:rPr lang="en-US" sz="1200" kern="1200" dirty="0">
                <a:solidFill>
                  <a:schemeClr val="tx1"/>
                </a:solidFill>
                <a:effectLst/>
                <a:latin typeface="+mn-lt"/>
                <a:ea typeface="+mn-ea"/>
                <a:cs typeface="+mn-cs"/>
              </a:rPr>
              <a:t>Rich context supplied for each of the threats (threat category and risk scoring, time stamps, popularity, WHOIS information etc.) helps security officers to prioritize the alert and categorize it to define the corresponding response process. Kaspersky Threat Data Feeds can be integrated into any SIEM and work alongside any APT solution. </a:t>
            </a:r>
            <a:endParaRPr lang="ru-RU" dirty="0"/>
          </a:p>
        </p:txBody>
      </p:sp>
      <p:sp>
        <p:nvSpPr>
          <p:cNvPr id="4" name="Slide Number Placeholder 3"/>
          <p:cNvSpPr>
            <a:spLocks noGrp="1"/>
          </p:cNvSpPr>
          <p:nvPr>
            <p:ph type="sldNum" sz="quarter" idx="10"/>
          </p:nvPr>
        </p:nvSpPr>
        <p:spPr/>
        <p:txBody>
          <a:bodyPr/>
          <a:lstStyle/>
          <a:p>
            <a:fld id="{1F4C441E-C369-41FC-8579-0B38C9470C83}" type="slidenum">
              <a:rPr lang="ru-RU" smtClean="0"/>
              <a:t>31</a:t>
            </a:fld>
            <a:endParaRPr lang="ru-RU"/>
          </a:p>
        </p:txBody>
      </p:sp>
    </p:spTree>
    <p:extLst>
      <p:ext uri="{BB962C8B-B14F-4D97-AF65-F5344CB8AC3E}">
        <p14:creationId xmlns:p14="http://schemas.microsoft.com/office/powerpoint/2010/main" val="35903438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jp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jp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jpg"/><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jpg"/><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7.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7.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7.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g"/><Relationship Id="rId1" Type="http://schemas.openxmlformats.org/officeDocument/2006/relationships/slideMaster" Target="../slideMasters/slideMaster7.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g"/><Relationship Id="rId1" Type="http://schemas.openxmlformats.org/officeDocument/2006/relationships/slideMaster" Target="../slideMasters/slideMaster7.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Master" Target="../slideMasters/slideMaster7.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g"/><Relationship Id="rId1" Type="http://schemas.openxmlformats.org/officeDocument/2006/relationships/slideMaster" Target="../slideMasters/slideMaster7.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7.jpg"/><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8.jpg"/><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29.jpg"/><Relationship Id="rId1" Type="http://schemas.openxmlformats.org/officeDocument/2006/relationships/slideMaster" Target="../slideMasters/slideMaster8.xml"/></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jpg"/><Relationship Id="rId1" Type="http://schemas.openxmlformats.org/officeDocument/2006/relationships/slideMaster" Target="../slideMasters/slideMaster8.xml"/></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9.jpg"/><Relationship Id="rId1" Type="http://schemas.openxmlformats.org/officeDocument/2006/relationships/slideMaster" Target="../slideMasters/slideMaster8.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8.xml"/></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Master" Target="../slideMasters/slideMaster8.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8.xml"/></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Master" Target="../slideMasters/slideMaster8.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0.jpg"/><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g"/><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0.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0.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0.xml"/></Relationships>
</file>

<file path=ppt/slideLayouts/_rels/slideLayout9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g"/><Relationship Id="rId1" Type="http://schemas.openxmlformats.org/officeDocument/2006/relationships/slideMaster" Target="../slideMasters/slideMaster10.xml"/></Relationships>
</file>

<file path=ppt/slideLayouts/_rels/slideLayout9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g"/><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g"/><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7.jpg"/><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8.jpg"/><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g"/><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g"/><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g"/><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7.jpg"/><Relationship Id="rId1" Type="http://schemas.openxmlformats.org/officeDocument/2006/relationships/slideMaster" Target="../slideMasters/slideMaster11.xml"/></Relationships>
</file>

<file path=ppt/slideLayouts/_rels/slideLayout1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8.jpg"/><Relationship Id="rId1" Type="http://schemas.openxmlformats.org/officeDocument/2006/relationships/slideMaster" Target="../slideMasters/slideMaster11.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3.xml"/></Relationships>
</file>

<file path=ppt/slideLayouts/_rels/slideLayout1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g"/><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g"/><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7.jpg"/><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8.jpg"/><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13.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4.xml"/></Relationships>
</file>

<file path=ppt/slideLayouts/_rels/slideLayout15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4.xml"/></Relationships>
</file>

<file path=ppt/slideLayouts/_rels/slideLayout15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g"/><Relationship Id="rId1" Type="http://schemas.openxmlformats.org/officeDocument/2006/relationships/slideMaster" Target="../slideMasters/slideMaster14.xml"/></Relationships>
</file>

<file path=ppt/slideLayouts/_rels/slideLayout15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g"/><Relationship Id="rId1" Type="http://schemas.openxmlformats.org/officeDocument/2006/relationships/slideMaster" Target="../slideMasters/slideMaster14.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Master" Target="../slideMasters/slideMaster14.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g"/><Relationship Id="rId1" Type="http://schemas.openxmlformats.org/officeDocument/2006/relationships/slideMaster" Target="../slideMasters/slideMaster14.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7.jpg"/><Relationship Id="rId1" Type="http://schemas.openxmlformats.org/officeDocument/2006/relationships/slideMaster" Target="../slideMasters/slideMaster14.xml"/></Relationships>
</file>

<file path=ppt/slideLayouts/_rels/slideLayout16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8.jpg"/><Relationship Id="rId1" Type="http://schemas.openxmlformats.org/officeDocument/2006/relationships/slideMaster" Target="../slideMasters/slideMaster14.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5.xml"/></Relationships>
</file>

<file path=ppt/slideLayouts/_rels/slideLayout17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5.xml"/></Relationships>
</file>

<file path=ppt/slideLayouts/_rels/slideLayout17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5.xml"/></Relationships>
</file>

<file path=ppt/slideLayouts/_rels/slideLayout17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g"/><Relationship Id="rId1" Type="http://schemas.openxmlformats.org/officeDocument/2006/relationships/slideMaster" Target="../slideMasters/slideMaster15.xml"/></Relationships>
</file>

<file path=ppt/slideLayouts/_rels/slideLayout17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g"/><Relationship Id="rId1" Type="http://schemas.openxmlformats.org/officeDocument/2006/relationships/slideMaster" Target="../slideMasters/slideMaster15.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0.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Master" Target="../slideMasters/slideMaster15.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g"/><Relationship Id="rId1" Type="http://schemas.openxmlformats.org/officeDocument/2006/relationships/slideMaster" Target="../slideMasters/slideMaster15.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7.jpg"/><Relationship Id="rId1" Type="http://schemas.openxmlformats.org/officeDocument/2006/relationships/slideMaster" Target="../slideMasters/slideMaster15.xml"/></Relationships>
</file>

<file path=ppt/slideLayouts/_rels/slideLayout18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8.jpg"/><Relationship Id="rId1" Type="http://schemas.openxmlformats.org/officeDocument/2006/relationships/slideMaster" Target="../slideMasters/slideMaster15.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6.xml"/></Relationships>
</file>

<file path=ppt/slideLayouts/_rels/slideLayout19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6.xml"/></Relationships>
</file>

<file path=ppt/slideLayouts/_rels/slideLayout19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6.xml"/></Relationships>
</file>

<file path=ppt/slideLayouts/_rels/slideLayout19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g"/><Relationship Id="rId1" Type="http://schemas.openxmlformats.org/officeDocument/2006/relationships/slideMaster" Target="../slideMasters/slideMaster16.xml"/></Relationships>
</file>

<file path=ppt/slideLayouts/_rels/slideLayout19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g"/><Relationship Id="rId1" Type="http://schemas.openxmlformats.org/officeDocument/2006/relationships/slideMaster" Target="../slideMasters/slideMaster16.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8.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Master" Target="../slideMasters/slideMaster16.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g"/><Relationship Id="rId1" Type="http://schemas.openxmlformats.org/officeDocument/2006/relationships/slideMaster" Target="../slideMasters/slideMaster16.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0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7.jpg"/><Relationship Id="rId1" Type="http://schemas.openxmlformats.org/officeDocument/2006/relationships/slideMaster" Target="../slideMasters/slideMaster16.xml"/></Relationships>
</file>

<file path=ppt/slideLayouts/_rels/slideLayout20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8.jpg"/><Relationship Id="rId1" Type="http://schemas.openxmlformats.org/officeDocument/2006/relationships/slideMaster" Target="../slideMasters/slideMaster16.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Master" Target="../slideMasters/slideMaster17.xml"/><Relationship Id="rId4" Type="http://schemas.openxmlformats.org/officeDocument/2006/relationships/image" Target="../media/image35.png"/></Relationships>
</file>

<file path=ppt/slideLayouts/_rels/slideLayout20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Master" Target="../slideMasters/slideMaster17.xml"/></Relationships>
</file>

<file path=ppt/slideLayouts/_rels/slideLayout20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17.xml"/></Relationships>
</file>

<file path=ppt/slideLayouts/_rels/slideLayout21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17.xml"/></Relationships>
</file>

<file path=ppt/slideLayouts/_rels/slideLayout21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17.xml"/></Relationships>
</file>

<file path=ppt/slideLayouts/_rels/slideLayout212.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Master" Target="../slideMasters/slideMaster17.xml"/></Relationships>
</file>

<file path=ppt/slideLayouts/_rels/slideLayout213.xml.rels><?xml version="1.0" encoding="UTF-8" standalone="yes"?>
<Relationships xmlns="http://schemas.openxmlformats.org/package/2006/relationships"><Relationship Id="rId3" Type="http://schemas.openxmlformats.org/officeDocument/2006/relationships/slideMaster" Target="../slideMasters/slideMaster18.xml"/><Relationship Id="rId7" Type="http://schemas.openxmlformats.org/officeDocument/2006/relationships/image" Target="../media/image40.sv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6.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36.jpg"/><Relationship Id="rId1" Type="http://schemas.openxmlformats.org/officeDocument/2006/relationships/slideMaster" Target="../slideMasters/slideMaster18.xml"/></Relationships>
</file>

<file path=ppt/slideLayouts/_rels/slideLayout217.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36.jpg"/><Relationship Id="rId1" Type="http://schemas.openxmlformats.org/officeDocument/2006/relationships/slideMaster" Target="../slideMasters/slideMaster18.xml"/></Relationships>
</file>

<file path=ppt/slideLayouts/_rels/slideLayout218.xml.rels><?xml version="1.0" encoding="UTF-8" standalone="yes"?>
<Relationships xmlns="http://schemas.openxmlformats.org/package/2006/relationships"><Relationship Id="rId3" Type="http://schemas.openxmlformats.org/officeDocument/2006/relationships/slideMaster" Target="../slideMasters/slideMaster18.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38.png"/><Relationship Id="rId4" Type="http://schemas.openxmlformats.org/officeDocument/2006/relationships/image" Target="../media/image37.png"/></Relationships>
</file>

<file path=ppt/slideLayouts/_rels/slideLayout21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18.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ain 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Текст 23"/>
          <p:cNvSpPr>
            <a:spLocks noGrp="1"/>
          </p:cNvSpPr>
          <p:nvPr>
            <p:ph type="body" sz="quarter" idx="36" hasCustomPrompt="1"/>
          </p:nvPr>
        </p:nvSpPr>
        <p:spPr>
          <a:xfrm>
            <a:off x="434977" y="4563476"/>
            <a:ext cx="5137002" cy="221599"/>
          </a:xfrm>
        </p:spPr>
        <p:txBody>
          <a:bodyPr lIns="0" tIns="0" rIns="0" bIns="0" anchor="t" anchorCtr="0">
            <a:spAutoFit/>
          </a:bodyPr>
          <a:lstStyle>
            <a:lvl1pPr marL="0" indent="0">
              <a:buFontTx/>
              <a:buNone/>
              <a:defRPr sz="1600" i="1" baseline="0">
                <a:solidFill>
                  <a:schemeClr val="bg1"/>
                </a:solidFill>
              </a:defRPr>
            </a:lvl1pPr>
            <a:lvl2pPr marL="457200" indent="0">
              <a:buFontTx/>
              <a:buNone/>
              <a:defRPr>
                <a:solidFill>
                  <a:schemeClr val="accent4"/>
                </a:solidFill>
              </a:defRPr>
            </a:lvl2pPr>
            <a:lvl3pPr marL="914400" indent="0">
              <a:buFontTx/>
              <a:buNone/>
              <a:defRPr>
                <a:solidFill>
                  <a:schemeClr val="accent4"/>
                </a:solidFill>
              </a:defRPr>
            </a:lvl3pPr>
            <a:lvl4pPr marL="1371600" indent="0">
              <a:buFontTx/>
              <a:buNone/>
              <a:defRPr>
                <a:solidFill>
                  <a:schemeClr val="accent4"/>
                </a:solidFill>
              </a:defRPr>
            </a:lvl4pPr>
            <a:lvl5pPr marL="1828800" indent="0">
              <a:buFontTx/>
              <a:buNone/>
              <a:defRPr>
                <a:solidFill>
                  <a:schemeClr val="accent4"/>
                </a:solidFill>
              </a:defRPr>
            </a:lvl5pPr>
          </a:lstStyle>
          <a:p>
            <a:pPr lvl="0"/>
            <a:r>
              <a:rPr lang="en-US" dirty="0"/>
              <a:t>Secondary text area</a:t>
            </a:r>
            <a:endParaRPr lang="ru-RU" dirty="0"/>
          </a:p>
        </p:txBody>
      </p:sp>
      <p:sp>
        <p:nvSpPr>
          <p:cNvPr id="2" name="Заголовок 1"/>
          <p:cNvSpPr>
            <a:spLocks noGrp="1"/>
          </p:cNvSpPr>
          <p:nvPr>
            <p:ph type="title" hasCustomPrompt="1"/>
          </p:nvPr>
        </p:nvSpPr>
        <p:spPr>
          <a:xfrm>
            <a:off x="434976" y="2629212"/>
            <a:ext cx="5947536" cy="1491177"/>
          </a:xfrm>
        </p:spPr>
        <p:txBody>
          <a:bodyPr wrap="square" anchor="t" anchorCtr="0">
            <a:spAutoFit/>
          </a:bodyPr>
          <a:lstStyle>
            <a:lvl1pPr>
              <a:lnSpc>
                <a:spcPct val="85000"/>
              </a:lnSpc>
              <a:defRPr sz="3800" baseline="0">
                <a:solidFill>
                  <a:schemeClr val="bg1"/>
                </a:solidFill>
              </a:defRPr>
            </a:lvl1pPr>
          </a:lstStyle>
          <a:p>
            <a:r>
              <a:rPr lang="en-US" dirty="0"/>
              <a:t>WHO WE ARE,</a:t>
            </a:r>
            <a:br>
              <a:rPr lang="en-US" dirty="0"/>
            </a:br>
            <a:r>
              <a:rPr lang="en-US" dirty="0"/>
              <a:t>WHAT WE DO,</a:t>
            </a:r>
            <a:br>
              <a:rPr lang="en-US" dirty="0"/>
            </a:br>
            <a:r>
              <a:rPr lang="en-US" dirty="0"/>
              <a:t>WHAT MATTERS TO US</a:t>
            </a:r>
            <a:endParaRPr lang="ru-RU" dirty="0"/>
          </a:p>
        </p:txBody>
      </p:sp>
      <p:pic>
        <p:nvPicPr>
          <p:cNvPr id="5" name="Picture 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546936" y="6335284"/>
            <a:ext cx="1206914" cy="263364"/>
          </a:xfrm>
          <a:prstGeom prst="rect">
            <a:avLst/>
          </a:prstGeom>
        </p:spPr>
      </p:pic>
      <p:pic>
        <p:nvPicPr>
          <p:cNvPr id="7" name="Picture 6"/>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34976" y="403859"/>
            <a:ext cx="2273813" cy="990602"/>
          </a:xfrm>
          <a:prstGeom prst="rect">
            <a:avLst/>
          </a:prstGeom>
        </p:spPr>
      </p:pic>
    </p:spTree>
    <p:extLst>
      <p:ext uri="{BB962C8B-B14F-4D97-AF65-F5344CB8AC3E}">
        <p14:creationId xmlns:p14="http://schemas.microsoft.com/office/powerpoint/2010/main" val="498572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EK (Big img with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Текст 23"/>
          <p:cNvSpPr>
            <a:spLocks noGrp="1"/>
          </p:cNvSpPr>
          <p:nvPr>
            <p:ph type="body" sz="quarter" idx="36"/>
          </p:nvPr>
        </p:nvSpPr>
        <p:spPr>
          <a:xfrm>
            <a:off x="434976" y="1275907"/>
            <a:ext cx="5137002" cy="4316819"/>
          </a:xfrm>
        </p:spPr>
        <p:txBody>
          <a:bodyPr lIns="0" tIns="0" rIns="0" bIns="0">
            <a:noAutofit/>
          </a:bodyPr>
          <a:lstStyle>
            <a:lvl1pPr marL="0" indent="0">
              <a:buFontTx/>
              <a:buNone/>
              <a:defRPr sz="1800">
                <a:solidFill>
                  <a:schemeClr val="bg1"/>
                </a:solidFill>
              </a:defRPr>
            </a:lvl1pPr>
            <a:lvl2pPr marL="457200" indent="0">
              <a:buFontTx/>
              <a:buNone/>
              <a:defRPr>
                <a:solidFill>
                  <a:schemeClr val="accent4"/>
                </a:solidFill>
              </a:defRPr>
            </a:lvl2pPr>
            <a:lvl3pPr marL="914400" indent="0">
              <a:buFontTx/>
              <a:buNone/>
              <a:defRPr>
                <a:solidFill>
                  <a:schemeClr val="accent4"/>
                </a:solidFill>
              </a:defRPr>
            </a:lvl3pPr>
            <a:lvl4pPr marL="1371600" indent="0">
              <a:buFontTx/>
              <a:buNone/>
              <a:defRPr>
                <a:solidFill>
                  <a:schemeClr val="accent4"/>
                </a:solidFill>
              </a:defRPr>
            </a:lvl4pPr>
            <a:lvl5pPr marL="1828800" indent="0">
              <a:buFontTx/>
              <a:buNone/>
              <a:defRPr>
                <a:solidFill>
                  <a:schemeClr val="accent4"/>
                </a:solidFill>
              </a:defRPr>
            </a:lvl5pPr>
          </a:lstStyle>
          <a:p>
            <a:pPr lvl="0"/>
            <a:r>
              <a:rPr lang="ru-RU" dirty="0"/>
              <a:t>Образец текста</a:t>
            </a:r>
          </a:p>
        </p:txBody>
      </p:sp>
      <p:pic>
        <p:nvPicPr>
          <p:cNvPr id="5" name="Picture 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546936" y="6335284"/>
            <a:ext cx="1206914" cy="263364"/>
          </a:xfrm>
          <a:prstGeom prst="rect">
            <a:avLst/>
          </a:prstGeom>
        </p:spPr>
      </p:pic>
    </p:spTree>
    <p:extLst>
      <p:ext uri="{BB962C8B-B14F-4D97-AF65-F5344CB8AC3E}">
        <p14:creationId xmlns:p14="http://schemas.microsoft.com/office/powerpoint/2010/main" val="24599427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parator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Заголовок 1"/>
          <p:cNvSpPr txBox="1">
            <a:spLocks/>
          </p:cNvSpPr>
          <p:nvPr userDrawn="1"/>
        </p:nvSpPr>
        <p:spPr>
          <a:xfrm>
            <a:off x="434976" y="2953697"/>
            <a:ext cx="5137003" cy="994118"/>
          </a:xfrm>
          <a:prstGeom prst="rect">
            <a:avLst/>
          </a:prstGeom>
        </p:spPr>
        <p:txBody>
          <a:bodyPr vert="horz" wrap="square" lIns="0" tIns="0" rIns="0" bIns="0" rtlCol="0" anchor="t" anchorCtr="0">
            <a:spAutoFit/>
          </a:bodyPr>
          <a:lstStyle>
            <a:lvl1pPr algn="l" defTabSz="914400" rtl="0" eaLnBrk="1" latinLnBrk="0" hangingPunct="1">
              <a:lnSpc>
                <a:spcPct val="85000"/>
              </a:lnSpc>
              <a:spcBef>
                <a:spcPct val="0"/>
              </a:spcBef>
              <a:buNone/>
              <a:defRPr sz="3800" b="1" kern="1200">
                <a:solidFill>
                  <a:schemeClr val="bg1"/>
                </a:solidFill>
                <a:latin typeface="+mj-lt"/>
                <a:ea typeface="+mj-ea"/>
                <a:cs typeface="+mj-cs"/>
              </a:defRPr>
            </a:lvl1pPr>
          </a:lstStyle>
          <a:p>
            <a:r>
              <a:rPr lang="en-US" dirty="0"/>
              <a:t>THREAT</a:t>
            </a:r>
            <a:br>
              <a:rPr lang="en-US" dirty="0"/>
            </a:br>
            <a:r>
              <a:rPr lang="en-US" dirty="0"/>
              <a:t>LANDSCAPE</a:t>
            </a:r>
            <a:endParaRPr lang="ru-RU" dirty="0"/>
          </a:p>
        </p:txBody>
      </p:sp>
      <p:pic>
        <p:nvPicPr>
          <p:cNvPr id="5" name="Picture 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546936" y="6335284"/>
            <a:ext cx="1206914" cy="263364"/>
          </a:xfrm>
          <a:prstGeom prst="rect">
            <a:avLst/>
          </a:prstGeom>
        </p:spPr>
      </p:pic>
      <p:pic>
        <p:nvPicPr>
          <p:cNvPr id="8" name="Picture 7"/>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34976" y="403859"/>
            <a:ext cx="2273813" cy="990602"/>
          </a:xfrm>
          <a:prstGeom prst="rect">
            <a:avLst/>
          </a:prstGeom>
        </p:spPr>
      </p:pic>
    </p:spTree>
    <p:extLst>
      <p:ext uri="{BB962C8B-B14F-4D97-AF65-F5344CB8AC3E}">
        <p14:creationId xmlns:p14="http://schemas.microsoft.com/office/powerpoint/2010/main" val="1343090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Final_slide_We_protec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hasCustomPrompt="1"/>
          </p:nvPr>
        </p:nvSpPr>
        <p:spPr>
          <a:xfrm>
            <a:off x="2689892" y="3122091"/>
            <a:ext cx="6793742" cy="387798"/>
          </a:xfrm>
        </p:spPr>
        <p:txBody>
          <a:bodyPr wrap="square" lIns="0" tIns="0" rIns="0" bIns="0" anchor="t" anchorCtr="0">
            <a:noAutofit/>
          </a:bodyPr>
          <a:lstStyle>
            <a:lvl1pPr algn="ctr">
              <a:defRPr sz="2800" baseline="0">
                <a:solidFill>
                  <a:schemeClr val="bg1"/>
                </a:solidFill>
              </a:defRPr>
            </a:lvl1pPr>
          </a:lstStyle>
          <a:p>
            <a:r>
              <a:rPr lang="en-US" dirty="0"/>
              <a:t>WE PROTECT WHAT MATTERS MOST</a:t>
            </a:r>
            <a:endParaRPr lang="ru-RU" dirty="0"/>
          </a:p>
        </p:txBody>
      </p:sp>
      <p:pic>
        <p:nvPicPr>
          <p:cNvPr id="3" name="Рисунок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121948" y="4538909"/>
            <a:ext cx="1929630" cy="534948"/>
          </a:xfrm>
          <a:prstGeom prst="rect">
            <a:avLst/>
          </a:prstGeom>
        </p:spPr>
      </p:pic>
    </p:spTree>
    <p:extLst>
      <p:ext uri="{BB962C8B-B14F-4D97-AF65-F5344CB8AC3E}">
        <p14:creationId xmlns:p14="http://schemas.microsoft.com/office/powerpoint/2010/main" val="711800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Final_slide_Let's_tal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hasCustomPrompt="1"/>
          </p:nvPr>
        </p:nvSpPr>
        <p:spPr>
          <a:xfrm>
            <a:off x="435707" y="3122091"/>
            <a:ext cx="4182938" cy="387798"/>
          </a:xfrm>
        </p:spPr>
        <p:txBody>
          <a:bodyPr wrap="square" lIns="0" tIns="0" rIns="0" bIns="0" anchor="t" anchorCtr="0">
            <a:noAutofit/>
          </a:bodyPr>
          <a:lstStyle>
            <a:lvl1pPr algn="l">
              <a:defRPr sz="2800" baseline="0">
                <a:solidFill>
                  <a:schemeClr val="bg1"/>
                </a:solidFill>
              </a:defRPr>
            </a:lvl1pPr>
          </a:lstStyle>
          <a:p>
            <a:r>
              <a:rPr lang="en-US" dirty="0"/>
              <a:t>LET’S TALK?</a:t>
            </a:r>
            <a:endParaRPr lang="ru-RU" dirty="0"/>
          </a:p>
        </p:txBody>
      </p:sp>
      <p:sp>
        <p:nvSpPr>
          <p:cNvPr id="4" name="Текст 6"/>
          <p:cNvSpPr>
            <a:spLocks noGrp="1"/>
          </p:cNvSpPr>
          <p:nvPr>
            <p:ph type="body" sz="quarter" idx="52" hasCustomPrompt="1"/>
          </p:nvPr>
        </p:nvSpPr>
        <p:spPr>
          <a:xfrm>
            <a:off x="434976" y="3940954"/>
            <a:ext cx="4183669" cy="1128514"/>
          </a:xfrm>
        </p:spPr>
        <p:txBody>
          <a:bodyPr wrap="square" lIns="0" tIns="0" rIns="0" bIns="0" anchor="t" anchorCtr="0">
            <a:noAutofit/>
          </a:bodyPr>
          <a:lstStyle>
            <a:lvl1pPr marL="0" indent="0" algn="l">
              <a:lnSpc>
                <a:spcPct val="100000"/>
              </a:lnSpc>
              <a:spcBef>
                <a:spcPts val="100"/>
              </a:spcBef>
              <a:buFontTx/>
              <a:buNone/>
              <a:defRPr sz="1400" b="0" baseline="0">
                <a:solidFill>
                  <a:schemeClr val="bg1"/>
                </a:solidFill>
                <a:latin typeface="+mn-lt"/>
              </a:defRPr>
            </a:lvl1pPr>
          </a:lstStyle>
          <a:p>
            <a:pPr lvl="0"/>
            <a:r>
              <a:rPr lang="en-US" dirty="0"/>
              <a:t>Kaspersky Lab HQ</a:t>
            </a:r>
          </a:p>
          <a:p>
            <a:pPr lvl="0"/>
            <a:r>
              <a:rPr lang="en-US" dirty="0"/>
              <a:t>39A/3 </a:t>
            </a:r>
            <a:r>
              <a:rPr lang="en-US" dirty="0" err="1"/>
              <a:t>Leningradskoe</a:t>
            </a:r>
            <a:r>
              <a:rPr lang="en-US" dirty="0"/>
              <a:t> </a:t>
            </a:r>
            <a:r>
              <a:rPr lang="en-US" dirty="0" err="1"/>
              <a:t>Shosse</a:t>
            </a:r>
            <a:endParaRPr lang="en-US" dirty="0"/>
          </a:p>
          <a:p>
            <a:pPr lvl="0"/>
            <a:r>
              <a:rPr lang="en-US" dirty="0"/>
              <a:t>Moscow, 125212, Russian Federation</a:t>
            </a:r>
          </a:p>
          <a:p>
            <a:pPr lvl="0"/>
            <a:r>
              <a:rPr lang="en-US" dirty="0"/>
              <a:t>Tel: +7 (495) 797-8700</a:t>
            </a:r>
          </a:p>
          <a:p>
            <a:pPr lvl="0"/>
            <a:r>
              <a:rPr lang="en-US" dirty="0"/>
              <a:t>www.kaspersky.com</a:t>
            </a:r>
            <a:endParaRPr lang="ru-RU" dirty="0"/>
          </a:p>
        </p:txBody>
      </p:sp>
      <p:pic>
        <p:nvPicPr>
          <p:cNvPr id="5" name="Рисунок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90153" y="5500533"/>
            <a:ext cx="1493537" cy="414051"/>
          </a:xfrm>
          <a:prstGeom prst="rect">
            <a:avLst/>
          </a:prstGeom>
        </p:spPr>
      </p:pic>
    </p:spTree>
    <p:extLst>
      <p:ext uri="{BB962C8B-B14F-4D97-AF65-F5344CB8AC3E}">
        <p14:creationId xmlns:p14="http://schemas.microsoft.com/office/powerpoint/2010/main" val="22107365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Main 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7" name="Рисунок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584656" y="6289650"/>
            <a:ext cx="1210676" cy="335633"/>
          </a:xfrm>
          <a:prstGeom prst="rect">
            <a:avLst/>
          </a:prstGeom>
        </p:spPr>
      </p:pic>
      <p:sp>
        <p:nvSpPr>
          <p:cNvPr id="3" name="Текст 23"/>
          <p:cNvSpPr>
            <a:spLocks noGrp="1"/>
          </p:cNvSpPr>
          <p:nvPr>
            <p:ph type="body" sz="quarter" idx="36" hasCustomPrompt="1"/>
          </p:nvPr>
        </p:nvSpPr>
        <p:spPr>
          <a:xfrm>
            <a:off x="434977" y="4329436"/>
            <a:ext cx="5137002" cy="221599"/>
          </a:xfrm>
        </p:spPr>
        <p:txBody>
          <a:bodyPr lIns="0" tIns="0" rIns="0" bIns="0" anchor="t" anchorCtr="0">
            <a:spAutoFit/>
          </a:bodyPr>
          <a:lstStyle>
            <a:lvl1pPr marL="0" indent="0">
              <a:buFontTx/>
              <a:buNone/>
              <a:defRPr sz="1600" i="1" baseline="0">
                <a:solidFill>
                  <a:schemeClr val="bg1"/>
                </a:solidFill>
              </a:defRPr>
            </a:lvl1pPr>
            <a:lvl2pPr marL="457200" indent="0">
              <a:buFontTx/>
              <a:buNone/>
              <a:defRPr>
                <a:solidFill>
                  <a:schemeClr val="accent4"/>
                </a:solidFill>
              </a:defRPr>
            </a:lvl2pPr>
            <a:lvl3pPr marL="914400" indent="0">
              <a:buFontTx/>
              <a:buNone/>
              <a:defRPr>
                <a:solidFill>
                  <a:schemeClr val="accent4"/>
                </a:solidFill>
              </a:defRPr>
            </a:lvl3pPr>
            <a:lvl4pPr marL="1371600" indent="0">
              <a:buFontTx/>
              <a:buNone/>
              <a:defRPr>
                <a:solidFill>
                  <a:schemeClr val="accent4"/>
                </a:solidFill>
              </a:defRPr>
            </a:lvl4pPr>
            <a:lvl5pPr marL="1828800" indent="0">
              <a:buFontTx/>
              <a:buNone/>
              <a:defRPr>
                <a:solidFill>
                  <a:schemeClr val="accent4"/>
                </a:solidFill>
              </a:defRPr>
            </a:lvl5pPr>
          </a:lstStyle>
          <a:p>
            <a:pPr lvl="0"/>
            <a:r>
              <a:rPr lang="en-US" dirty="0"/>
              <a:t>Secondary text area</a:t>
            </a:r>
            <a:endParaRPr lang="ru-RU" dirty="0"/>
          </a:p>
        </p:txBody>
      </p:sp>
      <p:sp>
        <p:nvSpPr>
          <p:cNvPr id="2" name="Заголовок 1"/>
          <p:cNvSpPr>
            <a:spLocks noGrp="1"/>
          </p:cNvSpPr>
          <p:nvPr>
            <p:ph type="title" hasCustomPrompt="1"/>
          </p:nvPr>
        </p:nvSpPr>
        <p:spPr>
          <a:xfrm>
            <a:off x="434976" y="2624407"/>
            <a:ext cx="5790337" cy="1491177"/>
          </a:xfrm>
        </p:spPr>
        <p:txBody>
          <a:bodyPr anchor="t" anchorCtr="0">
            <a:spAutoFit/>
          </a:bodyPr>
          <a:lstStyle>
            <a:lvl1pPr>
              <a:lnSpc>
                <a:spcPct val="85000"/>
              </a:lnSpc>
              <a:defRPr sz="3800">
                <a:solidFill>
                  <a:schemeClr val="bg1"/>
                </a:solidFill>
              </a:defRPr>
            </a:lvl1pPr>
          </a:lstStyle>
          <a:p>
            <a:r>
              <a:rPr lang="en-US" dirty="0"/>
              <a:t>WHO WE ARE,</a:t>
            </a:r>
            <a:br>
              <a:rPr lang="en-US" dirty="0"/>
            </a:br>
            <a:r>
              <a:rPr lang="en-US" dirty="0"/>
              <a:t>WHAT WE DO,</a:t>
            </a:r>
            <a:br>
              <a:rPr lang="en-US" dirty="0"/>
            </a:br>
            <a:r>
              <a:rPr lang="en-US" dirty="0"/>
              <a:t>WHAT MATTERS TO US</a:t>
            </a:r>
            <a:endParaRPr lang="ru-RU" dirty="0"/>
          </a:p>
        </p:txBody>
      </p:sp>
    </p:spTree>
    <p:extLst>
      <p:ext uri="{BB962C8B-B14F-4D97-AF65-F5344CB8AC3E}">
        <p14:creationId xmlns:p14="http://schemas.microsoft.com/office/powerpoint/2010/main" val="7046317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EK (Big img with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Текст 23"/>
          <p:cNvSpPr>
            <a:spLocks noGrp="1"/>
          </p:cNvSpPr>
          <p:nvPr>
            <p:ph type="body" sz="quarter" idx="36"/>
          </p:nvPr>
        </p:nvSpPr>
        <p:spPr>
          <a:xfrm>
            <a:off x="434976" y="1275907"/>
            <a:ext cx="5137002" cy="4316819"/>
          </a:xfrm>
        </p:spPr>
        <p:txBody>
          <a:bodyPr lIns="0" tIns="0" rIns="0" bIns="0">
            <a:noAutofit/>
          </a:bodyPr>
          <a:lstStyle>
            <a:lvl1pPr marL="0" indent="0">
              <a:buFontTx/>
              <a:buNone/>
              <a:defRPr sz="1800">
                <a:solidFill>
                  <a:schemeClr val="bg1"/>
                </a:solidFill>
              </a:defRPr>
            </a:lvl1pPr>
            <a:lvl2pPr marL="457200" indent="0">
              <a:buFontTx/>
              <a:buNone/>
              <a:defRPr>
                <a:solidFill>
                  <a:schemeClr val="accent4"/>
                </a:solidFill>
              </a:defRPr>
            </a:lvl2pPr>
            <a:lvl3pPr marL="914400" indent="0">
              <a:buFontTx/>
              <a:buNone/>
              <a:defRPr>
                <a:solidFill>
                  <a:schemeClr val="accent4"/>
                </a:solidFill>
              </a:defRPr>
            </a:lvl3pPr>
            <a:lvl4pPr marL="1371600" indent="0">
              <a:buFontTx/>
              <a:buNone/>
              <a:defRPr>
                <a:solidFill>
                  <a:schemeClr val="accent4"/>
                </a:solidFill>
              </a:defRPr>
            </a:lvl4pPr>
            <a:lvl5pPr marL="1828800" indent="0">
              <a:buFontTx/>
              <a:buNone/>
              <a:defRPr>
                <a:solidFill>
                  <a:schemeClr val="accent4"/>
                </a:solidFill>
              </a:defRPr>
            </a:lvl5pPr>
          </a:lstStyle>
          <a:p>
            <a:pPr lvl="0"/>
            <a:r>
              <a:rPr lang="ru-RU" dirty="0"/>
              <a:t>Образец текста</a:t>
            </a:r>
          </a:p>
        </p:txBody>
      </p:sp>
      <p:pic>
        <p:nvPicPr>
          <p:cNvPr id="4" name="Рисунок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585762" y="6289650"/>
            <a:ext cx="1208351" cy="334988"/>
          </a:xfrm>
          <a:prstGeom prst="rect">
            <a:avLst/>
          </a:prstGeom>
        </p:spPr>
      </p:pic>
    </p:spTree>
    <p:extLst>
      <p:ext uri="{BB962C8B-B14F-4D97-AF65-F5344CB8AC3E}">
        <p14:creationId xmlns:p14="http://schemas.microsoft.com/office/powerpoint/2010/main" val="33281964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eparator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434975" y="2931941"/>
            <a:ext cx="5790337" cy="994118"/>
          </a:xfrm>
        </p:spPr>
        <p:txBody>
          <a:bodyPr anchor="t" anchorCtr="0">
            <a:spAutoFit/>
          </a:bodyPr>
          <a:lstStyle>
            <a:lvl1pPr>
              <a:lnSpc>
                <a:spcPct val="85000"/>
              </a:lnSpc>
              <a:defRPr sz="3800" baseline="0">
                <a:solidFill>
                  <a:schemeClr val="bg1"/>
                </a:solidFill>
              </a:defRPr>
            </a:lvl1pPr>
          </a:lstStyle>
          <a:p>
            <a:r>
              <a:rPr lang="en-US" dirty="0"/>
              <a:t>THREAT</a:t>
            </a:r>
            <a:br>
              <a:rPr lang="en-US" dirty="0"/>
            </a:br>
            <a:r>
              <a:rPr lang="en-US" dirty="0"/>
              <a:t>LANDSCAPE</a:t>
            </a:r>
            <a:endParaRPr lang="ru-RU" dirty="0"/>
          </a:p>
        </p:txBody>
      </p:sp>
      <p:pic>
        <p:nvPicPr>
          <p:cNvPr id="5" name="Рисунок 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584656" y="6289650"/>
            <a:ext cx="1210676" cy="335633"/>
          </a:xfrm>
          <a:prstGeom prst="rect">
            <a:avLst/>
          </a:prstGeom>
        </p:spPr>
      </p:pic>
    </p:spTree>
    <p:extLst>
      <p:ext uri="{BB962C8B-B14F-4D97-AF65-F5344CB8AC3E}">
        <p14:creationId xmlns:p14="http://schemas.microsoft.com/office/powerpoint/2010/main" val="13290933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Final_slide_We_protec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hasCustomPrompt="1"/>
          </p:nvPr>
        </p:nvSpPr>
        <p:spPr>
          <a:xfrm>
            <a:off x="2689892" y="3122091"/>
            <a:ext cx="6793742" cy="387798"/>
          </a:xfrm>
        </p:spPr>
        <p:txBody>
          <a:bodyPr wrap="square" lIns="0" tIns="0" rIns="0" bIns="0" anchor="t" anchorCtr="0">
            <a:noAutofit/>
          </a:bodyPr>
          <a:lstStyle>
            <a:lvl1pPr algn="ctr">
              <a:defRPr sz="2800" baseline="0">
                <a:solidFill>
                  <a:schemeClr val="bg1"/>
                </a:solidFill>
              </a:defRPr>
            </a:lvl1pPr>
          </a:lstStyle>
          <a:p>
            <a:r>
              <a:rPr lang="en-US" dirty="0"/>
              <a:t>WE PROTECT WHAT MATTERS MOST</a:t>
            </a:r>
            <a:endParaRPr lang="ru-RU" dirty="0"/>
          </a:p>
        </p:txBody>
      </p:sp>
      <p:pic>
        <p:nvPicPr>
          <p:cNvPr id="3" name="Рисунок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121948" y="4538909"/>
            <a:ext cx="1929630" cy="534948"/>
          </a:xfrm>
          <a:prstGeom prst="rect">
            <a:avLst/>
          </a:prstGeom>
        </p:spPr>
      </p:pic>
    </p:spTree>
    <p:extLst>
      <p:ext uri="{BB962C8B-B14F-4D97-AF65-F5344CB8AC3E}">
        <p14:creationId xmlns:p14="http://schemas.microsoft.com/office/powerpoint/2010/main" val="17536420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Final_slide_Let's_tal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hasCustomPrompt="1"/>
          </p:nvPr>
        </p:nvSpPr>
        <p:spPr>
          <a:xfrm>
            <a:off x="435707" y="3122091"/>
            <a:ext cx="4182938" cy="387798"/>
          </a:xfrm>
        </p:spPr>
        <p:txBody>
          <a:bodyPr wrap="square" lIns="0" tIns="0" rIns="0" bIns="0" anchor="t" anchorCtr="0">
            <a:noAutofit/>
          </a:bodyPr>
          <a:lstStyle>
            <a:lvl1pPr algn="l">
              <a:defRPr sz="2800" baseline="0">
                <a:solidFill>
                  <a:schemeClr val="bg1"/>
                </a:solidFill>
              </a:defRPr>
            </a:lvl1pPr>
          </a:lstStyle>
          <a:p>
            <a:r>
              <a:rPr lang="en-US" dirty="0"/>
              <a:t>LET’S TALK?</a:t>
            </a:r>
            <a:endParaRPr lang="ru-RU" dirty="0"/>
          </a:p>
        </p:txBody>
      </p:sp>
      <p:sp>
        <p:nvSpPr>
          <p:cNvPr id="4" name="Текст 6"/>
          <p:cNvSpPr>
            <a:spLocks noGrp="1"/>
          </p:cNvSpPr>
          <p:nvPr>
            <p:ph type="body" sz="quarter" idx="52" hasCustomPrompt="1"/>
          </p:nvPr>
        </p:nvSpPr>
        <p:spPr>
          <a:xfrm>
            <a:off x="434976" y="3940954"/>
            <a:ext cx="4183669" cy="1128514"/>
          </a:xfrm>
        </p:spPr>
        <p:txBody>
          <a:bodyPr wrap="square" lIns="0" tIns="0" rIns="0" bIns="0" anchor="t" anchorCtr="0">
            <a:noAutofit/>
          </a:bodyPr>
          <a:lstStyle>
            <a:lvl1pPr marL="0" indent="0" algn="l">
              <a:lnSpc>
                <a:spcPct val="100000"/>
              </a:lnSpc>
              <a:spcBef>
                <a:spcPts val="100"/>
              </a:spcBef>
              <a:buFontTx/>
              <a:buNone/>
              <a:defRPr sz="1400" b="0" baseline="0">
                <a:solidFill>
                  <a:schemeClr val="bg1"/>
                </a:solidFill>
                <a:latin typeface="+mn-lt"/>
              </a:defRPr>
            </a:lvl1pPr>
          </a:lstStyle>
          <a:p>
            <a:pPr lvl="0"/>
            <a:r>
              <a:rPr lang="en-US" dirty="0"/>
              <a:t>Kaspersky Lab HQ</a:t>
            </a:r>
          </a:p>
          <a:p>
            <a:pPr lvl="0"/>
            <a:r>
              <a:rPr lang="en-US" dirty="0"/>
              <a:t>39A/3 </a:t>
            </a:r>
            <a:r>
              <a:rPr lang="en-US" dirty="0" err="1"/>
              <a:t>Leningradskoe</a:t>
            </a:r>
            <a:r>
              <a:rPr lang="en-US" dirty="0"/>
              <a:t> </a:t>
            </a:r>
            <a:r>
              <a:rPr lang="en-US" dirty="0" err="1"/>
              <a:t>Shosse</a:t>
            </a:r>
            <a:endParaRPr lang="en-US" dirty="0"/>
          </a:p>
          <a:p>
            <a:pPr lvl="0"/>
            <a:r>
              <a:rPr lang="en-US" dirty="0"/>
              <a:t>Moscow, 125212, Russian Federation</a:t>
            </a:r>
          </a:p>
          <a:p>
            <a:pPr lvl="0"/>
            <a:r>
              <a:rPr lang="en-US" dirty="0"/>
              <a:t>Tel: +7 (495) 797-8700</a:t>
            </a:r>
          </a:p>
          <a:p>
            <a:pPr lvl="0"/>
            <a:r>
              <a:rPr lang="en-US" dirty="0"/>
              <a:t>www.kaspersky.com</a:t>
            </a:r>
            <a:endParaRPr lang="ru-RU" dirty="0"/>
          </a:p>
        </p:txBody>
      </p:sp>
      <p:pic>
        <p:nvPicPr>
          <p:cNvPr id="5" name="Рисунок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90153" y="5500533"/>
            <a:ext cx="1493537" cy="414051"/>
          </a:xfrm>
          <a:prstGeom prst="rect">
            <a:avLst/>
          </a:prstGeom>
        </p:spPr>
      </p:pic>
    </p:spTree>
    <p:extLst>
      <p:ext uri="{BB962C8B-B14F-4D97-AF65-F5344CB8AC3E}">
        <p14:creationId xmlns:p14="http://schemas.microsoft.com/office/powerpoint/2010/main" val="11366125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a:xfrm>
            <a:off x="881297" y="548834"/>
            <a:ext cx="10429404" cy="461986"/>
          </a:xfrm>
        </p:spPr>
        <p:txBody>
          <a:bodyPr lIns="0" tIns="0" rIns="0" bIns="0"/>
          <a:lstStyle>
            <a:lvl1pPr>
              <a:defRPr sz="3002" b="1" i="0">
                <a:solidFill>
                  <a:schemeClr val="bg1"/>
                </a:solidFill>
                <a:latin typeface="Arial"/>
                <a:cs typeface="Arial"/>
              </a:defRPr>
            </a:lvl1pPr>
          </a:lstStyle>
          <a:p>
            <a:endParaRPr/>
          </a:p>
        </p:txBody>
      </p:sp>
      <p:sp>
        <p:nvSpPr>
          <p:cNvPr id="3" name="Holder 3"/>
          <p:cNvSpPr>
            <a:spLocks noGrp="1"/>
          </p:cNvSpPr>
          <p:nvPr>
            <p:ph type="body" idx="1"/>
          </p:nvPr>
        </p:nvSpPr>
        <p:spPr>
          <a:xfrm>
            <a:off x="1252366" y="2801283"/>
            <a:ext cx="9687268" cy="228652"/>
          </a:xfrm>
        </p:spPr>
        <p:txBody>
          <a:bodyPr lIns="0" tIns="0" rIns="0" bIns="0"/>
          <a:lstStyle>
            <a:lvl1pPr>
              <a:defRPr sz="1486" b="1" i="0">
                <a:solidFill>
                  <a:schemeClr val="bg1"/>
                </a:solidFill>
                <a:latin typeface="Arial"/>
                <a:cs typeface="Arial"/>
              </a:defRPr>
            </a:lvl1pPr>
          </a:lstStyle>
          <a:p>
            <a:endParaRPr/>
          </a:p>
        </p:txBody>
      </p:sp>
    </p:spTree>
    <p:extLst>
      <p:ext uri="{BB962C8B-B14F-4D97-AF65-F5344CB8AC3E}">
        <p14:creationId xmlns:p14="http://schemas.microsoft.com/office/powerpoint/2010/main" val="26258079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Glyphs">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p:txBody>
          <a:bodyPr/>
          <a:lstStyle>
            <a:lvl1pPr>
              <a:defRPr cap="all" baseline="0"/>
            </a:lvl1pPr>
          </a:lstStyle>
          <a:p>
            <a:r>
              <a:rPr lang="ru-RU" dirty="0"/>
              <a:t>ОБРАЗЕЦ ЗАГОЛОВКА</a:t>
            </a:r>
          </a:p>
        </p:txBody>
      </p:sp>
      <p:sp>
        <p:nvSpPr>
          <p:cNvPr id="90" name="Текст 88"/>
          <p:cNvSpPr>
            <a:spLocks noGrp="1"/>
          </p:cNvSpPr>
          <p:nvPr>
            <p:ph type="body" sz="quarter" idx="10"/>
          </p:nvPr>
        </p:nvSpPr>
        <p:spPr>
          <a:xfrm>
            <a:off x="434976" y="2248999"/>
            <a:ext cx="1821243" cy="549065"/>
          </a:xfrm>
        </p:spPr>
        <p:txBody>
          <a:bodyPr/>
          <a:lstStyle>
            <a:lvl1pPr marL="0" indent="0" algn="ctr">
              <a:lnSpc>
                <a:spcPts val="1400"/>
              </a:lnSpc>
              <a:spcBef>
                <a:spcPts val="0"/>
              </a:spcBef>
              <a:buNone/>
              <a:defRPr sz="1000"/>
            </a:lvl1pPr>
          </a:lstStyle>
          <a:p>
            <a:pPr lvl="0"/>
            <a:endParaRPr lang="ru-RU" dirty="0"/>
          </a:p>
        </p:txBody>
      </p:sp>
      <p:sp>
        <p:nvSpPr>
          <p:cNvPr id="91" name="Текст 88"/>
          <p:cNvSpPr>
            <a:spLocks noGrp="1"/>
          </p:cNvSpPr>
          <p:nvPr>
            <p:ph type="body" sz="quarter" idx="11"/>
          </p:nvPr>
        </p:nvSpPr>
        <p:spPr>
          <a:xfrm>
            <a:off x="2335642" y="2248999"/>
            <a:ext cx="1821246" cy="549065"/>
          </a:xfrm>
        </p:spPr>
        <p:txBody>
          <a:bodyPr/>
          <a:lstStyle>
            <a:lvl1pPr marL="0" indent="0" algn="ctr">
              <a:lnSpc>
                <a:spcPts val="1400"/>
              </a:lnSpc>
              <a:spcBef>
                <a:spcPts val="0"/>
              </a:spcBef>
              <a:buNone/>
              <a:defRPr sz="1000"/>
            </a:lvl1pPr>
          </a:lstStyle>
          <a:p>
            <a:pPr lvl="0"/>
            <a:endParaRPr lang="ru-RU" dirty="0"/>
          </a:p>
        </p:txBody>
      </p:sp>
      <p:sp>
        <p:nvSpPr>
          <p:cNvPr id="92" name="Текст 88"/>
          <p:cNvSpPr>
            <a:spLocks noGrp="1"/>
          </p:cNvSpPr>
          <p:nvPr>
            <p:ph type="body" sz="quarter" idx="12"/>
          </p:nvPr>
        </p:nvSpPr>
        <p:spPr>
          <a:xfrm>
            <a:off x="4236311" y="2248999"/>
            <a:ext cx="1821243" cy="549065"/>
          </a:xfrm>
        </p:spPr>
        <p:txBody>
          <a:bodyPr/>
          <a:lstStyle>
            <a:lvl1pPr marL="0" indent="0" algn="ctr">
              <a:lnSpc>
                <a:spcPts val="1400"/>
              </a:lnSpc>
              <a:spcBef>
                <a:spcPts val="0"/>
              </a:spcBef>
              <a:buNone/>
              <a:defRPr sz="1000"/>
            </a:lvl1pPr>
          </a:lstStyle>
          <a:p>
            <a:pPr lvl="0"/>
            <a:endParaRPr lang="ru-RU" dirty="0"/>
          </a:p>
        </p:txBody>
      </p:sp>
      <p:sp>
        <p:nvSpPr>
          <p:cNvPr id="93" name="Текст 88"/>
          <p:cNvSpPr>
            <a:spLocks noGrp="1"/>
          </p:cNvSpPr>
          <p:nvPr>
            <p:ph type="body" sz="quarter" idx="13"/>
          </p:nvPr>
        </p:nvSpPr>
        <p:spPr>
          <a:xfrm>
            <a:off x="6136977" y="2248999"/>
            <a:ext cx="1821246" cy="549065"/>
          </a:xfrm>
        </p:spPr>
        <p:txBody>
          <a:bodyPr/>
          <a:lstStyle>
            <a:lvl1pPr marL="0" indent="0" algn="ctr">
              <a:lnSpc>
                <a:spcPts val="1400"/>
              </a:lnSpc>
              <a:spcBef>
                <a:spcPts val="0"/>
              </a:spcBef>
              <a:buNone/>
              <a:defRPr sz="1000"/>
            </a:lvl1pPr>
          </a:lstStyle>
          <a:p>
            <a:pPr lvl="0"/>
            <a:endParaRPr lang="ru-RU" dirty="0"/>
          </a:p>
        </p:txBody>
      </p:sp>
      <p:sp>
        <p:nvSpPr>
          <p:cNvPr id="94" name="Текст 88"/>
          <p:cNvSpPr>
            <a:spLocks noGrp="1"/>
          </p:cNvSpPr>
          <p:nvPr>
            <p:ph type="body" sz="quarter" idx="14"/>
          </p:nvPr>
        </p:nvSpPr>
        <p:spPr>
          <a:xfrm>
            <a:off x="8037646" y="2248999"/>
            <a:ext cx="1821247" cy="549065"/>
          </a:xfrm>
        </p:spPr>
        <p:txBody>
          <a:bodyPr/>
          <a:lstStyle>
            <a:lvl1pPr marL="0" indent="0" algn="ctr">
              <a:lnSpc>
                <a:spcPts val="1400"/>
              </a:lnSpc>
              <a:spcBef>
                <a:spcPts val="0"/>
              </a:spcBef>
              <a:buNone/>
              <a:defRPr sz="1000"/>
            </a:lvl1pPr>
          </a:lstStyle>
          <a:p>
            <a:pPr lvl="0"/>
            <a:endParaRPr lang="ru-RU" dirty="0"/>
          </a:p>
        </p:txBody>
      </p:sp>
      <p:sp>
        <p:nvSpPr>
          <p:cNvPr id="95" name="Текст 88"/>
          <p:cNvSpPr>
            <a:spLocks noGrp="1"/>
          </p:cNvSpPr>
          <p:nvPr>
            <p:ph type="body" sz="quarter" idx="15"/>
          </p:nvPr>
        </p:nvSpPr>
        <p:spPr>
          <a:xfrm>
            <a:off x="9938317" y="2248999"/>
            <a:ext cx="1815534" cy="549065"/>
          </a:xfrm>
        </p:spPr>
        <p:txBody>
          <a:bodyPr/>
          <a:lstStyle>
            <a:lvl1pPr marL="0" indent="0" algn="ctr">
              <a:lnSpc>
                <a:spcPts val="1400"/>
              </a:lnSpc>
              <a:spcBef>
                <a:spcPts val="0"/>
              </a:spcBef>
              <a:buNone/>
              <a:defRPr sz="1000"/>
            </a:lvl1pPr>
          </a:lstStyle>
          <a:p>
            <a:pPr lvl="0"/>
            <a:endParaRPr lang="ru-RU" dirty="0"/>
          </a:p>
        </p:txBody>
      </p:sp>
      <p:sp>
        <p:nvSpPr>
          <p:cNvPr id="97" name="Текст 88"/>
          <p:cNvSpPr>
            <a:spLocks noGrp="1"/>
          </p:cNvSpPr>
          <p:nvPr>
            <p:ph type="body" sz="quarter" idx="16"/>
          </p:nvPr>
        </p:nvSpPr>
        <p:spPr>
          <a:xfrm>
            <a:off x="434976" y="5919945"/>
            <a:ext cx="1821243" cy="549065"/>
          </a:xfrm>
        </p:spPr>
        <p:txBody>
          <a:bodyPr/>
          <a:lstStyle>
            <a:lvl1pPr marL="0" indent="0" algn="ctr">
              <a:lnSpc>
                <a:spcPts val="1400"/>
              </a:lnSpc>
              <a:spcBef>
                <a:spcPts val="0"/>
              </a:spcBef>
              <a:buNone/>
              <a:defRPr sz="1000"/>
            </a:lvl1pPr>
          </a:lstStyle>
          <a:p>
            <a:pPr lvl="0"/>
            <a:endParaRPr lang="ru-RU" dirty="0"/>
          </a:p>
        </p:txBody>
      </p:sp>
      <p:sp>
        <p:nvSpPr>
          <p:cNvPr id="98" name="Текст 88"/>
          <p:cNvSpPr>
            <a:spLocks noGrp="1"/>
          </p:cNvSpPr>
          <p:nvPr>
            <p:ph type="body" sz="quarter" idx="17"/>
          </p:nvPr>
        </p:nvSpPr>
        <p:spPr>
          <a:xfrm>
            <a:off x="2335642" y="5919945"/>
            <a:ext cx="1821246" cy="549065"/>
          </a:xfrm>
        </p:spPr>
        <p:txBody>
          <a:bodyPr/>
          <a:lstStyle>
            <a:lvl1pPr marL="0" indent="0" algn="ctr">
              <a:lnSpc>
                <a:spcPts val="1400"/>
              </a:lnSpc>
              <a:spcBef>
                <a:spcPts val="0"/>
              </a:spcBef>
              <a:buNone/>
              <a:defRPr sz="1000"/>
            </a:lvl1pPr>
          </a:lstStyle>
          <a:p>
            <a:pPr lvl="0"/>
            <a:endParaRPr lang="ru-RU" dirty="0"/>
          </a:p>
        </p:txBody>
      </p:sp>
      <p:sp>
        <p:nvSpPr>
          <p:cNvPr id="99" name="Текст 88"/>
          <p:cNvSpPr>
            <a:spLocks noGrp="1"/>
          </p:cNvSpPr>
          <p:nvPr>
            <p:ph type="body" sz="quarter" idx="18"/>
          </p:nvPr>
        </p:nvSpPr>
        <p:spPr>
          <a:xfrm>
            <a:off x="4236311" y="5919945"/>
            <a:ext cx="1821243" cy="549065"/>
          </a:xfrm>
        </p:spPr>
        <p:txBody>
          <a:bodyPr/>
          <a:lstStyle>
            <a:lvl1pPr marL="0" indent="0" algn="ctr">
              <a:lnSpc>
                <a:spcPts val="1400"/>
              </a:lnSpc>
              <a:spcBef>
                <a:spcPts val="0"/>
              </a:spcBef>
              <a:buNone/>
              <a:defRPr sz="1000"/>
            </a:lvl1pPr>
          </a:lstStyle>
          <a:p>
            <a:pPr lvl="0"/>
            <a:endParaRPr lang="ru-RU" dirty="0"/>
          </a:p>
        </p:txBody>
      </p:sp>
      <p:sp>
        <p:nvSpPr>
          <p:cNvPr id="100" name="Текст 88"/>
          <p:cNvSpPr>
            <a:spLocks noGrp="1"/>
          </p:cNvSpPr>
          <p:nvPr>
            <p:ph type="body" sz="quarter" idx="19"/>
          </p:nvPr>
        </p:nvSpPr>
        <p:spPr>
          <a:xfrm>
            <a:off x="6136977" y="5919945"/>
            <a:ext cx="1821246" cy="549065"/>
          </a:xfrm>
        </p:spPr>
        <p:txBody>
          <a:bodyPr/>
          <a:lstStyle>
            <a:lvl1pPr marL="0" indent="0" algn="ctr">
              <a:lnSpc>
                <a:spcPts val="1400"/>
              </a:lnSpc>
              <a:spcBef>
                <a:spcPts val="0"/>
              </a:spcBef>
              <a:buNone/>
              <a:defRPr sz="1000"/>
            </a:lvl1pPr>
          </a:lstStyle>
          <a:p>
            <a:pPr lvl="0"/>
            <a:endParaRPr lang="ru-RU" dirty="0"/>
          </a:p>
        </p:txBody>
      </p:sp>
      <p:sp>
        <p:nvSpPr>
          <p:cNvPr id="101" name="Текст 88"/>
          <p:cNvSpPr>
            <a:spLocks noGrp="1"/>
          </p:cNvSpPr>
          <p:nvPr>
            <p:ph type="body" sz="quarter" idx="20"/>
          </p:nvPr>
        </p:nvSpPr>
        <p:spPr>
          <a:xfrm>
            <a:off x="8037646" y="5919945"/>
            <a:ext cx="1821247" cy="549065"/>
          </a:xfrm>
        </p:spPr>
        <p:txBody>
          <a:bodyPr/>
          <a:lstStyle>
            <a:lvl1pPr marL="0" indent="0" algn="ctr">
              <a:lnSpc>
                <a:spcPts val="1400"/>
              </a:lnSpc>
              <a:spcBef>
                <a:spcPts val="0"/>
              </a:spcBef>
              <a:buNone/>
              <a:defRPr sz="1000"/>
            </a:lvl1pPr>
          </a:lstStyle>
          <a:p>
            <a:pPr lvl="0"/>
            <a:endParaRPr lang="ru-RU" dirty="0"/>
          </a:p>
        </p:txBody>
      </p:sp>
      <p:sp>
        <p:nvSpPr>
          <p:cNvPr id="102" name="Текст 88"/>
          <p:cNvSpPr>
            <a:spLocks noGrp="1"/>
          </p:cNvSpPr>
          <p:nvPr>
            <p:ph type="body" sz="quarter" idx="21"/>
          </p:nvPr>
        </p:nvSpPr>
        <p:spPr>
          <a:xfrm>
            <a:off x="9938317" y="5919945"/>
            <a:ext cx="1815534" cy="549065"/>
          </a:xfrm>
        </p:spPr>
        <p:txBody>
          <a:bodyPr/>
          <a:lstStyle>
            <a:lvl1pPr marL="0" indent="0" algn="ctr">
              <a:lnSpc>
                <a:spcPts val="1400"/>
              </a:lnSpc>
              <a:spcBef>
                <a:spcPts val="0"/>
              </a:spcBef>
              <a:buNone/>
              <a:defRPr sz="1000"/>
            </a:lvl1pPr>
          </a:lstStyle>
          <a:p>
            <a:pPr lvl="0"/>
            <a:endParaRPr lang="ru-RU" dirty="0"/>
          </a:p>
        </p:txBody>
      </p:sp>
      <p:sp>
        <p:nvSpPr>
          <p:cNvPr id="104" name="Текст 88"/>
          <p:cNvSpPr>
            <a:spLocks noGrp="1"/>
          </p:cNvSpPr>
          <p:nvPr>
            <p:ph type="body" sz="quarter" idx="22"/>
          </p:nvPr>
        </p:nvSpPr>
        <p:spPr>
          <a:xfrm>
            <a:off x="434976" y="4083733"/>
            <a:ext cx="1821243" cy="549065"/>
          </a:xfrm>
        </p:spPr>
        <p:txBody>
          <a:bodyPr/>
          <a:lstStyle>
            <a:lvl1pPr marL="0" indent="0" algn="ctr">
              <a:lnSpc>
                <a:spcPts val="1400"/>
              </a:lnSpc>
              <a:spcBef>
                <a:spcPts val="0"/>
              </a:spcBef>
              <a:buNone/>
              <a:defRPr sz="1000"/>
            </a:lvl1pPr>
          </a:lstStyle>
          <a:p>
            <a:pPr lvl="0"/>
            <a:endParaRPr lang="ru-RU" dirty="0"/>
          </a:p>
        </p:txBody>
      </p:sp>
      <p:sp>
        <p:nvSpPr>
          <p:cNvPr id="105" name="Текст 88"/>
          <p:cNvSpPr>
            <a:spLocks noGrp="1"/>
          </p:cNvSpPr>
          <p:nvPr>
            <p:ph type="body" sz="quarter" idx="23"/>
          </p:nvPr>
        </p:nvSpPr>
        <p:spPr>
          <a:xfrm>
            <a:off x="2335642" y="4083733"/>
            <a:ext cx="1821246" cy="549065"/>
          </a:xfrm>
        </p:spPr>
        <p:txBody>
          <a:bodyPr/>
          <a:lstStyle>
            <a:lvl1pPr marL="0" indent="0" algn="ctr">
              <a:lnSpc>
                <a:spcPts val="1400"/>
              </a:lnSpc>
              <a:spcBef>
                <a:spcPts val="0"/>
              </a:spcBef>
              <a:buNone/>
              <a:defRPr sz="1000"/>
            </a:lvl1pPr>
          </a:lstStyle>
          <a:p>
            <a:pPr lvl="0"/>
            <a:endParaRPr lang="ru-RU" dirty="0"/>
          </a:p>
        </p:txBody>
      </p:sp>
      <p:sp>
        <p:nvSpPr>
          <p:cNvPr id="106" name="Текст 88"/>
          <p:cNvSpPr>
            <a:spLocks noGrp="1"/>
          </p:cNvSpPr>
          <p:nvPr>
            <p:ph type="body" sz="quarter" idx="24"/>
          </p:nvPr>
        </p:nvSpPr>
        <p:spPr>
          <a:xfrm>
            <a:off x="4236311" y="4083733"/>
            <a:ext cx="1821243" cy="549065"/>
          </a:xfrm>
        </p:spPr>
        <p:txBody>
          <a:bodyPr/>
          <a:lstStyle>
            <a:lvl1pPr marL="0" indent="0" algn="ctr">
              <a:lnSpc>
                <a:spcPts val="1400"/>
              </a:lnSpc>
              <a:spcBef>
                <a:spcPts val="0"/>
              </a:spcBef>
              <a:buNone/>
              <a:defRPr sz="1000"/>
            </a:lvl1pPr>
          </a:lstStyle>
          <a:p>
            <a:pPr lvl="0"/>
            <a:endParaRPr lang="ru-RU" dirty="0"/>
          </a:p>
        </p:txBody>
      </p:sp>
      <p:sp>
        <p:nvSpPr>
          <p:cNvPr id="107" name="Текст 88"/>
          <p:cNvSpPr>
            <a:spLocks noGrp="1"/>
          </p:cNvSpPr>
          <p:nvPr>
            <p:ph type="body" sz="quarter" idx="25"/>
          </p:nvPr>
        </p:nvSpPr>
        <p:spPr>
          <a:xfrm>
            <a:off x="6136977" y="4083733"/>
            <a:ext cx="1821246" cy="549065"/>
          </a:xfrm>
        </p:spPr>
        <p:txBody>
          <a:bodyPr/>
          <a:lstStyle>
            <a:lvl1pPr marL="0" indent="0" algn="ctr">
              <a:lnSpc>
                <a:spcPts val="1400"/>
              </a:lnSpc>
              <a:spcBef>
                <a:spcPts val="0"/>
              </a:spcBef>
              <a:buNone/>
              <a:defRPr sz="1000"/>
            </a:lvl1pPr>
          </a:lstStyle>
          <a:p>
            <a:pPr lvl="0"/>
            <a:endParaRPr lang="ru-RU" dirty="0"/>
          </a:p>
        </p:txBody>
      </p:sp>
      <p:sp>
        <p:nvSpPr>
          <p:cNvPr id="108" name="Текст 88"/>
          <p:cNvSpPr>
            <a:spLocks noGrp="1"/>
          </p:cNvSpPr>
          <p:nvPr>
            <p:ph type="body" sz="quarter" idx="26"/>
          </p:nvPr>
        </p:nvSpPr>
        <p:spPr>
          <a:xfrm>
            <a:off x="8037646" y="4083733"/>
            <a:ext cx="1821247" cy="549065"/>
          </a:xfrm>
        </p:spPr>
        <p:txBody>
          <a:bodyPr/>
          <a:lstStyle>
            <a:lvl1pPr marL="0" indent="0" algn="ctr">
              <a:lnSpc>
                <a:spcPts val="1400"/>
              </a:lnSpc>
              <a:spcBef>
                <a:spcPts val="0"/>
              </a:spcBef>
              <a:buNone/>
              <a:defRPr sz="1000"/>
            </a:lvl1pPr>
          </a:lstStyle>
          <a:p>
            <a:pPr lvl="0"/>
            <a:endParaRPr lang="ru-RU" dirty="0"/>
          </a:p>
        </p:txBody>
      </p:sp>
      <p:sp>
        <p:nvSpPr>
          <p:cNvPr id="109" name="Текст 88"/>
          <p:cNvSpPr>
            <a:spLocks noGrp="1"/>
          </p:cNvSpPr>
          <p:nvPr>
            <p:ph type="body" sz="quarter" idx="27"/>
          </p:nvPr>
        </p:nvSpPr>
        <p:spPr>
          <a:xfrm>
            <a:off x="9938317" y="4083733"/>
            <a:ext cx="1815534" cy="549065"/>
          </a:xfrm>
        </p:spPr>
        <p:txBody>
          <a:bodyPr/>
          <a:lstStyle>
            <a:lvl1pPr marL="0" indent="0" algn="ctr">
              <a:lnSpc>
                <a:spcPts val="1400"/>
              </a:lnSpc>
              <a:spcBef>
                <a:spcPts val="0"/>
              </a:spcBef>
              <a:buNone/>
              <a:defRPr sz="1000"/>
            </a:lvl1pPr>
          </a:lstStyle>
          <a:p>
            <a:pPr lvl="0"/>
            <a:endParaRPr lang="ru-RU" dirty="0"/>
          </a:p>
        </p:txBody>
      </p:sp>
    </p:spTree>
    <p:extLst>
      <p:ext uri="{BB962C8B-B14F-4D97-AF65-F5344CB8AC3E}">
        <p14:creationId xmlns:p14="http://schemas.microsoft.com/office/powerpoint/2010/main" val="167187492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Main 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Текст 23"/>
          <p:cNvSpPr>
            <a:spLocks noGrp="1"/>
          </p:cNvSpPr>
          <p:nvPr>
            <p:ph type="body" sz="quarter" idx="36" hasCustomPrompt="1"/>
          </p:nvPr>
        </p:nvSpPr>
        <p:spPr>
          <a:xfrm>
            <a:off x="434977" y="4329436"/>
            <a:ext cx="5137002" cy="221599"/>
          </a:xfrm>
        </p:spPr>
        <p:txBody>
          <a:bodyPr lIns="0" tIns="0" rIns="0" bIns="0" anchor="t" anchorCtr="0">
            <a:spAutoFit/>
          </a:bodyPr>
          <a:lstStyle>
            <a:lvl1pPr marL="0" indent="0">
              <a:buFontTx/>
              <a:buNone/>
              <a:defRPr sz="1600" i="1" baseline="0">
                <a:solidFill>
                  <a:schemeClr val="bg1"/>
                </a:solidFill>
              </a:defRPr>
            </a:lvl1pPr>
            <a:lvl2pPr marL="457200" indent="0">
              <a:buFontTx/>
              <a:buNone/>
              <a:defRPr>
                <a:solidFill>
                  <a:schemeClr val="accent4"/>
                </a:solidFill>
              </a:defRPr>
            </a:lvl2pPr>
            <a:lvl3pPr marL="914400" indent="0">
              <a:buFontTx/>
              <a:buNone/>
              <a:defRPr>
                <a:solidFill>
                  <a:schemeClr val="accent4"/>
                </a:solidFill>
              </a:defRPr>
            </a:lvl3pPr>
            <a:lvl4pPr marL="1371600" indent="0">
              <a:buFontTx/>
              <a:buNone/>
              <a:defRPr>
                <a:solidFill>
                  <a:schemeClr val="accent4"/>
                </a:solidFill>
              </a:defRPr>
            </a:lvl4pPr>
            <a:lvl5pPr marL="1828800" indent="0">
              <a:buFontTx/>
              <a:buNone/>
              <a:defRPr>
                <a:solidFill>
                  <a:schemeClr val="accent4"/>
                </a:solidFill>
              </a:defRPr>
            </a:lvl5pPr>
          </a:lstStyle>
          <a:p>
            <a:pPr lvl="0"/>
            <a:r>
              <a:rPr lang="en-US" dirty="0"/>
              <a:t>Secondary text area</a:t>
            </a:r>
            <a:endParaRPr lang="ru-RU" dirty="0"/>
          </a:p>
        </p:txBody>
      </p:sp>
      <p:sp>
        <p:nvSpPr>
          <p:cNvPr id="2" name="Заголовок 1"/>
          <p:cNvSpPr>
            <a:spLocks noGrp="1"/>
          </p:cNvSpPr>
          <p:nvPr>
            <p:ph type="title" hasCustomPrompt="1"/>
          </p:nvPr>
        </p:nvSpPr>
        <p:spPr>
          <a:xfrm>
            <a:off x="434976" y="2624407"/>
            <a:ext cx="5790337" cy="1491177"/>
          </a:xfrm>
        </p:spPr>
        <p:txBody>
          <a:bodyPr anchor="t" anchorCtr="0">
            <a:spAutoFit/>
          </a:bodyPr>
          <a:lstStyle>
            <a:lvl1pPr>
              <a:lnSpc>
                <a:spcPct val="85000"/>
              </a:lnSpc>
              <a:defRPr sz="3800">
                <a:solidFill>
                  <a:schemeClr val="bg1"/>
                </a:solidFill>
              </a:defRPr>
            </a:lvl1pPr>
          </a:lstStyle>
          <a:p>
            <a:r>
              <a:rPr lang="en-US" dirty="0"/>
              <a:t>Who We Are,</a:t>
            </a:r>
            <a:br>
              <a:rPr lang="en-US" dirty="0"/>
            </a:br>
            <a:r>
              <a:rPr lang="en-US" dirty="0"/>
              <a:t>What We Do,</a:t>
            </a:r>
            <a:br>
              <a:rPr lang="en-US" dirty="0"/>
            </a:br>
            <a:r>
              <a:rPr lang="en-US" dirty="0"/>
              <a:t>What Matters To Us</a:t>
            </a:r>
            <a:endParaRPr lang="ru-RU" dirty="0"/>
          </a:p>
        </p:txBody>
      </p:sp>
      <p:pic>
        <p:nvPicPr>
          <p:cNvPr id="5" name="Рисунок 4"/>
          <p:cNvPicPr>
            <a:picLocks noChangeAspect="1"/>
          </p:cNvPicPr>
          <p:nvPr userDrawn="1"/>
        </p:nvPicPr>
        <p:blipFill>
          <a:blip r:embed="rId3"/>
          <a:stretch>
            <a:fillRect/>
          </a:stretch>
        </p:blipFill>
        <p:spPr>
          <a:xfrm>
            <a:off x="552450" y="1520170"/>
            <a:ext cx="1524000" cy="334635"/>
          </a:xfrm>
          <a:prstGeom prst="rect">
            <a:avLst/>
          </a:prstGeom>
        </p:spPr>
      </p:pic>
    </p:spTree>
    <p:extLst>
      <p:ext uri="{BB962C8B-B14F-4D97-AF65-F5344CB8AC3E}">
        <p14:creationId xmlns:p14="http://schemas.microsoft.com/office/powerpoint/2010/main" val="30835431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EK (Big img with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Текст 23"/>
          <p:cNvSpPr>
            <a:spLocks noGrp="1"/>
          </p:cNvSpPr>
          <p:nvPr>
            <p:ph type="body" sz="quarter" idx="36"/>
          </p:nvPr>
        </p:nvSpPr>
        <p:spPr>
          <a:xfrm>
            <a:off x="434976" y="1275907"/>
            <a:ext cx="5137002" cy="4316819"/>
          </a:xfrm>
        </p:spPr>
        <p:txBody>
          <a:bodyPr lIns="0" tIns="0" rIns="0" bIns="0">
            <a:noAutofit/>
          </a:bodyPr>
          <a:lstStyle>
            <a:lvl1pPr marL="0" indent="0">
              <a:buFontTx/>
              <a:buNone/>
              <a:defRPr sz="1800">
                <a:solidFill>
                  <a:schemeClr val="bg1"/>
                </a:solidFill>
              </a:defRPr>
            </a:lvl1pPr>
            <a:lvl2pPr marL="457200" indent="0">
              <a:buFontTx/>
              <a:buNone/>
              <a:defRPr>
                <a:solidFill>
                  <a:schemeClr val="accent4"/>
                </a:solidFill>
              </a:defRPr>
            </a:lvl2pPr>
            <a:lvl3pPr marL="914400" indent="0">
              <a:buFontTx/>
              <a:buNone/>
              <a:defRPr>
                <a:solidFill>
                  <a:schemeClr val="accent4"/>
                </a:solidFill>
              </a:defRPr>
            </a:lvl3pPr>
            <a:lvl4pPr marL="1371600" indent="0">
              <a:buFontTx/>
              <a:buNone/>
              <a:defRPr>
                <a:solidFill>
                  <a:schemeClr val="accent4"/>
                </a:solidFill>
              </a:defRPr>
            </a:lvl4pPr>
            <a:lvl5pPr marL="1828800" indent="0">
              <a:buFontTx/>
              <a:buNone/>
              <a:defRPr>
                <a:solidFill>
                  <a:schemeClr val="accent4"/>
                </a:solidFill>
              </a:defRPr>
            </a:lvl5pPr>
          </a:lstStyle>
          <a:p>
            <a:pPr lvl="0"/>
            <a:r>
              <a:rPr lang="ru-RU" dirty="0"/>
              <a:t>Образец текста</a:t>
            </a:r>
          </a:p>
        </p:txBody>
      </p:sp>
      <p:pic>
        <p:nvPicPr>
          <p:cNvPr id="4" name="Рисунок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585762" y="6289650"/>
            <a:ext cx="1208351" cy="334988"/>
          </a:xfrm>
          <a:prstGeom prst="rect">
            <a:avLst/>
          </a:prstGeom>
        </p:spPr>
      </p:pic>
    </p:spTree>
    <p:extLst>
      <p:ext uri="{BB962C8B-B14F-4D97-AF65-F5344CB8AC3E}">
        <p14:creationId xmlns:p14="http://schemas.microsoft.com/office/powerpoint/2010/main" val="30142413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eparator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434975" y="2931941"/>
            <a:ext cx="5790337" cy="994118"/>
          </a:xfrm>
        </p:spPr>
        <p:txBody>
          <a:bodyPr anchor="t" anchorCtr="0">
            <a:spAutoFit/>
          </a:bodyPr>
          <a:lstStyle>
            <a:lvl1pPr>
              <a:lnSpc>
                <a:spcPct val="85000"/>
              </a:lnSpc>
              <a:defRPr sz="3800" baseline="0">
                <a:solidFill>
                  <a:schemeClr val="bg1"/>
                </a:solidFill>
              </a:defRPr>
            </a:lvl1pPr>
          </a:lstStyle>
          <a:p>
            <a:r>
              <a:rPr lang="en-US" dirty="0"/>
              <a:t>Threat</a:t>
            </a:r>
            <a:br>
              <a:rPr lang="en-US" dirty="0"/>
            </a:br>
            <a:r>
              <a:rPr lang="en-US" dirty="0"/>
              <a:t>Landscape</a:t>
            </a:r>
            <a:endParaRPr lang="ru-RU" dirty="0"/>
          </a:p>
        </p:txBody>
      </p:sp>
      <p:pic>
        <p:nvPicPr>
          <p:cNvPr id="5" name="Рисунок 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584656" y="6289650"/>
            <a:ext cx="1210676" cy="335633"/>
          </a:xfrm>
          <a:prstGeom prst="rect">
            <a:avLst/>
          </a:prstGeom>
        </p:spPr>
      </p:pic>
    </p:spTree>
    <p:extLst>
      <p:ext uri="{BB962C8B-B14F-4D97-AF65-F5344CB8AC3E}">
        <p14:creationId xmlns:p14="http://schemas.microsoft.com/office/powerpoint/2010/main" val="17160200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Final_slide_We_protec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hasCustomPrompt="1"/>
          </p:nvPr>
        </p:nvSpPr>
        <p:spPr>
          <a:xfrm>
            <a:off x="2689892" y="3122091"/>
            <a:ext cx="6793742" cy="387798"/>
          </a:xfrm>
        </p:spPr>
        <p:txBody>
          <a:bodyPr wrap="square" lIns="0" tIns="0" rIns="0" bIns="0" anchor="t" anchorCtr="0">
            <a:noAutofit/>
          </a:bodyPr>
          <a:lstStyle>
            <a:lvl1pPr algn="ctr">
              <a:defRPr sz="2800" baseline="0">
                <a:solidFill>
                  <a:schemeClr val="bg1"/>
                </a:solidFill>
              </a:defRPr>
            </a:lvl1pPr>
          </a:lstStyle>
          <a:p>
            <a:r>
              <a:rPr lang="en-US" dirty="0"/>
              <a:t>WE PROTECT WHAT MATTERS MOST</a:t>
            </a:r>
            <a:endParaRPr lang="ru-RU" dirty="0"/>
          </a:p>
        </p:txBody>
      </p:sp>
      <p:pic>
        <p:nvPicPr>
          <p:cNvPr id="3" name="Рисунок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121948" y="4538909"/>
            <a:ext cx="1929630" cy="534948"/>
          </a:xfrm>
          <a:prstGeom prst="rect">
            <a:avLst/>
          </a:prstGeom>
        </p:spPr>
      </p:pic>
    </p:spTree>
    <p:extLst>
      <p:ext uri="{BB962C8B-B14F-4D97-AF65-F5344CB8AC3E}">
        <p14:creationId xmlns:p14="http://schemas.microsoft.com/office/powerpoint/2010/main" val="9061757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Final_slide_We_protect_20year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hasCustomPrompt="1"/>
          </p:nvPr>
        </p:nvSpPr>
        <p:spPr>
          <a:xfrm>
            <a:off x="2689892" y="2681711"/>
            <a:ext cx="6793742" cy="761846"/>
          </a:xfrm>
        </p:spPr>
        <p:txBody>
          <a:bodyPr wrap="square" lIns="0" tIns="0" rIns="0" bIns="0" anchor="t" anchorCtr="0">
            <a:noAutofit/>
          </a:bodyPr>
          <a:lstStyle>
            <a:lvl1pPr algn="ctr">
              <a:defRPr sz="2800" baseline="0">
                <a:solidFill>
                  <a:schemeClr val="bg1"/>
                </a:solidFill>
              </a:defRPr>
            </a:lvl1pPr>
          </a:lstStyle>
          <a:p>
            <a:r>
              <a:rPr lang="en-US" dirty="0"/>
              <a:t>IF IT'S IMPORTANT FOR YOU, </a:t>
            </a:r>
            <a:br>
              <a:rPr lang="en-US" dirty="0"/>
            </a:br>
            <a:r>
              <a:rPr lang="en-US" dirty="0"/>
              <a:t>YOU'VE GOT IT PROTECTED.</a:t>
            </a:r>
            <a:endParaRPr lang="ru-RU" dirty="0"/>
          </a:p>
        </p:txBody>
      </p:sp>
      <p:pic>
        <p:nvPicPr>
          <p:cNvPr id="8" name="Рисунок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227036" y="3930841"/>
            <a:ext cx="1719454" cy="476682"/>
          </a:xfrm>
          <a:prstGeom prst="rect">
            <a:avLst/>
          </a:prstGeom>
        </p:spPr>
      </p:pic>
    </p:spTree>
    <p:extLst>
      <p:ext uri="{BB962C8B-B14F-4D97-AF65-F5344CB8AC3E}">
        <p14:creationId xmlns:p14="http://schemas.microsoft.com/office/powerpoint/2010/main" val="13099038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Final_slide_Let's_tal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hasCustomPrompt="1"/>
          </p:nvPr>
        </p:nvSpPr>
        <p:spPr>
          <a:xfrm>
            <a:off x="435707" y="3122091"/>
            <a:ext cx="4182938" cy="387798"/>
          </a:xfrm>
        </p:spPr>
        <p:txBody>
          <a:bodyPr wrap="square" lIns="0" tIns="0" rIns="0" bIns="0" anchor="t" anchorCtr="0">
            <a:noAutofit/>
          </a:bodyPr>
          <a:lstStyle>
            <a:lvl1pPr algn="l">
              <a:defRPr sz="3200" baseline="0">
                <a:solidFill>
                  <a:schemeClr val="bg1"/>
                </a:solidFill>
              </a:defRPr>
            </a:lvl1pPr>
          </a:lstStyle>
          <a:p>
            <a:r>
              <a:rPr lang="en-US" dirty="0"/>
              <a:t>Let’s Talk?</a:t>
            </a:r>
            <a:endParaRPr lang="ru-RU" dirty="0"/>
          </a:p>
        </p:txBody>
      </p:sp>
      <p:sp>
        <p:nvSpPr>
          <p:cNvPr id="4" name="Текст 6"/>
          <p:cNvSpPr>
            <a:spLocks noGrp="1"/>
          </p:cNvSpPr>
          <p:nvPr>
            <p:ph type="body" sz="quarter" idx="52" hasCustomPrompt="1"/>
          </p:nvPr>
        </p:nvSpPr>
        <p:spPr>
          <a:xfrm>
            <a:off x="434976" y="3940954"/>
            <a:ext cx="4183669" cy="1128514"/>
          </a:xfrm>
        </p:spPr>
        <p:txBody>
          <a:bodyPr wrap="square" lIns="0" tIns="0" rIns="0" bIns="0" anchor="t" anchorCtr="0">
            <a:noAutofit/>
          </a:bodyPr>
          <a:lstStyle>
            <a:lvl1pPr marL="0" indent="0" algn="l">
              <a:lnSpc>
                <a:spcPct val="100000"/>
              </a:lnSpc>
              <a:spcBef>
                <a:spcPts val="100"/>
              </a:spcBef>
              <a:buFontTx/>
              <a:buNone/>
              <a:defRPr sz="1400" b="0" baseline="0">
                <a:solidFill>
                  <a:schemeClr val="bg1"/>
                </a:solidFill>
                <a:latin typeface="+mn-lt"/>
              </a:defRPr>
            </a:lvl1pPr>
          </a:lstStyle>
          <a:p>
            <a:pPr lvl="0"/>
            <a:r>
              <a:rPr lang="en-US" dirty="0"/>
              <a:t>Kaspersky Lab HQ</a:t>
            </a:r>
          </a:p>
          <a:p>
            <a:pPr lvl="0"/>
            <a:r>
              <a:rPr lang="en-US" dirty="0"/>
              <a:t>39A/3 </a:t>
            </a:r>
            <a:r>
              <a:rPr lang="en-US" dirty="0" err="1"/>
              <a:t>Leningradskoe</a:t>
            </a:r>
            <a:r>
              <a:rPr lang="en-US" dirty="0"/>
              <a:t> </a:t>
            </a:r>
            <a:r>
              <a:rPr lang="en-US" dirty="0" err="1"/>
              <a:t>Shosse</a:t>
            </a:r>
            <a:endParaRPr lang="en-US" dirty="0"/>
          </a:p>
          <a:p>
            <a:pPr lvl="0"/>
            <a:r>
              <a:rPr lang="en-US" dirty="0"/>
              <a:t>Moscow, 125212, Russian Federation</a:t>
            </a:r>
          </a:p>
          <a:p>
            <a:pPr lvl="0"/>
            <a:r>
              <a:rPr lang="en-US" dirty="0"/>
              <a:t>Tel: +7 (495) 797-8700</a:t>
            </a:r>
          </a:p>
          <a:p>
            <a:pPr lvl="0"/>
            <a:r>
              <a:rPr lang="en-US" dirty="0"/>
              <a:t>www.kaspersky.com</a:t>
            </a:r>
            <a:endParaRPr lang="ru-RU" dirty="0"/>
          </a:p>
        </p:txBody>
      </p:sp>
      <p:pic>
        <p:nvPicPr>
          <p:cNvPr id="5" name="Рисунок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90153" y="5500533"/>
            <a:ext cx="1493537" cy="414051"/>
          </a:xfrm>
          <a:prstGeom prst="rect">
            <a:avLst/>
          </a:prstGeom>
        </p:spPr>
      </p:pic>
    </p:spTree>
    <p:extLst>
      <p:ext uri="{BB962C8B-B14F-4D97-AF65-F5344CB8AC3E}">
        <p14:creationId xmlns:p14="http://schemas.microsoft.com/office/powerpoint/2010/main" val="3883966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Final_slide_Let's_talk?_20year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hasCustomPrompt="1"/>
          </p:nvPr>
        </p:nvSpPr>
        <p:spPr>
          <a:xfrm>
            <a:off x="435707" y="3122091"/>
            <a:ext cx="4182938" cy="387798"/>
          </a:xfrm>
        </p:spPr>
        <p:txBody>
          <a:bodyPr wrap="square" lIns="0" tIns="0" rIns="0" bIns="0" anchor="t" anchorCtr="0">
            <a:noAutofit/>
          </a:bodyPr>
          <a:lstStyle>
            <a:lvl1pPr algn="l">
              <a:defRPr sz="3200" baseline="0">
                <a:solidFill>
                  <a:schemeClr val="bg1"/>
                </a:solidFill>
              </a:defRPr>
            </a:lvl1pPr>
          </a:lstStyle>
          <a:p>
            <a:r>
              <a:rPr lang="en-US" dirty="0"/>
              <a:t>Let’s Talk?</a:t>
            </a:r>
            <a:endParaRPr lang="ru-RU" dirty="0"/>
          </a:p>
        </p:txBody>
      </p:sp>
      <p:sp>
        <p:nvSpPr>
          <p:cNvPr id="4" name="Текст 6"/>
          <p:cNvSpPr>
            <a:spLocks noGrp="1"/>
          </p:cNvSpPr>
          <p:nvPr>
            <p:ph type="body" sz="quarter" idx="52" hasCustomPrompt="1"/>
          </p:nvPr>
        </p:nvSpPr>
        <p:spPr>
          <a:xfrm>
            <a:off x="434976" y="3940954"/>
            <a:ext cx="4183669" cy="1128514"/>
          </a:xfrm>
        </p:spPr>
        <p:txBody>
          <a:bodyPr wrap="square" lIns="0" tIns="0" rIns="0" bIns="0" anchor="t" anchorCtr="0">
            <a:noAutofit/>
          </a:bodyPr>
          <a:lstStyle>
            <a:lvl1pPr marL="0" indent="0" algn="l">
              <a:lnSpc>
                <a:spcPct val="100000"/>
              </a:lnSpc>
              <a:spcBef>
                <a:spcPts val="100"/>
              </a:spcBef>
              <a:buFontTx/>
              <a:buNone/>
              <a:defRPr sz="1400" b="0" baseline="0">
                <a:solidFill>
                  <a:schemeClr val="bg1"/>
                </a:solidFill>
                <a:latin typeface="+mn-lt"/>
              </a:defRPr>
            </a:lvl1pPr>
          </a:lstStyle>
          <a:p>
            <a:pPr lvl="0"/>
            <a:r>
              <a:rPr lang="en-US" dirty="0"/>
              <a:t>Kaspersky Lab HQ</a:t>
            </a:r>
          </a:p>
          <a:p>
            <a:pPr lvl="0"/>
            <a:r>
              <a:rPr lang="en-US" dirty="0"/>
              <a:t>39A/3 </a:t>
            </a:r>
            <a:r>
              <a:rPr lang="en-US" dirty="0" err="1"/>
              <a:t>Leningradskoe</a:t>
            </a:r>
            <a:r>
              <a:rPr lang="en-US" dirty="0"/>
              <a:t> </a:t>
            </a:r>
            <a:r>
              <a:rPr lang="en-US" dirty="0" err="1"/>
              <a:t>Shosse</a:t>
            </a:r>
            <a:endParaRPr lang="en-US" dirty="0"/>
          </a:p>
          <a:p>
            <a:pPr lvl="0"/>
            <a:r>
              <a:rPr lang="en-US" dirty="0"/>
              <a:t>Moscow, 125212, Russian Federation</a:t>
            </a:r>
          </a:p>
          <a:p>
            <a:pPr lvl="0"/>
            <a:r>
              <a:rPr lang="en-US" dirty="0"/>
              <a:t>Tel: +7 (495) 797-8700</a:t>
            </a:r>
          </a:p>
          <a:p>
            <a:pPr lvl="0"/>
            <a:r>
              <a:rPr lang="en-US" dirty="0"/>
              <a:t>www.kaspersky.com</a:t>
            </a:r>
            <a:endParaRPr lang="ru-RU" dirty="0"/>
          </a:p>
        </p:txBody>
      </p:sp>
      <p:pic>
        <p:nvPicPr>
          <p:cNvPr id="9" name="Рисунок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90153" y="5500533"/>
            <a:ext cx="1493537" cy="414051"/>
          </a:xfrm>
          <a:prstGeom prst="rect">
            <a:avLst/>
          </a:prstGeom>
        </p:spPr>
      </p:pic>
    </p:spTree>
    <p:extLst>
      <p:ext uri="{BB962C8B-B14F-4D97-AF65-F5344CB8AC3E}">
        <p14:creationId xmlns:p14="http://schemas.microsoft.com/office/powerpoint/2010/main" val="6416023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Main 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7" name="Рисунок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584656" y="6289650"/>
            <a:ext cx="1210676" cy="335633"/>
          </a:xfrm>
          <a:prstGeom prst="rect">
            <a:avLst/>
          </a:prstGeom>
        </p:spPr>
      </p:pic>
      <p:sp>
        <p:nvSpPr>
          <p:cNvPr id="3" name="Текст 23"/>
          <p:cNvSpPr>
            <a:spLocks noGrp="1"/>
          </p:cNvSpPr>
          <p:nvPr>
            <p:ph type="body" sz="quarter" idx="36" hasCustomPrompt="1"/>
          </p:nvPr>
        </p:nvSpPr>
        <p:spPr>
          <a:xfrm>
            <a:off x="434977" y="4044849"/>
            <a:ext cx="5790336" cy="249299"/>
          </a:xfrm>
        </p:spPr>
        <p:txBody>
          <a:bodyPr wrap="square" lIns="0" tIns="0" rIns="0" bIns="0" anchor="t" anchorCtr="0">
            <a:spAutoFit/>
          </a:bodyPr>
          <a:lstStyle>
            <a:lvl1pPr marL="0" indent="0">
              <a:buFontTx/>
              <a:buNone/>
              <a:defRPr sz="1800" i="0" baseline="0">
                <a:solidFill>
                  <a:schemeClr val="bg1"/>
                </a:solidFill>
              </a:defRPr>
            </a:lvl1pPr>
            <a:lvl2pPr marL="457200" indent="0">
              <a:buFontTx/>
              <a:buNone/>
              <a:defRPr>
                <a:solidFill>
                  <a:schemeClr val="accent4"/>
                </a:solidFill>
              </a:defRPr>
            </a:lvl2pPr>
            <a:lvl3pPr marL="914400" indent="0">
              <a:buFontTx/>
              <a:buNone/>
              <a:defRPr>
                <a:solidFill>
                  <a:schemeClr val="accent4"/>
                </a:solidFill>
              </a:defRPr>
            </a:lvl3pPr>
            <a:lvl4pPr marL="1371600" indent="0">
              <a:buFontTx/>
              <a:buNone/>
              <a:defRPr>
                <a:solidFill>
                  <a:schemeClr val="accent4"/>
                </a:solidFill>
              </a:defRPr>
            </a:lvl4pPr>
            <a:lvl5pPr marL="1828800" indent="0">
              <a:buFontTx/>
              <a:buNone/>
              <a:defRPr>
                <a:solidFill>
                  <a:schemeClr val="accent4"/>
                </a:solidFill>
              </a:defRPr>
            </a:lvl5pPr>
          </a:lstStyle>
          <a:p>
            <a:pPr lvl="0"/>
            <a:r>
              <a:rPr lang="en-US" dirty="0"/>
              <a:t>Secondary text area</a:t>
            </a:r>
            <a:endParaRPr lang="ru-RU" dirty="0"/>
          </a:p>
        </p:txBody>
      </p:sp>
      <p:sp>
        <p:nvSpPr>
          <p:cNvPr id="2" name="Заголовок 1"/>
          <p:cNvSpPr>
            <a:spLocks noGrp="1"/>
          </p:cNvSpPr>
          <p:nvPr>
            <p:ph type="title" hasCustomPrompt="1"/>
          </p:nvPr>
        </p:nvSpPr>
        <p:spPr>
          <a:xfrm>
            <a:off x="434976" y="2177545"/>
            <a:ext cx="5790337" cy="1491177"/>
          </a:xfrm>
        </p:spPr>
        <p:txBody>
          <a:bodyPr anchor="b" anchorCtr="0">
            <a:spAutoFit/>
          </a:bodyPr>
          <a:lstStyle>
            <a:lvl1pPr>
              <a:lnSpc>
                <a:spcPct val="85000"/>
              </a:lnSpc>
              <a:defRPr sz="3800">
                <a:solidFill>
                  <a:schemeClr val="bg1"/>
                </a:solidFill>
              </a:defRPr>
            </a:lvl1pPr>
          </a:lstStyle>
          <a:p>
            <a:r>
              <a:rPr lang="en-US" dirty="0"/>
              <a:t>WHO WE ARE,</a:t>
            </a:r>
            <a:br>
              <a:rPr lang="en-US" dirty="0"/>
            </a:br>
            <a:r>
              <a:rPr lang="en-US" dirty="0"/>
              <a:t>WHAT WE DO,</a:t>
            </a:r>
            <a:br>
              <a:rPr lang="en-US" dirty="0"/>
            </a:br>
            <a:r>
              <a:rPr lang="en-US" dirty="0"/>
              <a:t>WHAT MATTERS TO US</a:t>
            </a:r>
            <a:endParaRPr lang="ru-RU" dirty="0"/>
          </a:p>
        </p:txBody>
      </p:sp>
      <p:sp>
        <p:nvSpPr>
          <p:cNvPr id="4" name="Нижний колонтитул 3"/>
          <p:cNvSpPr>
            <a:spLocks noGrp="1"/>
          </p:cNvSpPr>
          <p:nvPr>
            <p:ph type="ftr" sz="quarter" idx="37"/>
          </p:nvPr>
        </p:nvSpPr>
        <p:spPr>
          <a:xfrm>
            <a:off x="434976" y="6365133"/>
            <a:ext cx="4114800" cy="184666"/>
          </a:xfrm>
        </p:spPr>
        <p:txBody>
          <a:bodyPr/>
          <a:lstStyle>
            <a:lvl1pPr>
              <a:defRPr i="1"/>
            </a:lvl1pPr>
          </a:lstStyle>
          <a:p>
            <a:endParaRPr lang="ru-RU">
              <a:solidFill>
                <a:prstClr val="white"/>
              </a:solidFill>
            </a:endParaRPr>
          </a:p>
        </p:txBody>
      </p:sp>
    </p:spTree>
    <p:extLst>
      <p:ext uri="{BB962C8B-B14F-4D97-AF65-F5344CB8AC3E}">
        <p14:creationId xmlns:p14="http://schemas.microsoft.com/office/powerpoint/2010/main" val="28427209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EK (Big img with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Текст 23"/>
          <p:cNvSpPr>
            <a:spLocks noGrp="1"/>
          </p:cNvSpPr>
          <p:nvPr>
            <p:ph type="body" sz="quarter" idx="36"/>
          </p:nvPr>
        </p:nvSpPr>
        <p:spPr>
          <a:xfrm>
            <a:off x="434976" y="1275907"/>
            <a:ext cx="5137002" cy="4316819"/>
          </a:xfrm>
        </p:spPr>
        <p:txBody>
          <a:bodyPr lIns="0" tIns="0" rIns="0" bIns="0">
            <a:noAutofit/>
          </a:bodyPr>
          <a:lstStyle>
            <a:lvl1pPr marL="0" indent="0">
              <a:buFontTx/>
              <a:buNone/>
              <a:defRPr sz="1800">
                <a:solidFill>
                  <a:schemeClr val="bg1"/>
                </a:solidFill>
              </a:defRPr>
            </a:lvl1pPr>
            <a:lvl2pPr marL="457200" indent="0">
              <a:buFontTx/>
              <a:buNone/>
              <a:defRPr>
                <a:solidFill>
                  <a:schemeClr val="accent4"/>
                </a:solidFill>
              </a:defRPr>
            </a:lvl2pPr>
            <a:lvl3pPr marL="914400" indent="0">
              <a:buFontTx/>
              <a:buNone/>
              <a:defRPr>
                <a:solidFill>
                  <a:schemeClr val="accent4"/>
                </a:solidFill>
              </a:defRPr>
            </a:lvl3pPr>
            <a:lvl4pPr marL="1371600" indent="0">
              <a:buFontTx/>
              <a:buNone/>
              <a:defRPr>
                <a:solidFill>
                  <a:schemeClr val="accent4"/>
                </a:solidFill>
              </a:defRPr>
            </a:lvl4pPr>
            <a:lvl5pPr marL="1828800" indent="0">
              <a:buFontTx/>
              <a:buNone/>
              <a:defRPr>
                <a:solidFill>
                  <a:schemeClr val="accent4"/>
                </a:solidFill>
              </a:defRPr>
            </a:lvl5pPr>
          </a:lstStyle>
          <a:p>
            <a:pPr lvl="0"/>
            <a:r>
              <a:rPr lang="ru-RU" dirty="0"/>
              <a:t>Образец текста</a:t>
            </a:r>
          </a:p>
        </p:txBody>
      </p:sp>
      <p:pic>
        <p:nvPicPr>
          <p:cNvPr id="4" name="Рисунок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585762" y="6289650"/>
            <a:ext cx="1208351" cy="334988"/>
          </a:xfrm>
          <a:prstGeom prst="rect">
            <a:avLst/>
          </a:prstGeom>
        </p:spPr>
      </p:pic>
    </p:spTree>
    <p:extLst>
      <p:ext uri="{BB962C8B-B14F-4D97-AF65-F5344CB8AC3E}">
        <p14:creationId xmlns:p14="http://schemas.microsoft.com/office/powerpoint/2010/main" val="302507737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eparator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434975" y="2931941"/>
            <a:ext cx="5790337" cy="994118"/>
          </a:xfrm>
        </p:spPr>
        <p:txBody>
          <a:bodyPr anchor="t" anchorCtr="0">
            <a:spAutoFit/>
          </a:bodyPr>
          <a:lstStyle>
            <a:lvl1pPr>
              <a:lnSpc>
                <a:spcPct val="85000"/>
              </a:lnSpc>
              <a:defRPr sz="3800" baseline="0">
                <a:solidFill>
                  <a:schemeClr val="bg1"/>
                </a:solidFill>
              </a:defRPr>
            </a:lvl1pPr>
          </a:lstStyle>
          <a:p>
            <a:r>
              <a:rPr lang="en-US" dirty="0"/>
              <a:t>THREAT</a:t>
            </a:r>
            <a:br>
              <a:rPr lang="en-US" dirty="0"/>
            </a:br>
            <a:r>
              <a:rPr lang="en-US" dirty="0"/>
              <a:t>LANDSCAPE</a:t>
            </a:r>
            <a:endParaRPr lang="ru-RU" dirty="0"/>
          </a:p>
        </p:txBody>
      </p:sp>
      <p:pic>
        <p:nvPicPr>
          <p:cNvPr id="5" name="Рисунок 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584656" y="6289650"/>
            <a:ext cx="1210676" cy="335633"/>
          </a:xfrm>
          <a:prstGeom prst="rect">
            <a:avLst/>
          </a:prstGeom>
        </p:spPr>
      </p:pic>
    </p:spTree>
    <p:extLst>
      <p:ext uri="{BB962C8B-B14F-4D97-AF65-F5344CB8AC3E}">
        <p14:creationId xmlns:p14="http://schemas.microsoft.com/office/powerpoint/2010/main" val="369072678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Final_slide_We_protec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hasCustomPrompt="1"/>
          </p:nvPr>
        </p:nvSpPr>
        <p:spPr>
          <a:xfrm>
            <a:off x="2689892" y="3122091"/>
            <a:ext cx="6793742" cy="387798"/>
          </a:xfrm>
        </p:spPr>
        <p:txBody>
          <a:bodyPr wrap="square" lIns="0" tIns="0" rIns="0" bIns="0" anchor="t" anchorCtr="0">
            <a:noAutofit/>
          </a:bodyPr>
          <a:lstStyle>
            <a:lvl1pPr algn="ctr">
              <a:defRPr sz="2800" baseline="0">
                <a:solidFill>
                  <a:schemeClr val="bg1"/>
                </a:solidFill>
              </a:defRPr>
            </a:lvl1pPr>
          </a:lstStyle>
          <a:p>
            <a:r>
              <a:rPr lang="en-US" dirty="0"/>
              <a:t>WE PROTECT WHAT MATTERS MOST</a:t>
            </a:r>
            <a:endParaRPr lang="ru-RU" dirty="0"/>
          </a:p>
        </p:txBody>
      </p:sp>
      <p:pic>
        <p:nvPicPr>
          <p:cNvPr id="3" name="Рисунок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121948" y="4538909"/>
            <a:ext cx="1929630" cy="534948"/>
          </a:xfrm>
          <a:prstGeom prst="rect">
            <a:avLst/>
          </a:prstGeom>
        </p:spPr>
      </p:pic>
    </p:spTree>
    <p:extLst>
      <p:ext uri="{BB962C8B-B14F-4D97-AF65-F5344CB8AC3E}">
        <p14:creationId xmlns:p14="http://schemas.microsoft.com/office/powerpoint/2010/main" val="15391021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Final_slide_Let's_tal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hasCustomPrompt="1"/>
          </p:nvPr>
        </p:nvSpPr>
        <p:spPr>
          <a:xfrm>
            <a:off x="435707" y="3122091"/>
            <a:ext cx="4182938" cy="387798"/>
          </a:xfrm>
        </p:spPr>
        <p:txBody>
          <a:bodyPr wrap="square" lIns="0" tIns="0" rIns="0" bIns="0" anchor="t" anchorCtr="0">
            <a:noAutofit/>
          </a:bodyPr>
          <a:lstStyle>
            <a:lvl1pPr algn="l">
              <a:defRPr sz="2800" baseline="0">
                <a:solidFill>
                  <a:schemeClr val="bg1"/>
                </a:solidFill>
              </a:defRPr>
            </a:lvl1pPr>
          </a:lstStyle>
          <a:p>
            <a:r>
              <a:rPr lang="en-US" dirty="0"/>
              <a:t>LET’S TALK?</a:t>
            </a:r>
            <a:endParaRPr lang="ru-RU" dirty="0"/>
          </a:p>
        </p:txBody>
      </p:sp>
      <p:sp>
        <p:nvSpPr>
          <p:cNvPr id="4" name="Текст 6"/>
          <p:cNvSpPr>
            <a:spLocks noGrp="1"/>
          </p:cNvSpPr>
          <p:nvPr>
            <p:ph type="body" sz="quarter" idx="52" hasCustomPrompt="1"/>
          </p:nvPr>
        </p:nvSpPr>
        <p:spPr>
          <a:xfrm>
            <a:off x="434976" y="3940954"/>
            <a:ext cx="4183669" cy="1128514"/>
          </a:xfrm>
        </p:spPr>
        <p:txBody>
          <a:bodyPr wrap="square" lIns="0" tIns="0" rIns="0" bIns="0" anchor="t" anchorCtr="0">
            <a:noAutofit/>
          </a:bodyPr>
          <a:lstStyle>
            <a:lvl1pPr marL="0" indent="0" algn="l">
              <a:lnSpc>
                <a:spcPct val="100000"/>
              </a:lnSpc>
              <a:spcBef>
                <a:spcPts val="100"/>
              </a:spcBef>
              <a:buFontTx/>
              <a:buNone/>
              <a:defRPr sz="1400" b="0" baseline="0">
                <a:solidFill>
                  <a:schemeClr val="bg1"/>
                </a:solidFill>
                <a:latin typeface="+mn-lt"/>
              </a:defRPr>
            </a:lvl1pPr>
          </a:lstStyle>
          <a:p>
            <a:pPr lvl="0"/>
            <a:r>
              <a:rPr lang="en-US" dirty="0"/>
              <a:t>Kaspersky Lab HQ</a:t>
            </a:r>
          </a:p>
          <a:p>
            <a:pPr lvl="0"/>
            <a:r>
              <a:rPr lang="en-US" dirty="0"/>
              <a:t>39A/3 </a:t>
            </a:r>
            <a:r>
              <a:rPr lang="en-US" dirty="0" err="1"/>
              <a:t>Leningradskoe</a:t>
            </a:r>
            <a:r>
              <a:rPr lang="en-US" dirty="0"/>
              <a:t> </a:t>
            </a:r>
            <a:r>
              <a:rPr lang="en-US" dirty="0" err="1"/>
              <a:t>Shosse</a:t>
            </a:r>
            <a:endParaRPr lang="en-US" dirty="0"/>
          </a:p>
          <a:p>
            <a:pPr lvl="0"/>
            <a:r>
              <a:rPr lang="en-US" dirty="0"/>
              <a:t>Moscow, 125212, Russian Federation</a:t>
            </a:r>
          </a:p>
          <a:p>
            <a:pPr lvl="0"/>
            <a:r>
              <a:rPr lang="en-US" dirty="0"/>
              <a:t>Tel: +7 (495) 797-8700</a:t>
            </a:r>
          </a:p>
          <a:p>
            <a:pPr lvl="0"/>
            <a:r>
              <a:rPr lang="en-US" dirty="0"/>
              <a:t>www.kaspersky.com</a:t>
            </a:r>
            <a:endParaRPr lang="ru-RU" dirty="0"/>
          </a:p>
        </p:txBody>
      </p:sp>
      <p:pic>
        <p:nvPicPr>
          <p:cNvPr id="5" name="Рисунок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90153" y="5500533"/>
            <a:ext cx="1493537" cy="414051"/>
          </a:xfrm>
          <a:prstGeom prst="rect">
            <a:avLst/>
          </a:prstGeom>
        </p:spPr>
      </p:pic>
    </p:spTree>
    <p:extLst>
      <p:ext uri="{BB962C8B-B14F-4D97-AF65-F5344CB8AC3E}">
        <p14:creationId xmlns:p14="http://schemas.microsoft.com/office/powerpoint/2010/main" val="41679012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_Blank">
    <p:spTree>
      <p:nvGrpSpPr>
        <p:cNvPr id="1" name=""/>
        <p:cNvGrpSpPr/>
        <p:nvPr/>
      </p:nvGrpSpPr>
      <p:grpSpPr>
        <a:xfrm>
          <a:off x="0" y="0"/>
          <a:ext cx="0" cy="0"/>
          <a:chOff x="0" y="0"/>
          <a:chExt cx="0" cy="0"/>
        </a:xfrm>
      </p:grpSpPr>
      <p:sp>
        <p:nvSpPr>
          <p:cNvPr id="6" name="Заголовок 5"/>
          <p:cNvSpPr>
            <a:spLocks noGrp="1"/>
          </p:cNvSpPr>
          <p:nvPr>
            <p:ph type="title" hasCustomPrompt="1"/>
          </p:nvPr>
        </p:nvSpPr>
        <p:spPr/>
        <p:txBody>
          <a:bodyPr/>
          <a:lstStyle>
            <a:lvl1pPr>
              <a:defRPr/>
            </a:lvl1pPr>
          </a:lstStyle>
          <a:p>
            <a:r>
              <a:rPr lang="en-US" dirty="0"/>
              <a:t>Title</a:t>
            </a:r>
            <a:endParaRPr lang="ru-RU" dirty="0"/>
          </a:p>
        </p:txBody>
      </p:sp>
    </p:spTree>
    <p:extLst>
      <p:ext uri="{BB962C8B-B14F-4D97-AF65-F5344CB8AC3E}">
        <p14:creationId xmlns:p14="http://schemas.microsoft.com/office/powerpoint/2010/main" val="56752977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Title and text">
    <p:spTree>
      <p:nvGrpSpPr>
        <p:cNvPr id="1" name=""/>
        <p:cNvGrpSpPr/>
        <p:nvPr/>
      </p:nvGrpSpPr>
      <p:grpSpPr>
        <a:xfrm>
          <a:off x="0" y="0"/>
          <a:ext cx="0" cy="0"/>
          <a:chOff x="0" y="0"/>
          <a:chExt cx="0" cy="0"/>
        </a:xfrm>
      </p:grpSpPr>
      <p:sp>
        <p:nvSpPr>
          <p:cNvPr id="3" name="Подзаголовок 2"/>
          <p:cNvSpPr>
            <a:spLocks noGrp="1"/>
          </p:cNvSpPr>
          <p:nvPr>
            <p:ph type="subTitle" idx="1" hasCustomPrompt="1"/>
          </p:nvPr>
        </p:nvSpPr>
        <p:spPr>
          <a:xfrm>
            <a:off x="669926" y="1323413"/>
            <a:ext cx="5358220" cy="249299"/>
          </a:xfrm>
        </p:spPr>
        <p:txBody>
          <a:bodyPr wrap="square" lIns="0" tIns="0" rIns="0" bIns="0">
            <a:spAutoFit/>
          </a:bodyPr>
          <a:lstStyle>
            <a:lvl1pPr marL="0" indent="0" algn="l">
              <a:buNone/>
              <a:defRPr sz="18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dirty="0"/>
              <a:t>ОБРАЗЕЦ ПОДЗАГОЛОВКА</a:t>
            </a:r>
          </a:p>
        </p:txBody>
      </p:sp>
      <p:sp>
        <p:nvSpPr>
          <p:cNvPr id="24" name="Текст 23"/>
          <p:cNvSpPr>
            <a:spLocks noGrp="1"/>
          </p:cNvSpPr>
          <p:nvPr>
            <p:ph type="body" sz="quarter" idx="36"/>
          </p:nvPr>
        </p:nvSpPr>
        <p:spPr>
          <a:xfrm>
            <a:off x="669927" y="1791476"/>
            <a:ext cx="5357813" cy="1893284"/>
          </a:xfrm>
        </p:spPr>
        <p:txBody>
          <a:bodyPr lIns="0" tIns="0" rIns="0" bIns="0">
            <a:noAutofit/>
          </a:bodyPr>
          <a:lstStyle>
            <a:lvl1pPr marL="0" indent="0">
              <a:buFontTx/>
              <a:buNone/>
              <a:defRPr sz="1400">
                <a:solidFill>
                  <a:schemeClr val="bg1"/>
                </a:solidFill>
              </a:defRPr>
            </a:lvl1pPr>
            <a:lvl2pPr marL="457200" indent="0">
              <a:buFontTx/>
              <a:buNone/>
              <a:defRPr>
                <a:solidFill>
                  <a:schemeClr val="accent4"/>
                </a:solidFill>
              </a:defRPr>
            </a:lvl2pPr>
            <a:lvl3pPr marL="914400" indent="0">
              <a:buFontTx/>
              <a:buNone/>
              <a:defRPr>
                <a:solidFill>
                  <a:schemeClr val="accent4"/>
                </a:solidFill>
              </a:defRPr>
            </a:lvl3pPr>
            <a:lvl4pPr marL="1371600" indent="0">
              <a:buFontTx/>
              <a:buNone/>
              <a:defRPr>
                <a:solidFill>
                  <a:schemeClr val="accent4"/>
                </a:solidFill>
              </a:defRPr>
            </a:lvl4pPr>
            <a:lvl5pPr marL="1828800" indent="0">
              <a:buFontTx/>
              <a:buNone/>
              <a:defRPr>
                <a:solidFill>
                  <a:schemeClr val="accent4"/>
                </a:solidFill>
              </a:defRPr>
            </a:lvl5pPr>
          </a:lstStyle>
          <a:p>
            <a:pPr lvl="0"/>
            <a:r>
              <a:rPr lang="ru-RU" dirty="0"/>
              <a:t>Образец текста</a:t>
            </a:r>
          </a:p>
        </p:txBody>
      </p:sp>
      <p:sp>
        <p:nvSpPr>
          <p:cNvPr id="7" name="Заголовок 6"/>
          <p:cNvSpPr>
            <a:spLocks noGrp="1"/>
          </p:cNvSpPr>
          <p:nvPr>
            <p:ph type="title" hasCustomPrompt="1"/>
          </p:nvPr>
        </p:nvSpPr>
        <p:spPr>
          <a:xfrm>
            <a:off x="669926" y="408552"/>
            <a:ext cx="10852148" cy="332399"/>
          </a:xfrm>
        </p:spPr>
        <p:txBody>
          <a:bodyPr/>
          <a:lstStyle/>
          <a:p>
            <a:r>
              <a:rPr lang="ru-RU" dirty="0"/>
              <a:t>ОБРАЗЕЦ ЗАГОЛОВКА</a:t>
            </a:r>
          </a:p>
        </p:txBody>
      </p:sp>
    </p:spTree>
    <p:extLst>
      <p:ext uri="{BB962C8B-B14F-4D97-AF65-F5344CB8AC3E}">
        <p14:creationId xmlns:p14="http://schemas.microsoft.com/office/powerpoint/2010/main" val="316875045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a:xfrm>
            <a:off x="881297" y="548834"/>
            <a:ext cx="10429404" cy="461986"/>
          </a:xfrm>
        </p:spPr>
        <p:txBody>
          <a:bodyPr lIns="0" tIns="0" rIns="0" bIns="0"/>
          <a:lstStyle>
            <a:lvl1pPr>
              <a:defRPr sz="3002" b="1" i="0">
                <a:solidFill>
                  <a:schemeClr val="bg1"/>
                </a:solidFill>
                <a:latin typeface="Arial"/>
                <a:cs typeface="Arial"/>
              </a:defRPr>
            </a:lvl1pPr>
          </a:lstStyle>
          <a:p>
            <a:endParaRPr/>
          </a:p>
        </p:txBody>
      </p:sp>
      <p:sp>
        <p:nvSpPr>
          <p:cNvPr id="3" name="Holder 3"/>
          <p:cNvSpPr>
            <a:spLocks noGrp="1"/>
          </p:cNvSpPr>
          <p:nvPr>
            <p:ph type="body" idx="1"/>
          </p:nvPr>
        </p:nvSpPr>
        <p:spPr>
          <a:xfrm>
            <a:off x="1252366" y="2801283"/>
            <a:ext cx="9687268" cy="228652"/>
          </a:xfrm>
        </p:spPr>
        <p:txBody>
          <a:bodyPr lIns="0" tIns="0" rIns="0" bIns="0"/>
          <a:lstStyle>
            <a:lvl1pPr>
              <a:defRPr sz="1486" b="1" i="0">
                <a:solidFill>
                  <a:schemeClr val="bg1"/>
                </a:solidFill>
                <a:latin typeface="Arial"/>
                <a:cs typeface="Arial"/>
              </a:defRPr>
            </a:lvl1pPr>
          </a:lstStyle>
          <a:p>
            <a:endParaRPr/>
          </a:p>
        </p:txBody>
      </p:sp>
    </p:spTree>
    <p:extLst>
      <p:ext uri="{BB962C8B-B14F-4D97-AF65-F5344CB8AC3E}">
        <p14:creationId xmlns:p14="http://schemas.microsoft.com/office/powerpoint/2010/main" val="60874631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Glyphs">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p:txBody>
          <a:bodyPr/>
          <a:lstStyle>
            <a:lvl1pPr>
              <a:defRPr cap="all" baseline="0"/>
            </a:lvl1pPr>
          </a:lstStyle>
          <a:p>
            <a:r>
              <a:rPr lang="ru-RU" dirty="0"/>
              <a:t>ОБРАЗЕЦ ЗАГОЛОВКА</a:t>
            </a:r>
          </a:p>
        </p:txBody>
      </p:sp>
      <p:sp>
        <p:nvSpPr>
          <p:cNvPr id="90" name="Текст 88"/>
          <p:cNvSpPr>
            <a:spLocks noGrp="1"/>
          </p:cNvSpPr>
          <p:nvPr>
            <p:ph type="body" sz="quarter" idx="10"/>
          </p:nvPr>
        </p:nvSpPr>
        <p:spPr>
          <a:xfrm>
            <a:off x="434976" y="2248999"/>
            <a:ext cx="1821243" cy="549065"/>
          </a:xfrm>
        </p:spPr>
        <p:txBody>
          <a:bodyPr/>
          <a:lstStyle>
            <a:lvl1pPr marL="0" indent="0" algn="ctr">
              <a:lnSpc>
                <a:spcPts val="1400"/>
              </a:lnSpc>
              <a:spcBef>
                <a:spcPts val="0"/>
              </a:spcBef>
              <a:buNone/>
              <a:defRPr sz="1000"/>
            </a:lvl1pPr>
          </a:lstStyle>
          <a:p>
            <a:pPr lvl="0"/>
            <a:endParaRPr lang="ru-RU" dirty="0"/>
          </a:p>
        </p:txBody>
      </p:sp>
      <p:sp>
        <p:nvSpPr>
          <p:cNvPr id="91" name="Текст 88"/>
          <p:cNvSpPr>
            <a:spLocks noGrp="1"/>
          </p:cNvSpPr>
          <p:nvPr>
            <p:ph type="body" sz="quarter" idx="11"/>
          </p:nvPr>
        </p:nvSpPr>
        <p:spPr>
          <a:xfrm>
            <a:off x="2335642" y="2248999"/>
            <a:ext cx="1821246" cy="549065"/>
          </a:xfrm>
        </p:spPr>
        <p:txBody>
          <a:bodyPr/>
          <a:lstStyle>
            <a:lvl1pPr marL="0" indent="0" algn="ctr">
              <a:lnSpc>
                <a:spcPts val="1400"/>
              </a:lnSpc>
              <a:spcBef>
                <a:spcPts val="0"/>
              </a:spcBef>
              <a:buNone/>
              <a:defRPr sz="1000"/>
            </a:lvl1pPr>
          </a:lstStyle>
          <a:p>
            <a:pPr lvl="0"/>
            <a:endParaRPr lang="ru-RU" dirty="0"/>
          </a:p>
        </p:txBody>
      </p:sp>
      <p:sp>
        <p:nvSpPr>
          <p:cNvPr id="92" name="Текст 88"/>
          <p:cNvSpPr>
            <a:spLocks noGrp="1"/>
          </p:cNvSpPr>
          <p:nvPr>
            <p:ph type="body" sz="quarter" idx="12"/>
          </p:nvPr>
        </p:nvSpPr>
        <p:spPr>
          <a:xfrm>
            <a:off x="4236311" y="2248999"/>
            <a:ext cx="1821243" cy="549065"/>
          </a:xfrm>
        </p:spPr>
        <p:txBody>
          <a:bodyPr/>
          <a:lstStyle>
            <a:lvl1pPr marL="0" indent="0" algn="ctr">
              <a:lnSpc>
                <a:spcPts val="1400"/>
              </a:lnSpc>
              <a:spcBef>
                <a:spcPts val="0"/>
              </a:spcBef>
              <a:buNone/>
              <a:defRPr sz="1000"/>
            </a:lvl1pPr>
          </a:lstStyle>
          <a:p>
            <a:pPr lvl="0"/>
            <a:endParaRPr lang="ru-RU" dirty="0"/>
          </a:p>
        </p:txBody>
      </p:sp>
      <p:sp>
        <p:nvSpPr>
          <p:cNvPr id="93" name="Текст 88"/>
          <p:cNvSpPr>
            <a:spLocks noGrp="1"/>
          </p:cNvSpPr>
          <p:nvPr>
            <p:ph type="body" sz="quarter" idx="13"/>
          </p:nvPr>
        </p:nvSpPr>
        <p:spPr>
          <a:xfrm>
            <a:off x="6136977" y="2248999"/>
            <a:ext cx="1821246" cy="549065"/>
          </a:xfrm>
        </p:spPr>
        <p:txBody>
          <a:bodyPr/>
          <a:lstStyle>
            <a:lvl1pPr marL="0" indent="0" algn="ctr">
              <a:lnSpc>
                <a:spcPts val="1400"/>
              </a:lnSpc>
              <a:spcBef>
                <a:spcPts val="0"/>
              </a:spcBef>
              <a:buNone/>
              <a:defRPr sz="1000"/>
            </a:lvl1pPr>
          </a:lstStyle>
          <a:p>
            <a:pPr lvl="0"/>
            <a:endParaRPr lang="ru-RU" dirty="0"/>
          </a:p>
        </p:txBody>
      </p:sp>
      <p:sp>
        <p:nvSpPr>
          <p:cNvPr id="94" name="Текст 88"/>
          <p:cNvSpPr>
            <a:spLocks noGrp="1"/>
          </p:cNvSpPr>
          <p:nvPr>
            <p:ph type="body" sz="quarter" idx="14"/>
          </p:nvPr>
        </p:nvSpPr>
        <p:spPr>
          <a:xfrm>
            <a:off x="8037646" y="2248999"/>
            <a:ext cx="1821247" cy="549065"/>
          </a:xfrm>
        </p:spPr>
        <p:txBody>
          <a:bodyPr/>
          <a:lstStyle>
            <a:lvl1pPr marL="0" indent="0" algn="ctr">
              <a:lnSpc>
                <a:spcPts val="1400"/>
              </a:lnSpc>
              <a:spcBef>
                <a:spcPts val="0"/>
              </a:spcBef>
              <a:buNone/>
              <a:defRPr sz="1000"/>
            </a:lvl1pPr>
          </a:lstStyle>
          <a:p>
            <a:pPr lvl="0"/>
            <a:endParaRPr lang="ru-RU" dirty="0"/>
          </a:p>
        </p:txBody>
      </p:sp>
      <p:sp>
        <p:nvSpPr>
          <p:cNvPr id="95" name="Текст 88"/>
          <p:cNvSpPr>
            <a:spLocks noGrp="1"/>
          </p:cNvSpPr>
          <p:nvPr>
            <p:ph type="body" sz="quarter" idx="15"/>
          </p:nvPr>
        </p:nvSpPr>
        <p:spPr>
          <a:xfrm>
            <a:off x="9938317" y="2248999"/>
            <a:ext cx="1815534" cy="549065"/>
          </a:xfrm>
        </p:spPr>
        <p:txBody>
          <a:bodyPr/>
          <a:lstStyle>
            <a:lvl1pPr marL="0" indent="0" algn="ctr">
              <a:lnSpc>
                <a:spcPts val="1400"/>
              </a:lnSpc>
              <a:spcBef>
                <a:spcPts val="0"/>
              </a:spcBef>
              <a:buNone/>
              <a:defRPr sz="1000"/>
            </a:lvl1pPr>
          </a:lstStyle>
          <a:p>
            <a:pPr lvl="0"/>
            <a:endParaRPr lang="ru-RU" dirty="0"/>
          </a:p>
        </p:txBody>
      </p:sp>
      <p:sp>
        <p:nvSpPr>
          <p:cNvPr id="97" name="Текст 88"/>
          <p:cNvSpPr>
            <a:spLocks noGrp="1"/>
          </p:cNvSpPr>
          <p:nvPr>
            <p:ph type="body" sz="quarter" idx="16"/>
          </p:nvPr>
        </p:nvSpPr>
        <p:spPr>
          <a:xfrm>
            <a:off x="434976" y="5919945"/>
            <a:ext cx="1821243" cy="549065"/>
          </a:xfrm>
        </p:spPr>
        <p:txBody>
          <a:bodyPr/>
          <a:lstStyle>
            <a:lvl1pPr marL="0" indent="0" algn="ctr">
              <a:lnSpc>
                <a:spcPts val="1400"/>
              </a:lnSpc>
              <a:spcBef>
                <a:spcPts val="0"/>
              </a:spcBef>
              <a:buNone/>
              <a:defRPr sz="1000"/>
            </a:lvl1pPr>
          </a:lstStyle>
          <a:p>
            <a:pPr lvl="0"/>
            <a:endParaRPr lang="ru-RU" dirty="0"/>
          </a:p>
        </p:txBody>
      </p:sp>
      <p:sp>
        <p:nvSpPr>
          <p:cNvPr id="98" name="Текст 88"/>
          <p:cNvSpPr>
            <a:spLocks noGrp="1"/>
          </p:cNvSpPr>
          <p:nvPr>
            <p:ph type="body" sz="quarter" idx="17"/>
          </p:nvPr>
        </p:nvSpPr>
        <p:spPr>
          <a:xfrm>
            <a:off x="2335642" y="5919945"/>
            <a:ext cx="1821246" cy="549065"/>
          </a:xfrm>
        </p:spPr>
        <p:txBody>
          <a:bodyPr/>
          <a:lstStyle>
            <a:lvl1pPr marL="0" indent="0" algn="ctr">
              <a:lnSpc>
                <a:spcPts val="1400"/>
              </a:lnSpc>
              <a:spcBef>
                <a:spcPts val="0"/>
              </a:spcBef>
              <a:buNone/>
              <a:defRPr sz="1000"/>
            </a:lvl1pPr>
          </a:lstStyle>
          <a:p>
            <a:pPr lvl="0"/>
            <a:endParaRPr lang="ru-RU" dirty="0"/>
          </a:p>
        </p:txBody>
      </p:sp>
      <p:sp>
        <p:nvSpPr>
          <p:cNvPr id="99" name="Текст 88"/>
          <p:cNvSpPr>
            <a:spLocks noGrp="1"/>
          </p:cNvSpPr>
          <p:nvPr>
            <p:ph type="body" sz="quarter" idx="18"/>
          </p:nvPr>
        </p:nvSpPr>
        <p:spPr>
          <a:xfrm>
            <a:off x="4236311" y="5919945"/>
            <a:ext cx="1821243" cy="549065"/>
          </a:xfrm>
        </p:spPr>
        <p:txBody>
          <a:bodyPr/>
          <a:lstStyle>
            <a:lvl1pPr marL="0" indent="0" algn="ctr">
              <a:lnSpc>
                <a:spcPts val="1400"/>
              </a:lnSpc>
              <a:spcBef>
                <a:spcPts val="0"/>
              </a:spcBef>
              <a:buNone/>
              <a:defRPr sz="1000"/>
            </a:lvl1pPr>
          </a:lstStyle>
          <a:p>
            <a:pPr lvl="0"/>
            <a:endParaRPr lang="ru-RU" dirty="0"/>
          </a:p>
        </p:txBody>
      </p:sp>
      <p:sp>
        <p:nvSpPr>
          <p:cNvPr id="100" name="Текст 88"/>
          <p:cNvSpPr>
            <a:spLocks noGrp="1"/>
          </p:cNvSpPr>
          <p:nvPr>
            <p:ph type="body" sz="quarter" idx="19"/>
          </p:nvPr>
        </p:nvSpPr>
        <p:spPr>
          <a:xfrm>
            <a:off x="6136977" y="5919945"/>
            <a:ext cx="1821246" cy="549065"/>
          </a:xfrm>
        </p:spPr>
        <p:txBody>
          <a:bodyPr/>
          <a:lstStyle>
            <a:lvl1pPr marL="0" indent="0" algn="ctr">
              <a:lnSpc>
                <a:spcPts val="1400"/>
              </a:lnSpc>
              <a:spcBef>
                <a:spcPts val="0"/>
              </a:spcBef>
              <a:buNone/>
              <a:defRPr sz="1000"/>
            </a:lvl1pPr>
          </a:lstStyle>
          <a:p>
            <a:pPr lvl="0"/>
            <a:endParaRPr lang="ru-RU" dirty="0"/>
          </a:p>
        </p:txBody>
      </p:sp>
      <p:sp>
        <p:nvSpPr>
          <p:cNvPr id="101" name="Текст 88"/>
          <p:cNvSpPr>
            <a:spLocks noGrp="1"/>
          </p:cNvSpPr>
          <p:nvPr>
            <p:ph type="body" sz="quarter" idx="20"/>
          </p:nvPr>
        </p:nvSpPr>
        <p:spPr>
          <a:xfrm>
            <a:off x="8037646" y="5919945"/>
            <a:ext cx="1821247" cy="549065"/>
          </a:xfrm>
        </p:spPr>
        <p:txBody>
          <a:bodyPr/>
          <a:lstStyle>
            <a:lvl1pPr marL="0" indent="0" algn="ctr">
              <a:lnSpc>
                <a:spcPts val="1400"/>
              </a:lnSpc>
              <a:spcBef>
                <a:spcPts val="0"/>
              </a:spcBef>
              <a:buNone/>
              <a:defRPr sz="1000"/>
            </a:lvl1pPr>
          </a:lstStyle>
          <a:p>
            <a:pPr lvl="0"/>
            <a:endParaRPr lang="ru-RU" dirty="0"/>
          </a:p>
        </p:txBody>
      </p:sp>
      <p:sp>
        <p:nvSpPr>
          <p:cNvPr id="102" name="Текст 88"/>
          <p:cNvSpPr>
            <a:spLocks noGrp="1"/>
          </p:cNvSpPr>
          <p:nvPr>
            <p:ph type="body" sz="quarter" idx="21"/>
          </p:nvPr>
        </p:nvSpPr>
        <p:spPr>
          <a:xfrm>
            <a:off x="9938317" y="5919945"/>
            <a:ext cx="1815534" cy="549065"/>
          </a:xfrm>
        </p:spPr>
        <p:txBody>
          <a:bodyPr/>
          <a:lstStyle>
            <a:lvl1pPr marL="0" indent="0" algn="ctr">
              <a:lnSpc>
                <a:spcPts val="1400"/>
              </a:lnSpc>
              <a:spcBef>
                <a:spcPts val="0"/>
              </a:spcBef>
              <a:buNone/>
              <a:defRPr sz="1000"/>
            </a:lvl1pPr>
          </a:lstStyle>
          <a:p>
            <a:pPr lvl="0"/>
            <a:endParaRPr lang="ru-RU" dirty="0"/>
          </a:p>
        </p:txBody>
      </p:sp>
      <p:sp>
        <p:nvSpPr>
          <p:cNvPr id="104" name="Текст 88"/>
          <p:cNvSpPr>
            <a:spLocks noGrp="1"/>
          </p:cNvSpPr>
          <p:nvPr>
            <p:ph type="body" sz="quarter" idx="22"/>
          </p:nvPr>
        </p:nvSpPr>
        <p:spPr>
          <a:xfrm>
            <a:off x="434976" y="4083733"/>
            <a:ext cx="1821243" cy="549065"/>
          </a:xfrm>
        </p:spPr>
        <p:txBody>
          <a:bodyPr/>
          <a:lstStyle>
            <a:lvl1pPr marL="0" indent="0" algn="ctr">
              <a:lnSpc>
                <a:spcPts val="1400"/>
              </a:lnSpc>
              <a:spcBef>
                <a:spcPts val="0"/>
              </a:spcBef>
              <a:buNone/>
              <a:defRPr sz="1000"/>
            </a:lvl1pPr>
          </a:lstStyle>
          <a:p>
            <a:pPr lvl="0"/>
            <a:endParaRPr lang="ru-RU" dirty="0"/>
          </a:p>
        </p:txBody>
      </p:sp>
      <p:sp>
        <p:nvSpPr>
          <p:cNvPr id="105" name="Текст 88"/>
          <p:cNvSpPr>
            <a:spLocks noGrp="1"/>
          </p:cNvSpPr>
          <p:nvPr>
            <p:ph type="body" sz="quarter" idx="23"/>
          </p:nvPr>
        </p:nvSpPr>
        <p:spPr>
          <a:xfrm>
            <a:off x="2335642" y="4083733"/>
            <a:ext cx="1821246" cy="549065"/>
          </a:xfrm>
        </p:spPr>
        <p:txBody>
          <a:bodyPr/>
          <a:lstStyle>
            <a:lvl1pPr marL="0" indent="0" algn="ctr">
              <a:lnSpc>
                <a:spcPts val="1400"/>
              </a:lnSpc>
              <a:spcBef>
                <a:spcPts val="0"/>
              </a:spcBef>
              <a:buNone/>
              <a:defRPr sz="1000"/>
            </a:lvl1pPr>
          </a:lstStyle>
          <a:p>
            <a:pPr lvl="0"/>
            <a:endParaRPr lang="ru-RU" dirty="0"/>
          </a:p>
        </p:txBody>
      </p:sp>
      <p:sp>
        <p:nvSpPr>
          <p:cNvPr id="106" name="Текст 88"/>
          <p:cNvSpPr>
            <a:spLocks noGrp="1"/>
          </p:cNvSpPr>
          <p:nvPr>
            <p:ph type="body" sz="quarter" idx="24"/>
          </p:nvPr>
        </p:nvSpPr>
        <p:spPr>
          <a:xfrm>
            <a:off x="4236311" y="4083733"/>
            <a:ext cx="1821243" cy="549065"/>
          </a:xfrm>
        </p:spPr>
        <p:txBody>
          <a:bodyPr/>
          <a:lstStyle>
            <a:lvl1pPr marL="0" indent="0" algn="ctr">
              <a:lnSpc>
                <a:spcPts val="1400"/>
              </a:lnSpc>
              <a:spcBef>
                <a:spcPts val="0"/>
              </a:spcBef>
              <a:buNone/>
              <a:defRPr sz="1000"/>
            </a:lvl1pPr>
          </a:lstStyle>
          <a:p>
            <a:pPr lvl="0"/>
            <a:endParaRPr lang="ru-RU" dirty="0"/>
          </a:p>
        </p:txBody>
      </p:sp>
      <p:sp>
        <p:nvSpPr>
          <p:cNvPr id="107" name="Текст 88"/>
          <p:cNvSpPr>
            <a:spLocks noGrp="1"/>
          </p:cNvSpPr>
          <p:nvPr>
            <p:ph type="body" sz="quarter" idx="25"/>
          </p:nvPr>
        </p:nvSpPr>
        <p:spPr>
          <a:xfrm>
            <a:off x="6136977" y="4083733"/>
            <a:ext cx="1821246" cy="549065"/>
          </a:xfrm>
        </p:spPr>
        <p:txBody>
          <a:bodyPr/>
          <a:lstStyle>
            <a:lvl1pPr marL="0" indent="0" algn="ctr">
              <a:lnSpc>
                <a:spcPts val="1400"/>
              </a:lnSpc>
              <a:spcBef>
                <a:spcPts val="0"/>
              </a:spcBef>
              <a:buNone/>
              <a:defRPr sz="1000"/>
            </a:lvl1pPr>
          </a:lstStyle>
          <a:p>
            <a:pPr lvl="0"/>
            <a:endParaRPr lang="ru-RU" dirty="0"/>
          </a:p>
        </p:txBody>
      </p:sp>
      <p:sp>
        <p:nvSpPr>
          <p:cNvPr id="108" name="Текст 88"/>
          <p:cNvSpPr>
            <a:spLocks noGrp="1"/>
          </p:cNvSpPr>
          <p:nvPr>
            <p:ph type="body" sz="quarter" idx="26"/>
          </p:nvPr>
        </p:nvSpPr>
        <p:spPr>
          <a:xfrm>
            <a:off x="8037646" y="4083733"/>
            <a:ext cx="1821247" cy="549065"/>
          </a:xfrm>
        </p:spPr>
        <p:txBody>
          <a:bodyPr/>
          <a:lstStyle>
            <a:lvl1pPr marL="0" indent="0" algn="ctr">
              <a:lnSpc>
                <a:spcPts val="1400"/>
              </a:lnSpc>
              <a:spcBef>
                <a:spcPts val="0"/>
              </a:spcBef>
              <a:buNone/>
              <a:defRPr sz="1000"/>
            </a:lvl1pPr>
          </a:lstStyle>
          <a:p>
            <a:pPr lvl="0"/>
            <a:endParaRPr lang="ru-RU" dirty="0"/>
          </a:p>
        </p:txBody>
      </p:sp>
      <p:sp>
        <p:nvSpPr>
          <p:cNvPr id="109" name="Текст 88"/>
          <p:cNvSpPr>
            <a:spLocks noGrp="1"/>
          </p:cNvSpPr>
          <p:nvPr>
            <p:ph type="body" sz="quarter" idx="27"/>
          </p:nvPr>
        </p:nvSpPr>
        <p:spPr>
          <a:xfrm>
            <a:off x="9938317" y="4083733"/>
            <a:ext cx="1815534" cy="549065"/>
          </a:xfrm>
        </p:spPr>
        <p:txBody>
          <a:bodyPr/>
          <a:lstStyle>
            <a:lvl1pPr marL="0" indent="0" algn="ctr">
              <a:lnSpc>
                <a:spcPts val="1400"/>
              </a:lnSpc>
              <a:spcBef>
                <a:spcPts val="0"/>
              </a:spcBef>
              <a:buNone/>
              <a:defRPr sz="1000"/>
            </a:lvl1pPr>
          </a:lstStyle>
          <a:p>
            <a:pPr lvl="0"/>
            <a:endParaRPr lang="ru-RU" dirty="0"/>
          </a:p>
        </p:txBody>
      </p:sp>
    </p:spTree>
    <p:extLst>
      <p:ext uri="{BB962C8B-B14F-4D97-AF65-F5344CB8AC3E}">
        <p14:creationId xmlns:p14="http://schemas.microsoft.com/office/powerpoint/2010/main" val="293420597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Illustrations">
    <p:spTree>
      <p:nvGrpSpPr>
        <p:cNvPr id="1" name=""/>
        <p:cNvGrpSpPr/>
        <p:nvPr/>
      </p:nvGrpSpPr>
      <p:grpSpPr>
        <a:xfrm>
          <a:off x="0" y="0"/>
          <a:ext cx="0" cy="0"/>
          <a:chOff x="0" y="0"/>
          <a:chExt cx="0" cy="0"/>
        </a:xfrm>
      </p:grpSpPr>
      <p:sp>
        <p:nvSpPr>
          <p:cNvPr id="3" name="Заголовок 2"/>
          <p:cNvSpPr>
            <a:spLocks noGrp="1"/>
          </p:cNvSpPr>
          <p:nvPr>
            <p:ph type="title" hasCustomPrompt="1"/>
          </p:nvPr>
        </p:nvSpPr>
        <p:spPr/>
        <p:txBody>
          <a:bodyPr/>
          <a:lstStyle/>
          <a:p>
            <a:r>
              <a:rPr lang="ru-RU" dirty="0"/>
              <a:t>Образец Заголовка</a:t>
            </a:r>
          </a:p>
        </p:txBody>
      </p:sp>
    </p:spTree>
    <p:extLst>
      <p:ext uri="{BB962C8B-B14F-4D97-AF65-F5344CB8AC3E}">
        <p14:creationId xmlns:p14="http://schemas.microsoft.com/office/powerpoint/2010/main" val="428097903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Титульный слайд #2">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81" y="3"/>
            <a:ext cx="12194381" cy="6856659"/>
          </a:xfrm>
          <a:prstGeom prst="rect">
            <a:avLst/>
          </a:prstGeom>
        </p:spPr>
      </p:pic>
      <p:sp>
        <p:nvSpPr>
          <p:cNvPr id="21" name="Прямоугольник 20"/>
          <p:cNvSpPr/>
          <p:nvPr/>
        </p:nvSpPr>
        <p:spPr>
          <a:xfrm>
            <a:off x="693290" y="2852936"/>
            <a:ext cx="10779309" cy="2880320"/>
          </a:xfrm>
          <a:prstGeom prst="rect">
            <a:avLst/>
          </a:prstGeom>
          <a:gradFill flip="none" rotWithShape="1">
            <a:gsLst>
              <a:gs pos="0">
                <a:srgbClr val="005447"/>
              </a:gs>
              <a:gs pos="100000">
                <a:srgbClr val="30A88A"/>
              </a:gs>
            </a:gsLst>
            <a:lin ang="17400000" scaled="0"/>
            <a:tileRect/>
          </a:gradFill>
          <a:ln>
            <a:noFill/>
          </a:ln>
          <a:effectLst>
            <a:outerShdw blurRad="381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lIns="36000" tIns="36000" rIns="36000" bIns="36000" rtlCol="0" anchor="ctr"/>
          <a:lstStyle/>
          <a:p>
            <a:pPr algn="ctr"/>
            <a:endParaRPr lang="ru-RU" sz="1200" b="1" dirty="0">
              <a:solidFill>
                <a:prstClr val="white"/>
              </a:solidFill>
            </a:endParaRPr>
          </a:p>
        </p:txBody>
      </p:sp>
      <p:sp>
        <p:nvSpPr>
          <p:cNvPr id="6" name="Прямоугольник 5"/>
          <p:cNvSpPr/>
          <p:nvPr/>
        </p:nvSpPr>
        <p:spPr>
          <a:xfrm>
            <a:off x="693291" y="0"/>
            <a:ext cx="10779309" cy="692696"/>
          </a:xfrm>
          <a:prstGeom prst="rect">
            <a:avLst/>
          </a:prstGeom>
          <a:gradFill flip="none" rotWithShape="1">
            <a:gsLst>
              <a:gs pos="0">
                <a:srgbClr val="005447"/>
              </a:gs>
              <a:gs pos="100000">
                <a:srgbClr val="30A88A"/>
              </a:gs>
            </a:gsLst>
            <a:lin ang="17400000" scaled="0"/>
            <a:tileRect/>
          </a:gradFill>
          <a:ln>
            <a:noFill/>
          </a:ln>
          <a:effectLst>
            <a:outerShdw blurRad="381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lIns="36000" tIns="36000" rIns="36000" bIns="36000" rtlCol="0" anchor="ctr"/>
          <a:lstStyle/>
          <a:p>
            <a:pPr algn="ctr"/>
            <a:endParaRPr lang="ru-RU" sz="1200" b="1" dirty="0">
              <a:solidFill>
                <a:prstClr val="white"/>
              </a:solidFill>
            </a:endParaRPr>
          </a:p>
        </p:txBody>
      </p:sp>
      <p:sp>
        <p:nvSpPr>
          <p:cNvPr id="12" name="TextBox 11"/>
          <p:cNvSpPr txBox="1"/>
          <p:nvPr/>
        </p:nvSpPr>
        <p:spPr>
          <a:xfrm>
            <a:off x="693291" y="6071238"/>
            <a:ext cx="10779309" cy="584775"/>
          </a:xfrm>
          <a:prstGeom prst="rect">
            <a:avLst/>
          </a:prstGeom>
          <a:noFill/>
        </p:spPr>
        <p:txBody>
          <a:bodyPr wrap="square" lIns="91400" tIns="45700" rIns="91400" bIns="45700" rtlCol="0">
            <a:spAutoFit/>
          </a:bodyPr>
          <a:lstStyle/>
          <a:p>
            <a:pPr defTabSz="913996" fontAlgn="base">
              <a:spcBef>
                <a:spcPct val="0"/>
              </a:spcBef>
              <a:spcAft>
                <a:spcPct val="0"/>
              </a:spcAft>
              <a:defRPr/>
            </a:pPr>
            <a:r>
              <a:rPr lang="en-US" sz="1200" b="1" dirty="0">
                <a:solidFill>
                  <a:srgbClr val="008E76"/>
                </a:solidFill>
                <a:cs typeface="Arial" charset="0"/>
              </a:rPr>
              <a:t>Technical training KL 038.10</a:t>
            </a:r>
          </a:p>
          <a:p>
            <a:r>
              <a:rPr lang="en-US" sz="2000" b="1" dirty="0">
                <a:solidFill>
                  <a:srgbClr val="008E76"/>
                </a:solidFill>
              </a:rPr>
              <a:t>Kaspersky Industrial Cyber Security</a:t>
            </a:r>
          </a:p>
        </p:txBody>
      </p:sp>
      <p:pic>
        <p:nvPicPr>
          <p:cNvPr id="20" name="Рисунок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5327" y="70801"/>
            <a:ext cx="1716707" cy="551094"/>
          </a:xfrm>
          <a:prstGeom prst="rect">
            <a:avLst/>
          </a:prstGeom>
        </p:spPr>
      </p:pic>
      <p:sp>
        <p:nvSpPr>
          <p:cNvPr id="22" name="Title 1"/>
          <p:cNvSpPr>
            <a:spLocks noGrp="1"/>
          </p:cNvSpPr>
          <p:nvPr>
            <p:ph type="ctrTitle"/>
          </p:nvPr>
        </p:nvSpPr>
        <p:spPr>
          <a:xfrm>
            <a:off x="909399" y="2996955"/>
            <a:ext cx="10373204" cy="1584175"/>
          </a:xfrm>
          <a:effectLst/>
        </p:spPr>
        <p:txBody>
          <a:bodyPr>
            <a:normAutofit/>
          </a:bodyPr>
          <a:lstStyle>
            <a:lvl1pPr algn="l">
              <a:defRPr sz="4000">
                <a:solidFill>
                  <a:schemeClr val="bg1">
                    <a:lumMod val="95000"/>
                  </a:schemeClr>
                </a:solidFill>
              </a:defRPr>
            </a:lvl1pPr>
          </a:lstStyle>
          <a:p>
            <a:r>
              <a:rPr lang="ru-RU"/>
              <a:t>Образец заголовка</a:t>
            </a:r>
            <a:endParaRPr lang="en-GB" dirty="0"/>
          </a:p>
        </p:txBody>
      </p:sp>
      <p:sp>
        <p:nvSpPr>
          <p:cNvPr id="23" name="Subtitle 2"/>
          <p:cNvSpPr>
            <a:spLocks noGrp="1"/>
          </p:cNvSpPr>
          <p:nvPr>
            <p:ph type="subTitle" idx="1"/>
          </p:nvPr>
        </p:nvSpPr>
        <p:spPr>
          <a:xfrm>
            <a:off x="909399" y="4581128"/>
            <a:ext cx="10373204" cy="1008112"/>
          </a:xfrm>
          <a:effectLst/>
        </p:spPr>
        <p:txBody>
          <a:bodyPr anchor="ctr" anchorCtr="0">
            <a:normAutofit/>
          </a:bodyPr>
          <a:lstStyle>
            <a:lvl1pPr marL="0" indent="0" algn="l">
              <a:buNone/>
              <a:defRPr sz="2400">
                <a:solidFill>
                  <a:schemeClr val="bg1">
                    <a:lumMod val="95000"/>
                  </a:schemeClr>
                </a:solidFill>
              </a:defRPr>
            </a:lvl1pPr>
            <a:lvl2pPr marL="456999" indent="0" algn="ctr">
              <a:buNone/>
              <a:defRPr>
                <a:solidFill>
                  <a:schemeClr val="tx1">
                    <a:tint val="75000"/>
                  </a:schemeClr>
                </a:solidFill>
              </a:defRPr>
            </a:lvl2pPr>
            <a:lvl3pPr marL="913996" indent="0" algn="ctr">
              <a:buNone/>
              <a:defRPr>
                <a:solidFill>
                  <a:schemeClr val="tx1">
                    <a:tint val="75000"/>
                  </a:schemeClr>
                </a:solidFill>
              </a:defRPr>
            </a:lvl3pPr>
            <a:lvl4pPr marL="1370995" indent="0" algn="ctr">
              <a:buNone/>
              <a:defRPr>
                <a:solidFill>
                  <a:schemeClr val="tx1">
                    <a:tint val="75000"/>
                  </a:schemeClr>
                </a:solidFill>
              </a:defRPr>
            </a:lvl4pPr>
            <a:lvl5pPr marL="1827992" indent="0" algn="ctr">
              <a:buNone/>
              <a:defRPr>
                <a:solidFill>
                  <a:schemeClr val="tx1">
                    <a:tint val="75000"/>
                  </a:schemeClr>
                </a:solidFill>
              </a:defRPr>
            </a:lvl5pPr>
            <a:lvl6pPr marL="2284991" indent="0" algn="ctr">
              <a:buNone/>
              <a:defRPr>
                <a:solidFill>
                  <a:schemeClr val="tx1">
                    <a:tint val="75000"/>
                  </a:schemeClr>
                </a:solidFill>
              </a:defRPr>
            </a:lvl6pPr>
            <a:lvl7pPr marL="2741988" indent="0" algn="ctr">
              <a:buNone/>
              <a:defRPr>
                <a:solidFill>
                  <a:schemeClr val="tx1">
                    <a:tint val="75000"/>
                  </a:schemeClr>
                </a:solidFill>
              </a:defRPr>
            </a:lvl7pPr>
            <a:lvl8pPr marL="3198987" indent="0" algn="ctr">
              <a:buNone/>
              <a:defRPr>
                <a:solidFill>
                  <a:schemeClr val="tx1">
                    <a:tint val="75000"/>
                  </a:schemeClr>
                </a:solidFill>
              </a:defRPr>
            </a:lvl8pPr>
            <a:lvl9pPr marL="3655984" indent="0" algn="ctr">
              <a:buNone/>
              <a:defRPr>
                <a:solidFill>
                  <a:schemeClr val="tx1">
                    <a:tint val="75000"/>
                  </a:schemeClr>
                </a:solidFill>
              </a:defRPr>
            </a:lvl9pPr>
          </a:lstStyle>
          <a:p>
            <a:r>
              <a:rPr lang="ru-RU"/>
              <a:t>Образец подзаголовка</a:t>
            </a:r>
            <a:endParaRPr lang="en-GB" dirty="0"/>
          </a:p>
        </p:txBody>
      </p:sp>
    </p:spTree>
    <p:extLst>
      <p:ext uri="{BB962C8B-B14F-4D97-AF65-F5344CB8AC3E}">
        <p14:creationId xmlns:p14="http://schemas.microsoft.com/office/powerpoint/2010/main" val="219948936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GB"/>
          </a:p>
        </p:txBody>
      </p:sp>
      <p:sp>
        <p:nvSpPr>
          <p:cNvPr id="3" name="Content Placeholder 2"/>
          <p:cNvSpPr>
            <a:spLocks noGrp="1"/>
          </p:cNvSpPr>
          <p:nvPr>
            <p:ph idx="1"/>
          </p:nvPr>
        </p:nvSpPr>
        <p:spPr/>
        <p:txBody>
          <a:bodyPr/>
          <a:lstStyle>
            <a:lvl1pPr marL="268288" indent="-265113">
              <a:defRPr/>
            </a:lvl1pPr>
            <a:lvl2pPr marL="361950" indent="311150">
              <a:defRPr/>
            </a:lvl2pPr>
            <a:lvl3pPr marL="1257300" indent="-269875">
              <a:defRPr/>
            </a:lvl3pPr>
            <a:lvl4pPr marL="1968500" indent="-227013">
              <a:defRPr/>
            </a:lvl4pPr>
            <a:lvl5pPr marL="2509838" indent="-227013">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GB" dirty="0"/>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Tree>
    <p:extLst>
      <p:ext uri="{BB962C8B-B14F-4D97-AF65-F5344CB8AC3E}">
        <p14:creationId xmlns:p14="http://schemas.microsoft.com/office/powerpoint/2010/main" val="135997653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Index on the lef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GB"/>
          </a:p>
        </p:txBody>
      </p:sp>
      <p:sp>
        <p:nvSpPr>
          <p:cNvPr id="3" name="Content Placeholder 2"/>
          <p:cNvSpPr>
            <a:spLocks noGrp="1"/>
          </p:cNvSpPr>
          <p:nvPr>
            <p:ph idx="1"/>
          </p:nvPr>
        </p:nvSpPr>
        <p:spPr>
          <a:xfrm>
            <a:off x="2608729" y="1484783"/>
            <a:ext cx="9439931" cy="4994963"/>
          </a:xfrm>
        </p:spPr>
        <p:txBody>
          <a:bodyPr/>
          <a:lstStyle>
            <a:lvl1pPr marL="268288" indent="-265113">
              <a:defRPr/>
            </a:lvl1pPr>
            <a:lvl2pPr marL="361950" indent="311150">
              <a:defRPr/>
            </a:lvl2pPr>
            <a:lvl3pPr marL="1257300" indent="-269875">
              <a:defRPr/>
            </a:lvl3pPr>
            <a:lvl4pPr marL="1968500" indent="-227013">
              <a:defRPr/>
            </a:lvl4pPr>
            <a:lvl5pPr marL="2509838" indent="-227013">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GB" dirty="0"/>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Текст 5"/>
          <p:cNvSpPr>
            <a:spLocks noGrp="1"/>
          </p:cNvSpPr>
          <p:nvPr>
            <p:ph type="body" sz="quarter" idx="12"/>
          </p:nvPr>
        </p:nvSpPr>
        <p:spPr>
          <a:xfrm>
            <a:off x="152400" y="1488141"/>
            <a:ext cx="2259013" cy="5002306"/>
          </a:xfrm>
        </p:spPr>
        <p:txBody>
          <a:bodyPr/>
          <a:lstStyle>
            <a:lvl1pPr marL="3175" indent="0">
              <a:spcAft>
                <a:spcPts val="1200"/>
              </a:spcAft>
              <a:buNone/>
              <a:defRPr sz="1800"/>
            </a:lvl1pPr>
            <a:lvl2pPr marL="3175" indent="0">
              <a:spcBef>
                <a:spcPts val="600"/>
              </a:spcBef>
              <a:buNone/>
              <a:defRPr sz="1200"/>
            </a:lvl2pPr>
            <a:lvl3pPr marL="358775" indent="-182563">
              <a:buFont typeface="+mj-lt"/>
              <a:buAutoNum type="arabicPeriod"/>
              <a:defRPr sz="1050"/>
            </a:lvl3pPr>
            <a:lvl4pPr marL="358775" indent="-182563">
              <a:buFont typeface="+mj-lt"/>
              <a:buAutoNum type="arabicPeriod"/>
              <a:defRPr sz="1050"/>
            </a:lvl4pPr>
            <a:lvl5pPr marL="358775" indent="-182563">
              <a:buFont typeface="+mj-lt"/>
              <a:buAutoNum type="arabicPeriod"/>
              <a:defRPr sz="1050"/>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ru-RU" dirty="0"/>
          </a:p>
        </p:txBody>
      </p:sp>
    </p:spTree>
    <p:extLst>
      <p:ext uri="{BB962C8B-B14F-4D97-AF65-F5344CB8AC3E}">
        <p14:creationId xmlns:p14="http://schemas.microsoft.com/office/powerpoint/2010/main" val="8858198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Map">
    <p:spTree>
      <p:nvGrpSpPr>
        <p:cNvPr id="1" name=""/>
        <p:cNvGrpSpPr/>
        <p:nvPr/>
      </p:nvGrpSpPr>
      <p:grpSpPr>
        <a:xfrm>
          <a:off x="0" y="0"/>
          <a:ext cx="0" cy="0"/>
          <a:chOff x="0" y="0"/>
          <a:chExt cx="0" cy="0"/>
        </a:xfrm>
      </p:grpSpPr>
      <p:sp>
        <p:nvSpPr>
          <p:cNvPr id="2" name="Title 1"/>
          <p:cNvSpPr>
            <a:spLocks noGrp="1"/>
          </p:cNvSpPr>
          <p:nvPr>
            <p:ph type="title"/>
          </p:nvPr>
        </p:nvSpPr>
        <p:spPr>
          <a:xfrm>
            <a:off x="5015459" y="1700925"/>
            <a:ext cx="7033203" cy="1224136"/>
          </a:xfrm>
        </p:spPr>
        <p:txBody>
          <a:bodyPr/>
          <a:lstStyle/>
          <a:p>
            <a:r>
              <a:rPr lang="ru-RU"/>
              <a:t>Образец заголовка</a:t>
            </a:r>
            <a:endParaRPr lang="ru-RU" dirty="0"/>
          </a:p>
        </p:txBody>
      </p:sp>
      <p:sp>
        <p:nvSpPr>
          <p:cNvPr id="3" name="Footer Placeholder 2"/>
          <p:cNvSpPr>
            <a:spLocks noGrp="1"/>
          </p:cNvSpPr>
          <p:nvPr>
            <p:ph type="ftr" sz="quarter" idx="10"/>
          </p:nvPr>
        </p:nvSpPr>
        <p:spPr/>
        <p:txBody>
          <a:bodyPr/>
          <a:lstStyle/>
          <a:p>
            <a:endParaRPr lang="en-US">
              <a:solidFill>
                <a:prstClr val="black">
                  <a:tint val="75000"/>
                </a:prstClr>
              </a:solidFill>
            </a:endParaRPr>
          </a:p>
        </p:txBody>
      </p:sp>
      <p:sp>
        <p:nvSpPr>
          <p:cNvPr id="4" name="Content Placeholder 2"/>
          <p:cNvSpPr>
            <a:spLocks noGrp="1"/>
          </p:cNvSpPr>
          <p:nvPr>
            <p:ph idx="1"/>
          </p:nvPr>
        </p:nvSpPr>
        <p:spPr>
          <a:xfrm>
            <a:off x="5015459" y="2997053"/>
            <a:ext cx="7033203" cy="352829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GB" dirty="0"/>
          </a:p>
        </p:txBody>
      </p:sp>
    </p:spTree>
    <p:extLst>
      <p:ext uri="{BB962C8B-B14F-4D97-AF65-F5344CB8AC3E}">
        <p14:creationId xmlns:p14="http://schemas.microsoft.com/office/powerpoint/2010/main" val="333028120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Picture plus text on the righ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GB"/>
          </a:p>
        </p:txBody>
      </p:sp>
      <p:sp>
        <p:nvSpPr>
          <p:cNvPr id="3" name="Content Placeholder 2"/>
          <p:cNvSpPr>
            <a:spLocks noGrp="1"/>
          </p:cNvSpPr>
          <p:nvPr>
            <p:ph idx="1"/>
          </p:nvPr>
        </p:nvSpPr>
        <p:spPr>
          <a:xfrm>
            <a:off x="143341" y="1497106"/>
            <a:ext cx="7680853" cy="5028238"/>
          </a:xfrm>
        </p:spPr>
        <p:txBody>
          <a:bodyPr/>
          <a:lstStyle>
            <a:lvl1pPr marL="346075" indent="-342900">
              <a:defRPr lang="ru-RU" sz="2400" kern="1200" dirty="0" smtClean="0">
                <a:solidFill>
                  <a:schemeClr val="tx1"/>
                </a:solidFill>
                <a:latin typeface="+mn-lt"/>
                <a:ea typeface="+mn-ea"/>
                <a:cs typeface="+mn-cs"/>
              </a:defRPr>
            </a:lvl1pPr>
          </a:lstStyle>
          <a:p>
            <a:pPr marL="268288" lvl="0" indent="-265113" algn="l" defTabSz="913996" rtl="0" eaLnBrk="1" latinLnBrk="0" hangingPunct="1">
              <a:spcBef>
                <a:spcPts val="1200"/>
              </a:spcBef>
              <a:spcAft>
                <a:spcPts val="1200"/>
              </a:spcAft>
              <a:buClr>
                <a:srgbClr val="339966"/>
              </a:buClr>
              <a:buSzPct val="100000"/>
              <a:buFont typeface="Arial" panose="020B0604020202020204" pitchFamily="34" charset="0"/>
              <a:buChar char="•"/>
            </a:pPr>
            <a:r>
              <a:rPr lang="ru-RU"/>
              <a:t>Образец текста</a:t>
            </a:r>
          </a:p>
          <a:p>
            <a:pPr marL="268288" lvl="1" indent="-265113" algn="l" defTabSz="913996" rtl="0" eaLnBrk="1" latinLnBrk="0" hangingPunct="1">
              <a:spcBef>
                <a:spcPts val="1200"/>
              </a:spcBef>
              <a:spcAft>
                <a:spcPts val="1200"/>
              </a:spcAft>
              <a:buClr>
                <a:srgbClr val="339966"/>
              </a:buClr>
              <a:buSzPct val="100000"/>
              <a:buFont typeface="Arial" panose="020B0604020202020204" pitchFamily="34" charset="0"/>
              <a:buChar char="•"/>
            </a:pPr>
            <a:r>
              <a:rPr lang="ru-RU"/>
              <a:t>Второй уровень</a:t>
            </a:r>
          </a:p>
          <a:p>
            <a:pPr marL="268288" lvl="2" indent="-265113" algn="l" defTabSz="913996" rtl="0" eaLnBrk="1" latinLnBrk="0" hangingPunct="1">
              <a:spcBef>
                <a:spcPts val="1200"/>
              </a:spcBef>
              <a:spcAft>
                <a:spcPts val="1200"/>
              </a:spcAft>
              <a:buClr>
                <a:srgbClr val="339966"/>
              </a:buClr>
              <a:buSzPct val="100000"/>
              <a:buFont typeface="Arial" panose="020B0604020202020204" pitchFamily="34" charset="0"/>
              <a:buChar char="•"/>
            </a:pPr>
            <a:r>
              <a:rPr lang="ru-RU"/>
              <a:t>Третий уровень</a:t>
            </a:r>
          </a:p>
          <a:p>
            <a:pPr marL="268288" lvl="3" indent="-265113" algn="l" defTabSz="913996" rtl="0" eaLnBrk="1" latinLnBrk="0" hangingPunct="1">
              <a:spcBef>
                <a:spcPts val="1200"/>
              </a:spcBef>
              <a:spcAft>
                <a:spcPts val="1200"/>
              </a:spcAft>
              <a:buClr>
                <a:srgbClr val="339966"/>
              </a:buClr>
              <a:buSzPct val="100000"/>
              <a:buFont typeface="Arial" panose="020B0604020202020204" pitchFamily="34" charset="0"/>
              <a:buChar char="•"/>
            </a:pPr>
            <a:r>
              <a:rPr lang="ru-RU"/>
              <a:t>Четвертый уровень</a:t>
            </a:r>
          </a:p>
          <a:p>
            <a:pPr marL="268288" lvl="4" indent="-265113" algn="l" defTabSz="913996" rtl="0" eaLnBrk="1" latinLnBrk="0" hangingPunct="1">
              <a:spcBef>
                <a:spcPts val="1200"/>
              </a:spcBef>
              <a:spcAft>
                <a:spcPts val="1200"/>
              </a:spcAft>
              <a:buClr>
                <a:srgbClr val="339966"/>
              </a:buClr>
              <a:buSzPct val="100000"/>
              <a:buFont typeface="Arial" panose="020B0604020202020204" pitchFamily="34" charset="0"/>
              <a:buChar char="•"/>
            </a:pPr>
            <a:r>
              <a:rPr lang="ru-RU"/>
              <a:t>Пятый уровень</a:t>
            </a:r>
            <a:endParaRPr lang="en-GB" dirty="0"/>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Text Placeholder 5"/>
          <p:cNvSpPr>
            <a:spLocks noGrp="1"/>
          </p:cNvSpPr>
          <p:nvPr>
            <p:ph type="body" sz="quarter" idx="12"/>
          </p:nvPr>
        </p:nvSpPr>
        <p:spPr>
          <a:xfrm>
            <a:off x="8015830" y="1496953"/>
            <a:ext cx="4032249" cy="5028398"/>
          </a:xfrm>
        </p:spPr>
        <p:txBody>
          <a:bodyPr>
            <a:normAutofit/>
          </a:bodyPr>
          <a:lstStyle>
            <a:lvl1pPr marL="361790" indent="-342748">
              <a:buClrTx/>
              <a:buSzPct val="100000"/>
              <a:buFont typeface="Calibri" pitchFamily="34" charset="0"/>
              <a:buChar char="—"/>
              <a:defRPr sz="1700"/>
            </a:lvl1pPr>
            <a:lvl2pPr marL="714059" indent="-285623">
              <a:defRPr sz="1600"/>
            </a:lvl2pPr>
            <a:lvl3pPr marL="990163" indent="-228499">
              <a:defRPr sz="1300"/>
            </a:lvl3pPr>
            <a:lvl4pPr marL="1256745" indent="-228499">
              <a:defRPr sz="1200"/>
            </a:lvl4pPr>
            <a:lvl5pPr marL="1618535" indent="-228499">
              <a:defRPr sz="1200"/>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GB" dirty="0"/>
          </a:p>
        </p:txBody>
      </p:sp>
    </p:spTree>
    <p:extLst>
      <p:ext uri="{BB962C8B-B14F-4D97-AF65-F5344CB8AC3E}">
        <p14:creationId xmlns:p14="http://schemas.microsoft.com/office/powerpoint/2010/main" val="33327445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Picture plus text on the lef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GB"/>
          </a:p>
        </p:txBody>
      </p:sp>
      <p:sp>
        <p:nvSpPr>
          <p:cNvPr id="3" name="Content Placeholder 2"/>
          <p:cNvSpPr>
            <a:spLocks noGrp="1"/>
          </p:cNvSpPr>
          <p:nvPr>
            <p:ph idx="1"/>
          </p:nvPr>
        </p:nvSpPr>
        <p:spPr>
          <a:xfrm>
            <a:off x="4367812" y="1488143"/>
            <a:ext cx="7680853" cy="503720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GB"/>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Text Placeholder 5"/>
          <p:cNvSpPr>
            <a:spLocks noGrp="1"/>
          </p:cNvSpPr>
          <p:nvPr>
            <p:ph type="body" sz="quarter" idx="12"/>
          </p:nvPr>
        </p:nvSpPr>
        <p:spPr>
          <a:xfrm>
            <a:off x="143353" y="1487989"/>
            <a:ext cx="4032447" cy="5037363"/>
          </a:xfrm>
        </p:spPr>
        <p:txBody>
          <a:bodyPr>
            <a:normAutofit/>
          </a:bodyPr>
          <a:lstStyle>
            <a:lvl1pPr marL="361790" indent="-342748">
              <a:buClrTx/>
              <a:buSzPct val="100000"/>
              <a:buFont typeface="Calibri" pitchFamily="34" charset="0"/>
              <a:buChar char="—"/>
              <a:defRPr sz="1700"/>
            </a:lvl1pPr>
            <a:lvl2pPr marL="714059" indent="-285623">
              <a:defRPr sz="1600"/>
            </a:lvl2pPr>
            <a:lvl3pPr marL="990163" indent="-228499">
              <a:defRPr sz="1300"/>
            </a:lvl3pPr>
            <a:lvl4pPr marL="1256745" indent="-228499">
              <a:defRPr sz="1200"/>
            </a:lvl4pPr>
            <a:lvl5pPr marL="1618535" indent="-228499">
              <a:defRPr sz="1200"/>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GB" dirty="0"/>
          </a:p>
        </p:txBody>
      </p:sp>
    </p:spTree>
    <p:extLst>
      <p:ext uri="{BB962C8B-B14F-4D97-AF65-F5344CB8AC3E}">
        <p14:creationId xmlns:p14="http://schemas.microsoft.com/office/powerpoint/2010/main" val="144045017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Picture plus text underneat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GB"/>
          </a:p>
        </p:txBody>
      </p:sp>
      <p:sp>
        <p:nvSpPr>
          <p:cNvPr id="3" name="Content Placeholder 2"/>
          <p:cNvSpPr>
            <a:spLocks noGrp="1"/>
          </p:cNvSpPr>
          <p:nvPr>
            <p:ph idx="1"/>
          </p:nvPr>
        </p:nvSpPr>
        <p:spPr>
          <a:xfrm>
            <a:off x="143339" y="1488143"/>
            <a:ext cx="11905322" cy="438913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GB" dirty="0"/>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Text Placeholder 5"/>
          <p:cNvSpPr>
            <a:spLocks noGrp="1"/>
          </p:cNvSpPr>
          <p:nvPr>
            <p:ph type="body" sz="quarter" idx="12"/>
          </p:nvPr>
        </p:nvSpPr>
        <p:spPr>
          <a:xfrm>
            <a:off x="143341" y="5949281"/>
            <a:ext cx="11904728" cy="576064"/>
          </a:xfrm>
        </p:spPr>
        <p:txBody>
          <a:bodyPr>
            <a:normAutofit/>
          </a:bodyPr>
          <a:lstStyle>
            <a:lvl1pPr marL="19042" indent="0" algn="ctr">
              <a:buClrTx/>
              <a:buSzPct val="100000"/>
              <a:buFontTx/>
              <a:buNone/>
              <a:defRPr sz="1700"/>
            </a:lvl1pPr>
            <a:lvl2pPr marL="428436" indent="0">
              <a:buFontTx/>
              <a:buNone/>
              <a:defRPr sz="1600"/>
            </a:lvl2pPr>
            <a:lvl3pPr marL="761664" indent="0">
              <a:buFontTx/>
              <a:buNone/>
              <a:defRPr sz="1300"/>
            </a:lvl3pPr>
            <a:lvl4pPr marL="1028245" indent="0">
              <a:buFontTx/>
              <a:buNone/>
              <a:defRPr sz="1200"/>
            </a:lvl4pPr>
            <a:lvl5pPr marL="1390035" indent="0">
              <a:buFontTx/>
              <a:buNone/>
              <a:defRPr sz="1200"/>
            </a:lvl5pPr>
          </a:lstStyle>
          <a:p>
            <a:pPr lvl="0"/>
            <a:r>
              <a:rPr lang="ru-RU"/>
              <a:t>Образец текста</a:t>
            </a:r>
          </a:p>
        </p:txBody>
      </p:sp>
    </p:spTree>
    <p:extLst>
      <p:ext uri="{BB962C8B-B14F-4D97-AF65-F5344CB8AC3E}">
        <p14:creationId xmlns:p14="http://schemas.microsoft.com/office/powerpoint/2010/main" val="119389834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GB"/>
          </a:p>
        </p:txBody>
      </p:sp>
      <p:sp>
        <p:nvSpPr>
          <p:cNvPr id="3" name="Content Placeholder 2"/>
          <p:cNvSpPr>
            <a:spLocks noGrp="1"/>
          </p:cNvSpPr>
          <p:nvPr>
            <p:ph sz="half" idx="1"/>
          </p:nvPr>
        </p:nvSpPr>
        <p:spPr>
          <a:xfrm>
            <a:off x="143339" y="1556792"/>
            <a:ext cx="5664630" cy="4896544"/>
          </a:xfrm>
        </p:spPr>
        <p:txBody>
          <a:bodyPr>
            <a:normAutofit/>
          </a:bodyPr>
          <a:lstStyle>
            <a:lvl1pPr marL="361790" indent="-342748">
              <a:defRPr sz="2000"/>
            </a:lvl1pPr>
            <a:lvl2pPr marL="628373" indent="-285623">
              <a:defRPr sz="1700"/>
            </a:lvl2pPr>
            <a:lvl3pPr marL="894954" indent="-228499">
              <a:defRPr sz="1600"/>
            </a:lvl3pPr>
            <a:lvl4pPr marL="1256745" indent="-228499">
              <a:defRPr sz="1300"/>
            </a:lvl4pPr>
            <a:lvl5pPr marL="1523327" indent="-228499">
              <a:defRPr sz="1300"/>
            </a:lvl5pPr>
            <a:lvl6pPr>
              <a:defRPr sz="1700"/>
            </a:lvl6pPr>
            <a:lvl7pPr>
              <a:defRPr sz="1700"/>
            </a:lvl7pPr>
            <a:lvl8pPr>
              <a:defRPr sz="1700"/>
            </a:lvl8pPr>
            <a:lvl9pPr>
              <a:defRPr sz="17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GB" dirty="0"/>
          </a:p>
        </p:txBody>
      </p:sp>
      <p:sp>
        <p:nvSpPr>
          <p:cNvPr id="4" name="Content Placeholder 3"/>
          <p:cNvSpPr>
            <a:spLocks noGrp="1"/>
          </p:cNvSpPr>
          <p:nvPr>
            <p:ph sz="half" idx="2"/>
          </p:nvPr>
        </p:nvSpPr>
        <p:spPr>
          <a:xfrm>
            <a:off x="5999992" y="1556792"/>
            <a:ext cx="5952661" cy="4896544"/>
          </a:xfrm>
        </p:spPr>
        <p:txBody>
          <a:bodyPr>
            <a:normAutofit/>
          </a:bodyPr>
          <a:lstStyle>
            <a:lvl1pPr marL="342748" indent="-342748">
              <a:defRPr sz="2000"/>
            </a:lvl1pPr>
            <a:lvl2pPr marL="714059" indent="-285623">
              <a:defRPr sz="1700"/>
            </a:lvl2pPr>
            <a:lvl3pPr marL="990163" indent="-228499">
              <a:defRPr sz="1600"/>
            </a:lvl3pPr>
            <a:lvl4pPr marL="1256745" indent="-228499">
              <a:defRPr sz="1300"/>
            </a:lvl4pPr>
            <a:lvl5pPr marL="1523327" indent="-228499">
              <a:defRPr sz="1300"/>
            </a:lvl5pPr>
            <a:lvl6pPr>
              <a:defRPr sz="1700"/>
            </a:lvl6pPr>
            <a:lvl7pPr>
              <a:defRPr sz="1700"/>
            </a:lvl7pPr>
            <a:lvl8pPr>
              <a:defRPr sz="1700"/>
            </a:lvl8pPr>
            <a:lvl9pPr>
              <a:defRPr sz="17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GB" dirty="0"/>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Tree>
    <p:extLst>
      <p:ext uri="{BB962C8B-B14F-4D97-AF65-F5344CB8AC3E}">
        <p14:creationId xmlns:p14="http://schemas.microsoft.com/office/powerpoint/2010/main" val="104634118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Demo">
    <p:spTree>
      <p:nvGrpSpPr>
        <p:cNvPr id="1" name=""/>
        <p:cNvGrpSpPr/>
        <p:nvPr/>
      </p:nvGrpSpPr>
      <p:grpSpPr>
        <a:xfrm>
          <a:off x="0" y="0"/>
          <a:ext cx="0" cy="0"/>
          <a:chOff x="0" y="0"/>
          <a:chExt cx="0" cy="0"/>
        </a:xfrm>
      </p:grpSpPr>
      <p:sp>
        <p:nvSpPr>
          <p:cNvPr id="2" name="Title 1"/>
          <p:cNvSpPr>
            <a:spLocks noGrp="1"/>
          </p:cNvSpPr>
          <p:nvPr>
            <p:ph type="title"/>
          </p:nvPr>
        </p:nvSpPr>
        <p:spPr>
          <a:xfrm>
            <a:off x="1783019" y="273358"/>
            <a:ext cx="10202793" cy="1368152"/>
          </a:xfrm>
        </p:spPr>
        <p:txBody>
          <a:bodyPr anchor="t" anchorCtr="0"/>
          <a:lstStyle/>
          <a:p>
            <a:r>
              <a:rPr lang="ru-RU"/>
              <a:t>Образец заголовка</a:t>
            </a:r>
            <a:endParaRPr lang="en-GB" dirty="0"/>
          </a:p>
        </p:txBody>
      </p:sp>
      <p:sp>
        <p:nvSpPr>
          <p:cNvPr id="4" name="Content Placeholder 3"/>
          <p:cNvSpPr>
            <a:spLocks noGrp="1"/>
          </p:cNvSpPr>
          <p:nvPr>
            <p:ph sz="half" idx="2"/>
          </p:nvPr>
        </p:nvSpPr>
        <p:spPr>
          <a:xfrm>
            <a:off x="5465606" y="1712261"/>
            <a:ext cx="6504977" cy="4741077"/>
          </a:xfrm>
        </p:spPr>
        <p:txBody>
          <a:bodyPr>
            <a:normAutofit/>
          </a:bodyPr>
          <a:lstStyle>
            <a:lvl1pPr marL="266700" indent="-266700">
              <a:defRPr sz="2000"/>
            </a:lvl1pPr>
            <a:lvl2pPr marL="714059" indent="-285623">
              <a:defRPr sz="1700"/>
            </a:lvl2pPr>
            <a:lvl3pPr marL="990163" indent="-228499">
              <a:defRPr sz="1600"/>
            </a:lvl3pPr>
            <a:lvl4pPr marL="1256745" indent="-228499">
              <a:defRPr sz="1300"/>
            </a:lvl4pPr>
            <a:lvl5pPr marL="1523327" indent="-228499">
              <a:defRPr sz="1300"/>
            </a:lvl5pPr>
            <a:lvl6pPr>
              <a:defRPr sz="1700"/>
            </a:lvl6pPr>
            <a:lvl7pPr>
              <a:defRPr sz="1700"/>
            </a:lvl7pPr>
            <a:lvl8pPr>
              <a:defRPr sz="1700"/>
            </a:lvl8pPr>
            <a:lvl9pPr>
              <a:defRPr sz="17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GB" dirty="0"/>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542" y="80682"/>
            <a:ext cx="1694329" cy="2306158"/>
          </a:xfrm>
          <a:prstGeom prst="rect">
            <a:avLst/>
          </a:prstGeom>
        </p:spPr>
      </p:pic>
    </p:spTree>
    <p:extLst>
      <p:ext uri="{BB962C8B-B14F-4D97-AF65-F5344CB8AC3E}">
        <p14:creationId xmlns:p14="http://schemas.microsoft.com/office/powerpoint/2010/main" val="427475632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Lab">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071" y="260426"/>
            <a:ext cx="1559081" cy="2150692"/>
          </a:xfrm>
          <a:prstGeom prst="rect">
            <a:avLst/>
          </a:prstGeom>
          <a:effectLst>
            <a:outerShdw blurRad="50800" dist="38100" dir="2700000" algn="tl" rotWithShape="0">
              <a:prstClr val="black">
                <a:alpha val="40000"/>
              </a:prstClr>
            </a:outerShdw>
          </a:effectLst>
        </p:spPr>
      </p:pic>
      <p:sp>
        <p:nvSpPr>
          <p:cNvPr id="2" name="Title 1"/>
          <p:cNvSpPr>
            <a:spLocks noGrp="1"/>
          </p:cNvSpPr>
          <p:nvPr>
            <p:ph type="title"/>
          </p:nvPr>
        </p:nvSpPr>
        <p:spPr>
          <a:xfrm>
            <a:off x="1783019" y="273358"/>
            <a:ext cx="10202793" cy="1368152"/>
          </a:xfrm>
        </p:spPr>
        <p:txBody>
          <a:bodyPr anchor="t" anchorCtr="0"/>
          <a:lstStyle/>
          <a:p>
            <a:r>
              <a:rPr lang="ru-RU"/>
              <a:t>Образец заголовка</a:t>
            </a:r>
            <a:endParaRPr lang="en-GB" dirty="0"/>
          </a:p>
        </p:txBody>
      </p:sp>
      <p:sp>
        <p:nvSpPr>
          <p:cNvPr id="4" name="Content Placeholder 3"/>
          <p:cNvSpPr>
            <a:spLocks noGrp="1"/>
          </p:cNvSpPr>
          <p:nvPr>
            <p:ph sz="half" idx="2"/>
          </p:nvPr>
        </p:nvSpPr>
        <p:spPr>
          <a:xfrm>
            <a:off x="5465606" y="1712261"/>
            <a:ext cx="6504977" cy="4741077"/>
          </a:xfrm>
        </p:spPr>
        <p:txBody>
          <a:bodyPr>
            <a:normAutofit/>
          </a:bodyPr>
          <a:lstStyle>
            <a:lvl1pPr marL="266700" indent="-266700">
              <a:defRPr sz="2000"/>
            </a:lvl1pPr>
            <a:lvl2pPr marL="714059" indent="-285623">
              <a:defRPr sz="1700"/>
            </a:lvl2pPr>
            <a:lvl3pPr marL="990163" indent="-228499">
              <a:defRPr sz="1600"/>
            </a:lvl3pPr>
            <a:lvl4pPr marL="1256745" indent="-228499">
              <a:defRPr sz="1300"/>
            </a:lvl4pPr>
            <a:lvl5pPr marL="1523327" indent="-228499">
              <a:defRPr sz="1300"/>
            </a:lvl5pPr>
            <a:lvl6pPr>
              <a:defRPr sz="1700"/>
            </a:lvl6pPr>
            <a:lvl7pPr>
              <a:defRPr sz="1700"/>
            </a:lvl7pPr>
            <a:lvl8pPr>
              <a:defRPr sz="1700"/>
            </a:lvl8pPr>
            <a:lvl9pPr>
              <a:defRPr sz="17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GB" dirty="0"/>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Tree>
    <p:extLst>
      <p:ext uri="{BB962C8B-B14F-4D97-AF65-F5344CB8AC3E}">
        <p14:creationId xmlns:p14="http://schemas.microsoft.com/office/powerpoint/2010/main" val="292587075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GB"/>
          </a:p>
        </p:txBody>
      </p:sp>
      <p:sp>
        <p:nvSpPr>
          <p:cNvPr id="3" name="Text Placeholder 2"/>
          <p:cNvSpPr>
            <a:spLocks noGrp="1"/>
          </p:cNvSpPr>
          <p:nvPr>
            <p:ph type="body" idx="1"/>
          </p:nvPr>
        </p:nvSpPr>
        <p:spPr>
          <a:xfrm>
            <a:off x="143339" y="1628808"/>
            <a:ext cx="5853178" cy="639763"/>
          </a:xfrm>
        </p:spPr>
        <p:txBody>
          <a:bodyPr anchor="b"/>
          <a:lstStyle>
            <a:lvl1pPr marL="0" indent="0">
              <a:buNone/>
              <a:defRPr sz="2400" b="1"/>
            </a:lvl1pPr>
            <a:lvl2pPr marL="456999" indent="0">
              <a:buNone/>
              <a:defRPr sz="2000" b="1"/>
            </a:lvl2pPr>
            <a:lvl3pPr marL="913996" indent="0">
              <a:buNone/>
              <a:defRPr sz="1700" b="1"/>
            </a:lvl3pPr>
            <a:lvl4pPr marL="1370995" indent="0">
              <a:buNone/>
              <a:defRPr sz="1600" b="1"/>
            </a:lvl4pPr>
            <a:lvl5pPr marL="1827992" indent="0">
              <a:buNone/>
              <a:defRPr sz="1600" b="1"/>
            </a:lvl5pPr>
            <a:lvl6pPr marL="2284991" indent="0">
              <a:buNone/>
              <a:defRPr sz="1600" b="1"/>
            </a:lvl6pPr>
            <a:lvl7pPr marL="2741988" indent="0">
              <a:buNone/>
              <a:defRPr sz="1600" b="1"/>
            </a:lvl7pPr>
            <a:lvl8pPr marL="3198987" indent="0">
              <a:buNone/>
              <a:defRPr sz="1600" b="1"/>
            </a:lvl8pPr>
            <a:lvl9pPr marL="3655984" indent="0">
              <a:buNone/>
              <a:defRPr sz="1600" b="1"/>
            </a:lvl9pPr>
          </a:lstStyle>
          <a:p>
            <a:pPr lvl="0"/>
            <a:r>
              <a:rPr lang="ru-RU"/>
              <a:t>Образец текста</a:t>
            </a:r>
          </a:p>
        </p:txBody>
      </p:sp>
      <p:sp>
        <p:nvSpPr>
          <p:cNvPr id="4" name="Content Placeholder 3"/>
          <p:cNvSpPr>
            <a:spLocks noGrp="1"/>
          </p:cNvSpPr>
          <p:nvPr>
            <p:ph sz="half" idx="2"/>
          </p:nvPr>
        </p:nvSpPr>
        <p:spPr>
          <a:xfrm>
            <a:off x="143339" y="2268574"/>
            <a:ext cx="5853178" cy="4256783"/>
          </a:xfrm>
        </p:spPr>
        <p:txBody>
          <a:bodyPr>
            <a:normAutofit/>
          </a:bodyPr>
          <a:lstStyle>
            <a:lvl1pPr marL="361790" indent="-342748">
              <a:defRPr sz="2000"/>
            </a:lvl1pPr>
            <a:lvl2pPr marL="628373" indent="-285623">
              <a:defRPr sz="1700"/>
            </a:lvl2pPr>
            <a:lvl3pPr marL="894954" indent="-228499">
              <a:defRPr sz="1600"/>
            </a:lvl3pPr>
            <a:lvl4pPr marL="1171058" indent="-228499">
              <a:defRPr sz="1300"/>
            </a:lvl4pPr>
            <a:lvl5pPr marL="1437640" indent="-228499">
              <a:defRPr sz="13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GB" dirty="0"/>
          </a:p>
        </p:txBody>
      </p:sp>
      <p:sp>
        <p:nvSpPr>
          <p:cNvPr id="5" name="Text Placeholder 4"/>
          <p:cNvSpPr>
            <a:spLocks noGrp="1"/>
          </p:cNvSpPr>
          <p:nvPr>
            <p:ph type="body" sz="quarter" idx="3"/>
          </p:nvPr>
        </p:nvSpPr>
        <p:spPr>
          <a:xfrm>
            <a:off x="6193370" y="1628808"/>
            <a:ext cx="5855295" cy="639763"/>
          </a:xfrm>
        </p:spPr>
        <p:txBody>
          <a:bodyPr anchor="b"/>
          <a:lstStyle>
            <a:lvl1pPr marL="0" indent="0">
              <a:buNone/>
              <a:defRPr sz="2400" b="1"/>
            </a:lvl1pPr>
            <a:lvl2pPr marL="456999" indent="0">
              <a:buNone/>
              <a:defRPr sz="2000" b="1"/>
            </a:lvl2pPr>
            <a:lvl3pPr marL="913996" indent="0">
              <a:buNone/>
              <a:defRPr sz="1700" b="1"/>
            </a:lvl3pPr>
            <a:lvl4pPr marL="1370995" indent="0">
              <a:buNone/>
              <a:defRPr sz="1600" b="1"/>
            </a:lvl4pPr>
            <a:lvl5pPr marL="1827992" indent="0">
              <a:buNone/>
              <a:defRPr sz="1600" b="1"/>
            </a:lvl5pPr>
            <a:lvl6pPr marL="2284991" indent="0">
              <a:buNone/>
              <a:defRPr sz="1600" b="1"/>
            </a:lvl6pPr>
            <a:lvl7pPr marL="2741988" indent="0">
              <a:buNone/>
              <a:defRPr sz="1600" b="1"/>
            </a:lvl7pPr>
            <a:lvl8pPr marL="3198987" indent="0">
              <a:buNone/>
              <a:defRPr sz="1600" b="1"/>
            </a:lvl8pPr>
            <a:lvl9pPr marL="3655984" indent="0">
              <a:buNone/>
              <a:defRPr sz="1600" b="1"/>
            </a:lvl9pPr>
          </a:lstStyle>
          <a:p>
            <a:pPr lvl="0"/>
            <a:r>
              <a:rPr lang="ru-RU"/>
              <a:t>Образец текста</a:t>
            </a:r>
          </a:p>
        </p:txBody>
      </p:sp>
      <p:sp>
        <p:nvSpPr>
          <p:cNvPr id="6" name="Content Placeholder 5"/>
          <p:cNvSpPr>
            <a:spLocks noGrp="1"/>
          </p:cNvSpPr>
          <p:nvPr>
            <p:ph sz="quarter" idx="4"/>
          </p:nvPr>
        </p:nvSpPr>
        <p:spPr>
          <a:xfrm>
            <a:off x="6193370" y="2268574"/>
            <a:ext cx="5855295" cy="4256783"/>
          </a:xfrm>
        </p:spPr>
        <p:txBody>
          <a:bodyPr>
            <a:normAutofit/>
          </a:bodyPr>
          <a:lstStyle>
            <a:lvl1pPr marL="361790" indent="-342748">
              <a:defRPr sz="2000"/>
            </a:lvl1pPr>
            <a:lvl2pPr marL="714059" indent="-285623">
              <a:defRPr sz="1700"/>
            </a:lvl2pPr>
            <a:lvl3pPr marL="1075849" indent="-228499">
              <a:defRPr sz="1600"/>
            </a:lvl3pPr>
            <a:lvl4pPr marL="1342432" indent="-228499">
              <a:defRPr sz="1300"/>
            </a:lvl4pPr>
            <a:lvl5pPr marL="1618535" indent="-228499">
              <a:defRPr sz="13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GB" dirty="0"/>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Tree>
    <p:extLst>
      <p:ext uri="{BB962C8B-B14F-4D97-AF65-F5344CB8AC3E}">
        <p14:creationId xmlns:p14="http://schemas.microsoft.com/office/powerpoint/2010/main" val="1165708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GB" dirty="0"/>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Tree>
    <p:extLst>
      <p:ext uri="{BB962C8B-B14F-4D97-AF65-F5344CB8AC3E}">
        <p14:creationId xmlns:p14="http://schemas.microsoft.com/office/powerpoint/2010/main" val="60942692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Tree>
    <p:extLst>
      <p:ext uri="{BB962C8B-B14F-4D97-AF65-F5344CB8AC3E}">
        <p14:creationId xmlns:p14="http://schemas.microsoft.com/office/powerpoint/2010/main" val="58912791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Section Title Layout">
    <p:spTree>
      <p:nvGrpSpPr>
        <p:cNvPr id="1" name=""/>
        <p:cNvGrpSpPr/>
        <p:nvPr/>
      </p:nvGrpSpPr>
      <p:grpSpPr>
        <a:xfrm>
          <a:off x="0" y="0"/>
          <a:ext cx="0" cy="0"/>
          <a:chOff x="0" y="0"/>
          <a:chExt cx="0" cy="0"/>
        </a:xfrm>
      </p:grpSpPr>
      <p:sp>
        <p:nvSpPr>
          <p:cNvPr id="3" name="Текст 2"/>
          <p:cNvSpPr>
            <a:spLocks noGrp="1"/>
          </p:cNvSpPr>
          <p:nvPr>
            <p:ph type="body" sz="quarter" idx="10"/>
          </p:nvPr>
        </p:nvSpPr>
        <p:spPr>
          <a:xfrm>
            <a:off x="771525" y="403412"/>
            <a:ext cx="11125200" cy="6176776"/>
          </a:xfrm>
        </p:spPr>
        <p:txBody>
          <a:bodyPr/>
          <a:lstStyle>
            <a:lvl1pPr marL="3175" indent="0">
              <a:buNone/>
              <a:defRPr b="1"/>
            </a:lvl1pPr>
            <a:lvl2pPr marL="1076325" indent="0">
              <a:buNone/>
              <a:defRPr sz="1400"/>
            </a:lvl2pPr>
            <a:lvl3pPr marL="1076325" indent="0">
              <a:buNone/>
              <a:defRPr sz="1400"/>
            </a:lvl3pPr>
            <a:lvl4pPr marL="1076325" indent="0">
              <a:buNone/>
              <a:defRPr sz="1400"/>
            </a:lvl4pPr>
            <a:lvl5pPr marL="1076325" indent="0">
              <a:buNone/>
              <a:defRPr sz="1400"/>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ru-RU" dirty="0"/>
          </a:p>
        </p:txBody>
      </p:sp>
    </p:spTree>
    <p:extLst>
      <p:ext uri="{BB962C8B-B14F-4D97-AF65-F5344CB8AC3E}">
        <p14:creationId xmlns:p14="http://schemas.microsoft.com/office/powerpoint/2010/main" val="282622705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Title and text">
    <p:spTree>
      <p:nvGrpSpPr>
        <p:cNvPr id="1" name=""/>
        <p:cNvGrpSpPr/>
        <p:nvPr/>
      </p:nvGrpSpPr>
      <p:grpSpPr>
        <a:xfrm>
          <a:off x="0" y="0"/>
          <a:ext cx="0" cy="0"/>
          <a:chOff x="0" y="0"/>
          <a:chExt cx="0" cy="0"/>
        </a:xfrm>
      </p:grpSpPr>
      <p:sp>
        <p:nvSpPr>
          <p:cNvPr id="3" name="Подзаголовок 2"/>
          <p:cNvSpPr>
            <a:spLocks noGrp="1"/>
          </p:cNvSpPr>
          <p:nvPr>
            <p:ph type="subTitle" idx="1" hasCustomPrompt="1"/>
          </p:nvPr>
        </p:nvSpPr>
        <p:spPr>
          <a:xfrm>
            <a:off x="434976" y="1323413"/>
            <a:ext cx="5358220" cy="249299"/>
          </a:xfrm>
        </p:spPr>
        <p:txBody>
          <a:bodyPr wrap="square" lIns="0" tIns="0" rIns="0" bIns="0">
            <a:spAutoFit/>
          </a:bodyPr>
          <a:lstStyle>
            <a:lvl1pPr marL="0" indent="0" algn="l">
              <a:buNone/>
              <a:defRPr sz="18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dirty="0"/>
              <a:t>ОБРАЗЕЦ ПОДЗАГОЛОВКА</a:t>
            </a:r>
          </a:p>
        </p:txBody>
      </p:sp>
      <p:sp>
        <p:nvSpPr>
          <p:cNvPr id="4" name="Дата 3"/>
          <p:cNvSpPr>
            <a:spLocks noGrp="1"/>
          </p:cNvSpPr>
          <p:nvPr>
            <p:ph type="dt" sz="half" idx="10"/>
          </p:nvPr>
        </p:nvSpPr>
        <p:spPr>
          <a:xfrm>
            <a:off x="4691061" y="6312459"/>
            <a:ext cx="1502328" cy="286189"/>
          </a:xfrm>
          <a:prstGeom prst="rect">
            <a:avLst/>
          </a:prstGeom>
        </p:spPr>
        <p:txBody>
          <a:bodyPr/>
          <a:lstStyle/>
          <a:p>
            <a:fld id="{F9EAAE30-6BEB-45C8-B9E8-26BF946B9234}" type="datetime1">
              <a:rPr lang="ru-RU" smtClean="0">
                <a:solidFill>
                  <a:prstClr val="black"/>
                </a:solidFill>
              </a:rPr>
              <a:t>22.09.2023</a:t>
            </a:fld>
            <a:endParaRPr lang="ru-RU">
              <a:solidFill>
                <a:prstClr val="black"/>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a:xfrm>
            <a:off x="434976" y="6312459"/>
            <a:ext cx="234950" cy="286189"/>
          </a:xfrm>
          <a:prstGeom prst="rect">
            <a:avLst/>
          </a:prstGeom>
        </p:spPr>
        <p:txBody>
          <a:bodyPr/>
          <a:lstStyle/>
          <a:p>
            <a:fld id="{D105C08D-A2BB-4D6F-92A2-2CA9551ABFC2}" type="slidenum">
              <a:rPr lang="ru-RU" smtClean="0">
                <a:solidFill>
                  <a:prstClr val="black"/>
                </a:solidFill>
              </a:rPr>
              <a:pPr/>
              <a:t>‹#›</a:t>
            </a:fld>
            <a:endParaRPr lang="ru-RU">
              <a:solidFill>
                <a:prstClr val="black"/>
              </a:solidFill>
            </a:endParaRPr>
          </a:p>
        </p:txBody>
      </p:sp>
      <p:sp>
        <p:nvSpPr>
          <p:cNvPr id="24" name="Текст 23"/>
          <p:cNvSpPr>
            <a:spLocks noGrp="1"/>
          </p:cNvSpPr>
          <p:nvPr>
            <p:ph type="body" sz="quarter" idx="36"/>
          </p:nvPr>
        </p:nvSpPr>
        <p:spPr>
          <a:xfrm>
            <a:off x="434977" y="1791476"/>
            <a:ext cx="5357813" cy="1893284"/>
          </a:xfrm>
        </p:spPr>
        <p:txBody>
          <a:bodyPr lIns="0" tIns="0" rIns="0" bIns="0">
            <a:noAutofit/>
          </a:bodyPr>
          <a:lstStyle>
            <a:lvl1pPr marL="0" indent="0">
              <a:buFontTx/>
              <a:buNone/>
              <a:defRPr sz="1400">
                <a:solidFill>
                  <a:schemeClr val="bg1"/>
                </a:solidFill>
              </a:defRPr>
            </a:lvl1pPr>
            <a:lvl2pPr marL="457200" indent="0">
              <a:buFontTx/>
              <a:buNone/>
              <a:defRPr>
                <a:solidFill>
                  <a:schemeClr val="accent4"/>
                </a:solidFill>
              </a:defRPr>
            </a:lvl2pPr>
            <a:lvl3pPr marL="914400" indent="0">
              <a:buFontTx/>
              <a:buNone/>
              <a:defRPr>
                <a:solidFill>
                  <a:schemeClr val="accent4"/>
                </a:solidFill>
              </a:defRPr>
            </a:lvl3pPr>
            <a:lvl4pPr marL="1371600" indent="0">
              <a:buFontTx/>
              <a:buNone/>
              <a:defRPr>
                <a:solidFill>
                  <a:schemeClr val="accent4"/>
                </a:solidFill>
              </a:defRPr>
            </a:lvl4pPr>
            <a:lvl5pPr marL="1828800" indent="0">
              <a:buFontTx/>
              <a:buNone/>
              <a:defRPr>
                <a:solidFill>
                  <a:schemeClr val="accent4"/>
                </a:solidFill>
              </a:defRPr>
            </a:lvl5pPr>
          </a:lstStyle>
          <a:p>
            <a:pPr lvl="0"/>
            <a:r>
              <a:rPr lang="ru-RU" dirty="0"/>
              <a:t>Образец текста</a:t>
            </a:r>
          </a:p>
        </p:txBody>
      </p:sp>
      <p:sp>
        <p:nvSpPr>
          <p:cNvPr id="7" name="Заголовок 6"/>
          <p:cNvSpPr>
            <a:spLocks noGrp="1"/>
          </p:cNvSpPr>
          <p:nvPr>
            <p:ph type="title" hasCustomPrompt="1"/>
          </p:nvPr>
        </p:nvSpPr>
        <p:spPr/>
        <p:txBody>
          <a:bodyPr/>
          <a:lstStyle/>
          <a:p>
            <a:r>
              <a:rPr lang="ru-RU" dirty="0"/>
              <a:t>ОБРАЗЕЦ ЗАГОЛОВКА</a:t>
            </a:r>
          </a:p>
        </p:txBody>
      </p:sp>
    </p:spTree>
    <p:extLst>
      <p:ext uri="{BB962C8B-B14F-4D97-AF65-F5344CB8AC3E}">
        <p14:creationId xmlns:p14="http://schemas.microsoft.com/office/powerpoint/2010/main" val="271169960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Title and text (duo blocks)">
    <p:spTree>
      <p:nvGrpSpPr>
        <p:cNvPr id="1" name=""/>
        <p:cNvGrpSpPr/>
        <p:nvPr/>
      </p:nvGrpSpPr>
      <p:grpSpPr>
        <a:xfrm>
          <a:off x="0" y="0"/>
          <a:ext cx="0" cy="0"/>
          <a:chOff x="0" y="0"/>
          <a:chExt cx="0" cy="0"/>
        </a:xfrm>
      </p:grpSpPr>
      <p:sp>
        <p:nvSpPr>
          <p:cNvPr id="3" name="Подзаголовок 2"/>
          <p:cNvSpPr>
            <a:spLocks noGrp="1"/>
          </p:cNvSpPr>
          <p:nvPr>
            <p:ph type="subTitle" idx="1" hasCustomPrompt="1"/>
          </p:nvPr>
        </p:nvSpPr>
        <p:spPr>
          <a:xfrm>
            <a:off x="434976" y="1844524"/>
            <a:ext cx="5358220" cy="249299"/>
          </a:xfrm>
        </p:spPr>
        <p:txBody>
          <a:bodyPr wrap="square" lIns="0" tIns="0" rIns="0" bIns="0">
            <a:spAutoFit/>
          </a:bodyPr>
          <a:lstStyle>
            <a:lvl1pPr marL="0" indent="0" algn="l">
              <a:buNone/>
              <a:defRPr sz="18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dirty="0"/>
              <a:t>ОБРАЗЕЦ ПОДЗАГОЛОВКА</a:t>
            </a:r>
          </a:p>
        </p:txBody>
      </p:sp>
      <p:sp>
        <p:nvSpPr>
          <p:cNvPr id="4" name="Дата 3"/>
          <p:cNvSpPr>
            <a:spLocks noGrp="1"/>
          </p:cNvSpPr>
          <p:nvPr>
            <p:ph type="dt" sz="half" idx="10"/>
          </p:nvPr>
        </p:nvSpPr>
        <p:spPr>
          <a:xfrm>
            <a:off x="4691061" y="6312459"/>
            <a:ext cx="1502328" cy="286189"/>
          </a:xfrm>
          <a:prstGeom prst="rect">
            <a:avLst/>
          </a:prstGeom>
        </p:spPr>
        <p:txBody>
          <a:bodyPr/>
          <a:lstStyle/>
          <a:p>
            <a:fld id="{1A277CE6-06EC-4484-91E4-07DB71F34C89}" type="datetime1">
              <a:rPr lang="ru-RU" smtClean="0">
                <a:solidFill>
                  <a:prstClr val="black"/>
                </a:solidFill>
              </a:rPr>
              <a:t>22.09.2023</a:t>
            </a:fld>
            <a:endParaRPr lang="ru-RU">
              <a:solidFill>
                <a:prstClr val="black"/>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a:xfrm>
            <a:off x="434976" y="6312459"/>
            <a:ext cx="234950" cy="286189"/>
          </a:xfrm>
          <a:prstGeom prst="rect">
            <a:avLst/>
          </a:prstGeom>
        </p:spPr>
        <p:txBody>
          <a:bodyPr/>
          <a:lstStyle/>
          <a:p>
            <a:fld id="{D105C08D-A2BB-4D6F-92A2-2CA9551ABFC2}" type="slidenum">
              <a:rPr lang="ru-RU" smtClean="0">
                <a:solidFill>
                  <a:prstClr val="black"/>
                </a:solidFill>
              </a:rPr>
              <a:pPr/>
              <a:t>‹#›</a:t>
            </a:fld>
            <a:endParaRPr lang="ru-RU">
              <a:solidFill>
                <a:prstClr val="black"/>
              </a:solidFill>
            </a:endParaRPr>
          </a:p>
        </p:txBody>
      </p:sp>
      <p:sp>
        <p:nvSpPr>
          <p:cNvPr id="22" name="Текст 21"/>
          <p:cNvSpPr>
            <a:spLocks noGrp="1"/>
          </p:cNvSpPr>
          <p:nvPr>
            <p:ph type="body" sz="quarter" idx="35" hasCustomPrompt="1"/>
          </p:nvPr>
        </p:nvSpPr>
        <p:spPr>
          <a:xfrm>
            <a:off x="6395630" y="1843873"/>
            <a:ext cx="5358220" cy="249299"/>
          </a:xfrm>
        </p:spPr>
        <p:txBody>
          <a:bodyPr lIns="0" tIns="0" rIns="0" bIns="0">
            <a:spAutoFit/>
          </a:bodyPr>
          <a:lstStyle>
            <a:lvl1pPr marL="0" indent="0">
              <a:buFontTx/>
              <a:buNone/>
              <a:defRPr sz="1800" b="1"/>
            </a:lvl1pPr>
            <a:lvl2pPr marL="457200" indent="0">
              <a:buFontTx/>
              <a:buNone/>
              <a:defRPr b="1"/>
            </a:lvl2pPr>
            <a:lvl3pPr marL="914400" indent="0">
              <a:buFontTx/>
              <a:buNone/>
              <a:defRPr b="1"/>
            </a:lvl3pPr>
            <a:lvl4pPr marL="1371600" indent="0">
              <a:buFontTx/>
              <a:buNone/>
              <a:defRPr b="1"/>
            </a:lvl4pPr>
            <a:lvl5pPr marL="1828800" indent="0">
              <a:buFontTx/>
              <a:buNone/>
              <a:defRPr b="1"/>
            </a:lvl5pPr>
          </a:lstStyle>
          <a:p>
            <a:pPr lvl="0"/>
            <a:r>
              <a:rPr lang="ru-RU" dirty="0"/>
              <a:t>ОБРАЗЕЦ ПОДЗАГОЛОВКА</a:t>
            </a:r>
          </a:p>
        </p:txBody>
      </p:sp>
      <p:sp>
        <p:nvSpPr>
          <p:cNvPr id="24" name="Текст 23"/>
          <p:cNvSpPr>
            <a:spLocks noGrp="1"/>
          </p:cNvSpPr>
          <p:nvPr>
            <p:ph type="body" sz="quarter" idx="36"/>
          </p:nvPr>
        </p:nvSpPr>
        <p:spPr>
          <a:xfrm>
            <a:off x="434977" y="2311936"/>
            <a:ext cx="5357813" cy="1423988"/>
          </a:xfrm>
        </p:spPr>
        <p:txBody>
          <a:bodyPr lIns="0" tIns="0" rIns="0" bIns="0">
            <a:noAutofit/>
          </a:bodyPr>
          <a:lstStyle>
            <a:lvl1pPr marL="0" indent="0">
              <a:buFontTx/>
              <a:buNone/>
              <a:defRPr sz="1400">
                <a:solidFill>
                  <a:schemeClr val="accent4"/>
                </a:solidFill>
              </a:defRPr>
            </a:lvl1pPr>
            <a:lvl2pPr marL="457200" indent="0">
              <a:buFontTx/>
              <a:buNone/>
              <a:defRPr>
                <a:solidFill>
                  <a:schemeClr val="accent4"/>
                </a:solidFill>
              </a:defRPr>
            </a:lvl2pPr>
            <a:lvl3pPr marL="914400" indent="0">
              <a:buFontTx/>
              <a:buNone/>
              <a:defRPr>
                <a:solidFill>
                  <a:schemeClr val="accent4"/>
                </a:solidFill>
              </a:defRPr>
            </a:lvl3pPr>
            <a:lvl4pPr marL="1371600" indent="0">
              <a:buFontTx/>
              <a:buNone/>
              <a:defRPr>
                <a:solidFill>
                  <a:schemeClr val="accent4"/>
                </a:solidFill>
              </a:defRPr>
            </a:lvl4pPr>
            <a:lvl5pPr marL="1828800" indent="0">
              <a:buFontTx/>
              <a:buNone/>
              <a:defRPr>
                <a:solidFill>
                  <a:schemeClr val="accent4"/>
                </a:solidFill>
              </a:defRPr>
            </a:lvl5pPr>
          </a:lstStyle>
          <a:p>
            <a:pPr lvl="0"/>
            <a:r>
              <a:rPr lang="ru-RU" dirty="0"/>
              <a:t>Образец текста</a:t>
            </a:r>
          </a:p>
        </p:txBody>
      </p:sp>
      <p:sp>
        <p:nvSpPr>
          <p:cNvPr id="25" name="Текст 23"/>
          <p:cNvSpPr>
            <a:spLocks noGrp="1"/>
          </p:cNvSpPr>
          <p:nvPr>
            <p:ph type="body" sz="quarter" idx="37"/>
          </p:nvPr>
        </p:nvSpPr>
        <p:spPr>
          <a:xfrm>
            <a:off x="6396037" y="2311936"/>
            <a:ext cx="5357813" cy="1423988"/>
          </a:xfrm>
        </p:spPr>
        <p:txBody>
          <a:bodyPr lIns="0" tIns="0" rIns="0" bIns="0">
            <a:noAutofit/>
          </a:bodyPr>
          <a:lstStyle>
            <a:lvl1pPr marL="0" indent="0">
              <a:buFontTx/>
              <a:buNone/>
              <a:defRPr sz="1400">
                <a:solidFill>
                  <a:schemeClr val="accent4"/>
                </a:solidFill>
              </a:defRPr>
            </a:lvl1pPr>
            <a:lvl2pPr marL="457200" indent="0">
              <a:buFontTx/>
              <a:buNone/>
              <a:defRPr>
                <a:solidFill>
                  <a:schemeClr val="accent4"/>
                </a:solidFill>
              </a:defRPr>
            </a:lvl2pPr>
            <a:lvl3pPr marL="914400" indent="0">
              <a:buFontTx/>
              <a:buNone/>
              <a:defRPr>
                <a:solidFill>
                  <a:schemeClr val="accent4"/>
                </a:solidFill>
              </a:defRPr>
            </a:lvl3pPr>
            <a:lvl4pPr marL="1371600" indent="0">
              <a:buFontTx/>
              <a:buNone/>
              <a:defRPr>
                <a:solidFill>
                  <a:schemeClr val="accent4"/>
                </a:solidFill>
              </a:defRPr>
            </a:lvl4pPr>
            <a:lvl5pPr marL="1828800" indent="0">
              <a:buFontTx/>
              <a:buNone/>
              <a:defRPr>
                <a:solidFill>
                  <a:schemeClr val="accent4"/>
                </a:solidFill>
              </a:defRPr>
            </a:lvl5pPr>
          </a:lstStyle>
          <a:p>
            <a:pPr lvl="0"/>
            <a:r>
              <a:rPr lang="ru-RU" dirty="0"/>
              <a:t>Образец текста</a:t>
            </a:r>
          </a:p>
        </p:txBody>
      </p:sp>
      <p:sp>
        <p:nvSpPr>
          <p:cNvPr id="7" name="Заголовок 6"/>
          <p:cNvSpPr>
            <a:spLocks noGrp="1"/>
          </p:cNvSpPr>
          <p:nvPr>
            <p:ph type="title" hasCustomPrompt="1"/>
          </p:nvPr>
        </p:nvSpPr>
        <p:spPr/>
        <p:txBody>
          <a:bodyPr/>
          <a:lstStyle/>
          <a:p>
            <a:r>
              <a:rPr lang="ru-RU" dirty="0"/>
              <a:t>ОБРАЗЕЦ ЗАГОЛОВКА</a:t>
            </a:r>
          </a:p>
        </p:txBody>
      </p:sp>
    </p:spTree>
    <p:extLst>
      <p:ext uri="{BB962C8B-B14F-4D97-AF65-F5344CB8AC3E}">
        <p14:creationId xmlns:p14="http://schemas.microsoft.com/office/powerpoint/2010/main" val="356057565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Main 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7" name="Рисунок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584656" y="6289650"/>
            <a:ext cx="1210676" cy="335633"/>
          </a:xfrm>
          <a:prstGeom prst="rect">
            <a:avLst/>
          </a:prstGeom>
        </p:spPr>
      </p:pic>
      <p:sp>
        <p:nvSpPr>
          <p:cNvPr id="3" name="Текст 23"/>
          <p:cNvSpPr>
            <a:spLocks noGrp="1"/>
          </p:cNvSpPr>
          <p:nvPr>
            <p:ph type="body" sz="quarter" idx="36" hasCustomPrompt="1"/>
          </p:nvPr>
        </p:nvSpPr>
        <p:spPr>
          <a:xfrm>
            <a:off x="434977" y="4329436"/>
            <a:ext cx="5137002" cy="221599"/>
          </a:xfrm>
        </p:spPr>
        <p:txBody>
          <a:bodyPr lIns="0" tIns="0" rIns="0" bIns="0" anchor="t" anchorCtr="0">
            <a:spAutoFit/>
          </a:bodyPr>
          <a:lstStyle>
            <a:lvl1pPr marL="0" indent="0">
              <a:buFontTx/>
              <a:buNone/>
              <a:defRPr sz="1600" i="1" baseline="0">
                <a:solidFill>
                  <a:schemeClr val="bg1"/>
                </a:solidFill>
              </a:defRPr>
            </a:lvl1pPr>
            <a:lvl2pPr marL="457200" indent="0">
              <a:buFontTx/>
              <a:buNone/>
              <a:defRPr>
                <a:solidFill>
                  <a:schemeClr val="accent4"/>
                </a:solidFill>
              </a:defRPr>
            </a:lvl2pPr>
            <a:lvl3pPr marL="914400" indent="0">
              <a:buFontTx/>
              <a:buNone/>
              <a:defRPr>
                <a:solidFill>
                  <a:schemeClr val="accent4"/>
                </a:solidFill>
              </a:defRPr>
            </a:lvl3pPr>
            <a:lvl4pPr marL="1371600" indent="0">
              <a:buFontTx/>
              <a:buNone/>
              <a:defRPr>
                <a:solidFill>
                  <a:schemeClr val="accent4"/>
                </a:solidFill>
              </a:defRPr>
            </a:lvl4pPr>
            <a:lvl5pPr marL="1828800" indent="0">
              <a:buFontTx/>
              <a:buNone/>
              <a:defRPr>
                <a:solidFill>
                  <a:schemeClr val="accent4"/>
                </a:solidFill>
              </a:defRPr>
            </a:lvl5pPr>
          </a:lstStyle>
          <a:p>
            <a:pPr lvl="0"/>
            <a:r>
              <a:rPr lang="en-US" dirty="0"/>
              <a:t>Secondary text area</a:t>
            </a:r>
            <a:endParaRPr lang="ru-RU" dirty="0"/>
          </a:p>
        </p:txBody>
      </p:sp>
      <p:sp>
        <p:nvSpPr>
          <p:cNvPr id="2" name="Заголовок 1"/>
          <p:cNvSpPr>
            <a:spLocks noGrp="1"/>
          </p:cNvSpPr>
          <p:nvPr>
            <p:ph type="title" hasCustomPrompt="1"/>
          </p:nvPr>
        </p:nvSpPr>
        <p:spPr>
          <a:xfrm>
            <a:off x="434976" y="2624407"/>
            <a:ext cx="5790337" cy="1491177"/>
          </a:xfrm>
        </p:spPr>
        <p:txBody>
          <a:bodyPr anchor="t" anchorCtr="0">
            <a:spAutoFit/>
          </a:bodyPr>
          <a:lstStyle>
            <a:lvl1pPr>
              <a:lnSpc>
                <a:spcPct val="85000"/>
              </a:lnSpc>
              <a:defRPr sz="3800">
                <a:solidFill>
                  <a:schemeClr val="bg1"/>
                </a:solidFill>
              </a:defRPr>
            </a:lvl1pPr>
          </a:lstStyle>
          <a:p>
            <a:r>
              <a:rPr lang="en-US" dirty="0"/>
              <a:t>WHO WE ARE,</a:t>
            </a:r>
            <a:br>
              <a:rPr lang="en-US" dirty="0"/>
            </a:br>
            <a:r>
              <a:rPr lang="en-US" dirty="0"/>
              <a:t>WHAT WE DO,</a:t>
            </a:r>
            <a:br>
              <a:rPr lang="en-US" dirty="0"/>
            </a:br>
            <a:r>
              <a:rPr lang="en-US" dirty="0"/>
              <a:t>WHAT MATTERS TO US</a:t>
            </a:r>
            <a:endParaRPr lang="ru-RU" dirty="0"/>
          </a:p>
        </p:txBody>
      </p:sp>
    </p:spTree>
    <p:extLst>
      <p:ext uri="{BB962C8B-B14F-4D97-AF65-F5344CB8AC3E}">
        <p14:creationId xmlns:p14="http://schemas.microsoft.com/office/powerpoint/2010/main" val="116871530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EK (Big img with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Текст 23"/>
          <p:cNvSpPr>
            <a:spLocks noGrp="1"/>
          </p:cNvSpPr>
          <p:nvPr>
            <p:ph type="body" sz="quarter" idx="36"/>
          </p:nvPr>
        </p:nvSpPr>
        <p:spPr>
          <a:xfrm>
            <a:off x="434976" y="1275907"/>
            <a:ext cx="5137002" cy="4316819"/>
          </a:xfrm>
        </p:spPr>
        <p:txBody>
          <a:bodyPr lIns="0" tIns="0" rIns="0" bIns="0">
            <a:noAutofit/>
          </a:bodyPr>
          <a:lstStyle>
            <a:lvl1pPr marL="0" indent="0">
              <a:buFontTx/>
              <a:buNone/>
              <a:defRPr sz="1800">
                <a:solidFill>
                  <a:schemeClr val="bg1"/>
                </a:solidFill>
              </a:defRPr>
            </a:lvl1pPr>
            <a:lvl2pPr marL="457200" indent="0">
              <a:buFontTx/>
              <a:buNone/>
              <a:defRPr>
                <a:solidFill>
                  <a:schemeClr val="accent4"/>
                </a:solidFill>
              </a:defRPr>
            </a:lvl2pPr>
            <a:lvl3pPr marL="914400" indent="0">
              <a:buFontTx/>
              <a:buNone/>
              <a:defRPr>
                <a:solidFill>
                  <a:schemeClr val="accent4"/>
                </a:solidFill>
              </a:defRPr>
            </a:lvl3pPr>
            <a:lvl4pPr marL="1371600" indent="0">
              <a:buFontTx/>
              <a:buNone/>
              <a:defRPr>
                <a:solidFill>
                  <a:schemeClr val="accent4"/>
                </a:solidFill>
              </a:defRPr>
            </a:lvl4pPr>
            <a:lvl5pPr marL="1828800" indent="0">
              <a:buFontTx/>
              <a:buNone/>
              <a:defRPr>
                <a:solidFill>
                  <a:schemeClr val="accent4"/>
                </a:solidFill>
              </a:defRPr>
            </a:lvl5pPr>
          </a:lstStyle>
          <a:p>
            <a:pPr lvl="0"/>
            <a:r>
              <a:rPr lang="ru-RU" dirty="0"/>
              <a:t>Образец текста</a:t>
            </a:r>
          </a:p>
        </p:txBody>
      </p:sp>
      <p:pic>
        <p:nvPicPr>
          <p:cNvPr id="4" name="Рисунок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585762" y="6289650"/>
            <a:ext cx="1208351" cy="334988"/>
          </a:xfrm>
          <a:prstGeom prst="rect">
            <a:avLst/>
          </a:prstGeom>
        </p:spPr>
      </p:pic>
    </p:spTree>
    <p:extLst>
      <p:ext uri="{BB962C8B-B14F-4D97-AF65-F5344CB8AC3E}">
        <p14:creationId xmlns:p14="http://schemas.microsoft.com/office/powerpoint/2010/main" val="125227506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Separator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434975" y="2931941"/>
            <a:ext cx="5790337" cy="994118"/>
          </a:xfrm>
        </p:spPr>
        <p:txBody>
          <a:bodyPr anchor="t" anchorCtr="0">
            <a:spAutoFit/>
          </a:bodyPr>
          <a:lstStyle>
            <a:lvl1pPr>
              <a:lnSpc>
                <a:spcPct val="85000"/>
              </a:lnSpc>
              <a:defRPr sz="3800" baseline="0">
                <a:solidFill>
                  <a:schemeClr val="bg1"/>
                </a:solidFill>
              </a:defRPr>
            </a:lvl1pPr>
          </a:lstStyle>
          <a:p>
            <a:r>
              <a:rPr lang="en-US" dirty="0"/>
              <a:t>THREAT</a:t>
            </a:r>
            <a:br>
              <a:rPr lang="en-US" dirty="0"/>
            </a:br>
            <a:r>
              <a:rPr lang="en-US" dirty="0"/>
              <a:t>LANDSCAPE</a:t>
            </a:r>
            <a:endParaRPr lang="ru-RU" dirty="0"/>
          </a:p>
        </p:txBody>
      </p:sp>
      <p:pic>
        <p:nvPicPr>
          <p:cNvPr id="5" name="Рисунок 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584656" y="6289650"/>
            <a:ext cx="1210676" cy="335633"/>
          </a:xfrm>
          <a:prstGeom prst="rect">
            <a:avLst/>
          </a:prstGeom>
        </p:spPr>
      </p:pic>
    </p:spTree>
    <p:extLst>
      <p:ext uri="{BB962C8B-B14F-4D97-AF65-F5344CB8AC3E}">
        <p14:creationId xmlns:p14="http://schemas.microsoft.com/office/powerpoint/2010/main" val="262586144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Final_slide_We_protec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hasCustomPrompt="1"/>
          </p:nvPr>
        </p:nvSpPr>
        <p:spPr>
          <a:xfrm>
            <a:off x="2689892" y="3122091"/>
            <a:ext cx="6793742" cy="387798"/>
          </a:xfrm>
        </p:spPr>
        <p:txBody>
          <a:bodyPr wrap="square" lIns="0" tIns="0" rIns="0" bIns="0" anchor="t" anchorCtr="0">
            <a:noAutofit/>
          </a:bodyPr>
          <a:lstStyle>
            <a:lvl1pPr algn="ctr">
              <a:defRPr sz="2800" baseline="0">
                <a:solidFill>
                  <a:schemeClr val="bg1"/>
                </a:solidFill>
              </a:defRPr>
            </a:lvl1pPr>
          </a:lstStyle>
          <a:p>
            <a:r>
              <a:rPr lang="en-US" dirty="0"/>
              <a:t>WE PROTECT WHAT MATTERS MOST</a:t>
            </a:r>
            <a:endParaRPr lang="ru-RU" dirty="0"/>
          </a:p>
        </p:txBody>
      </p:sp>
      <p:pic>
        <p:nvPicPr>
          <p:cNvPr id="3" name="Рисунок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121948" y="4538909"/>
            <a:ext cx="1929630" cy="534948"/>
          </a:xfrm>
          <a:prstGeom prst="rect">
            <a:avLst/>
          </a:prstGeom>
        </p:spPr>
      </p:pic>
    </p:spTree>
    <p:extLst>
      <p:ext uri="{BB962C8B-B14F-4D97-AF65-F5344CB8AC3E}">
        <p14:creationId xmlns:p14="http://schemas.microsoft.com/office/powerpoint/2010/main" val="197651900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Final_slide_Let's_tal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hasCustomPrompt="1"/>
          </p:nvPr>
        </p:nvSpPr>
        <p:spPr>
          <a:xfrm>
            <a:off x="435707" y="3122091"/>
            <a:ext cx="4182938" cy="387798"/>
          </a:xfrm>
        </p:spPr>
        <p:txBody>
          <a:bodyPr wrap="square" lIns="0" tIns="0" rIns="0" bIns="0" anchor="t" anchorCtr="0">
            <a:noAutofit/>
          </a:bodyPr>
          <a:lstStyle>
            <a:lvl1pPr algn="l">
              <a:defRPr sz="2800" baseline="0">
                <a:solidFill>
                  <a:schemeClr val="bg1"/>
                </a:solidFill>
              </a:defRPr>
            </a:lvl1pPr>
          </a:lstStyle>
          <a:p>
            <a:r>
              <a:rPr lang="en-US" dirty="0"/>
              <a:t>LET’S TALK?</a:t>
            </a:r>
            <a:endParaRPr lang="ru-RU" dirty="0"/>
          </a:p>
        </p:txBody>
      </p:sp>
      <p:sp>
        <p:nvSpPr>
          <p:cNvPr id="4" name="Текст 6"/>
          <p:cNvSpPr>
            <a:spLocks noGrp="1"/>
          </p:cNvSpPr>
          <p:nvPr>
            <p:ph type="body" sz="quarter" idx="52" hasCustomPrompt="1"/>
          </p:nvPr>
        </p:nvSpPr>
        <p:spPr>
          <a:xfrm>
            <a:off x="434976" y="3940954"/>
            <a:ext cx="4183669" cy="1128514"/>
          </a:xfrm>
        </p:spPr>
        <p:txBody>
          <a:bodyPr wrap="square" lIns="0" tIns="0" rIns="0" bIns="0" anchor="t" anchorCtr="0">
            <a:noAutofit/>
          </a:bodyPr>
          <a:lstStyle>
            <a:lvl1pPr marL="0" indent="0" algn="l">
              <a:lnSpc>
                <a:spcPct val="100000"/>
              </a:lnSpc>
              <a:spcBef>
                <a:spcPts val="100"/>
              </a:spcBef>
              <a:buFontTx/>
              <a:buNone/>
              <a:defRPr sz="1400" b="0" baseline="0">
                <a:solidFill>
                  <a:schemeClr val="bg1"/>
                </a:solidFill>
                <a:latin typeface="+mn-lt"/>
              </a:defRPr>
            </a:lvl1pPr>
          </a:lstStyle>
          <a:p>
            <a:pPr lvl="0"/>
            <a:r>
              <a:rPr lang="en-US" dirty="0"/>
              <a:t>Kaspersky Lab HQ</a:t>
            </a:r>
          </a:p>
          <a:p>
            <a:pPr lvl="0"/>
            <a:r>
              <a:rPr lang="en-US" dirty="0"/>
              <a:t>39A/3 </a:t>
            </a:r>
            <a:r>
              <a:rPr lang="en-US" dirty="0" err="1"/>
              <a:t>Leningradskoe</a:t>
            </a:r>
            <a:r>
              <a:rPr lang="en-US" dirty="0"/>
              <a:t> </a:t>
            </a:r>
            <a:r>
              <a:rPr lang="en-US" dirty="0" err="1"/>
              <a:t>Shosse</a:t>
            </a:r>
            <a:endParaRPr lang="en-US" dirty="0"/>
          </a:p>
          <a:p>
            <a:pPr lvl="0"/>
            <a:r>
              <a:rPr lang="en-US" dirty="0"/>
              <a:t>Moscow, 125212, Russian Federation</a:t>
            </a:r>
          </a:p>
          <a:p>
            <a:pPr lvl="0"/>
            <a:r>
              <a:rPr lang="en-US" dirty="0"/>
              <a:t>Tel: +7 (495) 797-8700</a:t>
            </a:r>
          </a:p>
          <a:p>
            <a:pPr lvl="0"/>
            <a:r>
              <a:rPr lang="en-US" dirty="0"/>
              <a:t>www.kaspersky.com</a:t>
            </a:r>
            <a:endParaRPr lang="ru-RU" dirty="0"/>
          </a:p>
        </p:txBody>
      </p:sp>
      <p:pic>
        <p:nvPicPr>
          <p:cNvPr id="5" name="Рисунок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90153" y="5500533"/>
            <a:ext cx="1493537" cy="414051"/>
          </a:xfrm>
          <a:prstGeom prst="rect">
            <a:avLst/>
          </a:prstGeom>
        </p:spPr>
      </p:pic>
    </p:spTree>
    <p:extLst>
      <p:ext uri="{BB962C8B-B14F-4D97-AF65-F5344CB8AC3E}">
        <p14:creationId xmlns:p14="http://schemas.microsoft.com/office/powerpoint/2010/main" val="10541335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blank whit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920606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blank green">
    <p:spTree>
      <p:nvGrpSpPr>
        <p:cNvPr id="1" name=""/>
        <p:cNvGrpSpPr/>
        <p:nvPr/>
      </p:nvGrpSpPr>
      <p:grpSpPr>
        <a:xfrm>
          <a:off x="0" y="0"/>
          <a:ext cx="0" cy="0"/>
          <a:chOff x="0" y="0"/>
          <a:chExt cx="0" cy="0"/>
        </a:xfrm>
      </p:grpSpPr>
      <p:sp>
        <p:nvSpPr>
          <p:cNvPr id="7" name="Rectangle 6"/>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571333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logo black">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376371581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logo green">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333993591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logo white">
    <p:spTree>
      <p:nvGrpSpPr>
        <p:cNvPr id="1" name=""/>
        <p:cNvGrpSpPr/>
        <p:nvPr/>
      </p:nvGrpSpPr>
      <p:grpSpPr>
        <a:xfrm>
          <a:off x="0" y="0"/>
          <a:ext cx="0" cy="0"/>
          <a:chOff x="0" y="0"/>
          <a:chExt cx="0" cy="0"/>
        </a:xfrm>
      </p:grpSpPr>
      <p:sp>
        <p:nvSpPr>
          <p:cNvPr id="7" name="Rectangle 6"/>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22916596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intro/outr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ext Placeholder 3"/>
          <p:cNvSpPr>
            <a:spLocks noGrp="1"/>
          </p:cNvSpPr>
          <p:nvPr>
            <p:ph type="body" sz="quarter" idx="10" hasCustomPrompt="1"/>
          </p:nvPr>
        </p:nvSpPr>
        <p:spPr>
          <a:xfrm>
            <a:off x="833796" y="2990515"/>
            <a:ext cx="10440000" cy="876971"/>
          </a:xfrm>
        </p:spPr>
        <p:txBody>
          <a:bodyPr lIns="0" anchor="ctr">
            <a:spAutoFit/>
          </a:bodyPr>
          <a:lstStyle>
            <a:lvl1pPr algn="l">
              <a:lnSpc>
                <a:spcPts val="6000"/>
              </a:lnSpc>
              <a:defRPr sz="6000" baseline="0">
                <a:solidFill>
                  <a:schemeClr val="bg1"/>
                </a:solidFill>
                <a:latin typeface="Kaspersky Meduim" panose="020B0604020202020204" charset="0"/>
                <a:cs typeface="Segoe UI Semibold" panose="020B0702040204020203" pitchFamily="34" charset="0"/>
              </a:defRPr>
            </a:lvl1pPr>
          </a:lstStyle>
          <a:p>
            <a:pPr lvl="0"/>
            <a:r>
              <a:rPr lang="en-US" dirty="0"/>
              <a:t>Main title</a:t>
            </a:r>
            <a:endParaRPr lang="ru-RU" dirty="0"/>
          </a:p>
        </p:txBody>
      </p:sp>
      <p:pic>
        <p:nvPicPr>
          <p:cNvPr id="17" name="Picture 1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76000" y="726675"/>
            <a:ext cx="2160000" cy="423360"/>
          </a:xfrm>
          <a:prstGeom prst="rect">
            <a:avLst/>
          </a:prstGeom>
        </p:spPr>
      </p:pic>
      <p:sp>
        <p:nvSpPr>
          <p:cNvPr id="6" name="Text Placeholder 5"/>
          <p:cNvSpPr>
            <a:spLocks noGrp="1"/>
          </p:cNvSpPr>
          <p:nvPr>
            <p:ph type="body" sz="quarter" idx="11" hasCustomPrompt="1"/>
          </p:nvPr>
        </p:nvSpPr>
        <p:spPr>
          <a:xfrm>
            <a:off x="833796" y="5466388"/>
            <a:ext cx="10440000" cy="816536"/>
          </a:xfrm>
        </p:spPr>
        <p:txBody>
          <a:bodyPr lIns="0" anchor="b">
            <a:normAutofit/>
          </a:bodyPr>
          <a:lstStyle>
            <a:lvl1pPr algn="l">
              <a:defRPr sz="2400">
                <a:solidFill>
                  <a:schemeClr val="bg1"/>
                </a:solidFill>
              </a:defRPr>
            </a:lvl1pPr>
          </a:lstStyle>
          <a:p>
            <a:pPr lvl="0"/>
            <a:r>
              <a:rPr lang="en-US" dirty="0"/>
              <a:t>Subtitle</a:t>
            </a:r>
            <a:endParaRPr lang="ru-RU" dirty="0"/>
          </a:p>
        </p:txBody>
      </p:sp>
    </p:spTree>
    <p:extLst>
      <p:ext uri="{BB962C8B-B14F-4D97-AF65-F5344CB8AC3E}">
        <p14:creationId xmlns:p14="http://schemas.microsoft.com/office/powerpoint/2010/main" val="207722422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chapter whi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Text Placeholder 3"/>
          <p:cNvSpPr>
            <a:spLocks noGrp="1"/>
          </p:cNvSpPr>
          <p:nvPr>
            <p:ph type="body" sz="quarter" idx="10" hasCustomPrompt="1"/>
          </p:nvPr>
        </p:nvSpPr>
        <p:spPr>
          <a:xfrm>
            <a:off x="833796" y="2998113"/>
            <a:ext cx="10440000" cy="861774"/>
          </a:xfrm>
        </p:spPr>
        <p:txBody>
          <a:bodyPr lIns="0" anchor="ctr">
            <a:spAutoFit/>
          </a:bodyPr>
          <a:lstStyle>
            <a:lvl1pPr algn="l">
              <a:lnSpc>
                <a:spcPts val="6000"/>
              </a:lnSpc>
              <a:defRPr sz="6000" baseline="0">
                <a:solidFill>
                  <a:schemeClr val="tx1"/>
                </a:solidFill>
                <a:latin typeface="Kaspersky Meduim" panose="020B0604020202020204" charset="0"/>
                <a:cs typeface="Segoe UI Semibold" panose="020B0702040204020203" pitchFamily="34" charset="0"/>
              </a:defRPr>
            </a:lvl1pPr>
          </a:lstStyle>
          <a:p>
            <a:pPr lvl="0"/>
            <a:r>
              <a:rPr lang="en-US" dirty="0"/>
              <a:t>Chapter Title</a:t>
            </a:r>
            <a:endParaRPr lang="ru-RU" dirty="0"/>
          </a:p>
        </p:txBody>
      </p:sp>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76000" y="726675"/>
            <a:ext cx="2160000" cy="423360"/>
          </a:xfrm>
          <a:prstGeom prst="rect">
            <a:avLst/>
          </a:prstGeom>
        </p:spPr>
      </p:pic>
      <p:sp>
        <p:nvSpPr>
          <p:cNvPr id="5" name="Text Placeholder 5"/>
          <p:cNvSpPr>
            <a:spLocks noGrp="1"/>
          </p:cNvSpPr>
          <p:nvPr>
            <p:ph type="body" sz="quarter" idx="12" hasCustomPrompt="1"/>
          </p:nvPr>
        </p:nvSpPr>
        <p:spPr>
          <a:xfrm>
            <a:off x="833796" y="5466388"/>
            <a:ext cx="10440000" cy="816536"/>
          </a:xfrm>
        </p:spPr>
        <p:txBody>
          <a:bodyPr lIns="0" anchor="b">
            <a:normAutofit/>
          </a:bodyPr>
          <a:lstStyle>
            <a:lvl1pPr algn="l">
              <a:defRPr sz="2400">
                <a:solidFill>
                  <a:schemeClr val="tx1"/>
                </a:solidFill>
              </a:defRPr>
            </a:lvl1pPr>
          </a:lstStyle>
          <a:p>
            <a:pPr lvl="0"/>
            <a:r>
              <a:rPr lang="en-US" dirty="0"/>
              <a:t>Subtitle</a:t>
            </a:r>
            <a:endParaRPr lang="ru-RU" dirty="0"/>
          </a:p>
        </p:txBody>
      </p:sp>
    </p:spTree>
    <p:extLst>
      <p:ext uri="{BB962C8B-B14F-4D97-AF65-F5344CB8AC3E}">
        <p14:creationId xmlns:p14="http://schemas.microsoft.com/office/powerpoint/2010/main" val="53555566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1" name="Rectangle 20"/>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 Placeholder 2"/>
          <p:cNvSpPr>
            <a:spLocks noGrp="1"/>
          </p:cNvSpPr>
          <p:nvPr>
            <p:ph type="body" sz="quarter" idx="11" hasCustomPrompt="1"/>
          </p:nvPr>
        </p:nvSpPr>
        <p:spPr>
          <a:xfrm>
            <a:off x="833797" y="3022601"/>
            <a:ext cx="4696146" cy="812799"/>
          </a:xfrm>
        </p:spPr>
        <p:txBody>
          <a:bodyPr lIns="0" anchor="ctr">
            <a:noAutofit/>
          </a:bodyPr>
          <a:lstStyle>
            <a:lvl1pPr algn="l">
              <a:lnSpc>
                <a:spcPct val="100000"/>
              </a:lnSpc>
              <a:defRPr sz="6000">
                <a:solidFill>
                  <a:schemeClr val="bg1"/>
                </a:solidFill>
                <a:latin typeface="Kaspersky Meduim" panose="020B0604020202020204" charset="0"/>
                <a:cs typeface="Segoe UI Semibold" panose="020B0702040204020203" pitchFamily="34" charset="0"/>
              </a:defRPr>
            </a:lvl1pPr>
          </a:lstStyle>
          <a:p>
            <a:pPr lvl="0"/>
            <a:r>
              <a:rPr lang="en-US" dirty="0"/>
              <a:t>Agenda</a:t>
            </a:r>
            <a:endParaRPr lang="ru-RU" dirty="0"/>
          </a:p>
        </p:txBody>
      </p:sp>
      <p:sp>
        <p:nvSpPr>
          <p:cNvPr id="29" name="Text Placeholder 2"/>
          <p:cNvSpPr>
            <a:spLocks noGrp="1"/>
          </p:cNvSpPr>
          <p:nvPr>
            <p:ph type="body" sz="quarter" idx="13" hasCustomPrompt="1"/>
          </p:nvPr>
        </p:nvSpPr>
        <p:spPr>
          <a:xfrm>
            <a:off x="6363740" y="624113"/>
            <a:ext cx="4910056" cy="1001485"/>
          </a:xfrm>
        </p:spPr>
        <p:txBody>
          <a:bodyPr lIns="0" anchor="t">
            <a:noAutofit/>
          </a:bodyPr>
          <a:lstStyle>
            <a:lvl1pPr algn="l">
              <a:lnSpc>
                <a:spcPct val="100000"/>
              </a:lnSpc>
              <a:defRPr sz="2400">
                <a:solidFill>
                  <a:schemeClr val="bg1"/>
                </a:solidFill>
                <a:latin typeface="Kaspersky Meduim" panose="020B0604020202020204" charset="0"/>
                <a:cs typeface="Segoe UI Semibold" panose="020B0702040204020203" pitchFamily="34" charset="0"/>
              </a:defRPr>
            </a:lvl1pPr>
          </a:lstStyle>
          <a:p>
            <a:pPr lvl="0"/>
            <a:r>
              <a:rPr lang="en-US" dirty="0"/>
              <a:t>Agenda Item 1</a:t>
            </a:r>
            <a:endParaRPr lang="ru-RU" dirty="0"/>
          </a:p>
        </p:txBody>
      </p:sp>
      <p:sp>
        <p:nvSpPr>
          <p:cNvPr id="12" name="Text Placeholder 2"/>
          <p:cNvSpPr>
            <a:spLocks noGrp="1"/>
          </p:cNvSpPr>
          <p:nvPr>
            <p:ph type="body" sz="quarter" idx="14" hasCustomPrompt="1"/>
          </p:nvPr>
        </p:nvSpPr>
        <p:spPr>
          <a:xfrm>
            <a:off x="6363740" y="1614714"/>
            <a:ext cx="4910056" cy="1001485"/>
          </a:xfrm>
        </p:spPr>
        <p:txBody>
          <a:bodyPr lIns="0" anchor="t">
            <a:noAutofit/>
          </a:bodyPr>
          <a:lstStyle>
            <a:lvl1pPr algn="l">
              <a:lnSpc>
                <a:spcPct val="100000"/>
              </a:lnSpc>
              <a:defRPr sz="2400">
                <a:solidFill>
                  <a:srgbClr val="67D3C2"/>
                </a:solidFill>
                <a:latin typeface="Kaspersky Meduim" panose="020B0604020202020204" charset="0"/>
                <a:cs typeface="Segoe UI Semibold" panose="020B0702040204020203" pitchFamily="34" charset="0"/>
              </a:defRPr>
            </a:lvl1pPr>
          </a:lstStyle>
          <a:p>
            <a:pPr lvl="0"/>
            <a:r>
              <a:rPr lang="en-US" dirty="0"/>
              <a:t>Agenda Item 2</a:t>
            </a:r>
            <a:endParaRPr lang="ru-RU" dirty="0"/>
          </a:p>
        </p:txBody>
      </p:sp>
      <p:sp>
        <p:nvSpPr>
          <p:cNvPr id="13" name="Text Placeholder 2"/>
          <p:cNvSpPr>
            <a:spLocks noGrp="1"/>
          </p:cNvSpPr>
          <p:nvPr>
            <p:ph type="body" sz="quarter" idx="15" hasCustomPrompt="1"/>
          </p:nvPr>
        </p:nvSpPr>
        <p:spPr>
          <a:xfrm>
            <a:off x="6363740" y="2616199"/>
            <a:ext cx="4910056" cy="1001485"/>
          </a:xfrm>
        </p:spPr>
        <p:txBody>
          <a:bodyPr lIns="0" anchor="t">
            <a:noAutofit/>
          </a:bodyPr>
          <a:lstStyle>
            <a:lvl1pPr algn="l">
              <a:lnSpc>
                <a:spcPct val="100000"/>
              </a:lnSpc>
              <a:defRPr sz="2400">
                <a:solidFill>
                  <a:srgbClr val="67D3C2"/>
                </a:solidFill>
                <a:latin typeface="Kaspersky Meduim" panose="020B0604020202020204" charset="0"/>
                <a:cs typeface="Segoe UI Semibold" panose="020B0702040204020203" pitchFamily="34" charset="0"/>
              </a:defRPr>
            </a:lvl1pPr>
          </a:lstStyle>
          <a:p>
            <a:pPr lvl="0"/>
            <a:r>
              <a:rPr lang="en-US" dirty="0"/>
              <a:t>Agenda Item 3</a:t>
            </a:r>
            <a:endParaRPr lang="ru-RU" dirty="0"/>
          </a:p>
        </p:txBody>
      </p:sp>
      <p:sp>
        <p:nvSpPr>
          <p:cNvPr id="14" name="Text Placeholder 2"/>
          <p:cNvSpPr>
            <a:spLocks noGrp="1"/>
          </p:cNvSpPr>
          <p:nvPr>
            <p:ph type="body" sz="quarter" idx="16" hasCustomPrompt="1"/>
          </p:nvPr>
        </p:nvSpPr>
        <p:spPr>
          <a:xfrm>
            <a:off x="6363740" y="3617684"/>
            <a:ext cx="4910056" cy="1001485"/>
          </a:xfrm>
        </p:spPr>
        <p:txBody>
          <a:bodyPr lIns="0" anchor="t">
            <a:noAutofit/>
          </a:bodyPr>
          <a:lstStyle>
            <a:lvl1pPr algn="l">
              <a:lnSpc>
                <a:spcPct val="100000"/>
              </a:lnSpc>
              <a:defRPr sz="2400">
                <a:solidFill>
                  <a:srgbClr val="67D3C2"/>
                </a:solidFill>
                <a:latin typeface="Kaspersky Meduim" panose="020B0604020202020204" charset="0"/>
                <a:cs typeface="Segoe UI Semibold" panose="020B0702040204020203" pitchFamily="34" charset="0"/>
              </a:defRPr>
            </a:lvl1pPr>
          </a:lstStyle>
          <a:p>
            <a:pPr lvl="0"/>
            <a:r>
              <a:rPr lang="en-US" dirty="0"/>
              <a:t>Agenda Item 4</a:t>
            </a:r>
            <a:endParaRPr lang="ru-RU" dirty="0"/>
          </a:p>
        </p:txBody>
      </p:sp>
      <p:sp>
        <p:nvSpPr>
          <p:cNvPr id="15" name="Text Placeholder 2"/>
          <p:cNvSpPr>
            <a:spLocks noGrp="1"/>
          </p:cNvSpPr>
          <p:nvPr>
            <p:ph type="body" sz="quarter" idx="17" hasCustomPrompt="1"/>
          </p:nvPr>
        </p:nvSpPr>
        <p:spPr>
          <a:xfrm>
            <a:off x="6363740" y="4608285"/>
            <a:ext cx="4910056" cy="1001485"/>
          </a:xfrm>
        </p:spPr>
        <p:txBody>
          <a:bodyPr lIns="0" anchor="t">
            <a:noAutofit/>
          </a:bodyPr>
          <a:lstStyle>
            <a:lvl1pPr algn="l">
              <a:lnSpc>
                <a:spcPct val="100000"/>
              </a:lnSpc>
              <a:defRPr sz="2400">
                <a:solidFill>
                  <a:srgbClr val="67D3C2"/>
                </a:solidFill>
                <a:latin typeface="Kaspersky Meduim" panose="020B0604020202020204" charset="0"/>
                <a:cs typeface="Segoe UI Semibold" panose="020B0702040204020203" pitchFamily="34" charset="0"/>
              </a:defRPr>
            </a:lvl1pPr>
          </a:lstStyle>
          <a:p>
            <a:pPr lvl="0"/>
            <a:r>
              <a:rPr lang="en-US" dirty="0"/>
              <a:t>Agenda Item 5</a:t>
            </a:r>
            <a:endParaRPr lang="ru-RU" dirty="0"/>
          </a:p>
        </p:txBody>
      </p:sp>
      <p:sp>
        <p:nvSpPr>
          <p:cNvPr id="16" name="Text Placeholder 2"/>
          <p:cNvSpPr>
            <a:spLocks noGrp="1"/>
          </p:cNvSpPr>
          <p:nvPr>
            <p:ph type="body" sz="quarter" idx="18" hasCustomPrompt="1"/>
          </p:nvPr>
        </p:nvSpPr>
        <p:spPr>
          <a:xfrm>
            <a:off x="6363740" y="5598886"/>
            <a:ext cx="4910056" cy="1001485"/>
          </a:xfrm>
        </p:spPr>
        <p:txBody>
          <a:bodyPr lIns="0" anchor="t">
            <a:noAutofit/>
          </a:bodyPr>
          <a:lstStyle>
            <a:lvl1pPr algn="l">
              <a:lnSpc>
                <a:spcPct val="100000"/>
              </a:lnSpc>
              <a:defRPr sz="2400">
                <a:solidFill>
                  <a:srgbClr val="67D3C2"/>
                </a:solidFill>
                <a:latin typeface="Kaspersky Meduim" panose="020B0604020202020204" charset="0"/>
                <a:cs typeface="Segoe UI Semibold" panose="020B0702040204020203" pitchFamily="34" charset="0"/>
              </a:defRPr>
            </a:lvl1pPr>
          </a:lstStyle>
          <a:p>
            <a:pPr lvl="0"/>
            <a:r>
              <a:rPr lang="en-US" dirty="0"/>
              <a:t>Agenda Item 6</a:t>
            </a:r>
            <a:endParaRPr lang="ru-RU" dirty="0"/>
          </a:p>
        </p:txBody>
      </p:sp>
      <p:sp>
        <p:nvSpPr>
          <p:cNvPr id="2" name="Rectangle 1"/>
          <p:cNvSpPr/>
          <p:nvPr userDrawn="1"/>
        </p:nvSpPr>
        <p:spPr>
          <a:xfrm>
            <a:off x="6363740" y="1286039"/>
            <a:ext cx="1332000" cy="36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9911297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text">
    <p:bg>
      <p:bgPr>
        <a:solidFill>
          <a:schemeClr val="bg1"/>
        </a:solidFill>
        <a:effectLst/>
      </p:bgPr>
    </p:bg>
    <p:spTree>
      <p:nvGrpSpPr>
        <p:cNvPr id="1" name=""/>
        <p:cNvGrpSpPr/>
        <p:nvPr/>
      </p:nvGrpSpPr>
      <p:grpSpPr>
        <a:xfrm>
          <a:off x="0" y="0"/>
          <a:ext cx="0" cy="0"/>
          <a:chOff x="0" y="0"/>
          <a:chExt cx="0" cy="0"/>
        </a:xfrm>
      </p:grpSpPr>
      <p:sp>
        <p:nvSpPr>
          <p:cNvPr id="8" name="Text Placeholder 3"/>
          <p:cNvSpPr>
            <a:spLocks noGrp="1"/>
          </p:cNvSpPr>
          <p:nvPr>
            <p:ph type="body" sz="quarter" idx="10" hasCustomPrompt="1"/>
          </p:nvPr>
        </p:nvSpPr>
        <p:spPr>
          <a:xfrm>
            <a:off x="833796" y="616571"/>
            <a:ext cx="10440000" cy="707886"/>
          </a:xfrm>
        </p:spPr>
        <p:txBody>
          <a:bodyPr lIns="0" anchor="t">
            <a:spAutoFit/>
          </a:bodyPr>
          <a:lstStyle>
            <a:lvl1pPr algn="l">
              <a:lnSpc>
                <a:spcPct val="100000"/>
              </a:lnSpc>
              <a:defRPr sz="4000" baseline="0">
                <a:solidFill>
                  <a:schemeClr val="tx1"/>
                </a:solidFill>
                <a:latin typeface="Kaspersky Meduim" panose="020B0604020202020204" charset="0"/>
                <a:cs typeface="Segoe UI Semibold" panose="020B0702040204020203" pitchFamily="34" charset="0"/>
              </a:defRPr>
            </a:lvl1pPr>
          </a:lstStyle>
          <a:p>
            <a:pPr lvl="0"/>
            <a:r>
              <a:rPr lang="en-US" dirty="0"/>
              <a:t>Chapter Title</a:t>
            </a:r>
            <a:endParaRPr lang="ru-RU" dirty="0"/>
          </a:p>
        </p:txBody>
      </p:sp>
      <p:sp>
        <p:nvSpPr>
          <p:cNvPr id="6" name="Footer Placeholder 4"/>
          <p:cNvSpPr>
            <a:spLocks noGrp="1"/>
          </p:cNvSpPr>
          <p:nvPr>
            <p:ph type="ftr" sz="quarter" idx="3"/>
          </p:nvPr>
        </p:nvSpPr>
        <p:spPr>
          <a:xfrm>
            <a:off x="833796" y="5849256"/>
            <a:ext cx="10440000" cy="390973"/>
          </a:xfrm>
          <a:prstGeom prst="rect">
            <a:avLst/>
          </a:prstGeom>
        </p:spPr>
        <p:txBody>
          <a:bodyPr vert="horz" lIns="0" tIns="45720" rIns="91440" bIns="45720" rtlCol="0" anchor="b"/>
          <a:lstStyle>
            <a:lvl1pPr algn="l">
              <a:defRPr sz="1200">
                <a:solidFill>
                  <a:schemeClr val="tx1"/>
                </a:solidFill>
                <a:latin typeface="Kaspersky Regular" panose="020B0604020202020204" charset="0"/>
                <a:cs typeface="Segoe UI" panose="020B0502040204020203"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dirty="0">
              <a:ln>
                <a:noFill/>
              </a:ln>
              <a:solidFill>
                <a:prstClr val="black"/>
              </a:solidFill>
              <a:effectLst/>
              <a:uLnTx/>
              <a:uFillTx/>
              <a:ea typeface="+mn-ea"/>
              <a:cs typeface="Segoe UI" panose="020B0502040204020203" pitchFamily="34" charset="0"/>
            </a:endParaRPr>
          </a:p>
        </p:txBody>
      </p:sp>
      <p:sp>
        <p:nvSpPr>
          <p:cNvPr id="3" name="Text Placeholder 2"/>
          <p:cNvSpPr>
            <a:spLocks noGrp="1"/>
          </p:cNvSpPr>
          <p:nvPr>
            <p:ph type="body" sz="quarter" idx="11" hasCustomPrompt="1"/>
          </p:nvPr>
        </p:nvSpPr>
        <p:spPr>
          <a:xfrm>
            <a:off x="833796" y="1727200"/>
            <a:ext cx="10440629" cy="3802063"/>
          </a:xfrm>
        </p:spPr>
        <p:txBody>
          <a:bodyPr lIns="0">
            <a:normAutofit/>
          </a:bodyPr>
          <a:lstStyle>
            <a:lvl1pPr algn="l">
              <a:lnSpc>
                <a:spcPct val="100000"/>
              </a:lnSpc>
              <a:defRPr sz="2400">
                <a:latin typeface="Kaspersky Regular" panose="020B0604020202020204" charset="0"/>
              </a:defRPr>
            </a:lvl1pPr>
          </a:lstStyle>
          <a:p>
            <a:pPr lvl="0"/>
            <a:r>
              <a:rPr lang="en-US" dirty="0"/>
              <a:t>Simple text</a:t>
            </a:r>
            <a:endParaRPr lang="ru-RU" dirty="0"/>
          </a:p>
        </p:txBody>
      </p:sp>
    </p:spTree>
    <p:extLst>
      <p:ext uri="{BB962C8B-B14F-4D97-AF65-F5344CB8AC3E}">
        <p14:creationId xmlns:p14="http://schemas.microsoft.com/office/powerpoint/2010/main" val="48970987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big statement">
    <p:bg>
      <p:bgPr>
        <a:solidFill>
          <a:schemeClr val="bg1"/>
        </a:solidFill>
        <a:effectLst/>
      </p:bgPr>
    </p:bg>
    <p:spTree>
      <p:nvGrpSpPr>
        <p:cNvPr id="1" name=""/>
        <p:cNvGrpSpPr/>
        <p:nvPr/>
      </p:nvGrpSpPr>
      <p:grpSpPr>
        <a:xfrm>
          <a:off x="0" y="0"/>
          <a:ext cx="0" cy="0"/>
          <a:chOff x="0" y="0"/>
          <a:chExt cx="0" cy="0"/>
        </a:xfrm>
      </p:grpSpPr>
      <p:sp>
        <p:nvSpPr>
          <p:cNvPr id="5" name="Rectangle 4"/>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Text Placeholder 3"/>
          <p:cNvSpPr>
            <a:spLocks noGrp="1"/>
          </p:cNvSpPr>
          <p:nvPr>
            <p:ph type="body" sz="quarter" idx="10" hasCustomPrompt="1"/>
          </p:nvPr>
        </p:nvSpPr>
        <p:spPr>
          <a:xfrm>
            <a:off x="833796" y="616571"/>
            <a:ext cx="10440000" cy="707886"/>
          </a:xfrm>
        </p:spPr>
        <p:txBody>
          <a:bodyPr lIns="0" anchor="t">
            <a:spAutoFit/>
          </a:bodyPr>
          <a:lstStyle>
            <a:lvl1pPr algn="l">
              <a:lnSpc>
                <a:spcPct val="100000"/>
              </a:lnSpc>
              <a:defRPr sz="4000" baseline="0">
                <a:solidFill>
                  <a:schemeClr val="bg1"/>
                </a:solidFill>
                <a:latin typeface="Kaspersky Meduim" panose="020B0604020202020204" charset="0"/>
                <a:cs typeface="Segoe UI Semibold" panose="020B0702040204020203" pitchFamily="34" charset="0"/>
              </a:defRPr>
            </a:lvl1pPr>
          </a:lstStyle>
          <a:p>
            <a:pPr lvl="0"/>
            <a:r>
              <a:rPr lang="en-US" dirty="0"/>
              <a:t>Chapter Title</a:t>
            </a:r>
            <a:endParaRPr lang="ru-RU" dirty="0"/>
          </a:p>
        </p:txBody>
      </p:sp>
      <p:sp>
        <p:nvSpPr>
          <p:cNvPr id="6" name="Footer Placeholder 4"/>
          <p:cNvSpPr>
            <a:spLocks noGrp="1"/>
          </p:cNvSpPr>
          <p:nvPr>
            <p:ph type="ftr" sz="quarter" idx="3"/>
          </p:nvPr>
        </p:nvSpPr>
        <p:spPr>
          <a:xfrm>
            <a:off x="833796" y="5849256"/>
            <a:ext cx="10440000" cy="390973"/>
          </a:xfrm>
          <a:prstGeom prst="rect">
            <a:avLst/>
          </a:prstGeom>
        </p:spPr>
        <p:txBody>
          <a:bodyPr vert="horz" lIns="0" tIns="45720" rIns="91440" bIns="45720" rtlCol="0" anchor="b"/>
          <a:lstStyle>
            <a:lvl1pPr algn="l">
              <a:defRPr sz="1200">
                <a:solidFill>
                  <a:schemeClr val="bg1"/>
                </a:solidFill>
                <a:latin typeface="Segoe UI" panose="020B0502040204020203" pitchFamily="34" charset="0"/>
                <a:cs typeface="Segoe UI" panose="020B0502040204020203"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3" name="Text Placeholder 2"/>
          <p:cNvSpPr>
            <a:spLocks noGrp="1"/>
          </p:cNvSpPr>
          <p:nvPr>
            <p:ph type="body" sz="quarter" idx="11" hasCustomPrompt="1"/>
          </p:nvPr>
        </p:nvSpPr>
        <p:spPr>
          <a:xfrm>
            <a:off x="833796" y="1727200"/>
            <a:ext cx="10440629" cy="3802063"/>
          </a:xfrm>
        </p:spPr>
        <p:txBody>
          <a:bodyPr lIns="0">
            <a:normAutofit/>
          </a:bodyPr>
          <a:lstStyle>
            <a:lvl1pPr algn="l">
              <a:lnSpc>
                <a:spcPts val="6000"/>
              </a:lnSpc>
              <a:defRPr sz="6000" baseline="0">
                <a:solidFill>
                  <a:schemeClr val="bg1"/>
                </a:solidFill>
                <a:latin typeface="Kaspersky Meduim" panose="020B0604020202020204" charset="0"/>
                <a:cs typeface="Segoe UI Semibold" panose="020B0702040204020203" pitchFamily="34" charset="0"/>
              </a:defRPr>
            </a:lvl1pPr>
          </a:lstStyle>
          <a:p>
            <a:pPr lvl="0"/>
            <a:r>
              <a:rPr lang="en-US" dirty="0"/>
              <a:t>Big statement</a:t>
            </a:r>
            <a:endParaRPr lang="ru-RU" dirty="0"/>
          </a:p>
        </p:txBody>
      </p:sp>
    </p:spTree>
    <p:extLst>
      <p:ext uri="{BB962C8B-B14F-4D97-AF65-F5344CB8AC3E}">
        <p14:creationId xmlns:p14="http://schemas.microsoft.com/office/powerpoint/2010/main" val="194116742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 Placeholder 3"/>
          <p:cNvSpPr>
            <a:spLocks noGrp="1"/>
          </p:cNvSpPr>
          <p:nvPr>
            <p:ph type="body" sz="quarter" idx="10" hasCustomPrompt="1"/>
          </p:nvPr>
        </p:nvSpPr>
        <p:spPr>
          <a:xfrm>
            <a:off x="833796" y="616571"/>
            <a:ext cx="10440000" cy="707886"/>
          </a:xfrm>
        </p:spPr>
        <p:txBody>
          <a:bodyPr lIns="0" anchor="t">
            <a:spAutoFit/>
          </a:bodyPr>
          <a:lstStyle>
            <a:lvl1pPr algn="l">
              <a:lnSpc>
                <a:spcPct val="100000"/>
              </a:lnSpc>
              <a:defRPr sz="4000" baseline="0">
                <a:solidFill>
                  <a:schemeClr val="tx1"/>
                </a:solidFill>
                <a:latin typeface="Kaspersky Meduim" panose="020B0604020202020204" charset="0"/>
                <a:cs typeface="Segoe UI Semibold" panose="020B0702040204020203" pitchFamily="34" charset="0"/>
              </a:defRPr>
            </a:lvl1pPr>
          </a:lstStyle>
          <a:p>
            <a:pPr lvl="0"/>
            <a:r>
              <a:rPr lang="en-US" dirty="0"/>
              <a:t>Chapter Title</a:t>
            </a:r>
            <a:endParaRPr lang="ru-RU" dirty="0"/>
          </a:p>
        </p:txBody>
      </p:sp>
      <p:sp>
        <p:nvSpPr>
          <p:cNvPr id="11" name="Text Placeholder 2"/>
          <p:cNvSpPr>
            <a:spLocks noGrp="1"/>
          </p:cNvSpPr>
          <p:nvPr>
            <p:ph type="body" sz="quarter" idx="11" hasCustomPrompt="1"/>
          </p:nvPr>
        </p:nvSpPr>
        <p:spPr>
          <a:xfrm>
            <a:off x="833797" y="1324457"/>
            <a:ext cx="5291582" cy="4524798"/>
          </a:xfrm>
        </p:spPr>
        <p:txBody>
          <a:bodyPr lIns="0" anchor="ctr">
            <a:normAutofit/>
          </a:bodyPr>
          <a:lstStyle>
            <a:lvl1pPr algn="l">
              <a:lnSpc>
                <a:spcPts val="6000"/>
              </a:lnSpc>
              <a:defRPr sz="6000" baseline="0">
                <a:solidFill>
                  <a:schemeClr val="tx1"/>
                </a:solidFill>
                <a:latin typeface="Kaspersky Meduim" panose="020B0604020202020204" charset="0"/>
                <a:cs typeface="Segoe UI Semibold" panose="020B0702040204020203" pitchFamily="34" charset="0"/>
              </a:defRPr>
            </a:lvl1pPr>
          </a:lstStyle>
          <a:p>
            <a:pPr lvl="0"/>
            <a:r>
              <a:rPr lang="en-US" dirty="0"/>
              <a:t>Big statement</a:t>
            </a:r>
            <a:endParaRPr lang="ru-RU" dirty="0"/>
          </a:p>
        </p:txBody>
      </p:sp>
      <p:sp>
        <p:nvSpPr>
          <p:cNvPr id="12" name="Footer Placeholder 4"/>
          <p:cNvSpPr>
            <a:spLocks noGrp="1"/>
          </p:cNvSpPr>
          <p:nvPr>
            <p:ph type="ftr" sz="quarter" idx="3"/>
          </p:nvPr>
        </p:nvSpPr>
        <p:spPr>
          <a:xfrm>
            <a:off x="833796" y="5849256"/>
            <a:ext cx="10440000" cy="390973"/>
          </a:xfrm>
          <a:prstGeom prst="rect">
            <a:avLst/>
          </a:prstGeom>
        </p:spPr>
        <p:txBody>
          <a:bodyPr vert="horz" lIns="0" tIns="45720" rIns="91440" bIns="45720" rtlCol="0" anchor="b"/>
          <a:lstStyle>
            <a:lvl1pPr algn="l">
              <a:defRPr sz="1200">
                <a:solidFill>
                  <a:schemeClr val="tx1"/>
                </a:solidFill>
                <a:latin typeface="Kaspersky Regular" panose="020B0604020202020204" charset="0"/>
                <a:cs typeface="Segoe UI" panose="020B0502040204020203"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dirty="0">
              <a:ln>
                <a:noFill/>
              </a:ln>
              <a:solidFill>
                <a:prstClr val="black"/>
              </a:solidFill>
              <a:effectLst/>
              <a:uLnTx/>
              <a:uFillTx/>
              <a:ea typeface="+mn-ea"/>
              <a:cs typeface="Segoe UI" panose="020B0502040204020203" pitchFamily="34" charset="0"/>
            </a:endParaRPr>
          </a:p>
        </p:txBody>
      </p:sp>
    </p:spTree>
    <p:extLst>
      <p:ext uri="{BB962C8B-B14F-4D97-AF65-F5344CB8AC3E}">
        <p14:creationId xmlns:p14="http://schemas.microsoft.com/office/powerpoint/2010/main" val="338150073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big imag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0" y="0"/>
            <a:ext cx="12192000" cy="6858000"/>
          </a:xfrm>
          <a:noFill/>
        </p:spPr>
        <p:txBody>
          <a:bodyPr/>
          <a:lstStyle>
            <a:lvl1pPr>
              <a:defRPr/>
            </a:lvl1pPr>
          </a:lstStyle>
          <a:p>
            <a:endParaRPr lang="ru-RU" dirty="0"/>
          </a:p>
        </p:txBody>
      </p:sp>
    </p:spTree>
    <p:extLst>
      <p:ext uri="{BB962C8B-B14F-4D97-AF65-F5344CB8AC3E}">
        <p14:creationId xmlns:p14="http://schemas.microsoft.com/office/powerpoint/2010/main" val="37602689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split">
    <p:bg>
      <p:bgPr>
        <a:solidFill>
          <a:schemeClr val="bg1"/>
        </a:solidFill>
        <a:effectLst/>
      </p:bgPr>
    </p:bg>
    <p:spTree>
      <p:nvGrpSpPr>
        <p:cNvPr id="1" name=""/>
        <p:cNvGrpSpPr/>
        <p:nvPr/>
      </p:nvGrpSpPr>
      <p:grpSpPr>
        <a:xfrm>
          <a:off x="0" y="0"/>
          <a:ext cx="0" cy="0"/>
          <a:chOff x="0" y="0"/>
          <a:chExt cx="0" cy="0"/>
        </a:xfrm>
      </p:grpSpPr>
      <p:sp>
        <p:nvSpPr>
          <p:cNvPr id="9" name="Rectangle 8"/>
          <p:cNvSpPr/>
          <p:nvPr userDrawn="1"/>
        </p:nvSpPr>
        <p:spPr>
          <a:xfrm>
            <a:off x="0" y="0"/>
            <a:ext cx="6108700"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 Placeholder 2"/>
          <p:cNvSpPr>
            <a:spLocks noGrp="1"/>
          </p:cNvSpPr>
          <p:nvPr>
            <p:ph type="body" sz="quarter" idx="11" hasCustomPrompt="1"/>
          </p:nvPr>
        </p:nvSpPr>
        <p:spPr>
          <a:xfrm>
            <a:off x="833797" y="0"/>
            <a:ext cx="4398603" cy="6858000"/>
          </a:xfrm>
        </p:spPr>
        <p:txBody>
          <a:bodyPr lIns="0" anchor="ctr">
            <a:normAutofit/>
          </a:bodyPr>
          <a:lstStyle>
            <a:lvl1pPr algn="l">
              <a:lnSpc>
                <a:spcPts val="6000"/>
              </a:lnSpc>
              <a:defRPr sz="6000" baseline="0">
                <a:solidFill>
                  <a:schemeClr val="bg1"/>
                </a:solidFill>
                <a:latin typeface="Kaspersky Meduim" panose="020B0604020202020204" charset="0"/>
                <a:cs typeface="Segoe UI Semibold" panose="020B0702040204020203" pitchFamily="34" charset="0"/>
              </a:defRPr>
            </a:lvl1pPr>
          </a:lstStyle>
          <a:p>
            <a:pPr lvl="0"/>
            <a:r>
              <a:rPr lang="en-US" dirty="0"/>
              <a:t>Big statement</a:t>
            </a:r>
            <a:endParaRPr lang="ru-RU" dirty="0"/>
          </a:p>
        </p:txBody>
      </p:sp>
      <p:sp>
        <p:nvSpPr>
          <p:cNvPr id="4" name="Picture Placeholder 3"/>
          <p:cNvSpPr>
            <a:spLocks noGrp="1"/>
          </p:cNvSpPr>
          <p:nvPr>
            <p:ph type="pic" sz="quarter" idx="12"/>
          </p:nvPr>
        </p:nvSpPr>
        <p:spPr>
          <a:xfrm>
            <a:off x="6108700" y="0"/>
            <a:ext cx="6083300" cy="6858000"/>
          </a:xfrm>
        </p:spPr>
        <p:txBody>
          <a:bodyPr/>
          <a:lstStyle>
            <a:lvl1pPr>
              <a:defRPr/>
            </a:lvl1pPr>
          </a:lstStyle>
          <a:p>
            <a:endParaRPr lang="ru-RU" dirty="0"/>
          </a:p>
        </p:txBody>
      </p:sp>
    </p:spTree>
    <p:extLst>
      <p:ext uri="{BB962C8B-B14F-4D97-AF65-F5344CB8AC3E}">
        <p14:creationId xmlns:p14="http://schemas.microsoft.com/office/powerpoint/2010/main" val="206366259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icons+text">
    <p:spTree>
      <p:nvGrpSpPr>
        <p:cNvPr id="1" name=""/>
        <p:cNvGrpSpPr/>
        <p:nvPr/>
      </p:nvGrpSpPr>
      <p:grpSpPr>
        <a:xfrm>
          <a:off x="0" y="0"/>
          <a:ext cx="0" cy="0"/>
          <a:chOff x="0" y="0"/>
          <a:chExt cx="0" cy="0"/>
        </a:xfrm>
      </p:grpSpPr>
      <p:sp>
        <p:nvSpPr>
          <p:cNvPr id="3" name="Text Placeholder 3"/>
          <p:cNvSpPr>
            <a:spLocks noGrp="1"/>
          </p:cNvSpPr>
          <p:nvPr>
            <p:ph type="body" sz="quarter" idx="10" hasCustomPrompt="1"/>
          </p:nvPr>
        </p:nvSpPr>
        <p:spPr>
          <a:xfrm>
            <a:off x="833796" y="616571"/>
            <a:ext cx="10440000" cy="707886"/>
          </a:xfrm>
        </p:spPr>
        <p:txBody>
          <a:bodyPr lIns="0" anchor="t">
            <a:spAutoFit/>
          </a:bodyPr>
          <a:lstStyle>
            <a:lvl1pPr algn="l">
              <a:lnSpc>
                <a:spcPct val="100000"/>
              </a:lnSpc>
              <a:defRPr sz="4000" baseline="0">
                <a:solidFill>
                  <a:schemeClr val="tx1"/>
                </a:solidFill>
                <a:latin typeface="Kaspersky Meduim" panose="020B0604020202020204" charset="0"/>
                <a:cs typeface="Segoe UI Semibold" panose="020B0702040204020203" pitchFamily="34" charset="0"/>
              </a:defRPr>
            </a:lvl1pPr>
          </a:lstStyle>
          <a:p>
            <a:pPr lvl="0"/>
            <a:r>
              <a:rPr lang="en-US" dirty="0" err="1"/>
              <a:t>Icons+Text</a:t>
            </a:r>
            <a:endParaRPr lang="ru-RU" dirty="0"/>
          </a:p>
        </p:txBody>
      </p:sp>
      <p:sp>
        <p:nvSpPr>
          <p:cNvPr id="4" name="Footer Placeholder 4"/>
          <p:cNvSpPr>
            <a:spLocks noGrp="1"/>
          </p:cNvSpPr>
          <p:nvPr>
            <p:ph type="ftr" sz="quarter" idx="3"/>
          </p:nvPr>
        </p:nvSpPr>
        <p:spPr>
          <a:xfrm>
            <a:off x="833796" y="5849256"/>
            <a:ext cx="10440000" cy="390973"/>
          </a:xfrm>
          <a:prstGeom prst="rect">
            <a:avLst/>
          </a:prstGeom>
        </p:spPr>
        <p:txBody>
          <a:bodyPr vert="horz" lIns="0" tIns="45720" rIns="91440" bIns="45720" rtlCol="0" anchor="b"/>
          <a:lstStyle>
            <a:lvl1pPr algn="l">
              <a:defRPr sz="1200">
                <a:solidFill>
                  <a:schemeClr val="tx1"/>
                </a:solidFill>
                <a:latin typeface="Segoe UI" panose="020B0502040204020203" pitchFamily="34" charset="0"/>
                <a:cs typeface="Segoe UI" panose="020B0502040204020203"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endParaRPr>
          </a:p>
        </p:txBody>
      </p:sp>
      <p:sp>
        <p:nvSpPr>
          <p:cNvPr id="5" name="Text Placeholder 2"/>
          <p:cNvSpPr>
            <a:spLocks noGrp="1"/>
          </p:cNvSpPr>
          <p:nvPr>
            <p:ph type="body" sz="quarter" idx="11" hasCustomPrompt="1"/>
          </p:nvPr>
        </p:nvSpPr>
        <p:spPr>
          <a:xfrm>
            <a:off x="833796" y="3105876"/>
            <a:ext cx="3230203" cy="1029043"/>
          </a:xfrm>
        </p:spPr>
        <p:txBody>
          <a:bodyPr lIns="0">
            <a:normAutofit/>
          </a:bodyPr>
          <a:lstStyle>
            <a:lvl1pPr algn="l">
              <a:lnSpc>
                <a:spcPts val="2400"/>
              </a:lnSpc>
              <a:defRPr sz="2400">
                <a:latin typeface="Kaspersky Meduim" panose="020B0604020202020204" charset="0"/>
                <a:cs typeface="Segoe UI Semibold" panose="020B0702040204020203" pitchFamily="34" charset="0"/>
              </a:defRPr>
            </a:lvl1pPr>
          </a:lstStyle>
          <a:p>
            <a:pPr lvl="0"/>
            <a:r>
              <a:rPr lang="en-US" dirty="0"/>
              <a:t>Headline</a:t>
            </a:r>
          </a:p>
        </p:txBody>
      </p:sp>
      <p:sp>
        <p:nvSpPr>
          <p:cNvPr id="13" name="Picture Placeholder 12"/>
          <p:cNvSpPr>
            <a:spLocks noGrp="1"/>
          </p:cNvSpPr>
          <p:nvPr>
            <p:ph type="pic" sz="quarter" idx="12"/>
          </p:nvPr>
        </p:nvSpPr>
        <p:spPr>
          <a:xfrm>
            <a:off x="833796" y="1727201"/>
            <a:ext cx="1260000" cy="1260000"/>
          </a:xfrm>
        </p:spPr>
        <p:txBody>
          <a:bodyPr/>
          <a:lstStyle>
            <a:lvl1pPr>
              <a:defRPr/>
            </a:lvl1pPr>
          </a:lstStyle>
          <a:p>
            <a:endParaRPr lang="ru-RU" dirty="0"/>
          </a:p>
        </p:txBody>
      </p:sp>
      <p:sp>
        <p:nvSpPr>
          <p:cNvPr id="14" name="Text Placeholder 2"/>
          <p:cNvSpPr>
            <a:spLocks noGrp="1"/>
          </p:cNvSpPr>
          <p:nvPr>
            <p:ph type="body" sz="quarter" idx="13" hasCustomPrompt="1"/>
          </p:nvPr>
        </p:nvSpPr>
        <p:spPr>
          <a:xfrm>
            <a:off x="833796" y="4149255"/>
            <a:ext cx="3230203" cy="1524599"/>
          </a:xfrm>
        </p:spPr>
        <p:txBody>
          <a:bodyPr lIns="0">
            <a:normAutofit/>
          </a:bodyPr>
          <a:lstStyle>
            <a:lvl1pPr algn="l">
              <a:lnSpc>
                <a:spcPct val="100000"/>
              </a:lnSpc>
              <a:defRPr sz="1800">
                <a:latin typeface="Kaspersky Regular" panose="020B0604020202020204" charset="0"/>
              </a:defRPr>
            </a:lvl1pPr>
          </a:lstStyle>
          <a:p>
            <a:pPr lvl="0"/>
            <a:r>
              <a:rPr lang="en-US" dirty="0"/>
              <a:t>Text</a:t>
            </a:r>
          </a:p>
        </p:txBody>
      </p:sp>
      <p:sp>
        <p:nvSpPr>
          <p:cNvPr id="18" name="Text Placeholder 2"/>
          <p:cNvSpPr>
            <a:spLocks noGrp="1"/>
          </p:cNvSpPr>
          <p:nvPr>
            <p:ph type="body" sz="quarter" idx="14" hasCustomPrompt="1"/>
          </p:nvPr>
        </p:nvSpPr>
        <p:spPr>
          <a:xfrm>
            <a:off x="4418792" y="3105876"/>
            <a:ext cx="3230203" cy="1029043"/>
          </a:xfrm>
        </p:spPr>
        <p:txBody>
          <a:bodyPr lIns="0">
            <a:normAutofit/>
          </a:bodyPr>
          <a:lstStyle>
            <a:lvl1pPr algn="l">
              <a:lnSpc>
                <a:spcPts val="2400"/>
              </a:lnSpc>
              <a:defRPr sz="2400">
                <a:latin typeface="Kaspersky Meduim" panose="020B0604020202020204" charset="0"/>
                <a:cs typeface="Segoe UI Semibold" panose="020B0702040204020203" pitchFamily="34" charset="0"/>
              </a:defRPr>
            </a:lvl1pPr>
          </a:lstStyle>
          <a:p>
            <a:pPr lvl="0"/>
            <a:r>
              <a:rPr lang="en-US" dirty="0"/>
              <a:t>Headline</a:t>
            </a:r>
          </a:p>
        </p:txBody>
      </p:sp>
      <p:sp>
        <p:nvSpPr>
          <p:cNvPr id="19" name="Picture Placeholder 12"/>
          <p:cNvSpPr>
            <a:spLocks noGrp="1"/>
          </p:cNvSpPr>
          <p:nvPr>
            <p:ph type="pic" sz="quarter" idx="15"/>
          </p:nvPr>
        </p:nvSpPr>
        <p:spPr>
          <a:xfrm>
            <a:off x="4418792" y="1727201"/>
            <a:ext cx="1260000" cy="1260000"/>
          </a:xfrm>
        </p:spPr>
        <p:txBody>
          <a:bodyPr/>
          <a:lstStyle>
            <a:lvl1pPr>
              <a:defRPr/>
            </a:lvl1pPr>
          </a:lstStyle>
          <a:p>
            <a:endParaRPr lang="ru-RU" dirty="0"/>
          </a:p>
        </p:txBody>
      </p:sp>
      <p:sp>
        <p:nvSpPr>
          <p:cNvPr id="20" name="Text Placeholder 2"/>
          <p:cNvSpPr>
            <a:spLocks noGrp="1"/>
          </p:cNvSpPr>
          <p:nvPr>
            <p:ph type="body" sz="quarter" idx="16" hasCustomPrompt="1"/>
          </p:nvPr>
        </p:nvSpPr>
        <p:spPr>
          <a:xfrm>
            <a:off x="4418792" y="4149255"/>
            <a:ext cx="3230203" cy="1524599"/>
          </a:xfrm>
        </p:spPr>
        <p:txBody>
          <a:bodyPr lIns="0">
            <a:normAutofit/>
          </a:bodyPr>
          <a:lstStyle>
            <a:lvl1pPr algn="l">
              <a:lnSpc>
                <a:spcPct val="100000"/>
              </a:lnSpc>
              <a:defRPr sz="1800">
                <a:latin typeface="Kaspersky Regular" panose="020B0604020202020204" charset="0"/>
              </a:defRPr>
            </a:lvl1pPr>
          </a:lstStyle>
          <a:p>
            <a:pPr lvl="0"/>
            <a:r>
              <a:rPr lang="en-US" dirty="0"/>
              <a:t>Text</a:t>
            </a:r>
          </a:p>
        </p:txBody>
      </p:sp>
      <p:sp>
        <p:nvSpPr>
          <p:cNvPr id="21" name="Text Placeholder 2"/>
          <p:cNvSpPr>
            <a:spLocks noGrp="1"/>
          </p:cNvSpPr>
          <p:nvPr>
            <p:ph type="body" sz="quarter" idx="17" hasCustomPrompt="1"/>
          </p:nvPr>
        </p:nvSpPr>
        <p:spPr>
          <a:xfrm>
            <a:off x="8003789" y="3105876"/>
            <a:ext cx="3230203" cy="1029043"/>
          </a:xfrm>
        </p:spPr>
        <p:txBody>
          <a:bodyPr lIns="0">
            <a:normAutofit/>
          </a:bodyPr>
          <a:lstStyle>
            <a:lvl1pPr algn="l">
              <a:lnSpc>
                <a:spcPts val="2400"/>
              </a:lnSpc>
              <a:defRPr sz="2400">
                <a:latin typeface="Kaspersky Meduim" panose="020B0604020202020204" charset="0"/>
                <a:cs typeface="Segoe UI Semibold" panose="020B0702040204020203" pitchFamily="34" charset="0"/>
              </a:defRPr>
            </a:lvl1pPr>
          </a:lstStyle>
          <a:p>
            <a:pPr lvl="0"/>
            <a:r>
              <a:rPr lang="en-US" dirty="0"/>
              <a:t>Headline</a:t>
            </a:r>
          </a:p>
        </p:txBody>
      </p:sp>
      <p:sp>
        <p:nvSpPr>
          <p:cNvPr id="22" name="Picture Placeholder 12"/>
          <p:cNvSpPr>
            <a:spLocks noGrp="1"/>
          </p:cNvSpPr>
          <p:nvPr>
            <p:ph type="pic" sz="quarter" idx="18"/>
          </p:nvPr>
        </p:nvSpPr>
        <p:spPr>
          <a:xfrm>
            <a:off x="8003789" y="1727201"/>
            <a:ext cx="1260000" cy="1260000"/>
          </a:xfrm>
        </p:spPr>
        <p:txBody>
          <a:bodyPr/>
          <a:lstStyle>
            <a:lvl1pPr>
              <a:defRPr/>
            </a:lvl1pPr>
          </a:lstStyle>
          <a:p>
            <a:endParaRPr lang="ru-RU" dirty="0"/>
          </a:p>
        </p:txBody>
      </p:sp>
      <p:sp>
        <p:nvSpPr>
          <p:cNvPr id="23" name="Text Placeholder 2"/>
          <p:cNvSpPr>
            <a:spLocks noGrp="1"/>
          </p:cNvSpPr>
          <p:nvPr>
            <p:ph type="body" sz="quarter" idx="19" hasCustomPrompt="1"/>
          </p:nvPr>
        </p:nvSpPr>
        <p:spPr>
          <a:xfrm>
            <a:off x="8003789" y="4149255"/>
            <a:ext cx="3230203" cy="1524599"/>
          </a:xfrm>
        </p:spPr>
        <p:txBody>
          <a:bodyPr lIns="0">
            <a:normAutofit/>
          </a:bodyPr>
          <a:lstStyle>
            <a:lvl1pPr algn="l">
              <a:lnSpc>
                <a:spcPct val="100000"/>
              </a:lnSpc>
              <a:defRPr sz="1800">
                <a:latin typeface="Kaspersky Regular" panose="020B0604020202020204" charset="0"/>
              </a:defRPr>
            </a:lvl1pPr>
          </a:lstStyle>
          <a:p>
            <a:pPr lvl="0"/>
            <a:r>
              <a:rPr lang="en-US" dirty="0"/>
              <a:t>Text</a:t>
            </a:r>
          </a:p>
        </p:txBody>
      </p:sp>
    </p:spTree>
    <p:extLst>
      <p:ext uri="{BB962C8B-B14F-4D97-AF65-F5344CB8AC3E}">
        <p14:creationId xmlns:p14="http://schemas.microsoft.com/office/powerpoint/2010/main" val="266766801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quo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 Placeholder 3"/>
          <p:cNvSpPr>
            <a:spLocks noGrp="1"/>
          </p:cNvSpPr>
          <p:nvPr>
            <p:ph type="body" sz="quarter" idx="10" hasCustomPrompt="1"/>
          </p:nvPr>
        </p:nvSpPr>
        <p:spPr>
          <a:xfrm>
            <a:off x="833796" y="2998113"/>
            <a:ext cx="10440000" cy="861774"/>
          </a:xfrm>
        </p:spPr>
        <p:txBody>
          <a:bodyPr lIns="0" anchor="ctr">
            <a:spAutoFit/>
          </a:bodyPr>
          <a:lstStyle>
            <a:lvl1pPr algn="l">
              <a:lnSpc>
                <a:spcPts val="6000"/>
              </a:lnSpc>
              <a:defRPr sz="6000" baseline="0">
                <a:solidFill>
                  <a:schemeClr val="tx1"/>
                </a:solidFill>
                <a:latin typeface="Kaspersky Meduim" panose="020B0604020202020204" charset="0"/>
                <a:cs typeface="Segoe UI Semibold" panose="020B0702040204020203" pitchFamily="34" charset="0"/>
              </a:defRPr>
            </a:lvl1pPr>
          </a:lstStyle>
          <a:p>
            <a:pPr lvl="0"/>
            <a:r>
              <a:rPr lang="en-US" dirty="0"/>
              <a:t>Quote</a:t>
            </a:r>
            <a:endParaRPr lang="ru-RU" dirty="0"/>
          </a:p>
        </p:txBody>
      </p:sp>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76001" y="726675"/>
            <a:ext cx="866680" cy="681211"/>
          </a:xfrm>
          <a:prstGeom prst="rect">
            <a:avLst/>
          </a:prstGeom>
        </p:spPr>
      </p:pic>
      <p:sp>
        <p:nvSpPr>
          <p:cNvPr id="5" name="Text Placeholder 5"/>
          <p:cNvSpPr>
            <a:spLocks noGrp="1"/>
          </p:cNvSpPr>
          <p:nvPr>
            <p:ph type="body" sz="quarter" idx="12" hasCustomPrompt="1"/>
          </p:nvPr>
        </p:nvSpPr>
        <p:spPr>
          <a:xfrm>
            <a:off x="833796" y="5466388"/>
            <a:ext cx="10440000" cy="816536"/>
          </a:xfrm>
        </p:spPr>
        <p:txBody>
          <a:bodyPr lIns="0" anchor="b">
            <a:normAutofit/>
          </a:bodyPr>
          <a:lstStyle>
            <a:lvl1pPr algn="l">
              <a:defRPr sz="2400">
                <a:solidFill>
                  <a:schemeClr val="tx1"/>
                </a:solidFill>
              </a:defRPr>
            </a:lvl1pPr>
          </a:lstStyle>
          <a:p>
            <a:pPr lvl="0"/>
            <a:r>
              <a:rPr lang="en-US" dirty="0"/>
              <a:t>Author</a:t>
            </a:r>
            <a:endParaRPr lang="ru-RU" dirty="0"/>
          </a:p>
        </p:txBody>
      </p:sp>
    </p:spTree>
    <p:extLst>
      <p:ext uri="{BB962C8B-B14F-4D97-AF65-F5344CB8AC3E}">
        <p14:creationId xmlns:p14="http://schemas.microsoft.com/office/powerpoint/2010/main" val="275833715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data">
    <p:bg>
      <p:bgPr>
        <a:solidFill>
          <a:schemeClr val="bg1"/>
        </a:solidFill>
        <a:effectLst/>
      </p:bgPr>
    </p:bg>
    <p:spTree>
      <p:nvGrpSpPr>
        <p:cNvPr id="1" name=""/>
        <p:cNvGrpSpPr/>
        <p:nvPr/>
      </p:nvGrpSpPr>
      <p:grpSpPr>
        <a:xfrm>
          <a:off x="0" y="0"/>
          <a:ext cx="0" cy="0"/>
          <a:chOff x="0" y="0"/>
          <a:chExt cx="0" cy="0"/>
        </a:xfrm>
      </p:grpSpPr>
      <p:sp>
        <p:nvSpPr>
          <p:cNvPr id="6" name="Rectangle 5"/>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Text Placeholder 3"/>
          <p:cNvSpPr>
            <a:spLocks noGrp="1"/>
          </p:cNvSpPr>
          <p:nvPr>
            <p:ph type="body" sz="quarter" idx="10" hasCustomPrompt="1"/>
          </p:nvPr>
        </p:nvSpPr>
        <p:spPr>
          <a:xfrm>
            <a:off x="833796" y="3448054"/>
            <a:ext cx="10440000" cy="861774"/>
          </a:xfrm>
        </p:spPr>
        <p:txBody>
          <a:bodyPr lIns="0" anchor="ctr">
            <a:spAutoFit/>
          </a:bodyPr>
          <a:lstStyle>
            <a:lvl1pPr algn="ctr">
              <a:lnSpc>
                <a:spcPts val="6000"/>
              </a:lnSpc>
              <a:defRPr sz="20000" baseline="0">
                <a:solidFill>
                  <a:schemeClr val="bg1"/>
                </a:solidFill>
                <a:latin typeface="Kaspersky Meduim" panose="020B0604020202020204" charset="0"/>
                <a:cs typeface="Segoe UI Semibold" panose="020B0702040204020203" pitchFamily="34" charset="0"/>
              </a:defRPr>
            </a:lvl1pPr>
          </a:lstStyle>
          <a:p>
            <a:pPr lvl="0"/>
            <a:r>
              <a:rPr lang="en-US" dirty="0"/>
              <a:t>910%</a:t>
            </a:r>
            <a:endParaRPr lang="ru-RU" dirty="0"/>
          </a:p>
        </p:txBody>
      </p:sp>
      <p:sp>
        <p:nvSpPr>
          <p:cNvPr id="7" name="Text Placeholder 5"/>
          <p:cNvSpPr>
            <a:spLocks noGrp="1"/>
          </p:cNvSpPr>
          <p:nvPr>
            <p:ph type="body" sz="quarter" idx="12" hasCustomPrompt="1"/>
          </p:nvPr>
        </p:nvSpPr>
        <p:spPr>
          <a:xfrm>
            <a:off x="833796" y="5466388"/>
            <a:ext cx="10440000" cy="816536"/>
          </a:xfrm>
        </p:spPr>
        <p:txBody>
          <a:bodyPr lIns="0" anchor="b">
            <a:normAutofit/>
          </a:bodyPr>
          <a:lstStyle>
            <a:lvl1pPr algn="ctr">
              <a:defRPr sz="2400">
                <a:solidFill>
                  <a:schemeClr val="bg1"/>
                </a:solidFill>
              </a:defRPr>
            </a:lvl1pPr>
          </a:lstStyle>
          <a:p>
            <a:pPr lvl="0"/>
            <a:r>
              <a:rPr lang="en-US" dirty="0"/>
              <a:t>Subtitle</a:t>
            </a:r>
            <a:endParaRPr lang="ru-RU" dirty="0"/>
          </a:p>
        </p:txBody>
      </p:sp>
    </p:spTree>
    <p:extLst>
      <p:ext uri="{BB962C8B-B14F-4D97-AF65-F5344CB8AC3E}">
        <p14:creationId xmlns:p14="http://schemas.microsoft.com/office/powerpoint/2010/main" val="3489950057"/>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zero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221945562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zero slide whi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40740665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Main 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Текст 23"/>
          <p:cNvSpPr>
            <a:spLocks noGrp="1"/>
          </p:cNvSpPr>
          <p:nvPr>
            <p:ph type="body" sz="quarter" idx="36" hasCustomPrompt="1"/>
          </p:nvPr>
        </p:nvSpPr>
        <p:spPr>
          <a:xfrm>
            <a:off x="434977" y="4329436"/>
            <a:ext cx="5137002" cy="221599"/>
          </a:xfrm>
        </p:spPr>
        <p:txBody>
          <a:bodyPr lIns="0" tIns="0" rIns="0" bIns="0" anchor="t" anchorCtr="0">
            <a:spAutoFit/>
          </a:bodyPr>
          <a:lstStyle>
            <a:lvl1pPr marL="0" indent="0">
              <a:buFontTx/>
              <a:buNone/>
              <a:defRPr sz="1600" i="1" baseline="0">
                <a:solidFill>
                  <a:schemeClr val="bg1"/>
                </a:solidFill>
              </a:defRPr>
            </a:lvl1pPr>
            <a:lvl2pPr marL="457200" indent="0">
              <a:buFontTx/>
              <a:buNone/>
              <a:defRPr>
                <a:solidFill>
                  <a:schemeClr val="accent4"/>
                </a:solidFill>
              </a:defRPr>
            </a:lvl2pPr>
            <a:lvl3pPr marL="914400" indent="0">
              <a:buFontTx/>
              <a:buNone/>
              <a:defRPr>
                <a:solidFill>
                  <a:schemeClr val="accent4"/>
                </a:solidFill>
              </a:defRPr>
            </a:lvl3pPr>
            <a:lvl4pPr marL="1371600" indent="0">
              <a:buFontTx/>
              <a:buNone/>
              <a:defRPr>
                <a:solidFill>
                  <a:schemeClr val="accent4"/>
                </a:solidFill>
              </a:defRPr>
            </a:lvl4pPr>
            <a:lvl5pPr marL="1828800" indent="0">
              <a:buFontTx/>
              <a:buNone/>
              <a:defRPr>
                <a:solidFill>
                  <a:schemeClr val="accent4"/>
                </a:solidFill>
              </a:defRPr>
            </a:lvl5pPr>
          </a:lstStyle>
          <a:p>
            <a:pPr lvl="0"/>
            <a:r>
              <a:rPr lang="en-US" dirty="0"/>
              <a:t>Secondary text area</a:t>
            </a:r>
            <a:endParaRPr lang="ru-RU" dirty="0"/>
          </a:p>
        </p:txBody>
      </p:sp>
      <p:sp>
        <p:nvSpPr>
          <p:cNvPr id="2" name="Заголовок 1"/>
          <p:cNvSpPr>
            <a:spLocks noGrp="1"/>
          </p:cNvSpPr>
          <p:nvPr>
            <p:ph type="title" hasCustomPrompt="1"/>
          </p:nvPr>
        </p:nvSpPr>
        <p:spPr>
          <a:xfrm>
            <a:off x="434976" y="2624407"/>
            <a:ext cx="5790337" cy="1491177"/>
          </a:xfrm>
        </p:spPr>
        <p:txBody>
          <a:bodyPr anchor="t" anchorCtr="0">
            <a:spAutoFit/>
          </a:bodyPr>
          <a:lstStyle>
            <a:lvl1pPr>
              <a:lnSpc>
                <a:spcPct val="85000"/>
              </a:lnSpc>
              <a:defRPr sz="3800">
                <a:solidFill>
                  <a:schemeClr val="bg1"/>
                </a:solidFill>
              </a:defRPr>
            </a:lvl1pPr>
          </a:lstStyle>
          <a:p>
            <a:r>
              <a:rPr lang="en-US" dirty="0"/>
              <a:t>Who We Are,</a:t>
            </a:r>
            <a:br>
              <a:rPr lang="en-US" dirty="0"/>
            </a:br>
            <a:r>
              <a:rPr lang="en-US" dirty="0"/>
              <a:t>What We Do,</a:t>
            </a:r>
            <a:br>
              <a:rPr lang="en-US" dirty="0"/>
            </a:br>
            <a:r>
              <a:rPr lang="en-US" dirty="0"/>
              <a:t>What Matters To Us</a:t>
            </a:r>
            <a:endParaRPr lang="ru-RU" dirty="0"/>
          </a:p>
        </p:txBody>
      </p:sp>
      <p:pic>
        <p:nvPicPr>
          <p:cNvPr id="6" name="Рисунок 5"/>
          <p:cNvPicPr>
            <a:picLocks noChangeAspect="1"/>
          </p:cNvPicPr>
          <p:nvPr userDrawn="1"/>
        </p:nvPicPr>
        <p:blipFill>
          <a:blip r:embed="rId3"/>
          <a:stretch>
            <a:fillRect/>
          </a:stretch>
        </p:blipFill>
        <p:spPr>
          <a:xfrm>
            <a:off x="434976" y="1520170"/>
            <a:ext cx="1524000" cy="334635"/>
          </a:xfrm>
          <a:prstGeom prst="rect">
            <a:avLst/>
          </a:prstGeom>
        </p:spPr>
      </p:pic>
    </p:spTree>
    <p:extLst>
      <p:ext uri="{BB962C8B-B14F-4D97-AF65-F5344CB8AC3E}">
        <p14:creationId xmlns:p14="http://schemas.microsoft.com/office/powerpoint/2010/main" val="294634414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EK (Big img with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3" name="Рисунок 1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585762" y="6289650"/>
            <a:ext cx="1208351" cy="334988"/>
          </a:xfrm>
          <a:prstGeom prst="rect">
            <a:avLst/>
          </a:prstGeom>
        </p:spPr>
      </p:pic>
      <p:sp>
        <p:nvSpPr>
          <p:cNvPr id="3" name="Текст 23"/>
          <p:cNvSpPr>
            <a:spLocks noGrp="1"/>
          </p:cNvSpPr>
          <p:nvPr>
            <p:ph type="body" sz="quarter" idx="36"/>
          </p:nvPr>
        </p:nvSpPr>
        <p:spPr>
          <a:xfrm>
            <a:off x="434976" y="1275907"/>
            <a:ext cx="5137002" cy="4316819"/>
          </a:xfrm>
        </p:spPr>
        <p:txBody>
          <a:bodyPr lIns="0" tIns="0" rIns="0" bIns="0">
            <a:noAutofit/>
          </a:bodyPr>
          <a:lstStyle>
            <a:lvl1pPr marL="0" indent="0">
              <a:buFontTx/>
              <a:buNone/>
              <a:defRPr sz="1800">
                <a:solidFill>
                  <a:schemeClr val="bg1"/>
                </a:solidFill>
              </a:defRPr>
            </a:lvl1pPr>
            <a:lvl2pPr marL="457200" indent="0">
              <a:buFontTx/>
              <a:buNone/>
              <a:defRPr>
                <a:solidFill>
                  <a:schemeClr val="accent4"/>
                </a:solidFill>
              </a:defRPr>
            </a:lvl2pPr>
            <a:lvl3pPr marL="914400" indent="0">
              <a:buFontTx/>
              <a:buNone/>
              <a:defRPr>
                <a:solidFill>
                  <a:schemeClr val="accent4"/>
                </a:solidFill>
              </a:defRPr>
            </a:lvl3pPr>
            <a:lvl4pPr marL="1371600" indent="0">
              <a:buFontTx/>
              <a:buNone/>
              <a:defRPr>
                <a:solidFill>
                  <a:schemeClr val="accent4"/>
                </a:solidFill>
              </a:defRPr>
            </a:lvl4pPr>
            <a:lvl5pPr marL="1828800" indent="0">
              <a:buFontTx/>
              <a:buNone/>
              <a:defRPr>
                <a:solidFill>
                  <a:schemeClr val="accent4"/>
                </a:solidFill>
              </a:defRPr>
            </a:lvl5pPr>
          </a:lstStyle>
          <a:p>
            <a:pPr lvl="0"/>
            <a:r>
              <a:rPr lang="ru-RU" dirty="0"/>
              <a:t>Образец текста</a:t>
            </a:r>
          </a:p>
        </p:txBody>
      </p:sp>
    </p:spTree>
    <p:extLst>
      <p:ext uri="{BB962C8B-B14F-4D97-AF65-F5344CB8AC3E}">
        <p14:creationId xmlns:p14="http://schemas.microsoft.com/office/powerpoint/2010/main" val="280074930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Separator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434975" y="2931941"/>
            <a:ext cx="5790337" cy="994118"/>
          </a:xfrm>
        </p:spPr>
        <p:txBody>
          <a:bodyPr anchor="t" anchorCtr="0">
            <a:spAutoFit/>
          </a:bodyPr>
          <a:lstStyle>
            <a:lvl1pPr>
              <a:lnSpc>
                <a:spcPct val="85000"/>
              </a:lnSpc>
              <a:defRPr sz="3800" baseline="0">
                <a:solidFill>
                  <a:schemeClr val="bg1"/>
                </a:solidFill>
              </a:defRPr>
            </a:lvl1pPr>
          </a:lstStyle>
          <a:p>
            <a:r>
              <a:rPr lang="en-US" dirty="0"/>
              <a:t>Threat</a:t>
            </a:r>
            <a:br>
              <a:rPr lang="en-US" dirty="0"/>
            </a:br>
            <a:r>
              <a:rPr lang="en-US" dirty="0"/>
              <a:t>Landscape</a:t>
            </a:r>
            <a:endParaRPr lang="ru-RU" dirty="0"/>
          </a:p>
        </p:txBody>
      </p:sp>
      <p:pic>
        <p:nvPicPr>
          <p:cNvPr id="5" name="Рисунок 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584656" y="6289650"/>
            <a:ext cx="1210676" cy="335633"/>
          </a:xfrm>
          <a:prstGeom prst="rect">
            <a:avLst/>
          </a:prstGeom>
        </p:spPr>
      </p:pic>
    </p:spTree>
    <p:extLst>
      <p:ext uri="{BB962C8B-B14F-4D97-AF65-F5344CB8AC3E}">
        <p14:creationId xmlns:p14="http://schemas.microsoft.com/office/powerpoint/2010/main" val="109752493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Final_slide_We_protec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hasCustomPrompt="1"/>
          </p:nvPr>
        </p:nvSpPr>
        <p:spPr>
          <a:xfrm>
            <a:off x="2689892" y="3122091"/>
            <a:ext cx="6793742" cy="387798"/>
          </a:xfrm>
        </p:spPr>
        <p:txBody>
          <a:bodyPr wrap="square" lIns="0" tIns="0" rIns="0" bIns="0" anchor="t" anchorCtr="0">
            <a:noAutofit/>
          </a:bodyPr>
          <a:lstStyle>
            <a:lvl1pPr algn="ctr">
              <a:defRPr sz="2800" baseline="0">
                <a:solidFill>
                  <a:schemeClr val="bg1"/>
                </a:solidFill>
              </a:defRPr>
            </a:lvl1pPr>
          </a:lstStyle>
          <a:p>
            <a:r>
              <a:rPr lang="en-US"/>
              <a:t>WE PROTECT WHAT MATTERS MOST</a:t>
            </a:r>
            <a:endParaRPr lang="ru-RU" dirty="0"/>
          </a:p>
        </p:txBody>
      </p:sp>
      <p:pic>
        <p:nvPicPr>
          <p:cNvPr id="3" name="Рисунок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121948" y="4538909"/>
            <a:ext cx="1929630" cy="534948"/>
          </a:xfrm>
          <a:prstGeom prst="rect">
            <a:avLst/>
          </a:prstGeom>
        </p:spPr>
      </p:pic>
    </p:spTree>
    <p:extLst>
      <p:ext uri="{BB962C8B-B14F-4D97-AF65-F5344CB8AC3E}">
        <p14:creationId xmlns:p14="http://schemas.microsoft.com/office/powerpoint/2010/main" val="307038713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Final_slide_We_protect_20year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hasCustomPrompt="1"/>
          </p:nvPr>
        </p:nvSpPr>
        <p:spPr>
          <a:xfrm>
            <a:off x="2689892" y="2673856"/>
            <a:ext cx="6793742" cy="777556"/>
          </a:xfrm>
        </p:spPr>
        <p:txBody>
          <a:bodyPr wrap="square" lIns="0" tIns="0" rIns="0" bIns="0" anchor="t" anchorCtr="0">
            <a:noAutofit/>
          </a:bodyPr>
          <a:lstStyle>
            <a:lvl1pPr algn="ctr">
              <a:defRPr sz="2800" baseline="0">
                <a:solidFill>
                  <a:schemeClr val="bg1"/>
                </a:solidFill>
              </a:defRPr>
            </a:lvl1pPr>
          </a:lstStyle>
          <a:p>
            <a:pPr lvl="0"/>
            <a:r>
              <a:rPr lang="en-US" dirty="0"/>
              <a:t>IF IT'S IMPORTANT FOR YOU, </a:t>
            </a:r>
            <a:br>
              <a:rPr lang="en-US" dirty="0"/>
            </a:br>
            <a:r>
              <a:rPr lang="en-US" dirty="0"/>
              <a:t>YOU'VE GOT IT PROTECTED.</a:t>
            </a:r>
          </a:p>
        </p:txBody>
      </p:sp>
      <p:pic>
        <p:nvPicPr>
          <p:cNvPr id="7" name="Рисунок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227036" y="3930841"/>
            <a:ext cx="1719454" cy="476682"/>
          </a:xfrm>
          <a:prstGeom prst="rect">
            <a:avLst/>
          </a:prstGeom>
        </p:spPr>
      </p:pic>
    </p:spTree>
    <p:extLst>
      <p:ext uri="{BB962C8B-B14F-4D97-AF65-F5344CB8AC3E}">
        <p14:creationId xmlns:p14="http://schemas.microsoft.com/office/powerpoint/2010/main" val="219774338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Final_slide_Let's_tal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hasCustomPrompt="1"/>
          </p:nvPr>
        </p:nvSpPr>
        <p:spPr>
          <a:xfrm>
            <a:off x="435707" y="3122091"/>
            <a:ext cx="4182938" cy="387798"/>
          </a:xfrm>
        </p:spPr>
        <p:txBody>
          <a:bodyPr wrap="square" lIns="0" tIns="0" rIns="0" bIns="0" anchor="t" anchorCtr="0">
            <a:noAutofit/>
          </a:bodyPr>
          <a:lstStyle>
            <a:lvl1pPr algn="l">
              <a:defRPr sz="3200" baseline="0">
                <a:solidFill>
                  <a:schemeClr val="bg1"/>
                </a:solidFill>
              </a:defRPr>
            </a:lvl1pPr>
          </a:lstStyle>
          <a:p>
            <a:r>
              <a:rPr lang="en-US" dirty="0"/>
              <a:t>Let’s Talk?</a:t>
            </a:r>
            <a:endParaRPr lang="ru-RU" dirty="0"/>
          </a:p>
        </p:txBody>
      </p:sp>
      <p:sp>
        <p:nvSpPr>
          <p:cNvPr id="4" name="Текст 6"/>
          <p:cNvSpPr>
            <a:spLocks noGrp="1"/>
          </p:cNvSpPr>
          <p:nvPr>
            <p:ph type="body" sz="quarter" idx="52" hasCustomPrompt="1"/>
          </p:nvPr>
        </p:nvSpPr>
        <p:spPr>
          <a:xfrm>
            <a:off x="434976" y="3940954"/>
            <a:ext cx="4183669" cy="1128514"/>
          </a:xfrm>
        </p:spPr>
        <p:txBody>
          <a:bodyPr wrap="square" lIns="0" tIns="0" rIns="0" bIns="0" anchor="t" anchorCtr="0">
            <a:noAutofit/>
          </a:bodyPr>
          <a:lstStyle>
            <a:lvl1pPr marL="0" indent="0" algn="l">
              <a:lnSpc>
                <a:spcPct val="100000"/>
              </a:lnSpc>
              <a:spcBef>
                <a:spcPts val="100"/>
              </a:spcBef>
              <a:buFontTx/>
              <a:buNone/>
              <a:defRPr sz="1400" b="0" baseline="0">
                <a:solidFill>
                  <a:schemeClr val="bg1"/>
                </a:solidFill>
                <a:latin typeface="+mn-lt"/>
              </a:defRPr>
            </a:lvl1pPr>
          </a:lstStyle>
          <a:p>
            <a:pPr lvl="0"/>
            <a:r>
              <a:rPr lang="en-US" dirty="0"/>
              <a:t>Kaspersky Lab HQ</a:t>
            </a:r>
          </a:p>
          <a:p>
            <a:pPr lvl="0"/>
            <a:r>
              <a:rPr lang="en-US" dirty="0"/>
              <a:t>39A/3 </a:t>
            </a:r>
            <a:r>
              <a:rPr lang="en-US" dirty="0" err="1"/>
              <a:t>Leningradskoe</a:t>
            </a:r>
            <a:r>
              <a:rPr lang="en-US" dirty="0"/>
              <a:t> </a:t>
            </a:r>
            <a:r>
              <a:rPr lang="en-US" dirty="0" err="1"/>
              <a:t>Shosse</a:t>
            </a:r>
            <a:endParaRPr lang="en-US" dirty="0"/>
          </a:p>
          <a:p>
            <a:pPr lvl="0"/>
            <a:r>
              <a:rPr lang="en-US" dirty="0"/>
              <a:t>Moscow, 125212, Russian Federation</a:t>
            </a:r>
          </a:p>
          <a:p>
            <a:pPr lvl="0"/>
            <a:r>
              <a:rPr lang="en-US" dirty="0"/>
              <a:t>Tel: +7 (495) 797-8700</a:t>
            </a:r>
          </a:p>
          <a:p>
            <a:pPr lvl="0"/>
            <a:r>
              <a:rPr lang="en-US" dirty="0"/>
              <a:t>www.kaspersky.com</a:t>
            </a:r>
            <a:endParaRPr lang="ru-RU" dirty="0"/>
          </a:p>
        </p:txBody>
      </p:sp>
      <p:pic>
        <p:nvPicPr>
          <p:cNvPr id="5" name="Рисунок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90153" y="5500533"/>
            <a:ext cx="1493537" cy="414051"/>
          </a:xfrm>
          <a:prstGeom prst="rect">
            <a:avLst/>
          </a:prstGeom>
        </p:spPr>
      </p:pic>
    </p:spTree>
    <p:extLst>
      <p:ext uri="{BB962C8B-B14F-4D97-AF65-F5344CB8AC3E}">
        <p14:creationId xmlns:p14="http://schemas.microsoft.com/office/powerpoint/2010/main" val="146686744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Final_slide_Let's_talk?_20year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hasCustomPrompt="1"/>
          </p:nvPr>
        </p:nvSpPr>
        <p:spPr>
          <a:xfrm>
            <a:off x="435707" y="3122091"/>
            <a:ext cx="4182938" cy="387798"/>
          </a:xfrm>
        </p:spPr>
        <p:txBody>
          <a:bodyPr wrap="square" lIns="0" tIns="0" rIns="0" bIns="0" anchor="t" anchorCtr="0">
            <a:noAutofit/>
          </a:bodyPr>
          <a:lstStyle>
            <a:lvl1pPr algn="l">
              <a:defRPr sz="3200" baseline="0">
                <a:solidFill>
                  <a:schemeClr val="bg1"/>
                </a:solidFill>
              </a:defRPr>
            </a:lvl1pPr>
          </a:lstStyle>
          <a:p>
            <a:r>
              <a:rPr lang="en-US" dirty="0"/>
              <a:t>Let’s Talk?</a:t>
            </a:r>
            <a:endParaRPr lang="ru-RU" dirty="0"/>
          </a:p>
        </p:txBody>
      </p:sp>
      <p:sp>
        <p:nvSpPr>
          <p:cNvPr id="4" name="Текст 6"/>
          <p:cNvSpPr>
            <a:spLocks noGrp="1"/>
          </p:cNvSpPr>
          <p:nvPr>
            <p:ph type="body" sz="quarter" idx="52" hasCustomPrompt="1"/>
          </p:nvPr>
        </p:nvSpPr>
        <p:spPr>
          <a:xfrm>
            <a:off x="434976" y="3940954"/>
            <a:ext cx="4183669" cy="1128514"/>
          </a:xfrm>
        </p:spPr>
        <p:txBody>
          <a:bodyPr wrap="square" lIns="0" tIns="0" rIns="0" bIns="0" anchor="t" anchorCtr="0">
            <a:noAutofit/>
          </a:bodyPr>
          <a:lstStyle>
            <a:lvl1pPr marL="0" indent="0" algn="l">
              <a:lnSpc>
                <a:spcPct val="100000"/>
              </a:lnSpc>
              <a:spcBef>
                <a:spcPts val="100"/>
              </a:spcBef>
              <a:buFontTx/>
              <a:buNone/>
              <a:defRPr sz="1400" b="0" baseline="0">
                <a:solidFill>
                  <a:schemeClr val="bg1"/>
                </a:solidFill>
                <a:latin typeface="+mn-lt"/>
              </a:defRPr>
            </a:lvl1pPr>
          </a:lstStyle>
          <a:p>
            <a:pPr lvl="0"/>
            <a:r>
              <a:rPr lang="en-US" dirty="0"/>
              <a:t>Kaspersky Lab HQ</a:t>
            </a:r>
          </a:p>
          <a:p>
            <a:pPr lvl="0"/>
            <a:r>
              <a:rPr lang="en-US" dirty="0"/>
              <a:t>39A/3 </a:t>
            </a:r>
            <a:r>
              <a:rPr lang="en-US" dirty="0" err="1"/>
              <a:t>Leningradskoe</a:t>
            </a:r>
            <a:r>
              <a:rPr lang="en-US" dirty="0"/>
              <a:t> </a:t>
            </a:r>
            <a:r>
              <a:rPr lang="en-US" dirty="0" err="1"/>
              <a:t>Shosse</a:t>
            </a:r>
            <a:endParaRPr lang="en-US" dirty="0"/>
          </a:p>
          <a:p>
            <a:pPr lvl="0"/>
            <a:r>
              <a:rPr lang="en-US" dirty="0"/>
              <a:t>Moscow, 125212, Russian Federation</a:t>
            </a:r>
          </a:p>
          <a:p>
            <a:pPr lvl="0"/>
            <a:r>
              <a:rPr lang="en-US" dirty="0"/>
              <a:t>Tel: +7 (495) 797-8700</a:t>
            </a:r>
          </a:p>
          <a:p>
            <a:pPr lvl="0"/>
            <a:r>
              <a:rPr lang="en-US" dirty="0"/>
              <a:t>www.kaspersky.com</a:t>
            </a:r>
            <a:endParaRPr lang="ru-RU" dirty="0"/>
          </a:p>
        </p:txBody>
      </p:sp>
      <p:pic>
        <p:nvPicPr>
          <p:cNvPr id="7" name="Рисунок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90153" y="5500533"/>
            <a:ext cx="1493537" cy="414051"/>
          </a:xfrm>
          <a:prstGeom prst="rect">
            <a:avLst/>
          </a:prstGeom>
        </p:spPr>
      </p:pic>
    </p:spTree>
    <p:extLst>
      <p:ext uri="{BB962C8B-B14F-4D97-AF65-F5344CB8AC3E}">
        <p14:creationId xmlns:p14="http://schemas.microsoft.com/office/powerpoint/2010/main" val="110071896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cSld name="object_vv">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4" name="Объект 3"/>
          <p:cNvSpPr>
            <a:spLocks noGrp="1"/>
          </p:cNvSpPr>
          <p:nvPr>
            <p:ph sz="quarter" idx="10"/>
          </p:nvPr>
        </p:nvSpPr>
        <p:spPr>
          <a:xfrm>
            <a:off x="480000" y="1512000"/>
            <a:ext cx="11232000" cy="4320000"/>
          </a:xfrm>
        </p:spPr>
        <p:txBody>
          <a:bodyPr/>
          <a:lstStyle/>
          <a:p>
            <a:pPr lvl="0"/>
            <a:r>
              <a:rPr lang="ru-RU" dirty="0"/>
              <a:t>Образец текста</a:t>
            </a:r>
          </a:p>
          <a:p>
            <a:pPr lvl="1"/>
            <a:r>
              <a:rPr lang="ru-RU" dirty="0"/>
              <a:t>Второй уровень</a:t>
            </a:r>
          </a:p>
        </p:txBody>
      </p:sp>
    </p:spTree>
    <p:extLst>
      <p:ext uri="{BB962C8B-B14F-4D97-AF65-F5344CB8AC3E}">
        <p14:creationId xmlns:p14="http://schemas.microsoft.com/office/powerpoint/2010/main" val="3448122149"/>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1_Final_slide_Let's_talk?">
    <p:bg>
      <p:bgRef idx="1001">
        <a:schemeClr val="bg1"/>
      </p:bgRef>
    </p:bg>
    <p:spTree>
      <p:nvGrpSpPr>
        <p:cNvPr id="1" name=""/>
        <p:cNvGrpSpPr/>
        <p:nvPr/>
      </p:nvGrpSpPr>
      <p:grpSpPr>
        <a:xfrm>
          <a:off x="0" y="0"/>
          <a:ext cx="0" cy="0"/>
          <a:chOff x="0" y="0"/>
          <a:chExt cx="0" cy="0"/>
        </a:xfrm>
      </p:grpSpPr>
      <p:pic>
        <p:nvPicPr>
          <p:cNvPr id="9" name="Рисунок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pic>
        <p:nvPicPr>
          <p:cNvPr id="8" name="Рисунок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12737" y="5792755"/>
            <a:ext cx="1645547" cy="456192"/>
          </a:xfrm>
          <a:prstGeom prst="rect">
            <a:avLst/>
          </a:prstGeom>
        </p:spPr>
      </p:pic>
      <p:sp>
        <p:nvSpPr>
          <p:cNvPr id="6" name="Заголовок 5"/>
          <p:cNvSpPr>
            <a:spLocks noGrp="1"/>
          </p:cNvSpPr>
          <p:nvPr>
            <p:ph type="title" hasCustomPrompt="1"/>
          </p:nvPr>
        </p:nvSpPr>
        <p:spPr>
          <a:xfrm>
            <a:off x="688258" y="3092298"/>
            <a:ext cx="4100052" cy="673404"/>
          </a:xfrm>
        </p:spPr>
        <p:txBody>
          <a:bodyPr lIns="0" tIns="0" rIns="0" bIns="0">
            <a:normAutofit/>
          </a:bodyPr>
          <a:lstStyle>
            <a:lvl1pPr algn="l">
              <a:defRPr sz="2667" b="1" baseline="0">
                <a:solidFill>
                  <a:schemeClr val="tx1"/>
                </a:solidFill>
              </a:defRPr>
            </a:lvl1pPr>
          </a:lstStyle>
          <a:p>
            <a:r>
              <a:rPr lang="en-US" dirty="0"/>
              <a:t>LET’S TALK?</a:t>
            </a:r>
            <a:endParaRPr lang="ru-RU" dirty="0"/>
          </a:p>
        </p:txBody>
      </p:sp>
      <p:sp>
        <p:nvSpPr>
          <p:cNvPr id="7" name="Объект 2"/>
          <p:cNvSpPr>
            <a:spLocks noGrp="1"/>
          </p:cNvSpPr>
          <p:nvPr>
            <p:ph sz="quarter" idx="27" hasCustomPrompt="1"/>
          </p:nvPr>
        </p:nvSpPr>
        <p:spPr>
          <a:xfrm>
            <a:off x="688258" y="4076071"/>
            <a:ext cx="4100052" cy="1321840"/>
          </a:xfrm>
        </p:spPr>
        <p:txBody>
          <a:bodyPr lIns="0" tIns="0" rIns="0" bIns="0" anchor="t" anchorCtr="0">
            <a:noAutofit/>
          </a:bodyPr>
          <a:lstStyle>
            <a:lvl1pPr algn="l">
              <a:lnSpc>
                <a:spcPts val="2000"/>
              </a:lnSpc>
              <a:spcBef>
                <a:spcPts val="0"/>
              </a:spcBef>
              <a:defRPr sz="1600" b="0">
                <a:solidFill>
                  <a:schemeClr val="tx1"/>
                </a:solidFill>
                <a:latin typeface="+mn-lt"/>
              </a:defRPr>
            </a:lvl1pPr>
          </a:lstStyle>
          <a:p>
            <a:pPr lvl="0"/>
            <a:r>
              <a:rPr lang="en-US" dirty="0"/>
              <a:t>Kaspersky Lab HQ</a:t>
            </a:r>
          </a:p>
          <a:p>
            <a:pPr lvl="0"/>
            <a:r>
              <a:rPr lang="en-US" dirty="0"/>
              <a:t>39A/3 </a:t>
            </a:r>
            <a:r>
              <a:rPr lang="en-US" dirty="0" err="1"/>
              <a:t>Leningradskoe</a:t>
            </a:r>
            <a:r>
              <a:rPr lang="en-US" dirty="0"/>
              <a:t> </a:t>
            </a:r>
            <a:r>
              <a:rPr lang="en-US" dirty="0" err="1"/>
              <a:t>Shosse</a:t>
            </a:r>
            <a:endParaRPr lang="en-US" dirty="0"/>
          </a:p>
          <a:p>
            <a:pPr lvl="0"/>
            <a:r>
              <a:rPr lang="en-US" dirty="0"/>
              <a:t>Moscow, 125212, Russian Federation</a:t>
            </a:r>
          </a:p>
          <a:p>
            <a:pPr lvl="0"/>
            <a:r>
              <a:rPr lang="en-US" dirty="0"/>
              <a:t>Tel: +7 (495) 797-8700</a:t>
            </a:r>
          </a:p>
          <a:p>
            <a:pPr lvl="0"/>
            <a:r>
              <a:rPr lang="en-US" dirty="0"/>
              <a:t>www.kaspersky.com</a:t>
            </a:r>
          </a:p>
        </p:txBody>
      </p:sp>
    </p:spTree>
    <p:extLst>
      <p:ext uri="{BB962C8B-B14F-4D97-AF65-F5344CB8AC3E}">
        <p14:creationId xmlns:p14="http://schemas.microsoft.com/office/powerpoint/2010/main" val="2745364306"/>
      </p:ext>
    </p:extLst>
  </p:cSld>
  <p:clrMapOvr>
    <a:overrideClrMapping bg1="dk1" tx1="lt1" bg2="dk2" tx2="lt2" accent1="accent1" accent2="accent2" accent3="accent3" accent4="accent4" accent5="accent5" accent6="accent6" hlink="hlink" folHlink="folHlink"/>
  </p:clrMapOvr>
  <p:transition spd="slow">
    <p:push/>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Our principles - icons">
    <p:spTree>
      <p:nvGrpSpPr>
        <p:cNvPr id="1" name=""/>
        <p:cNvGrpSpPr/>
        <p:nvPr/>
      </p:nvGrpSpPr>
      <p:grpSpPr>
        <a:xfrm>
          <a:off x="0" y="0"/>
          <a:ext cx="0" cy="0"/>
          <a:chOff x="0" y="0"/>
          <a:chExt cx="0" cy="0"/>
        </a:xfrm>
      </p:grpSpPr>
      <p:sp>
        <p:nvSpPr>
          <p:cNvPr id="4" name="Дата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352AB92-F018-4E94-AF74-C18C24726CB4}" type="datetime1">
              <a:rPr kumimoji="0" lang="ru-RU" sz="1800" b="0" i="0" u="none" strike="noStrike" kern="1200" cap="none" spc="0" normalizeH="0" baseline="0" noProof="0" smtClean="0">
                <a:ln>
                  <a:noFill/>
                </a:ln>
                <a:solidFill>
                  <a:srgbClr val="C8C8C8"/>
                </a:solidFill>
                <a:effectLst/>
                <a:uLnTx/>
                <a:uFillTx/>
                <a:latin typeface="Arial" panose="020B0604020202020204"/>
                <a:ea typeface="+mn-ea"/>
                <a:cs typeface="+mn-cs"/>
              </a:rPr>
              <a:t>22.09.2023</a:t>
            </a:fld>
            <a:endParaRPr kumimoji="0" lang="ru-RU" sz="1800" b="0" i="0" u="none" strike="noStrike" kern="1200" cap="none" spc="0" normalizeH="0" baseline="0" noProof="0">
              <a:ln>
                <a:noFill/>
              </a:ln>
              <a:solidFill>
                <a:srgbClr val="C8C8C8"/>
              </a:solidFill>
              <a:effectLst/>
              <a:uLnTx/>
              <a:uFillTx/>
              <a:latin typeface="Arial" panose="020B0604020202020204"/>
              <a:ea typeface="+mn-ea"/>
              <a:cs typeface="+mn-cs"/>
            </a:endParaRPr>
          </a:p>
        </p:txBody>
      </p:sp>
      <p:sp>
        <p:nvSpPr>
          <p:cNvPr id="5" name="Нижний колонтитул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srgbClr val="C8C8C8"/>
              </a:solidFill>
              <a:effectLst/>
              <a:uLnTx/>
              <a:uFillTx/>
              <a:latin typeface="Arial" panose="020B0604020202020204"/>
              <a:ea typeface="+mn-ea"/>
              <a:cs typeface="+mn-cs"/>
            </a:endParaRPr>
          </a:p>
        </p:txBody>
      </p:sp>
      <p:sp>
        <p:nvSpPr>
          <p:cNvPr id="6" name="Номер слайда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105C08D-A2BB-4D6F-92A2-2CA9551ABFC2}" type="slidenum">
              <a:rPr kumimoji="0" lang="ru-RU" sz="1800" b="0" i="0" u="none" strike="noStrike" kern="1200" cap="none" spc="0" normalizeH="0" baseline="0" noProof="0" smtClean="0">
                <a:ln>
                  <a:noFill/>
                </a:ln>
                <a:solidFill>
                  <a:srgbClr val="C8C8C8"/>
                </a:solidFill>
                <a:effectLst/>
                <a:uLnTx/>
                <a:uFillTx/>
                <a:latin typeface="Arial" panose="020B06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ru-RU" sz="1800" b="0" i="0" u="none" strike="noStrike" kern="1200" cap="none" spc="0" normalizeH="0" baseline="0" noProof="0">
              <a:ln>
                <a:noFill/>
              </a:ln>
              <a:solidFill>
                <a:srgbClr val="C8C8C8"/>
              </a:solidFill>
              <a:effectLst/>
              <a:uLnTx/>
              <a:uFillTx/>
              <a:latin typeface="Arial" panose="020B0604020202020204"/>
              <a:ea typeface="+mn-ea"/>
              <a:cs typeface="+mn-cs"/>
            </a:endParaRPr>
          </a:p>
        </p:txBody>
      </p:sp>
      <p:sp>
        <p:nvSpPr>
          <p:cNvPr id="7" name="Рисунок 9"/>
          <p:cNvSpPr>
            <a:spLocks noGrp="1"/>
          </p:cNvSpPr>
          <p:nvPr>
            <p:ph type="pic" sz="quarter" idx="18"/>
          </p:nvPr>
        </p:nvSpPr>
        <p:spPr>
          <a:xfrm>
            <a:off x="434976" y="1963457"/>
            <a:ext cx="1931081" cy="1116173"/>
          </a:xfrm>
        </p:spPr>
        <p:txBody>
          <a:bodyPr/>
          <a:lstStyle>
            <a:lvl1pPr marL="0" indent="0">
              <a:buNone/>
              <a:defRPr/>
            </a:lvl1pPr>
          </a:lstStyle>
          <a:p>
            <a:endParaRPr lang="ru-RU" dirty="0"/>
          </a:p>
        </p:txBody>
      </p:sp>
      <p:sp>
        <p:nvSpPr>
          <p:cNvPr id="8" name="Рисунок 9"/>
          <p:cNvSpPr>
            <a:spLocks noGrp="1"/>
          </p:cNvSpPr>
          <p:nvPr>
            <p:ph type="pic" sz="quarter" idx="25"/>
          </p:nvPr>
        </p:nvSpPr>
        <p:spPr>
          <a:xfrm>
            <a:off x="2781924" y="1963457"/>
            <a:ext cx="1931081" cy="1116173"/>
          </a:xfrm>
        </p:spPr>
        <p:txBody>
          <a:bodyPr/>
          <a:lstStyle>
            <a:lvl1pPr marL="0" indent="0">
              <a:buFontTx/>
              <a:buNone/>
              <a:defRPr/>
            </a:lvl1pPr>
          </a:lstStyle>
          <a:p>
            <a:endParaRPr lang="ru-RU" dirty="0"/>
          </a:p>
        </p:txBody>
      </p:sp>
      <p:sp>
        <p:nvSpPr>
          <p:cNvPr id="9" name="Рисунок 9"/>
          <p:cNvSpPr>
            <a:spLocks noGrp="1"/>
          </p:cNvSpPr>
          <p:nvPr>
            <p:ph type="pic" sz="quarter" idx="26"/>
          </p:nvPr>
        </p:nvSpPr>
        <p:spPr>
          <a:xfrm>
            <a:off x="5128872" y="1963457"/>
            <a:ext cx="1931081" cy="1116173"/>
          </a:xfrm>
        </p:spPr>
        <p:txBody>
          <a:bodyPr/>
          <a:lstStyle>
            <a:lvl1pPr marL="0" indent="0">
              <a:buFontTx/>
              <a:buNone/>
              <a:defRPr/>
            </a:lvl1pPr>
          </a:lstStyle>
          <a:p>
            <a:endParaRPr lang="ru-RU"/>
          </a:p>
        </p:txBody>
      </p:sp>
      <p:sp>
        <p:nvSpPr>
          <p:cNvPr id="10" name="Рисунок 9"/>
          <p:cNvSpPr>
            <a:spLocks noGrp="1"/>
          </p:cNvSpPr>
          <p:nvPr>
            <p:ph type="pic" sz="quarter" idx="27"/>
          </p:nvPr>
        </p:nvSpPr>
        <p:spPr>
          <a:xfrm>
            <a:off x="7475820" y="1963457"/>
            <a:ext cx="1931081" cy="1116173"/>
          </a:xfrm>
        </p:spPr>
        <p:txBody>
          <a:bodyPr/>
          <a:lstStyle>
            <a:lvl1pPr marL="0" indent="0">
              <a:buFontTx/>
              <a:buNone/>
              <a:defRPr/>
            </a:lvl1pPr>
          </a:lstStyle>
          <a:p>
            <a:endParaRPr lang="ru-RU"/>
          </a:p>
        </p:txBody>
      </p:sp>
      <p:sp>
        <p:nvSpPr>
          <p:cNvPr id="11" name="Рисунок 9"/>
          <p:cNvSpPr>
            <a:spLocks noGrp="1"/>
          </p:cNvSpPr>
          <p:nvPr>
            <p:ph type="pic" sz="quarter" idx="28"/>
          </p:nvPr>
        </p:nvSpPr>
        <p:spPr>
          <a:xfrm>
            <a:off x="9822769" y="1963457"/>
            <a:ext cx="1931081" cy="1116173"/>
          </a:xfrm>
        </p:spPr>
        <p:txBody>
          <a:bodyPr/>
          <a:lstStyle>
            <a:lvl1pPr marL="0" indent="0">
              <a:buFontTx/>
              <a:buNone/>
              <a:defRPr/>
            </a:lvl1pPr>
          </a:lstStyle>
          <a:p>
            <a:endParaRPr lang="ru-RU"/>
          </a:p>
        </p:txBody>
      </p:sp>
      <p:sp>
        <p:nvSpPr>
          <p:cNvPr id="12" name="Текст 6"/>
          <p:cNvSpPr>
            <a:spLocks noGrp="1"/>
          </p:cNvSpPr>
          <p:nvPr>
            <p:ph type="body" sz="quarter" idx="30" hasCustomPrompt="1"/>
          </p:nvPr>
        </p:nvSpPr>
        <p:spPr>
          <a:xfrm>
            <a:off x="434976" y="3379740"/>
            <a:ext cx="1931081" cy="215444"/>
          </a:xfrm>
        </p:spPr>
        <p:txBody>
          <a:bodyPr wrap="square" lIns="0" tIns="0" rIns="0" bIns="0">
            <a:spAutoFit/>
          </a:bodyPr>
          <a:lstStyle>
            <a:lvl1pPr marL="0" indent="0">
              <a:lnSpc>
                <a:spcPct val="100000"/>
              </a:lnSpc>
              <a:buFontTx/>
              <a:buNone/>
              <a:defRPr sz="1400" b="0" baseline="0">
                <a:solidFill>
                  <a:schemeClr val="tx1"/>
                </a:solidFill>
                <a:latin typeface="+mn-lt"/>
              </a:defRPr>
            </a:lvl1pPr>
          </a:lstStyle>
          <a:p>
            <a:pPr lvl="0"/>
            <a:r>
              <a:rPr lang="en-US" dirty="0"/>
              <a:t>Text</a:t>
            </a:r>
            <a:endParaRPr lang="ru-RU" dirty="0"/>
          </a:p>
        </p:txBody>
      </p:sp>
      <p:sp>
        <p:nvSpPr>
          <p:cNvPr id="13" name="Текст 6"/>
          <p:cNvSpPr>
            <a:spLocks noGrp="1"/>
          </p:cNvSpPr>
          <p:nvPr>
            <p:ph type="body" sz="quarter" idx="31" hasCustomPrompt="1"/>
          </p:nvPr>
        </p:nvSpPr>
        <p:spPr>
          <a:xfrm>
            <a:off x="2781924" y="3379740"/>
            <a:ext cx="1931081" cy="215444"/>
          </a:xfrm>
        </p:spPr>
        <p:txBody>
          <a:bodyPr wrap="square" lIns="0" tIns="0" rIns="0" bIns="0">
            <a:spAutoFit/>
          </a:bodyPr>
          <a:lstStyle>
            <a:lvl1pPr marL="0" indent="0">
              <a:lnSpc>
                <a:spcPct val="100000"/>
              </a:lnSpc>
              <a:buFontTx/>
              <a:buNone/>
              <a:defRPr sz="1400" b="0" baseline="0">
                <a:solidFill>
                  <a:schemeClr val="tx1"/>
                </a:solidFill>
                <a:latin typeface="+mn-lt"/>
              </a:defRPr>
            </a:lvl1pPr>
          </a:lstStyle>
          <a:p>
            <a:pPr lvl="0"/>
            <a:r>
              <a:rPr lang="en-US" dirty="0"/>
              <a:t>Text</a:t>
            </a:r>
            <a:endParaRPr lang="ru-RU" dirty="0"/>
          </a:p>
        </p:txBody>
      </p:sp>
      <p:sp>
        <p:nvSpPr>
          <p:cNvPr id="14" name="Текст 6"/>
          <p:cNvSpPr>
            <a:spLocks noGrp="1"/>
          </p:cNvSpPr>
          <p:nvPr>
            <p:ph type="body" sz="quarter" idx="32" hasCustomPrompt="1"/>
          </p:nvPr>
        </p:nvSpPr>
        <p:spPr>
          <a:xfrm>
            <a:off x="5128872" y="3379740"/>
            <a:ext cx="1931081" cy="215444"/>
          </a:xfrm>
        </p:spPr>
        <p:txBody>
          <a:bodyPr wrap="square" lIns="0" tIns="0" rIns="0" bIns="0">
            <a:spAutoFit/>
          </a:bodyPr>
          <a:lstStyle>
            <a:lvl1pPr marL="0" indent="0">
              <a:lnSpc>
                <a:spcPct val="100000"/>
              </a:lnSpc>
              <a:buFontTx/>
              <a:buNone/>
              <a:defRPr sz="1400" b="0" baseline="0">
                <a:solidFill>
                  <a:schemeClr val="tx1"/>
                </a:solidFill>
                <a:latin typeface="+mn-lt"/>
              </a:defRPr>
            </a:lvl1pPr>
          </a:lstStyle>
          <a:p>
            <a:pPr lvl="0"/>
            <a:r>
              <a:rPr lang="en-US" dirty="0"/>
              <a:t>Text</a:t>
            </a:r>
            <a:endParaRPr lang="ru-RU" dirty="0"/>
          </a:p>
        </p:txBody>
      </p:sp>
      <p:sp>
        <p:nvSpPr>
          <p:cNvPr id="15" name="Текст 6"/>
          <p:cNvSpPr>
            <a:spLocks noGrp="1"/>
          </p:cNvSpPr>
          <p:nvPr>
            <p:ph type="body" sz="quarter" idx="33" hasCustomPrompt="1"/>
          </p:nvPr>
        </p:nvSpPr>
        <p:spPr>
          <a:xfrm>
            <a:off x="7475820" y="3379740"/>
            <a:ext cx="1931081" cy="215444"/>
          </a:xfrm>
        </p:spPr>
        <p:txBody>
          <a:bodyPr wrap="square" lIns="0" tIns="0" rIns="0" bIns="0">
            <a:spAutoFit/>
          </a:bodyPr>
          <a:lstStyle>
            <a:lvl1pPr marL="0" indent="0">
              <a:lnSpc>
                <a:spcPct val="100000"/>
              </a:lnSpc>
              <a:buFontTx/>
              <a:buNone/>
              <a:defRPr sz="1400" b="0" baseline="0">
                <a:solidFill>
                  <a:schemeClr val="tx1"/>
                </a:solidFill>
                <a:latin typeface="+mn-lt"/>
              </a:defRPr>
            </a:lvl1pPr>
          </a:lstStyle>
          <a:p>
            <a:pPr lvl="0"/>
            <a:r>
              <a:rPr lang="en-US" dirty="0"/>
              <a:t>Text</a:t>
            </a:r>
            <a:endParaRPr lang="ru-RU" dirty="0"/>
          </a:p>
        </p:txBody>
      </p:sp>
      <p:sp>
        <p:nvSpPr>
          <p:cNvPr id="16" name="Текст 6"/>
          <p:cNvSpPr>
            <a:spLocks noGrp="1"/>
          </p:cNvSpPr>
          <p:nvPr>
            <p:ph type="body" sz="quarter" idx="34" hasCustomPrompt="1"/>
          </p:nvPr>
        </p:nvSpPr>
        <p:spPr>
          <a:xfrm>
            <a:off x="9822769" y="3379740"/>
            <a:ext cx="1931081" cy="215444"/>
          </a:xfrm>
        </p:spPr>
        <p:txBody>
          <a:bodyPr wrap="square" lIns="0" tIns="0" rIns="0" bIns="0">
            <a:spAutoFit/>
          </a:bodyPr>
          <a:lstStyle>
            <a:lvl1pPr marL="0" indent="0">
              <a:lnSpc>
                <a:spcPct val="100000"/>
              </a:lnSpc>
              <a:buFontTx/>
              <a:buNone/>
              <a:defRPr sz="1400" b="0" baseline="0">
                <a:solidFill>
                  <a:schemeClr val="tx1"/>
                </a:solidFill>
                <a:latin typeface="+mn-lt"/>
              </a:defRPr>
            </a:lvl1pPr>
          </a:lstStyle>
          <a:p>
            <a:pPr lvl="0"/>
            <a:r>
              <a:rPr lang="en-US" dirty="0"/>
              <a:t>Text</a:t>
            </a:r>
            <a:endParaRPr lang="ru-RU" dirty="0"/>
          </a:p>
        </p:txBody>
      </p:sp>
      <p:sp>
        <p:nvSpPr>
          <p:cNvPr id="3" name="Заголовок 2"/>
          <p:cNvSpPr>
            <a:spLocks noGrp="1"/>
          </p:cNvSpPr>
          <p:nvPr>
            <p:ph type="title" hasCustomPrompt="1"/>
          </p:nvPr>
        </p:nvSpPr>
        <p:spPr/>
        <p:txBody>
          <a:bodyPr/>
          <a:lstStyle/>
          <a:p>
            <a:r>
              <a:rPr lang="ru-RU" dirty="0"/>
              <a:t>Образец Заголовка</a:t>
            </a:r>
          </a:p>
        </p:txBody>
      </p:sp>
    </p:spTree>
    <p:extLst>
      <p:ext uri="{BB962C8B-B14F-4D97-AF65-F5344CB8AC3E}">
        <p14:creationId xmlns:p14="http://schemas.microsoft.com/office/powerpoint/2010/main" val="510674246"/>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ru-R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ru-RU"/>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32011F2-D0DB-4476-84C3-67C313642D19}" type="datetime1">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22.09.2023</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962605-41D5-411F-80AF-BAB655ED8531}" type="slidenum">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940793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ru-R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43BD3A7-A9BA-4F69-82FD-F65D8729DB77}" type="datetime1">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22.09.2023</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962605-41D5-411F-80AF-BAB655ED8531}" type="slidenum">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2404122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ru-R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51F9EE8-23A8-43A0-B916-D046A9A3C802}" type="datetime1">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22.09.2023</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962605-41D5-411F-80AF-BAB655ED8531}" type="slidenum">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30380062"/>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ru-RU"/>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7B94AAB-701E-4C6E-B395-88F1346E791E}" type="datetime1">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22.09.2023</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962605-41D5-411F-80AF-BAB655ED8531}" type="slidenum">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6952790"/>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ru-R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29FF42D-5769-4AC7-BFC7-15E1DE3FD394}" type="datetime1">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22.09.2023</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962605-41D5-411F-80AF-BAB655ED8531}" type="slidenum">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4407134"/>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ru-RU"/>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83E99FC-BBED-4EA8-812E-3C4324B5C68F}" type="datetime1">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22.09.2023</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962605-41D5-411F-80AF-BAB655ED8531}" type="slidenum">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64802978"/>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2904F13-A9F4-448C-A89E-70E292DE0C14}" type="datetime1">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22.09.2023</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962605-41D5-411F-80AF-BAB655ED8531}" type="slidenum">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798687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ru-R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FC305F1-CC5A-46DF-AF00-521C0DCA7552}" type="datetime1">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22.09.2023</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962605-41D5-411F-80AF-BAB655ED8531}" type="slidenum">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019957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ru-R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655AE1A-6855-40FF-A746-45BD265856EC}" type="datetime1">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22.09.2023</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962605-41D5-411F-80AF-BAB655ED8531}" type="slidenum">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58922399"/>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ru-R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EA88BEA-753B-4C68-B934-DA145A57B189}" type="datetime1">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22.09.2023</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962605-41D5-411F-80AF-BAB655ED8531}" type="slidenum">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1547575"/>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ru-R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53E4492-49F7-40B6-998E-FA76BA32C4C5}" type="datetime1">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22.09.2023</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962605-41D5-411F-80AF-BAB655ED8531}" type="slidenum">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432947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userDrawn="1">
  <p:cSld name="intro/outr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ext Placeholder 3"/>
          <p:cNvSpPr>
            <a:spLocks noGrp="1"/>
          </p:cNvSpPr>
          <p:nvPr>
            <p:ph type="body" sz="quarter" idx="10" hasCustomPrompt="1"/>
          </p:nvPr>
        </p:nvSpPr>
        <p:spPr>
          <a:xfrm>
            <a:off x="833796" y="2990515"/>
            <a:ext cx="10440000" cy="876971"/>
          </a:xfrm>
        </p:spPr>
        <p:txBody>
          <a:bodyPr lIns="0" anchor="ctr">
            <a:spAutoFit/>
          </a:bodyPr>
          <a:lstStyle>
            <a:lvl1pPr algn="l">
              <a:lnSpc>
                <a:spcPts val="6000"/>
              </a:lnSpc>
              <a:defRPr sz="6000" baseline="0">
                <a:solidFill>
                  <a:schemeClr val="bg1"/>
                </a:solidFill>
                <a:latin typeface="Kaspersky Meduim" panose="020B0604020202020204" charset="0"/>
                <a:cs typeface="Segoe UI Semibold" panose="020B0702040204020203" pitchFamily="34" charset="0"/>
              </a:defRPr>
            </a:lvl1pPr>
          </a:lstStyle>
          <a:p>
            <a:pPr lvl="0"/>
            <a:r>
              <a:rPr lang="en-US" dirty="0"/>
              <a:t>Main title</a:t>
            </a:r>
            <a:endParaRPr lang="ru-RU" dirty="0"/>
          </a:p>
        </p:txBody>
      </p:sp>
      <p:pic>
        <p:nvPicPr>
          <p:cNvPr id="17" name="Picture 1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76000" y="726675"/>
            <a:ext cx="2160000" cy="423360"/>
          </a:xfrm>
          <a:prstGeom prst="rect">
            <a:avLst/>
          </a:prstGeom>
        </p:spPr>
      </p:pic>
      <p:sp>
        <p:nvSpPr>
          <p:cNvPr id="6" name="Text Placeholder 5"/>
          <p:cNvSpPr>
            <a:spLocks noGrp="1"/>
          </p:cNvSpPr>
          <p:nvPr>
            <p:ph type="body" sz="quarter" idx="11" hasCustomPrompt="1"/>
          </p:nvPr>
        </p:nvSpPr>
        <p:spPr>
          <a:xfrm>
            <a:off x="833796" y="5466388"/>
            <a:ext cx="10440000" cy="816536"/>
          </a:xfrm>
        </p:spPr>
        <p:txBody>
          <a:bodyPr lIns="0" anchor="b">
            <a:normAutofit/>
          </a:bodyPr>
          <a:lstStyle>
            <a:lvl1pPr algn="l">
              <a:defRPr sz="2400">
                <a:solidFill>
                  <a:schemeClr val="bg1"/>
                </a:solidFill>
              </a:defRPr>
            </a:lvl1pPr>
          </a:lstStyle>
          <a:p>
            <a:pPr lvl="0"/>
            <a:r>
              <a:rPr lang="en-US" dirty="0"/>
              <a:t>Subtitle</a:t>
            </a:r>
            <a:endParaRPr lang="ru-RU" dirty="0"/>
          </a:p>
        </p:txBody>
      </p:sp>
    </p:spTree>
    <p:extLst>
      <p:ext uri="{BB962C8B-B14F-4D97-AF65-F5344CB8AC3E}">
        <p14:creationId xmlns:p14="http://schemas.microsoft.com/office/powerpoint/2010/main" val="21483011"/>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userDrawn="1">
  <p:cSld name="text">
    <p:bg>
      <p:bgPr>
        <a:solidFill>
          <a:schemeClr val="bg1"/>
        </a:solidFill>
        <a:effectLst/>
      </p:bgPr>
    </p:bg>
    <p:spTree>
      <p:nvGrpSpPr>
        <p:cNvPr id="1" name=""/>
        <p:cNvGrpSpPr/>
        <p:nvPr/>
      </p:nvGrpSpPr>
      <p:grpSpPr>
        <a:xfrm>
          <a:off x="0" y="0"/>
          <a:ext cx="0" cy="0"/>
          <a:chOff x="0" y="0"/>
          <a:chExt cx="0" cy="0"/>
        </a:xfrm>
      </p:grpSpPr>
      <p:sp>
        <p:nvSpPr>
          <p:cNvPr id="8" name="Text Placeholder 3"/>
          <p:cNvSpPr>
            <a:spLocks noGrp="1"/>
          </p:cNvSpPr>
          <p:nvPr>
            <p:ph type="body" sz="quarter" idx="10" hasCustomPrompt="1"/>
          </p:nvPr>
        </p:nvSpPr>
        <p:spPr>
          <a:xfrm>
            <a:off x="833796" y="616571"/>
            <a:ext cx="10440000" cy="707886"/>
          </a:xfrm>
        </p:spPr>
        <p:txBody>
          <a:bodyPr lIns="0" anchor="t">
            <a:spAutoFit/>
          </a:bodyPr>
          <a:lstStyle>
            <a:lvl1pPr algn="l">
              <a:lnSpc>
                <a:spcPct val="100000"/>
              </a:lnSpc>
              <a:defRPr sz="4000" baseline="0">
                <a:solidFill>
                  <a:schemeClr val="tx1"/>
                </a:solidFill>
                <a:latin typeface="Kaspersky Meduim" panose="020B0604020202020204" charset="0"/>
                <a:cs typeface="Segoe UI Semibold" panose="020B0702040204020203" pitchFamily="34" charset="0"/>
              </a:defRPr>
            </a:lvl1pPr>
          </a:lstStyle>
          <a:p>
            <a:pPr lvl="0"/>
            <a:r>
              <a:rPr lang="en-US" dirty="0"/>
              <a:t>Chapter Title</a:t>
            </a:r>
            <a:endParaRPr lang="ru-RU" dirty="0"/>
          </a:p>
        </p:txBody>
      </p:sp>
      <p:sp>
        <p:nvSpPr>
          <p:cNvPr id="6" name="Footer Placeholder 4"/>
          <p:cNvSpPr>
            <a:spLocks noGrp="1"/>
          </p:cNvSpPr>
          <p:nvPr>
            <p:ph type="ftr" sz="quarter" idx="3"/>
          </p:nvPr>
        </p:nvSpPr>
        <p:spPr>
          <a:xfrm>
            <a:off x="833796" y="5849256"/>
            <a:ext cx="10440000" cy="390973"/>
          </a:xfrm>
          <a:prstGeom prst="rect">
            <a:avLst/>
          </a:prstGeom>
        </p:spPr>
        <p:txBody>
          <a:bodyPr vert="horz" lIns="0" tIns="45720" rIns="91440" bIns="45720" rtlCol="0" anchor="b"/>
          <a:lstStyle>
            <a:lvl1pPr algn="l">
              <a:defRPr sz="1200">
                <a:solidFill>
                  <a:schemeClr val="tx1"/>
                </a:solidFill>
                <a:latin typeface="Kaspersky Regular" panose="020B0604020202020204" charset="0"/>
                <a:cs typeface="Segoe UI" panose="020B0502040204020203"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dirty="0">
              <a:ln>
                <a:noFill/>
              </a:ln>
              <a:solidFill>
                <a:prstClr val="black"/>
              </a:solidFill>
              <a:effectLst/>
              <a:uLnTx/>
              <a:uFillTx/>
              <a:latin typeface="Kaspersky Regular" panose="020B0604020202020204" charset="0"/>
              <a:ea typeface="+mn-ea"/>
              <a:cs typeface="Segoe UI" panose="020B0502040204020203" pitchFamily="34" charset="0"/>
            </a:endParaRPr>
          </a:p>
        </p:txBody>
      </p:sp>
      <p:sp>
        <p:nvSpPr>
          <p:cNvPr id="3" name="Text Placeholder 2"/>
          <p:cNvSpPr>
            <a:spLocks noGrp="1"/>
          </p:cNvSpPr>
          <p:nvPr>
            <p:ph type="body" sz="quarter" idx="11" hasCustomPrompt="1"/>
          </p:nvPr>
        </p:nvSpPr>
        <p:spPr>
          <a:xfrm>
            <a:off x="833796" y="1727200"/>
            <a:ext cx="10440629" cy="3802063"/>
          </a:xfrm>
        </p:spPr>
        <p:txBody>
          <a:bodyPr lIns="0">
            <a:normAutofit/>
          </a:bodyPr>
          <a:lstStyle>
            <a:lvl1pPr algn="l">
              <a:lnSpc>
                <a:spcPct val="100000"/>
              </a:lnSpc>
              <a:defRPr sz="2400">
                <a:latin typeface="Kaspersky Regular" panose="020B0604020202020204" charset="0"/>
              </a:defRPr>
            </a:lvl1pPr>
          </a:lstStyle>
          <a:p>
            <a:pPr lvl="0"/>
            <a:r>
              <a:rPr lang="en-US" dirty="0"/>
              <a:t>Simple text</a:t>
            </a:r>
            <a:endParaRPr lang="ru-RU" dirty="0"/>
          </a:p>
        </p:txBody>
      </p:sp>
    </p:spTree>
    <p:extLst>
      <p:ext uri="{BB962C8B-B14F-4D97-AF65-F5344CB8AC3E}">
        <p14:creationId xmlns:p14="http://schemas.microsoft.com/office/powerpoint/2010/main" val="1894925394"/>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userDrawn="1">
  <p:cSld name="icons+text">
    <p:spTree>
      <p:nvGrpSpPr>
        <p:cNvPr id="1" name=""/>
        <p:cNvGrpSpPr/>
        <p:nvPr/>
      </p:nvGrpSpPr>
      <p:grpSpPr>
        <a:xfrm>
          <a:off x="0" y="0"/>
          <a:ext cx="0" cy="0"/>
          <a:chOff x="0" y="0"/>
          <a:chExt cx="0" cy="0"/>
        </a:xfrm>
      </p:grpSpPr>
      <p:sp>
        <p:nvSpPr>
          <p:cNvPr id="3" name="Text Placeholder 3"/>
          <p:cNvSpPr>
            <a:spLocks noGrp="1"/>
          </p:cNvSpPr>
          <p:nvPr>
            <p:ph type="body" sz="quarter" idx="10" hasCustomPrompt="1"/>
          </p:nvPr>
        </p:nvSpPr>
        <p:spPr>
          <a:xfrm>
            <a:off x="833796" y="616571"/>
            <a:ext cx="10440000" cy="707886"/>
          </a:xfrm>
        </p:spPr>
        <p:txBody>
          <a:bodyPr lIns="0" anchor="t">
            <a:spAutoFit/>
          </a:bodyPr>
          <a:lstStyle>
            <a:lvl1pPr algn="l">
              <a:lnSpc>
                <a:spcPct val="100000"/>
              </a:lnSpc>
              <a:defRPr sz="4000" baseline="0">
                <a:solidFill>
                  <a:schemeClr val="tx1"/>
                </a:solidFill>
                <a:latin typeface="Kaspersky Meduim" panose="020B0604020202020204" charset="0"/>
                <a:cs typeface="Segoe UI Semibold" panose="020B0702040204020203" pitchFamily="34" charset="0"/>
              </a:defRPr>
            </a:lvl1pPr>
          </a:lstStyle>
          <a:p>
            <a:pPr lvl="0"/>
            <a:r>
              <a:rPr lang="en-US" dirty="0" err="1"/>
              <a:t>Icons+Text</a:t>
            </a:r>
            <a:endParaRPr lang="ru-RU" dirty="0"/>
          </a:p>
        </p:txBody>
      </p:sp>
      <p:sp>
        <p:nvSpPr>
          <p:cNvPr id="4" name="Footer Placeholder 4"/>
          <p:cNvSpPr>
            <a:spLocks noGrp="1"/>
          </p:cNvSpPr>
          <p:nvPr>
            <p:ph type="ftr" sz="quarter" idx="3"/>
          </p:nvPr>
        </p:nvSpPr>
        <p:spPr>
          <a:xfrm>
            <a:off x="833796" y="5849256"/>
            <a:ext cx="10440000" cy="390973"/>
          </a:xfrm>
          <a:prstGeom prst="rect">
            <a:avLst/>
          </a:prstGeom>
        </p:spPr>
        <p:txBody>
          <a:bodyPr vert="horz" lIns="0" tIns="45720" rIns="91440" bIns="45720" rtlCol="0" anchor="b"/>
          <a:lstStyle>
            <a:lvl1pPr algn="l">
              <a:defRPr sz="1200">
                <a:solidFill>
                  <a:schemeClr val="tx1"/>
                </a:solidFill>
                <a:latin typeface="Segoe UI" panose="020B0502040204020203" pitchFamily="34" charset="0"/>
                <a:cs typeface="Segoe UI" panose="020B0502040204020203"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endParaRPr>
          </a:p>
        </p:txBody>
      </p:sp>
      <p:sp>
        <p:nvSpPr>
          <p:cNvPr id="5" name="Text Placeholder 2"/>
          <p:cNvSpPr>
            <a:spLocks noGrp="1"/>
          </p:cNvSpPr>
          <p:nvPr>
            <p:ph type="body" sz="quarter" idx="11" hasCustomPrompt="1"/>
          </p:nvPr>
        </p:nvSpPr>
        <p:spPr>
          <a:xfrm>
            <a:off x="833796" y="3105876"/>
            <a:ext cx="3230203" cy="1029043"/>
          </a:xfrm>
        </p:spPr>
        <p:txBody>
          <a:bodyPr lIns="0">
            <a:normAutofit/>
          </a:bodyPr>
          <a:lstStyle>
            <a:lvl1pPr algn="l">
              <a:lnSpc>
                <a:spcPts val="2400"/>
              </a:lnSpc>
              <a:defRPr sz="2400">
                <a:latin typeface="Kaspersky Meduim" panose="020B0604020202020204" charset="0"/>
                <a:cs typeface="Segoe UI Semibold" panose="020B0702040204020203" pitchFamily="34" charset="0"/>
              </a:defRPr>
            </a:lvl1pPr>
          </a:lstStyle>
          <a:p>
            <a:pPr lvl="0"/>
            <a:r>
              <a:rPr lang="en-US" dirty="0"/>
              <a:t>Headline</a:t>
            </a:r>
          </a:p>
        </p:txBody>
      </p:sp>
      <p:sp>
        <p:nvSpPr>
          <p:cNvPr id="13" name="Picture Placeholder 12"/>
          <p:cNvSpPr>
            <a:spLocks noGrp="1"/>
          </p:cNvSpPr>
          <p:nvPr>
            <p:ph type="pic" sz="quarter" idx="12"/>
          </p:nvPr>
        </p:nvSpPr>
        <p:spPr>
          <a:xfrm>
            <a:off x="833796" y="1727201"/>
            <a:ext cx="1260000" cy="1260000"/>
          </a:xfrm>
        </p:spPr>
        <p:txBody>
          <a:bodyPr/>
          <a:lstStyle>
            <a:lvl1pPr>
              <a:defRPr/>
            </a:lvl1pPr>
          </a:lstStyle>
          <a:p>
            <a:endParaRPr lang="ru-RU" dirty="0"/>
          </a:p>
        </p:txBody>
      </p:sp>
      <p:sp>
        <p:nvSpPr>
          <p:cNvPr id="14" name="Text Placeholder 2"/>
          <p:cNvSpPr>
            <a:spLocks noGrp="1"/>
          </p:cNvSpPr>
          <p:nvPr>
            <p:ph type="body" sz="quarter" idx="13" hasCustomPrompt="1"/>
          </p:nvPr>
        </p:nvSpPr>
        <p:spPr>
          <a:xfrm>
            <a:off x="833796" y="4149255"/>
            <a:ext cx="3230203" cy="1524599"/>
          </a:xfrm>
        </p:spPr>
        <p:txBody>
          <a:bodyPr lIns="0">
            <a:normAutofit/>
          </a:bodyPr>
          <a:lstStyle>
            <a:lvl1pPr algn="l">
              <a:lnSpc>
                <a:spcPct val="100000"/>
              </a:lnSpc>
              <a:defRPr sz="1800">
                <a:latin typeface="Kaspersky Regular" panose="020B0604020202020204" charset="0"/>
              </a:defRPr>
            </a:lvl1pPr>
          </a:lstStyle>
          <a:p>
            <a:pPr lvl="0"/>
            <a:r>
              <a:rPr lang="en-US" dirty="0"/>
              <a:t>Text</a:t>
            </a:r>
          </a:p>
        </p:txBody>
      </p:sp>
      <p:sp>
        <p:nvSpPr>
          <p:cNvPr id="18" name="Text Placeholder 2"/>
          <p:cNvSpPr>
            <a:spLocks noGrp="1"/>
          </p:cNvSpPr>
          <p:nvPr>
            <p:ph type="body" sz="quarter" idx="14" hasCustomPrompt="1"/>
          </p:nvPr>
        </p:nvSpPr>
        <p:spPr>
          <a:xfrm>
            <a:off x="4418792" y="3105876"/>
            <a:ext cx="3230203" cy="1029043"/>
          </a:xfrm>
        </p:spPr>
        <p:txBody>
          <a:bodyPr lIns="0">
            <a:normAutofit/>
          </a:bodyPr>
          <a:lstStyle>
            <a:lvl1pPr algn="l">
              <a:lnSpc>
                <a:spcPts val="2400"/>
              </a:lnSpc>
              <a:defRPr sz="2400">
                <a:latin typeface="Kaspersky Meduim" panose="020B0604020202020204" charset="0"/>
                <a:cs typeface="Segoe UI Semibold" panose="020B0702040204020203" pitchFamily="34" charset="0"/>
              </a:defRPr>
            </a:lvl1pPr>
          </a:lstStyle>
          <a:p>
            <a:pPr lvl="0"/>
            <a:r>
              <a:rPr lang="en-US" dirty="0"/>
              <a:t>Headline</a:t>
            </a:r>
          </a:p>
        </p:txBody>
      </p:sp>
      <p:sp>
        <p:nvSpPr>
          <p:cNvPr id="19" name="Picture Placeholder 12"/>
          <p:cNvSpPr>
            <a:spLocks noGrp="1"/>
          </p:cNvSpPr>
          <p:nvPr>
            <p:ph type="pic" sz="quarter" idx="15"/>
          </p:nvPr>
        </p:nvSpPr>
        <p:spPr>
          <a:xfrm>
            <a:off x="4418792" y="1727201"/>
            <a:ext cx="1260000" cy="1260000"/>
          </a:xfrm>
        </p:spPr>
        <p:txBody>
          <a:bodyPr/>
          <a:lstStyle>
            <a:lvl1pPr>
              <a:defRPr/>
            </a:lvl1pPr>
          </a:lstStyle>
          <a:p>
            <a:endParaRPr lang="ru-RU" dirty="0"/>
          </a:p>
        </p:txBody>
      </p:sp>
      <p:sp>
        <p:nvSpPr>
          <p:cNvPr id="20" name="Text Placeholder 2"/>
          <p:cNvSpPr>
            <a:spLocks noGrp="1"/>
          </p:cNvSpPr>
          <p:nvPr>
            <p:ph type="body" sz="quarter" idx="16" hasCustomPrompt="1"/>
          </p:nvPr>
        </p:nvSpPr>
        <p:spPr>
          <a:xfrm>
            <a:off x="4418792" y="4149255"/>
            <a:ext cx="3230203" cy="1524599"/>
          </a:xfrm>
        </p:spPr>
        <p:txBody>
          <a:bodyPr lIns="0">
            <a:normAutofit/>
          </a:bodyPr>
          <a:lstStyle>
            <a:lvl1pPr algn="l">
              <a:lnSpc>
                <a:spcPct val="100000"/>
              </a:lnSpc>
              <a:defRPr sz="1800">
                <a:latin typeface="Kaspersky Regular" panose="020B0604020202020204" charset="0"/>
              </a:defRPr>
            </a:lvl1pPr>
          </a:lstStyle>
          <a:p>
            <a:pPr lvl="0"/>
            <a:r>
              <a:rPr lang="en-US" dirty="0"/>
              <a:t>Text</a:t>
            </a:r>
          </a:p>
        </p:txBody>
      </p:sp>
      <p:sp>
        <p:nvSpPr>
          <p:cNvPr id="21" name="Text Placeholder 2"/>
          <p:cNvSpPr>
            <a:spLocks noGrp="1"/>
          </p:cNvSpPr>
          <p:nvPr>
            <p:ph type="body" sz="quarter" idx="17" hasCustomPrompt="1"/>
          </p:nvPr>
        </p:nvSpPr>
        <p:spPr>
          <a:xfrm>
            <a:off x="8003789" y="3105876"/>
            <a:ext cx="3230203" cy="1029043"/>
          </a:xfrm>
        </p:spPr>
        <p:txBody>
          <a:bodyPr lIns="0">
            <a:normAutofit/>
          </a:bodyPr>
          <a:lstStyle>
            <a:lvl1pPr algn="l">
              <a:lnSpc>
                <a:spcPts val="2400"/>
              </a:lnSpc>
              <a:defRPr sz="2400">
                <a:latin typeface="Kaspersky Meduim" panose="020B0604020202020204" charset="0"/>
                <a:cs typeface="Segoe UI Semibold" panose="020B0702040204020203" pitchFamily="34" charset="0"/>
              </a:defRPr>
            </a:lvl1pPr>
          </a:lstStyle>
          <a:p>
            <a:pPr lvl="0"/>
            <a:r>
              <a:rPr lang="en-US" dirty="0"/>
              <a:t>Headline</a:t>
            </a:r>
          </a:p>
        </p:txBody>
      </p:sp>
      <p:sp>
        <p:nvSpPr>
          <p:cNvPr id="22" name="Picture Placeholder 12"/>
          <p:cNvSpPr>
            <a:spLocks noGrp="1"/>
          </p:cNvSpPr>
          <p:nvPr>
            <p:ph type="pic" sz="quarter" idx="18"/>
          </p:nvPr>
        </p:nvSpPr>
        <p:spPr>
          <a:xfrm>
            <a:off x="8003789" y="1727201"/>
            <a:ext cx="1260000" cy="1260000"/>
          </a:xfrm>
        </p:spPr>
        <p:txBody>
          <a:bodyPr/>
          <a:lstStyle>
            <a:lvl1pPr>
              <a:defRPr/>
            </a:lvl1pPr>
          </a:lstStyle>
          <a:p>
            <a:endParaRPr lang="ru-RU" dirty="0"/>
          </a:p>
        </p:txBody>
      </p:sp>
      <p:sp>
        <p:nvSpPr>
          <p:cNvPr id="23" name="Text Placeholder 2"/>
          <p:cNvSpPr>
            <a:spLocks noGrp="1"/>
          </p:cNvSpPr>
          <p:nvPr>
            <p:ph type="body" sz="quarter" idx="19" hasCustomPrompt="1"/>
          </p:nvPr>
        </p:nvSpPr>
        <p:spPr>
          <a:xfrm>
            <a:off x="8003789" y="4149255"/>
            <a:ext cx="3230203" cy="1524599"/>
          </a:xfrm>
        </p:spPr>
        <p:txBody>
          <a:bodyPr lIns="0">
            <a:normAutofit/>
          </a:bodyPr>
          <a:lstStyle>
            <a:lvl1pPr algn="l">
              <a:lnSpc>
                <a:spcPct val="100000"/>
              </a:lnSpc>
              <a:defRPr sz="1800">
                <a:latin typeface="Kaspersky Regular" panose="020B0604020202020204" charset="0"/>
              </a:defRPr>
            </a:lvl1pPr>
          </a:lstStyle>
          <a:p>
            <a:pPr lvl="0"/>
            <a:r>
              <a:rPr lang="en-US" dirty="0"/>
              <a:t>Text</a:t>
            </a:r>
          </a:p>
        </p:txBody>
      </p:sp>
    </p:spTree>
    <p:extLst>
      <p:ext uri="{BB962C8B-B14F-4D97-AF65-F5344CB8AC3E}">
        <p14:creationId xmlns:p14="http://schemas.microsoft.com/office/powerpoint/2010/main" val="2176222603"/>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blank whit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4374059"/>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blank green">
    <p:spTree>
      <p:nvGrpSpPr>
        <p:cNvPr id="1" name=""/>
        <p:cNvGrpSpPr/>
        <p:nvPr/>
      </p:nvGrpSpPr>
      <p:grpSpPr>
        <a:xfrm>
          <a:off x="0" y="0"/>
          <a:ext cx="0" cy="0"/>
          <a:chOff x="0" y="0"/>
          <a:chExt cx="0" cy="0"/>
        </a:xfrm>
      </p:grpSpPr>
      <p:sp>
        <p:nvSpPr>
          <p:cNvPr id="7" name="Rectangle 6"/>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9835398"/>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logo black">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285497972"/>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logo green">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3664864842"/>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logo white">
    <p:spTree>
      <p:nvGrpSpPr>
        <p:cNvPr id="1" name=""/>
        <p:cNvGrpSpPr/>
        <p:nvPr/>
      </p:nvGrpSpPr>
      <p:grpSpPr>
        <a:xfrm>
          <a:off x="0" y="0"/>
          <a:ext cx="0" cy="0"/>
          <a:chOff x="0" y="0"/>
          <a:chExt cx="0" cy="0"/>
        </a:xfrm>
      </p:grpSpPr>
      <p:sp>
        <p:nvSpPr>
          <p:cNvPr id="7" name="Rectangle 6"/>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3792721178"/>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intro/outr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ext Placeholder 3"/>
          <p:cNvSpPr>
            <a:spLocks noGrp="1"/>
          </p:cNvSpPr>
          <p:nvPr>
            <p:ph type="body" sz="quarter" idx="10" hasCustomPrompt="1"/>
          </p:nvPr>
        </p:nvSpPr>
        <p:spPr>
          <a:xfrm>
            <a:off x="833796" y="2990515"/>
            <a:ext cx="10440000" cy="876971"/>
          </a:xfrm>
        </p:spPr>
        <p:txBody>
          <a:bodyPr lIns="0" anchor="ctr">
            <a:spAutoFit/>
          </a:bodyPr>
          <a:lstStyle>
            <a:lvl1pPr algn="l">
              <a:lnSpc>
                <a:spcPts val="6000"/>
              </a:lnSpc>
              <a:defRPr sz="6000" baseline="0">
                <a:solidFill>
                  <a:schemeClr val="bg1"/>
                </a:solidFill>
                <a:latin typeface="Kaspersky Sans Beta" panose="020B0603050101040103" pitchFamily="34" charset="0"/>
                <a:cs typeface="Segoe UI Semibold" panose="020B0702040204020203" pitchFamily="34" charset="0"/>
              </a:defRPr>
            </a:lvl1pPr>
          </a:lstStyle>
          <a:p>
            <a:pPr lvl="0"/>
            <a:r>
              <a:rPr lang="en-US" dirty="0"/>
              <a:t>Main title</a:t>
            </a:r>
            <a:endParaRPr lang="ru-RU" dirty="0"/>
          </a:p>
        </p:txBody>
      </p:sp>
      <p:pic>
        <p:nvPicPr>
          <p:cNvPr id="17" name="Picture 1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76000" y="726675"/>
            <a:ext cx="2160000" cy="423360"/>
          </a:xfrm>
          <a:prstGeom prst="rect">
            <a:avLst/>
          </a:prstGeom>
        </p:spPr>
      </p:pic>
      <p:sp>
        <p:nvSpPr>
          <p:cNvPr id="6" name="Text Placeholder 5"/>
          <p:cNvSpPr>
            <a:spLocks noGrp="1"/>
          </p:cNvSpPr>
          <p:nvPr>
            <p:ph type="body" sz="quarter" idx="11" hasCustomPrompt="1"/>
          </p:nvPr>
        </p:nvSpPr>
        <p:spPr>
          <a:xfrm>
            <a:off x="833796" y="5466388"/>
            <a:ext cx="10440000" cy="816536"/>
          </a:xfrm>
        </p:spPr>
        <p:txBody>
          <a:bodyPr lIns="0" anchor="b">
            <a:normAutofit/>
          </a:bodyPr>
          <a:lstStyle>
            <a:lvl1pPr algn="l">
              <a:defRPr sz="2400">
                <a:solidFill>
                  <a:schemeClr val="bg1"/>
                </a:solidFill>
              </a:defRPr>
            </a:lvl1pPr>
          </a:lstStyle>
          <a:p>
            <a:pPr lvl="0"/>
            <a:r>
              <a:rPr lang="en-US" dirty="0"/>
              <a:t>Subtitle</a:t>
            </a:r>
            <a:endParaRPr lang="ru-RU" dirty="0"/>
          </a:p>
        </p:txBody>
      </p:sp>
    </p:spTree>
    <p:extLst>
      <p:ext uri="{BB962C8B-B14F-4D97-AF65-F5344CB8AC3E}">
        <p14:creationId xmlns:p14="http://schemas.microsoft.com/office/powerpoint/2010/main" val="2164370666"/>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chapter whi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Text Placeholder 3"/>
          <p:cNvSpPr>
            <a:spLocks noGrp="1"/>
          </p:cNvSpPr>
          <p:nvPr>
            <p:ph type="body" sz="quarter" idx="10" hasCustomPrompt="1"/>
          </p:nvPr>
        </p:nvSpPr>
        <p:spPr>
          <a:xfrm>
            <a:off x="833796" y="2998113"/>
            <a:ext cx="10440000" cy="861774"/>
          </a:xfrm>
        </p:spPr>
        <p:txBody>
          <a:bodyPr lIns="0" anchor="ctr">
            <a:spAutoFit/>
          </a:bodyPr>
          <a:lstStyle>
            <a:lvl1pPr algn="l">
              <a:lnSpc>
                <a:spcPts val="6000"/>
              </a:lnSpc>
              <a:defRPr sz="6000" baseline="0">
                <a:solidFill>
                  <a:schemeClr val="tx1"/>
                </a:solidFill>
                <a:latin typeface="Kaspersky Sans Beta" panose="020B0603050101040103" pitchFamily="34" charset="0"/>
                <a:cs typeface="Segoe UI Semibold" panose="020B0702040204020203" pitchFamily="34" charset="0"/>
              </a:defRPr>
            </a:lvl1pPr>
          </a:lstStyle>
          <a:p>
            <a:pPr lvl="0"/>
            <a:r>
              <a:rPr lang="en-US" dirty="0"/>
              <a:t>Chapter Title</a:t>
            </a:r>
            <a:endParaRPr lang="ru-RU" dirty="0"/>
          </a:p>
        </p:txBody>
      </p:sp>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76000" y="726675"/>
            <a:ext cx="2160000" cy="423360"/>
          </a:xfrm>
          <a:prstGeom prst="rect">
            <a:avLst/>
          </a:prstGeom>
        </p:spPr>
      </p:pic>
      <p:sp>
        <p:nvSpPr>
          <p:cNvPr id="5" name="Text Placeholder 5"/>
          <p:cNvSpPr>
            <a:spLocks noGrp="1"/>
          </p:cNvSpPr>
          <p:nvPr>
            <p:ph type="body" sz="quarter" idx="12" hasCustomPrompt="1"/>
          </p:nvPr>
        </p:nvSpPr>
        <p:spPr>
          <a:xfrm>
            <a:off x="833796" y="5466388"/>
            <a:ext cx="10440000" cy="816536"/>
          </a:xfrm>
        </p:spPr>
        <p:txBody>
          <a:bodyPr lIns="0" anchor="b">
            <a:normAutofit/>
          </a:bodyPr>
          <a:lstStyle>
            <a:lvl1pPr algn="l">
              <a:defRPr sz="2400">
                <a:solidFill>
                  <a:schemeClr val="tx1"/>
                </a:solidFill>
              </a:defRPr>
            </a:lvl1pPr>
          </a:lstStyle>
          <a:p>
            <a:pPr lvl="0"/>
            <a:r>
              <a:rPr lang="en-US" dirty="0"/>
              <a:t>Subtitle</a:t>
            </a:r>
            <a:endParaRPr lang="ru-RU" dirty="0"/>
          </a:p>
        </p:txBody>
      </p:sp>
    </p:spTree>
    <p:extLst>
      <p:ext uri="{BB962C8B-B14F-4D97-AF65-F5344CB8AC3E}">
        <p14:creationId xmlns:p14="http://schemas.microsoft.com/office/powerpoint/2010/main" val="2855198277"/>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1" name="Rectangle 20"/>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 Placeholder 2"/>
          <p:cNvSpPr>
            <a:spLocks noGrp="1"/>
          </p:cNvSpPr>
          <p:nvPr>
            <p:ph type="body" sz="quarter" idx="11" hasCustomPrompt="1"/>
          </p:nvPr>
        </p:nvSpPr>
        <p:spPr>
          <a:xfrm>
            <a:off x="833797" y="3022601"/>
            <a:ext cx="4696146" cy="812799"/>
          </a:xfrm>
        </p:spPr>
        <p:txBody>
          <a:bodyPr lIns="0" anchor="ctr">
            <a:noAutofit/>
          </a:bodyPr>
          <a:lstStyle>
            <a:lvl1pPr algn="l">
              <a:lnSpc>
                <a:spcPct val="100000"/>
              </a:lnSpc>
              <a:defRPr sz="6000">
                <a:solidFill>
                  <a:schemeClr val="bg1"/>
                </a:solidFill>
                <a:latin typeface="Kaspersky Sans Beta" panose="020B0603050101040103" pitchFamily="34" charset="0"/>
                <a:cs typeface="Segoe UI Semibold" panose="020B0702040204020203" pitchFamily="34" charset="0"/>
              </a:defRPr>
            </a:lvl1pPr>
          </a:lstStyle>
          <a:p>
            <a:pPr lvl="0"/>
            <a:r>
              <a:rPr lang="en-US" dirty="0"/>
              <a:t>Agenda</a:t>
            </a:r>
            <a:endParaRPr lang="ru-RU" dirty="0"/>
          </a:p>
        </p:txBody>
      </p:sp>
      <p:sp>
        <p:nvSpPr>
          <p:cNvPr id="29" name="Text Placeholder 2"/>
          <p:cNvSpPr>
            <a:spLocks noGrp="1"/>
          </p:cNvSpPr>
          <p:nvPr>
            <p:ph type="body" sz="quarter" idx="13" hasCustomPrompt="1"/>
          </p:nvPr>
        </p:nvSpPr>
        <p:spPr>
          <a:xfrm>
            <a:off x="6363740" y="624113"/>
            <a:ext cx="4910056" cy="1001485"/>
          </a:xfrm>
        </p:spPr>
        <p:txBody>
          <a:bodyPr lIns="0" anchor="t">
            <a:noAutofit/>
          </a:bodyPr>
          <a:lstStyle>
            <a:lvl1pPr algn="l">
              <a:lnSpc>
                <a:spcPct val="100000"/>
              </a:lnSpc>
              <a:defRPr sz="2400">
                <a:solidFill>
                  <a:schemeClr val="bg1"/>
                </a:solidFill>
                <a:latin typeface="Kaspersky Sans Beta" panose="020B0603050101040103" pitchFamily="34" charset="0"/>
                <a:cs typeface="Segoe UI Semibold" panose="020B0702040204020203" pitchFamily="34" charset="0"/>
              </a:defRPr>
            </a:lvl1pPr>
          </a:lstStyle>
          <a:p>
            <a:pPr lvl="0"/>
            <a:r>
              <a:rPr lang="en-US" dirty="0"/>
              <a:t>Agenda Item 1</a:t>
            </a:r>
            <a:endParaRPr lang="ru-RU" dirty="0"/>
          </a:p>
        </p:txBody>
      </p:sp>
      <p:sp>
        <p:nvSpPr>
          <p:cNvPr id="12" name="Text Placeholder 2"/>
          <p:cNvSpPr>
            <a:spLocks noGrp="1"/>
          </p:cNvSpPr>
          <p:nvPr>
            <p:ph type="body" sz="quarter" idx="14" hasCustomPrompt="1"/>
          </p:nvPr>
        </p:nvSpPr>
        <p:spPr>
          <a:xfrm>
            <a:off x="6363740" y="1614714"/>
            <a:ext cx="4910056" cy="1001485"/>
          </a:xfrm>
        </p:spPr>
        <p:txBody>
          <a:bodyPr lIns="0" anchor="t">
            <a:noAutofit/>
          </a:bodyPr>
          <a:lstStyle>
            <a:lvl1pPr algn="l">
              <a:lnSpc>
                <a:spcPct val="100000"/>
              </a:lnSpc>
              <a:defRPr sz="2400">
                <a:solidFill>
                  <a:srgbClr val="67D3C2"/>
                </a:solidFill>
                <a:latin typeface="Kaspersky Sans Beta" panose="020B0603050101040103" pitchFamily="34" charset="0"/>
                <a:cs typeface="Segoe UI Semibold" panose="020B0702040204020203" pitchFamily="34" charset="0"/>
              </a:defRPr>
            </a:lvl1pPr>
          </a:lstStyle>
          <a:p>
            <a:pPr lvl="0"/>
            <a:r>
              <a:rPr lang="en-US" dirty="0"/>
              <a:t>Agenda Item 2</a:t>
            </a:r>
            <a:endParaRPr lang="ru-RU" dirty="0"/>
          </a:p>
        </p:txBody>
      </p:sp>
      <p:sp>
        <p:nvSpPr>
          <p:cNvPr id="13" name="Text Placeholder 2"/>
          <p:cNvSpPr>
            <a:spLocks noGrp="1"/>
          </p:cNvSpPr>
          <p:nvPr>
            <p:ph type="body" sz="quarter" idx="15" hasCustomPrompt="1"/>
          </p:nvPr>
        </p:nvSpPr>
        <p:spPr>
          <a:xfrm>
            <a:off x="6363740" y="2616199"/>
            <a:ext cx="4910056" cy="1001485"/>
          </a:xfrm>
        </p:spPr>
        <p:txBody>
          <a:bodyPr lIns="0" anchor="t">
            <a:noAutofit/>
          </a:bodyPr>
          <a:lstStyle>
            <a:lvl1pPr algn="l">
              <a:lnSpc>
                <a:spcPct val="100000"/>
              </a:lnSpc>
              <a:defRPr sz="2400">
                <a:solidFill>
                  <a:srgbClr val="67D3C2"/>
                </a:solidFill>
                <a:latin typeface="Kaspersky Sans Beta" panose="020B0603050101040103" pitchFamily="34" charset="0"/>
                <a:cs typeface="Segoe UI Semibold" panose="020B0702040204020203" pitchFamily="34" charset="0"/>
              </a:defRPr>
            </a:lvl1pPr>
          </a:lstStyle>
          <a:p>
            <a:pPr lvl="0"/>
            <a:r>
              <a:rPr lang="en-US" dirty="0"/>
              <a:t>Agenda Item 3</a:t>
            </a:r>
            <a:endParaRPr lang="ru-RU" dirty="0"/>
          </a:p>
        </p:txBody>
      </p:sp>
      <p:sp>
        <p:nvSpPr>
          <p:cNvPr id="14" name="Text Placeholder 2"/>
          <p:cNvSpPr>
            <a:spLocks noGrp="1"/>
          </p:cNvSpPr>
          <p:nvPr>
            <p:ph type="body" sz="quarter" idx="16" hasCustomPrompt="1"/>
          </p:nvPr>
        </p:nvSpPr>
        <p:spPr>
          <a:xfrm>
            <a:off x="6363740" y="3617684"/>
            <a:ext cx="4910056" cy="1001485"/>
          </a:xfrm>
        </p:spPr>
        <p:txBody>
          <a:bodyPr lIns="0" anchor="t">
            <a:noAutofit/>
          </a:bodyPr>
          <a:lstStyle>
            <a:lvl1pPr algn="l">
              <a:lnSpc>
                <a:spcPct val="100000"/>
              </a:lnSpc>
              <a:defRPr sz="2400">
                <a:solidFill>
                  <a:srgbClr val="67D3C2"/>
                </a:solidFill>
                <a:latin typeface="Kaspersky Sans Beta" panose="020B0603050101040103" pitchFamily="34" charset="0"/>
                <a:cs typeface="Segoe UI Semibold" panose="020B0702040204020203" pitchFamily="34" charset="0"/>
              </a:defRPr>
            </a:lvl1pPr>
          </a:lstStyle>
          <a:p>
            <a:pPr lvl="0"/>
            <a:r>
              <a:rPr lang="en-US" dirty="0"/>
              <a:t>Agenda Item 4</a:t>
            </a:r>
            <a:endParaRPr lang="ru-RU" dirty="0"/>
          </a:p>
        </p:txBody>
      </p:sp>
      <p:sp>
        <p:nvSpPr>
          <p:cNvPr id="15" name="Text Placeholder 2"/>
          <p:cNvSpPr>
            <a:spLocks noGrp="1"/>
          </p:cNvSpPr>
          <p:nvPr>
            <p:ph type="body" sz="quarter" idx="17" hasCustomPrompt="1"/>
          </p:nvPr>
        </p:nvSpPr>
        <p:spPr>
          <a:xfrm>
            <a:off x="6363740" y="4608285"/>
            <a:ext cx="4910056" cy="1001485"/>
          </a:xfrm>
        </p:spPr>
        <p:txBody>
          <a:bodyPr lIns="0" anchor="t">
            <a:noAutofit/>
          </a:bodyPr>
          <a:lstStyle>
            <a:lvl1pPr algn="l">
              <a:lnSpc>
                <a:spcPct val="100000"/>
              </a:lnSpc>
              <a:defRPr sz="2400">
                <a:solidFill>
                  <a:srgbClr val="67D3C2"/>
                </a:solidFill>
                <a:latin typeface="Kaspersky Sans Beta" panose="020B0603050101040103" pitchFamily="34" charset="0"/>
                <a:cs typeface="Segoe UI Semibold" panose="020B0702040204020203" pitchFamily="34" charset="0"/>
              </a:defRPr>
            </a:lvl1pPr>
          </a:lstStyle>
          <a:p>
            <a:pPr lvl="0"/>
            <a:r>
              <a:rPr lang="en-US" dirty="0"/>
              <a:t>Agenda Item 5</a:t>
            </a:r>
            <a:endParaRPr lang="ru-RU" dirty="0"/>
          </a:p>
        </p:txBody>
      </p:sp>
      <p:sp>
        <p:nvSpPr>
          <p:cNvPr id="16" name="Text Placeholder 2"/>
          <p:cNvSpPr>
            <a:spLocks noGrp="1"/>
          </p:cNvSpPr>
          <p:nvPr>
            <p:ph type="body" sz="quarter" idx="18" hasCustomPrompt="1"/>
          </p:nvPr>
        </p:nvSpPr>
        <p:spPr>
          <a:xfrm>
            <a:off x="6363740" y="5598886"/>
            <a:ext cx="4910056" cy="1001485"/>
          </a:xfrm>
        </p:spPr>
        <p:txBody>
          <a:bodyPr lIns="0" anchor="t">
            <a:noAutofit/>
          </a:bodyPr>
          <a:lstStyle>
            <a:lvl1pPr algn="l">
              <a:lnSpc>
                <a:spcPct val="100000"/>
              </a:lnSpc>
              <a:defRPr sz="2400">
                <a:solidFill>
                  <a:srgbClr val="67D3C2"/>
                </a:solidFill>
                <a:latin typeface="Kaspersky Sans Beta" panose="020B0603050101040103" pitchFamily="34" charset="0"/>
                <a:cs typeface="Segoe UI Semibold" panose="020B0702040204020203" pitchFamily="34" charset="0"/>
              </a:defRPr>
            </a:lvl1pPr>
          </a:lstStyle>
          <a:p>
            <a:pPr lvl="0"/>
            <a:r>
              <a:rPr lang="en-US" dirty="0"/>
              <a:t>Agenda Item 6</a:t>
            </a:r>
            <a:endParaRPr lang="ru-RU" dirty="0"/>
          </a:p>
        </p:txBody>
      </p:sp>
      <p:sp>
        <p:nvSpPr>
          <p:cNvPr id="2" name="Rectangle 1"/>
          <p:cNvSpPr/>
          <p:nvPr userDrawn="1"/>
        </p:nvSpPr>
        <p:spPr>
          <a:xfrm>
            <a:off x="6363740" y="1286039"/>
            <a:ext cx="1332000" cy="36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037221"/>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text">
    <p:bg>
      <p:bgPr>
        <a:solidFill>
          <a:schemeClr val="bg1"/>
        </a:solidFill>
        <a:effectLst/>
      </p:bgPr>
    </p:bg>
    <p:spTree>
      <p:nvGrpSpPr>
        <p:cNvPr id="1" name=""/>
        <p:cNvGrpSpPr/>
        <p:nvPr/>
      </p:nvGrpSpPr>
      <p:grpSpPr>
        <a:xfrm>
          <a:off x="0" y="0"/>
          <a:ext cx="0" cy="0"/>
          <a:chOff x="0" y="0"/>
          <a:chExt cx="0" cy="0"/>
        </a:xfrm>
      </p:grpSpPr>
      <p:sp>
        <p:nvSpPr>
          <p:cNvPr id="8" name="Text Placeholder 3"/>
          <p:cNvSpPr>
            <a:spLocks noGrp="1"/>
          </p:cNvSpPr>
          <p:nvPr>
            <p:ph type="body" sz="quarter" idx="10" hasCustomPrompt="1"/>
          </p:nvPr>
        </p:nvSpPr>
        <p:spPr>
          <a:xfrm>
            <a:off x="833796" y="616571"/>
            <a:ext cx="10440000" cy="707886"/>
          </a:xfrm>
        </p:spPr>
        <p:txBody>
          <a:bodyPr lIns="0" anchor="t">
            <a:spAutoFit/>
          </a:bodyPr>
          <a:lstStyle>
            <a:lvl1pPr algn="l">
              <a:lnSpc>
                <a:spcPct val="100000"/>
              </a:lnSpc>
              <a:defRPr sz="4000" baseline="0">
                <a:solidFill>
                  <a:schemeClr val="tx1"/>
                </a:solidFill>
                <a:latin typeface="Kaspersky Sans Beta" panose="020B0603050101040103" pitchFamily="34" charset="0"/>
                <a:cs typeface="Segoe UI Semibold" panose="020B0702040204020203" pitchFamily="34" charset="0"/>
              </a:defRPr>
            </a:lvl1pPr>
          </a:lstStyle>
          <a:p>
            <a:pPr lvl="0"/>
            <a:r>
              <a:rPr lang="en-US" dirty="0"/>
              <a:t>Chapter Title</a:t>
            </a:r>
            <a:endParaRPr lang="ru-RU" dirty="0"/>
          </a:p>
        </p:txBody>
      </p:sp>
      <p:sp>
        <p:nvSpPr>
          <p:cNvPr id="6" name="Footer Placeholder 4"/>
          <p:cNvSpPr>
            <a:spLocks noGrp="1"/>
          </p:cNvSpPr>
          <p:nvPr>
            <p:ph type="ftr" sz="quarter" idx="3"/>
          </p:nvPr>
        </p:nvSpPr>
        <p:spPr>
          <a:xfrm>
            <a:off x="833796" y="5849256"/>
            <a:ext cx="10440000" cy="390973"/>
          </a:xfrm>
          <a:prstGeom prst="rect">
            <a:avLst/>
          </a:prstGeom>
        </p:spPr>
        <p:txBody>
          <a:bodyPr vert="horz" lIns="0" tIns="45720" rIns="91440" bIns="45720" rtlCol="0" anchor="b"/>
          <a:lstStyle>
            <a:lvl1pPr algn="l">
              <a:defRPr sz="1200">
                <a:solidFill>
                  <a:schemeClr val="tx1"/>
                </a:solidFill>
                <a:latin typeface="Kaspersky Sans Beta Light" panose="020B0303050101040103" pitchFamily="34" charset="0"/>
                <a:cs typeface="Segoe UI" panose="020B0502040204020203"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dirty="0">
              <a:ln>
                <a:noFill/>
              </a:ln>
              <a:solidFill>
                <a:prstClr val="black"/>
              </a:solidFill>
              <a:effectLst/>
              <a:uLnTx/>
              <a:uFillTx/>
              <a:ea typeface="+mn-ea"/>
              <a:cs typeface="Segoe UI" panose="020B0502040204020203" pitchFamily="34" charset="0"/>
            </a:endParaRPr>
          </a:p>
        </p:txBody>
      </p:sp>
      <p:sp>
        <p:nvSpPr>
          <p:cNvPr id="3" name="Text Placeholder 2"/>
          <p:cNvSpPr>
            <a:spLocks noGrp="1"/>
          </p:cNvSpPr>
          <p:nvPr>
            <p:ph type="body" sz="quarter" idx="11" hasCustomPrompt="1"/>
          </p:nvPr>
        </p:nvSpPr>
        <p:spPr>
          <a:xfrm>
            <a:off x="833796" y="1727200"/>
            <a:ext cx="10440629" cy="3802063"/>
          </a:xfrm>
        </p:spPr>
        <p:txBody>
          <a:bodyPr lIns="0">
            <a:normAutofit/>
          </a:bodyPr>
          <a:lstStyle>
            <a:lvl1pPr algn="l">
              <a:lnSpc>
                <a:spcPct val="100000"/>
              </a:lnSpc>
              <a:defRPr sz="2400">
                <a:latin typeface="Kaspersky Sans Beta Light" panose="020B0303050101040103" pitchFamily="34" charset="0"/>
              </a:defRPr>
            </a:lvl1pPr>
          </a:lstStyle>
          <a:p>
            <a:pPr lvl="0"/>
            <a:r>
              <a:rPr lang="en-US" dirty="0"/>
              <a:t>Simple text</a:t>
            </a:r>
            <a:endParaRPr lang="ru-RU" dirty="0"/>
          </a:p>
        </p:txBody>
      </p:sp>
    </p:spTree>
    <p:extLst>
      <p:ext uri="{BB962C8B-B14F-4D97-AF65-F5344CB8AC3E}">
        <p14:creationId xmlns:p14="http://schemas.microsoft.com/office/powerpoint/2010/main" val="4244637950"/>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big statement">
    <p:bg>
      <p:bgPr>
        <a:solidFill>
          <a:schemeClr val="bg1"/>
        </a:solidFill>
        <a:effectLst/>
      </p:bgPr>
    </p:bg>
    <p:spTree>
      <p:nvGrpSpPr>
        <p:cNvPr id="1" name=""/>
        <p:cNvGrpSpPr/>
        <p:nvPr/>
      </p:nvGrpSpPr>
      <p:grpSpPr>
        <a:xfrm>
          <a:off x="0" y="0"/>
          <a:ext cx="0" cy="0"/>
          <a:chOff x="0" y="0"/>
          <a:chExt cx="0" cy="0"/>
        </a:xfrm>
      </p:grpSpPr>
      <p:sp>
        <p:nvSpPr>
          <p:cNvPr id="5" name="Rectangle 4"/>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Text Placeholder 3"/>
          <p:cNvSpPr>
            <a:spLocks noGrp="1"/>
          </p:cNvSpPr>
          <p:nvPr>
            <p:ph type="body" sz="quarter" idx="10" hasCustomPrompt="1"/>
          </p:nvPr>
        </p:nvSpPr>
        <p:spPr>
          <a:xfrm>
            <a:off x="833796" y="616571"/>
            <a:ext cx="10440000" cy="707886"/>
          </a:xfrm>
        </p:spPr>
        <p:txBody>
          <a:bodyPr lIns="0" anchor="t">
            <a:spAutoFit/>
          </a:bodyPr>
          <a:lstStyle>
            <a:lvl1pPr algn="l">
              <a:lnSpc>
                <a:spcPct val="100000"/>
              </a:lnSpc>
              <a:defRPr sz="4000" baseline="0">
                <a:solidFill>
                  <a:schemeClr val="bg1"/>
                </a:solidFill>
                <a:latin typeface="Kaspersky Sans Beta" panose="020B0603050101040103" pitchFamily="34" charset="0"/>
                <a:cs typeface="Segoe UI Semibold" panose="020B0702040204020203" pitchFamily="34" charset="0"/>
              </a:defRPr>
            </a:lvl1pPr>
          </a:lstStyle>
          <a:p>
            <a:pPr lvl="0"/>
            <a:r>
              <a:rPr lang="en-US" dirty="0"/>
              <a:t>Chapter Title</a:t>
            </a:r>
            <a:endParaRPr lang="ru-RU" dirty="0"/>
          </a:p>
        </p:txBody>
      </p:sp>
      <p:sp>
        <p:nvSpPr>
          <p:cNvPr id="6" name="Footer Placeholder 4"/>
          <p:cNvSpPr>
            <a:spLocks noGrp="1"/>
          </p:cNvSpPr>
          <p:nvPr>
            <p:ph type="ftr" sz="quarter" idx="3"/>
          </p:nvPr>
        </p:nvSpPr>
        <p:spPr>
          <a:xfrm>
            <a:off x="833796" y="5849256"/>
            <a:ext cx="10440000" cy="390973"/>
          </a:xfrm>
          <a:prstGeom prst="rect">
            <a:avLst/>
          </a:prstGeom>
        </p:spPr>
        <p:txBody>
          <a:bodyPr vert="horz" lIns="0" tIns="45720" rIns="91440" bIns="45720" rtlCol="0" anchor="b"/>
          <a:lstStyle>
            <a:lvl1pPr algn="l">
              <a:defRPr sz="1200">
                <a:solidFill>
                  <a:schemeClr val="bg1"/>
                </a:solidFill>
                <a:latin typeface="Kaspersky Sans Beta Light" panose="020B0303050101040103" pitchFamily="34" charset="0"/>
                <a:cs typeface="Segoe UI" panose="020B0502040204020203"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dirty="0">
              <a:ln>
                <a:noFill/>
              </a:ln>
              <a:solidFill>
                <a:prstClr val="white"/>
              </a:solidFill>
              <a:effectLst/>
              <a:uLnTx/>
              <a:uFillTx/>
              <a:ea typeface="+mn-ea"/>
              <a:cs typeface="Segoe UI" panose="020B0502040204020203" pitchFamily="34" charset="0"/>
            </a:endParaRPr>
          </a:p>
        </p:txBody>
      </p:sp>
      <p:sp>
        <p:nvSpPr>
          <p:cNvPr id="3" name="Text Placeholder 2"/>
          <p:cNvSpPr>
            <a:spLocks noGrp="1"/>
          </p:cNvSpPr>
          <p:nvPr>
            <p:ph type="body" sz="quarter" idx="11" hasCustomPrompt="1"/>
          </p:nvPr>
        </p:nvSpPr>
        <p:spPr>
          <a:xfrm>
            <a:off x="833796" y="1727200"/>
            <a:ext cx="10440629" cy="3802063"/>
          </a:xfrm>
        </p:spPr>
        <p:txBody>
          <a:bodyPr lIns="0">
            <a:normAutofit/>
          </a:bodyPr>
          <a:lstStyle>
            <a:lvl1pPr algn="l">
              <a:lnSpc>
                <a:spcPts val="6000"/>
              </a:lnSpc>
              <a:defRPr sz="6000" baseline="0">
                <a:solidFill>
                  <a:schemeClr val="bg1"/>
                </a:solidFill>
                <a:latin typeface="Kaspersky Sans Beta" panose="020B0603050101040103" pitchFamily="34" charset="0"/>
                <a:cs typeface="Segoe UI Semibold" panose="020B0702040204020203" pitchFamily="34" charset="0"/>
              </a:defRPr>
            </a:lvl1pPr>
          </a:lstStyle>
          <a:p>
            <a:pPr lvl="0"/>
            <a:r>
              <a:rPr lang="en-US" dirty="0"/>
              <a:t>Big statement</a:t>
            </a:r>
            <a:endParaRPr lang="ru-RU" dirty="0"/>
          </a:p>
        </p:txBody>
      </p:sp>
    </p:spTree>
    <p:extLst>
      <p:ext uri="{BB962C8B-B14F-4D97-AF65-F5344CB8AC3E}">
        <p14:creationId xmlns:p14="http://schemas.microsoft.com/office/powerpoint/2010/main" val="1033977961"/>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 Placeholder 3"/>
          <p:cNvSpPr>
            <a:spLocks noGrp="1"/>
          </p:cNvSpPr>
          <p:nvPr>
            <p:ph type="body" sz="quarter" idx="10" hasCustomPrompt="1"/>
          </p:nvPr>
        </p:nvSpPr>
        <p:spPr>
          <a:xfrm>
            <a:off x="833796" y="616571"/>
            <a:ext cx="10440000" cy="707886"/>
          </a:xfrm>
        </p:spPr>
        <p:txBody>
          <a:bodyPr lIns="0" anchor="t">
            <a:spAutoFit/>
          </a:bodyPr>
          <a:lstStyle>
            <a:lvl1pPr algn="l">
              <a:lnSpc>
                <a:spcPct val="100000"/>
              </a:lnSpc>
              <a:defRPr sz="4000" baseline="0">
                <a:solidFill>
                  <a:schemeClr val="tx1"/>
                </a:solidFill>
                <a:latin typeface="Kaspersky Sans Beta" panose="020B0603050101040103" pitchFamily="34" charset="0"/>
                <a:cs typeface="Segoe UI Semibold" panose="020B0702040204020203" pitchFamily="34" charset="0"/>
              </a:defRPr>
            </a:lvl1pPr>
          </a:lstStyle>
          <a:p>
            <a:pPr lvl="0"/>
            <a:r>
              <a:rPr lang="en-US" dirty="0"/>
              <a:t>Chapter Title</a:t>
            </a:r>
            <a:endParaRPr lang="ru-RU" dirty="0"/>
          </a:p>
        </p:txBody>
      </p:sp>
      <p:sp>
        <p:nvSpPr>
          <p:cNvPr id="11" name="Text Placeholder 2"/>
          <p:cNvSpPr>
            <a:spLocks noGrp="1"/>
          </p:cNvSpPr>
          <p:nvPr>
            <p:ph type="body" sz="quarter" idx="11" hasCustomPrompt="1"/>
          </p:nvPr>
        </p:nvSpPr>
        <p:spPr>
          <a:xfrm>
            <a:off x="833797" y="1324457"/>
            <a:ext cx="5291582" cy="4524798"/>
          </a:xfrm>
        </p:spPr>
        <p:txBody>
          <a:bodyPr lIns="0" anchor="ctr">
            <a:normAutofit/>
          </a:bodyPr>
          <a:lstStyle>
            <a:lvl1pPr algn="l">
              <a:lnSpc>
                <a:spcPts val="6000"/>
              </a:lnSpc>
              <a:defRPr sz="6000" baseline="0">
                <a:solidFill>
                  <a:schemeClr val="tx1"/>
                </a:solidFill>
                <a:latin typeface="Kaspersky Sans Beta" panose="020B0603050101040103" pitchFamily="34" charset="0"/>
                <a:cs typeface="Segoe UI Semibold" panose="020B0702040204020203" pitchFamily="34" charset="0"/>
              </a:defRPr>
            </a:lvl1pPr>
          </a:lstStyle>
          <a:p>
            <a:pPr lvl="0"/>
            <a:r>
              <a:rPr lang="en-US" dirty="0"/>
              <a:t>Big statement</a:t>
            </a:r>
            <a:endParaRPr lang="ru-RU" dirty="0"/>
          </a:p>
        </p:txBody>
      </p:sp>
      <p:sp>
        <p:nvSpPr>
          <p:cNvPr id="12" name="Footer Placeholder 4"/>
          <p:cNvSpPr>
            <a:spLocks noGrp="1"/>
          </p:cNvSpPr>
          <p:nvPr>
            <p:ph type="ftr" sz="quarter" idx="3"/>
          </p:nvPr>
        </p:nvSpPr>
        <p:spPr>
          <a:xfrm>
            <a:off x="833796" y="5849256"/>
            <a:ext cx="10440000" cy="390973"/>
          </a:xfrm>
          <a:prstGeom prst="rect">
            <a:avLst/>
          </a:prstGeom>
        </p:spPr>
        <p:txBody>
          <a:bodyPr vert="horz" lIns="0" tIns="45720" rIns="91440" bIns="45720" rtlCol="0" anchor="b"/>
          <a:lstStyle>
            <a:lvl1pPr algn="l">
              <a:defRPr sz="1200">
                <a:solidFill>
                  <a:schemeClr val="tx1"/>
                </a:solidFill>
                <a:latin typeface="Kaspersky Sans Beta Light" panose="020B0303050101040103" pitchFamily="34" charset="0"/>
                <a:cs typeface="Segoe UI" panose="020B0502040204020203"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dirty="0">
              <a:ln>
                <a:noFill/>
              </a:ln>
              <a:solidFill>
                <a:prstClr val="black"/>
              </a:solidFill>
              <a:effectLst/>
              <a:uLnTx/>
              <a:uFillTx/>
              <a:ea typeface="+mn-ea"/>
              <a:cs typeface="Segoe UI" panose="020B0502040204020203" pitchFamily="34" charset="0"/>
            </a:endParaRPr>
          </a:p>
        </p:txBody>
      </p:sp>
    </p:spTree>
    <p:extLst>
      <p:ext uri="{BB962C8B-B14F-4D97-AF65-F5344CB8AC3E}">
        <p14:creationId xmlns:p14="http://schemas.microsoft.com/office/powerpoint/2010/main" val="1193264073"/>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big imag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0" y="0"/>
            <a:ext cx="12192000" cy="6858000"/>
          </a:xfrm>
          <a:noFill/>
        </p:spPr>
        <p:txBody>
          <a:bodyPr/>
          <a:lstStyle>
            <a:lvl1pPr>
              <a:defRPr/>
            </a:lvl1pPr>
          </a:lstStyle>
          <a:p>
            <a:endParaRPr lang="ru-RU" dirty="0"/>
          </a:p>
        </p:txBody>
      </p:sp>
    </p:spTree>
    <p:extLst>
      <p:ext uri="{BB962C8B-B14F-4D97-AF65-F5344CB8AC3E}">
        <p14:creationId xmlns:p14="http://schemas.microsoft.com/office/powerpoint/2010/main" val="3469440139"/>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split">
    <p:bg>
      <p:bgPr>
        <a:solidFill>
          <a:schemeClr val="bg1"/>
        </a:solidFill>
        <a:effectLst/>
      </p:bgPr>
    </p:bg>
    <p:spTree>
      <p:nvGrpSpPr>
        <p:cNvPr id="1" name=""/>
        <p:cNvGrpSpPr/>
        <p:nvPr/>
      </p:nvGrpSpPr>
      <p:grpSpPr>
        <a:xfrm>
          <a:off x="0" y="0"/>
          <a:ext cx="0" cy="0"/>
          <a:chOff x="0" y="0"/>
          <a:chExt cx="0" cy="0"/>
        </a:xfrm>
      </p:grpSpPr>
      <p:sp>
        <p:nvSpPr>
          <p:cNvPr id="9" name="Rectangle 8"/>
          <p:cNvSpPr/>
          <p:nvPr userDrawn="1"/>
        </p:nvSpPr>
        <p:spPr>
          <a:xfrm>
            <a:off x="0" y="0"/>
            <a:ext cx="6108700"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 Placeholder 2"/>
          <p:cNvSpPr>
            <a:spLocks noGrp="1"/>
          </p:cNvSpPr>
          <p:nvPr>
            <p:ph type="body" sz="quarter" idx="11" hasCustomPrompt="1"/>
          </p:nvPr>
        </p:nvSpPr>
        <p:spPr>
          <a:xfrm>
            <a:off x="833797" y="0"/>
            <a:ext cx="4398603" cy="6858000"/>
          </a:xfrm>
        </p:spPr>
        <p:txBody>
          <a:bodyPr lIns="0" anchor="ctr">
            <a:normAutofit/>
          </a:bodyPr>
          <a:lstStyle>
            <a:lvl1pPr algn="l">
              <a:lnSpc>
                <a:spcPts val="6000"/>
              </a:lnSpc>
              <a:defRPr sz="6000" baseline="0">
                <a:solidFill>
                  <a:schemeClr val="bg1"/>
                </a:solidFill>
                <a:latin typeface="Kaspersky Sans Beta" panose="020B0603050101040103" pitchFamily="34" charset="0"/>
                <a:cs typeface="Segoe UI Semibold" panose="020B0702040204020203" pitchFamily="34" charset="0"/>
              </a:defRPr>
            </a:lvl1pPr>
          </a:lstStyle>
          <a:p>
            <a:pPr lvl="0"/>
            <a:r>
              <a:rPr lang="en-US" dirty="0"/>
              <a:t>Big statement</a:t>
            </a:r>
            <a:endParaRPr lang="ru-RU" dirty="0"/>
          </a:p>
        </p:txBody>
      </p:sp>
      <p:sp>
        <p:nvSpPr>
          <p:cNvPr id="4" name="Picture Placeholder 3"/>
          <p:cNvSpPr>
            <a:spLocks noGrp="1"/>
          </p:cNvSpPr>
          <p:nvPr>
            <p:ph type="pic" sz="quarter" idx="12"/>
          </p:nvPr>
        </p:nvSpPr>
        <p:spPr>
          <a:xfrm>
            <a:off x="6108700" y="0"/>
            <a:ext cx="6083300" cy="6858000"/>
          </a:xfrm>
        </p:spPr>
        <p:txBody>
          <a:bodyPr/>
          <a:lstStyle>
            <a:lvl1pPr>
              <a:defRPr/>
            </a:lvl1pPr>
          </a:lstStyle>
          <a:p>
            <a:endParaRPr lang="ru-RU" dirty="0"/>
          </a:p>
        </p:txBody>
      </p:sp>
    </p:spTree>
    <p:extLst>
      <p:ext uri="{BB962C8B-B14F-4D97-AF65-F5344CB8AC3E}">
        <p14:creationId xmlns:p14="http://schemas.microsoft.com/office/powerpoint/2010/main" val="746977875"/>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icons+text">
    <p:spTree>
      <p:nvGrpSpPr>
        <p:cNvPr id="1" name=""/>
        <p:cNvGrpSpPr/>
        <p:nvPr/>
      </p:nvGrpSpPr>
      <p:grpSpPr>
        <a:xfrm>
          <a:off x="0" y="0"/>
          <a:ext cx="0" cy="0"/>
          <a:chOff x="0" y="0"/>
          <a:chExt cx="0" cy="0"/>
        </a:xfrm>
      </p:grpSpPr>
      <p:sp>
        <p:nvSpPr>
          <p:cNvPr id="3" name="Text Placeholder 3"/>
          <p:cNvSpPr>
            <a:spLocks noGrp="1"/>
          </p:cNvSpPr>
          <p:nvPr>
            <p:ph type="body" sz="quarter" idx="10" hasCustomPrompt="1"/>
          </p:nvPr>
        </p:nvSpPr>
        <p:spPr>
          <a:xfrm>
            <a:off x="833796" y="616571"/>
            <a:ext cx="10440000" cy="707886"/>
          </a:xfrm>
        </p:spPr>
        <p:txBody>
          <a:bodyPr lIns="0" anchor="t">
            <a:spAutoFit/>
          </a:bodyPr>
          <a:lstStyle>
            <a:lvl1pPr algn="l">
              <a:lnSpc>
                <a:spcPct val="100000"/>
              </a:lnSpc>
              <a:defRPr sz="4000" baseline="0">
                <a:solidFill>
                  <a:schemeClr val="tx1"/>
                </a:solidFill>
                <a:latin typeface="Kaspersky Sans Beta" panose="020B0603050101040103" pitchFamily="34" charset="0"/>
                <a:cs typeface="Segoe UI Semibold" panose="020B0702040204020203" pitchFamily="34" charset="0"/>
              </a:defRPr>
            </a:lvl1pPr>
          </a:lstStyle>
          <a:p>
            <a:pPr lvl="0"/>
            <a:r>
              <a:rPr lang="en-US" dirty="0" err="1"/>
              <a:t>Icons+Text</a:t>
            </a:r>
            <a:endParaRPr lang="ru-RU" dirty="0"/>
          </a:p>
        </p:txBody>
      </p:sp>
      <p:sp>
        <p:nvSpPr>
          <p:cNvPr id="4" name="Footer Placeholder 4"/>
          <p:cNvSpPr>
            <a:spLocks noGrp="1"/>
          </p:cNvSpPr>
          <p:nvPr>
            <p:ph type="ftr" sz="quarter" idx="3"/>
          </p:nvPr>
        </p:nvSpPr>
        <p:spPr>
          <a:xfrm>
            <a:off x="833796" y="5849256"/>
            <a:ext cx="10440000" cy="390973"/>
          </a:xfrm>
          <a:prstGeom prst="rect">
            <a:avLst/>
          </a:prstGeom>
        </p:spPr>
        <p:txBody>
          <a:bodyPr vert="horz" lIns="0" tIns="45720" rIns="91440" bIns="45720" rtlCol="0" anchor="b"/>
          <a:lstStyle>
            <a:lvl1pPr algn="l">
              <a:defRPr sz="1200">
                <a:solidFill>
                  <a:schemeClr val="tx1"/>
                </a:solidFill>
                <a:latin typeface="Kaspersky Sans Beta Light" panose="020B0303050101040103" pitchFamily="34" charset="0"/>
                <a:cs typeface="Segoe UI" panose="020B0502040204020203"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dirty="0">
              <a:ln>
                <a:noFill/>
              </a:ln>
              <a:solidFill>
                <a:prstClr val="black"/>
              </a:solidFill>
              <a:effectLst/>
              <a:uLnTx/>
              <a:uFillTx/>
              <a:ea typeface="+mn-ea"/>
              <a:cs typeface="Segoe UI" panose="020B0502040204020203" pitchFamily="34" charset="0"/>
            </a:endParaRPr>
          </a:p>
        </p:txBody>
      </p:sp>
      <p:sp>
        <p:nvSpPr>
          <p:cNvPr id="5" name="Text Placeholder 2"/>
          <p:cNvSpPr>
            <a:spLocks noGrp="1"/>
          </p:cNvSpPr>
          <p:nvPr>
            <p:ph type="body" sz="quarter" idx="11" hasCustomPrompt="1"/>
          </p:nvPr>
        </p:nvSpPr>
        <p:spPr>
          <a:xfrm>
            <a:off x="833796" y="3105876"/>
            <a:ext cx="3230203" cy="1029043"/>
          </a:xfrm>
        </p:spPr>
        <p:txBody>
          <a:bodyPr lIns="0">
            <a:normAutofit/>
          </a:bodyPr>
          <a:lstStyle>
            <a:lvl1pPr algn="l">
              <a:lnSpc>
                <a:spcPts val="2400"/>
              </a:lnSpc>
              <a:defRPr sz="2400">
                <a:latin typeface="Kaspersky Sans Beta" panose="020B0603050101040103" pitchFamily="34" charset="0"/>
                <a:cs typeface="Segoe UI Semibold" panose="020B0702040204020203" pitchFamily="34" charset="0"/>
              </a:defRPr>
            </a:lvl1pPr>
          </a:lstStyle>
          <a:p>
            <a:pPr lvl="0"/>
            <a:r>
              <a:rPr lang="en-US" dirty="0"/>
              <a:t>Headline</a:t>
            </a:r>
          </a:p>
        </p:txBody>
      </p:sp>
      <p:sp>
        <p:nvSpPr>
          <p:cNvPr id="13" name="Picture Placeholder 12"/>
          <p:cNvSpPr>
            <a:spLocks noGrp="1"/>
          </p:cNvSpPr>
          <p:nvPr>
            <p:ph type="pic" sz="quarter" idx="12"/>
          </p:nvPr>
        </p:nvSpPr>
        <p:spPr>
          <a:xfrm>
            <a:off x="833796" y="1727201"/>
            <a:ext cx="1260000" cy="1260000"/>
          </a:xfrm>
        </p:spPr>
        <p:txBody>
          <a:bodyPr/>
          <a:lstStyle>
            <a:lvl1pPr>
              <a:defRPr/>
            </a:lvl1pPr>
          </a:lstStyle>
          <a:p>
            <a:endParaRPr lang="ru-RU" dirty="0"/>
          </a:p>
        </p:txBody>
      </p:sp>
      <p:sp>
        <p:nvSpPr>
          <p:cNvPr id="14" name="Text Placeholder 2"/>
          <p:cNvSpPr>
            <a:spLocks noGrp="1"/>
          </p:cNvSpPr>
          <p:nvPr>
            <p:ph type="body" sz="quarter" idx="13" hasCustomPrompt="1"/>
          </p:nvPr>
        </p:nvSpPr>
        <p:spPr>
          <a:xfrm>
            <a:off x="833796" y="4149255"/>
            <a:ext cx="3230203" cy="1524599"/>
          </a:xfrm>
        </p:spPr>
        <p:txBody>
          <a:bodyPr lIns="0">
            <a:normAutofit/>
          </a:bodyPr>
          <a:lstStyle>
            <a:lvl1pPr algn="l">
              <a:lnSpc>
                <a:spcPct val="100000"/>
              </a:lnSpc>
              <a:defRPr sz="1800">
                <a:latin typeface="Kaspersky Sans Beta Light" panose="020B0303050101040103" pitchFamily="34" charset="0"/>
              </a:defRPr>
            </a:lvl1pPr>
          </a:lstStyle>
          <a:p>
            <a:pPr lvl="0"/>
            <a:r>
              <a:rPr lang="en-US" dirty="0"/>
              <a:t>Text</a:t>
            </a:r>
          </a:p>
        </p:txBody>
      </p:sp>
      <p:sp>
        <p:nvSpPr>
          <p:cNvPr id="18" name="Text Placeholder 2"/>
          <p:cNvSpPr>
            <a:spLocks noGrp="1"/>
          </p:cNvSpPr>
          <p:nvPr>
            <p:ph type="body" sz="quarter" idx="14" hasCustomPrompt="1"/>
          </p:nvPr>
        </p:nvSpPr>
        <p:spPr>
          <a:xfrm>
            <a:off x="4418792" y="3105876"/>
            <a:ext cx="3230203" cy="1029043"/>
          </a:xfrm>
        </p:spPr>
        <p:txBody>
          <a:bodyPr lIns="0">
            <a:normAutofit/>
          </a:bodyPr>
          <a:lstStyle>
            <a:lvl1pPr algn="l">
              <a:lnSpc>
                <a:spcPts val="2400"/>
              </a:lnSpc>
              <a:defRPr sz="2400">
                <a:latin typeface="Kaspersky Sans Beta" panose="020B0603050101040103" pitchFamily="34" charset="0"/>
                <a:cs typeface="Segoe UI Semibold" panose="020B0702040204020203" pitchFamily="34" charset="0"/>
              </a:defRPr>
            </a:lvl1pPr>
          </a:lstStyle>
          <a:p>
            <a:pPr lvl="0"/>
            <a:r>
              <a:rPr lang="en-US" dirty="0"/>
              <a:t>Headline</a:t>
            </a:r>
          </a:p>
        </p:txBody>
      </p:sp>
      <p:sp>
        <p:nvSpPr>
          <p:cNvPr id="19" name="Picture Placeholder 12"/>
          <p:cNvSpPr>
            <a:spLocks noGrp="1"/>
          </p:cNvSpPr>
          <p:nvPr>
            <p:ph type="pic" sz="quarter" idx="15"/>
          </p:nvPr>
        </p:nvSpPr>
        <p:spPr>
          <a:xfrm>
            <a:off x="4418792" y="1727201"/>
            <a:ext cx="1260000" cy="1260000"/>
          </a:xfrm>
        </p:spPr>
        <p:txBody>
          <a:bodyPr/>
          <a:lstStyle>
            <a:lvl1pPr>
              <a:defRPr/>
            </a:lvl1pPr>
          </a:lstStyle>
          <a:p>
            <a:endParaRPr lang="ru-RU" dirty="0"/>
          </a:p>
        </p:txBody>
      </p:sp>
      <p:sp>
        <p:nvSpPr>
          <p:cNvPr id="20" name="Text Placeholder 2"/>
          <p:cNvSpPr>
            <a:spLocks noGrp="1"/>
          </p:cNvSpPr>
          <p:nvPr>
            <p:ph type="body" sz="quarter" idx="16" hasCustomPrompt="1"/>
          </p:nvPr>
        </p:nvSpPr>
        <p:spPr>
          <a:xfrm>
            <a:off x="4418792" y="4149255"/>
            <a:ext cx="3230203" cy="1524599"/>
          </a:xfrm>
        </p:spPr>
        <p:txBody>
          <a:bodyPr lIns="0">
            <a:normAutofit/>
          </a:bodyPr>
          <a:lstStyle>
            <a:lvl1pPr algn="l">
              <a:lnSpc>
                <a:spcPct val="100000"/>
              </a:lnSpc>
              <a:defRPr sz="1800">
                <a:latin typeface="Kaspersky Sans Beta Light" panose="020B0303050101040103" pitchFamily="34" charset="0"/>
              </a:defRPr>
            </a:lvl1pPr>
          </a:lstStyle>
          <a:p>
            <a:pPr lvl="0"/>
            <a:r>
              <a:rPr lang="en-US" dirty="0"/>
              <a:t>Text</a:t>
            </a:r>
          </a:p>
        </p:txBody>
      </p:sp>
      <p:sp>
        <p:nvSpPr>
          <p:cNvPr id="21" name="Text Placeholder 2"/>
          <p:cNvSpPr>
            <a:spLocks noGrp="1"/>
          </p:cNvSpPr>
          <p:nvPr>
            <p:ph type="body" sz="quarter" idx="17" hasCustomPrompt="1"/>
          </p:nvPr>
        </p:nvSpPr>
        <p:spPr>
          <a:xfrm>
            <a:off x="8003789" y="3105876"/>
            <a:ext cx="3230203" cy="1029043"/>
          </a:xfrm>
        </p:spPr>
        <p:txBody>
          <a:bodyPr lIns="0">
            <a:normAutofit/>
          </a:bodyPr>
          <a:lstStyle>
            <a:lvl1pPr algn="l">
              <a:lnSpc>
                <a:spcPts val="2400"/>
              </a:lnSpc>
              <a:defRPr sz="2400">
                <a:latin typeface="Kaspersky Sans Beta" panose="020B0603050101040103" pitchFamily="34" charset="0"/>
                <a:cs typeface="Segoe UI Semibold" panose="020B0702040204020203" pitchFamily="34" charset="0"/>
              </a:defRPr>
            </a:lvl1pPr>
          </a:lstStyle>
          <a:p>
            <a:pPr lvl="0"/>
            <a:r>
              <a:rPr lang="en-US" dirty="0"/>
              <a:t>Headline</a:t>
            </a:r>
          </a:p>
        </p:txBody>
      </p:sp>
      <p:sp>
        <p:nvSpPr>
          <p:cNvPr id="22" name="Picture Placeholder 12"/>
          <p:cNvSpPr>
            <a:spLocks noGrp="1"/>
          </p:cNvSpPr>
          <p:nvPr>
            <p:ph type="pic" sz="quarter" idx="18"/>
          </p:nvPr>
        </p:nvSpPr>
        <p:spPr>
          <a:xfrm>
            <a:off x="8003789" y="1727201"/>
            <a:ext cx="1260000" cy="1260000"/>
          </a:xfrm>
        </p:spPr>
        <p:txBody>
          <a:bodyPr/>
          <a:lstStyle>
            <a:lvl1pPr>
              <a:defRPr/>
            </a:lvl1pPr>
          </a:lstStyle>
          <a:p>
            <a:endParaRPr lang="ru-RU" dirty="0"/>
          </a:p>
        </p:txBody>
      </p:sp>
      <p:sp>
        <p:nvSpPr>
          <p:cNvPr id="23" name="Text Placeholder 2"/>
          <p:cNvSpPr>
            <a:spLocks noGrp="1"/>
          </p:cNvSpPr>
          <p:nvPr>
            <p:ph type="body" sz="quarter" idx="19" hasCustomPrompt="1"/>
          </p:nvPr>
        </p:nvSpPr>
        <p:spPr>
          <a:xfrm>
            <a:off x="8003789" y="4149255"/>
            <a:ext cx="3230203" cy="1524599"/>
          </a:xfrm>
        </p:spPr>
        <p:txBody>
          <a:bodyPr lIns="0">
            <a:normAutofit/>
          </a:bodyPr>
          <a:lstStyle>
            <a:lvl1pPr algn="l">
              <a:lnSpc>
                <a:spcPct val="100000"/>
              </a:lnSpc>
              <a:defRPr sz="1800">
                <a:latin typeface="Kaspersky Sans Beta Light" panose="020B0303050101040103" pitchFamily="34" charset="0"/>
              </a:defRPr>
            </a:lvl1pPr>
          </a:lstStyle>
          <a:p>
            <a:pPr lvl="0"/>
            <a:r>
              <a:rPr lang="en-US" dirty="0"/>
              <a:t>Text</a:t>
            </a:r>
          </a:p>
        </p:txBody>
      </p:sp>
    </p:spTree>
    <p:extLst>
      <p:ext uri="{BB962C8B-B14F-4D97-AF65-F5344CB8AC3E}">
        <p14:creationId xmlns:p14="http://schemas.microsoft.com/office/powerpoint/2010/main" val="237449015"/>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quo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 Placeholder 3"/>
          <p:cNvSpPr>
            <a:spLocks noGrp="1"/>
          </p:cNvSpPr>
          <p:nvPr>
            <p:ph type="body" sz="quarter" idx="10" hasCustomPrompt="1"/>
          </p:nvPr>
        </p:nvSpPr>
        <p:spPr>
          <a:xfrm>
            <a:off x="833796" y="2998113"/>
            <a:ext cx="10440000" cy="861774"/>
          </a:xfrm>
        </p:spPr>
        <p:txBody>
          <a:bodyPr lIns="0" anchor="ctr">
            <a:spAutoFit/>
          </a:bodyPr>
          <a:lstStyle>
            <a:lvl1pPr algn="l">
              <a:lnSpc>
                <a:spcPts val="6000"/>
              </a:lnSpc>
              <a:defRPr sz="6000" baseline="0">
                <a:solidFill>
                  <a:schemeClr val="tx1"/>
                </a:solidFill>
                <a:latin typeface="Kaspersky Sans Beta" panose="020B0603050101040103" pitchFamily="34" charset="0"/>
                <a:cs typeface="Segoe UI Semibold" panose="020B0702040204020203" pitchFamily="34" charset="0"/>
              </a:defRPr>
            </a:lvl1pPr>
          </a:lstStyle>
          <a:p>
            <a:pPr lvl="0"/>
            <a:r>
              <a:rPr lang="en-US" dirty="0"/>
              <a:t>Quote</a:t>
            </a:r>
            <a:endParaRPr lang="ru-RU" dirty="0"/>
          </a:p>
        </p:txBody>
      </p:sp>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76001" y="726675"/>
            <a:ext cx="866680" cy="681211"/>
          </a:xfrm>
          <a:prstGeom prst="rect">
            <a:avLst/>
          </a:prstGeom>
        </p:spPr>
      </p:pic>
      <p:sp>
        <p:nvSpPr>
          <p:cNvPr id="5" name="Text Placeholder 5"/>
          <p:cNvSpPr>
            <a:spLocks noGrp="1"/>
          </p:cNvSpPr>
          <p:nvPr>
            <p:ph type="body" sz="quarter" idx="12" hasCustomPrompt="1"/>
          </p:nvPr>
        </p:nvSpPr>
        <p:spPr>
          <a:xfrm>
            <a:off x="833796" y="5466388"/>
            <a:ext cx="10440000" cy="816536"/>
          </a:xfrm>
        </p:spPr>
        <p:txBody>
          <a:bodyPr lIns="0" anchor="b">
            <a:normAutofit/>
          </a:bodyPr>
          <a:lstStyle>
            <a:lvl1pPr algn="l">
              <a:defRPr sz="2400">
                <a:solidFill>
                  <a:schemeClr val="tx1"/>
                </a:solidFill>
              </a:defRPr>
            </a:lvl1pPr>
          </a:lstStyle>
          <a:p>
            <a:pPr lvl="0"/>
            <a:r>
              <a:rPr lang="en-US" dirty="0"/>
              <a:t>Author</a:t>
            </a:r>
            <a:endParaRPr lang="ru-RU" dirty="0"/>
          </a:p>
        </p:txBody>
      </p:sp>
    </p:spTree>
    <p:extLst>
      <p:ext uri="{BB962C8B-B14F-4D97-AF65-F5344CB8AC3E}">
        <p14:creationId xmlns:p14="http://schemas.microsoft.com/office/powerpoint/2010/main" val="3278338651"/>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data">
    <p:bg>
      <p:bgPr>
        <a:solidFill>
          <a:schemeClr val="bg1"/>
        </a:solidFill>
        <a:effectLst/>
      </p:bgPr>
    </p:bg>
    <p:spTree>
      <p:nvGrpSpPr>
        <p:cNvPr id="1" name=""/>
        <p:cNvGrpSpPr/>
        <p:nvPr/>
      </p:nvGrpSpPr>
      <p:grpSpPr>
        <a:xfrm>
          <a:off x="0" y="0"/>
          <a:ext cx="0" cy="0"/>
          <a:chOff x="0" y="0"/>
          <a:chExt cx="0" cy="0"/>
        </a:xfrm>
      </p:grpSpPr>
      <p:sp>
        <p:nvSpPr>
          <p:cNvPr id="6" name="Rectangle 5"/>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Text Placeholder 3"/>
          <p:cNvSpPr>
            <a:spLocks noGrp="1"/>
          </p:cNvSpPr>
          <p:nvPr>
            <p:ph type="body" sz="quarter" idx="10" hasCustomPrompt="1"/>
          </p:nvPr>
        </p:nvSpPr>
        <p:spPr>
          <a:xfrm>
            <a:off x="833796" y="3448054"/>
            <a:ext cx="10440000" cy="861774"/>
          </a:xfrm>
        </p:spPr>
        <p:txBody>
          <a:bodyPr lIns="0" anchor="ctr">
            <a:spAutoFit/>
          </a:bodyPr>
          <a:lstStyle>
            <a:lvl1pPr algn="ctr">
              <a:lnSpc>
                <a:spcPts val="6000"/>
              </a:lnSpc>
              <a:defRPr sz="20000" baseline="0">
                <a:solidFill>
                  <a:schemeClr val="bg1"/>
                </a:solidFill>
                <a:latin typeface="Kaspersky Sans Beta" panose="020B0603050101040103" pitchFamily="34" charset="0"/>
                <a:cs typeface="Segoe UI Semibold" panose="020B0702040204020203" pitchFamily="34" charset="0"/>
              </a:defRPr>
            </a:lvl1pPr>
          </a:lstStyle>
          <a:p>
            <a:pPr lvl="0"/>
            <a:r>
              <a:rPr lang="en-US" dirty="0"/>
              <a:t>910%</a:t>
            </a:r>
            <a:endParaRPr lang="ru-RU" dirty="0"/>
          </a:p>
        </p:txBody>
      </p:sp>
      <p:sp>
        <p:nvSpPr>
          <p:cNvPr id="7" name="Text Placeholder 5"/>
          <p:cNvSpPr>
            <a:spLocks noGrp="1"/>
          </p:cNvSpPr>
          <p:nvPr>
            <p:ph type="body" sz="quarter" idx="12" hasCustomPrompt="1"/>
          </p:nvPr>
        </p:nvSpPr>
        <p:spPr>
          <a:xfrm>
            <a:off x="833796" y="5466388"/>
            <a:ext cx="10440000" cy="816536"/>
          </a:xfrm>
        </p:spPr>
        <p:txBody>
          <a:bodyPr lIns="0" anchor="b">
            <a:normAutofit/>
          </a:bodyPr>
          <a:lstStyle>
            <a:lvl1pPr algn="ctr">
              <a:defRPr sz="2400">
                <a:solidFill>
                  <a:schemeClr val="bg1"/>
                </a:solidFill>
              </a:defRPr>
            </a:lvl1pPr>
          </a:lstStyle>
          <a:p>
            <a:pPr lvl="0"/>
            <a:r>
              <a:rPr lang="en-US" dirty="0"/>
              <a:t>Subtitle</a:t>
            </a:r>
            <a:endParaRPr lang="ru-RU" dirty="0"/>
          </a:p>
        </p:txBody>
      </p:sp>
    </p:spTree>
    <p:extLst>
      <p:ext uri="{BB962C8B-B14F-4D97-AF65-F5344CB8AC3E}">
        <p14:creationId xmlns:p14="http://schemas.microsoft.com/office/powerpoint/2010/main" val="2447223248"/>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zero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3015269212"/>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zero slide whi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932639097"/>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blank white">
    <p:spTree>
      <p:nvGrpSpPr>
        <p:cNvPr id="1" name=""/>
        <p:cNvGrpSpPr/>
        <p:nvPr/>
      </p:nvGrpSpPr>
      <p:grpSpPr>
        <a:xfrm>
          <a:off x="0" y="0"/>
          <a:ext cx="0" cy="0"/>
          <a:chOff x="0" y="0"/>
          <a:chExt cx="0" cy="0"/>
        </a:xfrm>
      </p:grpSpPr>
    </p:spTree>
    <p:extLst>
      <p:ext uri="{BB962C8B-B14F-4D97-AF65-F5344CB8AC3E}">
        <p14:creationId xmlns:p14="http://schemas.microsoft.com/office/powerpoint/2010/main" val="2616027933"/>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blank green">
    <p:spTree>
      <p:nvGrpSpPr>
        <p:cNvPr id="1" name=""/>
        <p:cNvGrpSpPr/>
        <p:nvPr/>
      </p:nvGrpSpPr>
      <p:grpSpPr>
        <a:xfrm>
          <a:off x="0" y="0"/>
          <a:ext cx="0" cy="0"/>
          <a:chOff x="0" y="0"/>
          <a:chExt cx="0" cy="0"/>
        </a:xfrm>
      </p:grpSpPr>
      <p:sp>
        <p:nvSpPr>
          <p:cNvPr id="7" name="Rectangle 6"/>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692487"/>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logo black">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2410803141"/>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logo green">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2790017526"/>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logo white">
    <p:spTree>
      <p:nvGrpSpPr>
        <p:cNvPr id="1" name=""/>
        <p:cNvGrpSpPr/>
        <p:nvPr/>
      </p:nvGrpSpPr>
      <p:grpSpPr>
        <a:xfrm>
          <a:off x="0" y="0"/>
          <a:ext cx="0" cy="0"/>
          <a:chOff x="0" y="0"/>
          <a:chExt cx="0" cy="0"/>
        </a:xfrm>
      </p:grpSpPr>
      <p:sp>
        <p:nvSpPr>
          <p:cNvPr id="7" name="Rectangle 6"/>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2202311630"/>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intro/outr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ext Placeholder 3"/>
          <p:cNvSpPr>
            <a:spLocks noGrp="1"/>
          </p:cNvSpPr>
          <p:nvPr>
            <p:ph type="body" sz="quarter" idx="10" hasCustomPrompt="1"/>
          </p:nvPr>
        </p:nvSpPr>
        <p:spPr>
          <a:xfrm>
            <a:off x="833796" y="2990515"/>
            <a:ext cx="10440000" cy="876971"/>
          </a:xfrm>
        </p:spPr>
        <p:txBody>
          <a:bodyPr lIns="0" anchor="ctr">
            <a:spAutoFit/>
          </a:bodyPr>
          <a:lstStyle>
            <a:lvl1pPr algn="l">
              <a:lnSpc>
                <a:spcPts val="6000"/>
              </a:lnSpc>
              <a:defRPr sz="6000" baseline="0">
                <a:solidFill>
                  <a:schemeClr val="bg1"/>
                </a:solidFill>
                <a:latin typeface="Kaspersky Meduim" panose="020B0604020202020204" charset="0"/>
                <a:cs typeface="Segoe UI Semibold" panose="020B0702040204020203" pitchFamily="34" charset="0"/>
              </a:defRPr>
            </a:lvl1pPr>
          </a:lstStyle>
          <a:p>
            <a:pPr lvl="0"/>
            <a:r>
              <a:rPr lang="en-US" dirty="0"/>
              <a:t>Main title</a:t>
            </a:r>
            <a:endParaRPr lang="ru-RU" dirty="0"/>
          </a:p>
        </p:txBody>
      </p:sp>
      <p:pic>
        <p:nvPicPr>
          <p:cNvPr id="17" name="Picture 1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76000" y="726675"/>
            <a:ext cx="2160000" cy="423360"/>
          </a:xfrm>
          <a:prstGeom prst="rect">
            <a:avLst/>
          </a:prstGeom>
        </p:spPr>
      </p:pic>
      <p:sp>
        <p:nvSpPr>
          <p:cNvPr id="6" name="Text Placeholder 5"/>
          <p:cNvSpPr>
            <a:spLocks noGrp="1"/>
          </p:cNvSpPr>
          <p:nvPr>
            <p:ph type="body" sz="quarter" idx="11" hasCustomPrompt="1"/>
          </p:nvPr>
        </p:nvSpPr>
        <p:spPr>
          <a:xfrm>
            <a:off x="833796" y="5466388"/>
            <a:ext cx="10440000" cy="816536"/>
          </a:xfrm>
        </p:spPr>
        <p:txBody>
          <a:bodyPr lIns="0" anchor="b">
            <a:normAutofit/>
          </a:bodyPr>
          <a:lstStyle>
            <a:lvl1pPr algn="l">
              <a:defRPr sz="2400">
                <a:solidFill>
                  <a:schemeClr val="bg1"/>
                </a:solidFill>
              </a:defRPr>
            </a:lvl1pPr>
          </a:lstStyle>
          <a:p>
            <a:pPr lvl="0"/>
            <a:r>
              <a:rPr lang="en-US" dirty="0"/>
              <a:t>Subtitle</a:t>
            </a:r>
            <a:endParaRPr lang="ru-RU" dirty="0"/>
          </a:p>
        </p:txBody>
      </p:sp>
    </p:spTree>
    <p:extLst>
      <p:ext uri="{BB962C8B-B14F-4D97-AF65-F5344CB8AC3E}">
        <p14:creationId xmlns:p14="http://schemas.microsoft.com/office/powerpoint/2010/main" val="2705246559"/>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chapter whi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Text Placeholder 3"/>
          <p:cNvSpPr>
            <a:spLocks noGrp="1"/>
          </p:cNvSpPr>
          <p:nvPr>
            <p:ph type="body" sz="quarter" idx="10" hasCustomPrompt="1"/>
          </p:nvPr>
        </p:nvSpPr>
        <p:spPr>
          <a:xfrm>
            <a:off x="833796" y="2998113"/>
            <a:ext cx="10440000" cy="861774"/>
          </a:xfrm>
        </p:spPr>
        <p:txBody>
          <a:bodyPr lIns="0" anchor="ctr">
            <a:spAutoFit/>
          </a:bodyPr>
          <a:lstStyle>
            <a:lvl1pPr algn="l">
              <a:lnSpc>
                <a:spcPts val="6000"/>
              </a:lnSpc>
              <a:defRPr sz="6000" baseline="0">
                <a:solidFill>
                  <a:schemeClr val="tx1"/>
                </a:solidFill>
                <a:latin typeface="Kaspersky Meduim" panose="020B0604020202020204" charset="0"/>
                <a:cs typeface="Segoe UI Semibold" panose="020B0702040204020203" pitchFamily="34" charset="0"/>
              </a:defRPr>
            </a:lvl1pPr>
          </a:lstStyle>
          <a:p>
            <a:pPr lvl="0"/>
            <a:r>
              <a:rPr lang="en-US" dirty="0"/>
              <a:t>Chapter Title</a:t>
            </a:r>
            <a:endParaRPr lang="ru-RU" dirty="0"/>
          </a:p>
        </p:txBody>
      </p:sp>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76000" y="726675"/>
            <a:ext cx="2160000" cy="423360"/>
          </a:xfrm>
          <a:prstGeom prst="rect">
            <a:avLst/>
          </a:prstGeom>
        </p:spPr>
      </p:pic>
      <p:sp>
        <p:nvSpPr>
          <p:cNvPr id="5" name="Text Placeholder 5"/>
          <p:cNvSpPr>
            <a:spLocks noGrp="1"/>
          </p:cNvSpPr>
          <p:nvPr>
            <p:ph type="body" sz="quarter" idx="12" hasCustomPrompt="1"/>
          </p:nvPr>
        </p:nvSpPr>
        <p:spPr>
          <a:xfrm>
            <a:off x="833796" y="5466388"/>
            <a:ext cx="10440000" cy="816536"/>
          </a:xfrm>
        </p:spPr>
        <p:txBody>
          <a:bodyPr lIns="0" anchor="b">
            <a:normAutofit/>
          </a:bodyPr>
          <a:lstStyle>
            <a:lvl1pPr algn="l">
              <a:defRPr sz="2400">
                <a:solidFill>
                  <a:schemeClr val="tx1"/>
                </a:solidFill>
              </a:defRPr>
            </a:lvl1pPr>
          </a:lstStyle>
          <a:p>
            <a:pPr lvl="0"/>
            <a:r>
              <a:rPr lang="en-US" dirty="0"/>
              <a:t>Subtitle</a:t>
            </a:r>
            <a:endParaRPr lang="ru-RU" dirty="0"/>
          </a:p>
        </p:txBody>
      </p:sp>
    </p:spTree>
    <p:extLst>
      <p:ext uri="{BB962C8B-B14F-4D97-AF65-F5344CB8AC3E}">
        <p14:creationId xmlns:p14="http://schemas.microsoft.com/office/powerpoint/2010/main" val="512167740"/>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1" name="Rectangle 20"/>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 Placeholder 2"/>
          <p:cNvSpPr>
            <a:spLocks noGrp="1"/>
          </p:cNvSpPr>
          <p:nvPr>
            <p:ph type="body" sz="quarter" idx="11" hasCustomPrompt="1"/>
          </p:nvPr>
        </p:nvSpPr>
        <p:spPr>
          <a:xfrm>
            <a:off x="833797" y="3022601"/>
            <a:ext cx="4696146" cy="812799"/>
          </a:xfrm>
        </p:spPr>
        <p:txBody>
          <a:bodyPr lIns="0" anchor="ctr">
            <a:noAutofit/>
          </a:bodyPr>
          <a:lstStyle>
            <a:lvl1pPr algn="l">
              <a:lnSpc>
                <a:spcPct val="100000"/>
              </a:lnSpc>
              <a:defRPr sz="6000">
                <a:solidFill>
                  <a:schemeClr val="bg1"/>
                </a:solidFill>
                <a:latin typeface="Kaspersky Meduim" panose="020B0604020202020204" charset="0"/>
                <a:cs typeface="Segoe UI Semibold" panose="020B0702040204020203" pitchFamily="34" charset="0"/>
              </a:defRPr>
            </a:lvl1pPr>
          </a:lstStyle>
          <a:p>
            <a:pPr lvl="0"/>
            <a:r>
              <a:rPr lang="en-US" dirty="0"/>
              <a:t>Agenda</a:t>
            </a:r>
            <a:endParaRPr lang="ru-RU" dirty="0"/>
          </a:p>
        </p:txBody>
      </p:sp>
      <p:sp>
        <p:nvSpPr>
          <p:cNvPr id="29" name="Text Placeholder 2"/>
          <p:cNvSpPr>
            <a:spLocks noGrp="1"/>
          </p:cNvSpPr>
          <p:nvPr>
            <p:ph type="body" sz="quarter" idx="13" hasCustomPrompt="1"/>
          </p:nvPr>
        </p:nvSpPr>
        <p:spPr>
          <a:xfrm>
            <a:off x="6363740" y="624113"/>
            <a:ext cx="4910056" cy="1001485"/>
          </a:xfrm>
        </p:spPr>
        <p:txBody>
          <a:bodyPr lIns="0" anchor="t">
            <a:noAutofit/>
          </a:bodyPr>
          <a:lstStyle>
            <a:lvl1pPr algn="l">
              <a:lnSpc>
                <a:spcPct val="100000"/>
              </a:lnSpc>
              <a:defRPr sz="2400">
                <a:solidFill>
                  <a:schemeClr val="bg1"/>
                </a:solidFill>
                <a:latin typeface="Kaspersky Meduim" panose="020B0604020202020204" charset="0"/>
                <a:cs typeface="Segoe UI Semibold" panose="020B0702040204020203" pitchFamily="34" charset="0"/>
              </a:defRPr>
            </a:lvl1pPr>
          </a:lstStyle>
          <a:p>
            <a:pPr lvl="0"/>
            <a:r>
              <a:rPr lang="en-US" dirty="0"/>
              <a:t>Agenda Item 1</a:t>
            </a:r>
            <a:endParaRPr lang="ru-RU" dirty="0"/>
          </a:p>
        </p:txBody>
      </p:sp>
      <p:sp>
        <p:nvSpPr>
          <p:cNvPr id="12" name="Text Placeholder 2"/>
          <p:cNvSpPr>
            <a:spLocks noGrp="1"/>
          </p:cNvSpPr>
          <p:nvPr>
            <p:ph type="body" sz="quarter" idx="14" hasCustomPrompt="1"/>
          </p:nvPr>
        </p:nvSpPr>
        <p:spPr>
          <a:xfrm>
            <a:off x="6363740" y="1614714"/>
            <a:ext cx="4910056" cy="1001485"/>
          </a:xfrm>
        </p:spPr>
        <p:txBody>
          <a:bodyPr lIns="0" anchor="t">
            <a:noAutofit/>
          </a:bodyPr>
          <a:lstStyle>
            <a:lvl1pPr algn="l">
              <a:lnSpc>
                <a:spcPct val="100000"/>
              </a:lnSpc>
              <a:defRPr sz="2400">
                <a:solidFill>
                  <a:srgbClr val="67D3C2"/>
                </a:solidFill>
                <a:latin typeface="Kaspersky Meduim" panose="020B0604020202020204" charset="0"/>
                <a:cs typeface="Segoe UI Semibold" panose="020B0702040204020203" pitchFamily="34" charset="0"/>
              </a:defRPr>
            </a:lvl1pPr>
          </a:lstStyle>
          <a:p>
            <a:pPr lvl="0"/>
            <a:r>
              <a:rPr lang="en-US" dirty="0"/>
              <a:t>Agenda Item 2</a:t>
            </a:r>
            <a:endParaRPr lang="ru-RU" dirty="0"/>
          </a:p>
        </p:txBody>
      </p:sp>
      <p:sp>
        <p:nvSpPr>
          <p:cNvPr id="13" name="Text Placeholder 2"/>
          <p:cNvSpPr>
            <a:spLocks noGrp="1"/>
          </p:cNvSpPr>
          <p:nvPr>
            <p:ph type="body" sz="quarter" idx="15" hasCustomPrompt="1"/>
          </p:nvPr>
        </p:nvSpPr>
        <p:spPr>
          <a:xfrm>
            <a:off x="6363740" y="2616199"/>
            <a:ext cx="4910056" cy="1001485"/>
          </a:xfrm>
        </p:spPr>
        <p:txBody>
          <a:bodyPr lIns="0" anchor="t">
            <a:noAutofit/>
          </a:bodyPr>
          <a:lstStyle>
            <a:lvl1pPr algn="l">
              <a:lnSpc>
                <a:spcPct val="100000"/>
              </a:lnSpc>
              <a:defRPr sz="2400">
                <a:solidFill>
                  <a:srgbClr val="67D3C2"/>
                </a:solidFill>
                <a:latin typeface="Kaspersky Meduim" panose="020B0604020202020204" charset="0"/>
                <a:cs typeface="Segoe UI Semibold" panose="020B0702040204020203" pitchFamily="34" charset="0"/>
              </a:defRPr>
            </a:lvl1pPr>
          </a:lstStyle>
          <a:p>
            <a:pPr lvl="0"/>
            <a:r>
              <a:rPr lang="en-US" dirty="0"/>
              <a:t>Agenda Item 3</a:t>
            </a:r>
            <a:endParaRPr lang="ru-RU" dirty="0"/>
          </a:p>
        </p:txBody>
      </p:sp>
      <p:sp>
        <p:nvSpPr>
          <p:cNvPr id="14" name="Text Placeholder 2"/>
          <p:cNvSpPr>
            <a:spLocks noGrp="1"/>
          </p:cNvSpPr>
          <p:nvPr>
            <p:ph type="body" sz="quarter" idx="16" hasCustomPrompt="1"/>
          </p:nvPr>
        </p:nvSpPr>
        <p:spPr>
          <a:xfrm>
            <a:off x="6363740" y="3617684"/>
            <a:ext cx="4910056" cy="1001485"/>
          </a:xfrm>
        </p:spPr>
        <p:txBody>
          <a:bodyPr lIns="0" anchor="t">
            <a:noAutofit/>
          </a:bodyPr>
          <a:lstStyle>
            <a:lvl1pPr algn="l">
              <a:lnSpc>
                <a:spcPct val="100000"/>
              </a:lnSpc>
              <a:defRPr sz="2400">
                <a:solidFill>
                  <a:srgbClr val="67D3C2"/>
                </a:solidFill>
                <a:latin typeface="Kaspersky Meduim" panose="020B0604020202020204" charset="0"/>
                <a:cs typeface="Segoe UI Semibold" panose="020B0702040204020203" pitchFamily="34" charset="0"/>
              </a:defRPr>
            </a:lvl1pPr>
          </a:lstStyle>
          <a:p>
            <a:pPr lvl="0"/>
            <a:r>
              <a:rPr lang="en-US" dirty="0"/>
              <a:t>Agenda Item 4</a:t>
            </a:r>
            <a:endParaRPr lang="ru-RU" dirty="0"/>
          </a:p>
        </p:txBody>
      </p:sp>
      <p:sp>
        <p:nvSpPr>
          <p:cNvPr id="15" name="Text Placeholder 2"/>
          <p:cNvSpPr>
            <a:spLocks noGrp="1"/>
          </p:cNvSpPr>
          <p:nvPr>
            <p:ph type="body" sz="quarter" idx="17" hasCustomPrompt="1"/>
          </p:nvPr>
        </p:nvSpPr>
        <p:spPr>
          <a:xfrm>
            <a:off x="6363740" y="4608285"/>
            <a:ext cx="4910056" cy="1001485"/>
          </a:xfrm>
        </p:spPr>
        <p:txBody>
          <a:bodyPr lIns="0" anchor="t">
            <a:noAutofit/>
          </a:bodyPr>
          <a:lstStyle>
            <a:lvl1pPr algn="l">
              <a:lnSpc>
                <a:spcPct val="100000"/>
              </a:lnSpc>
              <a:defRPr sz="2400">
                <a:solidFill>
                  <a:srgbClr val="67D3C2"/>
                </a:solidFill>
                <a:latin typeface="Kaspersky Meduim" panose="020B0604020202020204" charset="0"/>
                <a:cs typeface="Segoe UI Semibold" panose="020B0702040204020203" pitchFamily="34" charset="0"/>
              </a:defRPr>
            </a:lvl1pPr>
          </a:lstStyle>
          <a:p>
            <a:pPr lvl="0"/>
            <a:r>
              <a:rPr lang="en-US" dirty="0"/>
              <a:t>Agenda Item 5</a:t>
            </a:r>
            <a:endParaRPr lang="ru-RU" dirty="0"/>
          </a:p>
        </p:txBody>
      </p:sp>
      <p:sp>
        <p:nvSpPr>
          <p:cNvPr id="16" name="Text Placeholder 2"/>
          <p:cNvSpPr>
            <a:spLocks noGrp="1"/>
          </p:cNvSpPr>
          <p:nvPr>
            <p:ph type="body" sz="quarter" idx="18" hasCustomPrompt="1"/>
          </p:nvPr>
        </p:nvSpPr>
        <p:spPr>
          <a:xfrm>
            <a:off x="6363740" y="5598886"/>
            <a:ext cx="4910056" cy="1001485"/>
          </a:xfrm>
        </p:spPr>
        <p:txBody>
          <a:bodyPr lIns="0" anchor="t">
            <a:noAutofit/>
          </a:bodyPr>
          <a:lstStyle>
            <a:lvl1pPr algn="l">
              <a:lnSpc>
                <a:spcPct val="100000"/>
              </a:lnSpc>
              <a:defRPr sz="2400">
                <a:solidFill>
                  <a:srgbClr val="67D3C2"/>
                </a:solidFill>
                <a:latin typeface="Kaspersky Meduim" panose="020B0604020202020204" charset="0"/>
                <a:cs typeface="Segoe UI Semibold" panose="020B0702040204020203" pitchFamily="34" charset="0"/>
              </a:defRPr>
            </a:lvl1pPr>
          </a:lstStyle>
          <a:p>
            <a:pPr lvl="0"/>
            <a:r>
              <a:rPr lang="en-US" dirty="0"/>
              <a:t>Agenda Item 6</a:t>
            </a:r>
            <a:endParaRPr lang="ru-RU" dirty="0"/>
          </a:p>
        </p:txBody>
      </p:sp>
      <p:sp>
        <p:nvSpPr>
          <p:cNvPr id="2" name="Rectangle 1"/>
          <p:cNvSpPr/>
          <p:nvPr userDrawn="1"/>
        </p:nvSpPr>
        <p:spPr>
          <a:xfrm>
            <a:off x="6363740" y="1286039"/>
            <a:ext cx="1332000" cy="36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26918216"/>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text">
    <p:bg>
      <p:bgPr>
        <a:solidFill>
          <a:schemeClr val="bg1"/>
        </a:solidFill>
        <a:effectLst/>
      </p:bgPr>
    </p:bg>
    <p:spTree>
      <p:nvGrpSpPr>
        <p:cNvPr id="1" name=""/>
        <p:cNvGrpSpPr/>
        <p:nvPr/>
      </p:nvGrpSpPr>
      <p:grpSpPr>
        <a:xfrm>
          <a:off x="0" y="0"/>
          <a:ext cx="0" cy="0"/>
          <a:chOff x="0" y="0"/>
          <a:chExt cx="0" cy="0"/>
        </a:xfrm>
      </p:grpSpPr>
      <p:sp>
        <p:nvSpPr>
          <p:cNvPr id="8" name="Text Placeholder 3"/>
          <p:cNvSpPr>
            <a:spLocks noGrp="1"/>
          </p:cNvSpPr>
          <p:nvPr>
            <p:ph type="body" sz="quarter" idx="10" hasCustomPrompt="1"/>
          </p:nvPr>
        </p:nvSpPr>
        <p:spPr>
          <a:xfrm>
            <a:off x="833796" y="616571"/>
            <a:ext cx="10440000" cy="707886"/>
          </a:xfrm>
        </p:spPr>
        <p:txBody>
          <a:bodyPr lIns="0" anchor="t">
            <a:spAutoFit/>
          </a:bodyPr>
          <a:lstStyle>
            <a:lvl1pPr algn="l">
              <a:lnSpc>
                <a:spcPct val="100000"/>
              </a:lnSpc>
              <a:defRPr sz="4000" baseline="0">
                <a:solidFill>
                  <a:schemeClr val="tx1"/>
                </a:solidFill>
                <a:latin typeface="Kaspersky Meduim" panose="020B0604020202020204" charset="0"/>
                <a:cs typeface="Segoe UI Semibold" panose="020B0702040204020203" pitchFamily="34" charset="0"/>
              </a:defRPr>
            </a:lvl1pPr>
          </a:lstStyle>
          <a:p>
            <a:pPr lvl="0"/>
            <a:r>
              <a:rPr lang="en-US" dirty="0"/>
              <a:t>Chapter Title</a:t>
            </a:r>
            <a:endParaRPr lang="ru-RU" dirty="0"/>
          </a:p>
        </p:txBody>
      </p:sp>
      <p:sp>
        <p:nvSpPr>
          <p:cNvPr id="6" name="Footer Placeholder 4"/>
          <p:cNvSpPr>
            <a:spLocks noGrp="1"/>
          </p:cNvSpPr>
          <p:nvPr>
            <p:ph type="ftr" sz="quarter" idx="3"/>
          </p:nvPr>
        </p:nvSpPr>
        <p:spPr>
          <a:xfrm>
            <a:off x="833796" y="5849256"/>
            <a:ext cx="10440000" cy="390973"/>
          </a:xfrm>
          <a:prstGeom prst="rect">
            <a:avLst/>
          </a:prstGeom>
        </p:spPr>
        <p:txBody>
          <a:bodyPr vert="horz" lIns="0" tIns="45720" rIns="91440" bIns="45720" rtlCol="0" anchor="b"/>
          <a:lstStyle>
            <a:lvl1pPr algn="l">
              <a:defRPr sz="1200">
                <a:solidFill>
                  <a:schemeClr val="tx1"/>
                </a:solidFill>
                <a:latin typeface="Kaspersky Regular" panose="020B0604020202020204" charset="0"/>
                <a:cs typeface="Segoe UI" panose="020B0502040204020203"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dirty="0">
              <a:ln>
                <a:noFill/>
              </a:ln>
              <a:solidFill>
                <a:prstClr val="black"/>
              </a:solidFill>
              <a:effectLst/>
              <a:uLnTx/>
              <a:uFillTx/>
              <a:latin typeface="Kaspersky Regular" panose="020B0604020202020204" charset="0"/>
              <a:ea typeface="+mn-ea"/>
              <a:cs typeface="Segoe UI" panose="020B0502040204020203" pitchFamily="34" charset="0"/>
            </a:endParaRPr>
          </a:p>
        </p:txBody>
      </p:sp>
      <p:sp>
        <p:nvSpPr>
          <p:cNvPr id="3" name="Text Placeholder 2"/>
          <p:cNvSpPr>
            <a:spLocks noGrp="1"/>
          </p:cNvSpPr>
          <p:nvPr>
            <p:ph type="body" sz="quarter" idx="11" hasCustomPrompt="1"/>
          </p:nvPr>
        </p:nvSpPr>
        <p:spPr>
          <a:xfrm>
            <a:off x="833796" y="1727200"/>
            <a:ext cx="10440629" cy="3802063"/>
          </a:xfrm>
        </p:spPr>
        <p:txBody>
          <a:bodyPr lIns="0">
            <a:normAutofit/>
          </a:bodyPr>
          <a:lstStyle>
            <a:lvl1pPr algn="l">
              <a:lnSpc>
                <a:spcPct val="100000"/>
              </a:lnSpc>
              <a:defRPr sz="2400">
                <a:latin typeface="Kaspersky Regular" panose="020B0604020202020204" charset="0"/>
              </a:defRPr>
            </a:lvl1pPr>
          </a:lstStyle>
          <a:p>
            <a:pPr lvl="0"/>
            <a:r>
              <a:rPr lang="en-US" dirty="0"/>
              <a:t>Simple text</a:t>
            </a:r>
            <a:endParaRPr lang="ru-RU" dirty="0"/>
          </a:p>
        </p:txBody>
      </p:sp>
    </p:spTree>
    <p:extLst>
      <p:ext uri="{BB962C8B-B14F-4D97-AF65-F5344CB8AC3E}">
        <p14:creationId xmlns:p14="http://schemas.microsoft.com/office/powerpoint/2010/main" val="1732153137"/>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big statement">
    <p:bg>
      <p:bgPr>
        <a:solidFill>
          <a:schemeClr val="bg1"/>
        </a:solidFill>
        <a:effectLst/>
      </p:bgPr>
    </p:bg>
    <p:spTree>
      <p:nvGrpSpPr>
        <p:cNvPr id="1" name=""/>
        <p:cNvGrpSpPr/>
        <p:nvPr/>
      </p:nvGrpSpPr>
      <p:grpSpPr>
        <a:xfrm>
          <a:off x="0" y="0"/>
          <a:ext cx="0" cy="0"/>
          <a:chOff x="0" y="0"/>
          <a:chExt cx="0" cy="0"/>
        </a:xfrm>
      </p:grpSpPr>
      <p:sp>
        <p:nvSpPr>
          <p:cNvPr id="5" name="Rectangle 4"/>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Text Placeholder 3"/>
          <p:cNvSpPr>
            <a:spLocks noGrp="1"/>
          </p:cNvSpPr>
          <p:nvPr>
            <p:ph type="body" sz="quarter" idx="10" hasCustomPrompt="1"/>
          </p:nvPr>
        </p:nvSpPr>
        <p:spPr>
          <a:xfrm>
            <a:off x="833796" y="616571"/>
            <a:ext cx="10440000" cy="707886"/>
          </a:xfrm>
        </p:spPr>
        <p:txBody>
          <a:bodyPr lIns="0" anchor="t">
            <a:spAutoFit/>
          </a:bodyPr>
          <a:lstStyle>
            <a:lvl1pPr algn="l">
              <a:lnSpc>
                <a:spcPct val="100000"/>
              </a:lnSpc>
              <a:defRPr sz="4000" baseline="0">
                <a:solidFill>
                  <a:schemeClr val="bg1"/>
                </a:solidFill>
                <a:latin typeface="Kaspersky Meduim" panose="020B0604020202020204" charset="0"/>
                <a:cs typeface="Segoe UI Semibold" panose="020B0702040204020203" pitchFamily="34" charset="0"/>
              </a:defRPr>
            </a:lvl1pPr>
          </a:lstStyle>
          <a:p>
            <a:pPr lvl="0"/>
            <a:r>
              <a:rPr lang="en-US" dirty="0"/>
              <a:t>Chapter Title</a:t>
            </a:r>
            <a:endParaRPr lang="ru-RU" dirty="0"/>
          </a:p>
        </p:txBody>
      </p:sp>
      <p:sp>
        <p:nvSpPr>
          <p:cNvPr id="6" name="Footer Placeholder 4"/>
          <p:cNvSpPr>
            <a:spLocks noGrp="1"/>
          </p:cNvSpPr>
          <p:nvPr>
            <p:ph type="ftr" sz="quarter" idx="3"/>
          </p:nvPr>
        </p:nvSpPr>
        <p:spPr>
          <a:xfrm>
            <a:off x="833796" y="5849256"/>
            <a:ext cx="10440000" cy="390973"/>
          </a:xfrm>
          <a:prstGeom prst="rect">
            <a:avLst/>
          </a:prstGeom>
        </p:spPr>
        <p:txBody>
          <a:bodyPr vert="horz" lIns="0" tIns="45720" rIns="91440" bIns="45720" rtlCol="0" anchor="b"/>
          <a:lstStyle>
            <a:lvl1pPr algn="l">
              <a:defRPr sz="1200">
                <a:solidFill>
                  <a:schemeClr val="bg1"/>
                </a:solidFill>
                <a:latin typeface="Segoe UI" panose="020B0502040204020203" pitchFamily="34" charset="0"/>
                <a:cs typeface="Segoe UI" panose="020B0502040204020203"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3" name="Text Placeholder 2"/>
          <p:cNvSpPr>
            <a:spLocks noGrp="1"/>
          </p:cNvSpPr>
          <p:nvPr>
            <p:ph type="body" sz="quarter" idx="11" hasCustomPrompt="1"/>
          </p:nvPr>
        </p:nvSpPr>
        <p:spPr>
          <a:xfrm>
            <a:off x="833796" y="1727200"/>
            <a:ext cx="10440629" cy="3802063"/>
          </a:xfrm>
        </p:spPr>
        <p:txBody>
          <a:bodyPr lIns="0">
            <a:normAutofit/>
          </a:bodyPr>
          <a:lstStyle>
            <a:lvl1pPr algn="l">
              <a:lnSpc>
                <a:spcPts val="6000"/>
              </a:lnSpc>
              <a:defRPr sz="6000" baseline="0">
                <a:solidFill>
                  <a:schemeClr val="bg1"/>
                </a:solidFill>
                <a:latin typeface="Kaspersky Meduim" panose="020B0604020202020204" charset="0"/>
                <a:cs typeface="Segoe UI Semibold" panose="020B0702040204020203" pitchFamily="34" charset="0"/>
              </a:defRPr>
            </a:lvl1pPr>
          </a:lstStyle>
          <a:p>
            <a:pPr lvl="0"/>
            <a:r>
              <a:rPr lang="en-US" dirty="0"/>
              <a:t>Big statement</a:t>
            </a:r>
            <a:endParaRPr lang="ru-RU" dirty="0"/>
          </a:p>
        </p:txBody>
      </p:sp>
    </p:spTree>
    <p:extLst>
      <p:ext uri="{BB962C8B-B14F-4D97-AF65-F5344CB8AC3E}">
        <p14:creationId xmlns:p14="http://schemas.microsoft.com/office/powerpoint/2010/main" val="3911216215"/>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 Placeholder 3"/>
          <p:cNvSpPr>
            <a:spLocks noGrp="1"/>
          </p:cNvSpPr>
          <p:nvPr>
            <p:ph type="body" sz="quarter" idx="10" hasCustomPrompt="1"/>
          </p:nvPr>
        </p:nvSpPr>
        <p:spPr>
          <a:xfrm>
            <a:off x="833796" y="616571"/>
            <a:ext cx="10440000" cy="707886"/>
          </a:xfrm>
        </p:spPr>
        <p:txBody>
          <a:bodyPr lIns="0" anchor="t">
            <a:spAutoFit/>
          </a:bodyPr>
          <a:lstStyle>
            <a:lvl1pPr algn="l">
              <a:lnSpc>
                <a:spcPct val="100000"/>
              </a:lnSpc>
              <a:defRPr sz="4000" baseline="0">
                <a:solidFill>
                  <a:schemeClr val="tx1"/>
                </a:solidFill>
                <a:latin typeface="Kaspersky Meduim" panose="020B0604020202020204" charset="0"/>
                <a:cs typeface="Segoe UI Semibold" panose="020B0702040204020203" pitchFamily="34" charset="0"/>
              </a:defRPr>
            </a:lvl1pPr>
          </a:lstStyle>
          <a:p>
            <a:pPr lvl="0"/>
            <a:r>
              <a:rPr lang="en-US" dirty="0"/>
              <a:t>Chapter Title</a:t>
            </a:r>
            <a:endParaRPr lang="ru-RU" dirty="0"/>
          </a:p>
        </p:txBody>
      </p:sp>
      <p:sp>
        <p:nvSpPr>
          <p:cNvPr id="11" name="Text Placeholder 2"/>
          <p:cNvSpPr>
            <a:spLocks noGrp="1"/>
          </p:cNvSpPr>
          <p:nvPr>
            <p:ph type="body" sz="quarter" idx="11" hasCustomPrompt="1"/>
          </p:nvPr>
        </p:nvSpPr>
        <p:spPr>
          <a:xfrm>
            <a:off x="833797" y="1324457"/>
            <a:ext cx="5291582" cy="4524798"/>
          </a:xfrm>
        </p:spPr>
        <p:txBody>
          <a:bodyPr lIns="0" anchor="ctr">
            <a:normAutofit/>
          </a:bodyPr>
          <a:lstStyle>
            <a:lvl1pPr algn="l">
              <a:lnSpc>
                <a:spcPts val="6000"/>
              </a:lnSpc>
              <a:defRPr sz="6000" baseline="0">
                <a:solidFill>
                  <a:schemeClr val="tx1"/>
                </a:solidFill>
                <a:latin typeface="Kaspersky Meduim" panose="020B0604020202020204" charset="0"/>
                <a:cs typeface="Segoe UI Semibold" panose="020B0702040204020203" pitchFamily="34" charset="0"/>
              </a:defRPr>
            </a:lvl1pPr>
          </a:lstStyle>
          <a:p>
            <a:pPr lvl="0"/>
            <a:r>
              <a:rPr lang="en-US" dirty="0"/>
              <a:t>Big statement</a:t>
            </a:r>
            <a:endParaRPr lang="ru-RU" dirty="0"/>
          </a:p>
        </p:txBody>
      </p:sp>
      <p:sp>
        <p:nvSpPr>
          <p:cNvPr id="12" name="Footer Placeholder 4"/>
          <p:cNvSpPr>
            <a:spLocks noGrp="1"/>
          </p:cNvSpPr>
          <p:nvPr>
            <p:ph type="ftr" sz="quarter" idx="3"/>
          </p:nvPr>
        </p:nvSpPr>
        <p:spPr>
          <a:xfrm>
            <a:off x="833796" y="5849256"/>
            <a:ext cx="10440000" cy="390973"/>
          </a:xfrm>
          <a:prstGeom prst="rect">
            <a:avLst/>
          </a:prstGeom>
        </p:spPr>
        <p:txBody>
          <a:bodyPr vert="horz" lIns="0" tIns="45720" rIns="91440" bIns="45720" rtlCol="0" anchor="b"/>
          <a:lstStyle>
            <a:lvl1pPr algn="l">
              <a:defRPr sz="1200">
                <a:solidFill>
                  <a:schemeClr val="tx1"/>
                </a:solidFill>
                <a:latin typeface="Kaspersky Regular" panose="020B0604020202020204" charset="0"/>
                <a:cs typeface="Segoe UI" panose="020B0502040204020203"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dirty="0">
              <a:ln>
                <a:noFill/>
              </a:ln>
              <a:solidFill>
                <a:prstClr val="black"/>
              </a:solidFill>
              <a:effectLst/>
              <a:uLnTx/>
              <a:uFillTx/>
              <a:latin typeface="Kaspersky Regular" panose="020B0604020202020204" charset="0"/>
              <a:ea typeface="+mn-ea"/>
              <a:cs typeface="Segoe UI" panose="020B0502040204020203" pitchFamily="34" charset="0"/>
            </a:endParaRPr>
          </a:p>
        </p:txBody>
      </p:sp>
    </p:spTree>
    <p:extLst>
      <p:ext uri="{BB962C8B-B14F-4D97-AF65-F5344CB8AC3E}">
        <p14:creationId xmlns:p14="http://schemas.microsoft.com/office/powerpoint/2010/main" val="722915939"/>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big imag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0" y="0"/>
            <a:ext cx="12192000" cy="6858000"/>
          </a:xfrm>
          <a:noFill/>
        </p:spPr>
        <p:txBody>
          <a:bodyPr/>
          <a:lstStyle>
            <a:lvl1pPr>
              <a:defRPr/>
            </a:lvl1pPr>
          </a:lstStyle>
          <a:p>
            <a:endParaRPr lang="ru-RU" dirty="0"/>
          </a:p>
        </p:txBody>
      </p:sp>
    </p:spTree>
    <p:extLst>
      <p:ext uri="{BB962C8B-B14F-4D97-AF65-F5344CB8AC3E}">
        <p14:creationId xmlns:p14="http://schemas.microsoft.com/office/powerpoint/2010/main" val="1999909498"/>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split">
    <p:bg>
      <p:bgPr>
        <a:solidFill>
          <a:schemeClr val="bg1"/>
        </a:solidFill>
        <a:effectLst/>
      </p:bgPr>
    </p:bg>
    <p:spTree>
      <p:nvGrpSpPr>
        <p:cNvPr id="1" name=""/>
        <p:cNvGrpSpPr/>
        <p:nvPr/>
      </p:nvGrpSpPr>
      <p:grpSpPr>
        <a:xfrm>
          <a:off x="0" y="0"/>
          <a:ext cx="0" cy="0"/>
          <a:chOff x="0" y="0"/>
          <a:chExt cx="0" cy="0"/>
        </a:xfrm>
      </p:grpSpPr>
      <p:sp>
        <p:nvSpPr>
          <p:cNvPr id="9" name="Rectangle 8"/>
          <p:cNvSpPr/>
          <p:nvPr userDrawn="1"/>
        </p:nvSpPr>
        <p:spPr>
          <a:xfrm>
            <a:off x="0" y="0"/>
            <a:ext cx="6108700"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 Placeholder 2"/>
          <p:cNvSpPr>
            <a:spLocks noGrp="1"/>
          </p:cNvSpPr>
          <p:nvPr>
            <p:ph type="body" sz="quarter" idx="11" hasCustomPrompt="1"/>
          </p:nvPr>
        </p:nvSpPr>
        <p:spPr>
          <a:xfrm>
            <a:off x="833797" y="0"/>
            <a:ext cx="4398603" cy="6858000"/>
          </a:xfrm>
        </p:spPr>
        <p:txBody>
          <a:bodyPr lIns="0" anchor="ctr">
            <a:normAutofit/>
          </a:bodyPr>
          <a:lstStyle>
            <a:lvl1pPr algn="l">
              <a:lnSpc>
                <a:spcPts val="6000"/>
              </a:lnSpc>
              <a:defRPr sz="6000" baseline="0">
                <a:solidFill>
                  <a:schemeClr val="bg1"/>
                </a:solidFill>
                <a:latin typeface="Kaspersky Meduim" panose="020B0604020202020204" charset="0"/>
                <a:cs typeface="Segoe UI Semibold" panose="020B0702040204020203" pitchFamily="34" charset="0"/>
              </a:defRPr>
            </a:lvl1pPr>
          </a:lstStyle>
          <a:p>
            <a:pPr lvl="0"/>
            <a:r>
              <a:rPr lang="en-US" dirty="0"/>
              <a:t>Big statement</a:t>
            </a:r>
            <a:endParaRPr lang="ru-RU" dirty="0"/>
          </a:p>
        </p:txBody>
      </p:sp>
      <p:sp>
        <p:nvSpPr>
          <p:cNvPr id="4" name="Picture Placeholder 3"/>
          <p:cNvSpPr>
            <a:spLocks noGrp="1"/>
          </p:cNvSpPr>
          <p:nvPr>
            <p:ph type="pic" sz="quarter" idx="12"/>
          </p:nvPr>
        </p:nvSpPr>
        <p:spPr>
          <a:xfrm>
            <a:off x="6108700" y="0"/>
            <a:ext cx="6083300" cy="6858000"/>
          </a:xfrm>
        </p:spPr>
        <p:txBody>
          <a:bodyPr/>
          <a:lstStyle>
            <a:lvl1pPr>
              <a:defRPr/>
            </a:lvl1pPr>
          </a:lstStyle>
          <a:p>
            <a:endParaRPr lang="ru-RU" dirty="0"/>
          </a:p>
        </p:txBody>
      </p:sp>
    </p:spTree>
    <p:extLst>
      <p:ext uri="{BB962C8B-B14F-4D97-AF65-F5344CB8AC3E}">
        <p14:creationId xmlns:p14="http://schemas.microsoft.com/office/powerpoint/2010/main" val="4051379294"/>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icons+text">
    <p:spTree>
      <p:nvGrpSpPr>
        <p:cNvPr id="1" name=""/>
        <p:cNvGrpSpPr/>
        <p:nvPr/>
      </p:nvGrpSpPr>
      <p:grpSpPr>
        <a:xfrm>
          <a:off x="0" y="0"/>
          <a:ext cx="0" cy="0"/>
          <a:chOff x="0" y="0"/>
          <a:chExt cx="0" cy="0"/>
        </a:xfrm>
      </p:grpSpPr>
      <p:sp>
        <p:nvSpPr>
          <p:cNvPr id="3" name="Text Placeholder 3"/>
          <p:cNvSpPr>
            <a:spLocks noGrp="1"/>
          </p:cNvSpPr>
          <p:nvPr>
            <p:ph type="body" sz="quarter" idx="10" hasCustomPrompt="1"/>
          </p:nvPr>
        </p:nvSpPr>
        <p:spPr>
          <a:xfrm>
            <a:off x="833796" y="616571"/>
            <a:ext cx="10440000" cy="707886"/>
          </a:xfrm>
        </p:spPr>
        <p:txBody>
          <a:bodyPr lIns="0" anchor="t">
            <a:spAutoFit/>
          </a:bodyPr>
          <a:lstStyle>
            <a:lvl1pPr algn="l">
              <a:lnSpc>
                <a:spcPct val="100000"/>
              </a:lnSpc>
              <a:defRPr sz="4000" baseline="0">
                <a:solidFill>
                  <a:schemeClr val="tx1"/>
                </a:solidFill>
                <a:latin typeface="Kaspersky Meduim" panose="020B0604020202020204" charset="0"/>
                <a:cs typeface="Segoe UI Semibold" panose="020B0702040204020203" pitchFamily="34" charset="0"/>
              </a:defRPr>
            </a:lvl1pPr>
          </a:lstStyle>
          <a:p>
            <a:pPr lvl="0"/>
            <a:r>
              <a:rPr lang="en-US" dirty="0" err="1"/>
              <a:t>Icons+Text</a:t>
            </a:r>
            <a:endParaRPr lang="ru-RU" dirty="0"/>
          </a:p>
        </p:txBody>
      </p:sp>
      <p:sp>
        <p:nvSpPr>
          <p:cNvPr id="4" name="Footer Placeholder 4"/>
          <p:cNvSpPr>
            <a:spLocks noGrp="1"/>
          </p:cNvSpPr>
          <p:nvPr>
            <p:ph type="ftr" sz="quarter" idx="3"/>
          </p:nvPr>
        </p:nvSpPr>
        <p:spPr>
          <a:xfrm>
            <a:off x="833796" y="5849256"/>
            <a:ext cx="10440000" cy="390973"/>
          </a:xfrm>
          <a:prstGeom prst="rect">
            <a:avLst/>
          </a:prstGeom>
        </p:spPr>
        <p:txBody>
          <a:bodyPr vert="horz" lIns="0" tIns="45720" rIns="91440" bIns="45720" rtlCol="0" anchor="b"/>
          <a:lstStyle>
            <a:lvl1pPr algn="l">
              <a:defRPr sz="1200">
                <a:solidFill>
                  <a:schemeClr val="tx1"/>
                </a:solidFill>
                <a:latin typeface="Segoe UI" panose="020B0502040204020203" pitchFamily="34" charset="0"/>
                <a:cs typeface="Segoe UI" panose="020B0502040204020203"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endParaRPr>
          </a:p>
        </p:txBody>
      </p:sp>
      <p:sp>
        <p:nvSpPr>
          <p:cNvPr id="5" name="Text Placeholder 2"/>
          <p:cNvSpPr>
            <a:spLocks noGrp="1"/>
          </p:cNvSpPr>
          <p:nvPr>
            <p:ph type="body" sz="quarter" idx="11" hasCustomPrompt="1"/>
          </p:nvPr>
        </p:nvSpPr>
        <p:spPr>
          <a:xfrm>
            <a:off x="833796" y="3105876"/>
            <a:ext cx="3230203" cy="1029043"/>
          </a:xfrm>
        </p:spPr>
        <p:txBody>
          <a:bodyPr lIns="0">
            <a:normAutofit/>
          </a:bodyPr>
          <a:lstStyle>
            <a:lvl1pPr algn="l">
              <a:lnSpc>
                <a:spcPts val="2400"/>
              </a:lnSpc>
              <a:defRPr sz="2400">
                <a:latin typeface="Kaspersky Meduim" panose="020B0604020202020204" charset="0"/>
                <a:cs typeface="Segoe UI Semibold" panose="020B0702040204020203" pitchFamily="34" charset="0"/>
              </a:defRPr>
            </a:lvl1pPr>
          </a:lstStyle>
          <a:p>
            <a:pPr lvl="0"/>
            <a:r>
              <a:rPr lang="en-US" dirty="0"/>
              <a:t>Headline</a:t>
            </a:r>
          </a:p>
        </p:txBody>
      </p:sp>
      <p:sp>
        <p:nvSpPr>
          <p:cNvPr id="13" name="Picture Placeholder 12"/>
          <p:cNvSpPr>
            <a:spLocks noGrp="1"/>
          </p:cNvSpPr>
          <p:nvPr>
            <p:ph type="pic" sz="quarter" idx="12"/>
          </p:nvPr>
        </p:nvSpPr>
        <p:spPr>
          <a:xfrm>
            <a:off x="833796" y="1727201"/>
            <a:ext cx="1260000" cy="1260000"/>
          </a:xfrm>
        </p:spPr>
        <p:txBody>
          <a:bodyPr/>
          <a:lstStyle>
            <a:lvl1pPr>
              <a:defRPr/>
            </a:lvl1pPr>
          </a:lstStyle>
          <a:p>
            <a:endParaRPr lang="ru-RU" dirty="0"/>
          </a:p>
        </p:txBody>
      </p:sp>
      <p:sp>
        <p:nvSpPr>
          <p:cNvPr id="14" name="Text Placeholder 2"/>
          <p:cNvSpPr>
            <a:spLocks noGrp="1"/>
          </p:cNvSpPr>
          <p:nvPr>
            <p:ph type="body" sz="quarter" idx="13" hasCustomPrompt="1"/>
          </p:nvPr>
        </p:nvSpPr>
        <p:spPr>
          <a:xfrm>
            <a:off x="833796" y="4149255"/>
            <a:ext cx="3230203" cy="1524599"/>
          </a:xfrm>
        </p:spPr>
        <p:txBody>
          <a:bodyPr lIns="0">
            <a:normAutofit/>
          </a:bodyPr>
          <a:lstStyle>
            <a:lvl1pPr algn="l">
              <a:lnSpc>
                <a:spcPct val="100000"/>
              </a:lnSpc>
              <a:defRPr sz="1800">
                <a:latin typeface="Kaspersky Regular" panose="020B0604020202020204" charset="0"/>
              </a:defRPr>
            </a:lvl1pPr>
          </a:lstStyle>
          <a:p>
            <a:pPr lvl="0"/>
            <a:r>
              <a:rPr lang="en-US" dirty="0"/>
              <a:t>Text</a:t>
            </a:r>
          </a:p>
        </p:txBody>
      </p:sp>
      <p:sp>
        <p:nvSpPr>
          <p:cNvPr id="18" name="Text Placeholder 2"/>
          <p:cNvSpPr>
            <a:spLocks noGrp="1"/>
          </p:cNvSpPr>
          <p:nvPr>
            <p:ph type="body" sz="quarter" idx="14" hasCustomPrompt="1"/>
          </p:nvPr>
        </p:nvSpPr>
        <p:spPr>
          <a:xfrm>
            <a:off x="4418792" y="3105876"/>
            <a:ext cx="3230203" cy="1029043"/>
          </a:xfrm>
        </p:spPr>
        <p:txBody>
          <a:bodyPr lIns="0">
            <a:normAutofit/>
          </a:bodyPr>
          <a:lstStyle>
            <a:lvl1pPr algn="l">
              <a:lnSpc>
                <a:spcPts val="2400"/>
              </a:lnSpc>
              <a:defRPr sz="2400">
                <a:latin typeface="Kaspersky Meduim" panose="020B0604020202020204" charset="0"/>
                <a:cs typeface="Segoe UI Semibold" panose="020B0702040204020203" pitchFamily="34" charset="0"/>
              </a:defRPr>
            </a:lvl1pPr>
          </a:lstStyle>
          <a:p>
            <a:pPr lvl="0"/>
            <a:r>
              <a:rPr lang="en-US" dirty="0"/>
              <a:t>Headline</a:t>
            </a:r>
          </a:p>
        </p:txBody>
      </p:sp>
      <p:sp>
        <p:nvSpPr>
          <p:cNvPr id="19" name="Picture Placeholder 12"/>
          <p:cNvSpPr>
            <a:spLocks noGrp="1"/>
          </p:cNvSpPr>
          <p:nvPr>
            <p:ph type="pic" sz="quarter" idx="15"/>
          </p:nvPr>
        </p:nvSpPr>
        <p:spPr>
          <a:xfrm>
            <a:off x="4418792" y="1727201"/>
            <a:ext cx="1260000" cy="1260000"/>
          </a:xfrm>
        </p:spPr>
        <p:txBody>
          <a:bodyPr/>
          <a:lstStyle>
            <a:lvl1pPr>
              <a:defRPr/>
            </a:lvl1pPr>
          </a:lstStyle>
          <a:p>
            <a:endParaRPr lang="ru-RU" dirty="0"/>
          </a:p>
        </p:txBody>
      </p:sp>
      <p:sp>
        <p:nvSpPr>
          <p:cNvPr id="20" name="Text Placeholder 2"/>
          <p:cNvSpPr>
            <a:spLocks noGrp="1"/>
          </p:cNvSpPr>
          <p:nvPr>
            <p:ph type="body" sz="quarter" idx="16" hasCustomPrompt="1"/>
          </p:nvPr>
        </p:nvSpPr>
        <p:spPr>
          <a:xfrm>
            <a:off x="4418792" y="4149255"/>
            <a:ext cx="3230203" cy="1524599"/>
          </a:xfrm>
        </p:spPr>
        <p:txBody>
          <a:bodyPr lIns="0">
            <a:normAutofit/>
          </a:bodyPr>
          <a:lstStyle>
            <a:lvl1pPr algn="l">
              <a:lnSpc>
                <a:spcPct val="100000"/>
              </a:lnSpc>
              <a:defRPr sz="1800">
                <a:latin typeface="Kaspersky Regular" panose="020B0604020202020204" charset="0"/>
              </a:defRPr>
            </a:lvl1pPr>
          </a:lstStyle>
          <a:p>
            <a:pPr lvl="0"/>
            <a:r>
              <a:rPr lang="en-US" dirty="0"/>
              <a:t>Text</a:t>
            </a:r>
          </a:p>
        </p:txBody>
      </p:sp>
      <p:sp>
        <p:nvSpPr>
          <p:cNvPr id="21" name="Text Placeholder 2"/>
          <p:cNvSpPr>
            <a:spLocks noGrp="1"/>
          </p:cNvSpPr>
          <p:nvPr>
            <p:ph type="body" sz="quarter" idx="17" hasCustomPrompt="1"/>
          </p:nvPr>
        </p:nvSpPr>
        <p:spPr>
          <a:xfrm>
            <a:off x="8003789" y="3105876"/>
            <a:ext cx="3230203" cy="1029043"/>
          </a:xfrm>
        </p:spPr>
        <p:txBody>
          <a:bodyPr lIns="0">
            <a:normAutofit/>
          </a:bodyPr>
          <a:lstStyle>
            <a:lvl1pPr algn="l">
              <a:lnSpc>
                <a:spcPts val="2400"/>
              </a:lnSpc>
              <a:defRPr sz="2400">
                <a:latin typeface="Kaspersky Meduim" panose="020B0604020202020204" charset="0"/>
                <a:cs typeface="Segoe UI Semibold" panose="020B0702040204020203" pitchFamily="34" charset="0"/>
              </a:defRPr>
            </a:lvl1pPr>
          </a:lstStyle>
          <a:p>
            <a:pPr lvl="0"/>
            <a:r>
              <a:rPr lang="en-US" dirty="0"/>
              <a:t>Headline</a:t>
            </a:r>
          </a:p>
        </p:txBody>
      </p:sp>
      <p:sp>
        <p:nvSpPr>
          <p:cNvPr id="22" name="Picture Placeholder 12"/>
          <p:cNvSpPr>
            <a:spLocks noGrp="1"/>
          </p:cNvSpPr>
          <p:nvPr>
            <p:ph type="pic" sz="quarter" idx="18"/>
          </p:nvPr>
        </p:nvSpPr>
        <p:spPr>
          <a:xfrm>
            <a:off x="8003789" y="1727201"/>
            <a:ext cx="1260000" cy="1260000"/>
          </a:xfrm>
        </p:spPr>
        <p:txBody>
          <a:bodyPr/>
          <a:lstStyle>
            <a:lvl1pPr>
              <a:defRPr/>
            </a:lvl1pPr>
          </a:lstStyle>
          <a:p>
            <a:endParaRPr lang="ru-RU" dirty="0"/>
          </a:p>
        </p:txBody>
      </p:sp>
      <p:sp>
        <p:nvSpPr>
          <p:cNvPr id="23" name="Text Placeholder 2"/>
          <p:cNvSpPr>
            <a:spLocks noGrp="1"/>
          </p:cNvSpPr>
          <p:nvPr>
            <p:ph type="body" sz="quarter" idx="19" hasCustomPrompt="1"/>
          </p:nvPr>
        </p:nvSpPr>
        <p:spPr>
          <a:xfrm>
            <a:off x="8003789" y="4149255"/>
            <a:ext cx="3230203" cy="1524599"/>
          </a:xfrm>
        </p:spPr>
        <p:txBody>
          <a:bodyPr lIns="0">
            <a:normAutofit/>
          </a:bodyPr>
          <a:lstStyle>
            <a:lvl1pPr algn="l">
              <a:lnSpc>
                <a:spcPct val="100000"/>
              </a:lnSpc>
              <a:defRPr sz="1800">
                <a:latin typeface="Kaspersky Regular" panose="020B0604020202020204" charset="0"/>
              </a:defRPr>
            </a:lvl1pPr>
          </a:lstStyle>
          <a:p>
            <a:pPr lvl="0"/>
            <a:r>
              <a:rPr lang="en-US" dirty="0"/>
              <a:t>Text</a:t>
            </a:r>
          </a:p>
        </p:txBody>
      </p:sp>
    </p:spTree>
    <p:extLst>
      <p:ext uri="{BB962C8B-B14F-4D97-AF65-F5344CB8AC3E}">
        <p14:creationId xmlns:p14="http://schemas.microsoft.com/office/powerpoint/2010/main" val="253394412"/>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quo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 Placeholder 3"/>
          <p:cNvSpPr>
            <a:spLocks noGrp="1"/>
          </p:cNvSpPr>
          <p:nvPr>
            <p:ph type="body" sz="quarter" idx="10" hasCustomPrompt="1"/>
          </p:nvPr>
        </p:nvSpPr>
        <p:spPr>
          <a:xfrm>
            <a:off x="833796" y="2998113"/>
            <a:ext cx="10440000" cy="861774"/>
          </a:xfrm>
        </p:spPr>
        <p:txBody>
          <a:bodyPr lIns="0" anchor="ctr">
            <a:spAutoFit/>
          </a:bodyPr>
          <a:lstStyle>
            <a:lvl1pPr algn="l">
              <a:lnSpc>
                <a:spcPts val="6000"/>
              </a:lnSpc>
              <a:defRPr sz="6000" baseline="0">
                <a:solidFill>
                  <a:schemeClr val="tx1"/>
                </a:solidFill>
                <a:latin typeface="Kaspersky Meduim" panose="020B0604020202020204" charset="0"/>
                <a:cs typeface="Segoe UI Semibold" panose="020B0702040204020203" pitchFamily="34" charset="0"/>
              </a:defRPr>
            </a:lvl1pPr>
          </a:lstStyle>
          <a:p>
            <a:pPr lvl="0"/>
            <a:r>
              <a:rPr lang="en-US" dirty="0"/>
              <a:t>Quote</a:t>
            </a:r>
            <a:endParaRPr lang="ru-RU" dirty="0"/>
          </a:p>
        </p:txBody>
      </p:sp>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76001" y="726675"/>
            <a:ext cx="866680" cy="681211"/>
          </a:xfrm>
          <a:prstGeom prst="rect">
            <a:avLst/>
          </a:prstGeom>
        </p:spPr>
      </p:pic>
      <p:sp>
        <p:nvSpPr>
          <p:cNvPr id="5" name="Text Placeholder 5"/>
          <p:cNvSpPr>
            <a:spLocks noGrp="1"/>
          </p:cNvSpPr>
          <p:nvPr>
            <p:ph type="body" sz="quarter" idx="12" hasCustomPrompt="1"/>
          </p:nvPr>
        </p:nvSpPr>
        <p:spPr>
          <a:xfrm>
            <a:off x="833796" y="5466388"/>
            <a:ext cx="10440000" cy="816536"/>
          </a:xfrm>
        </p:spPr>
        <p:txBody>
          <a:bodyPr lIns="0" anchor="b">
            <a:normAutofit/>
          </a:bodyPr>
          <a:lstStyle>
            <a:lvl1pPr algn="l">
              <a:defRPr sz="2400">
                <a:solidFill>
                  <a:schemeClr val="tx1"/>
                </a:solidFill>
              </a:defRPr>
            </a:lvl1pPr>
          </a:lstStyle>
          <a:p>
            <a:pPr lvl="0"/>
            <a:r>
              <a:rPr lang="en-US" dirty="0"/>
              <a:t>Author</a:t>
            </a:r>
            <a:endParaRPr lang="ru-RU" dirty="0"/>
          </a:p>
        </p:txBody>
      </p:sp>
    </p:spTree>
    <p:extLst>
      <p:ext uri="{BB962C8B-B14F-4D97-AF65-F5344CB8AC3E}">
        <p14:creationId xmlns:p14="http://schemas.microsoft.com/office/powerpoint/2010/main" val="530865803"/>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data">
    <p:bg>
      <p:bgPr>
        <a:solidFill>
          <a:schemeClr val="bg1"/>
        </a:solidFill>
        <a:effectLst/>
      </p:bgPr>
    </p:bg>
    <p:spTree>
      <p:nvGrpSpPr>
        <p:cNvPr id="1" name=""/>
        <p:cNvGrpSpPr/>
        <p:nvPr/>
      </p:nvGrpSpPr>
      <p:grpSpPr>
        <a:xfrm>
          <a:off x="0" y="0"/>
          <a:ext cx="0" cy="0"/>
          <a:chOff x="0" y="0"/>
          <a:chExt cx="0" cy="0"/>
        </a:xfrm>
      </p:grpSpPr>
      <p:sp>
        <p:nvSpPr>
          <p:cNvPr id="6" name="Rectangle 5"/>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Text Placeholder 3"/>
          <p:cNvSpPr>
            <a:spLocks noGrp="1"/>
          </p:cNvSpPr>
          <p:nvPr>
            <p:ph type="body" sz="quarter" idx="10" hasCustomPrompt="1"/>
          </p:nvPr>
        </p:nvSpPr>
        <p:spPr>
          <a:xfrm>
            <a:off x="833796" y="3448054"/>
            <a:ext cx="10440000" cy="861774"/>
          </a:xfrm>
        </p:spPr>
        <p:txBody>
          <a:bodyPr lIns="0" anchor="ctr">
            <a:spAutoFit/>
          </a:bodyPr>
          <a:lstStyle>
            <a:lvl1pPr algn="ctr">
              <a:lnSpc>
                <a:spcPts val="6000"/>
              </a:lnSpc>
              <a:defRPr sz="20000" baseline="0">
                <a:solidFill>
                  <a:schemeClr val="bg1"/>
                </a:solidFill>
                <a:latin typeface="Kaspersky Meduim" panose="020B0604020202020204" charset="0"/>
                <a:cs typeface="Segoe UI Semibold" panose="020B0702040204020203" pitchFamily="34" charset="0"/>
              </a:defRPr>
            </a:lvl1pPr>
          </a:lstStyle>
          <a:p>
            <a:pPr lvl="0"/>
            <a:r>
              <a:rPr lang="en-US" dirty="0"/>
              <a:t>910%</a:t>
            </a:r>
            <a:endParaRPr lang="ru-RU" dirty="0"/>
          </a:p>
        </p:txBody>
      </p:sp>
      <p:sp>
        <p:nvSpPr>
          <p:cNvPr id="7" name="Text Placeholder 5"/>
          <p:cNvSpPr>
            <a:spLocks noGrp="1"/>
          </p:cNvSpPr>
          <p:nvPr>
            <p:ph type="body" sz="quarter" idx="12" hasCustomPrompt="1"/>
          </p:nvPr>
        </p:nvSpPr>
        <p:spPr>
          <a:xfrm>
            <a:off x="833796" y="5466388"/>
            <a:ext cx="10440000" cy="816536"/>
          </a:xfrm>
        </p:spPr>
        <p:txBody>
          <a:bodyPr lIns="0" anchor="b">
            <a:normAutofit/>
          </a:bodyPr>
          <a:lstStyle>
            <a:lvl1pPr algn="ctr">
              <a:defRPr sz="2400">
                <a:solidFill>
                  <a:schemeClr val="bg1"/>
                </a:solidFill>
              </a:defRPr>
            </a:lvl1pPr>
          </a:lstStyle>
          <a:p>
            <a:pPr lvl="0"/>
            <a:r>
              <a:rPr lang="en-US" dirty="0"/>
              <a:t>Subtitle</a:t>
            </a:r>
            <a:endParaRPr lang="ru-RU" dirty="0"/>
          </a:p>
        </p:txBody>
      </p:sp>
    </p:spTree>
    <p:extLst>
      <p:ext uri="{BB962C8B-B14F-4D97-AF65-F5344CB8AC3E}">
        <p14:creationId xmlns:p14="http://schemas.microsoft.com/office/powerpoint/2010/main" val="3791300016"/>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zero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743198497"/>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zero slide whi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892480754"/>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userDrawn="1">
  <p:cSld name="Blank">
    <p:spTree>
      <p:nvGrpSpPr>
        <p:cNvPr id="1" name=""/>
        <p:cNvGrpSpPr/>
        <p:nvPr/>
      </p:nvGrpSpPr>
      <p:grpSpPr>
        <a:xfrm>
          <a:off x="0" y="0"/>
          <a:ext cx="0" cy="0"/>
          <a:chOff x="0" y="0"/>
          <a:chExt cx="0" cy="0"/>
        </a:xfrm>
      </p:grpSpPr>
      <p:sp>
        <p:nvSpPr>
          <p:cNvPr id="6" name="Заголовок 5"/>
          <p:cNvSpPr>
            <a:spLocks noGrp="1"/>
          </p:cNvSpPr>
          <p:nvPr>
            <p:ph type="title" hasCustomPrompt="1"/>
          </p:nvPr>
        </p:nvSpPr>
        <p:spPr/>
        <p:txBody>
          <a:bodyPr/>
          <a:lstStyle>
            <a:lvl1pPr>
              <a:defRPr/>
            </a:lvl1pPr>
          </a:lstStyle>
          <a:p>
            <a:r>
              <a:rPr lang="en-US" dirty="0"/>
              <a:t>Title</a:t>
            </a:r>
            <a:endParaRPr lang="ru-RU" dirty="0"/>
          </a:p>
        </p:txBody>
      </p:sp>
    </p:spTree>
    <p:extLst>
      <p:ext uri="{BB962C8B-B14F-4D97-AF65-F5344CB8AC3E}">
        <p14:creationId xmlns:p14="http://schemas.microsoft.com/office/powerpoint/2010/main" val="3354115464"/>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blank white">
    <p:spTree>
      <p:nvGrpSpPr>
        <p:cNvPr id="1" name=""/>
        <p:cNvGrpSpPr/>
        <p:nvPr/>
      </p:nvGrpSpPr>
      <p:grpSpPr>
        <a:xfrm>
          <a:off x="0" y="0"/>
          <a:ext cx="0" cy="0"/>
          <a:chOff x="0" y="0"/>
          <a:chExt cx="0" cy="0"/>
        </a:xfrm>
      </p:grpSpPr>
    </p:spTree>
    <p:extLst>
      <p:ext uri="{BB962C8B-B14F-4D97-AF65-F5344CB8AC3E}">
        <p14:creationId xmlns:p14="http://schemas.microsoft.com/office/powerpoint/2010/main" val="857523769"/>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blank green">
    <p:spTree>
      <p:nvGrpSpPr>
        <p:cNvPr id="1" name=""/>
        <p:cNvGrpSpPr/>
        <p:nvPr/>
      </p:nvGrpSpPr>
      <p:grpSpPr>
        <a:xfrm>
          <a:off x="0" y="0"/>
          <a:ext cx="0" cy="0"/>
          <a:chOff x="0" y="0"/>
          <a:chExt cx="0" cy="0"/>
        </a:xfrm>
      </p:grpSpPr>
      <p:sp>
        <p:nvSpPr>
          <p:cNvPr id="7" name="Rectangle 6"/>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4404427"/>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logo black">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374884570"/>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logo green">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2540820951"/>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logo white">
    <p:spTree>
      <p:nvGrpSpPr>
        <p:cNvPr id="1" name=""/>
        <p:cNvGrpSpPr/>
        <p:nvPr/>
      </p:nvGrpSpPr>
      <p:grpSpPr>
        <a:xfrm>
          <a:off x="0" y="0"/>
          <a:ext cx="0" cy="0"/>
          <a:chOff x="0" y="0"/>
          <a:chExt cx="0" cy="0"/>
        </a:xfrm>
      </p:grpSpPr>
      <p:sp>
        <p:nvSpPr>
          <p:cNvPr id="7" name="Rectangle 6"/>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3681906791"/>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intro/outr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ext Placeholder 3"/>
          <p:cNvSpPr>
            <a:spLocks noGrp="1"/>
          </p:cNvSpPr>
          <p:nvPr>
            <p:ph type="body" sz="quarter" idx="10" hasCustomPrompt="1"/>
          </p:nvPr>
        </p:nvSpPr>
        <p:spPr>
          <a:xfrm>
            <a:off x="833796" y="2990515"/>
            <a:ext cx="10440000" cy="876971"/>
          </a:xfrm>
        </p:spPr>
        <p:txBody>
          <a:bodyPr lIns="0" anchor="ctr">
            <a:spAutoFit/>
          </a:bodyPr>
          <a:lstStyle>
            <a:lvl1pPr algn="l">
              <a:lnSpc>
                <a:spcPts val="6000"/>
              </a:lnSpc>
              <a:defRPr sz="6000" baseline="0">
                <a:solidFill>
                  <a:schemeClr val="bg1"/>
                </a:solidFill>
                <a:latin typeface="Kaspersky Meduim" panose="020B0604020202020204" charset="0"/>
                <a:cs typeface="Segoe UI Semibold" panose="020B0702040204020203" pitchFamily="34" charset="0"/>
              </a:defRPr>
            </a:lvl1pPr>
          </a:lstStyle>
          <a:p>
            <a:pPr lvl="0"/>
            <a:r>
              <a:rPr lang="en-US" dirty="0"/>
              <a:t>Main title</a:t>
            </a:r>
            <a:endParaRPr lang="ru-RU" dirty="0"/>
          </a:p>
        </p:txBody>
      </p:sp>
      <p:sp>
        <p:nvSpPr>
          <p:cNvPr id="6" name="Text Placeholder 5"/>
          <p:cNvSpPr>
            <a:spLocks noGrp="1"/>
          </p:cNvSpPr>
          <p:nvPr>
            <p:ph type="body" sz="quarter" idx="11" hasCustomPrompt="1"/>
          </p:nvPr>
        </p:nvSpPr>
        <p:spPr>
          <a:xfrm>
            <a:off x="833796" y="5466388"/>
            <a:ext cx="10440000" cy="816536"/>
          </a:xfrm>
        </p:spPr>
        <p:txBody>
          <a:bodyPr lIns="0" anchor="b">
            <a:normAutofit/>
          </a:bodyPr>
          <a:lstStyle>
            <a:lvl1pPr algn="l">
              <a:defRPr sz="2400">
                <a:solidFill>
                  <a:schemeClr val="bg1"/>
                </a:solidFill>
              </a:defRPr>
            </a:lvl1pPr>
          </a:lstStyle>
          <a:p>
            <a:pPr lvl="0"/>
            <a:r>
              <a:rPr lang="en-US" dirty="0"/>
              <a:t>Subtitle</a:t>
            </a:r>
            <a:endParaRPr lang="ru-RU" dirty="0"/>
          </a:p>
        </p:txBody>
      </p:sp>
    </p:spTree>
    <p:extLst>
      <p:ext uri="{BB962C8B-B14F-4D97-AF65-F5344CB8AC3E}">
        <p14:creationId xmlns:p14="http://schemas.microsoft.com/office/powerpoint/2010/main" val="233259622"/>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chapter whi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Text Placeholder 3"/>
          <p:cNvSpPr>
            <a:spLocks noGrp="1"/>
          </p:cNvSpPr>
          <p:nvPr>
            <p:ph type="body" sz="quarter" idx="10" hasCustomPrompt="1"/>
          </p:nvPr>
        </p:nvSpPr>
        <p:spPr>
          <a:xfrm>
            <a:off x="833796" y="2998113"/>
            <a:ext cx="10440000" cy="861774"/>
          </a:xfrm>
        </p:spPr>
        <p:txBody>
          <a:bodyPr lIns="0" anchor="ctr">
            <a:spAutoFit/>
          </a:bodyPr>
          <a:lstStyle>
            <a:lvl1pPr algn="l">
              <a:lnSpc>
                <a:spcPts val="6000"/>
              </a:lnSpc>
              <a:defRPr sz="6000" baseline="0">
                <a:solidFill>
                  <a:schemeClr val="tx1"/>
                </a:solidFill>
                <a:latin typeface="Kaspersky Meduim" panose="020B0604020202020204" charset="0"/>
                <a:cs typeface="Segoe UI Semibold" panose="020B0702040204020203" pitchFamily="34" charset="0"/>
              </a:defRPr>
            </a:lvl1pPr>
          </a:lstStyle>
          <a:p>
            <a:pPr lvl="0"/>
            <a:r>
              <a:rPr lang="en-US" dirty="0"/>
              <a:t>Chapter Title</a:t>
            </a:r>
            <a:endParaRPr lang="ru-RU" dirty="0"/>
          </a:p>
        </p:txBody>
      </p:sp>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76000" y="726675"/>
            <a:ext cx="2160000" cy="423360"/>
          </a:xfrm>
          <a:prstGeom prst="rect">
            <a:avLst/>
          </a:prstGeom>
        </p:spPr>
      </p:pic>
      <p:sp>
        <p:nvSpPr>
          <p:cNvPr id="5" name="Text Placeholder 5"/>
          <p:cNvSpPr>
            <a:spLocks noGrp="1"/>
          </p:cNvSpPr>
          <p:nvPr>
            <p:ph type="body" sz="quarter" idx="12" hasCustomPrompt="1"/>
          </p:nvPr>
        </p:nvSpPr>
        <p:spPr>
          <a:xfrm>
            <a:off x="833796" y="5466388"/>
            <a:ext cx="10440000" cy="816536"/>
          </a:xfrm>
        </p:spPr>
        <p:txBody>
          <a:bodyPr lIns="0" anchor="b">
            <a:normAutofit/>
          </a:bodyPr>
          <a:lstStyle>
            <a:lvl1pPr algn="l">
              <a:defRPr sz="2400">
                <a:solidFill>
                  <a:schemeClr val="tx1"/>
                </a:solidFill>
              </a:defRPr>
            </a:lvl1pPr>
          </a:lstStyle>
          <a:p>
            <a:pPr lvl="0"/>
            <a:r>
              <a:rPr lang="en-US" dirty="0"/>
              <a:t>Subtitle</a:t>
            </a:r>
            <a:endParaRPr lang="ru-RU" dirty="0"/>
          </a:p>
        </p:txBody>
      </p:sp>
    </p:spTree>
    <p:extLst>
      <p:ext uri="{BB962C8B-B14F-4D97-AF65-F5344CB8AC3E}">
        <p14:creationId xmlns:p14="http://schemas.microsoft.com/office/powerpoint/2010/main" val="1403191703"/>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1" name="Rectangle 20"/>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 Placeholder 2"/>
          <p:cNvSpPr>
            <a:spLocks noGrp="1"/>
          </p:cNvSpPr>
          <p:nvPr>
            <p:ph type="body" sz="quarter" idx="11" hasCustomPrompt="1"/>
          </p:nvPr>
        </p:nvSpPr>
        <p:spPr>
          <a:xfrm>
            <a:off x="833797" y="3022601"/>
            <a:ext cx="4696146" cy="812799"/>
          </a:xfrm>
        </p:spPr>
        <p:txBody>
          <a:bodyPr lIns="0" anchor="ctr">
            <a:noAutofit/>
          </a:bodyPr>
          <a:lstStyle>
            <a:lvl1pPr algn="l">
              <a:lnSpc>
                <a:spcPct val="100000"/>
              </a:lnSpc>
              <a:defRPr sz="6000">
                <a:solidFill>
                  <a:schemeClr val="bg1"/>
                </a:solidFill>
                <a:latin typeface="Kaspersky Meduim" panose="020B0604020202020204" charset="0"/>
                <a:cs typeface="Segoe UI Semibold" panose="020B0702040204020203" pitchFamily="34" charset="0"/>
              </a:defRPr>
            </a:lvl1pPr>
          </a:lstStyle>
          <a:p>
            <a:pPr lvl="0"/>
            <a:r>
              <a:rPr lang="en-US" dirty="0"/>
              <a:t>Agenda</a:t>
            </a:r>
            <a:endParaRPr lang="ru-RU" dirty="0"/>
          </a:p>
        </p:txBody>
      </p:sp>
      <p:sp>
        <p:nvSpPr>
          <p:cNvPr id="29" name="Text Placeholder 2"/>
          <p:cNvSpPr>
            <a:spLocks noGrp="1"/>
          </p:cNvSpPr>
          <p:nvPr>
            <p:ph type="body" sz="quarter" idx="13" hasCustomPrompt="1"/>
          </p:nvPr>
        </p:nvSpPr>
        <p:spPr>
          <a:xfrm>
            <a:off x="6363740" y="624113"/>
            <a:ext cx="4910056" cy="1001485"/>
          </a:xfrm>
        </p:spPr>
        <p:txBody>
          <a:bodyPr lIns="0" anchor="t">
            <a:noAutofit/>
          </a:bodyPr>
          <a:lstStyle>
            <a:lvl1pPr algn="l">
              <a:lnSpc>
                <a:spcPct val="100000"/>
              </a:lnSpc>
              <a:defRPr sz="2400">
                <a:solidFill>
                  <a:schemeClr val="bg1"/>
                </a:solidFill>
                <a:latin typeface="Kaspersky Meduim" panose="020B0604020202020204" charset="0"/>
                <a:cs typeface="Segoe UI Semibold" panose="020B0702040204020203" pitchFamily="34" charset="0"/>
              </a:defRPr>
            </a:lvl1pPr>
          </a:lstStyle>
          <a:p>
            <a:pPr lvl="0"/>
            <a:r>
              <a:rPr lang="en-US" dirty="0"/>
              <a:t>Agenda Item 1</a:t>
            </a:r>
            <a:endParaRPr lang="ru-RU" dirty="0"/>
          </a:p>
        </p:txBody>
      </p:sp>
      <p:sp>
        <p:nvSpPr>
          <p:cNvPr id="12" name="Text Placeholder 2"/>
          <p:cNvSpPr>
            <a:spLocks noGrp="1"/>
          </p:cNvSpPr>
          <p:nvPr>
            <p:ph type="body" sz="quarter" idx="14" hasCustomPrompt="1"/>
          </p:nvPr>
        </p:nvSpPr>
        <p:spPr>
          <a:xfrm>
            <a:off x="6363740" y="1614714"/>
            <a:ext cx="4910056" cy="1001485"/>
          </a:xfrm>
        </p:spPr>
        <p:txBody>
          <a:bodyPr lIns="0" anchor="t">
            <a:noAutofit/>
          </a:bodyPr>
          <a:lstStyle>
            <a:lvl1pPr algn="l">
              <a:lnSpc>
                <a:spcPct val="100000"/>
              </a:lnSpc>
              <a:defRPr sz="2400">
                <a:solidFill>
                  <a:srgbClr val="67D3C2"/>
                </a:solidFill>
                <a:latin typeface="Kaspersky Meduim" panose="020B0604020202020204" charset="0"/>
                <a:cs typeface="Segoe UI Semibold" panose="020B0702040204020203" pitchFamily="34" charset="0"/>
              </a:defRPr>
            </a:lvl1pPr>
          </a:lstStyle>
          <a:p>
            <a:pPr lvl="0"/>
            <a:r>
              <a:rPr lang="en-US" dirty="0"/>
              <a:t>Agenda Item 2</a:t>
            </a:r>
            <a:endParaRPr lang="ru-RU" dirty="0"/>
          </a:p>
        </p:txBody>
      </p:sp>
      <p:sp>
        <p:nvSpPr>
          <p:cNvPr id="13" name="Text Placeholder 2"/>
          <p:cNvSpPr>
            <a:spLocks noGrp="1"/>
          </p:cNvSpPr>
          <p:nvPr>
            <p:ph type="body" sz="quarter" idx="15" hasCustomPrompt="1"/>
          </p:nvPr>
        </p:nvSpPr>
        <p:spPr>
          <a:xfrm>
            <a:off x="6363740" y="2616199"/>
            <a:ext cx="4910056" cy="1001485"/>
          </a:xfrm>
        </p:spPr>
        <p:txBody>
          <a:bodyPr lIns="0" anchor="t">
            <a:noAutofit/>
          </a:bodyPr>
          <a:lstStyle>
            <a:lvl1pPr algn="l">
              <a:lnSpc>
                <a:spcPct val="100000"/>
              </a:lnSpc>
              <a:defRPr sz="2400">
                <a:solidFill>
                  <a:srgbClr val="67D3C2"/>
                </a:solidFill>
                <a:latin typeface="Kaspersky Meduim" panose="020B0604020202020204" charset="0"/>
                <a:cs typeface="Segoe UI Semibold" panose="020B0702040204020203" pitchFamily="34" charset="0"/>
              </a:defRPr>
            </a:lvl1pPr>
          </a:lstStyle>
          <a:p>
            <a:pPr lvl="0"/>
            <a:r>
              <a:rPr lang="en-US" dirty="0"/>
              <a:t>Agenda Item 3</a:t>
            </a:r>
            <a:endParaRPr lang="ru-RU" dirty="0"/>
          </a:p>
        </p:txBody>
      </p:sp>
      <p:sp>
        <p:nvSpPr>
          <p:cNvPr id="14" name="Text Placeholder 2"/>
          <p:cNvSpPr>
            <a:spLocks noGrp="1"/>
          </p:cNvSpPr>
          <p:nvPr>
            <p:ph type="body" sz="quarter" idx="16" hasCustomPrompt="1"/>
          </p:nvPr>
        </p:nvSpPr>
        <p:spPr>
          <a:xfrm>
            <a:off x="6363740" y="3617684"/>
            <a:ext cx="4910056" cy="1001485"/>
          </a:xfrm>
        </p:spPr>
        <p:txBody>
          <a:bodyPr lIns="0" anchor="t">
            <a:noAutofit/>
          </a:bodyPr>
          <a:lstStyle>
            <a:lvl1pPr algn="l">
              <a:lnSpc>
                <a:spcPct val="100000"/>
              </a:lnSpc>
              <a:defRPr sz="2400">
                <a:solidFill>
                  <a:srgbClr val="67D3C2"/>
                </a:solidFill>
                <a:latin typeface="Kaspersky Meduim" panose="020B0604020202020204" charset="0"/>
                <a:cs typeface="Segoe UI Semibold" panose="020B0702040204020203" pitchFamily="34" charset="0"/>
              </a:defRPr>
            </a:lvl1pPr>
          </a:lstStyle>
          <a:p>
            <a:pPr lvl="0"/>
            <a:r>
              <a:rPr lang="en-US" dirty="0"/>
              <a:t>Agenda Item 4</a:t>
            </a:r>
            <a:endParaRPr lang="ru-RU" dirty="0"/>
          </a:p>
        </p:txBody>
      </p:sp>
      <p:sp>
        <p:nvSpPr>
          <p:cNvPr id="15" name="Text Placeholder 2"/>
          <p:cNvSpPr>
            <a:spLocks noGrp="1"/>
          </p:cNvSpPr>
          <p:nvPr>
            <p:ph type="body" sz="quarter" idx="17" hasCustomPrompt="1"/>
          </p:nvPr>
        </p:nvSpPr>
        <p:spPr>
          <a:xfrm>
            <a:off x="6363740" y="4608285"/>
            <a:ext cx="4910056" cy="1001485"/>
          </a:xfrm>
        </p:spPr>
        <p:txBody>
          <a:bodyPr lIns="0" anchor="t">
            <a:noAutofit/>
          </a:bodyPr>
          <a:lstStyle>
            <a:lvl1pPr algn="l">
              <a:lnSpc>
                <a:spcPct val="100000"/>
              </a:lnSpc>
              <a:defRPr sz="2400">
                <a:solidFill>
                  <a:srgbClr val="67D3C2"/>
                </a:solidFill>
                <a:latin typeface="Kaspersky Meduim" panose="020B0604020202020204" charset="0"/>
                <a:cs typeface="Segoe UI Semibold" panose="020B0702040204020203" pitchFamily="34" charset="0"/>
              </a:defRPr>
            </a:lvl1pPr>
          </a:lstStyle>
          <a:p>
            <a:pPr lvl="0"/>
            <a:r>
              <a:rPr lang="en-US" dirty="0"/>
              <a:t>Agenda Item 5</a:t>
            </a:r>
            <a:endParaRPr lang="ru-RU" dirty="0"/>
          </a:p>
        </p:txBody>
      </p:sp>
      <p:sp>
        <p:nvSpPr>
          <p:cNvPr id="16" name="Text Placeholder 2"/>
          <p:cNvSpPr>
            <a:spLocks noGrp="1"/>
          </p:cNvSpPr>
          <p:nvPr>
            <p:ph type="body" sz="quarter" idx="18" hasCustomPrompt="1"/>
          </p:nvPr>
        </p:nvSpPr>
        <p:spPr>
          <a:xfrm>
            <a:off x="6363740" y="5598886"/>
            <a:ext cx="4910056" cy="1001485"/>
          </a:xfrm>
        </p:spPr>
        <p:txBody>
          <a:bodyPr lIns="0" anchor="t">
            <a:noAutofit/>
          </a:bodyPr>
          <a:lstStyle>
            <a:lvl1pPr algn="l">
              <a:lnSpc>
                <a:spcPct val="100000"/>
              </a:lnSpc>
              <a:defRPr sz="2400">
                <a:solidFill>
                  <a:srgbClr val="67D3C2"/>
                </a:solidFill>
                <a:latin typeface="Kaspersky Meduim" panose="020B0604020202020204" charset="0"/>
                <a:cs typeface="Segoe UI Semibold" panose="020B0702040204020203" pitchFamily="34" charset="0"/>
              </a:defRPr>
            </a:lvl1pPr>
          </a:lstStyle>
          <a:p>
            <a:pPr lvl="0"/>
            <a:r>
              <a:rPr lang="en-US" dirty="0"/>
              <a:t>Agenda Item 6</a:t>
            </a:r>
            <a:endParaRPr lang="ru-RU" dirty="0"/>
          </a:p>
        </p:txBody>
      </p:sp>
      <p:sp>
        <p:nvSpPr>
          <p:cNvPr id="2" name="Rectangle 1"/>
          <p:cNvSpPr/>
          <p:nvPr userDrawn="1"/>
        </p:nvSpPr>
        <p:spPr>
          <a:xfrm>
            <a:off x="6363740" y="1286039"/>
            <a:ext cx="1332000" cy="36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74086290"/>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text">
    <p:bg>
      <p:bgPr>
        <a:solidFill>
          <a:schemeClr val="bg1"/>
        </a:solidFill>
        <a:effectLst/>
      </p:bgPr>
    </p:bg>
    <p:spTree>
      <p:nvGrpSpPr>
        <p:cNvPr id="1" name=""/>
        <p:cNvGrpSpPr/>
        <p:nvPr/>
      </p:nvGrpSpPr>
      <p:grpSpPr>
        <a:xfrm>
          <a:off x="0" y="0"/>
          <a:ext cx="0" cy="0"/>
          <a:chOff x="0" y="0"/>
          <a:chExt cx="0" cy="0"/>
        </a:xfrm>
      </p:grpSpPr>
      <p:sp>
        <p:nvSpPr>
          <p:cNvPr id="8" name="Text Placeholder 3"/>
          <p:cNvSpPr>
            <a:spLocks noGrp="1"/>
          </p:cNvSpPr>
          <p:nvPr>
            <p:ph type="body" sz="quarter" idx="10" hasCustomPrompt="1"/>
          </p:nvPr>
        </p:nvSpPr>
        <p:spPr>
          <a:xfrm>
            <a:off x="833796" y="616571"/>
            <a:ext cx="10440000" cy="707886"/>
          </a:xfrm>
        </p:spPr>
        <p:txBody>
          <a:bodyPr lIns="0" anchor="t">
            <a:spAutoFit/>
          </a:bodyPr>
          <a:lstStyle>
            <a:lvl1pPr algn="l">
              <a:lnSpc>
                <a:spcPct val="100000"/>
              </a:lnSpc>
              <a:defRPr sz="4000" baseline="0">
                <a:solidFill>
                  <a:schemeClr val="tx1"/>
                </a:solidFill>
                <a:latin typeface="Kaspersky Meduim" panose="020B0604020202020204" charset="0"/>
                <a:cs typeface="Segoe UI Semibold" panose="020B0702040204020203" pitchFamily="34" charset="0"/>
              </a:defRPr>
            </a:lvl1pPr>
          </a:lstStyle>
          <a:p>
            <a:pPr lvl="0"/>
            <a:r>
              <a:rPr lang="en-US" dirty="0"/>
              <a:t>Chapter Title</a:t>
            </a:r>
            <a:endParaRPr lang="ru-RU" dirty="0"/>
          </a:p>
        </p:txBody>
      </p:sp>
      <p:sp>
        <p:nvSpPr>
          <p:cNvPr id="6" name="Footer Placeholder 4"/>
          <p:cNvSpPr>
            <a:spLocks noGrp="1"/>
          </p:cNvSpPr>
          <p:nvPr>
            <p:ph type="ftr" sz="quarter" idx="3"/>
          </p:nvPr>
        </p:nvSpPr>
        <p:spPr>
          <a:xfrm>
            <a:off x="833796" y="5849256"/>
            <a:ext cx="10440000" cy="390973"/>
          </a:xfrm>
          <a:prstGeom prst="rect">
            <a:avLst/>
          </a:prstGeom>
        </p:spPr>
        <p:txBody>
          <a:bodyPr vert="horz" lIns="0" tIns="45720" rIns="91440" bIns="45720" rtlCol="0" anchor="b"/>
          <a:lstStyle>
            <a:lvl1pPr algn="l">
              <a:defRPr sz="1200">
                <a:solidFill>
                  <a:schemeClr val="tx1"/>
                </a:solidFill>
                <a:latin typeface="Kaspersky Regular" panose="020B0604020202020204" charset="0"/>
                <a:cs typeface="Segoe UI" panose="020B0502040204020203"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Kaspersky Regular" panose="020B0604020202020204" charset="0"/>
                <a:ea typeface="+mn-ea"/>
                <a:cs typeface="Segoe UI" panose="020B0502040204020203" pitchFamily="34" charset="0"/>
              </a:rPr>
              <a:t>Kaspersky | Lorem ipsum dolor sit amet</a:t>
            </a:r>
            <a:endParaRPr kumimoji="0" lang="ru-RU" sz="1200" b="0" i="0" u="none" strike="noStrike" kern="1200" cap="none" spc="0" normalizeH="0" baseline="0" noProof="0" dirty="0">
              <a:ln>
                <a:noFill/>
              </a:ln>
              <a:solidFill>
                <a:prstClr val="black"/>
              </a:solidFill>
              <a:effectLst/>
              <a:uLnTx/>
              <a:uFillTx/>
              <a:latin typeface="Kaspersky Regular" panose="020B0604020202020204" charset="0"/>
              <a:ea typeface="+mn-ea"/>
              <a:cs typeface="Segoe UI" panose="020B0502040204020203" pitchFamily="34" charset="0"/>
            </a:endParaRPr>
          </a:p>
        </p:txBody>
      </p:sp>
      <p:sp>
        <p:nvSpPr>
          <p:cNvPr id="3" name="Text Placeholder 2"/>
          <p:cNvSpPr>
            <a:spLocks noGrp="1"/>
          </p:cNvSpPr>
          <p:nvPr>
            <p:ph type="body" sz="quarter" idx="11" hasCustomPrompt="1"/>
          </p:nvPr>
        </p:nvSpPr>
        <p:spPr>
          <a:xfrm>
            <a:off x="833796" y="1727200"/>
            <a:ext cx="10440629" cy="3802063"/>
          </a:xfrm>
        </p:spPr>
        <p:txBody>
          <a:bodyPr lIns="0">
            <a:normAutofit/>
          </a:bodyPr>
          <a:lstStyle>
            <a:lvl1pPr algn="l">
              <a:lnSpc>
                <a:spcPct val="100000"/>
              </a:lnSpc>
              <a:defRPr sz="2400">
                <a:latin typeface="Kaspersky Regular" panose="020B0604020202020204" charset="0"/>
              </a:defRPr>
            </a:lvl1pPr>
          </a:lstStyle>
          <a:p>
            <a:pPr lvl="0"/>
            <a:r>
              <a:rPr lang="en-US" dirty="0"/>
              <a:t>Simple text</a:t>
            </a:r>
            <a:endParaRPr lang="ru-RU" dirty="0"/>
          </a:p>
        </p:txBody>
      </p:sp>
    </p:spTree>
    <p:extLst>
      <p:ext uri="{BB962C8B-B14F-4D97-AF65-F5344CB8AC3E}">
        <p14:creationId xmlns:p14="http://schemas.microsoft.com/office/powerpoint/2010/main" val="117015821"/>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big statement">
    <p:bg>
      <p:bgPr>
        <a:solidFill>
          <a:schemeClr val="bg1"/>
        </a:solidFill>
        <a:effectLst/>
      </p:bgPr>
    </p:bg>
    <p:spTree>
      <p:nvGrpSpPr>
        <p:cNvPr id="1" name=""/>
        <p:cNvGrpSpPr/>
        <p:nvPr/>
      </p:nvGrpSpPr>
      <p:grpSpPr>
        <a:xfrm>
          <a:off x="0" y="0"/>
          <a:ext cx="0" cy="0"/>
          <a:chOff x="0" y="0"/>
          <a:chExt cx="0" cy="0"/>
        </a:xfrm>
      </p:grpSpPr>
      <p:sp>
        <p:nvSpPr>
          <p:cNvPr id="5" name="Rectangle 4"/>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Text Placeholder 3"/>
          <p:cNvSpPr>
            <a:spLocks noGrp="1"/>
          </p:cNvSpPr>
          <p:nvPr>
            <p:ph type="body" sz="quarter" idx="10" hasCustomPrompt="1"/>
          </p:nvPr>
        </p:nvSpPr>
        <p:spPr>
          <a:xfrm>
            <a:off x="833796" y="616571"/>
            <a:ext cx="10440000" cy="707886"/>
          </a:xfrm>
        </p:spPr>
        <p:txBody>
          <a:bodyPr lIns="0" anchor="t">
            <a:spAutoFit/>
          </a:bodyPr>
          <a:lstStyle>
            <a:lvl1pPr algn="l">
              <a:lnSpc>
                <a:spcPct val="100000"/>
              </a:lnSpc>
              <a:defRPr sz="4000" baseline="0">
                <a:solidFill>
                  <a:schemeClr val="bg1"/>
                </a:solidFill>
                <a:latin typeface="Kaspersky Meduim" panose="020B0604020202020204" charset="0"/>
                <a:cs typeface="Segoe UI Semibold" panose="020B0702040204020203" pitchFamily="34" charset="0"/>
              </a:defRPr>
            </a:lvl1pPr>
          </a:lstStyle>
          <a:p>
            <a:pPr lvl="0"/>
            <a:r>
              <a:rPr lang="en-US" dirty="0"/>
              <a:t>Chapter Title</a:t>
            </a:r>
            <a:endParaRPr lang="ru-RU" dirty="0"/>
          </a:p>
        </p:txBody>
      </p:sp>
      <p:sp>
        <p:nvSpPr>
          <p:cNvPr id="6" name="Footer Placeholder 4"/>
          <p:cNvSpPr>
            <a:spLocks noGrp="1"/>
          </p:cNvSpPr>
          <p:nvPr>
            <p:ph type="ftr" sz="quarter" idx="3"/>
          </p:nvPr>
        </p:nvSpPr>
        <p:spPr>
          <a:xfrm>
            <a:off x="833796" y="5849256"/>
            <a:ext cx="10440000" cy="390973"/>
          </a:xfrm>
          <a:prstGeom prst="rect">
            <a:avLst/>
          </a:prstGeom>
        </p:spPr>
        <p:txBody>
          <a:bodyPr vert="horz" lIns="0" tIns="45720" rIns="91440" bIns="45720" rtlCol="0" anchor="b"/>
          <a:lstStyle>
            <a:lvl1pPr algn="l">
              <a:defRPr sz="1200">
                <a:solidFill>
                  <a:schemeClr val="bg1"/>
                </a:solidFill>
                <a:latin typeface="Segoe UI" panose="020B0502040204020203" pitchFamily="34" charset="0"/>
                <a:cs typeface="Segoe UI" panose="020B0502040204020203"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Kaspersky Regular" panose="020B0303050101040103" pitchFamily="34" charset="0"/>
                <a:ea typeface="+mn-ea"/>
                <a:cs typeface="Segoe UI" panose="020B0502040204020203" pitchFamily="34" charset="0"/>
              </a:rPr>
              <a:t>Kaspersky | Lorem ipsum dolor sit amet</a:t>
            </a:r>
            <a:endParaRPr kumimoji="0" lang="ru-RU"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3" name="Text Placeholder 2"/>
          <p:cNvSpPr>
            <a:spLocks noGrp="1"/>
          </p:cNvSpPr>
          <p:nvPr>
            <p:ph type="body" sz="quarter" idx="11" hasCustomPrompt="1"/>
          </p:nvPr>
        </p:nvSpPr>
        <p:spPr>
          <a:xfrm>
            <a:off x="833796" y="1727200"/>
            <a:ext cx="10440629" cy="3802063"/>
          </a:xfrm>
        </p:spPr>
        <p:txBody>
          <a:bodyPr lIns="0">
            <a:normAutofit/>
          </a:bodyPr>
          <a:lstStyle>
            <a:lvl1pPr algn="l">
              <a:lnSpc>
                <a:spcPts val="6000"/>
              </a:lnSpc>
              <a:defRPr sz="6000" baseline="0">
                <a:solidFill>
                  <a:schemeClr val="bg1"/>
                </a:solidFill>
                <a:latin typeface="Kaspersky Meduim" panose="020B0604020202020204" charset="0"/>
                <a:cs typeface="Segoe UI Semibold" panose="020B0702040204020203" pitchFamily="34" charset="0"/>
              </a:defRPr>
            </a:lvl1pPr>
          </a:lstStyle>
          <a:p>
            <a:pPr lvl="0"/>
            <a:r>
              <a:rPr lang="en-US" dirty="0"/>
              <a:t>Big statement</a:t>
            </a:r>
            <a:endParaRPr lang="ru-RU" dirty="0"/>
          </a:p>
        </p:txBody>
      </p:sp>
    </p:spTree>
    <p:extLst>
      <p:ext uri="{BB962C8B-B14F-4D97-AF65-F5344CB8AC3E}">
        <p14:creationId xmlns:p14="http://schemas.microsoft.com/office/powerpoint/2010/main" val="3922016788"/>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 Placeholder 3"/>
          <p:cNvSpPr>
            <a:spLocks noGrp="1"/>
          </p:cNvSpPr>
          <p:nvPr>
            <p:ph type="body" sz="quarter" idx="10" hasCustomPrompt="1"/>
          </p:nvPr>
        </p:nvSpPr>
        <p:spPr>
          <a:xfrm>
            <a:off x="833796" y="616571"/>
            <a:ext cx="10440000" cy="707886"/>
          </a:xfrm>
        </p:spPr>
        <p:txBody>
          <a:bodyPr lIns="0" anchor="t">
            <a:spAutoFit/>
          </a:bodyPr>
          <a:lstStyle>
            <a:lvl1pPr algn="l">
              <a:lnSpc>
                <a:spcPct val="100000"/>
              </a:lnSpc>
              <a:defRPr sz="4000" baseline="0">
                <a:solidFill>
                  <a:schemeClr val="tx1"/>
                </a:solidFill>
                <a:latin typeface="Kaspersky Meduim" panose="020B0604020202020204" charset="0"/>
                <a:cs typeface="Segoe UI Semibold" panose="020B0702040204020203" pitchFamily="34" charset="0"/>
              </a:defRPr>
            </a:lvl1pPr>
          </a:lstStyle>
          <a:p>
            <a:pPr lvl="0"/>
            <a:r>
              <a:rPr lang="en-US" dirty="0"/>
              <a:t>Chapter Title</a:t>
            </a:r>
            <a:endParaRPr lang="ru-RU" dirty="0"/>
          </a:p>
        </p:txBody>
      </p:sp>
      <p:sp>
        <p:nvSpPr>
          <p:cNvPr id="11" name="Text Placeholder 2"/>
          <p:cNvSpPr>
            <a:spLocks noGrp="1"/>
          </p:cNvSpPr>
          <p:nvPr>
            <p:ph type="body" sz="quarter" idx="11" hasCustomPrompt="1"/>
          </p:nvPr>
        </p:nvSpPr>
        <p:spPr>
          <a:xfrm>
            <a:off x="833797" y="1324457"/>
            <a:ext cx="5291582" cy="4524798"/>
          </a:xfrm>
        </p:spPr>
        <p:txBody>
          <a:bodyPr lIns="0" anchor="ctr">
            <a:normAutofit/>
          </a:bodyPr>
          <a:lstStyle>
            <a:lvl1pPr algn="l">
              <a:lnSpc>
                <a:spcPts val="6000"/>
              </a:lnSpc>
              <a:defRPr sz="6000" baseline="0">
                <a:solidFill>
                  <a:schemeClr val="tx1"/>
                </a:solidFill>
                <a:latin typeface="Kaspersky Meduim" panose="020B0604020202020204" charset="0"/>
                <a:cs typeface="Segoe UI Semibold" panose="020B0702040204020203" pitchFamily="34" charset="0"/>
              </a:defRPr>
            </a:lvl1pPr>
          </a:lstStyle>
          <a:p>
            <a:pPr lvl="0"/>
            <a:r>
              <a:rPr lang="en-US" dirty="0"/>
              <a:t>Big statement</a:t>
            </a:r>
            <a:endParaRPr lang="ru-RU" dirty="0"/>
          </a:p>
        </p:txBody>
      </p:sp>
      <p:sp>
        <p:nvSpPr>
          <p:cNvPr id="12" name="Footer Placeholder 4"/>
          <p:cNvSpPr>
            <a:spLocks noGrp="1"/>
          </p:cNvSpPr>
          <p:nvPr>
            <p:ph type="ftr" sz="quarter" idx="3"/>
          </p:nvPr>
        </p:nvSpPr>
        <p:spPr>
          <a:xfrm>
            <a:off x="833796" y="5849256"/>
            <a:ext cx="10440000" cy="390973"/>
          </a:xfrm>
          <a:prstGeom prst="rect">
            <a:avLst/>
          </a:prstGeom>
        </p:spPr>
        <p:txBody>
          <a:bodyPr vert="horz" lIns="0" tIns="45720" rIns="91440" bIns="45720" rtlCol="0" anchor="b"/>
          <a:lstStyle>
            <a:lvl1pPr algn="l">
              <a:defRPr sz="1200">
                <a:solidFill>
                  <a:schemeClr val="tx1"/>
                </a:solidFill>
                <a:latin typeface="Kaspersky Regular" panose="020B0604020202020204" charset="0"/>
                <a:cs typeface="Segoe UI" panose="020B0502040204020203"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a:ln>
                  <a:noFill/>
                </a:ln>
                <a:solidFill>
                  <a:prstClr val="black"/>
                </a:solidFill>
                <a:effectLst/>
                <a:uLnTx/>
                <a:uFillTx/>
                <a:latin typeface="Kaspersky Regular" panose="020B0604020202020204" charset="0"/>
                <a:ea typeface="+mn-ea"/>
                <a:cs typeface="Segoe UI" panose="020B0502040204020203" pitchFamily="34" charset="0"/>
              </a:rPr>
              <a:t>Kaspersky | Lorem ipsum dolor sit amet</a:t>
            </a:r>
            <a:endParaRPr kumimoji="0" lang="ru-RU" sz="1200" b="0" i="0" u="none" strike="noStrike" kern="1200" cap="none" spc="0" normalizeH="0" baseline="0" noProof="0" dirty="0">
              <a:ln>
                <a:noFill/>
              </a:ln>
              <a:solidFill>
                <a:prstClr val="black"/>
              </a:solidFill>
              <a:effectLst/>
              <a:uLnTx/>
              <a:uFillTx/>
              <a:latin typeface="Kaspersky Regular" panose="020B0604020202020204" charset="0"/>
              <a:ea typeface="+mn-ea"/>
              <a:cs typeface="Segoe UI" panose="020B0502040204020203" pitchFamily="34" charset="0"/>
            </a:endParaRPr>
          </a:p>
        </p:txBody>
      </p:sp>
    </p:spTree>
    <p:extLst>
      <p:ext uri="{BB962C8B-B14F-4D97-AF65-F5344CB8AC3E}">
        <p14:creationId xmlns:p14="http://schemas.microsoft.com/office/powerpoint/2010/main" val="3632219964"/>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big imag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0" y="0"/>
            <a:ext cx="12192000" cy="6858000"/>
          </a:xfrm>
          <a:noFill/>
        </p:spPr>
        <p:txBody>
          <a:bodyPr/>
          <a:lstStyle>
            <a:lvl1pPr>
              <a:defRPr/>
            </a:lvl1pPr>
          </a:lstStyle>
          <a:p>
            <a:endParaRPr lang="ru-RU" dirty="0"/>
          </a:p>
        </p:txBody>
      </p:sp>
    </p:spTree>
    <p:extLst>
      <p:ext uri="{BB962C8B-B14F-4D97-AF65-F5344CB8AC3E}">
        <p14:creationId xmlns:p14="http://schemas.microsoft.com/office/powerpoint/2010/main" val="79493499"/>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split">
    <p:bg>
      <p:bgPr>
        <a:solidFill>
          <a:schemeClr val="bg1"/>
        </a:solidFill>
        <a:effectLst/>
      </p:bgPr>
    </p:bg>
    <p:spTree>
      <p:nvGrpSpPr>
        <p:cNvPr id="1" name=""/>
        <p:cNvGrpSpPr/>
        <p:nvPr/>
      </p:nvGrpSpPr>
      <p:grpSpPr>
        <a:xfrm>
          <a:off x="0" y="0"/>
          <a:ext cx="0" cy="0"/>
          <a:chOff x="0" y="0"/>
          <a:chExt cx="0" cy="0"/>
        </a:xfrm>
      </p:grpSpPr>
      <p:sp>
        <p:nvSpPr>
          <p:cNvPr id="9" name="Rectangle 8"/>
          <p:cNvSpPr/>
          <p:nvPr userDrawn="1"/>
        </p:nvSpPr>
        <p:spPr>
          <a:xfrm>
            <a:off x="0" y="0"/>
            <a:ext cx="6108700"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 Placeholder 2"/>
          <p:cNvSpPr>
            <a:spLocks noGrp="1"/>
          </p:cNvSpPr>
          <p:nvPr>
            <p:ph type="body" sz="quarter" idx="11" hasCustomPrompt="1"/>
          </p:nvPr>
        </p:nvSpPr>
        <p:spPr>
          <a:xfrm>
            <a:off x="833797" y="0"/>
            <a:ext cx="4398603" cy="6858000"/>
          </a:xfrm>
        </p:spPr>
        <p:txBody>
          <a:bodyPr lIns="0" anchor="ctr">
            <a:normAutofit/>
          </a:bodyPr>
          <a:lstStyle>
            <a:lvl1pPr algn="l">
              <a:lnSpc>
                <a:spcPts val="6000"/>
              </a:lnSpc>
              <a:defRPr sz="6000" baseline="0">
                <a:solidFill>
                  <a:schemeClr val="bg1"/>
                </a:solidFill>
                <a:latin typeface="Kaspersky Meduim" panose="020B0604020202020204" charset="0"/>
                <a:cs typeface="Segoe UI Semibold" panose="020B0702040204020203" pitchFamily="34" charset="0"/>
              </a:defRPr>
            </a:lvl1pPr>
          </a:lstStyle>
          <a:p>
            <a:pPr lvl="0"/>
            <a:r>
              <a:rPr lang="en-US" dirty="0"/>
              <a:t>Big statement</a:t>
            </a:r>
            <a:endParaRPr lang="ru-RU" dirty="0"/>
          </a:p>
        </p:txBody>
      </p:sp>
      <p:sp>
        <p:nvSpPr>
          <p:cNvPr id="4" name="Picture Placeholder 3"/>
          <p:cNvSpPr>
            <a:spLocks noGrp="1"/>
          </p:cNvSpPr>
          <p:nvPr>
            <p:ph type="pic" sz="quarter" idx="12"/>
          </p:nvPr>
        </p:nvSpPr>
        <p:spPr>
          <a:xfrm>
            <a:off x="6108700" y="0"/>
            <a:ext cx="6083300" cy="6858000"/>
          </a:xfrm>
        </p:spPr>
        <p:txBody>
          <a:bodyPr/>
          <a:lstStyle>
            <a:lvl1pPr>
              <a:defRPr/>
            </a:lvl1pPr>
          </a:lstStyle>
          <a:p>
            <a:endParaRPr lang="ru-RU" dirty="0"/>
          </a:p>
        </p:txBody>
      </p:sp>
    </p:spTree>
    <p:extLst>
      <p:ext uri="{BB962C8B-B14F-4D97-AF65-F5344CB8AC3E}">
        <p14:creationId xmlns:p14="http://schemas.microsoft.com/office/powerpoint/2010/main" val="1547191918"/>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icons+text">
    <p:spTree>
      <p:nvGrpSpPr>
        <p:cNvPr id="1" name=""/>
        <p:cNvGrpSpPr/>
        <p:nvPr/>
      </p:nvGrpSpPr>
      <p:grpSpPr>
        <a:xfrm>
          <a:off x="0" y="0"/>
          <a:ext cx="0" cy="0"/>
          <a:chOff x="0" y="0"/>
          <a:chExt cx="0" cy="0"/>
        </a:xfrm>
      </p:grpSpPr>
      <p:sp>
        <p:nvSpPr>
          <p:cNvPr id="3" name="Text Placeholder 3"/>
          <p:cNvSpPr>
            <a:spLocks noGrp="1"/>
          </p:cNvSpPr>
          <p:nvPr>
            <p:ph type="body" sz="quarter" idx="10" hasCustomPrompt="1"/>
          </p:nvPr>
        </p:nvSpPr>
        <p:spPr>
          <a:xfrm>
            <a:off x="833796" y="616571"/>
            <a:ext cx="10440000" cy="707886"/>
          </a:xfrm>
        </p:spPr>
        <p:txBody>
          <a:bodyPr lIns="0" anchor="t">
            <a:spAutoFit/>
          </a:bodyPr>
          <a:lstStyle>
            <a:lvl1pPr algn="l">
              <a:lnSpc>
                <a:spcPct val="100000"/>
              </a:lnSpc>
              <a:defRPr sz="4000" baseline="0">
                <a:solidFill>
                  <a:schemeClr val="tx1"/>
                </a:solidFill>
                <a:latin typeface="Kaspersky Meduim" panose="020B0604020202020204" charset="0"/>
                <a:cs typeface="Segoe UI Semibold" panose="020B0702040204020203" pitchFamily="34" charset="0"/>
              </a:defRPr>
            </a:lvl1pPr>
          </a:lstStyle>
          <a:p>
            <a:pPr lvl="0"/>
            <a:r>
              <a:rPr lang="en-US" dirty="0" err="1"/>
              <a:t>Icons+Text</a:t>
            </a:r>
            <a:endParaRPr lang="ru-RU" dirty="0"/>
          </a:p>
        </p:txBody>
      </p:sp>
      <p:sp>
        <p:nvSpPr>
          <p:cNvPr id="4" name="Footer Placeholder 4"/>
          <p:cNvSpPr>
            <a:spLocks noGrp="1"/>
          </p:cNvSpPr>
          <p:nvPr>
            <p:ph type="ftr" sz="quarter" idx="3"/>
          </p:nvPr>
        </p:nvSpPr>
        <p:spPr>
          <a:xfrm>
            <a:off x="833796" y="5849256"/>
            <a:ext cx="10440000" cy="390973"/>
          </a:xfrm>
          <a:prstGeom prst="rect">
            <a:avLst/>
          </a:prstGeom>
        </p:spPr>
        <p:txBody>
          <a:bodyPr vert="horz" lIns="0" tIns="45720" rIns="91440" bIns="45720" rtlCol="0" anchor="b"/>
          <a:lstStyle>
            <a:lvl1pPr algn="l">
              <a:defRPr sz="1200">
                <a:solidFill>
                  <a:schemeClr val="tx1"/>
                </a:solidFill>
                <a:latin typeface="Segoe UI" panose="020B0502040204020203" pitchFamily="34" charset="0"/>
                <a:cs typeface="Segoe UI" panose="020B0502040204020203"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Kaspersky Regular" panose="020B0303050101040103" pitchFamily="34" charset="0"/>
                <a:ea typeface="+mn-ea"/>
                <a:cs typeface="Segoe UI" panose="020B0502040204020203" pitchFamily="34" charset="0"/>
              </a:rPr>
              <a:t>Kaspersky | Lorem ipsum dolor sit amet</a:t>
            </a:r>
            <a:endParaRPr kumimoji="0" lang="ru-RU" sz="12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endParaRPr>
          </a:p>
        </p:txBody>
      </p:sp>
      <p:sp>
        <p:nvSpPr>
          <p:cNvPr id="5" name="Text Placeholder 2"/>
          <p:cNvSpPr>
            <a:spLocks noGrp="1"/>
          </p:cNvSpPr>
          <p:nvPr>
            <p:ph type="body" sz="quarter" idx="11" hasCustomPrompt="1"/>
          </p:nvPr>
        </p:nvSpPr>
        <p:spPr>
          <a:xfrm>
            <a:off x="833796" y="3105876"/>
            <a:ext cx="3230203" cy="1029043"/>
          </a:xfrm>
        </p:spPr>
        <p:txBody>
          <a:bodyPr lIns="0">
            <a:normAutofit/>
          </a:bodyPr>
          <a:lstStyle>
            <a:lvl1pPr algn="l">
              <a:lnSpc>
                <a:spcPts val="2400"/>
              </a:lnSpc>
              <a:defRPr sz="2400">
                <a:latin typeface="Kaspersky Meduim" panose="020B0604020202020204" charset="0"/>
                <a:cs typeface="Segoe UI Semibold" panose="020B0702040204020203" pitchFamily="34" charset="0"/>
              </a:defRPr>
            </a:lvl1pPr>
          </a:lstStyle>
          <a:p>
            <a:pPr lvl="0"/>
            <a:r>
              <a:rPr lang="en-US" dirty="0"/>
              <a:t>Headline</a:t>
            </a:r>
          </a:p>
        </p:txBody>
      </p:sp>
      <p:sp>
        <p:nvSpPr>
          <p:cNvPr id="13" name="Picture Placeholder 12"/>
          <p:cNvSpPr>
            <a:spLocks noGrp="1"/>
          </p:cNvSpPr>
          <p:nvPr>
            <p:ph type="pic" sz="quarter" idx="12"/>
          </p:nvPr>
        </p:nvSpPr>
        <p:spPr>
          <a:xfrm>
            <a:off x="833796" y="1727201"/>
            <a:ext cx="1260000" cy="1260000"/>
          </a:xfrm>
        </p:spPr>
        <p:txBody>
          <a:bodyPr/>
          <a:lstStyle>
            <a:lvl1pPr>
              <a:defRPr/>
            </a:lvl1pPr>
          </a:lstStyle>
          <a:p>
            <a:endParaRPr lang="ru-RU" dirty="0"/>
          </a:p>
        </p:txBody>
      </p:sp>
      <p:sp>
        <p:nvSpPr>
          <p:cNvPr id="14" name="Text Placeholder 2"/>
          <p:cNvSpPr>
            <a:spLocks noGrp="1"/>
          </p:cNvSpPr>
          <p:nvPr>
            <p:ph type="body" sz="quarter" idx="13" hasCustomPrompt="1"/>
          </p:nvPr>
        </p:nvSpPr>
        <p:spPr>
          <a:xfrm>
            <a:off x="833796" y="4149255"/>
            <a:ext cx="3230203" cy="1524599"/>
          </a:xfrm>
        </p:spPr>
        <p:txBody>
          <a:bodyPr lIns="0">
            <a:normAutofit/>
          </a:bodyPr>
          <a:lstStyle>
            <a:lvl1pPr algn="l">
              <a:lnSpc>
                <a:spcPct val="100000"/>
              </a:lnSpc>
              <a:defRPr sz="1800">
                <a:latin typeface="Kaspersky Regular" panose="020B0604020202020204" charset="0"/>
              </a:defRPr>
            </a:lvl1pPr>
          </a:lstStyle>
          <a:p>
            <a:pPr lvl="0"/>
            <a:r>
              <a:rPr lang="en-US" dirty="0"/>
              <a:t>Text</a:t>
            </a:r>
          </a:p>
        </p:txBody>
      </p:sp>
      <p:sp>
        <p:nvSpPr>
          <p:cNvPr id="18" name="Text Placeholder 2"/>
          <p:cNvSpPr>
            <a:spLocks noGrp="1"/>
          </p:cNvSpPr>
          <p:nvPr>
            <p:ph type="body" sz="quarter" idx="14" hasCustomPrompt="1"/>
          </p:nvPr>
        </p:nvSpPr>
        <p:spPr>
          <a:xfrm>
            <a:off x="4418792" y="3105876"/>
            <a:ext cx="3230203" cy="1029043"/>
          </a:xfrm>
        </p:spPr>
        <p:txBody>
          <a:bodyPr lIns="0">
            <a:normAutofit/>
          </a:bodyPr>
          <a:lstStyle>
            <a:lvl1pPr algn="l">
              <a:lnSpc>
                <a:spcPts val="2400"/>
              </a:lnSpc>
              <a:defRPr sz="2400">
                <a:latin typeface="Kaspersky Meduim" panose="020B0604020202020204" charset="0"/>
                <a:cs typeface="Segoe UI Semibold" panose="020B0702040204020203" pitchFamily="34" charset="0"/>
              </a:defRPr>
            </a:lvl1pPr>
          </a:lstStyle>
          <a:p>
            <a:pPr lvl="0"/>
            <a:r>
              <a:rPr lang="en-US" dirty="0"/>
              <a:t>Headline</a:t>
            </a:r>
          </a:p>
        </p:txBody>
      </p:sp>
      <p:sp>
        <p:nvSpPr>
          <p:cNvPr id="19" name="Picture Placeholder 12"/>
          <p:cNvSpPr>
            <a:spLocks noGrp="1"/>
          </p:cNvSpPr>
          <p:nvPr>
            <p:ph type="pic" sz="quarter" idx="15"/>
          </p:nvPr>
        </p:nvSpPr>
        <p:spPr>
          <a:xfrm>
            <a:off x="4418792" y="1727201"/>
            <a:ext cx="1260000" cy="1260000"/>
          </a:xfrm>
        </p:spPr>
        <p:txBody>
          <a:bodyPr/>
          <a:lstStyle>
            <a:lvl1pPr>
              <a:defRPr/>
            </a:lvl1pPr>
          </a:lstStyle>
          <a:p>
            <a:endParaRPr lang="ru-RU" dirty="0"/>
          </a:p>
        </p:txBody>
      </p:sp>
      <p:sp>
        <p:nvSpPr>
          <p:cNvPr id="20" name="Text Placeholder 2"/>
          <p:cNvSpPr>
            <a:spLocks noGrp="1"/>
          </p:cNvSpPr>
          <p:nvPr>
            <p:ph type="body" sz="quarter" idx="16" hasCustomPrompt="1"/>
          </p:nvPr>
        </p:nvSpPr>
        <p:spPr>
          <a:xfrm>
            <a:off x="4418792" y="4149255"/>
            <a:ext cx="3230203" cy="1524599"/>
          </a:xfrm>
        </p:spPr>
        <p:txBody>
          <a:bodyPr lIns="0">
            <a:normAutofit/>
          </a:bodyPr>
          <a:lstStyle>
            <a:lvl1pPr algn="l">
              <a:lnSpc>
                <a:spcPct val="100000"/>
              </a:lnSpc>
              <a:defRPr sz="1800">
                <a:latin typeface="Kaspersky Regular" panose="020B0604020202020204" charset="0"/>
              </a:defRPr>
            </a:lvl1pPr>
          </a:lstStyle>
          <a:p>
            <a:pPr lvl="0"/>
            <a:r>
              <a:rPr lang="en-US" dirty="0"/>
              <a:t>Text</a:t>
            </a:r>
          </a:p>
        </p:txBody>
      </p:sp>
      <p:sp>
        <p:nvSpPr>
          <p:cNvPr id="21" name="Text Placeholder 2"/>
          <p:cNvSpPr>
            <a:spLocks noGrp="1"/>
          </p:cNvSpPr>
          <p:nvPr>
            <p:ph type="body" sz="quarter" idx="17" hasCustomPrompt="1"/>
          </p:nvPr>
        </p:nvSpPr>
        <p:spPr>
          <a:xfrm>
            <a:off x="8003789" y="3105876"/>
            <a:ext cx="3230203" cy="1029043"/>
          </a:xfrm>
        </p:spPr>
        <p:txBody>
          <a:bodyPr lIns="0">
            <a:normAutofit/>
          </a:bodyPr>
          <a:lstStyle>
            <a:lvl1pPr algn="l">
              <a:lnSpc>
                <a:spcPts val="2400"/>
              </a:lnSpc>
              <a:defRPr sz="2400">
                <a:latin typeface="Kaspersky Meduim" panose="020B0604020202020204" charset="0"/>
                <a:cs typeface="Segoe UI Semibold" panose="020B0702040204020203" pitchFamily="34" charset="0"/>
              </a:defRPr>
            </a:lvl1pPr>
          </a:lstStyle>
          <a:p>
            <a:pPr lvl="0"/>
            <a:r>
              <a:rPr lang="en-US" dirty="0"/>
              <a:t>Headline</a:t>
            </a:r>
          </a:p>
        </p:txBody>
      </p:sp>
      <p:sp>
        <p:nvSpPr>
          <p:cNvPr id="22" name="Picture Placeholder 12"/>
          <p:cNvSpPr>
            <a:spLocks noGrp="1"/>
          </p:cNvSpPr>
          <p:nvPr>
            <p:ph type="pic" sz="quarter" idx="18"/>
          </p:nvPr>
        </p:nvSpPr>
        <p:spPr>
          <a:xfrm>
            <a:off x="8003789" y="1727201"/>
            <a:ext cx="1260000" cy="1260000"/>
          </a:xfrm>
        </p:spPr>
        <p:txBody>
          <a:bodyPr/>
          <a:lstStyle>
            <a:lvl1pPr>
              <a:defRPr/>
            </a:lvl1pPr>
          </a:lstStyle>
          <a:p>
            <a:endParaRPr lang="ru-RU" dirty="0"/>
          </a:p>
        </p:txBody>
      </p:sp>
      <p:sp>
        <p:nvSpPr>
          <p:cNvPr id="23" name="Text Placeholder 2"/>
          <p:cNvSpPr>
            <a:spLocks noGrp="1"/>
          </p:cNvSpPr>
          <p:nvPr>
            <p:ph type="body" sz="quarter" idx="19" hasCustomPrompt="1"/>
          </p:nvPr>
        </p:nvSpPr>
        <p:spPr>
          <a:xfrm>
            <a:off x="8003789" y="4149255"/>
            <a:ext cx="3230203" cy="1524599"/>
          </a:xfrm>
        </p:spPr>
        <p:txBody>
          <a:bodyPr lIns="0">
            <a:normAutofit/>
          </a:bodyPr>
          <a:lstStyle>
            <a:lvl1pPr algn="l">
              <a:lnSpc>
                <a:spcPct val="100000"/>
              </a:lnSpc>
              <a:defRPr sz="1800">
                <a:latin typeface="Kaspersky Regular" panose="020B0604020202020204" charset="0"/>
              </a:defRPr>
            </a:lvl1pPr>
          </a:lstStyle>
          <a:p>
            <a:pPr lvl="0"/>
            <a:r>
              <a:rPr lang="en-US" dirty="0"/>
              <a:t>Text</a:t>
            </a:r>
          </a:p>
        </p:txBody>
      </p:sp>
    </p:spTree>
    <p:extLst>
      <p:ext uri="{BB962C8B-B14F-4D97-AF65-F5344CB8AC3E}">
        <p14:creationId xmlns:p14="http://schemas.microsoft.com/office/powerpoint/2010/main" val="3259135929"/>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quo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 Placeholder 3"/>
          <p:cNvSpPr>
            <a:spLocks noGrp="1"/>
          </p:cNvSpPr>
          <p:nvPr>
            <p:ph type="body" sz="quarter" idx="10" hasCustomPrompt="1"/>
          </p:nvPr>
        </p:nvSpPr>
        <p:spPr>
          <a:xfrm>
            <a:off x="833796" y="2998113"/>
            <a:ext cx="10440000" cy="861774"/>
          </a:xfrm>
        </p:spPr>
        <p:txBody>
          <a:bodyPr lIns="0" anchor="ctr">
            <a:spAutoFit/>
          </a:bodyPr>
          <a:lstStyle>
            <a:lvl1pPr algn="l">
              <a:lnSpc>
                <a:spcPts val="6000"/>
              </a:lnSpc>
              <a:defRPr sz="6000" baseline="0">
                <a:solidFill>
                  <a:schemeClr val="tx1"/>
                </a:solidFill>
                <a:latin typeface="Kaspersky Meduim" panose="020B0604020202020204" charset="0"/>
                <a:cs typeface="Segoe UI Semibold" panose="020B0702040204020203" pitchFamily="34" charset="0"/>
              </a:defRPr>
            </a:lvl1pPr>
          </a:lstStyle>
          <a:p>
            <a:pPr lvl="0"/>
            <a:r>
              <a:rPr lang="en-US" dirty="0"/>
              <a:t>Quote</a:t>
            </a:r>
            <a:endParaRPr lang="ru-RU" dirty="0"/>
          </a:p>
        </p:txBody>
      </p:sp>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76001" y="726675"/>
            <a:ext cx="866680" cy="681211"/>
          </a:xfrm>
          <a:prstGeom prst="rect">
            <a:avLst/>
          </a:prstGeom>
        </p:spPr>
      </p:pic>
      <p:sp>
        <p:nvSpPr>
          <p:cNvPr id="5" name="Text Placeholder 5"/>
          <p:cNvSpPr>
            <a:spLocks noGrp="1"/>
          </p:cNvSpPr>
          <p:nvPr>
            <p:ph type="body" sz="quarter" idx="12" hasCustomPrompt="1"/>
          </p:nvPr>
        </p:nvSpPr>
        <p:spPr>
          <a:xfrm>
            <a:off x="833796" y="5466388"/>
            <a:ext cx="10440000" cy="816536"/>
          </a:xfrm>
        </p:spPr>
        <p:txBody>
          <a:bodyPr lIns="0" anchor="b">
            <a:normAutofit/>
          </a:bodyPr>
          <a:lstStyle>
            <a:lvl1pPr algn="l">
              <a:defRPr sz="2400">
                <a:solidFill>
                  <a:schemeClr val="tx1"/>
                </a:solidFill>
              </a:defRPr>
            </a:lvl1pPr>
          </a:lstStyle>
          <a:p>
            <a:pPr lvl="0"/>
            <a:r>
              <a:rPr lang="en-US" dirty="0"/>
              <a:t>Author</a:t>
            </a:r>
            <a:endParaRPr lang="ru-RU" dirty="0"/>
          </a:p>
        </p:txBody>
      </p:sp>
    </p:spTree>
    <p:extLst>
      <p:ext uri="{BB962C8B-B14F-4D97-AF65-F5344CB8AC3E}">
        <p14:creationId xmlns:p14="http://schemas.microsoft.com/office/powerpoint/2010/main" val="272453584"/>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data">
    <p:bg>
      <p:bgPr>
        <a:solidFill>
          <a:schemeClr val="bg1"/>
        </a:solidFill>
        <a:effectLst/>
      </p:bgPr>
    </p:bg>
    <p:spTree>
      <p:nvGrpSpPr>
        <p:cNvPr id="1" name=""/>
        <p:cNvGrpSpPr/>
        <p:nvPr/>
      </p:nvGrpSpPr>
      <p:grpSpPr>
        <a:xfrm>
          <a:off x="0" y="0"/>
          <a:ext cx="0" cy="0"/>
          <a:chOff x="0" y="0"/>
          <a:chExt cx="0" cy="0"/>
        </a:xfrm>
      </p:grpSpPr>
      <p:sp>
        <p:nvSpPr>
          <p:cNvPr id="6" name="Rectangle 5"/>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Text Placeholder 3"/>
          <p:cNvSpPr>
            <a:spLocks noGrp="1"/>
          </p:cNvSpPr>
          <p:nvPr>
            <p:ph type="body" sz="quarter" idx="10" hasCustomPrompt="1"/>
          </p:nvPr>
        </p:nvSpPr>
        <p:spPr>
          <a:xfrm>
            <a:off x="833796" y="3448054"/>
            <a:ext cx="10440000" cy="861774"/>
          </a:xfrm>
        </p:spPr>
        <p:txBody>
          <a:bodyPr lIns="0" anchor="ctr">
            <a:spAutoFit/>
          </a:bodyPr>
          <a:lstStyle>
            <a:lvl1pPr algn="ctr">
              <a:lnSpc>
                <a:spcPts val="6000"/>
              </a:lnSpc>
              <a:defRPr sz="20000" baseline="0">
                <a:solidFill>
                  <a:schemeClr val="bg1"/>
                </a:solidFill>
                <a:latin typeface="Kaspersky Meduim" panose="020B0604020202020204" charset="0"/>
                <a:cs typeface="Segoe UI Semibold" panose="020B0702040204020203" pitchFamily="34" charset="0"/>
              </a:defRPr>
            </a:lvl1pPr>
          </a:lstStyle>
          <a:p>
            <a:pPr lvl="0"/>
            <a:r>
              <a:rPr lang="en-US" dirty="0"/>
              <a:t>910%</a:t>
            </a:r>
            <a:endParaRPr lang="ru-RU" dirty="0"/>
          </a:p>
        </p:txBody>
      </p:sp>
      <p:sp>
        <p:nvSpPr>
          <p:cNvPr id="7" name="Text Placeholder 5"/>
          <p:cNvSpPr>
            <a:spLocks noGrp="1"/>
          </p:cNvSpPr>
          <p:nvPr>
            <p:ph type="body" sz="quarter" idx="12" hasCustomPrompt="1"/>
          </p:nvPr>
        </p:nvSpPr>
        <p:spPr>
          <a:xfrm>
            <a:off x="833796" y="5466388"/>
            <a:ext cx="10440000" cy="816536"/>
          </a:xfrm>
        </p:spPr>
        <p:txBody>
          <a:bodyPr lIns="0" anchor="b">
            <a:normAutofit/>
          </a:bodyPr>
          <a:lstStyle>
            <a:lvl1pPr algn="ctr">
              <a:defRPr sz="2400">
                <a:solidFill>
                  <a:schemeClr val="bg1"/>
                </a:solidFill>
              </a:defRPr>
            </a:lvl1pPr>
          </a:lstStyle>
          <a:p>
            <a:pPr lvl="0"/>
            <a:r>
              <a:rPr lang="en-US" dirty="0"/>
              <a:t>Subtitle</a:t>
            </a:r>
            <a:endParaRPr lang="ru-RU" dirty="0"/>
          </a:p>
        </p:txBody>
      </p:sp>
    </p:spTree>
    <p:extLst>
      <p:ext uri="{BB962C8B-B14F-4D97-AF65-F5344CB8AC3E}">
        <p14:creationId xmlns:p14="http://schemas.microsoft.com/office/powerpoint/2010/main" val="3125813645"/>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zero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1647720420"/>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zero slide whi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1187941026"/>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userDrawn="1">
  <p:cSld name="1_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9" name="Текст 8"/>
          <p:cNvSpPr>
            <a:spLocks noGrp="1"/>
          </p:cNvSpPr>
          <p:nvPr>
            <p:ph type="body" sz="quarter" idx="10"/>
          </p:nvPr>
        </p:nvSpPr>
        <p:spPr>
          <a:xfrm>
            <a:off x="504000" y="1579664"/>
            <a:ext cx="3743325" cy="2971800"/>
          </a:xfrm>
        </p:spPr>
        <p:txBody>
          <a:bodyPr/>
          <a:lstStyle>
            <a:lvl1pPr>
              <a:buNone/>
              <a:defRPr/>
            </a:lvl1pPr>
          </a:lstStyle>
          <a:p>
            <a:pPr lvl="0"/>
            <a:r>
              <a:rPr lang="ru-RU" dirty="0"/>
              <a:t>Образец текста</a:t>
            </a:r>
          </a:p>
        </p:txBody>
      </p:sp>
      <p:sp>
        <p:nvSpPr>
          <p:cNvPr id="3" name="Номер слайда 2"/>
          <p:cNvSpPr>
            <a:spLocks noGrp="1"/>
          </p:cNvSpPr>
          <p:nvPr>
            <p:ph type="sldNum"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36E7843-4A40-45D3-9219-85B6B25DC5E2}" type="slidenum">
              <a:rPr kumimoji="0" lang="ru-RU"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ru-RU"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8444831"/>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userDrawn="1">
  <p:cSld name="Title and text (duo blocks)">
    <p:spTree>
      <p:nvGrpSpPr>
        <p:cNvPr id="1" name=""/>
        <p:cNvGrpSpPr/>
        <p:nvPr/>
      </p:nvGrpSpPr>
      <p:grpSpPr>
        <a:xfrm>
          <a:off x="0" y="0"/>
          <a:ext cx="0" cy="0"/>
          <a:chOff x="0" y="0"/>
          <a:chExt cx="0" cy="0"/>
        </a:xfrm>
      </p:grpSpPr>
      <p:sp>
        <p:nvSpPr>
          <p:cNvPr id="3" name="Подзаголовок 2"/>
          <p:cNvSpPr>
            <a:spLocks noGrp="1"/>
          </p:cNvSpPr>
          <p:nvPr>
            <p:ph type="subTitle" idx="1" hasCustomPrompt="1"/>
          </p:nvPr>
        </p:nvSpPr>
        <p:spPr>
          <a:xfrm>
            <a:off x="434976" y="1844524"/>
            <a:ext cx="5358220" cy="249299"/>
          </a:xfrm>
        </p:spPr>
        <p:txBody>
          <a:bodyPr wrap="square" lIns="0" tIns="0" rIns="0" bIns="0">
            <a:spAutoFit/>
          </a:bodyPr>
          <a:lstStyle>
            <a:lvl1pPr marL="0" indent="0" algn="l">
              <a:buNone/>
              <a:defRPr sz="18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dirty="0"/>
              <a:t>ОБРАЗЕЦ ПОДЗАГОЛОВКА</a:t>
            </a:r>
          </a:p>
        </p:txBody>
      </p:sp>
      <p:sp>
        <p:nvSpPr>
          <p:cNvPr id="4" name="Дата 3"/>
          <p:cNvSpPr>
            <a:spLocks noGrp="1"/>
          </p:cNvSpPr>
          <p:nvPr>
            <p:ph type="dt" sz="half" idx="10"/>
          </p:nvPr>
        </p:nvSpPr>
        <p:spPr/>
        <p:txBody>
          <a:bodyPr/>
          <a:lstStyle/>
          <a:p>
            <a:fld id="{7DEE1AB2-7718-4E53-8BFB-D3AFB07FC9B5}" type="datetime1">
              <a:rPr lang="ru-RU" smtClean="0"/>
              <a:t>22.09.2023</a:t>
            </a:fld>
            <a:endParaRPr lang="ru-RU"/>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D105C08D-A2BB-4D6F-92A2-2CA9551ABFC2}" type="slidenum">
              <a:rPr lang="ru-RU" smtClean="0"/>
              <a:t>‹#›</a:t>
            </a:fld>
            <a:endParaRPr lang="ru-RU"/>
          </a:p>
        </p:txBody>
      </p:sp>
      <p:sp>
        <p:nvSpPr>
          <p:cNvPr id="22" name="Текст 21"/>
          <p:cNvSpPr>
            <a:spLocks noGrp="1"/>
          </p:cNvSpPr>
          <p:nvPr>
            <p:ph type="body" sz="quarter" idx="35" hasCustomPrompt="1"/>
          </p:nvPr>
        </p:nvSpPr>
        <p:spPr>
          <a:xfrm>
            <a:off x="6395630" y="1843873"/>
            <a:ext cx="5358220" cy="249299"/>
          </a:xfrm>
        </p:spPr>
        <p:txBody>
          <a:bodyPr lIns="0" tIns="0" rIns="0" bIns="0">
            <a:spAutoFit/>
          </a:bodyPr>
          <a:lstStyle>
            <a:lvl1pPr marL="0" indent="0">
              <a:buFontTx/>
              <a:buNone/>
              <a:defRPr sz="1800" b="1"/>
            </a:lvl1pPr>
            <a:lvl2pPr marL="457200" indent="0">
              <a:buFontTx/>
              <a:buNone/>
              <a:defRPr b="1"/>
            </a:lvl2pPr>
            <a:lvl3pPr marL="914400" indent="0">
              <a:buFontTx/>
              <a:buNone/>
              <a:defRPr b="1"/>
            </a:lvl3pPr>
            <a:lvl4pPr marL="1371600" indent="0">
              <a:buFontTx/>
              <a:buNone/>
              <a:defRPr b="1"/>
            </a:lvl4pPr>
            <a:lvl5pPr marL="1828800" indent="0">
              <a:buFontTx/>
              <a:buNone/>
              <a:defRPr b="1"/>
            </a:lvl5pPr>
          </a:lstStyle>
          <a:p>
            <a:pPr lvl="0"/>
            <a:r>
              <a:rPr lang="ru-RU" dirty="0"/>
              <a:t>ОБРАЗЕЦ ПОДЗАГОЛОВКА</a:t>
            </a:r>
          </a:p>
        </p:txBody>
      </p:sp>
      <p:sp>
        <p:nvSpPr>
          <p:cNvPr id="24" name="Текст 23"/>
          <p:cNvSpPr>
            <a:spLocks noGrp="1"/>
          </p:cNvSpPr>
          <p:nvPr>
            <p:ph type="body" sz="quarter" idx="36"/>
          </p:nvPr>
        </p:nvSpPr>
        <p:spPr>
          <a:xfrm>
            <a:off x="434977" y="2311936"/>
            <a:ext cx="5357813" cy="1423988"/>
          </a:xfrm>
        </p:spPr>
        <p:txBody>
          <a:bodyPr lIns="0" tIns="0" rIns="0" bIns="0">
            <a:noAutofit/>
          </a:bodyPr>
          <a:lstStyle>
            <a:lvl1pPr marL="0" indent="0">
              <a:buFontTx/>
              <a:buNone/>
              <a:defRPr sz="1400">
                <a:solidFill>
                  <a:schemeClr val="accent4"/>
                </a:solidFill>
              </a:defRPr>
            </a:lvl1pPr>
            <a:lvl2pPr marL="457200" indent="0">
              <a:buFontTx/>
              <a:buNone/>
              <a:defRPr>
                <a:solidFill>
                  <a:schemeClr val="accent4"/>
                </a:solidFill>
              </a:defRPr>
            </a:lvl2pPr>
            <a:lvl3pPr marL="914400" indent="0">
              <a:buFontTx/>
              <a:buNone/>
              <a:defRPr>
                <a:solidFill>
                  <a:schemeClr val="accent4"/>
                </a:solidFill>
              </a:defRPr>
            </a:lvl3pPr>
            <a:lvl4pPr marL="1371600" indent="0">
              <a:buFontTx/>
              <a:buNone/>
              <a:defRPr>
                <a:solidFill>
                  <a:schemeClr val="accent4"/>
                </a:solidFill>
              </a:defRPr>
            </a:lvl4pPr>
            <a:lvl5pPr marL="1828800" indent="0">
              <a:buFontTx/>
              <a:buNone/>
              <a:defRPr>
                <a:solidFill>
                  <a:schemeClr val="accent4"/>
                </a:solidFill>
              </a:defRPr>
            </a:lvl5pPr>
          </a:lstStyle>
          <a:p>
            <a:pPr lvl="0"/>
            <a:r>
              <a:rPr lang="ru-RU" dirty="0"/>
              <a:t>Образец текста</a:t>
            </a:r>
          </a:p>
        </p:txBody>
      </p:sp>
      <p:sp>
        <p:nvSpPr>
          <p:cNvPr id="25" name="Текст 23"/>
          <p:cNvSpPr>
            <a:spLocks noGrp="1"/>
          </p:cNvSpPr>
          <p:nvPr>
            <p:ph type="body" sz="quarter" idx="37"/>
          </p:nvPr>
        </p:nvSpPr>
        <p:spPr>
          <a:xfrm>
            <a:off x="6396037" y="2311936"/>
            <a:ext cx="5357813" cy="1423988"/>
          </a:xfrm>
        </p:spPr>
        <p:txBody>
          <a:bodyPr lIns="0" tIns="0" rIns="0" bIns="0">
            <a:noAutofit/>
          </a:bodyPr>
          <a:lstStyle>
            <a:lvl1pPr marL="0" indent="0">
              <a:buFontTx/>
              <a:buNone/>
              <a:defRPr sz="1400">
                <a:solidFill>
                  <a:schemeClr val="accent4"/>
                </a:solidFill>
              </a:defRPr>
            </a:lvl1pPr>
            <a:lvl2pPr marL="457200" indent="0">
              <a:buFontTx/>
              <a:buNone/>
              <a:defRPr>
                <a:solidFill>
                  <a:schemeClr val="accent4"/>
                </a:solidFill>
              </a:defRPr>
            </a:lvl2pPr>
            <a:lvl3pPr marL="914400" indent="0">
              <a:buFontTx/>
              <a:buNone/>
              <a:defRPr>
                <a:solidFill>
                  <a:schemeClr val="accent4"/>
                </a:solidFill>
              </a:defRPr>
            </a:lvl3pPr>
            <a:lvl4pPr marL="1371600" indent="0">
              <a:buFontTx/>
              <a:buNone/>
              <a:defRPr>
                <a:solidFill>
                  <a:schemeClr val="accent4"/>
                </a:solidFill>
              </a:defRPr>
            </a:lvl4pPr>
            <a:lvl5pPr marL="1828800" indent="0">
              <a:buFontTx/>
              <a:buNone/>
              <a:defRPr>
                <a:solidFill>
                  <a:schemeClr val="accent4"/>
                </a:solidFill>
              </a:defRPr>
            </a:lvl5pPr>
          </a:lstStyle>
          <a:p>
            <a:pPr lvl="0"/>
            <a:r>
              <a:rPr lang="ru-RU" dirty="0"/>
              <a:t>Образец текста</a:t>
            </a:r>
          </a:p>
        </p:txBody>
      </p:sp>
      <p:sp>
        <p:nvSpPr>
          <p:cNvPr id="7" name="Заголовок 6"/>
          <p:cNvSpPr>
            <a:spLocks noGrp="1"/>
          </p:cNvSpPr>
          <p:nvPr>
            <p:ph type="title" hasCustomPrompt="1"/>
          </p:nvPr>
        </p:nvSpPr>
        <p:spPr/>
        <p:txBody>
          <a:bodyPr/>
          <a:lstStyle/>
          <a:p>
            <a:r>
              <a:rPr lang="ru-RU" dirty="0"/>
              <a:t>ОБРАЗЕЦ ЗАГОЛОВКА</a:t>
            </a:r>
          </a:p>
        </p:txBody>
      </p:sp>
    </p:spTree>
    <p:extLst>
      <p:ext uri="{BB962C8B-B14F-4D97-AF65-F5344CB8AC3E}">
        <p14:creationId xmlns:p14="http://schemas.microsoft.com/office/powerpoint/2010/main" val="2447210412"/>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userDrawn="1">
  <p:cSld name="Dark Background (page)">
    <p:bg>
      <p:bgPr>
        <a:solidFill>
          <a:schemeClr val="tx2"/>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EC7B2A6-C67F-FF8A-A854-B547985CE646}"/>
              </a:ext>
            </a:extLst>
          </p:cNvPr>
          <p:cNvSpPr txBox="1"/>
          <p:nvPr userDrawn="1"/>
        </p:nvSpPr>
        <p:spPr>
          <a:xfrm>
            <a:off x="10207003" y="554455"/>
            <a:ext cx="1745648" cy="297454"/>
          </a:xfrm>
          <a:prstGeom prst="rect">
            <a:avLst/>
          </a:prstGeom>
          <a:noFill/>
        </p:spPr>
        <p:txBody>
          <a:bodyPr wrap="square" rtlCol="0">
            <a:spAutoFit/>
          </a:bodyPr>
          <a:lstStyle/>
          <a:p>
            <a:pPr algn="r"/>
            <a:fld id="{03DE9796-F46D-40D6-9BB0-BFBEA219EE85}" type="slidenum">
              <a:rPr lang="en-US" sz="1333" baseline="0">
                <a:solidFill>
                  <a:schemeClr val="bg1"/>
                </a:solidFill>
                <a:latin typeface="+mn-lt"/>
              </a:rPr>
              <a:pPr algn="r"/>
              <a:t>‹#›</a:t>
            </a:fld>
            <a:endParaRPr lang="ru-RU" sz="1333" baseline="0" dirty="0">
              <a:solidFill>
                <a:schemeClr val="bg1"/>
              </a:solidFill>
              <a:latin typeface="Kaspersky Sans Cyr_B1" panose="020B0503050101040103" pitchFamily="34" charset="-52"/>
            </a:endParaRPr>
          </a:p>
        </p:txBody>
      </p:sp>
    </p:spTree>
    <p:extLst>
      <p:ext uri="{BB962C8B-B14F-4D97-AF65-F5344CB8AC3E}">
        <p14:creationId xmlns:p14="http://schemas.microsoft.com/office/powerpoint/2010/main" val="458946261"/>
      </p:ext>
    </p:extLst>
  </p:cSld>
  <p:clrMapOvr>
    <a:masterClrMapping/>
  </p:clrMapOvr>
  <p:transition/>
</p:sldLayout>
</file>

<file path=ppt/slideLayouts/slideLayout151.xml><?xml version="1.0" encoding="utf-8"?>
<p:sldLayout xmlns:a="http://schemas.openxmlformats.org/drawingml/2006/main" xmlns:r="http://schemas.openxmlformats.org/officeDocument/2006/relationships" xmlns:p="http://schemas.openxmlformats.org/presentationml/2006/main" userDrawn="1">
  <p:cSld name="Color palette 1 Dark">
    <p:bg>
      <p:bgPr>
        <a:solidFill>
          <a:srgbClr val="1D1D1B"/>
        </a:solidFill>
        <a:effectLst/>
      </p:bgPr>
    </p:bg>
    <p:spTree>
      <p:nvGrpSpPr>
        <p:cNvPr id="1" name=""/>
        <p:cNvGrpSpPr/>
        <p:nvPr/>
      </p:nvGrpSpPr>
      <p:grpSpPr>
        <a:xfrm>
          <a:off x="0" y="0"/>
          <a:ext cx="0" cy="0"/>
          <a:chOff x="0" y="0"/>
          <a:chExt cx="0" cy="0"/>
        </a:xfrm>
      </p:grpSpPr>
      <p:sp>
        <p:nvSpPr>
          <p:cNvPr id="13" name="Текст 3"/>
          <p:cNvSpPr>
            <a:spLocks noGrp="1"/>
          </p:cNvSpPr>
          <p:nvPr>
            <p:ph type="body" sz="quarter" idx="10" hasCustomPrompt="1"/>
          </p:nvPr>
        </p:nvSpPr>
        <p:spPr>
          <a:xfrm>
            <a:off x="191345" y="260649"/>
            <a:ext cx="11712521" cy="720543"/>
          </a:xfrm>
          <a:prstGeom prst="rect">
            <a:avLst/>
          </a:prstGeom>
        </p:spPr>
        <p:txBody>
          <a:bodyPr/>
          <a:lstStyle>
            <a:lvl1pPr marL="0" indent="0">
              <a:spcBef>
                <a:spcPts val="0"/>
              </a:spcBef>
              <a:buFontTx/>
              <a:buBlip>
                <a:blip r:embed="rId2"/>
              </a:buBlip>
              <a:defRPr sz="2000">
                <a:solidFill>
                  <a:schemeClr val="bg1"/>
                </a:solidFill>
                <a:latin typeface="Kaspersky Sans Cyr_B1" panose="020B0503050101040103" pitchFamily="34" charset="-52"/>
              </a:defRPr>
            </a:lvl1pPr>
            <a:lvl2pPr marL="0" indent="0">
              <a:spcBef>
                <a:spcPts val="0"/>
              </a:spcBef>
              <a:buNone/>
              <a:defRPr sz="2000" b="1">
                <a:solidFill>
                  <a:schemeClr val="bg1"/>
                </a:solidFill>
              </a:defRPr>
            </a:lvl2pPr>
            <a:lvl3pPr marL="0" indent="0">
              <a:spcBef>
                <a:spcPts val="0"/>
              </a:spcBef>
              <a:buNone/>
              <a:defRPr sz="2000">
                <a:solidFill>
                  <a:schemeClr val="bg1"/>
                </a:solidFill>
              </a:defRPr>
            </a:lvl3pPr>
            <a:lvl4pPr marL="0" indent="0">
              <a:spcBef>
                <a:spcPts val="0"/>
              </a:spcBef>
              <a:buNone/>
              <a:defRPr sz="2000" b="1">
                <a:solidFill>
                  <a:schemeClr val="bg1"/>
                </a:solidFill>
              </a:defRPr>
            </a:lvl4pPr>
            <a:lvl5pPr marL="0" indent="0">
              <a:spcBef>
                <a:spcPts val="0"/>
              </a:spcBef>
              <a:buNone/>
              <a:defRPr sz="2000">
                <a:solidFill>
                  <a:schemeClr val="bg1"/>
                </a:solidFill>
              </a:defRPr>
            </a:lvl5pPr>
          </a:lstStyle>
          <a:p>
            <a:pPr lvl="0"/>
            <a:br>
              <a:rPr lang="en-US" dirty="0"/>
            </a:br>
            <a:r>
              <a:rPr lang="en-US" dirty="0"/>
              <a:t>Context</a:t>
            </a:r>
            <a:endParaRPr lang="ru-RU" dirty="0"/>
          </a:p>
        </p:txBody>
      </p:sp>
      <p:sp>
        <p:nvSpPr>
          <p:cNvPr id="15" name="Текст 6"/>
          <p:cNvSpPr>
            <a:spLocks noGrp="1"/>
          </p:cNvSpPr>
          <p:nvPr>
            <p:ph type="body" sz="quarter" idx="11" hasCustomPrompt="1"/>
          </p:nvPr>
        </p:nvSpPr>
        <p:spPr>
          <a:xfrm>
            <a:off x="1151453" y="1268762"/>
            <a:ext cx="6864761" cy="1968217"/>
          </a:xfrm>
          <a:prstGeom prst="rect">
            <a:avLst/>
          </a:prstGeom>
        </p:spPr>
        <p:txBody>
          <a:bodyPr/>
          <a:lstStyle>
            <a:lvl1pPr marL="0" indent="0">
              <a:spcBef>
                <a:spcPts val="0"/>
              </a:spcBef>
              <a:buNone/>
              <a:defRPr sz="4667">
                <a:solidFill>
                  <a:schemeClr val="bg1"/>
                </a:solidFill>
                <a:latin typeface="Kaspersky Sans Cyr_B1" panose="020B0503050101040103" pitchFamily="34" charset="-52"/>
              </a:defRPr>
            </a:lvl1pPr>
            <a:lvl2pPr marL="0" indent="0">
              <a:spcBef>
                <a:spcPts val="0"/>
              </a:spcBef>
              <a:buNone/>
              <a:defRPr sz="4667" b="1">
                <a:solidFill>
                  <a:schemeClr val="bg1"/>
                </a:solidFill>
              </a:defRPr>
            </a:lvl2pPr>
            <a:lvl3pPr marL="0" indent="0">
              <a:spcBef>
                <a:spcPts val="0"/>
              </a:spcBef>
              <a:buNone/>
              <a:defRPr sz="4667">
                <a:solidFill>
                  <a:schemeClr val="bg1"/>
                </a:solidFill>
              </a:defRPr>
            </a:lvl3pPr>
            <a:lvl4pPr marL="0" indent="0">
              <a:spcBef>
                <a:spcPts val="0"/>
              </a:spcBef>
              <a:buNone/>
              <a:defRPr sz="4667" b="1">
                <a:solidFill>
                  <a:schemeClr val="bg1"/>
                </a:solidFill>
              </a:defRPr>
            </a:lvl4pPr>
            <a:lvl5pPr marL="0" indent="0">
              <a:spcBef>
                <a:spcPts val="0"/>
              </a:spcBef>
              <a:buNone/>
              <a:defRPr sz="4667">
                <a:solidFill>
                  <a:schemeClr val="bg1"/>
                </a:solidFill>
              </a:defRPr>
            </a:lvl5pPr>
          </a:lstStyle>
          <a:p>
            <a:pPr lvl="0">
              <a:spcBef>
                <a:spcPct val="20000"/>
              </a:spcBef>
              <a:defRPr/>
            </a:pPr>
            <a:r>
              <a:rPr lang="en-US" dirty="0"/>
              <a:t>Empty slide for drop-in tables &amp; charts</a:t>
            </a:r>
          </a:p>
        </p:txBody>
      </p:sp>
      <p:sp>
        <p:nvSpPr>
          <p:cNvPr id="10" name="TextBox 9">
            <a:extLst>
              <a:ext uri="{FF2B5EF4-FFF2-40B4-BE49-F238E27FC236}">
                <a16:creationId xmlns:a16="http://schemas.microsoft.com/office/drawing/2014/main" id="{79F0E916-3B57-44C7-B439-A9C47BC94014}"/>
              </a:ext>
            </a:extLst>
          </p:cNvPr>
          <p:cNvSpPr txBox="1"/>
          <p:nvPr userDrawn="1"/>
        </p:nvSpPr>
        <p:spPr>
          <a:xfrm>
            <a:off x="10207003" y="652434"/>
            <a:ext cx="1745648" cy="297454"/>
          </a:xfrm>
          <a:prstGeom prst="rect">
            <a:avLst/>
          </a:prstGeom>
          <a:noFill/>
        </p:spPr>
        <p:txBody>
          <a:bodyPr wrap="square" rtlCol="0">
            <a:spAutoFit/>
          </a:bodyPr>
          <a:lstStyle/>
          <a:p>
            <a:pPr algn="r"/>
            <a:fld id="{03DE9796-F46D-40D6-9BB0-BFBEA219EE85}" type="slidenum">
              <a:rPr lang="en-US" sz="1333">
                <a:solidFill>
                  <a:srgbClr val="FFFFFF"/>
                </a:solidFill>
                <a:latin typeface="Kaspersky Sans Cyr_B1" panose="020B0503050101040103" pitchFamily="34" charset="-52"/>
              </a:rPr>
              <a:pPr algn="r"/>
              <a:t>‹#›</a:t>
            </a:fld>
            <a:endParaRPr lang="ru-RU" sz="1333" dirty="0">
              <a:solidFill>
                <a:srgbClr val="FFFFFF"/>
              </a:solidFill>
              <a:latin typeface="Kaspersky Sans Cyr_B1" panose="020B0503050101040103" pitchFamily="34" charset="-52"/>
            </a:endParaRPr>
          </a:p>
        </p:txBody>
      </p:sp>
      <p:sp>
        <p:nvSpPr>
          <p:cNvPr id="7" name="Текст 3">
            <a:extLst>
              <a:ext uri="{FF2B5EF4-FFF2-40B4-BE49-F238E27FC236}">
                <a16:creationId xmlns:a16="http://schemas.microsoft.com/office/drawing/2014/main" id="{DE9914E6-D8C6-4508-8316-D76851067442}"/>
              </a:ext>
            </a:extLst>
          </p:cNvPr>
          <p:cNvSpPr>
            <a:spLocks noGrp="1"/>
          </p:cNvSpPr>
          <p:nvPr>
            <p:ph type="body" sz="quarter" idx="13" hasCustomPrompt="1"/>
          </p:nvPr>
        </p:nvSpPr>
        <p:spPr>
          <a:xfrm>
            <a:off x="1165674" y="3092963"/>
            <a:ext cx="5904639" cy="1536171"/>
          </a:xfrm>
          <a:prstGeom prst="rect">
            <a:avLst/>
          </a:prstGeom>
        </p:spPr>
        <p:txBody>
          <a:bodyPr/>
          <a:lstStyle>
            <a:lvl1pPr marL="0" indent="0">
              <a:spcBef>
                <a:spcPts val="0"/>
              </a:spcBef>
              <a:buSzPct val="80000"/>
              <a:buFontTx/>
              <a:buBlip>
                <a:blip r:embed="rId2"/>
              </a:buBlip>
              <a:defRPr sz="2400">
                <a:solidFill>
                  <a:schemeClr val="bg1"/>
                </a:solidFill>
                <a:latin typeface="Kaspersky Sans Cyr_B1" panose="020B0503050101040103" pitchFamily="34" charset="-52"/>
              </a:defRPr>
            </a:lvl1pPr>
            <a:lvl2pPr marL="0" indent="0">
              <a:spcBef>
                <a:spcPts val="0"/>
              </a:spcBef>
              <a:buNone/>
              <a:defRPr sz="2000" b="1"/>
            </a:lvl2pPr>
            <a:lvl3pPr marL="0" indent="0">
              <a:spcBef>
                <a:spcPts val="0"/>
              </a:spcBef>
              <a:buNone/>
              <a:defRPr sz="2000"/>
            </a:lvl3pPr>
            <a:lvl4pPr marL="0" indent="0">
              <a:spcBef>
                <a:spcPts val="0"/>
              </a:spcBef>
              <a:buNone/>
              <a:defRPr sz="2000" b="1"/>
            </a:lvl4pPr>
            <a:lvl5pPr marL="0" indent="0">
              <a:spcBef>
                <a:spcPts val="0"/>
              </a:spcBef>
              <a:buNone/>
              <a:defRPr sz="2000"/>
            </a:lvl5pPr>
          </a:lstStyle>
          <a:p>
            <a:pPr lvl="0"/>
            <a:br>
              <a:rPr lang="en-US" dirty="0"/>
            </a:br>
            <a:r>
              <a:rPr lang="en-US" dirty="0"/>
              <a:t>This is an empty slide. Paste infographics, charts, and tables you create with other tools here.</a:t>
            </a:r>
            <a:endParaRPr lang="ru-RU" dirty="0"/>
          </a:p>
        </p:txBody>
      </p:sp>
    </p:spTree>
    <p:extLst>
      <p:ext uri="{BB962C8B-B14F-4D97-AF65-F5344CB8AC3E}">
        <p14:creationId xmlns:p14="http://schemas.microsoft.com/office/powerpoint/2010/main" val="3194848664"/>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userDrawn="1">
  <p:cSld name="blank white">
    <p:spTree>
      <p:nvGrpSpPr>
        <p:cNvPr id="1" name=""/>
        <p:cNvGrpSpPr/>
        <p:nvPr/>
      </p:nvGrpSpPr>
      <p:grpSpPr>
        <a:xfrm>
          <a:off x="0" y="0"/>
          <a:ext cx="0" cy="0"/>
          <a:chOff x="0" y="0"/>
          <a:chExt cx="0" cy="0"/>
        </a:xfrm>
      </p:grpSpPr>
    </p:spTree>
    <p:extLst>
      <p:ext uri="{BB962C8B-B14F-4D97-AF65-F5344CB8AC3E}">
        <p14:creationId xmlns:p14="http://schemas.microsoft.com/office/powerpoint/2010/main" val="426323860"/>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userDrawn="1">
  <p:cSld name="blank green">
    <p:spTree>
      <p:nvGrpSpPr>
        <p:cNvPr id="1" name=""/>
        <p:cNvGrpSpPr/>
        <p:nvPr/>
      </p:nvGrpSpPr>
      <p:grpSpPr>
        <a:xfrm>
          <a:off x="0" y="0"/>
          <a:ext cx="0" cy="0"/>
          <a:chOff x="0" y="0"/>
          <a:chExt cx="0" cy="0"/>
        </a:xfrm>
      </p:grpSpPr>
      <p:sp>
        <p:nvSpPr>
          <p:cNvPr id="7" name="Rectangle 6"/>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79610083"/>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logo black">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1067967498"/>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logo green">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3641067804"/>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logo white">
    <p:spTree>
      <p:nvGrpSpPr>
        <p:cNvPr id="1" name=""/>
        <p:cNvGrpSpPr/>
        <p:nvPr/>
      </p:nvGrpSpPr>
      <p:grpSpPr>
        <a:xfrm>
          <a:off x="0" y="0"/>
          <a:ext cx="0" cy="0"/>
          <a:chOff x="0" y="0"/>
          <a:chExt cx="0" cy="0"/>
        </a:xfrm>
      </p:grpSpPr>
      <p:sp>
        <p:nvSpPr>
          <p:cNvPr id="7" name="Rectangle 6"/>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664150198"/>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userDrawn="1">
  <p:cSld name="intro/outr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ext Placeholder 3"/>
          <p:cNvSpPr>
            <a:spLocks noGrp="1"/>
          </p:cNvSpPr>
          <p:nvPr>
            <p:ph type="body" sz="quarter" idx="10" hasCustomPrompt="1"/>
          </p:nvPr>
        </p:nvSpPr>
        <p:spPr>
          <a:xfrm>
            <a:off x="833796" y="2990515"/>
            <a:ext cx="10440000" cy="876971"/>
          </a:xfrm>
        </p:spPr>
        <p:txBody>
          <a:bodyPr lIns="0" anchor="ctr">
            <a:spAutoFit/>
          </a:bodyPr>
          <a:lstStyle>
            <a:lvl1pPr algn="l">
              <a:lnSpc>
                <a:spcPts val="6000"/>
              </a:lnSpc>
              <a:defRPr sz="6000" baseline="0">
                <a:solidFill>
                  <a:schemeClr val="bg1"/>
                </a:solidFill>
                <a:latin typeface="Kaspersky Meduim" panose="020B0604020202020204" charset="0"/>
                <a:cs typeface="Segoe UI Semibold" panose="020B0702040204020203" pitchFamily="34" charset="0"/>
              </a:defRPr>
            </a:lvl1pPr>
          </a:lstStyle>
          <a:p>
            <a:pPr lvl="0"/>
            <a:r>
              <a:rPr lang="en-US" dirty="0"/>
              <a:t>Main title</a:t>
            </a:r>
            <a:endParaRPr lang="ru-RU" dirty="0"/>
          </a:p>
        </p:txBody>
      </p:sp>
      <p:pic>
        <p:nvPicPr>
          <p:cNvPr id="17" name="Picture 1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76000" y="726675"/>
            <a:ext cx="2160000" cy="423360"/>
          </a:xfrm>
          <a:prstGeom prst="rect">
            <a:avLst/>
          </a:prstGeom>
        </p:spPr>
      </p:pic>
      <p:sp>
        <p:nvSpPr>
          <p:cNvPr id="6" name="Text Placeholder 5"/>
          <p:cNvSpPr>
            <a:spLocks noGrp="1"/>
          </p:cNvSpPr>
          <p:nvPr>
            <p:ph type="body" sz="quarter" idx="11" hasCustomPrompt="1"/>
          </p:nvPr>
        </p:nvSpPr>
        <p:spPr>
          <a:xfrm>
            <a:off x="833796" y="5466388"/>
            <a:ext cx="10440000" cy="816536"/>
          </a:xfrm>
        </p:spPr>
        <p:txBody>
          <a:bodyPr lIns="0" anchor="b">
            <a:normAutofit/>
          </a:bodyPr>
          <a:lstStyle>
            <a:lvl1pPr algn="l">
              <a:defRPr sz="2400">
                <a:solidFill>
                  <a:schemeClr val="bg1"/>
                </a:solidFill>
              </a:defRPr>
            </a:lvl1pPr>
          </a:lstStyle>
          <a:p>
            <a:pPr lvl="0"/>
            <a:r>
              <a:rPr lang="en-US" dirty="0"/>
              <a:t>Subtitle</a:t>
            </a:r>
            <a:endParaRPr lang="ru-RU" dirty="0"/>
          </a:p>
        </p:txBody>
      </p:sp>
    </p:spTree>
    <p:extLst>
      <p:ext uri="{BB962C8B-B14F-4D97-AF65-F5344CB8AC3E}">
        <p14:creationId xmlns:p14="http://schemas.microsoft.com/office/powerpoint/2010/main" val="4199401921"/>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userDrawn="1">
  <p:cSld name="chapter whi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Text Placeholder 3"/>
          <p:cNvSpPr>
            <a:spLocks noGrp="1"/>
          </p:cNvSpPr>
          <p:nvPr>
            <p:ph type="body" sz="quarter" idx="10" hasCustomPrompt="1"/>
          </p:nvPr>
        </p:nvSpPr>
        <p:spPr>
          <a:xfrm>
            <a:off x="833796" y="2998113"/>
            <a:ext cx="10440000" cy="861774"/>
          </a:xfrm>
        </p:spPr>
        <p:txBody>
          <a:bodyPr lIns="0" anchor="ctr">
            <a:spAutoFit/>
          </a:bodyPr>
          <a:lstStyle>
            <a:lvl1pPr algn="l">
              <a:lnSpc>
                <a:spcPts val="6000"/>
              </a:lnSpc>
              <a:defRPr sz="6000" baseline="0">
                <a:solidFill>
                  <a:schemeClr val="tx1"/>
                </a:solidFill>
                <a:latin typeface="Kaspersky Meduim" panose="020B0604020202020204" charset="0"/>
                <a:cs typeface="Segoe UI Semibold" panose="020B0702040204020203" pitchFamily="34" charset="0"/>
              </a:defRPr>
            </a:lvl1pPr>
          </a:lstStyle>
          <a:p>
            <a:pPr lvl="0"/>
            <a:r>
              <a:rPr lang="en-US" dirty="0"/>
              <a:t>Chapter Title</a:t>
            </a:r>
            <a:endParaRPr lang="ru-RU" dirty="0"/>
          </a:p>
        </p:txBody>
      </p:sp>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76000" y="726675"/>
            <a:ext cx="2160000" cy="423360"/>
          </a:xfrm>
          <a:prstGeom prst="rect">
            <a:avLst/>
          </a:prstGeom>
        </p:spPr>
      </p:pic>
      <p:sp>
        <p:nvSpPr>
          <p:cNvPr id="5" name="Text Placeholder 5"/>
          <p:cNvSpPr>
            <a:spLocks noGrp="1"/>
          </p:cNvSpPr>
          <p:nvPr>
            <p:ph type="body" sz="quarter" idx="12" hasCustomPrompt="1"/>
          </p:nvPr>
        </p:nvSpPr>
        <p:spPr>
          <a:xfrm>
            <a:off x="833796" y="5466388"/>
            <a:ext cx="10440000" cy="816536"/>
          </a:xfrm>
        </p:spPr>
        <p:txBody>
          <a:bodyPr lIns="0" anchor="b">
            <a:normAutofit/>
          </a:bodyPr>
          <a:lstStyle>
            <a:lvl1pPr algn="l">
              <a:defRPr sz="2400">
                <a:solidFill>
                  <a:schemeClr val="tx1"/>
                </a:solidFill>
              </a:defRPr>
            </a:lvl1pPr>
          </a:lstStyle>
          <a:p>
            <a:pPr lvl="0"/>
            <a:r>
              <a:rPr lang="en-US" dirty="0"/>
              <a:t>Subtitle</a:t>
            </a:r>
            <a:endParaRPr lang="ru-RU" dirty="0"/>
          </a:p>
        </p:txBody>
      </p:sp>
    </p:spTree>
    <p:extLst>
      <p:ext uri="{BB962C8B-B14F-4D97-AF65-F5344CB8AC3E}">
        <p14:creationId xmlns:p14="http://schemas.microsoft.com/office/powerpoint/2010/main" val="2407902014"/>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1" name="Rectangle 20"/>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 Placeholder 2"/>
          <p:cNvSpPr>
            <a:spLocks noGrp="1"/>
          </p:cNvSpPr>
          <p:nvPr>
            <p:ph type="body" sz="quarter" idx="11" hasCustomPrompt="1"/>
          </p:nvPr>
        </p:nvSpPr>
        <p:spPr>
          <a:xfrm>
            <a:off x="833797" y="3022601"/>
            <a:ext cx="4696146" cy="812799"/>
          </a:xfrm>
        </p:spPr>
        <p:txBody>
          <a:bodyPr lIns="0" anchor="ctr">
            <a:noAutofit/>
          </a:bodyPr>
          <a:lstStyle>
            <a:lvl1pPr algn="l">
              <a:lnSpc>
                <a:spcPct val="100000"/>
              </a:lnSpc>
              <a:defRPr sz="6000">
                <a:solidFill>
                  <a:schemeClr val="bg1"/>
                </a:solidFill>
                <a:latin typeface="Kaspersky Meduim" panose="020B0604020202020204" charset="0"/>
                <a:cs typeface="Segoe UI Semibold" panose="020B0702040204020203" pitchFamily="34" charset="0"/>
              </a:defRPr>
            </a:lvl1pPr>
          </a:lstStyle>
          <a:p>
            <a:pPr lvl="0"/>
            <a:r>
              <a:rPr lang="en-US" dirty="0"/>
              <a:t>Agenda</a:t>
            </a:r>
            <a:endParaRPr lang="ru-RU" dirty="0"/>
          </a:p>
        </p:txBody>
      </p:sp>
      <p:sp>
        <p:nvSpPr>
          <p:cNvPr id="29" name="Text Placeholder 2"/>
          <p:cNvSpPr>
            <a:spLocks noGrp="1"/>
          </p:cNvSpPr>
          <p:nvPr>
            <p:ph type="body" sz="quarter" idx="13" hasCustomPrompt="1"/>
          </p:nvPr>
        </p:nvSpPr>
        <p:spPr>
          <a:xfrm>
            <a:off x="6363740" y="624113"/>
            <a:ext cx="4910056" cy="1001485"/>
          </a:xfrm>
        </p:spPr>
        <p:txBody>
          <a:bodyPr lIns="0" anchor="t">
            <a:noAutofit/>
          </a:bodyPr>
          <a:lstStyle>
            <a:lvl1pPr algn="l">
              <a:lnSpc>
                <a:spcPct val="100000"/>
              </a:lnSpc>
              <a:defRPr sz="2400">
                <a:solidFill>
                  <a:schemeClr val="bg1"/>
                </a:solidFill>
                <a:latin typeface="Kaspersky Meduim" panose="020B0604020202020204" charset="0"/>
                <a:cs typeface="Segoe UI Semibold" panose="020B0702040204020203" pitchFamily="34" charset="0"/>
              </a:defRPr>
            </a:lvl1pPr>
          </a:lstStyle>
          <a:p>
            <a:pPr lvl="0"/>
            <a:r>
              <a:rPr lang="en-US" dirty="0"/>
              <a:t>Agenda Item 1</a:t>
            </a:r>
            <a:endParaRPr lang="ru-RU" dirty="0"/>
          </a:p>
        </p:txBody>
      </p:sp>
      <p:sp>
        <p:nvSpPr>
          <p:cNvPr id="12" name="Text Placeholder 2"/>
          <p:cNvSpPr>
            <a:spLocks noGrp="1"/>
          </p:cNvSpPr>
          <p:nvPr>
            <p:ph type="body" sz="quarter" idx="14" hasCustomPrompt="1"/>
          </p:nvPr>
        </p:nvSpPr>
        <p:spPr>
          <a:xfrm>
            <a:off x="6363740" y="1614714"/>
            <a:ext cx="4910056" cy="1001485"/>
          </a:xfrm>
        </p:spPr>
        <p:txBody>
          <a:bodyPr lIns="0" anchor="t">
            <a:noAutofit/>
          </a:bodyPr>
          <a:lstStyle>
            <a:lvl1pPr algn="l">
              <a:lnSpc>
                <a:spcPct val="100000"/>
              </a:lnSpc>
              <a:defRPr sz="2400">
                <a:solidFill>
                  <a:srgbClr val="67D3C2"/>
                </a:solidFill>
                <a:latin typeface="Kaspersky Meduim" panose="020B0604020202020204" charset="0"/>
                <a:cs typeface="Segoe UI Semibold" panose="020B0702040204020203" pitchFamily="34" charset="0"/>
              </a:defRPr>
            </a:lvl1pPr>
          </a:lstStyle>
          <a:p>
            <a:pPr lvl="0"/>
            <a:r>
              <a:rPr lang="en-US" dirty="0"/>
              <a:t>Agenda Item 2</a:t>
            </a:r>
            <a:endParaRPr lang="ru-RU" dirty="0"/>
          </a:p>
        </p:txBody>
      </p:sp>
      <p:sp>
        <p:nvSpPr>
          <p:cNvPr id="13" name="Text Placeholder 2"/>
          <p:cNvSpPr>
            <a:spLocks noGrp="1"/>
          </p:cNvSpPr>
          <p:nvPr>
            <p:ph type="body" sz="quarter" idx="15" hasCustomPrompt="1"/>
          </p:nvPr>
        </p:nvSpPr>
        <p:spPr>
          <a:xfrm>
            <a:off x="6363740" y="2616199"/>
            <a:ext cx="4910056" cy="1001485"/>
          </a:xfrm>
        </p:spPr>
        <p:txBody>
          <a:bodyPr lIns="0" anchor="t">
            <a:noAutofit/>
          </a:bodyPr>
          <a:lstStyle>
            <a:lvl1pPr algn="l">
              <a:lnSpc>
                <a:spcPct val="100000"/>
              </a:lnSpc>
              <a:defRPr sz="2400">
                <a:solidFill>
                  <a:srgbClr val="67D3C2"/>
                </a:solidFill>
                <a:latin typeface="Kaspersky Meduim" panose="020B0604020202020204" charset="0"/>
                <a:cs typeface="Segoe UI Semibold" panose="020B0702040204020203" pitchFamily="34" charset="0"/>
              </a:defRPr>
            </a:lvl1pPr>
          </a:lstStyle>
          <a:p>
            <a:pPr lvl="0"/>
            <a:r>
              <a:rPr lang="en-US" dirty="0"/>
              <a:t>Agenda Item 3</a:t>
            </a:r>
            <a:endParaRPr lang="ru-RU" dirty="0"/>
          </a:p>
        </p:txBody>
      </p:sp>
      <p:sp>
        <p:nvSpPr>
          <p:cNvPr id="14" name="Text Placeholder 2"/>
          <p:cNvSpPr>
            <a:spLocks noGrp="1"/>
          </p:cNvSpPr>
          <p:nvPr>
            <p:ph type="body" sz="quarter" idx="16" hasCustomPrompt="1"/>
          </p:nvPr>
        </p:nvSpPr>
        <p:spPr>
          <a:xfrm>
            <a:off x="6363740" y="3617684"/>
            <a:ext cx="4910056" cy="1001485"/>
          </a:xfrm>
        </p:spPr>
        <p:txBody>
          <a:bodyPr lIns="0" anchor="t">
            <a:noAutofit/>
          </a:bodyPr>
          <a:lstStyle>
            <a:lvl1pPr algn="l">
              <a:lnSpc>
                <a:spcPct val="100000"/>
              </a:lnSpc>
              <a:defRPr sz="2400">
                <a:solidFill>
                  <a:srgbClr val="67D3C2"/>
                </a:solidFill>
                <a:latin typeface="Kaspersky Meduim" panose="020B0604020202020204" charset="0"/>
                <a:cs typeface="Segoe UI Semibold" panose="020B0702040204020203" pitchFamily="34" charset="0"/>
              </a:defRPr>
            </a:lvl1pPr>
          </a:lstStyle>
          <a:p>
            <a:pPr lvl="0"/>
            <a:r>
              <a:rPr lang="en-US" dirty="0"/>
              <a:t>Agenda Item 4</a:t>
            </a:r>
            <a:endParaRPr lang="ru-RU" dirty="0"/>
          </a:p>
        </p:txBody>
      </p:sp>
      <p:sp>
        <p:nvSpPr>
          <p:cNvPr id="15" name="Text Placeholder 2"/>
          <p:cNvSpPr>
            <a:spLocks noGrp="1"/>
          </p:cNvSpPr>
          <p:nvPr>
            <p:ph type="body" sz="quarter" idx="17" hasCustomPrompt="1"/>
          </p:nvPr>
        </p:nvSpPr>
        <p:spPr>
          <a:xfrm>
            <a:off x="6363740" y="4608285"/>
            <a:ext cx="4910056" cy="1001485"/>
          </a:xfrm>
        </p:spPr>
        <p:txBody>
          <a:bodyPr lIns="0" anchor="t">
            <a:noAutofit/>
          </a:bodyPr>
          <a:lstStyle>
            <a:lvl1pPr algn="l">
              <a:lnSpc>
                <a:spcPct val="100000"/>
              </a:lnSpc>
              <a:defRPr sz="2400">
                <a:solidFill>
                  <a:srgbClr val="67D3C2"/>
                </a:solidFill>
                <a:latin typeface="Kaspersky Meduim" panose="020B0604020202020204" charset="0"/>
                <a:cs typeface="Segoe UI Semibold" panose="020B0702040204020203" pitchFamily="34" charset="0"/>
              </a:defRPr>
            </a:lvl1pPr>
          </a:lstStyle>
          <a:p>
            <a:pPr lvl="0"/>
            <a:r>
              <a:rPr lang="en-US" dirty="0"/>
              <a:t>Agenda Item 5</a:t>
            </a:r>
            <a:endParaRPr lang="ru-RU" dirty="0"/>
          </a:p>
        </p:txBody>
      </p:sp>
      <p:sp>
        <p:nvSpPr>
          <p:cNvPr id="16" name="Text Placeholder 2"/>
          <p:cNvSpPr>
            <a:spLocks noGrp="1"/>
          </p:cNvSpPr>
          <p:nvPr>
            <p:ph type="body" sz="quarter" idx="18" hasCustomPrompt="1"/>
          </p:nvPr>
        </p:nvSpPr>
        <p:spPr>
          <a:xfrm>
            <a:off x="6363740" y="5598886"/>
            <a:ext cx="4910056" cy="1001485"/>
          </a:xfrm>
        </p:spPr>
        <p:txBody>
          <a:bodyPr lIns="0" anchor="t">
            <a:noAutofit/>
          </a:bodyPr>
          <a:lstStyle>
            <a:lvl1pPr algn="l">
              <a:lnSpc>
                <a:spcPct val="100000"/>
              </a:lnSpc>
              <a:defRPr sz="2400">
                <a:solidFill>
                  <a:srgbClr val="67D3C2"/>
                </a:solidFill>
                <a:latin typeface="Kaspersky Meduim" panose="020B0604020202020204" charset="0"/>
                <a:cs typeface="Segoe UI Semibold" panose="020B0702040204020203" pitchFamily="34" charset="0"/>
              </a:defRPr>
            </a:lvl1pPr>
          </a:lstStyle>
          <a:p>
            <a:pPr lvl="0"/>
            <a:r>
              <a:rPr lang="en-US" dirty="0"/>
              <a:t>Agenda Item 6</a:t>
            </a:r>
            <a:endParaRPr lang="ru-RU" dirty="0"/>
          </a:p>
        </p:txBody>
      </p:sp>
      <p:sp>
        <p:nvSpPr>
          <p:cNvPr id="2" name="Rectangle 1"/>
          <p:cNvSpPr/>
          <p:nvPr userDrawn="1"/>
        </p:nvSpPr>
        <p:spPr>
          <a:xfrm>
            <a:off x="6363740" y="1286039"/>
            <a:ext cx="1332000" cy="36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6818281"/>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text">
    <p:bg>
      <p:bgPr>
        <a:solidFill>
          <a:schemeClr val="bg1"/>
        </a:solidFill>
        <a:effectLst/>
      </p:bgPr>
    </p:bg>
    <p:spTree>
      <p:nvGrpSpPr>
        <p:cNvPr id="1" name=""/>
        <p:cNvGrpSpPr/>
        <p:nvPr/>
      </p:nvGrpSpPr>
      <p:grpSpPr>
        <a:xfrm>
          <a:off x="0" y="0"/>
          <a:ext cx="0" cy="0"/>
          <a:chOff x="0" y="0"/>
          <a:chExt cx="0" cy="0"/>
        </a:xfrm>
      </p:grpSpPr>
      <p:sp>
        <p:nvSpPr>
          <p:cNvPr id="8" name="Text Placeholder 3"/>
          <p:cNvSpPr>
            <a:spLocks noGrp="1"/>
          </p:cNvSpPr>
          <p:nvPr>
            <p:ph type="body" sz="quarter" idx="10" hasCustomPrompt="1"/>
          </p:nvPr>
        </p:nvSpPr>
        <p:spPr>
          <a:xfrm>
            <a:off x="833796" y="616571"/>
            <a:ext cx="10440000" cy="707886"/>
          </a:xfrm>
        </p:spPr>
        <p:txBody>
          <a:bodyPr lIns="0" anchor="t">
            <a:spAutoFit/>
          </a:bodyPr>
          <a:lstStyle>
            <a:lvl1pPr algn="l">
              <a:lnSpc>
                <a:spcPct val="100000"/>
              </a:lnSpc>
              <a:defRPr sz="4000" baseline="0">
                <a:solidFill>
                  <a:schemeClr val="tx1"/>
                </a:solidFill>
                <a:latin typeface="Kaspersky Meduim" panose="020B0604020202020204" charset="0"/>
                <a:cs typeface="Segoe UI Semibold" panose="020B0702040204020203" pitchFamily="34" charset="0"/>
              </a:defRPr>
            </a:lvl1pPr>
          </a:lstStyle>
          <a:p>
            <a:pPr lvl="0"/>
            <a:r>
              <a:rPr lang="en-US" dirty="0"/>
              <a:t>Chapter Title</a:t>
            </a:r>
            <a:endParaRPr lang="ru-RU" dirty="0"/>
          </a:p>
        </p:txBody>
      </p:sp>
      <p:sp>
        <p:nvSpPr>
          <p:cNvPr id="6" name="Footer Placeholder 4"/>
          <p:cNvSpPr>
            <a:spLocks noGrp="1"/>
          </p:cNvSpPr>
          <p:nvPr>
            <p:ph type="ftr" sz="quarter" idx="3"/>
          </p:nvPr>
        </p:nvSpPr>
        <p:spPr>
          <a:xfrm>
            <a:off x="833796" y="5849256"/>
            <a:ext cx="10440000" cy="390973"/>
          </a:xfrm>
          <a:prstGeom prst="rect">
            <a:avLst/>
          </a:prstGeom>
        </p:spPr>
        <p:txBody>
          <a:bodyPr vert="horz" lIns="0" tIns="45720" rIns="91440" bIns="45720" rtlCol="0" anchor="b"/>
          <a:lstStyle>
            <a:lvl1pPr algn="l">
              <a:defRPr sz="1200">
                <a:solidFill>
                  <a:schemeClr val="tx1"/>
                </a:solidFill>
                <a:latin typeface="Kaspersky Regular" panose="020B0604020202020204" charset="0"/>
                <a:cs typeface="Segoe UI" panose="020B0502040204020203"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Kaspersky Regular" panose="020B0604020202020204" charset="0"/>
                <a:ea typeface="+mn-ea"/>
                <a:cs typeface="Segoe UI" panose="020B0502040204020203" pitchFamily="34" charset="0"/>
              </a:rPr>
              <a:t>Kaspersky | Lorem ipsum dolor sit amet</a:t>
            </a:r>
            <a:endParaRPr kumimoji="0" lang="ru-RU" sz="1200" b="0" i="0" u="none" strike="noStrike" kern="1200" cap="none" spc="0" normalizeH="0" baseline="0" noProof="0" dirty="0">
              <a:ln>
                <a:noFill/>
              </a:ln>
              <a:solidFill>
                <a:prstClr val="black"/>
              </a:solidFill>
              <a:effectLst/>
              <a:uLnTx/>
              <a:uFillTx/>
              <a:latin typeface="Kaspersky Regular" panose="020B0604020202020204" charset="0"/>
              <a:ea typeface="+mn-ea"/>
              <a:cs typeface="Segoe UI" panose="020B0502040204020203" pitchFamily="34" charset="0"/>
            </a:endParaRPr>
          </a:p>
        </p:txBody>
      </p:sp>
      <p:sp>
        <p:nvSpPr>
          <p:cNvPr id="3" name="Text Placeholder 2"/>
          <p:cNvSpPr>
            <a:spLocks noGrp="1"/>
          </p:cNvSpPr>
          <p:nvPr>
            <p:ph type="body" sz="quarter" idx="11" hasCustomPrompt="1"/>
          </p:nvPr>
        </p:nvSpPr>
        <p:spPr>
          <a:xfrm>
            <a:off x="833796" y="1727200"/>
            <a:ext cx="10440629" cy="3802063"/>
          </a:xfrm>
        </p:spPr>
        <p:txBody>
          <a:bodyPr lIns="0">
            <a:normAutofit/>
          </a:bodyPr>
          <a:lstStyle>
            <a:lvl1pPr algn="l">
              <a:lnSpc>
                <a:spcPct val="100000"/>
              </a:lnSpc>
              <a:defRPr sz="2400">
                <a:latin typeface="Kaspersky Regular" panose="020B0604020202020204" charset="0"/>
              </a:defRPr>
            </a:lvl1pPr>
          </a:lstStyle>
          <a:p>
            <a:pPr lvl="0"/>
            <a:r>
              <a:rPr lang="en-US" dirty="0"/>
              <a:t>Simple text</a:t>
            </a:r>
            <a:endParaRPr lang="ru-RU" dirty="0"/>
          </a:p>
        </p:txBody>
      </p:sp>
    </p:spTree>
    <p:extLst>
      <p:ext uri="{BB962C8B-B14F-4D97-AF65-F5344CB8AC3E}">
        <p14:creationId xmlns:p14="http://schemas.microsoft.com/office/powerpoint/2010/main" val="970372408"/>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big statement">
    <p:bg>
      <p:bgPr>
        <a:solidFill>
          <a:schemeClr val="bg1"/>
        </a:solidFill>
        <a:effectLst/>
      </p:bgPr>
    </p:bg>
    <p:spTree>
      <p:nvGrpSpPr>
        <p:cNvPr id="1" name=""/>
        <p:cNvGrpSpPr/>
        <p:nvPr/>
      </p:nvGrpSpPr>
      <p:grpSpPr>
        <a:xfrm>
          <a:off x="0" y="0"/>
          <a:ext cx="0" cy="0"/>
          <a:chOff x="0" y="0"/>
          <a:chExt cx="0" cy="0"/>
        </a:xfrm>
      </p:grpSpPr>
      <p:sp>
        <p:nvSpPr>
          <p:cNvPr id="5" name="Rectangle 4"/>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Text Placeholder 3"/>
          <p:cNvSpPr>
            <a:spLocks noGrp="1"/>
          </p:cNvSpPr>
          <p:nvPr>
            <p:ph type="body" sz="quarter" idx="10" hasCustomPrompt="1"/>
          </p:nvPr>
        </p:nvSpPr>
        <p:spPr>
          <a:xfrm>
            <a:off x="833796" y="616571"/>
            <a:ext cx="10440000" cy="707886"/>
          </a:xfrm>
        </p:spPr>
        <p:txBody>
          <a:bodyPr lIns="0" anchor="t">
            <a:spAutoFit/>
          </a:bodyPr>
          <a:lstStyle>
            <a:lvl1pPr algn="l">
              <a:lnSpc>
                <a:spcPct val="100000"/>
              </a:lnSpc>
              <a:defRPr sz="4000" baseline="0">
                <a:solidFill>
                  <a:schemeClr val="bg1"/>
                </a:solidFill>
                <a:latin typeface="Kaspersky Meduim" panose="020B0604020202020204" charset="0"/>
                <a:cs typeface="Segoe UI Semibold" panose="020B0702040204020203" pitchFamily="34" charset="0"/>
              </a:defRPr>
            </a:lvl1pPr>
          </a:lstStyle>
          <a:p>
            <a:pPr lvl="0"/>
            <a:r>
              <a:rPr lang="en-US" dirty="0"/>
              <a:t>Chapter Title</a:t>
            </a:r>
            <a:endParaRPr lang="ru-RU" dirty="0"/>
          </a:p>
        </p:txBody>
      </p:sp>
      <p:sp>
        <p:nvSpPr>
          <p:cNvPr id="6" name="Footer Placeholder 4"/>
          <p:cNvSpPr>
            <a:spLocks noGrp="1"/>
          </p:cNvSpPr>
          <p:nvPr>
            <p:ph type="ftr" sz="quarter" idx="3"/>
          </p:nvPr>
        </p:nvSpPr>
        <p:spPr>
          <a:xfrm>
            <a:off x="833796" y="5849256"/>
            <a:ext cx="10440000" cy="390973"/>
          </a:xfrm>
          <a:prstGeom prst="rect">
            <a:avLst/>
          </a:prstGeom>
        </p:spPr>
        <p:txBody>
          <a:bodyPr vert="horz" lIns="0" tIns="45720" rIns="91440" bIns="45720" rtlCol="0" anchor="b"/>
          <a:lstStyle>
            <a:lvl1pPr algn="l">
              <a:defRPr sz="1200">
                <a:solidFill>
                  <a:schemeClr val="bg1"/>
                </a:solidFill>
                <a:latin typeface="Segoe UI" panose="020B0502040204020203" pitchFamily="34" charset="0"/>
                <a:cs typeface="Segoe UI" panose="020B0502040204020203"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white"/>
                </a:solidFill>
                <a:effectLst/>
                <a:uLnTx/>
                <a:uFillTx/>
                <a:latin typeface="Kaspersky Regular" panose="020B0303050101040103" pitchFamily="34" charset="0"/>
                <a:ea typeface="+mn-ea"/>
                <a:cs typeface="Segoe UI" panose="020B0502040204020203" pitchFamily="34" charset="0"/>
              </a:rPr>
              <a:t>Kaspersky | Lorem ipsum dolor sit amet</a:t>
            </a:r>
            <a:endParaRPr kumimoji="0" lang="ru-RU" sz="1200" b="0" i="0" u="none" strike="noStrike" kern="1200" cap="none" spc="0" normalizeH="0" baseline="0" noProof="0" dirty="0">
              <a:ln>
                <a:noFill/>
              </a:ln>
              <a:solidFill>
                <a:prstClr val="white"/>
              </a:solidFill>
              <a:effectLst/>
              <a:uLnTx/>
              <a:uFillTx/>
              <a:latin typeface="Segoe UI" panose="020B0502040204020203" pitchFamily="34" charset="0"/>
              <a:ea typeface="+mn-ea"/>
              <a:cs typeface="Segoe UI" panose="020B0502040204020203" pitchFamily="34" charset="0"/>
            </a:endParaRPr>
          </a:p>
        </p:txBody>
      </p:sp>
      <p:sp>
        <p:nvSpPr>
          <p:cNvPr id="3" name="Text Placeholder 2"/>
          <p:cNvSpPr>
            <a:spLocks noGrp="1"/>
          </p:cNvSpPr>
          <p:nvPr>
            <p:ph type="body" sz="quarter" idx="11" hasCustomPrompt="1"/>
          </p:nvPr>
        </p:nvSpPr>
        <p:spPr>
          <a:xfrm>
            <a:off x="833796" y="1727200"/>
            <a:ext cx="10440629" cy="3802063"/>
          </a:xfrm>
        </p:spPr>
        <p:txBody>
          <a:bodyPr lIns="0">
            <a:normAutofit/>
          </a:bodyPr>
          <a:lstStyle>
            <a:lvl1pPr algn="l">
              <a:lnSpc>
                <a:spcPts val="6000"/>
              </a:lnSpc>
              <a:defRPr sz="6000" baseline="0">
                <a:solidFill>
                  <a:schemeClr val="bg1"/>
                </a:solidFill>
                <a:latin typeface="Kaspersky Meduim" panose="020B0604020202020204" charset="0"/>
                <a:cs typeface="Segoe UI Semibold" panose="020B0702040204020203" pitchFamily="34" charset="0"/>
              </a:defRPr>
            </a:lvl1pPr>
          </a:lstStyle>
          <a:p>
            <a:pPr lvl="0"/>
            <a:r>
              <a:rPr lang="en-US" dirty="0"/>
              <a:t>Big statement</a:t>
            </a:r>
            <a:endParaRPr lang="ru-RU" dirty="0"/>
          </a:p>
        </p:txBody>
      </p:sp>
    </p:spTree>
    <p:extLst>
      <p:ext uri="{BB962C8B-B14F-4D97-AF65-F5344CB8AC3E}">
        <p14:creationId xmlns:p14="http://schemas.microsoft.com/office/powerpoint/2010/main" val="2071842232"/>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userDrawn="1">
  <p:cSld name="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 Placeholder 3"/>
          <p:cNvSpPr>
            <a:spLocks noGrp="1"/>
          </p:cNvSpPr>
          <p:nvPr>
            <p:ph type="body" sz="quarter" idx="10" hasCustomPrompt="1"/>
          </p:nvPr>
        </p:nvSpPr>
        <p:spPr>
          <a:xfrm>
            <a:off x="833796" y="616571"/>
            <a:ext cx="10440000" cy="707886"/>
          </a:xfrm>
        </p:spPr>
        <p:txBody>
          <a:bodyPr lIns="0" anchor="t">
            <a:spAutoFit/>
          </a:bodyPr>
          <a:lstStyle>
            <a:lvl1pPr algn="l">
              <a:lnSpc>
                <a:spcPct val="100000"/>
              </a:lnSpc>
              <a:defRPr sz="4000" baseline="0">
                <a:solidFill>
                  <a:schemeClr val="tx1"/>
                </a:solidFill>
                <a:latin typeface="Kaspersky Meduim" panose="020B0604020202020204" charset="0"/>
                <a:cs typeface="Segoe UI Semibold" panose="020B0702040204020203" pitchFamily="34" charset="0"/>
              </a:defRPr>
            </a:lvl1pPr>
          </a:lstStyle>
          <a:p>
            <a:pPr lvl="0"/>
            <a:r>
              <a:rPr lang="en-US" dirty="0"/>
              <a:t>Chapter Title</a:t>
            </a:r>
            <a:endParaRPr lang="ru-RU" dirty="0"/>
          </a:p>
        </p:txBody>
      </p:sp>
      <p:sp>
        <p:nvSpPr>
          <p:cNvPr id="11" name="Text Placeholder 2"/>
          <p:cNvSpPr>
            <a:spLocks noGrp="1"/>
          </p:cNvSpPr>
          <p:nvPr>
            <p:ph type="body" sz="quarter" idx="11" hasCustomPrompt="1"/>
          </p:nvPr>
        </p:nvSpPr>
        <p:spPr>
          <a:xfrm>
            <a:off x="833797" y="1324457"/>
            <a:ext cx="5291582" cy="4524798"/>
          </a:xfrm>
        </p:spPr>
        <p:txBody>
          <a:bodyPr lIns="0" anchor="ctr">
            <a:normAutofit/>
          </a:bodyPr>
          <a:lstStyle>
            <a:lvl1pPr algn="l">
              <a:lnSpc>
                <a:spcPts val="6000"/>
              </a:lnSpc>
              <a:defRPr sz="6000" baseline="0">
                <a:solidFill>
                  <a:schemeClr val="tx1"/>
                </a:solidFill>
                <a:latin typeface="Kaspersky Meduim" panose="020B0604020202020204" charset="0"/>
                <a:cs typeface="Segoe UI Semibold" panose="020B0702040204020203" pitchFamily="34" charset="0"/>
              </a:defRPr>
            </a:lvl1pPr>
          </a:lstStyle>
          <a:p>
            <a:pPr lvl="0"/>
            <a:r>
              <a:rPr lang="en-US" dirty="0"/>
              <a:t>Big statement</a:t>
            </a:r>
            <a:endParaRPr lang="ru-RU" dirty="0"/>
          </a:p>
        </p:txBody>
      </p:sp>
      <p:sp>
        <p:nvSpPr>
          <p:cNvPr id="12" name="Footer Placeholder 4"/>
          <p:cNvSpPr>
            <a:spLocks noGrp="1"/>
          </p:cNvSpPr>
          <p:nvPr>
            <p:ph type="ftr" sz="quarter" idx="3"/>
          </p:nvPr>
        </p:nvSpPr>
        <p:spPr>
          <a:xfrm>
            <a:off x="833796" y="5849256"/>
            <a:ext cx="10440000" cy="390973"/>
          </a:xfrm>
          <a:prstGeom prst="rect">
            <a:avLst/>
          </a:prstGeom>
        </p:spPr>
        <p:txBody>
          <a:bodyPr vert="horz" lIns="0" tIns="45720" rIns="91440" bIns="45720" rtlCol="0" anchor="b"/>
          <a:lstStyle>
            <a:lvl1pPr algn="l">
              <a:defRPr sz="1200">
                <a:solidFill>
                  <a:schemeClr val="tx1"/>
                </a:solidFill>
                <a:latin typeface="Kaspersky Regular" panose="020B0604020202020204" charset="0"/>
                <a:cs typeface="Segoe UI" panose="020B0502040204020203"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a:ln>
                  <a:noFill/>
                </a:ln>
                <a:solidFill>
                  <a:prstClr val="black"/>
                </a:solidFill>
                <a:effectLst/>
                <a:uLnTx/>
                <a:uFillTx/>
                <a:latin typeface="Kaspersky Regular" panose="020B0604020202020204" charset="0"/>
                <a:ea typeface="+mn-ea"/>
                <a:cs typeface="Segoe UI" panose="020B0502040204020203" pitchFamily="34" charset="0"/>
              </a:rPr>
              <a:t>Kaspersky | Lorem ipsum dolor sit amet</a:t>
            </a:r>
            <a:endParaRPr kumimoji="0" lang="ru-RU" sz="1200" b="0" i="0" u="none" strike="noStrike" kern="1200" cap="none" spc="0" normalizeH="0" baseline="0" noProof="0" dirty="0">
              <a:ln>
                <a:noFill/>
              </a:ln>
              <a:solidFill>
                <a:prstClr val="black"/>
              </a:solidFill>
              <a:effectLst/>
              <a:uLnTx/>
              <a:uFillTx/>
              <a:latin typeface="Kaspersky Regular" panose="020B0604020202020204" charset="0"/>
              <a:ea typeface="+mn-ea"/>
              <a:cs typeface="Segoe UI" panose="020B0502040204020203" pitchFamily="34" charset="0"/>
            </a:endParaRPr>
          </a:p>
        </p:txBody>
      </p:sp>
    </p:spTree>
    <p:extLst>
      <p:ext uri="{BB962C8B-B14F-4D97-AF65-F5344CB8AC3E}">
        <p14:creationId xmlns:p14="http://schemas.microsoft.com/office/powerpoint/2010/main" val="3890257250"/>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userDrawn="1">
  <p:cSld name="big imag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0" y="0"/>
            <a:ext cx="12192000" cy="6858000"/>
          </a:xfrm>
          <a:noFill/>
        </p:spPr>
        <p:txBody>
          <a:bodyPr/>
          <a:lstStyle>
            <a:lvl1pPr>
              <a:defRPr/>
            </a:lvl1pPr>
          </a:lstStyle>
          <a:p>
            <a:endParaRPr lang="ru-RU" dirty="0"/>
          </a:p>
        </p:txBody>
      </p:sp>
    </p:spTree>
    <p:extLst>
      <p:ext uri="{BB962C8B-B14F-4D97-AF65-F5344CB8AC3E}">
        <p14:creationId xmlns:p14="http://schemas.microsoft.com/office/powerpoint/2010/main" val="1061071390"/>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preserve="1" userDrawn="1">
  <p:cSld name="split">
    <p:bg>
      <p:bgPr>
        <a:solidFill>
          <a:schemeClr val="bg1"/>
        </a:solidFill>
        <a:effectLst/>
      </p:bgPr>
    </p:bg>
    <p:spTree>
      <p:nvGrpSpPr>
        <p:cNvPr id="1" name=""/>
        <p:cNvGrpSpPr/>
        <p:nvPr/>
      </p:nvGrpSpPr>
      <p:grpSpPr>
        <a:xfrm>
          <a:off x="0" y="0"/>
          <a:ext cx="0" cy="0"/>
          <a:chOff x="0" y="0"/>
          <a:chExt cx="0" cy="0"/>
        </a:xfrm>
      </p:grpSpPr>
      <p:sp>
        <p:nvSpPr>
          <p:cNvPr id="9" name="Rectangle 8"/>
          <p:cNvSpPr/>
          <p:nvPr userDrawn="1"/>
        </p:nvSpPr>
        <p:spPr>
          <a:xfrm>
            <a:off x="0" y="0"/>
            <a:ext cx="6108700"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 Placeholder 2"/>
          <p:cNvSpPr>
            <a:spLocks noGrp="1"/>
          </p:cNvSpPr>
          <p:nvPr>
            <p:ph type="body" sz="quarter" idx="11" hasCustomPrompt="1"/>
          </p:nvPr>
        </p:nvSpPr>
        <p:spPr>
          <a:xfrm>
            <a:off x="833797" y="0"/>
            <a:ext cx="4398603" cy="6858000"/>
          </a:xfrm>
        </p:spPr>
        <p:txBody>
          <a:bodyPr lIns="0" anchor="ctr">
            <a:normAutofit/>
          </a:bodyPr>
          <a:lstStyle>
            <a:lvl1pPr algn="l">
              <a:lnSpc>
                <a:spcPts val="6000"/>
              </a:lnSpc>
              <a:defRPr sz="6000" baseline="0">
                <a:solidFill>
                  <a:schemeClr val="bg1"/>
                </a:solidFill>
                <a:latin typeface="Kaspersky Meduim" panose="020B0604020202020204" charset="0"/>
                <a:cs typeface="Segoe UI Semibold" panose="020B0702040204020203" pitchFamily="34" charset="0"/>
              </a:defRPr>
            </a:lvl1pPr>
          </a:lstStyle>
          <a:p>
            <a:pPr lvl="0"/>
            <a:r>
              <a:rPr lang="en-US" dirty="0"/>
              <a:t>Big statement</a:t>
            </a:r>
            <a:endParaRPr lang="ru-RU" dirty="0"/>
          </a:p>
        </p:txBody>
      </p:sp>
      <p:sp>
        <p:nvSpPr>
          <p:cNvPr id="4" name="Picture Placeholder 3"/>
          <p:cNvSpPr>
            <a:spLocks noGrp="1"/>
          </p:cNvSpPr>
          <p:nvPr>
            <p:ph type="pic" sz="quarter" idx="12"/>
          </p:nvPr>
        </p:nvSpPr>
        <p:spPr>
          <a:xfrm>
            <a:off x="6108700" y="0"/>
            <a:ext cx="6083300" cy="6858000"/>
          </a:xfrm>
        </p:spPr>
        <p:txBody>
          <a:bodyPr/>
          <a:lstStyle>
            <a:lvl1pPr>
              <a:defRPr/>
            </a:lvl1pPr>
          </a:lstStyle>
          <a:p>
            <a:endParaRPr lang="ru-RU" dirty="0"/>
          </a:p>
        </p:txBody>
      </p:sp>
    </p:spTree>
    <p:extLst>
      <p:ext uri="{BB962C8B-B14F-4D97-AF65-F5344CB8AC3E}">
        <p14:creationId xmlns:p14="http://schemas.microsoft.com/office/powerpoint/2010/main" val="47531145"/>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preserve="1" userDrawn="1">
  <p:cSld name="icons+text">
    <p:spTree>
      <p:nvGrpSpPr>
        <p:cNvPr id="1" name=""/>
        <p:cNvGrpSpPr/>
        <p:nvPr/>
      </p:nvGrpSpPr>
      <p:grpSpPr>
        <a:xfrm>
          <a:off x="0" y="0"/>
          <a:ext cx="0" cy="0"/>
          <a:chOff x="0" y="0"/>
          <a:chExt cx="0" cy="0"/>
        </a:xfrm>
      </p:grpSpPr>
      <p:sp>
        <p:nvSpPr>
          <p:cNvPr id="3" name="Text Placeholder 3"/>
          <p:cNvSpPr>
            <a:spLocks noGrp="1"/>
          </p:cNvSpPr>
          <p:nvPr>
            <p:ph type="body" sz="quarter" idx="10" hasCustomPrompt="1"/>
          </p:nvPr>
        </p:nvSpPr>
        <p:spPr>
          <a:xfrm>
            <a:off x="833796" y="616571"/>
            <a:ext cx="10440000" cy="707886"/>
          </a:xfrm>
        </p:spPr>
        <p:txBody>
          <a:bodyPr lIns="0" anchor="t">
            <a:spAutoFit/>
          </a:bodyPr>
          <a:lstStyle>
            <a:lvl1pPr algn="l">
              <a:lnSpc>
                <a:spcPct val="100000"/>
              </a:lnSpc>
              <a:defRPr sz="4000" baseline="0">
                <a:solidFill>
                  <a:schemeClr val="tx1"/>
                </a:solidFill>
                <a:latin typeface="Kaspersky Meduim" panose="020B0604020202020204" charset="0"/>
                <a:cs typeface="Segoe UI Semibold" panose="020B0702040204020203" pitchFamily="34" charset="0"/>
              </a:defRPr>
            </a:lvl1pPr>
          </a:lstStyle>
          <a:p>
            <a:pPr lvl="0"/>
            <a:r>
              <a:rPr lang="en-US" dirty="0" err="1"/>
              <a:t>Icons+Text</a:t>
            </a:r>
            <a:endParaRPr lang="ru-RU" dirty="0"/>
          </a:p>
        </p:txBody>
      </p:sp>
      <p:sp>
        <p:nvSpPr>
          <p:cNvPr id="4" name="Footer Placeholder 4"/>
          <p:cNvSpPr>
            <a:spLocks noGrp="1"/>
          </p:cNvSpPr>
          <p:nvPr>
            <p:ph type="ftr" sz="quarter" idx="3"/>
          </p:nvPr>
        </p:nvSpPr>
        <p:spPr>
          <a:xfrm>
            <a:off x="833796" y="5849256"/>
            <a:ext cx="10440000" cy="390973"/>
          </a:xfrm>
          <a:prstGeom prst="rect">
            <a:avLst/>
          </a:prstGeom>
        </p:spPr>
        <p:txBody>
          <a:bodyPr vert="horz" lIns="0" tIns="45720" rIns="91440" bIns="45720" rtlCol="0" anchor="b"/>
          <a:lstStyle>
            <a:lvl1pPr algn="l">
              <a:defRPr sz="1200">
                <a:solidFill>
                  <a:schemeClr val="tx1"/>
                </a:solidFill>
                <a:latin typeface="Segoe UI" panose="020B0502040204020203" pitchFamily="34" charset="0"/>
                <a:cs typeface="Segoe UI" panose="020B0502040204020203"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dirty="0">
                <a:ln>
                  <a:noFill/>
                </a:ln>
                <a:solidFill>
                  <a:prstClr val="black"/>
                </a:solidFill>
                <a:effectLst/>
                <a:uLnTx/>
                <a:uFillTx/>
                <a:latin typeface="Kaspersky Regular" panose="020B0303050101040103" pitchFamily="34" charset="0"/>
                <a:ea typeface="+mn-ea"/>
                <a:cs typeface="Segoe UI" panose="020B0502040204020203" pitchFamily="34" charset="0"/>
              </a:rPr>
              <a:t>Kaspersky | Lorem ipsum dolor sit amet</a:t>
            </a:r>
            <a:endParaRPr kumimoji="0" lang="ru-RU" sz="1200" b="0"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endParaRPr>
          </a:p>
        </p:txBody>
      </p:sp>
      <p:sp>
        <p:nvSpPr>
          <p:cNvPr id="5" name="Text Placeholder 2"/>
          <p:cNvSpPr>
            <a:spLocks noGrp="1"/>
          </p:cNvSpPr>
          <p:nvPr>
            <p:ph type="body" sz="quarter" idx="11" hasCustomPrompt="1"/>
          </p:nvPr>
        </p:nvSpPr>
        <p:spPr>
          <a:xfrm>
            <a:off x="833796" y="3105876"/>
            <a:ext cx="3230203" cy="1029043"/>
          </a:xfrm>
        </p:spPr>
        <p:txBody>
          <a:bodyPr lIns="0">
            <a:normAutofit/>
          </a:bodyPr>
          <a:lstStyle>
            <a:lvl1pPr algn="l">
              <a:lnSpc>
                <a:spcPts val="2400"/>
              </a:lnSpc>
              <a:defRPr sz="2400">
                <a:latin typeface="Kaspersky Meduim" panose="020B0604020202020204" charset="0"/>
                <a:cs typeface="Segoe UI Semibold" panose="020B0702040204020203" pitchFamily="34" charset="0"/>
              </a:defRPr>
            </a:lvl1pPr>
          </a:lstStyle>
          <a:p>
            <a:pPr lvl="0"/>
            <a:r>
              <a:rPr lang="en-US" dirty="0"/>
              <a:t>Headline</a:t>
            </a:r>
          </a:p>
        </p:txBody>
      </p:sp>
      <p:sp>
        <p:nvSpPr>
          <p:cNvPr id="13" name="Picture Placeholder 12"/>
          <p:cNvSpPr>
            <a:spLocks noGrp="1"/>
          </p:cNvSpPr>
          <p:nvPr>
            <p:ph type="pic" sz="quarter" idx="12"/>
          </p:nvPr>
        </p:nvSpPr>
        <p:spPr>
          <a:xfrm>
            <a:off x="833796" y="1727201"/>
            <a:ext cx="1260000" cy="1260000"/>
          </a:xfrm>
        </p:spPr>
        <p:txBody>
          <a:bodyPr/>
          <a:lstStyle>
            <a:lvl1pPr>
              <a:defRPr/>
            </a:lvl1pPr>
          </a:lstStyle>
          <a:p>
            <a:endParaRPr lang="ru-RU" dirty="0"/>
          </a:p>
        </p:txBody>
      </p:sp>
      <p:sp>
        <p:nvSpPr>
          <p:cNvPr id="14" name="Text Placeholder 2"/>
          <p:cNvSpPr>
            <a:spLocks noGrp="1"/>
          </p:cNvSpPr>
          <p:nvPr>
            <p:ph type="body" sz="quarter" idx="13" hasCustomPrompt="1"/>
          </p:nvPr>
        </p:nvSpPr>
        <p:spPr>
          <a:xfrm>
            <a:off x="833796" y="4149255"/>
            <a:ext cx="3230203" cy="1524599"/>
          </a:xfrm>
        </p:spPr>
        <p:txBody>
          <a:bodyPr lIns="0">
            <a:normAutofit/>
          </a:bodyPr>
          <a:lstStyle>
            <a:lvl1pPr algn="l">
              <a:lnSpc>
                <a:spcPct val="100000"/>
              </a:lnSpc>
              <a:defRPr sz="1800">
                <a:latin typeface="Kaspersky Regular" panose="020B0604020202020204" charset="0"/>
              </a:defRPr>
            </a:lvl1pPr>
          </a:lstStyle>
          <a:p>
            <a:pPr lvl="0"/>
            <a:r>
              <a:rPr lang="en-US" dirty="0"/>
              <a:t>Text</a:t>
            </a:r>
          </a:p>
        </p:txBody>
      </p:sp>
      <p:sp>
        <p:nvSpPr>
          <p:cNvPr id="18" name="Text Placeholder 2"/>
          <p:cNvSpPr>
            <a:spLocks noGrp="1"/>
          </p:cNvSpPr>
          <p:nvPr>
            <p:ph type="body" sz="quarter" idx="14" hasCustomPrompt="1"/>
          </p:nvPr>
        </p:nvSpPr>
        <p:spPr>
          <a:xfrm>
            <a:off x="4418792" y="3105876"/>
            <a:ext cx="3230203" cy="1029043"/>
          </a:xfrm>
        </p:spPr>
        <p:txBody>
          <a:bodyPr lIns="0">
            <a:normAutofit/>
          </a:bodyPr>
          <a:lstStyle>
            <a:lvl1pPr algn="l">
              <a:lnSpc>
                <a:spcPts val="2400"/>
              </a:lnSpc>
              <a:defRPr sz="2400">
                <a:latin typeface="Kaspersky Meduim" panose="020B0604020202020204" charset="0"/>
                <a:cs typeface="Segoe UI Semibold" panose="020B0702040204020203" pitchFamily="34" charset="0"/>
              </a:defRPr>
            </a:lvl1pPr>
          </a:lstStyle>
          <a:p>
            <a:pPr lvl="0"/>
            <a:r>
              <a:rPr lang="en-US" dirty="0"/>
              <a:t>Headline</a:t>
            </a:r>
          </a:p>
        </p:txBody>
      </p:sp>
      <p:sp>
        <p:nvSpPr>
          <p:cNvPr id="19" name="Picture Placeholder 12"/>
          <p:cNvSpPr>
            <a:spLocks noGrp="1"/>
          </p:cNvSpPr>
          <p:nvPr>
            <p:ph type="pic" sz="quarter" idx="15"/>
          </p:nvPr>
        </p:nvSpPr>
        <p:spPr>
          <a:xfrm>
            <a:off x="4418792" y="1727201"/>
            <a:ext cx="1260000" cy="1260000"/>
          </a:xfrm>
        </p:spPr>
        <p:txBody>
          <a:bodyPr/>
          <a:lstStyle>
            <a:lvl1pPr>
              <a:defRPr/>
            </a:lvl1pPr>
          </a:lstStyle>
          <a:p>
            <a:endParaRPr lang="ru-RU" dirty="0"/>
          </a:p>
        </p:txBody>
      </p:sp>
      <p:sp>
        <p:nvSpPr>
          <p:cNvPr id="20" name="Text Placeholder 2"/>
          <p:cNvSpPr>
            <a:spLocks noGrp="1"/>
          </p:cNvSpPr>
          <p:nvPr>
            <p:ph type="body" sz="quarter" idx="16" hasCustomPrompt="1"/>
          </p:nvPr>
        </p:nvSpPr>
        <p:spPr>
          <a:xfrm>
            <a:off x="4418792" y="4149255"/>
            <a:ext cx="3230203" cy="1524599"/>
          </a:xfrm>
        </p:spPr>
        <p:txBody>
          <a:bodyPr lIns="0">
            <a:normAutofit/>
          </a:bodyPr>
          <a:lstStyle>
            <a:lvl1pPr algn="l">
              <a:lnSpc>
                <a:spcPct val="100000"/>
              </a:lnSpc>
              <a:defRPr sz="1800">
                <a:latin typeface="Kaspersky Regular" panose="020B0604020202020204" charset="0"/>
              </a:defRPr>
            </a:lvl1pPr>
          </a:lstStyle>
          <a:p>
            <a:pPr lvl="0"/>
            <a:r>
              <a:rPr lang="en-US" dirty="0"/>
              <a:t>Text</a:t>
            </a:r>
          </a:p>
        </p:txBody>
      </p:sp>
      <p:sp>
        <p:nvSpPr>
          <p:cNvPr id="21" name="Text Placeholder 2"/>
          <p:cNvSpPr>
            <a:spLocks noGrp="1"/>
          </p:cNvSpPr>
          <p:nvPr>
            <p:ph type="body" sz="quarter" idx="17" hasCustomPrompt="1"/>
          </p:nvPr>
        </p:nvSpPr>
        <p:spPr>
          <a:xfrm>
            <a:off x="8003789" y="3105876"/>
            <a:ext cx="3230203" cy="1029043"/>
          </a:xfrm>
        </p:spPr>
        <p:txBody>
          <a:bodyPr lIns="0">
            <a:normAutofit/>
          </a:bodyPr>
          <a:lstStyle>
            <a:lvl1pPr algn="l">
              <a:lnSpc>
                <a:spcPts val="2400"/>
              </a:lnSpc>
              <a:defRPr sz="2400">
                <a:latin typeface="Kaspersky Meduim" panose="020B0604020202020204" charset="0"/>
                <a:cs typeface="Segoe UI Semibold" panose="020B0702040204020203" pitchFamily="34" charset="0"/>
              </a:defRPr>
            </a:lvl1pPr>
          </a:lstStyle>
          <a:p>
            <a:pPr lvl="0"/>
            <a:r>
              <a:rPr lang="en-US" dirty="0"/>
              <a:t>Headline</a:t>
            </a:r>
          </a:p>
        </p:txBody>
      </p:sp>
      <p:sp>
        <p:nvSpPr>
          <p:cNvPr id="22" name="Picture Placeholder 12"/>
          <p:cNvSpPr>
            <a:spLocks noGrp="1"/>
          </p:cNvSpPr>
          <p:nvPr>
            <p:ph type="pic" sz="quarter" idx="18"/>
          </p:nvPr>
        </p:nvSpPr>
        <p:spPr>
          <a:xfrm>
            <a:off x="8003789" y="1727201"/>
            <a:ext cx="1260000" cy="1260000"/>
          </a:xfrm>
        </p:spPr>
        <p:txBody>
          <a:bodyPr/>
          <a:lstStyle>
            <a:lvl1pPr>
              <a:defRPr/>
            </a:lvl1pPr>
          </a:lstStyle>
          <a:p>
            <a:endParaRPr lang="ru-RU" dirty="0"/>
          </a:p>
        </p:txBody>
      </p:sp>
      <p:sp>
        <p:nvSpPr>
          <p:cNvPr id="23" name="Text Placeholder 2"/>
          <p:cNvSpPr>
            <a:spLocks noGrp="1"/>
          </p:cNvSpPr>
          <p:nvPr>
            <p:ph type="body" sz="quarter" idx="19" hasCustomPrompt="1"/>
          </p:nvPr>
        </p:nvSpPr>
        <p:spPr>
          <a:xfrm>
            <a:off x="8003789" y="4149255"/>
            <a:ext cx="3230203" cy="1524599"/>
          </a:xfrm>
        </p:spPr>
        <p:txBody>
          <a:bodyPr lIns="0">
            <a:normAutofit/>
          </a:bodyPr>
          <a:lstStyle>
            <a:lvl1pPr algn="l">
              <a:lnSpc>
                <a:spcPct val="100000"/>
              </a:lnSpc>
              <a:defRPr sz="1800">
                <a:latin typeface="Kaspersky Regular" panose="020B0604020202020204" charset="0"/>
              </a:defRPr>
            </a:lvl1pPr>
          </a:lstStyle>
          <a:p>
            <a:pPr lvl="0"/>
            <a:r>
              <a:rPr lang="en-US" dirty="0"/>
              <a:t>Text</a:t>
            </a:r>
          </a:p>
        </p:txBody>
      </p:sp>
    </p:spTree>
    <p:extLst>
      <p:ext uri="{BB962C8B-B14F-4D97-AF65-F5344CB8AC3E}">
        <p14:creationId xmlns:p14="http://schemas.microsoft.com/office/powerpoint/2010/main" val="863792345"/>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userDrawn="1">
  <p:cSld name="quo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 Placeholder 3"/>
          <p:cNvSpPr>
            <a:spLocks noGrp="1"/>
          </p:cNvSpPr>
          <p:nvPr>
            <p:ph type="body" sz="quarter" idx="10" hasCustomPrompt="1"/>
          </p:nvPr>
        </p:nvSpPr>
        <p:spPr>
          <a:xfrm>
            <a:off x="833796" y="2998113"/>
            <a:ext cx="10440000" cy="861774"/>
          </a:xfrm>
        </p:spPr>
        <p:txBody>
          <a:bodyPr lIns="0" anchor="ctr">
            <a:spAutoFit/>
          </a:bodyPr>
          <a:lstStyle>
            <a:lvl1pPr algn="l">
              <a:lnSpc>
                <a:spcPts val="6000"/>
              </a:lnSpc>
              <a:defRPr sz="6000" baseline="0">
                <a:solidFill>
                  <a:schemeClr val="tx1"/>
                </a:solidFill>
                <a:latin typeface="Kaspersky Meduim" panose="020B0604020202020204" charset="0"/>
                <a:cs typeface="Segoe UI Semibold" panose="020B0702040204020203" pitchFamily="34" charset="0"/>
              </a:defRPr>
            </a:lvl1pPr>
          </a:lstStyle>
          <a:p>
            <a:pPr lvl="0"/>
            <a:r>
              <a:rPr lang="en-US" dirty="0"/>
              <a:t>Quote</a:t>
            </a:r>
            <a:endParaRPr lang="ru-RU" dirty="0"/>
          </a:p>
        </p:txBody>
      </p:sp>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76001" y="726675"/>
            <a:ext cx="866680" cy="681211"/>
          </a:xfrm>
          <a:prstGeom prst="rect">
            <a:avLst/>
          </a:prstGeom>
        </p:spPr>
      </p:pic>
      <p:sp>
        <p:nvSpPr>
          <p:cNvPr id="5" name="Text Placeholder 5"/>
          <p:cNvSpPr>
            <a:spLocks noGrp="1"/>
          </p:cNvSpPr>
          <p:nvPr>
            <p:ph type="body" sz="quarter" idx="12" hasCustomPrompt="1"/>
          </p:nvPr>
        </p:nvSpPr>
        <p:spPr>
          <a:xfrm>
            <a:off x="833796" y="5466388"/>
            <a:ext cx="10440000" cy="816536"/>
          </a:xfrm>
        </p:spPr>
        <p:txBody>
          <a:bodyPr lIns="0" anchor="b">
            <a:normAutofit/>
          </a:bodyPr>
          <a:lstStyle>
            <a:lvl1pPr algn="l">
              <a:defRPr sz="2400">
                <a:solidFill>
                  <a:schemeClr val="tx1"/>
                </a:solidFill>
              </a:defRPr>
            </a:lvl1pPr>
          </a:lstStyle>
          <a:p>
            <a:pPr lvl="0"/>
            <a:r>
              <a:rPr lang="en-US" dirty="0"/>
              <a:t>Author</a:t>
            </a:r>
            <a:endParaRPr lang="ru-RU" dirty="0"/>
          </a:p>
        </p:txBody>
      </p:sp>
    </p:spTree>
    <p:extLst>
      <p:ext uri="{BB962C8B-B14F-4D97-AF65-F5344CB8AC3E}">
        <p14:creationId xmlns:p14="http://schemas.microsoft.com/office/powerpoint/2010/main" val="1323209355"/>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preserve="1" userDrawn="1">
  <p:cSld name="data">
    <p:bg>
      <p:bgPr>
        <a:solidFill>
          <a:schemeClr val="bg1"/>
        </a:solidFill>
        <a:effectLst/>
      </p:bgPr>
    </p:bg>
    <p:spTree>
      <p:nvGrpSpPr>
        <p:cNvPr id="1" name=""/>
        <p:cNvGrpSpPr/>
        <p:nvPr/>
      </p:nvGrpSpPr>
      <p:grpSpPr>
        <a:xfrm>
          <a:off x="0" y="0"/>
          <a:ext cx="0" cy="0"/>
          <a:chOff x="0" y="0"/>
          <a:chExt cx="0" cy="0"/>
        </a:xfrm>
      </p:grpSpPr>
      <p:sp>
        <p:nvSpPr>
          <p:cNvPr id="6" name="Rectangle 5"/>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Text Placeholder 3"/>
          <p:cNvSpPr>
            <a:spLocks noGrp="1"/>
          </p:cNvSpPr>
          <p:nvPr>
            <p:ph type="body" sz="quarter" idx="10" hasCustomPrompt="1"/>
          </p:nvPr>
        </p:nvSpPr>
        <p:spPr>
          <a:xfrm>
            <a:off x="833796" y="3448054"/>
            <a:ext cx="10440000" cy="861774"/>
          </a:xfrm>
        </p:spPr>
        <p:txBody>
          <a:bodyPr lIns="0" anchor="ctr">
            <a:spAutoFit/>
          </a:bodyPr>
          <a:lstStyle>
            <a:lvl1pPr algn="ctr">
              <a:lnSpc>
                <a:spcPts val="6000"/>
              </a:lnSpc>
              <a:defRPr sz="20000" baseline="0">
                <a:solidFill>
                  <a:schemeClr val="bg1"/>
                </a:solidFill>
                <a:latin typeface="Kaspersky Meduim" panose="020B0604020202020204" charset="0"/>
                <a:cs typeface="Segoe UI Semibold" panose="020B0702040204020203" pitchFamily="34" charset="0"/>
              </a:defRPr>
            </a:lvl1pPr>
          </a:lstStyle>
          <a:p>
            <a:pPr lvl="0"/>
            <a:r>
              <a:rPr lang="en-US" dirty="0"/>
              <a:t>910%</a:t>
            </a:r>
            <a:endParaRPr lang="ru-RU" dirty="0"/>
          </a:p>
        </p:txBody>
      </p:sp>
      <p:sp>
        <p:nvSpPr>
          <p:cNvPr id="7" name="Text Placeholder 5"/>
          <p:cNvSpPr>
            <a:spLocks noGrp="1"/>
          </p:cNvSpPr>
          <p:nvPr>
            <p:ph type="body" sz="quarter" idx="12" hasCustomPrompt="1"/>
          </p:nvPr>
        </p:nvSpPr>
        <p:spPr>
          <a:xfrm>
            <a:off x="833796" y="5466388"/>
            <a:ext cx="10440000" cy="816536"/>
          </a:xfrm>
        </p:spPr>
        <p:txBody>
          <a:bodyPr lIns="0" anchor="b">
            <a:normAutofit/>
          </a:bodyPr>
          <a:lstStyle>
            <a:lvl1pPr algn="ctr">
              <a:defRPr sz="2400">
                <a:solidFill>
                  <a:schemeClr val="bg1"/>
                </a:solidFill>
              </a:defRPr>
            </a:lvl1pPr>
          </a:lstStyle>
          <a:p>
            <a:pPr lvl="0"/>
            <a:r>
              <a:rPr lang="en-US" dirty="0"/>
              <a:t>Subtitle</a:t>
            </a:r>
            <a:endParaRPr lang="ru-RU" dirty="0"/>
          </a:p>
        </p:txBody>
      </p:sp>
    </p:spTree>
    <p:extLst>
      <p:ext uri="{BB962C8B-B14F-4D97-AF65-F5344CB8AC3E}">
        <p14:creationId xmlns:p14="http://schemas.microsoft.com/office/powerpoint/2010/main" val="3469469879"/>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preserve="1" userDrawn="1">
  <p:cSld name="zero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3690882172"/>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preserve="1" userDrawn="1">
  <p:cSld name="zero slide whi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725026364"/>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preserve="1" userDrawn="1">
  <p:cSld name="blank whit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0374039"/>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preserve="1" userDrawn="1">
  <p:cSld name="blank green">
    <p:spTree>
      <p:nvGrpSpPr>
        <p:cNvPr id="1" name=""/>
        <p:cNvGrpSpPr/>
        <p:nvPr/>
      </p:nvGrpSpPr>
      <p:grpSpPr>
        <a:xfrm>
          <a:off x="0" y="0"/>
          <a:ext cx="0" cy="0"/>
          <a:chOff x="0" y="0"/>
          <a:chExt cx="0" cy="0"/>
        </a:xfrm>
      </p:grpSpPr>
      <p:sp>
        <p:nvSpPr>
          <p:cNvPr id="7" name="Rectangle 6"/>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7041708"/>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userDrawn="1">
  <p:cSld name="logo black">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967866776"/>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userDrawn="1">
  <p:cSld name="logo green">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483734537"/>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preserve="1" userDrawn="1">
  <p:cSld name="logo white">
    <p:spTree>
      <p:nvGrpSpPr>
        <p:cNvPr id="1" name=""/>
        <p:cNvGrpSpPr/>
        <p:nvPr/>
      </p:nvGrpSpPr>
      <p:grpSpPr>
        <a:xfrm>
          <a:off x="0" y="0"/>
          <a:ext cx="0" cy="0"/>
          <a:chOff x="0" y="0"/>
          <a:chExt cx="0" cy="0"/>
        </a:xfrm>
      </p:grpSpPr>
      <p:sp>
        <p:nvSpPr>
          <p:cNvPr id="7" name="Rectangle 6"/>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116561796"/>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preserve="1" userDrawn="1">
  <p:cSld name="intro/outr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ext Placeholder 3"/>
          <p:cNvSpPr>
            <a:spLocks noGrp="1"/>
          </p:cNvSpPr>
          <p:nvPr>
            <p:ph type="body" sz="quarter" idx="10" hasCustomPrompt="1"/>
          </p:nvPr>
        </p:nvSpPr>
        <p:spPr>
          <a:xfrm>
            <a:off x="833796" y="2990515"/>
            <a:ext cx="10440000" cy="876971"/>
          </a:xfrm>
        </p:spPr>
        <p:txBody>
          <a:bodyPr lIns="0" anchor="ctr">
            <a:spAutoFit/>
          </a:bodyPr>
          <a:lstStyle>
            <a:lvl1pPr algn="l">
              <a:lnSpc>
                <a:spcPts val="6000"/>
              </a:lnSpc>
              <a:defRPr sz="6000" baseline="0">
                <a:solidFill>
                  <a:schemeClr val="bg1"/>
                </a:solidFill>
                <a:latin typeface="Kaspersky Sans Beta" panose="020B0603050101040103" pitchFamily="34" charset="0"/>
                <a:cs typeface="Segoe UI Semibold" panose="020B0702040204020203" pitchFamily="34" charset="0"/>
              </a:defRPr>
            </a:lvl1pPr>
          </a:lstStyle>
          <a:p>
            <a:pPr lvl="0"/>
            <a:r>
              <a:rPr lang="en-US" dirty="0"/>
              <a:t>Main title</a:t>
            </a:r>
            <a:endParaRPr lang="ru-RU" dirty="0"/>
          </a:p>
        </p:txBody>
      </p:sp>
      <p:pic>
        <p:nvPicPr>
          <p:cNvPr id="17" name="Picture 1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76000" y="726675"/>
            <a:ext cx="2160000" cy="423360"/>
          </a:xfrm>
          <a:prstGeom prst="rect">
            <a:avLst/>
          </a:prstGeom>
        </p:spPr>
      </p:pic>
      <p:sp>
        <p:nvSpPr>
          <p:cNvPr id="6" name="Text Placeholder 5"/>
          <p:cNvSpPr>
            <a:spLocks noGrp="1"/>
          </p:cNvSpPr>
          <p:nvPr>
            <p:ph type="body" sz="quarter" idx="11" hasCustomPrompt="1"/>
          </p:nvPr>
        </p:nvSpPr>
        <p:spPr>
          <a:xfrm>
            <a:off x="833796" y="5466388"/>
            <a:ext cx="10440000" cy="816536"/>
          </a:xfrm>
        </p:spPr>
        <p:txBody>
          <a:bodyPr lIns="0" anchor="b">
            <a:normAutofit/>
          </a:bodyPr>
          <a:lstStyle>
            <a:lvl1pPr algn="l">
              <a:defRPr sz="2400">
                <a:solidFill>
                  <a:schemeClr val="bg1"/>
                </a:solidFill>
              </a:defRPr>
            </a:lvl1pPr>
          </a:lstStyle>
          <a:p>
            <a:pPr lvl="0"/>
            <a:r>
              <a:rPr lang="en-US" dirty="0"/>
              <a:t>Subtitle</a:t>
            </a:r>
            <a:endParaRPr lang="ru-RU" dirty="0"/>
          </a:p>
        </p:txBody>
      </p:sp>
    </p:spTree>
    <p:extLst>
      <p:ext uri="{BB962C8B-B14F-4D97-AF65-F5344CB8AC3E}">
        <p14:creationId xmlns:p14="http://schemas.microsoft.com/office/powerpoint/2010/main" val="2719335917"/>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preserve="1" userDrawn="1">
  <p:cSld name="chapter whi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Text Placeholder 3"/>
          <p:cNvSpPr>
            <a:spLocks noGrp="1"/>
          </p:cNvSpPr>
          <p:nvPr>
            <p:ph type="body" sz="quarter" idx="10" hasCustomPrompt="1"/>
          </p:nvPr>
        </p:nvSpPr>
        <p:spPr>
          <a:xfrm>
            <a:off x="833796" y="2998113"/>
            <a:ext cx="10440000" cy="861774"/>
          </a:xfrm>
        </p:spPr>
        <p:txBody>
          <a:bodyPr lIns="0" anchor="ctr">
            <a:spAutoFit/>
          </a:bodyPr>
          <a:lstStyle>
            <a:lvl1pPr algn="l">
              <a:lnSpc>
                <a:spcPts val="6000"/>
              </a:lnSpc>
              <a:defRPr sz="6000" baseline="0">
                <a:solidFill>
                  <a:schemeClr val="tx1"/>
                </a:solidFill>
                <a:latin typeface="Kaspersky Sans Beta" panose="020B0603050101040103" pitchFamily="34" charset="0"/>
                <a:cs typeface="Segoe UI Semibold" panose="020B0702040204020203" pitchFamily="34" charset="0"/>
              </a:defRPr>
            </a:lvl1pPr>
          </a:lstStyle>
          <a:p>
            <a:pPr lvl="0"/>
            <a:r>
              <a:rPr lang="en-US" dirty="0"/>
              <a:t>Chapter Title</a:t>
            </a:r>
            <a:endParaRPr lang="ru-RU" dirty="0"/>
          </a:p>
        </p:txBody>
      </p:sp>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76000" y="726675"/>
            <a:ext cx="2160000" cy="423360"/>
          </a:xfrm>
          <a:prstGeom prst="rect">
            <a:avLst/>
          </a:prstGeom>
        </p:spPr>
      </p:pic>
      <p:sp>
        <p:nvSpPr>
          <p:cNvPr id="5" name="Text Placeholder 5"/>
          <p:cNvSpPr>
            <a:spLocks noGrp="1"/>
          </p:cNvSpPr>
          <p:nvPr>
            <p:ph type="body" sz="quarter" idx="12" hasCustomPrompt="1"/>
          </p:nvPr>
        </p:nvSpPr>
        <p:spPr>
          <a:xfrm>
            <a:off x="833796" y="5466388"/>
            <a:ext cx="10440000" cy="816536"/>
          </a:xfrm>
        </p:spPr>
        <p:txBody>
          <a:bodyPr lIns="0" anchor="b">
            <a:normAutofit/>
          </a:bodyPr>
          <a:lstStyle>
            <a:lvl1pPr algn="l">
              <a:defRPr sz="2400">
                <a:solidFill>
                  <a:schemeClr val="tx1"/>
                </a:solidFill>
              </a:defRPr>
            </a:lvl1pPr>
          </a:lstStyle>
          <a:p>
            <a:pPr lvl="0"/>
            <a:r>
              <a:rPr lang="en-US" dirty="0"/>
              <a:t>Subtitle</a:t>
            </a:r>
            <a:endParaRPr lang="ru-RU" dirty="0"/>
          </a:p>
        </p:txBody>
      </p:sp>
    </p:spTree>
    <p:extLst>
      <p:ext uri="{BB962C8B-B14F-4D97-AF65-F5344CB8AC3E}">
        <p14:creationId xmlns:p14="http://schemas.microsoft.com/office/powerpoint/2010/main" val="4100034291"/>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1" name="Rectangle 20"/>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 Placeholder 2"/>
          <p:cNvSpPr>
            <a:spLocks noGrp="1"/>
          </p:cNvSpPr>
          <p:nvPr>
            <p:ph type="body" sz="quarter" idx="11" hasCustomPrompt="1"/>
          </p:nvPr>
        </p:nvSpPr>
        <p:spPr>
          <a:xfrm>
            <a:off x="833797" y="3022601"/>
            <a:ext cx="4696146" cy="812799"/>
          </a:xfrm>
        </p:spPr>
        <p:txBody>
          <a:bodyPr lIns="0" anchor="ctr">
            <a:noAutofit/>
          </a:bodyPr>
          <a:lstStyle>
            <a:lvl1pPr algn="l">
              <a:lnSpc>
                <a:spcPct val="100000"/>
              </a:lnSpc>
              <a:defRPr sz="6000">
                <a:solidFill>
                  <a:schemeClr val="bg1"/>
                </a:solidFill>
                <a:latin typeface="Kaspersky Sans Beta" panose="020B0603050101040103" pitchFamily="34" charset="0"/>
                <a:cs typeface="Segoe UI Semibold" panose="020B0702040204020203" pitchFamily="34" charset="0"/>
              </a:defRPr>
            </a:lvl1pPr>
          </a:lstStyle>
          <a:p>
            <a:pPr lvl="0"/>
            <a:r>
              <a:rPr lang="en-US" dirty="0"/>
              <a:t>Agenda</a:t>
            </a:r>
            <a:endParaRPr lang="ru-RU" dirty="0"/>
          </a:p>
        </p:txBody>
      </p:sp>
      <p:sp>
        <p:nvSpPr>
          <p:cNvPr id="29" name="Text Placeholder 2"/>
          <p:cNvSpPr>
            <a:spLocks noGrp="1"/>
          </p:cNvSpPr>
          <p:nvPr>
            <p:ph type="body" sz="quarter" idx="13" hasCustomPrompt="1"/>
          </p:nvPr>
        </p:nvSpPr>
        <p:spPr>
          <a:xfrm>
            <a:off x="6191352" y="661587"/>
            <a:ext cx="5111231" cy="502647"/>
          </a:xfrm>
        </p:spPr>
        <p:txBody>
          <a:bodyPr lIns="0" anchor="t">
            <a:noAutofit/>
          </a:bodyPr>
          <a:lstStyle>
            <a:lvl1pPr algn="l">
              <a:lnSpc>
                <a:spcPct val="100000"/>
              </a:lnSpc>
              <a:defRPr sz="2400" u="none">
                <a:solidFill>
                  <a:schemeClr val="bg1"/>
                </a:solidFill>
                <a:latin typeface="Kaspersky Sans Beta" panose="020B0603050101040103" pitchFamily="34" charset="0"/>
                <a:cs typeface="Segoe UI Semibold" panose="020B0702040204020203" pitchFamily="34" charset="0"/>
              </a:defRPr>
            </a:lvl1pPr>
          </a:lstStyle>
          <a:p>
            <a:pPr lvl="0"/>
            <a:r>
              <a:rPr lang="en-US" dirty="0"/>
              <a:t>Agenda Item 1</a:t>
            </a:r>
            <a:endParaRPr lang="ru-RU" dirty="0"/>
          </a:p>
        </p:txBody>
      </p:sp>
      <p:sp>
        <p:nvSpPr>
          <p:cNvPr id="31" name="Text Placeholder 2"/>
          <p:cNvSpPr>
            <a:spLocks noGrp="1"/>
          </p:cNvSpPr>
          <p:nvPr>
            <p:ph type="body" sz="quarter" idx="24" hasCustomPrompt="1"/>
          </p:nvPr>
        </p:nvSpPr>
        <p:spPr>
          <a:xfrm>
            <a:off x="6191352" y="1081788"/>
            <a:ext cx="1622419" cy="321605"/>
          </a:xfrm>
        </p:spPr>
        <p:txBody>
          <a:bodyPr lIns="0" anchor="b">
            <a:noAutofit/>
          </a:bodyPr>
          <a:lstStyle>
            <a:lvl1pPr algn="l">
              <a:lnSpc>
                <a:spcPct val="100000"/>
              </a:lnSpc>
              <a:defRPr sz="2400" u="none" spc="-300">
                <a:solidFill>
                  <a:schemeClr val="bg1"/>
                </a:solidFill>
                <a:latin typeface="Kaspersky Sans Beta" panose="020B0603050101040103" pitchFamily="34" charset="0"/>
                <a:cs typeface="Segoe UI Semibold" panose="020B0702040204020203" pitchFamily="34" charset="0"/>
              </a:defRPr>
            </a:lvl1pPr>
          </a:lstStyle>
          <a:p>
            <a:pPr lvl="0"/>
            <a:r>
              <a:rPr lang="ru-RU" dirty="0"/>
              <a:t>__________</a:t>
            </a:r>
          </a:p>
        </p:txBody>
      </p:sp>
      <p:sp>
        <p:nvSpPr>
          <p:cNvPr id="32" name="Text Placeholder 2"/>
          <p:cNvSpPr>
            <a:spLocks noGrp="1"/>
          </p:cNvSpPr>
          <p:nvPr>
            <p:ph type="body" sz="quarter" idx="25" hasCustomPrompt="1"/>
          </p:nvPr>
        </p:nvSpPr>
        <p:spPr>
          <a:xfrm>
            <a:off x="6191352" y="1638445"/>
            <a:ext cx="5111231" cy="502647"/>
          </a:xfrm>
        </p:spPr>
        <p:txBody>
          <a:bodyPr lIns="0" anchor="t">
            <a:noAutofit/>
          </a:bodyPr>
          <a:lstStyle>
            <a:lvl1pPr algn="l">
              <a:lnSpc>
                <a:spcPct val="100000"/>
              </a:lnSpc>
              <a:defRPr sz="2400" u="none">
                <a:solidFill>
                  <a:srgbClr val="67D3C2"/>
                </a:solidFill>
                <a:latin typeface="Kaspersky Sans Beta" panose="020B0603050101040103" pitchFamily="34" charset="0"/>
                <a:cs typeface="Segoe UI Semibold" panose="020B0702040204020203" pitchFamily="34" charset="0"/>
              </a:defRPr>
            </a:lvl1pPr>
          </a:lstStyle>
          <a:p>
            <a:pPr lvl="0"/>
            <a:r>
              <a:rPr lang="en-US" dirty="0"/>
              <a:t>Agenda Item </a:t>
            </a:r>
            <a:r>
              <a:rPr lang="ru-RU" dirty="0"/>
              <a:t>2</a:t>
            </a:r>
          </a:p>
        </p:txBody>
      </p:sp>
      <p:sp>
        <p:nvSpPr>
          <p:cNvPr id="33" name="Text Placeholder 2"/>
          <p:cNvSpPr>
            <a:spLocks noGrp="1"/>
          </p:cNvSpPr>
          <p:nvPr>
            <p:ph type="body" sz="quarter" idx="26" hasCustomPrompt="1"/>
          </p:nvPr>
        </p:nvSpPr>
        <p:spPr>
          <a:xfrm>
            <a:off x="6191352" y="2141091"/>
            <a:ext cx="1622419" cy="321605"/>
          </a:xfrm>
        </p:spPr>
        <p:txBody>
          <a:bodyPr lIns="0" anchor="b">
            <a:noAutofit/>
          </a:bodyPr>
          <a:lstStyle>
            <a:lvl1pPr algn="l">
              <a:lnSpc>
                <a:spcPct val="100000"/>
              </a:lnSpc>
              <a:defRPr sz="2400" u="none" spc="-300">
                <a:solidFill>
                  <a:srgbClr val="00A88E"/>
                </a:solidFill>
                <a:latin typeface="Kaspersky Sans Beta" panose="020B0603050101040103" pitchFamily="34" charset="0"/>
                <a:cs typeface="Segoe UI Semibold" panose="020B0702040204020203" pitchFamily="34" charset="0"/>
              </a:defRPr>
            </a:lvl1pPr>
          </a:lstStyle>
          <a:p>
            <a:pPr lvl="0"/>
            <a:r>
              <a:rPr lang="ru-RU" dirty="0"/>
              <a:t>__________</a:t>
            </a:r>
          </a:p>
        </p:txBody>
      </p:sp>
      <p:sp>
        <p:nvSpPr>
          <p:cNvPr id="34" name="Text Placeholder 2"/>
          <p:cNvSpPr>
            <a:spLocks noGrp="1"/>
          </p:cNvSpPr>
          <p:nvPr>
            <p:ph type="body" sz="quarter" idx="27" hasCustomPrompt="1"/>
          </p:nvPr>
        </p:nvSpPr>
        <p:spPr>
          <a:xfrm>
            <a:off x="6191352" y="2615303"/>
            <a:ext cx="5111231" cy="502647"/>
          </a:xfrm>
        </p:spPr>
        <p:txBody>
          <a:bodyPr lIns="0" anchor="t">
            <a:noAutofit/>
          </a:bodyPr>
          <a:lstStyle>
            <a:lvl1pPr algn="l">
              <a:lnSpc>
                <a:spcPct val="100000"/>
              </a:lnSpc>
              <a:defRPr sz="2400" u="none">
                <a:solidFill>
                  <a:srgbClr val="67D3C2"/>
                </a:solidFill>
                <a:latin typeface="Kaspersky Sans Beta" panose="020B0603050101040103" pitchFamily="34" charset="0"/>
                <a:cs typeface="Segoe UI Semibold" panose="020B0702040204020203" pitchFamily="34" charset="0"/>
              </a:defRPr>
            </a:lvl1pPr>
          </a:lstStyle>
          <a:p>
            <a:pPr lvl="0"/>
            <a:r>
              <a:rPr lang="en-US" dirty="0"/>
              <a:t>Agenda Item </a:t>
            </a:r>
            <a:r>
              <a:rPr lang="ru-RU" dirty="0"/>
              <a:t>3</a:t>
            </a:r>
          </a:p>
        </p:txBody>
      </p:sp>
      <p:sp>
        <p:nvSpPr>
          <p:cNvPr id="35" name="Text Placeholder 2"/>
          <p:cNvSpPr>
            <a:spLocks noGrp="1"/>
          </p:cNvSpPr>
          <p:nvPr>
            <p:ph type="body" sz="quarter" idx="28" hasCustomPrompt="1"/>
          </p:nvPr>
        </p:nvSpPr>
        <p:spPr>
          <a:xfrm>
            <a:off x="6191352" y="3117949"/>
            <a:ext cx="1622419" cy="321605"/>
          </a:xfrm>
        </p:spPr>
        <p:txBody>
          <a:bodyPr lIns="0" anchor="b">
            <a:noAutofit/>
          </a:bodyPr>
          <a:lstStyle>
            <a:lvl1pPr algn="l">
              <a:lnSpc>
                <a:spcPct val="100000"/>
              </a:lnSpc>
              <a:defRPr sz="2400" u="none" spc="-300">
                <a:solidFill>
                  <a:srgbClr val="00A88E"/>
                </a:solidFill>
                <a:latin typeface="Kaspersky Sans Beta" panose="020B0603050101040103" pitchFamily="34" charset="0"/>
                <a:cs typeface="Segoe UI Semibold" panose="020B0702040204020203" pitchFamily="34" charset="0"/>
              </a:defRPr>
            </a:lvl1pPr>
          </a:lstStyle>
          <a:p>
            <a:pPr lvl="0"/>
            <a:r>
              <a:rPr lang="ru-RU" dirty="0"/>
              <a:t>__________</a:t>
            </a:r>
          </a:p>
        </p:txBody>
      </p:sp>
      <p:sp>
        <p:nvSpPr>
          <p:cNvPr id="36" name="Text Placeholder 2"/>
          <p:cNvSpPr>
            <a:spLocks noGrp="1"/>
          </p:cNvSpPr>
          <p:nvPr>
            <p:ph type="body" sz="quarter" idx="29" hasCustomPrompt="1"/>
          </p:nvPr>
        </p:nvSpPr>
        <p:spPr>
          <a:xfrm>
            <a:off x="6191352" y="3592161"/>
            <a:ext cx="5111231" cy="502647"/>
          </a:xfrm>
        </p:spPr>
        <p:txBody>
          <a:bodyPr lIns="0" anchor="t">
            <a:noAutofit/>
          </a:bodyPr>
          <a:lstStyle>
            <a:lvl1pPr algn="l">
              <a:lnSpc>
                <a:spcPct val="100000"/>
              </a:lnSpc>
              <a:defRPr sz="2400" u="none">
                <a:solidFill>
                  <a:srgbClr val="67D3C2"/>
                </a:solidFill>
                <a:latin typeface="Kaspersky Sans Beta" panose="020B0603050101040103" pitchFamily="34" charset="0"/>
                <a:cs typeface="Segoe UI Semibold" panose="020B0702040204020203" pitchFamily="34" charset="0"/>
              </a:defRPr>
            </a:lvl1pPr>
          </a:lstStyle>
          <a:p>
            <a:pPr lvl="0"/>
            <a:r>
              <a:rPr lang="en-US" dirty="0"/>
              <a:t>Agenda Item </a:t>
            </a:r>
            <a:r>
              <a:rPr lang="ru-RU" dirty="0"/>
              <a:t>4</a:t>
            </a:r>
          </a:p>
        </p:txBody>
      </p:sp>
      <p:sp>
        <p:nvSpPr>
          <p:cNvPr id="37" name="Text Placeholder 2"/>
          <p:cNvSpPr>
            <a:spLocks noGrp="1"/>
          </p:cNvSpPr>
          <p:nvPr>
            <p:ph type="body" sz="quarter" idx="30" hasCustomPrompt="1"/>
          </p:nvPr>
        </p:nvSpPr>
        <p:spPr>
          <a:xfrm>
            <a:off x="6191352" y="4094807"/>
            <a:ext cx="1622419" cy="321605"/>
          </a:xfrm>
        </p:spPr>
        <p:txBody>
          <a:bodyPr lIns="0" anchor="b">
            <a:noAutofit/>
          </a:bodyPr>
          <a:lstStyle>
            <a:lvl1pPr algn="l">
              <a:lnSpc>
                <a:spcPct val="100000"/>
              </a:lnSpc>
              <a:defRPr sz="2400" u="none" spc="-300">
                <a:solidFill>
                  <a:srgbClr val="00A88E"/>
                </a:solidFill>
                <a:latin typeface="Kaspersky Sans Beta" panose="020B0603050101040103" pitchFamily="34" charset="0"/>
                <a:cs typeface="Segoe UI Semibold" panose="020B0702040204020203" pitchFamily="34" charset="0"/>
              </a:defRPr>
            </a:lvl1pPr>
          </a:lstStyle>
          <a:p>
            <a:pPr lvl="0"/>
            <a:r>
              <a:rPr lang="ru-RU" dirty="0"/>
              <a:t>__________</a:t>
            </a:r>
          </a:p>
        </p:txBody>
      </p:sp>
      <p:sp>
        <p:nvSpPr>
          <p:cNvPr id="38" name="Text Placeholder 2"/>
          <p:cNvSpPr>
            <a:spLocks noGrp="1"/>
          </p:cNvSpPr>
          <p:nvPr>
            <p:ph type="body" sz="quarter" idx="31" hasCustomPrompt="1"/>
          </p:nvPr>
        </p:nvSpPr>
        <p:spPr>
          <a:xfrm>
            <a:off x="6191352" y="4569019"/>
            <a:ext cx="5111231" cy="502647"/>
          </a:xfrm>
        </p:spPr>
        <p:txBody>
          <a:bodyPr lIns="0" anchor="t">
            <a:noAutofit/>
          </a:bodyPr>
          <a:lstStyle>
            <a:lvl1pPr algn="l">
              <a:lnSpc>
                <a:spcPct val="100000"/>
              </a:lnSpc>
              <a:defRPr sz="2400" u="none">
                <a:solidFill>
                  <a:srgbClr val="67D3C2"/>
                </a:solidFill>
                <a:latin typeface="Kaspersky Sans Beta" panose="020B0603050101040103" pitchFamily="34" charset="0"/>
                <a:cs typeface="Segoe UI Semibold" panose="020B0702040204020203" pitchFamily="34" charset="0"/>
              </a:defRPr>
            </a:lvl1pPr>
          </a:lstStyle>
          <a:p>
            <a:pPr lvl="0"/>
            <a:r>
              <a:rPr lang="en-US" dirty="0"/>
              <a:t>Agenda Item </a:t>
            </a:r>
            <a:r>
              <a:rPr lang="ru-RU" dirty="0"/>
              <a:t>5</a:t>
            </a:r>
          </a:p>
        </p:txBody>
      </p:sp>
      <p:sp>
        <p:nvSpPr>
          <p:cNvPr id="39" name="Text Placeholder 2"/>
          <p:cNvSpPr>
            <a:spLocks noGrp="1"/>
          </p:cNvSpPr>
          <p:nvPr>
            <p:ph type="body" sz="quarter" idx="32" hasCustomPrompt="1"/>
          </p:nvPr>
        </p:nvSpPr>
        <p:spPr>
          <a:xfrm>
            <a:off x="6191352" y="5071665"/>
            <a:ext cx="1622419" cy="321605"/>
          </a:xfrm>
        </p:spPr>
        <p:txBody>
          <a:bodyPr lIns="0" anchor="b">
            <a:noAutofit/>
          </a:bodyPr>
          <a:lstStyle>
            <a:lvl1pPr algn="l">
              <a:lnSpc>
                <a:spcPct val="100000"/>
              </a:lnSpc>
              <a:defRPr sz="2400" u="none" spc="-300">
                <a:solidFill>
                  <a:srgbClr val="00A88E"/>
                </a:solidFill>
                <a:latin typeface="Kaspersky Sans Beta" panose="020B0603050101040103" pitchFamily="34" charset="0"/>
                <a:cs typeface="Segoe UI Semibold" panose="020B0702040204020203" pitchFamily="34" charset="0"/>
              </a:defRPr>
            </a:lvl1pPr>
          </a:lstStyle>
          <a:p>
            <a:pPr lvl="0"/>
            <a:r>
              <a:rPr lang="ru-RU" dirty="0"/>
              <a:t>__________</a:t>
            </a:r>
          </a:p>
        </p:txBody>
      </p:sp>
      <p:sp>
        <p:nvSpPr>
          <p:cNvPr id="40" name="Text Placeholder 2"/>
          <p:cNvSpPr>
            <a:spLocks noGrp="1"/>
          </p:cNvSpPr>
          <p:nvPr>
            <p:ph type="body" sz="quarter" idx="33" hasCustomPrompt="1"/>
          </p:nvPr>
        </p:nvSpPr>
        <p:spPr>
          <a:xfrm>
            <a:off x="6191352" y="5545877"/>
            <a:ext cx="5111231" cy="502647"/>
          </a:xfrm>
        </p:spPr>
        <p:txBody>
          <a:bodyPr lIns="0" anchor="t">
            <a:noAutofit/>
          </a:bodyPr>
          <a:lstStyle>
            <a:lvl1pPr algn="l">
              <a:lnSpc>
                <a:spcPct val="100000"/>
              </a:lnSpc>
              <a:defRPr sz="2400" u="none">
                <a:solidFill>
                  <a:srgbClr val="67D3C2"/>
                </a:solidFill>
                <a:latin typeface="Kaspersky Sans Beta" panose="020B0603050101040103" pitchFamily="34" charset="0"/>
                <a:cs typeface="Segoe UI Semibold" panose="020B0702040204020203" pitchFamily="34" charset="0"/>
              </a:defRPr>
            </a:lvl1pPr>
          </a:lstStyle>
          <a:p>
            <a:pPr lvl="0"/>
            <a:r>
              <a:rPr lang="en-US" dirty="0"/>
              <a:t>Agenda Item </a:t>
            </a:r>
            <a:r>
              <a:rPr lang="ru-RU" dirty="0"/>
              <a:t>6</a:t>
            </a:r>
          </a:p>
        </p:txBody>
      </p:sp>
      <p:sp>
        <p:nvSpPr>
          <p:cNvPr id="41" name="Text Placeholder 2"/>
          <p:cNvSpPr>
            <a:spLocks noGrp="1"/>
          </p:cNvSpPr>
          <p:nvPr>
            <p:ph type="body" sz="quarter" idx="34" hasCustomPrompt="1"/>
          </p:nvPr>
        </p:nvSpPr>
        <p:spPr>
          <a:xfrm>
            <a:off x="6191352" y="6048523"/>
            <a:ext cx="1622419" cy="321605"/>
          </a:xfrm>
        </p:spPr>
        <p:txBody>
          <a:bodyPr lIns="0" anchor="b">
            <a:noAutofit/>
          </a:bodyPr>
          <a:lstStyle>
            <a:lvl1pPr algn="l">
              <a:lnSpc>
                <a:spcPct val="100000"/>
              </a:lnSpc>
              <a:defRPr sz="2400" u="none" spc="-300">
                <a:solidFill>
                  <a:srgbClr val="00A88E"/>
                </a:solidFill>
                <a:latin typeface="Kaspersky Sans Beta" panose="020B0603050101040103" pitchFamily="34" charset="0"/>
                <a:cs typeface="Segoe UI Semibold" panose="020B0702040204020203" pitchFamily="34" charset="0"/>
              </a:defRPr>
            </a:lvl1pPr>
          </a:lstStyle>
          <a:p>
            <a:pPr lvl="0"/>
            <a:r>
              <a:rPr lang="ru-RU" dirty="0"/>
              <a:t>__________</a:t>
            </a:r>
          </a:p>
        </p:txBody>
      </p:sp>
    </p:spTree>
    <p:extLst>
      <p:ext uri="{BB962C8B-B14F-4D97-AF65-F5344CB8AC3E}">
        <p14:creationId xmlns:p14="http://schemas.microsoft.com/office/powerpoint/2010/main" val="1888808944"/>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preserve="1" userDrawn="1">
  <p:cSld name="text">
    <p:bg>
      <p:bgPr>
        <a:solidFill>
          <a:schemeClr val="bg1"/>
        </a:solidFill>
        <a:effectLst/>
      </p:bgPr>
    </p:bg>
    <p:spTree>
      <p:nvGrpSpPr>
        <p:cNvPr id="1" name=""/>
        <p:cNvGrpSpPr/>
        <p:nvPr/>
      </p:nvGrpSpPr>
      <p:grpSpPr>
        <a:xfrm>
          <a:off x="0" y="0"/>
          <a:ext cx="0" cy="0"/>
          <a:chOff x="0" y="0"/>
          <a:chExt cx="0" cy="0"/>
        </a:xfrm>
      </p:grpSpPr>
      <p:sp>
        <p:nvSpPr>
          <p:cNvPr id="8" name="Text Placeholder 3"/>
          <p:cNvSpPr>
            <a:spLocks noGrp="1"/>
          </p:cNvSpPr>
          <p:nvPr>
            <p:ph type="body" sz="quarter" idx="10" hasCustomPrompt="1"/>
          </p:nvPr>
        </p:nvSpPr>
        <p:spPr>
          <a:xfrm>
            <a:off x="833796" y="616571"/>
            <a:ext cx="10440000" cy="707886"/>
          </a:xfrm>
        </p:spPr>
        <p:txBody>
          <a:bodyPr lIns="0" anchor="t">
            <a:spAutoFit/>
          </a:bodyPr>
          <a:lstStyle>
            <a:lvl1pPr algn="l">
              <a:lnSpc>
                <a:spcPct val="100000"/>
              </a:lnSpc>
              <a:defRPr sz="4000" baseline="0">
                <a:solidFill>
                  <a:schemeClr val="tx1"/>
                </a:solidFill>
                <a:latin typeface="Kaspersky Sans Beta" panose="020B0603050101040103" pitchFamily="34" charset="0"/>
                <a:cs typeface="Segoe UI Semibold" panose="020B0702040204020203" pitchFamily="34" charset="0"/>
              </a:defRPr>
            </a:lvl1pPr>
          </a:lstStyle>
          <a:p>
            <a:pPr lvl="0"/>
            <a:r>
              <a:rPr lang="en-US" dirty="0"/>
              <a:t>Chapter Title</a:t>
            </a:r>
            <a:endParaRPr lang="ru-RU" dirty="0"/>
          </a:p>
        </p:txBody>
      </p:sp>
      <p:sp>
        <p:nvSpPr>
          <p:cNvPr id="6" name="Footer Placeholder 4"/>
          <p:cNvSpPr>
            <a:spLocks noGrp="1"/>
          </p:cNvSpPr>
          <p:nvPr>
            <p:ph type="ftr" sz="quarter" idx="3"/>
          </p:nvPr>
        </p:nvSpPr>
        <p:spPr>
          <a:xfrm>
            <a:off x="833796" y="5849256"/>
            <a:ext cx="10440000" cy="390973"/>
          </a:xfrm>
          <a:prstGeom prst="rect">
            <a:avLst/>
          </a:prstGeom>
        </p:spPr>
        <p:txBody>
          <a:bodyPr vert="horz" lIns="0" tIns="45720" rIns="91440" bIns="45720" rtlCol="0" anchor="b"/>
          <a:lstStyle>
            <a:lvl1pPr algn="l">
              <a:defRPr sz="1200">
                <a:solidFill>
                  <a:schemeClr val="tx1"/>
                </a:solidFill>
                <a:latin typeface="Kaspersky Sans Beta Light" panose="020B0303050101040103" pitchFamily="34" charset="0"/>
                <a:cs typeface="Segoe UI" panose="020B0502040204020203"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a:ln>
                  <a:noFill/>
                </a:ln>
                <a:solidFill>
                  <a:prstClr val="black"/>
                </a:solidFill>
                <a:effectLst/>
                <a:uLnTx/>
                <a:uFillTx/>
                <a:latin typeface="Kaspersky Sans Beta Light" panose="020B0303050101040103" pitchFamily="34" charset="0"/>
                <a:ea typeface="+mn-ea"/>
                <a:cs typeface="Segoe UI" panose="020B0502040204020203" pitchFamily="34" charset="0"/>
              </a:rPr>
              <a:t>Kaspersky | Lorem ipsum dolor sit amet</a:t>
            </a:r>
            <a:endParaRPr kumimoji="0" lang="ru-RU" sz="1200" b="0" i="0" u="none" strike="noStrike" kern="1200" cap="none" spc="0" normalizeH="0" baseline="0" noProof="0" dirty="0">
              <a:ln>
                <a:noFill/>
              </a:ln>
              <a:solidFill>
                <a:prstClr val="black"/>
              </a:solidFill>
              <a:effectLst/>
              <a:uLnTx/>
              <a:uFillTx/>
              <a:ea typeface="+mn-ea"/>
              <a:cs typeface="Segoe UI" panose="020B0502040204020203" pitchFamily="34" charset="0"/>
            </a:endParaRPr>
          </a:p>
        </p:txBody>
      </p:sp>
      <p:sp>
        <p:nvSpPr>
          <p:cNvPr id="3" name="Text Placeholder 2"/>
          <p:cNvSpPr>
            <a:spLocks noGrp="1"/>
          </p:cNvSpPr>
          <p:nvPr>
            <p:ph type="body" sz="quarter" idx="11" hasCustomPrompt="1"/>
          </p:nvPr>
        </p:nvSpPr>
        <p:spPr>
          <a:xfrm>
            <a:off x="833796" y="1727200"/>
            <a:ext cx="10440629" cy="3802063"/>
          </a:xfrm>
        </p:spPr>
        <p:txBody>
          <a:bodyPr lIns="0">
            <a:normAutofit/>
          </a:bodyPr>
          <a:lstStyle>
            <a:lvl1pPr algn="l">
              <a:lnSpc>
                <a:spcPct val="100000"/>
              </a:lnSpc>
              <a:defRPr sz="2400">
                <a:latin typeface="Kaspersky Sans Beta Light" panose="020B0303050101040103" pitchFamily="34" charset="0"/>
              </a:defRPr>
            </a:lvl1pPr>
          </a:lstStyle>
          <a:p>
            <a:pPr lvl="0"/>
            <a:r>
              <a:rPr lang="en-US" dirty="0"/>
              <a:t>Simple text</a:t>
            </a:r>
            <a:endParaRPr lang="ru-RU" dirty="0"/>
          </a:p>
        </p:txBody>
      </p:sp>
    </p:spTree>
    <p:extLst>
      <p:ext uri="{BB962C8B-B14F-4D97-AF65-F5344CB8AC3E}">
        <p14:creationId xmlns:p14="http://schemas.microsoft.com/office/powerpoint/2010/main" val="3028260110"/>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userDrawn="1">
  <p:cSld name="big statement">
    <p:bg>
      <p:bgPr>
        <a:solidFill>
          <a:schemeClr val="bg1"/>
        </a:solidFill>
        <a:effectLst/>
      </p:bgPr>
    </p:bg>
    <p:spTree>
      <p:nvGrpSpPr>
        <p:cNvPr id="1" name=""/>
        <p:cNvGrpSpPr/>
        <p:nvPr/>
      </p:nvGrpSpPr>
      <p:grpSpPr>
        <a:xfrm>
          <a:off x="0" y="0"/>
          <a:ext cx="0" cy="0"/>
          <a:chOff x="0" y="0"/>
          <a:chExt cx="0" cy="0"/>
        </a:xfrm>
      </p:grpSpPr>
      <p:sp>
        <p:nvSpPr>
          <p:cNvPr id="5" name="Rectangle 4"/>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Text Placeholder 3"/>
          <p:cNvSpPr>
            <a:spLocks noGrp="1"/>
          </p:cNvSpPr>
          <p:nvPr>
            <p:ph type="body" sz="quarter" idx="10" hasCustomPrompt="1"/>
          </p:nvPr>
        </p:nvSpPr>
        <p:spPr>
          <a:xfrm>
            <a:off x="833796" y="616571"/>
            <a:ext cx="10440000" cy="707886"/>
          </a:xfrm>
        </p:spPr>
        <p:txBody>
          <a:bodyPr lIns="0" anchor="t">
            <a:spAutoFit/>
          </a:bodyPr>
          <a:lstStyle>
            <a:lvl1pPr algn="l">
              <a:lnSpc>
                <a:spcPct val="100000"/>
              </a:lnSpc>
              <a:defRPr sz="4000" baseline="0">
                <a:solidFill>
                  <a:schemeClr val="bg1"/>
                </a:solidFill>
                <a:latin typeface="Kaspersky Sans Beta" panose="020B0603050101040103" pitchFamily="34" charset="0"/>
                <a:cs typeface="Segoe UI Semibold" panose="020B0702040204020203" pitchFamily="34" charset="0"/>
              </a:defRPr>
            </a:lvl1pPr>
          </a:lstStyle>
          <a:p>
            <a:pPr lvl="0"/>
            <a:r>
              <a:rPr lang="en-US" dirty="0"/>
              <a:t>Chapter Title</a:t>
            </a:r>
            <a:endParaRPr lang="ru-RU" dirty="0"/>
          </a:p>
        </p:txBody>
      </p:sp>
      <p:sp>
        <p:nvSpPr>
          <p:cNvPr id="6" name="Footer Placeholder 4"/>
          <p:cNvSpPr>
            <a:spLocks noGrp="1"/>
          </p:cNvSpPr>
          <p:nvPr>
            <p:ph type="ftr" sz="quarter" idx="3"/>
          </p:nvPr>
        </p:nvSpPr>
        <p:spPr>
          <a:xfrm>
            <a:off x="833796" y="5849256"/>
            <a:ext cx="10440000" cy="390973"/>
          </a:xfrm>
          <a:prstGeom prst="rect">
            <a:avLst/>
          </a:prstGeom>
        </p:spPr>
        <p:txBody>
          <a:bodyPr vert="horz" lIns="0" tIns="45720" rIns="91440" bIns="45720" rtlCol="0" anchor="b"/>
          <a:lstStyle>
            <a:lvl1pPr algn="l">
              <a:defRPr sz="1200">
                <a:solidFill>
                  <a:schemeClr val="bg1"/>
                </a:solidFill>
                <a:latin typeface="Kaspersky Sans Beta Light" panose="020B0303050101040103" pitchFamily="34" charset="0"/>
                <a:cs typeface="Segoe UI" panose="020B0502040204020203"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a:ln>
                  <a:noFill/>
                </a:ln>
                <a:solidFill>
                  <a:prstClr val="white"/>
                </a:solidFill>
                <a:effectLst/>
                <a:uLnTx/>
                <a:uFillTx/>
                <a:latin typeface="Kaspersky Sans Beta Light" panose="020B0303050101040103" pitchFamily="34" charset="0"/>
                <a:ea typeface="+mn-ea"/>
                <a:cs typeface="Segoe UI" panose="020B0502040204020203" pitchFamily="34" charset="0"/>
              </a:rPr>
              <a:t>Kaspersky | Lorem ipsum dolor sit amet</a:t>
            </a:r>
            <a:endParaRPr kumimoji="0" lang="ru-RU" sz="1200" b="0" i="0" u="none" strike="noStrike" kern="1200" cap="none" spc="0" normalizeH="0" baseline="0" noProof="0" dirty="0">
              <a:ln>
                <a:noFill/>
              </a:ln>
              <a:solidFill>
                <a:prstClr val="white"/>
              </a:solidFill>
              <a:effectLst/>
              <a:uLnTx/>
              <a:uFillTx/>
              <a:ea typeface="+mn-ea"/>
              <a:cs typeface="Segoe UI" panose="020B0502040204020203" pitchFamily="34" charset="0"/>
            </a:endParaRPr>
          </a:p>
        </p:txBody>
      </p:sp>
      <p:sp>
        <p:nvSpPr>
          <p:cNvPr id="3" name="Text Placeholder 2"/>
          <p:cNvSpPr>
            <a:spLocks noGrp="1"/>
          </p:cNvSpPr>
          <p:nvPr>
            <p:ph type="body" sz="quarter" idx="11" hasCustomPrompt="1"/>
          </p:nvPr>
        </p:nvSpPr>
        <p:spPr>
          <a:xfrm>
            <a:off x="833796" y="1727200"/>
            <a:ext cx="10440629" cy="3802063"/>
          </a:xfrm>
        </p:spPr>
        <p:txBody>
          <a:bodyPr lIns="0">
            <a:normAutofit/>
          </a:bodyPr>
          <a:lstStyle>
            <a:lvl1pPr algn="l">
              <a:lnSpc>
                <a:spcPts val="6000"/>
              </a:lnSpc>
              <a:defRPr sz="6000" baseline="0">
                <a:solidFill>
                  <a:schemeClr val="bg1"/>
                </a:solidFill>
                <a:latin typeface="Kaspersky Sans Beta" panose="020B0603050101040103" pitchFamily="34" charset="0"/>
                <a:cs typeface="Segoe UI Semibold" panose="020B0702040204020203" pitchFamily="34" charset="0"/>
              </a:defRPr>
            </a:lvl1pPr>
          </a:lstStyle>
          <a:p>
            <a:pPr lvl="0"/>
            <a:r>
              <a:rPr lang="en-US" dirty="0"/>
              <a:t>Big statement</a:t>
            </a:r>
            <a:endParaRPr lang="ru-RU" dirty="0"/>
          </a:p>
        </p:txBody>
      </p:sp>
    </p:spTree>
    <p:extLst>
      <p:ext uri="{BB962C8B-B14F-4D97-AF65-F5344CB8AC3E}">
        <p14:creationId xmlns:p14="http://schemas.microsoft.com/office/powerpoint/2010/main" val="2141784491"/>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preserve="1" userDrawn="1">
  <p:cSld name="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 Placeholder 3"/>
          <p:cNvSpPr>
            <a:spLocks noGrp="1"/>
          </p:cNvSpPr>
          <p:nvPr>
            <p:ph type="body" sz="quarter" idx="10" hasCustomPrompt="1"/>
          </p:nvPr>
        </p:nvSpPr>
        <p:spPr>
          <a:xfrm>
            <a:off x="833796" y="616571"/>
            <a:ext cx="10440000" cy="707886"/>
          </a:xfrm>
        </p:spPr>
        <p:txBody>
          <a:bodyPr lIns="0" anchor="t">
            <a:spAutoFit/>
          </a:bodyPr>
          <a:lstStyle>
            <a:lvl1pPr algn="l">
              <a:lnSpc>
                <a:spcPct val="100000"/>
              </a:lnSpc>
              <a:defRPr sz="4000" baseline="0">
                <a:solidFill>
                  <a:schemeClr val="tx1"/>
                </a:solidFill>
                <a:latin typeface="Kaspersky Sans Beta" panose="020B0603050101040103" pitchFamily="34" charset="0"/>
                <a:cs typeface="Segoe UI Semibold" panose="020B0702040204020203" pitchFamily="34" charset="0"/>
              </a:defRPr>
            </a:lvl1pPr>
          </a:lstStyle>
          <a:p>
            <a:pPr lvl="0"/>
            <a:r>
              <a:rPr lang="en-US" dirty="0"/>
              <a:t>Chapter Title</a:t>
            </a:r>
            <a:endParaRPr lang="ru-RU" dirty="0"/>
          </a:p>
        </p:txBody>
      </p:sp>
      <p:sp>
        <p:nvSpPr>
          <p:cNvPr id="11" name="Text Placeholder 2"/>
          <p:cNvSpPr>
            <a:spLocks noGrp="1"/>
          </p:cNvSpPr>
          <p:nvPr>
            <p:ph type="body" sz="quarter" idx="11" hasCustomPrompt="1"/>
          </p:nvPr>
        </p:nvSpPr>
        <p:spPr>
          <a:xfrm>
            <a:off x="833797" y="1324457"/>
            <a:ext cx="5291582" cy="4524798"/>
          </a:xfrm>
        </p:spPr>
        <p:txBody>
          <a:bodyPr lIns="0" anchor="ctr">
            <a:normAutofit/>
          </a:bodyPr>
          <a:lstStyle>
            <a:lvl1pPr algn="l">
              <a:lnSpc>
                <a:spcPts val="6000"/>
              </a:lnSpc>
              <a:defRPr sz="6000" baseline="0">
                <a:solidFill>
                  <a:schemeClr val="tx1"/>
                </a:solidFill>
                <a:latin typeface="Kaspersky Sans Beta" panose="020B0603050101040103" pitchFamily="34" charset="0"/>
                <a:cs typeface="Segoe UI Semibold" panose="020B0702040204020203" pitchFamily="34" charset="0"/>
              </a:defRPr>
            </a:lvl1pPr>
          </a:lstStyle>
          <a:p>
            <a:pPr lvl="0"/>
            <a:r>
              <a:rPr lang="en-US" dirty="0"/>
              <a:t>Big statement</a:t>
            </a:r>
            <a:endParaRPr lang="ru-RU" dirty="0"/>
          </a:p>
        </p:txBody>
      </p:sp>
      <p:sp>
        <p:nvSpPr>
          <p:cNvPr id="12" name="Footer Placeholder 4"/>
          <p:cNvSpPr>
            <a:spLocks noGrp="1"/>
          </p:cNvSpPr>
          <p:nvPr>
            <p:ph type="ftr" sz="quarter" idx="3"/>
          </p:nvPr>
        </p:nvSpPr>
        <p:spPr>
          <a:xfrm>
            <a:off x="833796" y="5849256"/>
            <a:ext cx="10440000" cy="390973"/>
          </a:xfrm>
          <a:prstGeom prst="rect">
            <a:avLst/>
          </a:prstGeom>
        </p:spPr>
        <p:txBody>
          <a:bodyPr vert="horz" lIns="0" tIns="45720" rIns="91440" bIns="45720" rtlCol="0" anchor="b"/>
          <a:lstStyle>
            <a:lvl1pPr algn="l">
              <a:defRPr sz="1200">
                <a:solidFill>
                  <a:schemeClr val="tx1"/>
                </a:solidFill>
                <a:latin typeface="Kaspersky Sans Beta Light" panose="020B0303050101040103" pitchFamily="34" charset="0"/>
                <a:cs typeface="Segoe UI" panose="020B0502040204020203"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a:ln>
                  <a:noFill/>
                </a:ln>
                <a:solidFill>
                  <a:prstClr val="black"/>
                </a:solidFill>
                <a:effectLst/>
                <a:uLnTx/>
                <a:uFillTx/>
                <a:latin typeface="Kaspersky Sans Beta Light" panose="020B0303050101040103" pitchFamily="34" charset="0"/>
                <a:ea typeface="+mn-ea"/>
                <a:cs typeface="Segoe UI" panose="020B0502040204020203" pitchFamily="34" charset="0"/>
              </a:rPr>
              <a:t>Kaspersky | Lorem ipsum dolor sit amet</a:t>
            </a:r>
            <a:endParaRPr kumimoji="0" lang="ru-RU" sz="1200" b="0" i="0" u="none" strike="noStrike" kern="1200" cap="none" spc="0" normalizeH="0" baseline="0" noProof="0" dirty="0">
              <a:ln>
                <a:noFill/>
              </a:ln>
              <a:solidFill>
                <a:prstClr val="black"/>
              </a:solidFill>
              <a:effectLst/>
              <a:uLnTx/>
              <a:uFillTx/>
              <a:ea typeface="+mn-ea"/>
              <a:cs typeface="Segoe UI" panose="020B0502040204020203" pitchFamily="34" charset="0"/>
            </a:endParaRPr>
          </a:p>
        </p:txBody>
      </p:sp>
    </p:spTree>
    <p:extLst>
      <p:ext uri="{BB962C8B-B14F-4D97-AF65-F5344CB8AC3E}">
        <p14:creationId xmlns:p14="http://schemas.microsoft.com/office/powerpoint/2010/main" val="2971084136"/>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preserve="1" userDrawn="1">
  <p:cSld name="big imag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0" y="0"/>
            <a:ext cx="12192000" cy="6858000"/>
          </a:xfrm>
          <a:noFill/>
        </p:spPr>
        <p:txBody>
          <a:bodyPr/>
          <a:lstStyle>
            <a:lvl1pPr>
              <a:defRPr/>
            </a:lvl1pPr>
          </a:lstStyle>
          <a:p>
            <a:endParaRPr lang="ru-RU" dirty="0"/>
          </a:p>
        </p:txBody>
      </p:sp>
    </p:spTree>
    <p:extLst>
      <p:ext uri="{BB962C8B-B14F-4D97-AF65-F5344CB8AC3E}">
        <p14:creationId xmlns:p14="http://schemas.microsoft.com/office/powerpoint/2010/main" val="2020320077"/>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preserve="1" userDrawn="1">
  <p:cSld name="split">
    <p:bg>
      <p:bgPr>
        <a:solidFill>
          <a:schemeClr val="bg1"/>
        </a:solidFill>
        <a:effectLst/>
      </p:bgPr>
    </p:bg>
    <p:spTree>
      <p:nvGrpSpPr>
        <p:cNvPr id="1" name=""/>
        <p:cNvGrpSpPr/>
        <p:nvPr/>
      </p:nvGrpSpPr>
      <p:grpSpPr>
        <a:xfrm>
          <a:off x="0" y="0"/>
          <a:ext cx="0" cy="0"/>
          <a:chOff x="0" y="0"/>
          <a:chExt cx="0" cy="0"/>
        </a:xfrm>
      </p:grpSpPr>
      <p:sp>
        <p:nvSpPr>
          <p:cNvPr id="9" name="Rectangle 8"/>
          <p:cNvSpPr/>
          <p:nvPr userDrawn="1"/>
        </p:nvSpPr>
        <p:spPr>
          <a:xfrm>
            <a:off x="0" y="0"/>
            <a:ext cx="6108700"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 Placeholder 2"/>
          <p:cNvSpPr>
            <a:spLocks noGrp="1"/>
          </p:cNvSpPr>
          <p:nvPr>
            <p:ph type="body" sz="quarter" idx="11" hasCustomPrompt="1"/>
          </p:nvPr>
        </p:nvSpPr>
        <p:spPr>
          <a:xfrm>
            <a:off x="833797" y="0"/>
            <a:ext cx="4398603" cy="6858000"/>
          </a:xfrm>
        </p:spPr>
        <p:txBody>
          <a:bodyPr lIns="0" anchor="ctr">
            <a:normAutofit/>
          </a:bodyPr>
          <a:lstStyle>
            <a:lvl1pPr algn="l">
              <a:lnSpc>
                <a:spcPts val="6000"/>
              </a:lnSpc>
              <a:defRPr sz="6000" baseline="0">
                <a:solidFill>
                  <a:schemeClr val="bg1"/>
                </a:solidFill>
                <a:latin typeface="Kaspersky Sans Beta" panose="020B0603050101040103" pitchFamily="34" charset="0"/>
                <a:cs typeface="Segoe UI Semibold" panose="020B0702040204020203" pitchFamily="34" charset="0"/>
              </a:defRPr>
            </a:lvl1pPr>
          </a:lstStyle>
          <a:p>
            <a:pPr lvl="0"/>
            <a:r>
              <a:rPr lang="en-US" dirty="0"/>
              <a:t>Big statement</a:t>
            </a:r>
            <a:endParaRPr lang="ru-RU" dirty="0"/>
          </a:p>
        </p:txBody>
      </p:sp>
      <p:sp>
        <p:nvSpPr>
          <p:cNvPr id="4" name="Picture Placeholder 3"/>
          <p:cNvSpPr>
            <a:spLocks noGrp="1"/>
          </p:cNvSpPr>
          <p:nvPr>
            <p:ph type="pic" sz="quarter" idx="12"/>
          </p:nvPr>
        </p:nvSpPr>
        <p:spPr>
          <a:xfrm>
            <a:off x="6108700" y="0"/>
            <a:ext cx="6083300" cy="6858000"/>
          </a:xfrm>
        </p:spPr>
        <p:txBody>
          <a:bodyPr/>
          <a:lstStyle>
            <a:lvl1pPr>
              <a:defRPr/>
            </a:lvl1pPr>
          </a:lstStyle>
          <a:p>
            <a:endParaRPr lang="ru-RU" dirty="0"/>
          </a:p>
        </p:txBody>
      </p:sp>
    </p:spTree>
    <p:extLst>
      <p:ext uri="{BB962C8B-B14F-4D97-AF65-F5344CB8AC3E}">
        <p14:creationId xmlns:p14="http://schemas.microsoft.com/office/powerpoint/2010/main" val="357464063"/>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preserve="1" userDrawn="1">
  <p:cSld name="icons+text">
    <p:spTree>
      <p:nvGrpSpPr>
        <p:cNvPr id="1" name=""/>
        <p:cNvGrpSpPr/>
        <p:nvPr/>
      </p:nvGrpSpPr>
      <p:grpSpPr>
        <a:xfrm>
          <a:off x="0" y="0"/>
          <a:ext cx="0" cy="0"/>
          <a:chOff x="0" y="0"/>
          <a:chExt cx="0" cy="0"/>
        </a:xfrm>
      </p:grpSpPr>
      <p:sp>
        <p:nvSpPr>
          <p:cNvPr id="3" name="Text Placeholder 3"/>
          <p:cNvSpPr>
            <a:spLocks noGrp="1"/>
          </p:cNvSpPr>
          <p:nvPr>
            <p:ph type="body" sz="quarter" idx="10" hasCustomPrompt="1"/>
          </p:nvPr>
        </p:nvSpPr>
        <p:spPr>
          <a:xfrm>
            <a:off x="833796" y="616571"/>
            <a:ext cx="10440000" cy="707886"/>
          </a:xfrm>
        </p:spPr>
        <p:txBody>
          <a:bodyPr lIns="0" anchor="t">
            <a:spAutoFit/>
          </a:bodyPr>
          <a:lstStyle>
            <a:lvl1pPr algn="l">
              <a:lnSpc>
                <a:spcPct val="100000"/>
              </a:lnSpc>
              <a:defRPr sz="4000" baseline="0">
                <a:solidFill>
                  <a:schemeClr val="tx1"/>
                </a:solidFill>
                <a:latin typeface="Kaspersky Sans Beta" panose="020B0603050101040103" pitchFamily="34" charset="0"/>
                <a:cs typeface="Segoe UI Semibold" panose="020B0702040204020203" pitchFamily="34" charset="0"/>
              </a:defRPr>
            </a:lvl1pPr>
          </a:lstStyle>
          <a:p>
            <a:pPr lvl="0"/>
            <a:r>
              <a:rPr lang="en-US" dirty="0" err="1"/>
              <a:t>Icons+Text</a:t>
            </a:r>
            <a:endParaRPr lang="ru-RU" dirty="0"/>
          </a:p>
        </p:txBody>
      </p:sp>
      <p:sp>
        <p:nvSpPr>
          <p:cNvPr id="4" name="Footer Placeholder 4"/>
          <p:cNvSpPr>
            <a:spLocks noGrp="1"/>
          </p:cNvSpPr>
          <p:nvPr>
            <p:ph type="ftr" sz="quarter" idx="3"/>
          </p:nvPr>
        </p:nvSpPr>
        <p:spPr>
          <a:xfrm>
            <a:off x="833796" y="5849256"/>
            <a:ext cx="10440000" cy="390973"/>
          </a:xfrm>
          <a:prstGeom prst="rect">
            <a:avLst/>
          </a:prstGeom>
        </p:spPr>
        <p:txBody>
          <a:bodyPr vert="horz" lIns="0" tIns="45720" rIns="91440" bIns="45720" rtlCol="0" anchor="b"/>
          <a:lstStyle>
            <a:lvl1pPr algn="l">
              <a:defRPr sz="1200">
                <a:solidFill>
                  <a:schemeClr val="tx1"/>
                </a:solidFill>
                <a:latin typeface="Kaspersky Sans Beta Light" panose="020B0303050101040103" pitchFamily="34" charset="0"/>
                <a:cs typeface="Segoe UI" panose="020B0502040204020203"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a-DK" sz="1200" b="0" i="0" u="none" strike="noStrike" kern="1200" cap="none" spc="0" normalizeH="0" baseline="0" noProof="0">
                <a:ln>
                  <a:noFill/>
                </a:ln>
                <a:solidFill>
                  <a:prstClr val="black"/>
                </a:solidFill>
                <a:effectLst/>
                <a:uLnTx/>
                <a:uFillTx/>
                <a:latin typeface="Kaspersky Sans Beta Light" panose="020B0303050101040103" pitchFamily="34" charset="0"/>
                <a:ea typeface="+mn-ea"/>
                <a:cs typeface="Segoe UI" panose="020B0502040204020203" pitchFamily="34" charset="0"/>
              </a:rPr>
              <a:t>Kaspersky | Lorem ipsum dolor sit amet</a:t>
            </a:r>
            <a:endParaRPr kumimoji="0" lang="ru-RU" sz="1200" b="0" i="0" u="none" strike="noStrike" kern="1200" cap="none" spc="0" normalizeH="0" baseline="0" noProof="0" dirty="0">
              <a:ln>
                <a:noFill/>
              </a:ln>
              <a:solidFill>
                <a:prstClr val="black"/>
              </a:solidFill>
              <a:effectLst/>
              <a:uLnTx/>
              <a:uFillTx/>
              <a:ea typeface="+mn-ea"/>
              <a:cs typeface="Segoe UI" panose="020B0502040204020203" pitchFamily="34" charset="0"/>
            </a:endParaRPr>
          </a:p>
        </p:txBody>
      </p:sp>
      <p:sp>
        <p:nvSpPr>
          <p:cNvPr id="5" name="Text Placeholder 2"/>
          <p:cNvSpPr>
            <a:spLocks noGrp="1"/>
          </p:cNvSpPr>
          <p:nvPr>
            <p:ph type="body" sz="quarter" idx="11" hasCustomPrompt="1"/>
          </p:nvPr>
        </p:nvSpPr>
        <p:spPr>
          <a:xfrm>
            <a:off x="833796" y="3105876"/>
            <a:ext cx="3230203" cy="1029043"/>
          </a:xfrm>
        </p:spPr>
        <p:txBody>
          <a:bodyPr lIns="0">
            <a:normAutofit/>
          </a:bodyPr>
          <a:lstStyle>
            <a:lvl1pPr algn="l">
              <a:lnSpc>
                <a:spcPts val="2400"/>
              </a:lnSpc>
              <a:defRPr sz="2400">
                <a:latin typeface="Kaspersky Sans Beta" panose="020B0603050101040103" pitchFamily="34" charset="0"/>
                <a:cs typeface="Segoe UI Semibold" panose="020B0702040204020203" pitchFamily="34" charset="0"/>
              </a:defRPr>
            </a:lvl1pPr>
          </a:lstStyle>
          <a:p>
            <a:pPr lvl="0"/>
            <a:r>
              <a:rPr lang="en-US" dirty="0"/>
              <a:t>Headline</a:t>
            </a:r>
          </a:p>
        </p:txBody>
      </p:sp>
      <p:sp>
        <p:nvSpPr>
          <p:cNvPr id="13" name="Picture Placeholder 12"/>
          <p:cNvSpPr>
            <a:spLocks noGrp="1"/>
          </p:cNvSpPr>
          <p:nvPr>
            <p:ph type="pic" sz="quarter" idx="12"/>
          </p:nvPr>
        </p:nvSpPr>
        <p:spPr>
          <a:xfrm>
            <a:off x="833796" y="1727201"/>
            <a:ext cx="1260000" cy="1260000"/>
          </a:xfrm>
        </p:spPr>
        <p:txBody>
          <a:bodyPr/>
          <a:lstStyle>
            <a:lvl1pPr>
              <a:defRPr/>
            </a:lvl1pPr>
          </a:lstStyle>
          <a:p>
            <a:endParaRPr lang="ru-RU" dirty="0"/>
          </a:p>
        </p:txBody>
      </p:sp>
      <p:sp>
        <p:nvSpPr>
          <p:cNvPr id="14" name="Text Placeholder 2"/>
          <p:cNvSpPr>
            <a:spLocks noGrp="1"/>
          </p:cNvSpPr>
          <p:nvPr>
            <p:ph type="body" sz="quarter" idx="13" hasCustomPrompt="1"/>
          </p:nvPr>
        </p:nvSpPr>
        <p:spPr>
          <a:xfrm>
            <a:off x="833796" y="4149255"/>
            <a:ext cx="3230203" cy="1524599"/>
          </a:xfrm>
        </p:spPr>
        <p:txBody>
          <a:bodyPr lIns="0">
            <a:normAutofit/>
          </a:bodyPr>
          <a:lstStyle>
            <a:lvl1pPr algn="l">
              <a:lnSpc>
                <a:spcPct val="100000"/>
              </a:lnSpc>
              <a:defRPr sz="1800">
                <a:latin typeface="Kaspersky Sans Beta Light" panose="020B0303050101040103" pitchFamily="34" charset="0"/>
              </a:defRPr>
            </a:lvl1pPr>
          </a:lstStyle>
          <a:p>
            <a:pPr lvl="0"/>
            <a:r>
              <a:rPr lang="en-US" dirty="0"/>
              <a:t>Text</a:t>
            </a:r>
          </a:p>
        </p:txBody>
      </p:sp>
      <p:sp>
        <p:nvSpPr>
          <p:cNvPr id="18" name="Text Placeholder 2"/>
          <p:cNvSpPr>
            <a:spLocks noGrp="1"/>
          </p:cNvSpPr>
          <p:nvPr>
            <p:ph type="body" sz="quarter" idx="14" hasCustomPrompt="1"/>
          </p:nvPr>
        </p:nvSpPr>
        <p:spPr>
          <a:xfrm>
            <a:off x="4418792" y="3105876"/>
            <a:ext cx="3230203" cy="1029043"/>
          </a:xfrm>
        </p:spPr>
        <p:txBody>
          <a:bodyPr lIns="0">
            <a:normAutofit/>
          </a:bodyPr>
          <a:lstStyle>
            <a:lvl1pPr algn="l">
              <a:lnSpc>
                <a:spcPts val="2400"/>
              </a:lnSpc>
              <a:defRPr sz="2400">
                <a:latin typeface="Kaspersky Sans Beta" panose="020B0603050101040103" pitchFamily="34" charset="0"/>
                <a:cs typeface="Segoe UI Semibold" panose="020B0702040204020203" pitchFamily="34" charset="0"/>
              </a:defRPr>
            </a:lvl1pPr>
          </a:lstStyle>
          <a:p>
            <a:pPr lvl="0"/>
            <a:r>
              <a:rPr lang="en-US" dirty="0"/>
              <a:t>Headline</a:t>
            </a:r>
          </a:p>
        </p:txBody>
      </p:sp>
      <p:sp>
        <p:nvSpPr>
          <p:cNvPr id="19" name="Picture Placeholder 12"/>
          <p:cNvSpPr>
            <a:spLocks noGrp="1"/>
          </p:cNvSpPr>
          <p:nvPr>
            <p:ph type="pic" sz="quarter" idx="15"/>
          </p:nvPr>
        </p:nvSpPr>
        <p:spPr>
          <a:xfrm>
            <a:off x="4418792" y="1727201"/>
            <a:ext cx="1260000" cy="1260000"/>
          </a:xfrm>
        </p:spPr>
        <p:txBody>
          <a:bodyPr/>
          <a:lstStyle>
            <a:lvl1pPr>
              <a:defRPr/>
            </a:lvl1pPr>
          </a:lstStyle>
          <a:p>
            <a:endParaRPr lang="ru-RU" dirty="0"/>
          </a:p>
        </p:txBody>
      </p:sp>
      <p:sp>
        <p:nvSpPr>
          <p:cNvPr id="20" name="Text Placeholder 2"/>
          <p:cNvSpPr>
            <a:spLocks noGrp="1"/>
          </p:cNvSpPr>
          <p:nvPr>
            <p:ph type="body" sz="quarter" idx="16" hasCustomPrompt="1"/>
          </p:nvPr>
        </p:nvSpPr>
        <p:spPr>
          <a:xfrm>
            <a:off x="4418792" y="4149255"/>
            <a:ext cx="3230203" cy="1524599"/>
          </a:xfrm>
        </p:spPr>
        <p:txBody>
          <a:bodyPr lIns="0">
            <a:normAutofit/>
          </a:bodyPr>
          <a:lstStyle>
            <a:lvl1pPr algn="l">
              <a:lnSpc>
                <a:spcPct val="100000"/>
              </a:lnSpc>
              <a:defRPr sz="1800">
                <a:latin typeface="Kaspersky Sans Beta Light" panose="020B0303050101040103" pitchFamily="34" charset="0"/>
              </a:defRPr>
            </a:lvl1pPr>
          </a:lstStyle>
          <a:p>
            <a:pPr lvl="0"/>
            <a:r>
              <a:rPr lang="en-US" dirty="0"/>
              <a:t>Text</a:t>
            </a:r>
          </a:p>
        </p:txBody>
      </p:sp>
      <p:sp>
        <p:nvSpPr>
          <p:cNvPr id="21" name="Text Placeholder 2"/>
          <p:cNvSpPr>
            <a:spLocks noGrp="1"/>
          </p:cNvSpPr>
          <p:nvPr>
            <p:ph type="body" sz="quarter" idx="17" hasCustomPrompt="1"/>
          </p:nvPr>
        </p:nvSpPr>
        <p:spPr>
          <a:xfrm>
            <a:off x="8003789" y="3105876"/>
            <a:ext cx="3230203" cy="1029043"/>
          </a:xfrm>
        </p:spPr>
        <p:txBody>
          <a:bodyPr lIns="0">
            <a:normAutofit/>
          </a:bodyPr>
          <a:lstStyle>
            <a:lvl1pPr algn="l">
              <a:lnSpc>
                <a:spcPts val="2400"/>
              </a:lnSpc>
              <a:defRPr sz="2400">
                <a:latin typeface="Kaspersky Sans Beta" panose="020B0603050101040103" pitchFamily="34" charset="0"/>
                <a:cs typeface="Segoe UI Semibold" panose="020B0702040204020203" pitchFamily="34" charset="0"/>
              </a:defRPr>
            </a:lvl1pPr>
          </a:lstStyle>
          <a:p>
            <a:pPr lvl="0"/>
            <a:r>
              <a:rPr lang="en-US" dirty="0"/>
              <a:t>Headline</a:t>
            </a:r>
          </a:p>
        </p:txBody>
      </p:sp>
      <p:sp>
        <p:nvSpPr>
          <p:cNvPr id="22" name="Picture Placeholder 12"/>
          <p:cNvSpPr>
            <a:spLocks noGrp="1"/>
          </p:cNvSpPr>
          <p:nvPr>
            <p:ph type="pic" sz="quarter" idx="18"/>
          </p:nvPr>
        </p:nvSpPr>
        <p:spPr>
          <a:xfrm>
            <a:off x="8003789" y="1727201"/>
            <a:ext cx="1260000" cy="1260000"/>
          </a:xfrm>
        </p:spPr>
        <p:txBody>
          <a:bodyPr/>
          <a:lstStyle>
            <a:lvl1pPr>
              <a:defRPr/>
            </a:lvl1pPr>
          </a:lstStyle>
          <a:p>
            <a:endParaRPr lang="ru-RU" dirty="0"/>
          </a:p>
        </p:txBody>
      </p:sp>
      <p:sp>
        <p:nvSpPr>
          <p:cNvPr id="23" name="Text Placeholder 2"/>
          <p:cNvSpPr>
            <a:spLocks noGrp="1"/>
          </p:cNvSpPr>
          <p:nvPr>
            <p:ph type="body" sz="quarter" idx="19" hasCustomPrompt="1"/>
          </p:nvPr>
        </p:nvSpPr>
        <p:spPr>
          <a:xfrm>
            <a:off x="8003789" y="4149255"/>
            <a:ext cx="3230203" cy="1524599"/>
          </a:xfrm>
        </p:spPr>
        <p:txBody>
          <a:bodyPr lIns="0">
            <a:normAutofit/>
          </a:bodyPr>
          <a:lstStyle>
            <a:lvl1pPr algn="l">
              <a:lnSpc>
                <a:spcPct val="100000"/>
              </a:lnSpc>
              <a:defRPr sz="1800">
                <a:latin typeface="Kaspersky Sans Beta Light" panose="020B0303050101040103" pitchFamily="34" charset="0"/>
              </a:defRPr>
            </a:lvl1pPr>
          </a:lstStyle>
          <a:p>
            <a:pPr lvl="0"/>
            <a:r>
              <a:rPr lang="en-US" dirty="0"/>
              <a:t>Text</a:t>
            </a:r>
          </a:p>
        </p:txBody>
      </p:sp>
    </p:spTree>
    <p:extLst>
      <p:ext uri="{BB962C8B-B14F-4D97-AF65-F5344CB8AC3E}">
        <p14:creationId xmlns:p14="http://schemas.microsoft.com/office/powerpoint/2010/main" val="451758255"/>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preserve="1" userDrawn="1">
  <p:cSld name="quo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 Placeholder 3"/>
          <p:cNvSpPr>
            <a:spLocks noGrp="1"/>
          </p:cNvSpPr>
          <p:nvPr>
            <p:ph type="body" sz="quarter" idx="10" hasCustomPrompt="1"/>
          </p:nvPr>
        </p:nvSpPr>
        <p:spPr>
          <a:xfrm>
            <a:off x="833796" y="2998113"/>
            <a:ext cx="10440000" cy="861774"/>
          </a:xfrm>
        </p:spPr>
        <p:txBody>
          <a:bodyPr lIns="0" anchor="ctr">
            <a:spAutoFit/>
          </a:bodyPr>
          <a:lstStyle>
            <a:lvl1pPr algn="l">
              <a:lnSpc>
                <a:spcPts val="6000"/>
              </a:lnSpc>
              <a:defRPr sz="6000" baseline="0">
                <a:solidFill>
                  <a:schemeClr val="tx1"/>
                </a:solidFill>
                <a:latin typeface="Kaspersky Sans Beta" panose="020B0603050101040103" pitchFamily="34" charset="0"/>
                <a:cs typeface="Segoe UI Semibold" panose="020B0702040204020203" pitchFamily="34" charset="0"/>
              </a:defRPr>
            </a:lvl1pPr>
          </a:lstStyle>
          <a:p>
            <a:pPr lvl="0"/>
            <a:r>
              <a:rPr lang="en-US" dirty="0"/>
              <a:t>Quote</a:t>
            </a:r>
            <a:endParaRPr lang="ru-RU" dirty="0"/>
          </a:p>
        </p:txBody>
      </p:sp>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76001" y="726675"/>
            <a:ext cx="866680" cy="681211"/>
          </a:xfrm>
          <a:prstGeom prst="rect">
            <a:avLst/>
          </a:prstGeom>
        </p:spPr>
      </p:pic>
      <p:sp>
        <p:nvSpPr>
          <p:cNvPr id="5" name="Text Placeholder 5"/>
          <p:cNvSpPr>
            <a:spLocks noGrp="1"/>
          </p:cNvSpPr>
          <p:nvPr>
            <p:ph type="body" sz="quarter" idx="12" hasCustomPrompt="1"/>
          </p:nvPr>
        </p:nvSpPr>
        <p:spPr>
          <a:xfrm>
            <a:off x="833796" y="5466388"/>
            <a:ext cx="10440000" cy="816536"/>
          </a:xfrm>
        </p:spPr>
        <p:txBody>
          <a:bodyPr lIns="0" anchor="b">
            <a:normAutofit/>
          </a:bodyPr>
          <a:lstStyle>
            <a:lvl1pPr algn="l">
              <a:defRPr sz="2400">
                <a:solidFill>
                  <a:schemeClr val="tx1"/>
                </a:solidFill>
              </a:defRPr>
            </a:lvl1pPr>
          </a:lstStyle>
          <a:p>
            <a:pPr lvl="0"/>
            <a:r>
              <a:rPr lang="en-US" dirty="0"/>
              <a:t>Author</a:t>
            </a:r>
            <a:endParaRPr lang="ru-RU" dirty="0"/>
          </a:p>
        </p:txBody>
      </p:sp>
    </p:spTree>
    <p:extLst>
      <p:ext uri="{BB962C8B-B14F-4D97-AF65-F5344CB8AC3E}">
        <p14:creationId xmlns:p14="http://schemas.microsoft.com/office/powerpoint/2010/main" val="3933153240"/>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preserve="1" userDrawn="1">
  <p:cSld name="data">
    <p:bg>
      <p:bgPr>
        <a:solidFill>
          <a:schemeClr val="bg1"/>
        </a:solidFill>
        <a:effectLst/>
      </p:bgPr>
    </p:bg>
    <p:spTree>
      <p:nvGrpSpPr>
        <p:cNvPr id="1" name=""/>
        <p:cNvGrpSpPr/>
        <p:nvPr/>
      </p:nvGrpSpPr>
      <p:grpSpPr>
        <a:xfrm>
          <a:off x="0" y="0"/>
          <a:ext cx="0" cy="0"/>
          <a:chOff x="0" y="0"/>
          <a:chExt cx="0" cy="0"/>
        </a:xfrm>
      </p:grpSpPr>
      <p:sp>
        <p:nvSpPr>
          <p:cNvPr id="6" name="Rectangle 5"/>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Text Placeholder 3"/>
          <p:cNvSpPr>
            <a:spLocks noGrp="1"/>
          </p:cNvSpPr>
          <p:nvPr>
            <p:ph type="body" sz="quarter" idx="10" hasCustomPrompt="1"/>
          </p:nvPr>
        </p:nvSpPr>
        <p:spPr>
          <a:xfrm>
            <a:off x="833796" y="3448054"/>
            <a:ext cx="10440000" cy="861774"/>
          </a:xfrm>
        </p:spPr>
        <p:txBody>
          <a:bodyPr lIns="0" anchor="ctr">
            <a:spAutoFit/>
          </a:bodyPr>
          <a:lstStyle>
            <a:lvl1pPr algn="ctr">
              <a:lnSpc>
                <a:spcPts val="6000"/>
              </a:lnSpc>
              <a:defRPr sz="20000" baseline="0">
                <a:solidFill>
                  <a:schemeClr val="bg1"/>
                </a:solidFill>
                <a:latin typeface="Kaspersky Sans Beta" panose="020B0603050101040103" pitchFamily="34" charset="0"/>
                <a:cs typeface="Segoe UI Semibold" panose="020B0702040204020203" pitchFamily="34" charset="0"/>
              </a:defRPr>
            </a:lvl1pPr>
          </a:lstStyle>
          <a:p>
            <a:pPr lvl="0"/>
            <a:r>
              <a:rPr lang="en-US" dirty="0"/>
              <a:t>910%</a:t>
            </a:r>
            <a:endParaRPr lang="ru-RU" dirty="0"/>
          </a:p>
        </p:txBody>
      </p:sp>
      <p:sp>
        <p:nvSpPr>
          <p:cNvPr id="7" name="Text Placeholder 5"/>
          <p:cNvSpPr>
            <a:spLocks noGrp="1"/>
          </p:cNvSpPr>
          <p:nvPr>
            <p:ph type="body" sz="quarter" idx="12" hasCustomPrompt="1"/>
          </p:nvPr>
        </p:nvSpPr>
        <p:spPr>
          <a:xfrm>
            <a:off x="833796" y="5466388"/>
            <a:ext cx="10440000" cy="816536"/>
          </a:xfrm>
        </p:spPr>
        <p:txBody>
          <a:bodyPr lIns="0" anchor="b">
            <a:normAutofit/>
          </a:bodyPr>
          <a:lstStyle>
            <a:lvl1pPr algn="ctr">
              <a:defRPr sz="2400">
                <a:solidFill>
                  <a:schemeClr val="bg1"/>
                </a:solidFill>
              </a:defRPr>
            </a:lvl1pPr>
          </a:lstStyle>
          <a:p>
            <a:pPr lvl="0"/>
            <a:r>
              <a:rPr lang="en-US" dirty="0"/>
              <a:t>Subtitle</a:t>
            </a:r>
            <a:endParaRPr lang="ru-RU" dirty="0"/>
          </a:p>
        </p:txBody>
      </p:sp>
    </p:spTree>
    <p:extLst>
      <p:ext uri="{BB962C8B-B14F-4D97-AF65-F5344CB8AC3E}">
        <p14:creationId xmlns:p14="http://schemas.microsoft.com/office/powerpoint/2010/main" val="2802434193"/>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preserve="1" userDrawn="1">
  <p:cSld name="zero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1324497233"/>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preserve="1" userDrawn="1">
  <p:cSld name="zero slide whi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1055641520"/>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userDrawn="1">
  <p:cSld name="blank white">
    <p:spTree>
      <p:nvGrpSpPr>
        <p:cNvPr id="1" name=""/>
        <p:cNvGrpSpPr/>
        <p:nvPr/>
      </p:nvGrpSpPr>
      <p:grpSpPr>
        <a:xfrm>
          <a:off x="0" y="0"/>
          <a:ext cx="0" cy="0"/>
          <a:chOff x="0" y="0"/>
          <a:chExt cx="0" cy="0"/>
        </a:xfrm>
      </p:grpSpPr>
    </p:spTree>
    <p:extLst>
      <p:ext uri="{BB962C8B-B14F-4D97-AF65-F5344CB8AC3E}">
        <p14:creationId xmlns:p14="http://schemas.microsoft.com/office/powerpoint/2010/main" val="346539761"/>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preserve="1" userDrawn="1">
  <p:cSld name="blank green">
    <p:spTree>
      <p:nvGrpSpPr>
        <p:cNvPr id="1" name=""/>
        <p:cNvGrpSpPr/>
        <p:nvPr/>
      </p:nvGrpSpPr>
      <p:grpSpPr>
        <a:xfrm>
          <a:off x="0" y="0"/>
          <a:ext cx="0" cy="0"/>
          <a:chOff x="0" y="0"/>
          <a:chExt cx="0" cy="0"/>
        </a:xfrm>
      </p:grpSpPr>
      <p:sp>
        <p:nvSpPr>
          <p:cNvPr id="7" name="Rectangle 6"/>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a:noFill/>
              </a:ln>
            </a:endParaRPr>
          </a:p>
        </p:txBody>
      </p:sp>
    </p:spTree>
    <p:extLst>
      <p:ext uri="{BB962C8B-B14F-4D97-AF65-F5344CB8AC3E}">
        <p14:creationId xmlns:p14="http://schemas.microsoft.com/office/powerpoint/2010/main" val="1775094580"/>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preserve="1" userDrawn="1">
  <p:cSld name="logo black">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3092468549"/>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preserve="1" userDrawn="1">
  <p:cSld name="logo green">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3600599542"/>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preserve="1" userDrawn="1">
  <p:cSld name="logo white">
    <p:spTree>
      <p:nvGrpSpPr>
        <p:cNvPr id="1" name=""/>
        <p:cNvGrpSpPr/>
        <p:nvPr/>
      </p:nvGrpSpPr>
      <p:grpSpPr>
        <a:xfrm>
          <a:off x="0" y="0"/>
          <a:ext cx="0" cy="0"/>
          <a:chOff x="0" y="0"/>
          <a:chExt cx="0" cy="0"/>
        </a:xfrm>
      </p:grpSpPr>
      <p:sp>
        <p:nvSpPr>
          <p:cNvPr id="7" name="Rectangle 6"/>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a:noFill/>
              </a:ln>
            </a:endParaRPr>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1368712863"/>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preserve="1" userDrawn="1">
  <p:cSld name="intro/outr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ext Placeholder 3"/>
          <p:cNvSpPr>
            <a:spLocks noGrp="1"/>
          </p:cNvSpPr>
          <p:nvPr>
            <p:ph type="body" sz="quarter" idx="10" hasCustomPrompt="1"/>
          </p:nvPr>
        </p:nvSpPr>
        <p:spPr>
          <a:xfrm>
            <a:off x="833796" y="2990515"/>
            <a:ext cx="10440000" cy="876971"/>
          </a:xfrm>
        </p:spPr>
        <p:txBody>
          <a:bodyPr lIns="0" anchor="ctr">
            <a:spAutoFit/>
          </a:bodyPr>
          <a:lstStyle>
            <a:lvl1pPr algn="l">
              <a:lnSpc>
                <a:spcPts val="6000"/>
              </a:lnSpc>
              <a:defRPr sz="6000" baseline="0">
                <a:solidFill>
                  <a:schemeClr val="bg1"/>
                </a:solidFill>
                <a:latin typeface="Kaspersky Sans Beta" panose="020B0603050101040103" pitchFamily="34" charset="0"/>
                <a:cs typeface="Segoe UI Semibold" panose="020B0702040204020203" pitchFamily="34" charset="0"/>
              </a:defRPr>
            </a:lvl1pPr>
          </a:lstStyle>
          <a:p>
            <a:pPr lvl="0"/>
            <a:r>
              <a:rPr lang="en-US" dirty="0"/>
              <a:t>Main title</a:t>
            </a:r>
            <a:endParaRPr lang="ru-RU" dirty="0"/>
          </a:p>
        </p:txBody>
      </p:sp>
      <p:pic>
        <p:nvPicPr>
          <p:cNvPr id="17" name="Picture 1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76000" y="726675"/>
            <a:ext cx="2160000" cy="423360"/>
          </a:xfrm>
          <a:prstGeom prst="rect">
            <a:avLst/>
          </a:prstGeom>
        </p:spPr>
      </p:pic>
      <p:sp>
        <p:nvSpPr>
          <p:cNvPr id="6" name="Text Placeholder 5"/>
          <p:cNvSpPr>
            <a:spLocks noGrp="1"/>
          </p:cNvSpPr>
          <p:nvPr>
            <p:ph type="body" sz="quarter" idx="11" hasCustomPrompt="1"/>
          </p:nvPr>
        </p:nvSpPr>
        <p:spPr>
          <a:xfrm>
            <a:off x="833796" y="5466388"/>
            <a:ext cx="10440000" cy="816536"/>
          </a:xfrm>
        </p:spPr>
        <p:txBody>
          <a:bodyPr lIns="0" anchor="b">
            <a:normAutofit/>
          </a:bodyPr>
          <a:lstStyle>
            <a:lvl1pPr algn="l">
              <a:defRPr sz="2400">
                <a:solidFill>
                  <a:schemeClr val="bg1"/>
                </a:solidFill>
              </a:defRPr>
            </a:lvl1pPr>
          </a:lstStyle>
          <a:p>
            <a:pPr lvl="0"/>
            <a:r>
              <a:rPr lang="en-US" dirty="0"/>
              <a:t>Subtitle</a:t>
            </a:r>
            <a:endParaRPr lang="ru-RU" dirty="0"/>
          </a:p>
        </p:txBody>
      </p:sp>
    </p:spTree>
    <p:extLst>
      <p:ext uri="{BB962C8B-B14F-4D97-AF65-F5344CB8AC3E}">
        <p14:creationId xmlns:p14="http://schemas.microsoft.com/office/powerpoint/2010/main" val="3827014508"/>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preserve="1" userDrawn="1">
  <p:cSld name="chapter whi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Text Placeholder 3"/>
          <p:cNvSpPr>
            <a:spLocks noGrp="1"/>
          </p:cNvSpPr>
          <p:nvPr>
            <p:ph type="body" sz="quarter" idx="10" hasCustomPrompt="1"/>
          </p:nvPr>
        </p:nvSpPr>
        <p:spPr>
          <a:xfrm>
            <a:off x="833796" y="2998113"/>
            <a:ext cx="10440000" cy="861774"/>
          </a:xfrm>
        </p:spPr>
        <p:txBody>
          <a:bodyPr lIns="0" anchor="ctr">
            <a:spAutoFit/>
          </a:bodyPr>
          <a:lstStyle>
            <a:lvl1pPr algn="l">
              <a:lnSpc>
                <a:spcPts val="6000"/>
              </a:lnSpc>
              <a:defRPr sz="6000" baseline="0">
                <a:solidFill>
                  <a:schemeClr val="tx1"/>
                </a:solidFill>
                <a:latin typeface="Kaspersky Sans Beta" panose="020B0603050101040103" pitchFamily="34" charset="0"/>
                <a:cs typeface="Segoe UI Semibold" panose="020B0702040204020203" pitchFamily="34" charset="0"/>
              </a:defRPr>
            </a:lvl1pPr>
          </a:lstStyle>
          <a:p>
            <a:pPr lvl="0"/>
            <a:r>
              <a:rPr lang="en-US" dirty="0"/>
              <a:t>Chapter Title</a:t>
            </a:r>
            <a:endParaRPr lang="ru-RU" dirty="0"/>
          </a:p>
        </p:txBody>
      </p:sp>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76000" y="726675"/>
            <a:ext cx="2160000" cy="423360"/>
          </a:xfrm>
          <a:prstGeom prst="rect">
            <a:avLst/>
          </a:prstGeom>
        </p:spPr>
      </p:pic>
      <p:sp>
        <p:nvSpPr>
          <p:cNvPr id="5" name="Text Placeholder 5"/>
          <p:cNvSpPr>
            <a:spLocks noGrp="1"/>
          </p:cNvSpPr>
          <p:nvPr>
            <p:ph type="body" sz="quarter" idx="12" hasCustomPrompt="1"/>
          </p:nvPr>
        </p:nvSpPr>
        <p:spPr>
          <a:xfrm>
            <a:off x="833796" y="5466388"/>
            <a:ext cx="10440000" cy="816536"/>
          </a:xfrm>
        </p:spPr>
        <p:txBody>
          <a:bodyPr lIns="0" anchor="b">
            <a:normAutofit/>
          </a:bodyPr>
          <a:lstStyle>
            <a:lvl1pPr algn="l">
              <a:defRPr sz="2400">
                <a:solidFill>
                  <a:schemeClr val="tx1"/>
                </a:solidFill>
              </a:defRPr>
            </a:lvl1pPr>
          </a:lstStyle>
          <a:p>
            <a:pPr lvl="0"/>
            <a:r>
              <a:rPr lang="en-US" dirty="0"/>
              <a:t>Subtitle</a:t>
            </a:r>
            <a:endParaRPr lang="ru-RU" dirty="0"/>
          </a:p>
        </p:txBody>
      </p:sp>
    </p:spTree>
    <p:extLst>
      <p:ext uri="{BB962C8B-B14F-4D97-AF65-F5344CB8AC3E}">
        <p14:creationId xmlns:p14="http://schemas.microsoft.com/office/powerpoint/2010/main" val="1436340347"/>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1" name="Rectangle 20"/>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a:noFill/>
              </a:ln>
              <a:solidFill>
                <a:schemeClr val="bg1"/>
              </a:solidFill>
            </a:endParaRPr>
          </a:p>
        </p:txBody>
      </p:sp>
      <p:sp>
        <p:nvSpPr>
          <p:cNvPr id="4" name="Text Placeholder 2"/>
          <p:cNvSpPr>
            <a:spLocks noGrp="1"/>
          </p:cNvSpPr>
          <p:nvPr>
            <p:ph type="body" sz="quarter" idx="11" hasCustomPrompt="1"/>
          </p:nvPr>
        </p:nvSpPr>
        <p:spPr>
          <a:xfrm>
            <a:off x="833797" y="3022601"/>
            <a:ext cx="4696146" cy="812799"/>
          </a:xfrm>
        </p:spPr>
        <p:txBody>
          <a:bodyPr lIns="0" anchor="ctr">
            <a:noAutofit/>
          </a:bodyPr>
          <a:lstStyle>
            <a:lvl1pPr algn="l">
              <a:lnSpc>
                <a:spcPct val="100000"/>
              </a:lnSpc>
              <a:defRPr sz="6000">
                <a:solidFill>
                  <a:schemeClr val="bg1"/>
                </a:solidFill>
                <a:latin typeface="Kaspersky Sans Beta" panose="020B0603050101040103" pitchFamily="34" charset="0"/>
                <a:cs typeface="Segoe UI Semibold" panose="020B0702040204020203" pitchFamily="34" charset="0"/>
              </a:defRPr>
            </a:lvl1pPr>
          </a:lstStyle>
          <a:p>
            <a:pPr lvl="0"/>
            <a:r>
              <a:rPr lang="en-US" dirty="0"/>
              <a:t>Agenda</a:t>
            </a:r>
            <a:endParaRPr lang="ru-RU" dirty="0"/>
          </a:p>
        </p:txBody>
      </p:sp>
      <p:sp>
        <p:nvSpPr>
          <p:cNvPr id="29" name="Text Placeholder 2"/>
          <p:cNvSpPr>
            <a:spLocks noGrp="1"/>
          </p:cNvSpPr>
          <p:nvPr>
            <p:ph type="body" sz="quarter" idx="13" hasCustomPrompt="1"/>
          </p:nvPr>
        </p:nvSpPr>
        <p:spPr>
          <a:xfrm>
            <a:off x="6191352" y="661587"/>
            <a:ext cx="5111231" cy="502647"/>
          </a:xfrm>
        </p:spPr>
        <p:txBody>
          <a:bodyPr lIns="0" anchor="t">
            <a:noAutofit/>
          </a:bodyPr>
          <a:lstStyle>
            <a:lvl1pPr algn="l">
              <a:lnSpc>
                <a:spcPct val="100000"/>
              </a:lnSpc>
              <a:defRPr sz="2400" u="none">
                <a:solidFill>
                  <a:schemeClr val="bg1"/>
                </a:solidFill>
                <a:latin typeface="Kaspersky Sans Beta" panose="020B0603050101040103" pitchFamily="34" charset="0"/>
                <a:cs typeface="Segoe UI Semibold" panose="020B0702040204020203" pitchFamily="34" charset="0"/>
              </a:defRPr>
            </a:lvl1pPr>
          </a:lstStyle>
          <a:p>
            <a:pPr lvl="0"/>
            <a:r>
              <a:rPr lang="en-US" dirty="0"/>
              <a:t>Agenda Item 1</a:t>
            </a:r>
            <a:endParaRPr lang="ru-RU" dirty="0"/>
          </a:p>
        </p:txBody>
      </p:sp>
      <p:sp>
        <p:nvSpPr>
          <p:cNvPr id="31" name="Text Placeholder 2"/>
          <p:cNvSpPr>
            <a:spLocks noGrp="1"/>
          </p:cNvSpPr>
          <p:nvPr>
            <p:ph type="body" sz="quarter" idx="24" hasCustomPrompt="1"/>
          </p:nvPr>
        </p:nvSpPr>
        <p:spPr>
          <a:xfrm>
            <a:off x="6191352" y="1081788"/>
            <a:ext cx="1622419" cy="321605"/>
          </a:xfrm>
        </p:spPr>
        <p:txBody>
          <a:bodyPr lIns="0" anchor="b">
            <a:noAutofit/>
          </a:bodyPr>
          <a:lstStyle>
            <a:lvl1pPr algn="l">
              <a:lnSpc>
                <a:spcPct val="100000"/>
              </a:lnSpc>
              <a:defRPr sz="2400" u="none" spc="-300">
                <a:solidFill>
                  <a:schemeClr val="bg1"/>
                </a:solidFill>
                <a:latin typeface="Kaspersky Sans Beta" panose="020B0603050101040103" pitchFamily="34" charset="0"/>
                <a:cs typeface="Segoe UI Semibold" panose="020B0702040204020203" pitchFamily="34" charset="0"/>
              </a:defRPr>
            </a:lvl1pPr>
          </a:lstStyle>
          <a:p>
            <a:pPr lvl="0"/>
            <a:r>
              <a:rPr lang="ru-RU" dirty="0"/>
              <a:t>__________</a:t>
            </a:r>
          </a:p>
        </p:txBody>
      </p:sp>
      <p:sp>
        <p:nvSpPr>
          <p:cNvPr id="32" name="Text Placeholder 2"/>
          <p:cNvSpPr>
            <a:spLocks noGrp="1"/>
          </p:cNvSpPr>
          <p:nvPr>
            <p:ph type="body" sz="quarter" idx="25" hasCustomPrompt="1"/>
          </p:nvPr>
        </p:nvSpPr>
        <p:spPr>
          <a:xfrm>
            <a:off x="6191352" y="1638445"/>
            <a:ext cx="5111231" cy="502647"/>
          </a:xfrm>
        </p:spPr>
        <p:txBody>
          <a:bodyPr lIns="0" anchor="t">
            <a:noAutofit/>
          </a:bodyPr>
          <a:lstStyle>
            <a:lvl1pPr algn="l">
              <a:lnSpc>
                <a:spcPct val="100000"/>
              </a:lnSpc>
              <a:defRPr sz="2400" u="none">
                <a:solidFill>
                  <a:srgbClr val="67D3C2"/>
                </a:solidFill>
                <a:latin typeface="Kaspersky Sans Beta" panose="020B0603050101040103" pitchFamily="34" charset="0"/>
                <a:cs typeface="Segoe UI Semibold" panose="020B0702040204020203" pitchFamily="34" charset="0"/>
              </a:defRPr>
            </a:lvl1pPr>
          </a:lstStyle>
          <a:p>
            <a:pPr lvl="0"/>
            <a:r>
              <a:rPr lang="en-US" dirty="0"/>
              <a:t>Agenda Item </a:t>
            </a:r>
            <a:r>
              <a:rPr lang="ru-RU" dirty="0"/>
              <a:t>2</a:t>
            </a:r>
          </a:p>
        </p:txBody>
      </p:sp>
      <p:sp>
        <p:nvSpPr>
          <p:cNvPr id="33" name="Text Placeholder 2"/>
          <p:cNvSpPr>
            <a:spLocks noGrp="1"/>
          </p:cNvSpPr>
          <p:nvPr>
            <p:ph type="body" sz="quarter" idx="26" hasCustomPrompt="1"/>
          </p:nvPr>
        </p:nvSpPr>
        <p:spPr>
          <a:xfrm>
            <a:off x="6191352" y="2141091"/>
            <a:ext cx="1622419" cy="321605"/>
          </a:xfrm>
        </p:spPr>
        <p:txBody>
          <a:bodyPr lIns="0" anchor="b">
            <a:noAutofit/>
          </a:bodyPr>
          <a:lstStyle>
            <a:lvl1pPr algn="l">
              <a:lnSpc>
                <a:spcPct val="100000"/>
              </a:lnSpc>
              <a:defRPr sz="2400" u="none" spc="-300">
                <a:solidFill>
                  <a:srgbClr val="00A88E"/>
                </a:solidFill>
                <a:latin typeface="Kaspersky Sans Beta" panose="020B0603050101040103" pitchFamily="34" charset="0"/>
                <a:cs typeface="Segoe UI Semibold" panose="020B0702040204020203" pitchFamily="34" charset="0"/>
              </a:defRPr>
            </a:lvl1pPr>
          </a:lstStyle>
          <a:p>
            <a:pPr lvl="0"/>
            <a:r>
              <a:rPr lang="ru-RU" dirty="0"/>
              <a:t>__________</a:t>
            </a:r>
          </a:p>
        </p:txBody>
      </p:sp>
      <p:sp>
        <p:nvSpPr>
          <p:cNvPr id="34" name="Text Placeholder 2"/>
          <p:cNvSpPr>
            <a:spLocks noGrp="1"/>
          </p:cNvSpPr>
          <p:nvPr>
            <p:ph type="body" sz="quarter" idx="27" hasCustomPrompt="1"/>
          </p:nvPr>
        </p:nvSpPr>
        <p:spPr>
          <a:xfrm>
            <a:off x="6191352" y="2615303"/>
            <a:ext cx="5111231" cy="502647"/>
          </a:xfrm>
        </p:spPr>
        <p:txBody>
          <a:bodyPr lIns="0" anchor="t">
            <a:noAutofit/>
          </a:bodyPr>
          <a:lstStyle>
            <a:lvl1pPr algn="l">
              <a:lnSpc>
                <a:spcPct val="100000"/>
              </a:lnSpc>
              <a:defRPr sz="2400" u="none">
                <a:solidFill>
                  <a:srgbClr val="67D3C2"/>
                </a:solidFill>
                <a:latin typeface="Kaspersky Sans Beta" panose="020B0603050101040103" pitchFamily="34" charset="0"/>
                <a:cs typeface="Segoe UI Semibold" panose="020B0702040204020203" pitchFamily="34" charset="0"/>
              </a:defRPr>
            </a:lvl1pPr>
          </a:lstStyle>
          <a:p>
            <a:pPr lvl="0"/>
            <a:r>
              <a:rPr lang="en-US" dirty="0"/>
              <a:t>Agenda Item </a:t>
            </a:r>
            <a:r>
              <a:rPr lang="ru-RU" dirty="0"/>
              <a:t>3</a:t>
            </a:r>
          </a:p>
        </p:txBody>
      </p:sp>
      <p:sp>
        <p:nvSpPr>
          <p:cNvPr id="35" name="Text Placeholder 2"/>
          <p:cNvSpPr>
            <a:spLocks noGrp="1"/>
          </p:cNvSpPr>
          <p:nvPr>
            <p:ph type="body" sz="quarter" idx="28" hasCustomPrompt="1"/>
          </p:nvPr>
        </p:nvSpPr>
        <p:spPr>
          <a:xfrm>
            <a:off x="6191352" y="3117949"/>
            <a:ext cx="1622419" cy="321605"/>
          </a:xfrm>
        </p:spPr>
        <p:txBody>
          <a:bodyPr lIns="0" anchor="b">
            <a:noAutofit/>
          </a:bodyPr>
          <a:lstStyle>
            <a:lvl1pPr algn="l">
              <a:lnSpc>
                <a:spcPct val="100000"/>
              </a:lnSpc>
              <a:defRPr sz="2400" u="none" spc="-300">
                <a:solidFill>
                  <a:srgbClr val="00A88E"/>
                </a:solidFill>
                <a:latin typeface="Kaspersky Sans Beta" panose="020B0603050101040103" pitchFamily="34" charset="0"/>
                <a:cs typeface="Segoe UI Semibold" panose="020B0702040204020203" pitchFamily="34" charset="0"/>
              </a:defRPr>
            </a:lvl1pPr>
          </a:lstStyle>
          <a:p>
            <a:pPr lvl="0"/>
            <a:r>
              <a:rPr lang="ru-RU" dirty="0"/>
              <a:t>__________</a:t>
            </a:r>
          </a:p>
        </p:txBody>
      </p:sp>
      <p:sp>
        <p:nvSpPr>
          <p:cNvPr id="36" name="Text Placeholder 2"/>
          <p:cNvSpPr>
            <a:spLocks noGrp="1"/>
          </p:cNvSpPr>
          <p:nvPr>
            <p:ph type="body" sz="quarter" idx="29" hasCustomPrompt="1"/>
          </p:nvPr>
        </p:nvSpPr>
        <p:spPr>
          <a:xfrm>
            <a:off x="6191352" y="3592161"/>
            <a:ext cx="5111231" cy="502647"/>
          </a:xfrm>
        </p:spPr>
        <p:txBody>
          <a:bodyPr lIns="0" anchor="t">
            <a:noAutofit/>
          </a:bodyPr>
          <a:lstStyle>
            <a:lvl1pPr algn="l">
              <a:lnSpc>
                <a:spcPct val="100000"/>
              </a:lnSpc>
              <a:defRPr sz="2400" u="none">
                <a:solidFill>
                  <a:srgbClr val="67D3C2"/>
                </a:solidFill>
                <a:latin typeface="Kaspersky Sans Beta" panose="020B0603050101040103" pitchFamily="34" charset="0"/>
                <a:cs typeface="Segoe UI Semibold" panose="020B0702040204020203" pitchFamily="34" charset="0"/>
              </a:defRPr>
            </a:lvl1pPr>
          </a:lstStyle>
          <a:p>
            <a:pPr lvl="0"/>
            <a:r>
              <a:rPr lang="en-US" dirty="0"/>
              <a:t>Agenda Item </a:t>
            </a:r>
            <a:r>
              <a:rPr lang="ru-RU" dirty="0"/>
              <a:t>4</a:t>
            </a:r>
          </a:p>
        </p:txBody>
      </p:sp>
      <p:sp>
        <p:nvSpPr>
          <p:cNvPr id="37" name="Text Placeholder 2"/>
          <p:cNvSpPr>
            <a:spLocks noGrp="1"/>
          </p:cNvSpPr>
          <p:nvPr>
            <p:ph type="body" sz="quarter" idx="30" hasCustomPrompt="1"/>
          </p:nvPr>
        </p:nvSpPr>
        <p:spPr>
          <a:xfrm>
            <a:off x="6191352" y="4094807"/>
            <a:ext cx="1622419" cy="321605"/>
          </a:xfrm>
        </p:spPr>
        <p:txBody>
          <a:bodyPr lIns="0" anchor="b">
            <a:noAutofit/>
          </a:bodyPr>
          <a:lstStyle>
            <a:lvl1pPr algn="l">
              <a:lnSpc>
                <a:spcPct val="100000"/>
              </a:lnSpc>
              <a:defRPr sz="2400" u="none" spc="-300">
                <a:solidFill>
                  <a:srgbClr val="00A88E"/>
                </a:solidFill>
                <a:latin typeface="Kaspersky Sans Beta" panose="020B0603050101040103" pitchFamily="34" charset="0"/>
                <a:cs typeface="Segoe UI Semibold" panose="020B0702040204020203" pitchFamily="34" charset="0"/>
              </a:defRPr>
            </a:lvl1pPr>
          </a:lstStyle>
          <a:p>
            <a:pPr lvl="0"/>
            <a:r>
              <a:rPr lang="ru-RU" dirty="0"/>
              <a:t>__________</a:t>
            </a:r>
          </a:p>
        </p:txBody>
      </p:sp>
      <p:sp>
        <p:nvSpPr>
          <p:cNvPr id="38" name="Text Placeholder 2"/>
          <p:cNvSpPr>
            <a:spLocks noGrp="1"/>
          </p:cNvSpPr>
          <p:nvPr>
            <p:ph type="body" sz="quarter" idx="31" hasCustomPrompt="1"/>
          </p:nvPr>
        </p:nvSpPr>
        <p:spPr>
          <a:xfrm>
            <a:off x="6191352" y="4569019"/>
            <a:ext cx="5111231" cy="502647"/>
          </a:xfrm>
        </p:spPr>
        <p:txBody>
          <a:bodyPr lIns="0" anchor="t">
            <a:noAutofit/>
          </a:bodyPr>
          <a:lstStyle>
            <a:lvl1pPr algn="l">
              <a:lnSpc>
                <a:spcPct val="100000"/>
              </a:lnSpc>
              <a:defRPr sz="2400" u="none">
                <a:solidFill>
                  <a:srgbClr val="67D3C2"/>
                </a:solidFill>
                <a:latin typeface="Kaspersky Sans Beta" panose="020B0603050101040103" pitchFamily="34" charset="0"/>
                <a:cs typeface="Segoe UI Semibold" panose="020B0702040204020203" pitchFamily="34" charset="0"/>
              </a:defRPr>
            </a:lvl1pPr>
          </a:lstStyle>
          <a:p>
            <a:pPr lvl="0"/>
            <a:r>
              <a:rPr lang="en-US" dirty="0"/>
              <a:t>Agenda Item </a:t>
            </a:r>
            <a:r>
              <a:rPr lang="ru-RU" dirty="0"/>
              <a:t>5</a:t>
            </a:r>
          </a:p>
        </p:txBody>
      </p:sp>
      <p:sp>
        <p:nvSpPr>
          <p:cNvPr id="39" name="Text Placeholder 2"/>
          <p:cNvSpPr>
            <a:spLocks noGrp="1"/>
          </p:cNvSpPr>
          <p:nvPr>
            <p:ph type="body" sz="quarter" idx="32" hasCustomPrompt="1"/>
          </p:nvPr>
        </p:nvSpPr>
        <p:spPr>
          <a:xfrm>
            <a:off x="6191352" y="5071665"/>
            <a:ext cx="1622419" cy="321605"/>
          </a:xfrm>
        </p:spPr>
        <p:txBody>
          <a:bodyPr lIns="0" anchor="b">
            <a:noAutofit/>
          </a:bodyPr>
          <a:lstStyle>
            <a:lvl1pPr algn="l">
              <a:lnSpc>
                <a:spcPct val="100000"/>
              </a:lnSpc>
              <a:defRPr sz="2400" u="none" spc="-300">
                <a:solidFill>
                  <a:srgbClr val="00A88E"/>
                </a:solidFill>
                <a:latin typeface="Kaspersky Sans Beta" panose="020B0603050101040103" pitchFamily="34" charset="0"/>
                <a:cs typeface="Segoe UI Semibold" panose="020B0702040204020203" pitchFamily="34" charset="0"/>
              </a:defRPr>
            </a:lvl1pPr>
          </a:lstStyle>
          <a:p>
            <a:pPr lvl="0"/>
            <a:r>
              <a:rPr lang="ru-RU" dirty="0"/>
              <a:t>__________</a:t>
            </a:r>
          </a:p>
        </p:txBody>
      </p:sp>
      <p:sp>
        <p:nvSpPr>
          <p:cNvPr id="40" name="Text Placeholder 2"/>
          <p:cNvSpPr>
            <a:spLocks noGrp="1"/>
          </p:cNvSpPr>
          <p:nvPr>
            <p:ph type="body" sz="quarter" idx="33" hasCustomPrompt="1"/>
          </p:nvPr>
        </p:nvSpPr>
        <p:spPr>
          <a:xfrm>
            <a:off x="6191352" y="5545877"/>
            <a:ext cx="5111231" cy="502647"/>
          </a:xfrm>
        </p:spPr>
        <p:txBody>
          <a:bodyPr lIns="0" anchor="t">
            <a:noAutofit/>
          </a:bodyPr>
          <a:lstStyle>
            <a:lvl1pPr algn="l">
              <a:lnSpc>
                <a:spcPct val="100000"/>
              </a:lnSpc>
              <a:defRPr sz="2400" u="none">
                <a:solidFill>
                  <a:srgbClr val="67D3C2"/>
                </a:solidFill>
                <a:latin typeface="Kaspersky Sans Beta" panose="020B0603050101040103" pitchFamily="34" charset="0"/>
                <a:cs typeface="Segoe UI Semibold" panose="020B0702040204020203" pitchFamily="34" charset="0"/>
              </a:defRPr>
            </a:lvl1pPr>
          </a:lstStyle>
          <a:p>
            <a:pPr lvl="0"/>
            <a:r>
              <a:rPr lang="en-US" dirty="0"/>
              <a:t>Agenda Item </a:t>
            </a:r>
            <a:r>
              <a:rPr lang="ru-RU" dirty="0"/>
              <a:t>6</a:t>
            </a:r>
          </a:p>
        </p:txBody>
      </p:sp>
      <p:sp>
        <p:nvSpPr>
          <p:cNvPr id="41" name="Text Placeholder 2"/>
          <p:cNvSpPr>
            <a:spLocks noGrp="1"/>
          </p:cNvSpPr>
          <p:nvPr>
            <p:ph type="body" sz="quarter" idx="34" hasCustomPrompt="1"/>
          </p:nvPr>
        </p:nvSpPr>
        <p:spPr>
          <a:xfrm>
            <a:off x="6191352" y="6048523"/>
            <a:ext cx="1622419" cy="321605"/>
          </a:xfrm>
        </p:spPr>
        <p:txBody>
          <a:bodyPr lIns="0" anchor="b">
            <a:noAutofit/>
          </a:bodyPr>
          <a:lstStyle>
            <a:lvl1pPr algn="l">
              <a:lnSpc>
                <a:spcPct val="100000"/>
              </a:lnSpc>
              <a:defRPr sz="2400" u="none" spc="-300">
                <a:solidFill>
                  <a:srgbClr val="00A88E"/>
                </a:solidFill>
                <a:latin typeface="Kaspersky Sans Beta" panose="020B0603050101040103" pitchFamily="34" charset="0"/>
                <a:cs typeface="Segoe UI Semibold" panose="020B0702040204020203" pitchFamily="34" charset="0"/>
              </a:defRPr>
            </a:lvl1pPr>
          </a:lstStyle>
          <a:p>
            <a:pPr lvl="0"/>
            <a:r>
              <a:rPr lang="ru-RU" dirty="0"/>
              <a:t>__________</a:t>
            </a:r>
          </a:p>
        </p:txBody>
      </p:sp>
    </p:spTree>
    <p:extLst>
      <p:ext uri="{BB962C8B-B14F-4D97-AF65-F5344CB8AC3E}">
        <p14:creationId xmlns:p14="http://schemas.microsoft.com/office/powerpoint/2010/main" val="4127562293"/>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preserve="1" userDrawn="1">
  <p:cSld name="text">
    <p:bg>
      <p:bgPr>
        <a:solidFill>
          <a:schemeClr val="bg1"/>
        </a:solidFill>
        <a:effectLst/>
      </p:bgPr>
    </p:bg>
    <p:spTree>
      <p:nvGrpSpPr>
        <p:cNvPr id="1" name=""/>
        <p:cNvGrpSpPr/>
        <p:nvPr/>
      </p:nvGrpSpPr>
      <p:grpSpPr>
        <a:xfrm>
          <a:off x="0" y="0"/>
          <a:ext cx="0" cy="0"/>
          <a:chOff x="0" y="0"/>
          <a:chExt cx="0" cy="0"/>
        </a:xfrm>
      </p:grpSpPr>
      <p:sp>
        <p:nvSpPr>
          <p:cNvPr id="8" name="Text Placeholder 3"/>
          <p:cNvSpPr>
            <a:spLocks noGrp="1"/>
          </p:cNvSpPr>
          <p:nvPr>
            <p:ph type="body" sz="quarter" idx="10" hasCustomPrompt="1"/>
          </p:nvPr>
        </p:nvSpPr>
        <p:spPr>
          <a:xfrm>
            <a:off x="833796" y="616571"/>
            <a:ext cx="10440000" cy="707886"/>
          </a:xfrm>
        </p:spPr>
        <p:txBody>
          <a:bodyPr lIns="0" anchor="t">
            <a:spAutoFit/>
          </a:bodyPr>
          <a:lstStyle>
            <a:lvl1pPr algn="l">
              <a:lnSpc>
                <a:spcPct val="100000"/>
              </a:lnSpc>
              <a:defRPr sz="4000" baseline="0">
                <a:solidFill>
                  <a:schemeClr val="tx1"/>
                </a:solidFill>
                <a:latin typeface="Kaspersky Sans Beta" panose="020B0603050101040103" pitchFamily="34" charset="0"/>
                <a:cs typeface="Segoe UI Semibold" panose="020B0702040204020203" pitchFamily="34" charset="0"/>
              </a:defRPr>
            </a:lvl1pPr>
          </a:lstStyle>
          <a:p>
            <a:pPr lvl="0"/>
            <a:r>
              <a:rPr lang="en-US" dirty="0"/>
              <a:t>Chapter Title</a:t>
            </a:r>
            <a:endParaRPr lang="ru-RU" dirty="0"/>
          </a:p>
        </p:txBody>
      </p:sp>
      <p:sp>
        <p:nvSpPr>
          <p:cNvPr id="6" name="Footer Placeholder 4"/>
          <p:cNvSpPr>
            <a:spLocks noGrp="1"/>
          </p:cNvSpPr>
          <p:nvPr>
            <p:ph type="ftr" sz="quarter" idx="3"/>
          </p:nvPr>
        </p:nvSpPr>
        <p:spPr>
          <a:xfrm>
            <a:off x="833796" y="5849256"/>
            <a:ext cx="10440000" cy="390973"/>
          </a:xfrm>
          <a:prstGeom prst="rect">
            <a:avLst/>
          </a:prstGeom>
        </p:spPr>
        <p:txBody>
          <a:bodyPr vert="horz" lIns="0" tIns="45720" rIns="91440" bIns="45720" rtlCol="0" anchor="b"/>
          <a:lstStyle>
            <a:lvl1pPr algn="l">
              <a:defRPr sz="1200">
                <a:solidFill>
                  <a:schemeClr val="tx1"/>
                </a:solidFill>
                <a:latin typeface="Kaspersky Sans Beta Light" panose="020B0303050101040103" pitchFamily="34" charset="0"/>
                <a:cs typeface="Segoe UI" panose="020B0502040204020203" pitchFamily="34" charset="0"/>
              </a:defRPr>
            </a:lvl1pPr>
          </a:lstStyle>
          <a:p>
            <a:r>
              <a:rPr lang="da-DK"/>
              <a:t>Kaspersky | Lorem ipsum dolor sit amet</a:t>
            </a:r>
            <a:endParaRPr lang="ru-RU" dirty="0"/>
          </a:p>
        </p:txBody>
      </p:sp>
      <p:sp>
        <p:nvSpPr>
          <p:cNvPr id="3" name="Text Placeholder 2"/>
          <p:cNvSpPr>
            <a:spLocks noGrp="1"/>
          </p:cNvSpPr>
          <p:nvPr>
            <p:ph type="body" sz="quarter" idx="11" hasCustomPrompt="1"/>
          </p:nvPr>
        </p:nvSpPr>
        <p:spPr>
          <a:xfrm>
            <a:off x="833796" y="1727200"/>
            <a:ext cx="10440629" cy="3802063"/>
          </a:xfrm>
        </p:spPr>
        <p:txBody>
          <a:bodyPr lIns="0">
            <a:normAutofit/>
          </a:bodyPr>
          <a:lstStyle>
            <a:lvl1pPr algn="l">
              <a:lnSpc>
                <a:spcPct val="100000"/>
              </a:lnSpc>
              <a:defRPr sz="2400">
                <a:latin typeface="Kaspersky Sans Beta Light" panose="020B0303050101040103" pitchFamily="34" charset="0"/>
              </a:defRPr>
            </a:lvl1pPr>
          </a:lstStyle>
          <a:p>
            <a:pPr lvl="0"/>
            <a:r>
              <a:rPr lang="en-US" dirty="0"/>
              <a:t>Simple text</a:t>
            </a:r>
            <a:endParaRPr lang="ru-RU" dirty="0"/>
          </a:p>
        </p:txBody>
      </p:sp>
    </p:spTree>
    <p:extLst>
      <p:ext uri="{BB962C8B-B14F-4D97-AF65-F5344CB8AC3E}">
        <p14:creationId xmlns:p14="http://schemas.microsoft.com/office/powerpoint/2010/main" val="3933389783"/>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preserve="1" userDrawn="1">
  <p:cSld name="big statement">
    <p:bg>
      <p:bgPr>
        <a:solidFill>
          <a:schemeClr val="bg1"/>
        </a:solidFill>
        <a:effectLst/>
      </p:bgPr>
    </p:bg>
    <p:spTree>
      <p:nvGrpSpPr>
        <p:cNvPr id="1" name=""/>
        <p:cNvGrpSpPr/>
        <p:nvPr/>
      </p:nvGrpSpPr>
      <p:grpSpPr>
        <a:xfrm>
          <a:off x="0" y="0"/>
          <a:ext cx="0" cy="0"/>
          <a:chOff x="0" y="0"/>
          <a:chExt cx="0" cy="0"/>
        </a:xfrm>
      </p:grpSpPr>
      <p:sp>
        <p:nvSpPr>
          <p:cNvPr id="5" name="Rectangle 4"/>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n>
                <a:noFill/>
              </a:ln>
              <a:solidFill>
                <a:schemeClr val="bg1"/>
              </a:solidFill>
            </a:endParaRPr>
          </a:p>
        </p:txBody>
      </p:sp>
      <p:sp>
        <p:nvSpPr>
          <p:cNvPr id="8" name="Text Placeholder 3"/>
          <p:cNvSpPr>
            <a:spLocks noGrp="1"/>
          </p:cNvSpPr>
          <p:nvPr>
            <p:ph type="body" sz="quarter" idx="10" hasCustomPrompt="1"/>
          </p:nvPr>
        </p:nvSpPr>
        <p:spPr>
          <a:xfrm>
            <a:off x="833796" y="616571"/>
            <a:ext cx="10440000" cy="707886"/>
          </a:xfrm>
        </p:spPr>
        <p:txBody>
          <a:bodyPr lIns="0" anchor="t">
            <a:spAutoFit/>
          </a:bodyPr>
          <a:lstStyle>
            <a:lvl1pPr algn="l">
              <a:lnSpc>
                <a:spcPct val="100000"/>
              </a:lnSpc>
              <a:defRPr sz="4000" baseline="0">
                <a:solidFill>
                  <a:schemeClr val="bg1"/>
                </a:solidFill>
                <a:latin typeface="Kaspersky Sans Beta" panose="020B0603050101040103" pitchFamily="34" charset="0"/>
                <a:cs typeface="Segoe UI Semibold" panose="020B0702040204020203" pitchFamily="34" charset="0"/>
              </a:defRPr>
            </a:lvl1pPr>
          </a:lstStyle>
          <a:p>
            <a:pPr lvl="0"/>
            <a:r>
              <a:rPr lang="en-US" dirty="0"/>
              <a:t>Chapter Title</a:t>
            </a:r>
            <a:endParaRPr lang="ru-RU" dirty="0"/>
          </a:p>
        </p:txBody>
      </p:sp>
      <p:sp>
        <p:nvSpPr>
          <p:cNvPr id="6" name="Footer Placeholder 4"/>
          <p:cNvSpPr>
            <a:spLocks noGrp="1"/>
          </p:cNvSpPr>
          <p:nvPr>
            <p:ph type="ftr" sz="quarter" idx="3"/>
          </p:nvPr>
        </p:nvSpPr>
        <p:spPr>
          <a:xfrm>
            <a:off x="833796" y="5849256"/>
            <a:ext cx="10440000" cy="390973"/>
          </a:xfrm>
          <a:prstGeom prst="rect">
            <a:avLst/>
          </a:prstGeom>
        </p:spPr>
        <p:txBody>
          <a:bodyPr vert="horz" lIns="0" tIns="45720" rIns="91440" bIns="45720" rtlCol="0" anchor="b"/>
          <a:lstStyle>
            <a:lvl1pPr algn="l">
              <a:defRPr sz="1200">
                <a:solidFill>
                  <a:schemeClr val="bg1"/>
                </a:solidFill>
                <a:latin typeface="Kaspersky Sans Beta Light" panose="020B0303050101040103" pitchFamily="34" charset="0"/>
                <a:cs typeface="Segoe UI" panose="020B0502040204020203" pitchFamily="34" charset="0"/>
              </a:defRPr>
            </a:lvl1pPr>
          </a:lstStyle>
          <a:p>
            <a:r>
              <a:rPr lang="da-DK"/>
              <a:t>Kaspersky | Lorem ipsum dolor sit amet</a:t>
            </a:r>
            <a:endParaRPr lang="ru-RU" dirty="0"/>
          </a:p>
        </p:txBody>
      </p:sp>
      <p:sp>
        <p:nvSpPr>
          <p:cNvPr id="3" name="Text Placeholder 2"/>
          <p:cNvSpPr>
            <a:spLocks noGrp="1"/>
          </p:cNvSpPr>
          <p:nvPr>
            <p:ph type="body" sz="quarter" idx="11" hasCustomPrompt="1"/>
          </p:nvPr>
        </p:nvSpPr>
        <p:spPr>
          <a:xfrm>
            <a:off x="833796" y="1727200"/>
            <a:ext cx="10440629" cy="3802063"/>
          </a:xfrm>
        </p:spPr>
        <p:txBody>
          <a:bodyPr lIns="0">
            <a:normAutofit/>
          </a:bodyPr>
          <a:lstStyle>
            <a:lvl1pPr algn="l">
              <a:lnSpc>
                <a:spcPts val="6000"/>
              </a:lnSpc>
              <a:defRPr sz="6000" baseline="0">
                <a:solidFill>
                  <a:schemeClr val="bg1"/>
                </a:solidFill>
                <a:latin typeface="Kaspersky Sans Beta" panose="020B0603050101040103" pitchFamily="34" charset="0"/>
                <a:cs typeface="Segoe UI Semibold" panose="020B0702040204020203" pitchFamily="34" charset="0"/>
              </a:defRPr>
            </a:lvl1pPr>
          </a:lstStyle>
          <a:p>
            <a:pPr lvl="0"/>
            <a:r>
              <a:rPr lang="en-US" dirty="0"/>
              <a:t>Big statement</a:t>
            </a:r>
            <a:endParaRPr lang="ru-RU" dirty="0"/>
          </a:p>
        </p:txBody>
      </p:sp>
    </p:spTree>
    <p:extLst>
      <p:ext uri="{BB962C8B-B14F-4D97-AF65-F5344CB8AC3E}">
        <p14:creationId xmlns:p14="http://schemas.microsoft.com/office/powerpoint/2010/main" val="2320355386"/>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preserve="1" userDrawn="1">
  <p:cSld name="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 Placeholder 3"/>
          <p:cNvSpPr>
            <a:spLocks noGrp="1"/>
          </p:cNvSpPr>
          <p:nvPr>
            <p:ph type="body" sz="quarter" idx="10" hasCustomPrompt="1"/>
          </p:nvPr>
        </p:nvSpPr>
        <p:spPr>
          <a:xfrm>
            <a:off x="833796" y="616571"/>
            <a:ext cx="10440000" cy="707886"/>
          </a:xfrm>
        </p:spPr>
        <p:txBody>
          <a:bodyPr lIns="0" anchor="t">
            <a:spAutoFit/>
          </a:bodyPr>
          <a:lstStyle>
            <a:lvl1pPr algn="l">
              <a:lnSpc>
                <a:spcPct val="100000"/>
              </a:lnSpc>
              <a:defRPr sz="4000" baseline="0">
                <a:solidFill>
                  <a:schemeClr val="tx1"/>
                </a:solidFill>
                <a:latin typeface="Kaspersky Sans Beta" panose="020B0603050101040103" pitchFamily="34" charset="0"/>
                <a:cs typeface="Segoe UI Semibold" panose="020B0702040204020203" pitchFamily="34" charset="0"/>
              </a:defRPr>
            </a:lvl1pPr>
          </a:lstStyle>
          <a:p>
            <a:pPr lvl="0"/>
            <a:r>
              <a:rPr lang="en-US" dirty="0"/>
              <a:t>Chapter Title</a:t>
            </a:r>
            <a:endParaRPr lang="ru-RU" dirty="0"/>
          </a:p>
        </p:txBody>
      </p:sp>
      <p:sp>
        <p:nvSpPr>
          <p:cNvPr id="11" name="Text Placeholder 2"/>
          <p:cNvSpPr>
            <a:spLocks noGrp="1"/>
          </p:cNvSpPr>
          <p:nvPr>
            <p:ph type="body" sz="quarter" idx="11" hasCustomPrompt="1"/>
          </p:nvPr>
        </p:nvSpPr>
        <p:spPr>
          <a:xfrm>
            <a:off x="833797" y="1324457"/>
            <a:ext cx="5291582" cy="4524798"/>
          </a:xfrm>
        </p:spPr>
        <p:txBody>
          <a:bodyPr lIns="0" anchor="ctr">
            <a:normAutofit/>
          </a:bodyPr>
          <a:lstStyle>
            <a:lvl1pPr algn="l">
              <a:lnSpc>
                <a:spcPts val="6000"/>
              </a:lnSpc>
              <a:defRPr sz="6000" baseline="0">
                <a:solidFill>
                  <a:schemeClr val="tx1"/>
                </a:solidFill>
                <a:latin typeface="Kaspersky Sans Beta" panose="020B0603050101040103" pitchFamily="34" charset="0"/>
                <a:cs typeface="Segoe UI Semibold" panose="020B0702040204020203" pitchFamily="34" charset="0"/>
              </a:defRPr>
            </a:lvl1pPr>
          </a:lstStyle>
          <a:p>
            <a:pPr lvl="0"/>
            <a:r>
              <a:rPr lang="en-US" dirty="0"/>
              <a:t>Big statement</a:t>
            </a:r>
            <a:endParaRPr lang="ru-RU" dirty="0"/>
          </a:p>
        </p:txBody>
      </p:sp>
      <p:sp>
        <p:nvSpPr>
          <p:cNvPr id="12" name="Footer Placeholder 4"/>
          <p:cNvSpPr>
            <a:spLocks noGrp="1"/>
          </p:cNvSpPr>
          <p:nvPr>
            <p:ph type="ftr" sz="quarter" idx="3"/>
          </p:nvPr>
        </p:nvSpPr>
        <p:spPr>
          <a:xfrm>
            <a:off x="833796" y="5849256"/>
            <a:ext cx="10440000" cy="390973"/>
          </a:xfrm>
          <a:prstGeom prst="rect">
            <a:avLst/>
          </a:prstGeom>
        </p:spPr>
        <p:txBody>
          <a:bodyPr vert="horz" lIns="0" tIns="45720" rIns="91440" bIns="45720" rtlCol="0" anchor="b"/>
          <a:lstStyle>
            <a:lvl1pPr algn="l">
              <a:defRPr sz="1200">
                <a:solidFill>
                  <a:schemeClr val="tx1"/>
                </a:solidFill>
                <a:latin typeface="Kaspersky Sans Beta Light" panose="020B0303050101040103" pitchFamily="34" charset="0"/>
                <a:cs typeface="Segoe UI" panose="020B0502040204020203" pitchFamily="34" charset="0"/>
              </a:defRPr>
            </a:lvl1pPr>
          </a:lstStyle>
          <a:p>
            <a:r>
              <a:rPr lang="da-DK"/>
              <a:t>Kaspersky | Lorem ipsum dolor sit amet</a:t>
            </a:r>
            <a:endParaRPr lang="ru-RU" dirty="0"/>
          </a:p>
        </p:txBody>
      </p:sp>
    </p:spTree>
    <p:extLst>
      <p:ext uri="{BB962C8B-B14F-4D97-AF65-F5344CB8AC3E}">
        <p14:creationId xmlns:p14="http://schemas.microsoft.com/office/powerpoint/2010/main" val="1778607895"/>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preserve="1" userDrawn="1">
  <p:cSld name="big imag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0" y="0"/>
            <a:ext cx="12192000" cy="6858000"/>
          </a:xfrm>
          <a:noFill/>
        </p:spPr>
        <p:txBody>
          <a:bodyPr/>
          <a:lstStyle>
            <a:lvl1pPr>
              <a:defRPr/>
            </a:lvl1pPr>
          </a:lstStyle>
          <a:p>
            <a:endParaRPr lang="ru-RU" dirty="0"/>
          </a:p>
        </p:txBody>
      </p:sp>
    </p:spTree>
    <p:extLst>
      <p:ext uri="{BB962C8B-B14F-4D97-AF65-F5344CB8AC3E}">
        <p14:creationId xmlns:p14="http://schemas.microsoft.com/office/powerpoint/2010/main" val="2298218389"/>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preserve="1" userDrawn="1">
  <p:cSld name="split">
    <p:bg>
      <p:bgPr>
        <a:solidFill>
          <a:schemeClr val="bg1"/>
        </a:solidFill>
        <a:effectLst/>
      </p:bgPr>
    </p:bg>
    <p:spTree>
      <p:nvGrpSpPr>
        <p:cNvPr id="1" name=""/>
        <p:cNvGrpSpPr/>
        <p:nvPr/>
      </p:nvGrpSpPr>
      <p:grpSpPr>
        <a:xfrm>
          <a:off x="0" y="0"/>
          <a:ext cx="0" cy="0"/>
          <a:chOff x="0" y="0"/>
          <a:chExt cx="0" cy="0"/>
        </a:xfrm>
      </p:grpSpPr>
      <p:sp>
        <p:nvSpPr>
          <p:cNvPr id="9" name="Rectangle 8"/>
          <p:cNvSpPr/>
          <p:nvPr userDrawn="1"/>
        </p:nvSpPr>
        <p:spPr>
          <a:xfrm>
            <a:off x="0" y="0"/>
            <a:ext cx="6108700"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n>
                <a:noFill/>
              </a:ln>
              <a:solidFill>
                <a:schemeClr val="bg1"/>
              </a:solidFill>
            </a:endParaRPr>
          </a:p>
        </p:txBody>
      </p:sp>
      <p:sp>
        <p:nvSpPr>
          <p:cNvPr id="3" name="Text Placeholder 2"/>
          <p:cNvSpPr>
            <a:spLocks noGrp="1"/>
          </p:cNvSpPr>
          <p:nvPr>
            <p:ph type="body" sz="quarter" idx="11" hasCustomPrompt="1"/>
          </p:nvPr>
        </p:nvSpPr>
        <p:spPr>
          <a:xfrm>
            <a:off x="833797" y="0"/>
            <a:ext cx="4398603" cy="6858000"/>
          </a:xfrm>
        </p:spPr>
        <p:txBody>
          <a:bodyPr lIns="0" anchor="ctr">
            <a:normAutofit/>
          </a:bodyPr>
          <a:lstStyle>
            <a:lvl1pPr algn="l">
              <a:lnSpc>
                <a:spcPts val="6000"/>
              </a:lnSpc>
              <a:defRPr sz="6000" baseline="0">
                <a:solidFill>
                  <a:schemeClr val="bg1"/>
                </a:solidFill>
                <a:latin typeface="Kaspersky Sans Beta" panose="020B0603050101040103" pitchFamily="34" charset="0"/>
                <a:cs typeface="Segoe UI Semibold" panose="020B0702040204020203" pitchFamily="34" charset="0"/>
              </a:defRPr>
            </a:lvl1pPr>
          </a:lstStyle>
          <a:p>
            <a:pPr lvl="0"/>
            <a:r>
              <a:rPr lang="en-US" dirty="0"/>
              <a:t>Big statement</a:t>
            </a:r>
            <a:endParaRPr lang="ru-RU" dirty="0"/>
          </a:p>
        </p:txBody>
      </p:sp>
      <p:sp>
        <p:nvSpPr>
          <p:cNvPr id="4" name="Picture Placeholder 3"/>
          <p:cNvSpPr>
            <a:spLocks noGrp="1"/>
          </p:cNvSpPr>
          <p:nvPr>
            <p:ph type="pic" sz="quarter" idx="12"/>
          </p:nvPr>
        </p:nvSpPr>
        <p:spPr>
          <a:xfrm>
            <a:off x="6108700" y="0"/>
            <a:ext cx="6083300" cy="6858000"/>
          </a:xfrm>
        </p:spPr>
        <p:txBody>
          <a:bodyPr/>
          <a:lstStyle>
            <a:lvl1pPr>
              <a:defRPr/>
            </a:lvl1pPr>
          </a:lstStyle>
          <a:p>
            <a:endParaRPr lang="ru-RU" dirty="0"/>
          </a:p>
        </p:txBody>
      </p:sp>
    </p:spTree>
    <p:extLst>
      <p:ext uri="{BB962C8B-B14F-4D97-AF65-F5344CB8AC3E}">
        <p14:creationId xmlns:p14="http://schemas.microsoft.com/office/powerpoint/2010/main" val="2925759763"/>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preserve="1" userDrawn="1">
  <p:cSld name="icons+text">
    <p:spTree>
      <p:nvGrpSpPr>
        <p:cNvPr id="1" name=""/>
        <p:cNvGrpSpPr/>
        <p:nvPr/>
      </p:nvGrpSpPr>
      <p:grpSpPr>
        <a:xfrm>
          <a:off x="0" y="0"/>
          <a:ext cx="0" cy="0"/>
          <a:chOff x="0" y="0"/>
          <a:chExt cx="0" cy="0"/>
        </a:xfrm>
      </p:grpSpPr>
      <p:sp>
        <p:nvSpPr>
          <p:cNvPr id="3" name="Text Placeholder 3"/>
          <p:cNvSpPr>
            <a:spLocks noGrp="1"/>
          </p:cNvSpPr>
          <p:nvPr>
            <p:ph type="body" sz="quarter" idx="10" hasCustomPrompt="1"/>
          </p:nvPr>
        </p:nvSpPr>
        <p:spPr>
          <a:xfrm>
            <a:off x="833796" y="616571"/>
            <a:ext cx="10440000" cy="707886"/>
          </a:xfrm>
        </p:spPr>
        <p:txBody>
          <a:bodyPr lIns="0" anchor="t">
            <a:spAutoFit/>
          </a:bodyPr>
          <a:lstStyle>
            <a:lvl1pPr algn="l">
              <a:lnSpc>
                <a:spcPct val="100000"/>
              </a:lnSpc>
              <a:defRPr sz="4000" baseline="0">
                <a:solidFill>
                  <a:schemeClr val="tx1"/>
                </a:solidFill>
                <a:latin typeface="Kaspersky Sans Beta" panose="020B0603050101040103" pitchFamily="34" charset="0"/>
                <a:cs typeface="Segoe UI Semibold" panose="020B0702040204020203" pitchFamily="34" charset="0"/>
              </a:defRPr>
            </a:lvl1pPr>
          </a:lstStyle>
          <a:p>
            <a:pPr lvl="0"/>
            <a:r>
              <a:rPr lang="en-US" dirty="0" err="1"/>
              <a:t>Icons+Text</a:t>
            </a:r>
            <a:endParaRPr lang="ru-RU" dirty="0"/>
          </a:p>
        </p:txBody>
      </p:sp>
      <p:sp>
        <p:nvSpPr>
          <p:cNvPr id="4" name="Footer Placeholder 4"/>
          <p:cNvSpPr>
            <a:spLocks noGrp="1"/>
          </p:cNvSpPr>
          <p:nvPr>
            <p:ph type="ftr" sz="quarter" idx="3"/>
          </p:nvPr>
        </p:nvSpPr>
        <p:spPr>
          <a:xfrm>
            <a:off x="833796" y="5849256"/>
            <a:ext cx="10440000" cy="390973"/>
          </a:xfrm>
          <a:prstGeom prst="rect">
            <a:avLst/>
          </a:prstGeom>
        </p:spPr>
        <p:txBody>
          <a:bodyPr vert="horz" lIns="0" tIns="45720" rIns="91440" bIns="45720" rtlCol="0" anchor="b"/>
          <a:lstStyle>
            <a:lvl1pPr algn="l">
              <a:defRPr sz="1200">
                <a:solidFill>
                  <a:schemeClr val="tx1"/>
                </a:solidFill>
                <a:latin typeface="Kaspersky Sans Beta Light" panose="020B0303050101040103" pitchFamily="34" charset="0"/>
                <a:cs typeface="Segoe UI" panose="020B0502040204020203" pitchFamily="34" charset="0"/>
              </a:defRPr>
            </a:lvl1pPr>
          </a:lstStyle>
          <a:p>
            <a:r>
              <a:rPr lang="da-DK"/>
              <a:t>Kaspersky | Lorem ipsum dolor sit amet</a:t>
            </a:r>
            <a:endParaRPr lang="ru-RU" dirty="0"/>
          </a:p>
        </p:txBody>
      </p:sp>
      <p:sp>
        <p:nvSpPr>
          <p:cNvPr id="5" name="Text Placeholder 2"/>
          <p:cNvSpPr>
            <a:spLocks noGrp="1"/>
          </p:cNvSpPr>
          <p:nvPr>
            <p:ph type="body" sz="quarter" idx="11" hasCustomPrompt="1"/>
          </p:nvPr>
        </p:nvSpPr>
        <p:spPr>
          <a:xfrm>
            <a:off x="833796" y="3105876"/>
            <a:ext cx="3230203" cy="1029043"/>
          </a:xfrm>
        </p:spPr>
        <p:txBody>
          <a:bodyPr lIns="0">
            <a:normAutofit/>
          </a:bodyPr>
          <a:lstStyle>
            <a:lvl1pPr algn="l">
              <a:lnSpc>
                <a:spcPts val="2400"/>
              </a:lnSpc>
              <a:defRPr sz="2400">
                <a:latin typeface="Kaspersky Sans Beta" panose="020B0603050101040103" pitchFamily="34" charset="0"/>
                <a:cs typeface="Segoe UI Semibold" panose="020B0702040204020203" pitchFamily="34" charset="0"/>
              </a:defRPr>
            </a:lvl1pPr>
          </a:lstStyle>
          <a:p>
            <a:pPr lvl="0"/>
            <a:r>
              <a:rPr lang="en-US" dirty="0"/>
              <a:t>Headline</a:t>
            </a:r>
          </a:p>
        </p:txBody>
      </p:sp>
      <p:sp>
        <p:nvSpPr>
          <p:cNvPr id="13" name="Picture Placeholder 12"/>
          <p:cNvSpPr>
            <a:spLocks noGrp="1"/>
          </p:cNvSpPr>
          <p:nvPr>
            <p:ph type="pic" sz="quarter" idx="12"/>
          </p:nvPr>
        </p:nvSpPr>
        <p:spPr>
          <a:xfrm>
            <a:off x="833796" y="1727201"/>
            <a:ext cx="1260000" cy="1260000"/>
          </a:xfrm>
        </p:spPr>
        <p:txBody>
          <a:bodyPr/>
          <a:lstStyle>
            <a:lvl1pPr>
              <a:defRPr/>
            </a:lvl1pPr>
          </a:lstStyle>
          <a:p>
            <a:endParaRPr lang="ru-RU" dirty="0"/>
          </a:p>
        </p:txBody>
      </p:sp>
      <p:sp>
        <p:nvSpPr>
          <p:cNvPr id="14" name="Text Placeholder 2"/>
          <p:cNvSpPr>
            <a:spLocks noGrp="1"/>
          </p:cNvSpPr>
          <p:nvPr>
            <p:ph type="body" sz="quarter" idx="13" hasCustomPrompt="1"/>
          </p:nvPr>
        </p:nvSpPr>
        <p:spPr>
          <a:xfrm>
            <a:off x="833796" y="4149255"/>
            <a:ext cx="3230203" cy="1524599"/>
          </a:xfrm>
        </p:spPr>
        <p:txBody>
          <a:bodyPr lIns="0">
            <a:normAutofit/>
          </a:bodyPr>
          <a:lstStyle>
            <a:lvl1pPr algn="l">
              <a:lnSpc>
                <a:spcPct val="100000"/>
              </a:lnSpc>
              <a:defRPr sz="1800">
                <a:latin typeface="Kaspersky Sans Beta Light" panose="020B0303050101040103" pitchFamily="34" charset="0"/>
              </a:defRPr>
            </a:lvl1pPr>
          </a:lstStyle>
          <a:p>
            <a:pPr lvl="0"/>
            <a:r>
              <a:rPr lang="en-US" dirty="0"/>
              <a:t>Text</a:t>
            </a:r>
          </a:p>
        </p:txBody>
      </p:sp>
      <p:sp>
        <p:nvSpPr>
          <p:cNvPr id="18" name="Text Placeholder 2"/>
          <p:cNvSpPr>
            <a:spLocks noGrp="1"/>
          </p:cNvSpPr>
          <p:nvPr>
            <p:ph type="body" sz="quarter" idx="14" hasCustomPrompt="1"/>
          </p:nvPr>
        </p:nvSpPr>
        <p:spPr>
          <a:xfrm>
            <a:off x="4418792" y="3105876"/>
            <a:ext cx="3230203" cy="1029043"/>
          </a:xfrm>
        </p:spPr>
        <p:txBody>
          <a:bodyPr lIns="0">
            <a:normAutofit/>
          </a:bodyPr>
          <a:lstStyle>
            <a:lvl1pPr algn="l">
              <a:lnSpc>
                <a:spcPts val="2400"/>
              </a:lnSpc>
              <a:defRPr sz="2400">
                <a:latin typeface="Kaspersky Sans Beta" panose="020B0603050101040103" pitchFamily="34" charset="0"/>
                <a:cs typeface="Segoe UI Semibold" panose="020B0702040204020203" pitchFamily="34" charset="0"/>
              </a:defRPr>
            </a:lvl1pPr>
          </a:lstStyle>
          <a:p>
            <a:pPr lvl="0"/>
            <a:r>
              <a:rPr lang="en-US" dirty="0"/>
              <a:t>Headline</a:t>
            </a:r>
          </a:p>
        </p:txBody>
      </p:sp>
      <p:sp>
        <p:nvSpPr>
          <p:cNvPr id="19" name="Picture Placeholder 12"/>
          <p:cNvSpPr>
            <a:spLocks noGrp="1"/>
          </p:cNvSpPr>
          <p:nvPr>
            <p:ph type="pic" sz="quarter" idx="15"/>
          </p:nvPr>
        </p:nvSpPr>
        <p:spPr>
          <a:xfrm>
            <a:off x="4418792" y="1727201"/>
            <a:ext cx="1260000" cy="1260000"/>
          </a:xfrm>
        </p:spPr>
        <p:txBody>
          <a:bodyPr/>
          <a:lstStyle>
            <a:lvl1pPr>
              <a:defRPr/>
            </a:lvl1pPr>
          </a:lstStyle>
          <a:p>
            <a:endParaRPr lang="ru-RU" dirty="0"/>
          </a:p>
        </p:txBody>
      </p:sp>
      <p:sp>
        <p:nvSpPr>
          <p:cNvPr id="20" name="Text Placeholder 2"/>
          <p:cNvSpPr>
            <a:spLocks noGrp="1"/>
          </p:cNvSpPr>
          <p:nvPr>
            <p:ph type="body" sz="quarter" idx="16" hasCustomPrompt="1"/>
          </p:nvPr>
        </p:nvSpPr>
        <p:spPr>
          <a:xfrm>
            <a:off x="4418792" y="4149255"/>
            <a:ext cx="3230203" cy="1524599"/>
          </a:xfrm>
        </p:spPr>
        <p:txBody>
          <a:bodyPr lIns="0">
            <a:normAutofit/>
          </a:bodyPr>
          <a:lstStyle>
            <a:lvl1pPr algn="l">
              <a:lnSpc>
                <a:spcPct val="100000"/>
              </a:lnSpc>
              <a:defRPr sz="1800">
                <a:latin typeface="Kaspersky Sans Beta Light" panose="020B0303050101040103" pitchFamily="34" charset="0"/>
              </a:defRPr>
            </a:lvl1pPr>
          </a:lstStyle>
          <a:p>
            <a:pPr lvl="0"/>
            <a:r>
              <a:rPr lang="en-US" dirty="0"/>
              <a:t>Text</a:t>
            </a:r>
          </a:p>
        </p:txBody>
      </p:sp>
      <p:sp>
        <p:nvSpPr>
          <p:cNvPr id="21" name="Text Placeholder 2"/>
          <p:cNvSpPr>
            <a:spLocks noGrp="1"/>
          </p:cNvSpPr>
          <p:nvPr>
            <p:ph type="body" sz="quarter" idx="17" hasCustomPrompt="1"/>
          </p:nvPr>
        </p:nvSpPr>
        <p:spPr>
          <a:xfrm>
            <a:off x="8003789" y="3105876"/>
            <a:ext cx="3230203" cy="1029043"/>
          </a:xfrm>
        </p:spPr>
        <p:txBody>
          <a:bodyPr lIns="0">
            <a:normAutofit/>
          </a:bodyPr>
          <a:lstStyle>
            <a:lvl1pPr algn="l">
              <a:lnSpc>
                <a:spcPts val="2400"/>
              </a:lnSpc>
              <a:defRPr sz="2400">
                <a:latin typeface="Kaspersky Sans Beta" panose="020B0603050101040103" pitchFamily="34" charset="0"/>
                <a:cs typeface="Segoe UI Semibold" panose="020B0702040204020203" pitchFamily="34" charset="0"/>
              </a:defRPr>
            </a:lvl1pPr>
          </a:lstStyle>
          <a:p>
            <a:pPr lvl="0"/>
            <a:r>
              <a:rPr lang="en-US" dirty="0"/>
              <a:t>Headline</a:t>
            </a:r>
          </a:p>
        </p:txBody>
      </p:sp>
      <p:sp>
        <p:nvSpPr>
          <p:cNvPr id="22" name="Picture Placeholder 12"/>
          <p:cNvSpPr>
            <a:spLocks noGrp="1"/>
          </p:cNvSpPr>
          <p:nvPr>
            <p:ph type="pic" sz="quarter" idx="18"/>
          </p:nvPr>
        </p:nvSpPr>
        <p:spPr>
          <a:xfrm>
            <a:off x="8003789" y="1727201"/>
            <a:ext cx="1260000" cy="1260000"/>
          </a:xfrm>
        </p:spPr>
        <p:txBody>
          <a:bodyPr/>
          <a:lstStyle>
            <a:lvl1pPr>
              <a:defRPr/>
            </a:lvl1pPr>
          </a:lstStyle>
          <a:p>
            <a:endParaRPr lang="ru-RU" dirty="0"/>
          </a:p>
        </p:txBody>
      </p:sp>
      <p:sp>
        <p:nvSpPr>
          <p:cNvPr id="23" name="Text Placeholder 2"/>
          <p:cNvSpPr>
            <a:spLocks noGrp="1"/>
          </p:cNvSpPr>
          <p:nvPr>
            <p:ph type="body" sz="quarter" idx="19" hasCustomPrompt="1"/>
          </p:nvPr>
        </p:nvSpPr>
        <p:spPr>
          <a:xfrm>
            <a:off x="8003789" y="4149255"/>
            <a:ext cx="3230203" cy="1524599"/>
          </a:xfrm>
        </p:spPr>
        <p:txBody>
          <a:bodyPr lIns="0">
            <a:normAutofit/>
          </a:bodyPr>
          <a:lstStyle>
            <a:lvl1pPr algn="l">
              <a:lnSpc>
                <a:spcPct val="100000"/>
              </a:lnSpc>
              <a:defRPr sz="1800">
                <a:latin typeface="Kaspersky Sans Beta Light" panose="020B0303050101040103" pitchFamily="34" charset="0"/>
              </a:defRPr>
            </a:lvl1pPr>
          </a:lstStyle>
          <a:p>
            <a:pPr lvl="0"/>
            <a:r>
              <a:rPr lang="en-US" dirty="0"/>
              <a:t>Text</a:t>
            </a:r>
          </a:p>
        </p:txBody>
      </p:sp>
    </p:spTree>
    <p:extLst>
      <p:ext uri="{BB962C8B-B14F-4D97-AF65-F5344CB8AC3E}">
        <p14:creationId xmlns:p14="http://schemas.microsoft.com/office/powerpoint/2010/main" val="2256565987"/>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preserve="1" userDrawn="1">
  <p:cSld name="quo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 Placeholder 3"/>
          <p:cNvSpPr>
            <a:spLocks noGrp="1"/>
          </p:cNvSpPr>
          <p:nvPr>
            <p:ph type="body" sz="quarter" idx="10" hasCustomPrompt="1"/>
          </p:nvPr>
        </p:nvSpPr>
        <p:spPr>
          <a:xfrm>
            <a:off x="833796" y="2998113"/>
            <a:ext cx="10440000" cy="861774"/>
          </a:xfrm>
        </p:spPr>
        <p:txBody>
          <a:bodyPr lIns="0" anchor="ctr">
            <a:spAutoFit/>
          </a:bodyPr>
          <a:lstStyle>
            <a:lvl1pPr algn="l">
              <a:lnSpc>
                <a:spcPts val="6000"/>
              </a:lnSpc>
              <a:defRPr sz="6000" baseline="0">
                <a:solidFill>
                  <a:schemeClr val="tx1"/>
                </a:solidFill>
                <a:latin typeface="Kaspersky Sans Beta" panose="020B0603050101040103" pitchFamily="34" charset="0"/>
                <a:cs typeface="Segoe UI Semibold" panose="020B0702040204020203" pitchFamily="34" charset="0"/>
              </a:defRPr>
            </a:lvl1pPr>
          </a:lstStyle>
          <a:p>
            <a:pPr lvl="0"/>
            <a:r>
              <a:rPr lang="en-US" dirty="0"/>
              <a:t>Quote</a:t>
            </a:r>
            <a:endParaRPr lang="ru-RU" dirty="0"/>
          </a:p>
        </p:txBody>
      </p:sp>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76001" y="726675"/>
            <a:ext cx="866680" cy="681211"/>
          </a:xfrm>
          <a:prstGeom prst="rect">
            <a:avLst/>
          </a:prstGeom>
        </p:spPr>
      </p:pic>
      <p:sp>
        <p:nvSpPr>
          <p:cNvPr id="5" name="Text Placeholder 5"/>
          <p:cNvSpPr>
            <a:spLocks noGrp="1"/>
          </p:cNvSpPr>
          <p:nvPr>
            <p:ph type="body" sz="quarter" idx="12" hasCustomPrompt="1"/>
          </p:nvPr>
        </p:nvSpPr>
        <p:spPr>
          <a:xfrm>
            <a:off x="833796" y="5466388"/>
            <a:ext cx="10440000" cy="816536"/>
          </a:xfrm>
        </p:spPr>
        <p:txBody>
          <a:bodyPr lIns="0" anchor="b">
            <a:normAutofit/>
          </a:bodyPr>
          <a:lstStyle>
            <a:lvl1pPr algn="l">
              <a:defRPr sz="2400">
                <a:solidFill>
                  <a:schemeClr val="tx1"/>
                </a:solidFill>
              </a:defRPr>
            </a:lvl1pPr>
          </a:lstStyle>
          <a:p>
            <a:pPr lvl="0"/>
            <a:r>
              <a:rPr lang="en-US" dirty="0"/>
              <a:t>Author</a:t>
            </a:r>
            <a:endParaRPr lang="ru-RU" dirty="0"/>
          </a:p>
        </p:txBody>
      </p:sp>
    </p:spTree>
    <p:extLst>
      <p:ext uri="{BB962C8B-B14F-4D97-AF65-F5344CB8AC3E}">
        <p14:creationId xmlns:p14="http://schemas.microsoft.com/office/powerpoint/2010/main" val="413315068"/>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preserve="1" userDrawn="1">
  <p:cSld name="data">
    <p:bg>
      <p:bgPr>
        <a:solidFill>
          <a:schemeClr val="bg1"/>
        </a:solidFill>
        <a:effectLst/>
      </p:bgPr>
    </p:bg>
    <p:spTree>
      <p:nvGrpSpPr>
        <p:cNvPr id="1" name=""/>
        <p:cNvGrpSpPr/>
        <p:nvPr/>
      </p:nvGrpSpPr>
      <p:grpSpPr>
        <a:xfrm>
          <a:off x="0" y="0"/>
          <a:ext cx="0" cy="0"/>
          <a:chOff x="0" y="0"/>
          <a:chExt cx="0" cy="0"/>
        </a:xfrm>
      </p:grpSpPr>
      <p:sp>
        <p:nvSpPr>
          <p:cNvPr id="6" name="Rectangle 5"/>
          <p:cNvSpPr/>
          <p:nvPr userDrawn="1"/>
        </p:nvSpPr>
        <p:spPr>
          <a:xfrm>
            <a:off x="0" y="0"/>
            <a:ext cx="12191999" cy="6858000"/>
          </a:xfrm>
          <a:prstGeom prst="rect">
            <a:avLst/>
          </a:prstGeom>
          <a:solidFill>
            <a:srgbClr val="00A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n>
                <a:noFill/>
              </a:ln>
              <a:solidFill>
                <a:schemeClr val="bg1"/>
              </a:solidFill>
            </a:endParaRPr>
          </a:p>
        </p:txBody>
      </p:sp>
      <p:sp>
        <p:nvSpPr>
          <p:cNvPr id="4" name="Text Placeholder 3"/>
          <p:cNvSpPr>
            <a:spLocks noGrp="1"/>
          </p:cNvSpPr>
          <p:nvPr>
            <p:ph type="body" sz="quarter" idx="10" hasCustomPrompt="1"/>
          </p:nvPr>
        </p:nvSpPr>
        <p:spPr>
          <a:xfrm>
            <a:off x="833796" y="3448054"/>
            <a:ext cx="10440000" cy="861774"/>
          </a:xfrm>
        </p:spPr>
        <p:txBody>
          <a:bodyPr lIns="0" anchor="ctr">
            <a:spAutoFit/>
          </a:bodyPr>
          <a:lstStyle>
            <a:lvl1pPr algn="ctr">
              <a:lnSpc>
                <a:spcPts val="6000"/>
              </a:lnSpc>
              <a:defRPr sz="20000" baseline="0">
                <a:solidFill>
                  <a:schemeClr val="bg1"/>
                </a:solidFill>
                <a:latin typeface="Kaspersky Sans Beta" panose="020B0603050101040103" pitchFamily="34" charset="0"/>
                <a:cs typeface="Segoe UI Semibold" panose="020B0702040204020203" pitchFamily="34" charset="0"/>
              </a:defRPr>
            </a:lvl1pPr>
          </a:lstStyle>
          <a:p>
            <a:pPr lvl="0"/>
            <a:r>
              <a:rPr lang="en-US" dirty="0"/>
              <a:t>910%</a:t>
            </a:r>
            <a:endParaRPr lang="ru-RU" dirty="0"/>
          </a:p>
        </p:txBody>
      </p:sp>
      <p:sp>
        <p:nvSpPr>
          <p:cNvPr id="7" name="Text Placeholder 5"/>
          <p:cNvSpPr>
            <a:spLocks noGrp="1"/>
          </p:cNvSpPr>
          <p:nvPr>
            <p:ph type="body" sz="quarter" idx="12" hasCustomPrompt="1"/>
          </p:nvPr>
        </p:nvSpPr>
        <p:spPr>
          <a:xfrm>
            <a:off x="833796" y="5466388"/>
            <a:ext cx="10440000" cy="816536"/>
          </a:xfrm>
        </p:spPr>
        <p:txBody>
          <a:bodyPr lIns="0" anchor="b">
            <a:normAutofit/>
          </a:bodyPr>
          <a:lstStyle>
            <a:lvl1pPr algn="ctr">
              <a:defRPr sz="2400">
                <a:solidFill>
                  <a:schemeClr val="bg1"/>
                </a:solidFill>
              </a:defRPr>
            </a:lvl1pPr>
          </a:lstStyle>
          <a:p>
            <a:pPr lvl="0"/>
            <a:r>
              <a:rPr lang="en-US" dirty="0"/>
              <a:t>Subtitle</a:t>
            </a:r>
            <a:endParaRPr lang="ru-RU" dirty="0"/>
          </a:p>
        </p:txBody>
      </p:sp>
    </p:spTree>
    <p:extLst>
      <p:ext uri="{BB962C8B-B14F-4D97-AF65-F5344CB8AC3E}">
        <p14:creationId xmlns:p14="http://schemas.microsoft.com/office/powerpoint/2010/main" val="3553564457"/>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preserve="1" userDrawn="1">
  <p:cSld name="zero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1846252034"/>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preserve="1" userDrawn="1">
  <p:cSld name="zero slide whi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936000" y="3005640"/>
            <a:ext cx="4320000" cy="846720"/>
          </a:xfrm>
          <a:prstGeom prst="rect">
            <a:avLst/>
          </a:prstGeom>
        </p:spPr>
      </p:pic>
    </p:spTree>
    <p:extLst>
      <p:ext uri="{BB962C8B-B14F-4D97-AF65-F5344CB8AC3E}">
        <p14:creationId xmlns:p14="http://schemas.microsoft.com/office/powerpoint/2010/main" val="1737126715"/>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preserve="1" userDrawn="1">
  <p:cSld name="Dark Background">
    <p:bg>
      <p:bgPr>
        <a:solidFill>
          <a:srgbClr val="1D1D1B"/>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761403B-28BE-4E3E-92C0-F705B97746C7}"/>
              </a:ext>
            </a:extLst>
          </p:cNvPr>
          <p:cNvSpPr txBox="1"/>
          <p:nvPr userDrawn="1"/>
        </p:nvSpPr>
        <p:spPr>
          <a:xfrm>
            <a:off x="10207003" y="652434"/>
            <a:ext cx="1745648" cy="297454"/>
          </a:xfrm>
          <a:prstGeom prst="rect">
            <a:avLst/>
          </a:prstGeom>
          <a:noFill/>
        </p:spPr>
        <p:txBody>
          <a:bodyPr wrap="square" rtlCol="0">
            <a:spAutoFit/>
          </a:bodyPr>
          <a:lstStyle/>
          <a:p>
            <a:pPr algn="r"/>
            <a:fld id="{03DE9796-F46D-40D6-9BB0-BFBEA219EE85}" type="slidenum">
              <a:rPr lang="en-US" sz="1333">
                <a:solidFill>
                  <a:srgbClr val="FFFFFF"/>
                </a:solidFill>
                <a:latin typeface="Kaspersky Sans Cyr_B1" panose="020B0503050101040103" pitchFamily="34" charset="-52"/>
              </a:rPr>
              <a:pPr algn="r"/>
              <a:t>‹#›</a:t>
            </a:fld>
            <a:endParaRPr lang="ru-RU" sz="1333" dirty="0">
              <a:solidFill>
                <a:srgbClr val="FFFFFF"/>
              </a:solidFill>
              <a:latin typeface="Kaspersky Sans Cyr_B1" panose="020B0503050101040103" pitchFamily="34" charset="-52"/>
            </a:endParaRPr>
          </a:p>
        </p:txBody>
      </p:sp>
    </p:spTree>
    <p:extLst>
      <p:ext uri="{BB962C8B-B14F-4D97-AF65-F5344CB8AC3E}">
        <p14:creationId xmlns:p14="http://schemas.microsoft.com/office/powerpoint/2010/main" val="755801981"/>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preserve="1" userDrawn="1">
  <p:cSld name="Presentation How-to-Deck Whi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a:xfrm>
            <a:off x="143339" y="452669"/>
            <a:ext cx="7838661" cy="2400267"/>
          </a:xfrm>
        </p:spPr>
        <p:txBody>
          <a:bodyPr>
            <a:normAutofit/>
          </a:bodyPr>
          <a:lstStyle>
            <a:lvl1pPr algn="l">
              <a:lnSpc>
                <a:spcPct val="80000"/>
              </a:lnSpc>
              <a:defRPr sz="9333">
                <a:latin typeface="Kaspersky Sans Cyr_B1" panose="020B0503050101040103" pitchFamily="34" charset="-52"/>
              </a:defRPr>
            </a:lvl1pPr>
          </a:lstStyle>
          <a:p>
            <a:r>
              <a:rPr lang="en-US" dirty="0"/>
              <a:t>Presentation</a:t>
            </a:r>
            <a:br>
              <a:rPr lang="en-US" dirty="0"/>
            </a:br>
            <a:r>
              <a:rPr lang="en-US" dirty="0"/>
              <a:t>How-to Deck</a:t>
            </a:r>
            <a:endParaRPr lang="ru-RU" dirty="0"/>
          </a:p>
        </p:txBody>
      </p:sp>
      <p:pic>
        <p:nvPicPr>
          <p:cNvPr id="9" name="Рисунок 8" descr="Kaspersky logo black.png_645E5772.png">
            <a:extLst>
              <a:ext uri="{FF2B5EF4-FFF2-40B4-BE49-F238E27FC236}">
                <a16:creationId xmlns:a16="http://schemas.microsoft.com/office/drawing/2014/main" id="{20E0C0FE-FEC0-495E-BC7A-20DBC4A0AF91}"/>
              </a:ext>
            </a:extLst>
          </p:cNvPr>
          <p:cNvPicPr>
            <a:picLocks noChangeAspect="1"/>
          </p:cNvPicPr>
          <p:nvPr userDrawn="1"/>
        </p:nvPicPr>
        <p:blipFill>
          <a:blip r:embed="rId3" cstate="print"/>
          <a:stretch>
            <a:fillRect/>
          </a:stretch>
        </p:blipFill>
        <p:spPr>
          <a:xfrm>
            <a:off x="-144693" y="5349214"/>
            <a:ext cx="4145908" cy="1561193"/>
          </a:xfrm>
          <a:prstGeom prst="rect">
            <a:avLst/>
          </a:prstGeom>
        </p:spPr>
      </p:pic>
      <p:sp>
        <p:nvSpPr>
          <p:cNvPr id="10" name="Текст 3">
            <a:extLst>
              <a:ext uri="{FF2B5EF4-FFF2-40B4-BE49-F238E27FC236}">
                <a16:creationId xmlns:a16="http://schemas.microsoft.com/office/drawing/2014/main" id="{47F5EA05-B11A-4BC6-AD4C-61E46181C83B}"/>
              </a:ext>
            </a:extLst>
          </p:cNvPr>
          <p:cNvSpPr>
            <a:spLocks noGrp="1"/>
          </p:cNvSpPr>
          <p:nvPr>
            <p:ph type="body" sz="quarter" idx="11" hasCustomPrompt="1"/>
          </p:nvPr>
        </p:nvSpPr>
        <p:spPr>
          <a:xfrm>
            <a:off x="7872198" y="3156497"/>
            <a:ext cx="3024404" cy="1919817"/>
          </a:xfrm>
          <a:prstGeom prst="rect">
            <a:avLst/>
          </a:prstGeom>
        </p:spPr>
        <p:txBody>
          <a:bodyPr/>
          <a:lstStyle>
            <a:lvl1pPr marL="0" indent="0">
              <a:spcBef>
                <a:spcPts val="0"/>
              </a:spcBef>
              <a:buFontTx/>
              <a:buBlip>
                <a:blip r:embed="rId4"/>
              </a:buBlip>
              <a:defRPr sz="2000">
                <a:latin typeface="Kaspersky Sans Cyr_B1" panose="020B0503050101040103" pitchFamily="34" charset="-52"/>
              </a:defRPr>
            </a:lvl1pPr>
            <a:lvl2pPr marL="0" indent="0">
              <a:spcBef>
                <a:spcPts val="0"/>
              </a:spcBef>
              <a:buNone/>
              <a:defRPr sz="2000" b="1"/>
            </a:lvl2pPr>
            <a:lvl3pPr marL="0" indent="0">
              <a:spcBef>
                <a:spcPts val="0"/>
              </a:spcBef>
              <a:buNone/>
              <a:defRPr sz="2000"/>
            </a:lvl3pPr>
            <a:lvl4pPr marL="0" indent="0">
              <a:spcBef>
                <a:spcPts val="0"/>
              </a:spcBef>
              <a:buNone/>
              <a:defRPr sz="2000" b="1"/>
            </a:lvl4pPr>
            <a:lvl5pPr marL="0" indent="0">
              <a:spcBef>
                <a:spcPts val="0"/>
              </a:spcBef>
              <a:buNone/>
              <a:defRPr sz="2000"/>
            </a:lvl5pPr>
          </a:lstStyle>
          <a:p>
            <a:pPr lvl="0"/>
            <a:br>
              <a:rPr lang="en-US" dirty="0"/>
            </a:br>
            <a:r>
              <a:rPr lang="en-US" dirty="0"/>
              <a:t>This how-to deck will help you create pre-</a:t>
            </a:r>
            <a:r>
              <a:rPr lang="en-US" dirty="0" err="1"/>
              <a:t>sentations</a:t>
            </a:r>
            <a:r>
              <a:rPr lang="en-US" dirty="0"/>
              <a:t> in tune with the new look and feel</a:t>
            </a:r>
            <a:br>
              <a:rPr lang="en-US" dirty="0"/>
            </a:br>
            <a:r>
              <a:rPr lang="en-US" dirty="0"/>
              <a:t>of our brand</a:t>
            </a:r>
            <a:endParaRPr lang="ru-RU" dirty="0"/>
          </a:p>
        </p:txBody>
      </p:sp>
    </p:spTree>
    <p:extLst>
      <p:ext uri="{BB962C8B-B14F-4D97-AF65-F5344CB8AC3E}">
        <p14:creationId xmlns:p14="http://schemas.microsoft.com/office/powerpoint/2010/main" val="2953017824"/>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preserve="1" userDrawn="1">
  <p:cSld name="Use these guidelines White">
    <p:spTree>
      <p:nvGrpSpPr>
        <p:cNvPr id="1" name=""/>
        <p:cNvGrpSpPr/>
        <p:nvPr/>
      </p:nvGrpSpPr>
      <p:grpSpPr>
        <a:xfrm>
          <a:off x="0" y="0"/>
          <a:ext cx="0" cy="0"/>
          <a:chOff x="0" y="0"/>
          <a:chExt cx="0" cy="0"/>
        </a:xfrm>
      </p:grpSpPr>
      <p:sp>
        <p:nvSpPr>
          <p:cNvPr id="7" name="Текст 6"/>
          <p:cNvSpPr>
            <a:spLocks noGrp="1"/>
          </p:cNvSpPr>
          <p:nvPr>
            <p:ph type="body" sz="quarter" idx="11" hasCustomPrompt="1"/>
          </p:nvPr>
        </p:nvSpPr>
        <p:spPr>
          <a:xfrm>
            <a:off x="1151453" y="1268762"/>
            <a:ext cx="7824868" cy="3840425"/>
          </a:xfrm>
          <a:prstGeom prst="rect">
            <a:avLst/>
          </a:prstGeom>
        </p:spPr>
        <p:txBody>
          <a:bodyPr/>
          <a:lstStyle>
            <a:lvl1pPr marL="0" indent="0">
              <a:spcBef>
                <a:spcPts val="0"/>
              </a:spcBef>
              <a:buNone/>
              <a:defRPr sz="4667">
                <a:latin typeface="Kaspersky Sans Cyr_B1" panose="020B0503050101040103" pitchFamily="34" charset="-52"/>
              </a:defRPr>
            </a:lvl1pPr>
            <a:lvl2pPr marL="0" indent="0">
              <a:spcBef>
                <a:spcPts val="0"/>
              </a:spcBef>
              <a:buNone/>
              <a:defRPr sz="4667" b="1"/>
            </a:lvl2pPr>
            <a:lvl3pPr marL="0" indent="0">
              <a:spcBef>
                <a:spcPts val="0"/>
              </a:spcBef>
              <a:buNone/>
              <a:defRPr sz="4667"/>
            </a:lvl3pPr>
            <a:lvl4pPr marL="0" indent="0">
              <a:spcBef>
                <a:spcPts val="0"/>
              </a:spcBef>
              <a:buNone/>
              <a:defRPr sz="4667" b="1"/>
            </a:lvl4pPr>
            <a:lvl5pPr marL="0" indent="0">
              <a:spcBef>
                <a:spcPts val="0"/>
              </a:spcBef>
              <a:buNone/>
              <a:defRPr sz="4667"/>
            </a:lvl5pPr>
          </a:lstStyle>
          <a:p>
            <a:r>
              <a:rPr lang="en-US" dirty="0"/>
              <a:t>This is where your big statement should be.</a:t>
            </a:r>
            <a:br>
              <a:rPr lang="ru-RU" dirty="0"/>
            </a:br>
            <a:r>
              <a:rPr lang="en-US" dirty="0"/>
              <a:t>Use light background</a:t>
            </a:r>
            <a:br>
              <a:rPr lang="ru-RU" dirty="0"/>
            </a:br>
            <a:r>
              <a:rPr lang="en-US" dirty="0"/>
              <a:t>for lighter points.</a:t>
            </a:r>
          </a:p>
        </p:txBody>
      </p:sp>
      <p:sp>
        <p:nvSpPr>
          <p:cNvPr id="8" name="TextBox 7"/>
          <p:cNvSpPr txBox="1"/>
          <p:nvPr userDrawn="1"/>
        </p:nvSpPr>
        <p:spPr>
          <a:xfrm>
            <a:off x="10207003" y="652434"/>
            <a:ext cx="1745648" cy="297454"/>
          </a:xfrm>
          <a:prstGeom prst="rect">
            <a:avLst/>
          </a:prstGeom>
          <a:noFill/>
        </p:spPr>
        <p:txBody>
          <a:bodyPr wrap="square" rtlCol="0">
            <a:spAutoFit/>
          </a:bodyPr>
          <a:lstStyle/>
          <a:p>
            <a:pPr algn="r"/>
            <a:fld id="{03DE9796-F46D-40D6-9BB0-BFBEA219EE85}" type="slidenum">
              <a:rPr lang="en-US" sz="1333">
                <a:solidFill>
                  <a:srgbClr val="1D1D1B"/>
                </a:solidFill>
                <a:latin typeface="Kaspersky Sans Cyr_B1" panose="020B0503050101040103" pitchFamily="34" charset="-52"/>
              </a:rPr>
              <a:pPr algn="r"/>
              <a:t>‹#›</a:t>
            </a:fld>
            <a:endParaRPr lang="ru-RU" sz="1333" dirty="0">
              <a:solidFill>
                <a:srgbClr val="1D1D1B"/>
              </a:solidFill>
              <a:latin typeface="Kaspersky Sans Cyr_B1" panose="020B0503050101040103" pitchFamily="34" charset="-52"/>
            </a:endParaRPr>
          </a:p>
        </p:txBody>
      </p:sp>
      <p:sp>
        <p:nvSpPr>
          <p:cNvPr id="9" name="Текст 3">
            <a:extLst>
              <a:ext uri="{FF2B5EF4-FFF2-40B4-BE49-F238E27FC236}">
                <a16:creationId xmlns:a16="http://schemas.microsoft.com/office/drawing/2014/main" id="{AC560601-56C7-44A1-9B1E-ABB9AE516A89}"/>
              </a:ext>
            </a:extLst>
          </p:cNvPr>
          <p:cNvSpPr>
            <a:spLocks noGrp="1"/>
          </p:cNvSpPr>
          <p:nvPr>
            <p:ph type="body" sz="quarter" idx="10" hasCustomPrompt="1"/>
          </p:nvPr>
        </p:nvSpPr>
        <p:spPr>
          <a:xfrm>
            <a:off x="191345" y="260649"/>
            <a:ext cx="11712521" cy="720545"/>
          </a:xfrm>
          <a:prstGeom prst="rect">
            <a:avLst/>
          </a:prstGeom>
        </p:spPr>
        <p:txBody>
          <a:bodyPr/>
          <a:lstStyle>
            <a:lvl1pPr marL="0" indent="0">
              <a:spcBef>
                <a:spcPts val="0"/>
              </a:spcBef>
              <a:buFontTx/>
              <a:buBlip>
                <a:blip r:embed="rId2"/>
              </a:buBlip>
              <a:defRPr sz="2000">
                <a:latin typeface="Kaspersky Sans Cyr_B1" panose="020B0503050101040103" pitchFamily="34" charset="-52"/>
              </a:defRPr>
            </a:lvl1pPr>
            <a:lvl2pPr marL="0" indent="0">
              <a:spcBef>
                <a:spcPts val="0"/>
              </a:spcBef>
              <a:buNone/>
              <a:defRPr sz="2000" b="1"/>
            </a:lvl2pPr>
            <a:lvl3pPr marL="0" indent="0">
              <a:spcBef>
                <a:spcPts val="0"/>
              </a:spcBef>
              <a:buNone/>
              <a:defRPr sz="2000"/>
            </a:lvl3pPr>
            <a:lvl4pPr marL="0" indent="0">
              <a:spcBef>
                <a:spcPts val="0"/>
              </a:spcBef>
              <a:buNone/>
              <a:defRPr sz="2000" b="1"/>
            </a:lvl4pPr>
            <a:lvl5pPr marL="0" indent="0">
              <a:spcBef>
                <a:spcPts val="0"/>
              </a:spcBef>
              <a:buNone/>
              <a:defRPr sz="2000"/>
            </a:lvl5pPr>
          </a:lstStyle>
          <a:p>
            <a:pPr lvl="0"/>
            <a:br>
              <a:rPr lang="en-US" dirty="0"/>
            </a:br>
            <a:r>
              <a:rPr lang="en-US" dirty="0"/>
              <a:t>Context</a:t>
            </a:r>
            <a:endParaRPr lang="ru-RU" dirty="0"/>
          </a:p>
        </p:txBody>
      </p:sp>
    </p:spTree>
    <p:extLst>
      <p:ext uri="{BB962C8B-B14F-4D97-AF65-F5344CB8AC3E}">
        <p14:creationId xmlns:p14="http://schemas.microsoft.com/office/powerpoint/2010/main" val="3091342584"/>
      </p:ext>
    </p:extLst>
  </p:cSld>
  <p:clrMapOvr>
    <a:masterClrMapping/>
  </p:clrMapOvr>
  <p:extLst>
    <p:ext uri="{DCECCB84-F9BA-43D5-87BE-67443E8EF086}">
      <p15:sldGuideLst xmlns:p15="http://schemas.microsoft.com/office/powerpoint/2012/main">
        <p15:guide id="1" orient="horz" pos="418">
          <p15:clr>
            <a:srgbClr val="FBAE40"/>
          </p15:clr>
        </p15:guide>
        <p15:guide id="2" pos="2880">
          <p15:clr>
            <a:srgbClr val="FBAE40"/>
          </p15:clr>
        </p15:guide>
      </p15:sldGuideLst>
    </p:ext>
  </p:extLst>
</p:sldLayout>
</file>

<file path=ppt/slideLayouts/slideLayout209.xml><?xml version="1.0" encoding="utf-8"?>
<p:sldLayout xmlns:a="http://schemas.openxmlformats.org/drawingml/2006/main" xmlns:r="http://schemas.openxmlformats.org/officeDocument/2006/relationships" xmlns:p="http://schemas.openxmlformats.org/presentationml/2006/main" preserve="1" userDrawn="1">
  <p:cSld name="Use these guidelines Dark">
    <p:bg>
      <p:bgPr>
        <a:solidFill>
          <a:srgbClr val="1D1D1B"/>
        </a:solidFill>
        <a:effectLst/>
      </p:bgPr>
    </p:bg>
    <p:spTree>
      <p:nvGrpSpPr>
        <p:cNvPr id="1" name=""/>
        <p:cNvGrpSpPr/>
        <p:nvPr/>
      </p:nvGrpSpPr>
      <p:grpSpPr>
        <a:xfrm>
          <a:off x="0" y="0"/>
          <a:ext cx="0" cy="0"/>
          <a:chOff x="0" y="0"/>
          <a:chExt cx="0" cy="0"/>
        </a:xfrm>
      </p:grpSpPr>
      <p:sp>
        <p:nvSpPr>
          <p:cNvPr id="7" name="Текст 6"/>
          <p:cNvSpPr>
            <a:spLocks noGrp="1"/>
          </p:cNvSpPr>
          <p:nvPr>
            <p:ph type="body" sz="quarter" idx="11" hasCustomPrompt="1"/>
          </p:nvPr>
        </p:nvSpPr>
        <p:spPr>
          <a:xfrm>
            <a:off x="1151453" y="1268762"/>
            <a:ext cx="7824868" cy="3840425"/>
          </a:xfrm>
          <a:prstGeom prst="rect">
            <a:avLst/>
          </a:prstGeom>
        </p:spPr>
        <p:txBody>
          <a:bodyPr/>
          <a:lstStyle>
            <a:lvl1pPr marL="0" indent="0">
              <a:spcBef>
                <a:spcPts val="0"/>
              </a:spcBef>
              <a:buNone/>
              <a:defRPr sz="4667">
                <a:solidFill>
                  <a:schemeClr val="bg1"/>
                </a:solidFill>
                <a:latin typeface="Kaspersky Sans Cyr_B1" panose="020B0503050101040103" pitchFamily="34" charset="-52"/>
              </a:defRPr>
            </a:lvl1pPr>
            <a:lvl2pPr marL="0" indent="0">
              <a:spcBef>
                <a:spcPts val="0"/>
              </a:spcBef>
              <a:buNone/>
              <a:defRPr sz="4667" b="1">
                <a:solidFill>
                  <a:schemeClr val="bg1"/>
                </a:solidFill>
              </a:defRPr>
            </a:lvl2pPr>
            <a:lvl3pPr marL="0" indent="0">
              <a:spcBef>
                <a:spcPts val="0"/>
              </a:spcBef>
              <a:buNone/>
              <a:defRPr sz="4667">
                <a:solidFill>
                  <a:schemeClr val="bg1"/>
                </a:solidFill>
              </a:defRPr>
            </a:lvl3pPr>
            <a:lvl4pPr marL="0" indent="0">
              <a:spcBef>
                <a:spcPts val="0"/>
              </a:spcBef>
              <a:buNone/>
              <a:defRPr sz="4667" b="1">
                <a:solidFill>
                  <a:schemeClr val="bg1"/>
                </a:solidFill>
              </a:defRPr>
            </a:lvl4pPr>
            <a:lvl5pPr marL="0" indent="0">
              <a:spcBef>
                <a:spcPts val="0"/>
              </a:spcBef>
              <a:buNone/>
              <a:defRPr sz="4667">
                <a:solidFill>
                  <a:schemeClr val="bg1"/>
                </a:solidFill>
              </a:defRPr>
            </a:lvl5pPr>
          </a:lstStyle>
          <a:p>
            <a:r>
              <a:rPr lang="en-US" dirty="0"/>
              <a:t>This is where your big statement should be.</a:t>
            </a:r>
            <a:r>
              <a:rPr lang="ru-RU" dirty="0"/>
              <a:t> </a:t>
            </a:r>
            <a:r>
              <a:rPr lang="en-US" dirty="0"/>
              <a:t>Use dark background for more meaningful points.</a:t>
            </a:r>
          </a:p>
        </p:txBody>
      </p:sp>
      <p:sp>
        <p:nvSpPr>
          <p:cNvPr id="9" name="TextBox 8">
            <a:extLst>
              <a:ext uri="{FF2B5EF4-FFF2-40B4-BE49-F238E27FC236}">
                <a16:creationId xmlns:a16="http://schemas.microsoft.com/office/drawing/2014/main" id="{1F9475DA-C2BB-40B7-897D-5C5ED675AD6E}"/>
              </a:ext>
            </a:extLst>
          </p:cNvPr>
          <p:cNvSpPr txBox="1"/>
          <p:nvPr userDrawn="1"/>
        </p:nvSpPr>
        <p:spPr>
          <a:xfrm>
            <a:off x="10207003" y="652434"/>
            <a:ext cx="1745648" cy="297454"/>
          </a:xfrm>
          <a:prstGeom prst="rect">
            <a:avLst/>
          </a:prstGeom>
          <a:noFill/>
        </p:spPr>
        <p:txBody>
          <a:bodyPr wrap="square" rtlCol="0">
            <a:spAutoFit/>
          </a:bodyPr>
          <a:lstStyle/>
          <a:p>
            <a:pPr algn="r"/>
            <a:fld id="{03DE9796-F46D-40D6-9BB0-BFBEA219EE85}" type="slidenum">
              <a:rPr lang="en-US" sz="1333">
                <a:solidFill>
                  <a:srgbClr val="FFFFFF"/>
                </a:solidFill>
                <a:latin typeface="Kaspersky Sans Cyr_B1" panose="020B0503050101040103" pitchFamily="34" charset="-52"/>
              </a:rPr>
              <a:pPr algn="r"/>
              <a:t>‹#›</a:t>
            </a:fld>
            <a:endParaRPr lang="ru-RU" sz="1333" dirty="0">
              <a:solidFill>
                <a:srgbClr val="FFFFFF"/>
              </a:solidFill>
              <a:latin typeface="Kaspersky Sans Cyr_B1" panose="020B0503050101040103" pitchFamily="34" charset="-52"/>
            </a:endParaRPr>
          </a:p>
        </p:txBody>
      </p:sp>
      <p:sp>
        <p:nvSpPr>
          <p:cNvPr id="11" name="Текст 3">
            <a:extLst>
              <a:ext uri="{FF2B5EF4-FFF2-40B4-BE49-F238E27FC236}">
                <a16:creationId xmlns:a16="http://schemas.microsoft.com/office/drawing/2014/main" id="{67B84E62-DE8F-4439-93FC-9D6697C30075}"/>
              </a:ext>
            </a:extLst>
          </p:cNvPr>
          <p:cNvSpPr>
            <a:spLocks noGrp="1"/>
          </p:cNvSpPr>
          <p:nvPr>
            <p:ph type="body" sz="quarter" idx="10" hasCustomPrompt="1"/>
          </p:nvPr>
        </p:nvSpPr>
        <p:spPr>
          <a:xfrm>
            <a:off x="191345" y="260649"/>
            <a:ext cx="11712521" cy="720545"/>
          </a:xfrm>
          <a:prstGeom prst="rect">
            <a:avLst/>
          </a:prstGeom>
        </p:spPr>
        <p:txBody>
          <a:bodyPr/>
          <a:lstStyle>
            <a:lvl1pPr marL="0" indent="0">
              <a:spcBef>
                <a:spcPts val="0"/>
              </a:spcBef>
              <a:buFontTx/>
              <a:buBlip>
                <a:blip r:embed="rId2"/>
              </a:buBlip>
              <a:defRPr sz="2000">
                <a:solidFill>
                  <a:schemeClr val="bg1"/>
                </a:solidFill>
                <a:latin typeface="Kaspersky Sans Cyr_B1" panose="020B0503050101040103" pitchFamily="34" charset="-52"/>
              </a:defRPr>
            </a:lvl1pPr>
            <a:lvl2pPr marL="0" indent="0">
              <a:spcBef>
                <a:spcPts val="0"/>
              </a:spcBef>
              <a:buNone/>
              <a:defRPr sz="2000" b="1"/>
            </a:lvl2pPr>
            <a:lvl3pPr marL="0" indent="0">
              <a:spcBef>
                <a:spcPts val="0"/>
              </a:spcBef>
              <a:buNone/>
              <a:defRPr sz="2000"/>
            </a:lvl3pPr>
            <a:lvl4pPr marL="0" indent="0">
              <a:spcBef>
                <a:spcPts val="0"/>
              </a:spcBef>
              <a:buNone/>
              <a:defRPr sz="2000" b="1"/>
            </a:lvl4pPr>
            <a:lvl5pPr marL="0" indent="0">
              <a:spcBef>
                <a:spcPts val="0"/>
              </a:spcBef>
              <a:buNone/>
              <a:defRPr sz="2000"/>
            </a:lvl5pPr>
          </a:lstStyle>
          <a:p>
            <a:pPr lvl="0"/>
            <a:br>
              <a:rPr lang="en-US" dirty="0"/>
            </a:br>
            <a:r>
              <a:rPr lang="en-US" dirty="0"/>
              <a:t>Context</a:t>
            </a:r>
            <a:endParaRPr lang="ru-RU" dirty="0"/>
          </a:p>
        </p:txBody>
      </p:sp>
    </p:spTree>
    <p:extLst>
      <p:ext uri="{BB962C8B-B14F-4D97-AF65-F5344CB8AC3E}">
        <p14:creationId xmlns:p14="http://schemas.microsoft.com/office/powerpoint/2010/main" val="1577297145"/>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preserve="1" userDrawn="1">
  <p:cSld name="Color palette 1 Dark">
    <p:bg>
      <p:bgPr>
        <a:solidFill>
          <a:srgbClr val="1D1D1B"/>
        </a:solidFill>
        <a:effectLst/>
      </p:bgPr>
    </p:bg>
    <p:spTree>
      <p:nvGrpSpPr>
        <p:cNvPr id="1" name=""/>
        <p:cNvGrpSpPr/>
        <p:nvPr/>
      </p:nvGrpSpPr>
      <p:grpSpPr>
        <a:xfrm>
          <a:off x="0" y="0"/>
          <a:ext cx="0" cy="0"/>
          <a:chOff x="0" y="0"/>
          <a:chExt cx="0" cy="0"/>
        </a:xfrm>
      </p:grpSpPr>
      <p:sp>
        <p:nvSpPr>
          <p:cNvPr id="13" name="Текст 3"/>
          <p:cNvSpPr>
            <a:spLocks noGrp="1"/>
          </p:cNvSpPr>
          <p:nvPr>
            <p:ph type="body" sz="quarter" idx="10" hasCustomPrompt="1"/>
          </p:nvPr>
        </p:nvSpPr>
        <p:spPr>
          <a:xfrm>
            <a:off x="191345" y="260649"/>
            <a:ext cx="11712521" cy="720543"/>
          </a:xfrm>
          <a:prstGeom prst="rect">
            <a:avLst/>
          </a:prstGeom>
        </p:spPr>
        <p:txBody>
          <a:bodyPr/>
          <a:lstStyle>
            <a:lvl1pPr marL="0" indent="0">
              <a:spcBef>
                <a:spcPts val="0"/>
              </a:spcBef>
              <a:buFontTx/>
              <a:buBlip>
                <a:blip r:embed="rId2"/>
              </a:buBlip>
              <a:defRPr sz="2000">
                <a:solidFill>
                  <a:schemeClr val="bg1"/>
                </a:solidFill>
                <a:latin typeface="Kaspersky Sans Cyr_B1" panose="020B0503050101040103" pitchFamily="34" charset="-52"/>
              </a:defRPr>
            </a:lvl1pPr>
            <a:lvl2pPr marL="0" indent="0">
              <a:spcBef>
                <a:spcPts val="0"/>
              </a:spcBef>
              <a:buNone/>
              <a:defRPr sz="2000" b="1">
                <a:solidFill>
                  <a:schemeClr val="bg1"/>
                </a:solidFill>
              </a:defRPr>
            </a:lvl2pPr>
            <a:lvl3pPr marL="0" indent="0">
              <a:spcBef>
                <a:spcPts val="0"/>
              </a:spcBef>
              <a:buNone/>
              <a:defRPr sz="2000">
                <a:solidFill>
                  <a:schemeClr val="bg1"/>
                </a:solidFill>
              </a:defRPr>
            </a:lvl3pPr>
            <a:lvl4pPr marL="0" indent="0">
              <a:spcBef>
                <a:spcPts val="0"/>
              </a:spcBef>
              <a:buNone/>
              <a:defRPr sz="2000" b="1">
                <a:solidFill>
                  <a:schemeClr val="bg1"/>
                </a:solidFill>
              </a:defRPr>
            </a:lvl4pPr>
            <a:lvl5pPr marL="0" indent="0">
              <a:spcBef>
                <a:spcPts val="0"/>
              </a:spcBef>
              <a:buNone/>
              <a:defRPr sz="2000">
                <a:solidFill>
                  <a:schemeClr val="bg1"/>
                </a:solidFill>
              </a:defRPr>
            </a:lvl5pPr>
          </a:lstStyle>
          <a:p>
            <a:pPr lvl="0"/>
            <a:br>
              <a:rPr lang="en-US" dirty="0"/>
            </a:br>
            <a:r>
              <a:rPr lang="en-US" dirty="0"/>
              <a:t>Context</a:t>
            </a:r>
            <a:endParaRPr lang="ru-RU" dirty="0"/>
          </a:p>
        </p:txBody>
      </p:sp>
      <p:sp>
        <p:nvSpPr>
          <p:cNvPr id="15" name="Текст 6"/>
          <p:cNvSpPr>
            <a:spLocks noGrp="1"/>
          </p:cNvSpPr>
          <p:nvPr>
            <p:ph type="body" sz="quarter" idx="11" hasCustomPrompt="1"/>
          </p:nvPr>
        </p:nvSpPr>
        <p:spPr>
          <a:xfrm>
            <a:off x="1151453" y="1268762"/>
            <a:ext cx="6864761" cy="1968217"/>
          </a:xfrm>
          <a:prstGeom prst="rect">
            <a:avLst/>
          </a:prstGeom>
        </p:spPr>
        <p:txBody>
          <a:bodyPr/>
          <a:lstStyle>
            <a:lvl1pPr marL="0" indent="0">
              <a:spcBef>
                <a:spcPts val="0"/>
              </a:spcBef>
              <a:buNone/>
              <a:defRPr sz="4667">
                <a:solidFill>
                  <a:schemeClr val="bg1"/>
                </a:solidFill>
                <a:latin typeface="Kaspersky Sans Cyr_B1" panose="020B0503050101040103" pitchFamily="34" charset="-52"/>
              </a:defRPr>
            </a:lvl1pPr>
            <a:lvl2pPr marL="0" indent="0">
              <a:spcBef>
                <a:spcPts val="0"/>
              </a:spcBef>
              <a:buNone/>
              <a:defRPr sz="4667" b="1">
                <a:solidFill>
                  <a:schemeClr val="bg1"/>
                </a:solidFill>
              </a:defRPr>
            </a:lvl2pPr>
            <a:lvl3pPr marL="0" indent="0">
              <a:spcBef>
                <a:spcPts val="0"/>
              </a:spcBef>
              <a:buNone/>
              <a:defRPr sz="4667">
                <a:solidFill>
                  <a:schemeClr val="bg1"/>
                </a:solidFill>
              </a:defRPr>
            </a:lvl3pPr>
            <a:lvl4pPr marL="0" indent="0">
              <a:spcBef>
                <a:spcPts val="0"/>
              </a:spcBef>
              <a:buNone/>
              <a:defRPr sz="4667" b="1">
                <a:solidFill>
                  <a:schemeClr val="bg1"/>
                </a:solidFill>
              </a:defRPr>
            </a:lvl4pPr>
            <a:lvl5pPr marL="0" indent="0">
              <a:spcBef>
                <a:spcPts val="0"/>
              </a:spcBef>
              <a:buNone/>
              <a:defRPr sz="4667">
                <a:solidFill>
                  <a:schemeClr val="bg1"/>
                </a:solidFill>
              </a:defRPr>
            </a:lvl5pPr>
          </a:lstStyle>
          <a:p>
            <a:pPr lvl="0">
              <a:spcBef>
                <a:spcPct val="20000"/>
              </a:spcBef>
              <a:defRPr/>
            </a:pPr>
            <a:r>
              <a:rPr lang="en-US" dirty="0"/>
              <a:t>Empty slide for drop-in tables &amp; charts</a:t>
            </a:r>
          </a:p>
        </p:txBody>
      </p:sp>
      <p:sp>
        <p:nvSpPr>
          <p:cNvPr id="10" name="TextBox 9">
            <a:extLst>
              <a:ext uri="{FF2B5EF4-FFF2-40B4-BE49-F238E27FC236}">
                <a16:creationId xmlns:a16="http://schemas.microsoft.com/office/drawing/2014/main" id="{79F0E916-3B57-44C7-B439-A9C47BC94014}"/>
              </a:ext>
            </a:extLst>
          </p:cNvPr>
          <p:cNvSpPr txBox="1"/>
          <p:nvPr userDrawn="1"/>
        </p:nvSpPr>
        <p:spPr>
          <a:xfrm>
            <a:off x="10207003" y="652434"/>
            <a:ext cx="1745648" cy="297454"/>
          </a:xfrm>
          <a:prstGeom prst="rect">
            <a:avLst/>
          </a:prstGeom>
          <a:noFill/>
        </p:spPr>
        <p:txBody>
          <a:bodyPr wrap="square" rtlCol="0">
            <a:spAutoFit/>
          </a:bodyPr>
          <a:lstStyle/>
          <a:p>
            <a:pPr algn="r"/>
            <a:fld id="{03DE9796-F46D-40D6-9BB0-BFBEA219EE85}" type="slidenum">
              <a:rPr lang="en-US" sz="1333">
                <a:solidFill>
                  <a:srgbClr val="FFFFFF"/>
                </a:solidFill>
                <a:latin typeface="Kaspersky Sans Cyr_B1" panose="020B0503050101040103" pitchFamily="34" charset="-52"/>
              </a:rPr>
              <a:pPr algn="r"/>
              <a:t>‹#›</a:t>
            </a:fld>
            <a:endParaRPr lang="ru-RU" sz="1333" dirty="0">
              <a:solidFill>
                <a:srgbClr val="FFFFFF"/>
              </a:solidFill>
              <a:latin typeface="Kaspersky Sans Cyr_B1" panose="020B0503050101040103" pitchFamily="34" charset="-52"/>
            </a:endParaRPr>
          </a:p>
        </p:txBody>
      </p:sp>
      <p:sp>
        <p:nvSpPr>
          <p:cNvPr id="7" name="Текст 3">
            <a:extLst>
              <a:ext uri="{FF2B5EF4-FFF2-40B4-BE49-F238E27FC236}">
                <a16:creationId xmlns:a16="http://schemas.microsoft.com/office/drawing/2014/main" id="{DE9914E6-D8C6-4508-8316-D76851067442}"/>
              </a:ext>
            </a:extLst>
          </p:cNvPr>
          <p:cNvSpPr>
            <a:spLocks noGrp="1"/>
          </p:cNvSpPr>
          <p:nvPr>
            <p:ph type="body" sz="quarter" idx="13" hasCustomPrompt="1"/>
          </p:nvPr>
        </p:nvSpPr>
        <p:spPr>
          <a:xfrm>
            <a:off x="1165674" y="3092963"/>
            <a:ext cx="5904639" cy="1536171"/>
          </a:xfrm>
          <a:prstGeom prst="rect">
            <a:avLst/>
          </a:prstGeom>
        </p:spPr>
        <p:txBody>
          <a:bodyPr/>
          <a:lstStyle>
            <a:lvl1pPr marL="0" indent="0">
              <a:spcBef>
                <a:spcPts val="0"/>
              </a:spcBef>
              <a:buSzPct val="80000"/>
              <a:buFontTx/>
              <a:buBlip>
                <a:blip r:embed="rId2"/>
              </a:buBlip>
              <a:defRPr sz="2400">
                <a:solidFill>
                  <a:schemeClr val="bg1"/>
                </a:solidFill>
                <a:latin typeface="Kaspersky Sans Cyr_B1" panose="020B0503050101040103" pitchFamily="34" charset="-52"/>
              </a:defRPr>
            </a:lvl1pPr>
            <a:lvl2pPr marL="0" indent="0">
              <a:spcBef>
                <a:spcPts val="0"/>
              </a:spcBef>
              <a:buNone/>
              <a:defRPr sz="2000" b="1"/>
            </a:lvl2pPr>
            <a:lvl3pPr marL="0" indent="0">
              <a:spcBef>
                <a:spcPts val="0"/>
              </a:spcBef>
              <a:buNone/>
              <a:defRPr sz="2000"/>
            </a:lvl3pPr>
            <a:lvl4pPr marL="0" indent="0">
              <a:spcBef>
                <a:spcPts val="0"/>
              </a:spcBef>
              <a:buNone/>
              <a:defRPr sz="2000" b="1"/>
            </a:lvl4pPr>
            <a:lvl5pPr marL="0" indent="0">
              <a:spcBef>
                <a:spcPts val="0"/>
              </a:spcBef>
              <a:buNone/>
              <a:defRPr sz="2000"/>
            </a:lvl5pPr>
          </a:lstStyle>
          <a:p>
            <a:pPr lvl="0"/>
            <a:br>
              <a:rPr lang="en-US" dirty="0"/>
            </a:br>
            <a:r>
              <a:rPr lang="en-US" dirty="0"/>
              <a:t>This is an empty slide. Paste infographics, charts, and tables you create with other tools here.</a:t>
            </a:r>
            <a:endParaRPr lang="ru-RU" dirty="0"/>
          </a:p>
        </p:txBody>
      </p:sp>
    </p:spTree>
    <p:extLst>
      <p:ext uri="{BB962C8B-B14F-4D97-AF65-F5344CB8AC3E}">
        <p14:creationId xmlns:p14="http://schemas.microsoft.com/office/powerpoint/2010/main" val="2364018302"/>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preserve="1" userDrawn="1">
  <p:cSld name="Talk Title Many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Текст 6"/>
          <p:cNvSpPr>
            <a:spLocks noGrp="1"/>
          </p:cNvSpPr>
          <p:nvPr>
            <p:ph type="body" sz="quarter" idx="11" hasCustomPrompt="1"/>
          </p:nvPr>
        </p:nvSpPr>
        <p:spPr>
          <a:xfrm>
            <a:off x="1295467" y="1268762"/>
            <a:ext cx="9601067" cy="1632180"/>
          </a:xfrm>
          <a:prstGeom prst="rect">
            <a:avLst/>
          </a:prstGeom>
        </p:spPr>
        <p:txBody>
          <a:bodyPr/>
          <a:lstStyle>
            <a:lvl1pPr marL="0" indent="0" algn="ctr">
              <a:spcBef>
                <a:spcPts val="0"/>
              </a:spcBef>
              <a:buNone/>
              <a:defRPr sz="4667">
                <a:latin typeface="Kaspersky Sans Cyr_B1" panose="020B0503050101040103" pitchFamily="34" charset="-52"/>
              </a:defRPr>
            </a:lvl1pPr>
            <a:lvl2pPr marL="0" indent="0" algn="ctr">
              <a:spcBef>
                <a:spcPts val="0"/>
              </a:spcBef>
              <a:buNone/>
              <a:defRPr sz="2000" b="1"/>
            </a:lvl2pPr>
            <a:lvl3pPr marL="0" indent="0" algn="ctr">
              <a:spcBef>
                <a:spcPts val="0"/>
              </a:spcBef>
              <a:buNone/>
              <a:defRPr sz="2000"/>
            </a:lvl3pPr>
            <a:lvl4pPr marL="0" indent="0" algn="ctr">
              <a:spcBef>
                <a:spcPts val="0"/>
              </a:spcBef>
              <a:buNone/>
              <a:defRPr sz="2000" b="1"/>
            </a:lvl4pPr>
            <a:lvl5pPr marL="0" indent="0" algn="ctr">
              <a:spcBef>
                <a:spcPts val="0"/>
              </a:spcBef>
              <a:buNone/>
              <a:defRPr sz="1867"/>
            </a:lvl5pPr>
          </a:lstStyle>
          <a:p>
            <a:r>
              <a:rPr lang="en-US" dirty="0"/>
              <a:t>Thank you! </a:t>
            </a:r>
            <a:endParaRPr lang="ru-RU" dirty="0"/>
          </a:p>
        </p:txBody>
      </p:sp>
      <p:sp>
        <p:nvSpPr>
          <p:cNvPr id="17" name="Текст 16"/>
          <p:cNvSpPr>
            <a:spLocks noGrp="1"/>
          </p:cNvSpPr>
          <p:nvPr>
            <p:ph type="body" sz="quarter" idx="12" hasCustomPrompt="1"/>
          </p:nvPr>
        </p:nvSpPr>
        <p:spPr>
          <a:xfrm>
            <a:off x="1295467" y="3092963"/>
            <a:ext cx="9601067" cy="960107"/>
          </a:xfrm>
          <a:prstGeom prst="rect">
            <a:avLst/>
          </a:prstGeom>
        </p:spPr>
        <p:txBody>
          <a:bodyPr/>
          <a:lstStyle>
            <a:lvl1pPr marL="0" indent="0" algn="ctr">
              <a:spcBef>
                <a:spcPts val="0"/>
              </a:spcBef>
              <a:buNone/>
              <a:defRPr sz="1867"/>
            </a:lvl1pPr>
            <a:lvl2pPr marL="0" indent="0" algn="ctr">
              <a:spcBef>
                <a:spcPts val="0"/>
              </a:spcBef>
              <a:buNone/>
              <a:defRPr sz="2000" b="1"/>
            </a:lvl2pPr>
            <a:lvl3pPr marL="0" indent="0" algn="ctr">
              <a:spcBef>
                <a:spcPts val="0"/>
              </a:spcBef>
              <a:buNone/>
              <a:defRPr sz="2000"/>
            </a:lvl3pPr>
            <a:lvl4pPr marL="0" indent="0" algn="ctr">
              <a:spcBef>
                <a:spcPts val="0"/>
              </a:spcBef>
              <a:buNone/>
              <a:defRPr sz="2000" b="1"/>
            </a:lvl4pPr>
            <a:lvl5pPr marL="0" indent="0" algn="ctr">
              <a:spcBef>
                <a:spcPts val="0"/>
              </a:spcBef>
              <a:buNone/>
              <a:defRPr sz="1867">
                <a:latin typeface="Kaspersky Sans Cyr_B1" panose="020B0503050101040103" pitchFamily="34" charset="-52"/>
              </a:defRPr>
            </a:lvl5pPr>
          </a:lstStyle>
          <a:p>
            <a:pPr lvl="4"/>
            <a:r>
              <a:rPr lang="en-US" dirty="0"/>
              <a:t>Subtitle </a:t>
            </a:r>
            <a:endParaRPr lang="ru-RU" dirty="0"/>
          </a:p>
        </p:txBody>
      </p:sp>
      <p:sp>
        <p:nvSpPr>
          <p:cNvPr id="19" name="Текст 18"/>
          <p:cNvSpPr>
            <a:spLocks noGrp="1"/>
          </p:cNvSpPr>
          <p:nvPr>
            <p:ph type="body" sz="quarter" idx="13" hasCustomPrompt="1"/>
          </p:nvPr>
        </p:nvSpPr>
        <p:spPr>
          <a:xfrm>
            <a:off x="2255574" y="5973283"/>
            <a:ext cx="7680853" cy="432048"/>
          </a:xfrm>
          <a:prstGeom prst="rect">
            <a:avLst/>
          </a:prstGeom>
        </p:spPr>
        <p:txBody>
          <a:bodyPr/>
          <a:lstStyle>
            <a:lvl1pPr marL="0" indent="0" algn="ctr">
              <a:spcBef>
                <a:spcPts val="0"/>
              </a:spcBef>
              <a:buNone/>
              <a:defRPr sz="2000" b="1"/>
            </a:lvl1pPr>
            <a:lvl2pPr marL="0" indent="0" algn="ctr">
              <a:spcBef>
                <a:spcPts val="0"/>
              </a:spcBef>
              <a:buNone/>
              <a:defRPr sz="2000" b="1"/>
            </a:lvl2pPr>
            <a:lvl3pPr marL="0" indent="0" algn="ctr">
              <a:spcBef>
                <a:spcPts val="0"/>
              </a:spcBef>
              <a:buNone/>
              <a:defRPr sz="2000"/>
            </a:lvl3pPr>
            <a:lvl4pPr marL="0" indent="0" algn="ctr">
              <a:spcBef>
                <a:spcPts val="0"/>
              </a:spcBef>
              <a:buNone/>
              <a:defRPr sz="2000" b="1">
                <a:latin typeface="Kaspersky Sans Cyr_B1" panose="020B0503050101040103" pitchFamily="34" charset="-52"/>
              </a:defRPr>
            </a:lvl4pPr>
            <a:lvl5pPr marL="0" indent="0" algn="ctr">
              <a:spcBef>
                <a:spcPts val="0"/>
              </a:spcBef>
              <a:buNone/>
              <a:defRPr sz="1867"/>
            </a:lvl5pPr>
          </a:lstStyle>
          <a:p>
            <a:pPr lvl="3"/>
            <a:r>
              <a:rPr lang="en-US" dirty="0"/>
              <a:t>Name of the team working on this subject</a:t>
            </a:r>
            <a:endParaRPr lang="ru-RU" dirty="0"/>
          </a:p>
        </p:txBody>
      </p:sp>
      <p:sp>
        <p:nvSpPr>
          <p:cNvPr id="10" name="Рисунок 9"/>
          <p:cNvSpPr>
            <a:spLocks noGrp="1"/>
          </p:cNvSpPr>
          <p:nvPr>
            <p:ph type="pic" sz="quarter" idx="16"/>
          </p:nvPr>
        </p:nvSpPr>
        <p:spPr>
          <a:xfrm>
            <a:off x="3215681" y="4389107"/>
            <a:ext cx="960107" cy="960107"/>
          </a:xfrm>
          <a:prstGeom prst="rect">
            <a:avLst/>
          </a:prstGeom>
        </p:spPr>
        <p:txBody>
          <a:bodyPr/>
          <a:lstStyle>
            <a:lvl1pPr algn="ctr">
              <a:buNone/>
              <a:defRPr sz="1333">
                <a:latin typeface="Kaspersky Sans Cyr_B1" panose="020B0503050101040103" pitchFamily="34" charset="-52"/>
              </a:defRPr>
            </a:lvl1pPr>
          </a:lstStyle>
          <a:p>
            <a:endParaRPr lang="ru-RU" dirty="0"/>
          </a:p>
        </p:txBody>
      </p:sp>
      <p:sp>
        <p:nvSpPr>
          <p:cNvPr id="9" name="Рисунок 9"/>
          <p:cNvSpPr>
            <a:spLocks noGrp="1"/>
          </p:cNvSpPr>
          <p:nvPr>
            <p:ph type="pic" sz="quarter" idx="17"/>
          </p:nvPr>
        </p:nvSpPr>
        <p:spPr>
          <a:xfrm>
            <a:off x="4175787" y="4389107"/>
            <a:ext cx="960107" cy="960107"/>
          </a:xfrm>
          <a:prstGeom prst="rect">
            <a:avLst/>
          </a:prstGeom>
        </p:spPr>
        <p:txBody>
          <a:bodyPr/>
          <a:lstStyle>
            <a:lvl1pPr algn="ctr">
              <a:buNone/>
              <a:defRPr sz="1333">
                <a:latin typeface="Kaspersky Sans Cyr_B1" panose="020B0503050101040103" pitchFamily="34" charset="-52"/>
              </a:defRPr>
            </a:lvl1pPr>
          </a:lstStyle>
          <a:p>
            <a:endParaRPr lang="ru-RU" dirty="0"/>
          </a:p>
        </p:txBody>
      </p:sp>
      <p:sp>
        <p:nvSpPr>
          <p:cNvPr id="12" name="Рисунок 9"/>
          <p:cNvSpPr>
            <a:spLocks noGrp="1"/>
          </p:cNvSpPr>
          <p:nvPr>
            <p:ph type="pic" sz="quarter" idx="18"/>
          </p:nvPr>
        </p:nvSpPr>
        <p:spPr>
          <a:xfrm>
            <a:off x="5135893" y="4389107"/>
            <a:ext cx="960107" cy="960107"/>
          </a:xfrm>
          <a:prstGeom prst="rect">
            <a:avLst/>
          </a:prstGeom>
        </p:spPr>
        <p:txBody>
          <a:bodyPr/>
          <a:lstStyle>
            <a:lvl1pPr algn="ctr">
              <a:buNone/>
              <a:defRPr sz="1333">
                <a:latin typeface="Kaspersky Sans Cyr_B1" panose="020B0503050101040103" pitchFamily="34" charset="-52"/>
              </a:defRPr>
            </a:lvl1pPr>
          </a:lstStyle>
          <a:p>
            <a:endParaRPr lang="ru-RU" dirty="0"/>
          </a:p>
        </p:txBody>
      </p:sp>
      <p:sp>
        <p:nvSpPr>
          <p:cNvPr id="13" name="Рисунок 9"/>
          <p:cNvSpPr>
            <a:spLocks noGrp="1"/>
          </p:cNvSpPr>
          <p:nvPr>
            <p:ph type="pic" sz="quarter" idx="19"/>
          </p:nvPr>
        </p:nvSpPr>
        <p:spPr>
          <a:xfrm>
            <a:off x="6096000" y="4389107"/>
            <a:ext cx="960107" cy="960107"/>
          </a:xfrm>
          <a:prstGeom prst="rect">
            <a:avLst/>
          </a:prstGeom>
        </p:spPr>
        <p:txBody>
          <a:bodyPr/>
          <a:lstStyle>
            <a:lvl1pPr algn="ctr">
              <a:buNone/>
              <a:defRPr sz="1333">
                <a:latin typeface="Kaspersky Sans Cyr_B1" panose="020B0503050101040103" pitchFamily="34" charset="-52"/>
              </a:defRPr>
            </a:lvl1pPr>
          </a:lstStyle>
          <a:p>
            <a:endParaRPr lang="ru-RU" dirty="0"/>
          </a:p>
        </p:txBody>
      </p:sp>
      <p:sp>
        <p:nvSpPr>
          <p:cNvPr id="14" name="Рисунок 9"/>
          <p:cNvSpPr>
            <a:spLocks noGrp="1"/>
          </p:cNvSpPr>
          <p:nvPr>
            <p:ph type="pic" sz="quarter" idx="20"/>
          </p:nvPr>
        </p:nvSpPr>
        <p:spPr>
          <a:xfrm>
            <a:off x="7056107" y="4389107"/>
            <a:ext cx="960107" cy="960107"/>
          </a:xfrm>
          <a:prstGeom prst="rect">
            <a:avLst/>
          </a:prstGeom>
        </p:spPr>
        <p:txBody>
          <a:bodyPr/>
          <a:lstStyle>
            <a:lvl1pPr algn="ctr">
              <a:buNone/>
              <a:defRPr sz="1333">
                <a:latin typeface="Kaspersky Sans Cyr_B1" panose="020B0503050101040103" pitchFamily="34" charset="-52"/>
              </a:defRPr>
            </a:lvl1pPr>
          </a:lstStyle>
          <a:p>
            <a:endParaRPr lang="ru-RU" dirty="0"/>
          </a:p>
        </p:txBody>
      </p:sp>
      <p:sp>
        <p:nvSpPr>
          <p:cNvPr id="16" name="Рисунок 9"/>
          <p:cNvSpPr>
            <a:spLocks noGrp="1"/>
          </p:cNvSpPr>
          <p:nvPr>
            <p:ph type="pic" sz="quarter" idx="21"/>
          </p:nvPr>
        </p:nvSpPr>
        <p:spPr>
          <a:xfrm>
            <a:off x="8016213" y="4389107"/>
            <a:ext cx="960107" cy="960107"/>
          </a:xfrm>
          <a:prstGeom prst="rect">
            <a:avLst/>
          </a:prstGeom>
        </p:spPr>
        <p:txBody>
          <a:bodyPr/>
          <a:lstStyle>
            <a:lvl1pPr algn="ctr">
              <a:buNone/>
              <a:defRPr sz="1333">
                <a:latin typeface="Kaspersky Sans Cyr_B1" panose="020B0503050101040103" pitchFamily="34" charset="-52"/>
              </a:defRPr>
            </a:lvl1pPr>
          </a:lstStyle>
          <a:p>
            <a:endParaRPr lang="ru-RU" dirty="0"/>
          </a:p>
        </p:txBody>
      </p:sp>
    </p:spTree>
    <p:extLst>
      <p:ext uri="{BB962C8B-B14F-4D97-AF65-F5344CB8AC3E}">
        <p14:creationId xmlns:p14="http://schemas.microsoft.com/office/powerpoint/2010/main" val="60244793"/>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userDrawn="1">
  <p:cSld name="6_Presentation How-to-Deck Whi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42189860"/>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preserve="1" userDrawn="1">
  <p:cSld name="Title (motion)">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4" name="DynamicTexture_FullHD_green2">
            <a:hlinkClick r:id="" action="ppaction://media"/>
            <a:extLst>
              <a:ext uri="{FF2B5EF4-FFF2-40B4-BE49-F238E27FC236}">
                <a16:creationId xmlns:a16="http://schemas.microsoft.com/office/drawing/2014/main" id="{7AB28AE4-E511-4EDD-B3D3-E024C031C16B}"/>
              </a:ext>
            </a:extLst>
          </p:cNvPr>
          <p:cNvPicPr>
            <a:picLocks noChangeAspect="1"/>
          </p:cNvPicPr>
          <p:nvPr userDrawn="1">
            <a:videoFile r:link="rId2"/>
            <p:extLst>
              <p:ext uri="{DAA4B4D4-6D71-4841-9C94-3DE7FCFB9230}">
                <p14:media xmlns:p14="http://schemas.microsoft.com/office/powerpoint/2010/main" r:embed="rId1"/>
              </p:ext>
            </p:extLst>
          </p:nvPr>
        </p:nvPicPr>
        <p:blipFill>
          <a:blip r:embed="rId5"/>
          <a:stretch>
            <a:fillRect/>
          </a:stretch>
        </p:blipFill>
        <p:spPr>
          <a:xfrm>
            <a:off x="0" y="0"/>
            <a:ext cx="12192000" cy="6858115"/>
          </a:xfrm>
          <a:prstGeom prst="rect">
            <a:avLst/>
          </a:prstGeom>
        </p:spPr>
      </p:pic>
      <p:sp>
        <p:nvSpPr>
          <p:cNvPr id="3" name="Текст 6">
            <a:extLst>
              <a:ext uri="{FF2B5EF4-FFF2-40B4-BE49-F238E27FC236}">
                <a16:creationId xmlns:a16="http://schemas.microsoft.com/office/drawing/2014/main" id="{94A8A058-B925-1B00-E3DF-431D309FBE2E}"/>
              </a:ext>
            </a:extLst>
          </p:cNvPr>
          <p:cNvSpPr>
            <a:spLocks noGrp="1"/>
          </p:cNvSpPr>
          <p:nvPr>
            <p:ph type="body" sz="quarter" idx="11" hasCustomPrompt="1"/>
          </p:nvPr>
        </p:nvSpPr>
        <p:spPr>
          <a:xfrm>
            <a:off x="739314" y="1851199"/>
            <a:ext cx="10713372" cy="2062103"/>
          </a:xfrm>
          <a:prstGeom prst="rect">
            <a:avLst/>
          </a:prstGeom>
        </p:spPr>
        <p:txBody>
          <a:bodyPr wrap="square" anchor="ctr" anchorCtr="0">
            <a:spAutoFit/>
          </a:bodyPr>
          <a:lstStyle>
            <a:lvl1pPr marL="0" indent="0" algn="l">
              <a:lnSpc>
                <a:spcPct val="80000"/>
              </a:lnSpc>
              <a:spcBef>
                <a:spcPct val="0"/>
              </a:spcBef>
              <a:buNone/>
              <a:defRPr sz="8000" b="1" i="0" baseline="0">
                <a:solidFill>
                  <a:schemeClr val="tx1"/>
                </a:solidFill>
                <a:latin typeface="+mj-lt"/>
              </a:defRPr>
            </a:lvl1pPr>
            <a:lvl2pPr marL="0" indent="0" algn="ctr">
              <a:spcBef>
                <a:spcPct val="0"/>
              </a:spcBef>
              <a:buNone/>
              <a:defRPr sz="2000" b="1"/>
            </a:lvl2pPr>
            <a:lvl3pPr marL="0" indent="0" algn="ctr">
              <a:spcBef>
                <a:spcPct val="0"/>
              </a:spcBef>
              <a:buNone/>
              <a:defRPr sz="2000"/>
            </a:lvl3pPr>
            <a:lvl4pPr marL="0" indent="0" algn="ctr">
              <a:spcBef>
                <a:spcPct val="0"/>
              </a:spcBef>
              <a:buNone/>
              <a:defRPr sz="2000" b="1"/>
            </a:lvl4pPr>
            <a:lvl5pPr marL="0" indent="0" algn="ctr">
              <a:spcBef>
                <a:spcPct val="0"/>
              </a:spcBef>
              <a:buNone/>
              <a:defRPr sz="1867"/>
            </a:lvl5pPr>
          </a:lstStyle>
          <a:p>
            <a:r>
              <a:rPr lang="en-US" dirty="0"/>
              <a:t>Kaspersky Presentation title</a:t>
            </a:r>
            <a:endParaRPr lang="ru-RU" dirty="0"/>
          </a:p>
        </p:txBody>
      </p:sp>
      <p:pic>
        <p:nvPicPr>
          <p:cNvPr id="5" name="Graphic 4">
            <a:extLst>
              <a:ext uri="{FF2B5EF4-FFF2-40B4-BE49-F238E27FC236}">
                <a16:creationId xmlns:a16="http://schemas.microsoft.com/office/drawing/2014/main" id="{DA6D8D65-7C80-6686-806E-7D34CAA46103}"/>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9856145" y="6063216"/>
            <a:ext cx="1906743" cy="363657"/>
          </a:xfrm>
          <a:prstGeom prst="rect">
            <a:avLst/>
          </a:prstGeom>
        </p:spPr>
      </p:pic>
    </p:spTree>
    <p:extLst>
      <p:ext uri="{BB962C8B-B14F-4D97-AF65-F5344CB8AC3E}">
        <p14:creationId xmlns:p14="http://schemas.microsoft.com/office/powerpoint/2010/main" val="424868790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0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p:cTn id="12" repeatCount="indefinite" fill="hold" display="0">
                  <p:stCondLst>
                    <p:cond delay="indefinite"/>
                  </p:stCondLst>
                </p:cTn>
                <p:tgtEl>
                  <p:spTgt spid="4"/>
                </p:tgtEl>
              </p:cMediaNode>
            </p:video>
          </p:childTnLst>
        </p:cTn>
      </p:par>
    </p:tnLst>
  </p:timing>
</p:sldLayout>
</file>

<file path=ppt/slideLayouts/slideLayout214.xml><?xml version="1.0" encoding="utf-8"?>
<p:sldLayout xmlns:a="http://schemas.openxmlformats.org/drawingml/2006/main" xmlns:r="http://schemas.openxmlformats.org/officeDocument/2006/relationships" xmlns:p="http://schemas.openxmlformats.org/presentationml/2006/main" preserve="1" userDrawn="1">
  <p:cSld name="Dark Background (no page)">
    <p:bg>
      <p:bgPr>
        <a:solidFill>
          <a:schemeClr val="tx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88426490"/>
      </p:ext>
    </p:extLst>
  </p:cSld>
  <p:clrMapOvr>
    <a:masterClrMapping/>
  </p:clrMapOvr>
  <p:transition/>
</p:sldLayout>
</file>

<file path=ppt/slideLayouts/slideLayout215.xml><?xml version="1.0" encoding="utf-8"?>
<p:sldLayout xmlns:a="http://schemas.openxmlformats.org/drawingml/2006/main" xmlns:r="http://schemas.openxmlformats.org/officeDocument/2006/relationships" xmlns:p="http://schemas.openxmlformats.org/presentationml/2006/main" preserve="1" userDrawn="1">
  <p:cSld name="Dark Background (page)">
    <p:bg>
      <p:bgPr>
        <a:solidFill>
          <a:schemeClr val="tx2"/>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EC7B2A6-C67F-FF8A-A854-B547985CE646}"/>
              </a:ext>
            </a:extLst>
          </p:cNvPr>
          <p:cNvSpPr txBox="1"/>
          <p:nvPr userDrawn="1"/>
        </p:nvSpPr>
        <p:spPr>
          <a:xfrm>
            <a:off x="10207003" y="554455"/>
            <a:ext cx="1745648" cy="297454"/>
          </a:xfrm>
          <a:prstGeom prst="rect">
            <a:avLst/>
          </a:prstGeom>
          <a:noFill/>
        </p:spPr>
        <p:txBody>
          <a:bodyPr wrap="square" rtlCol="0">
            <a:spAutoFit/>
          </a:bodyPr>
          <a:lstStyle/>
          <a:p>
            <a:pPr algn="r"/>
            <a:fld id="{03DE9796-F46D-40D6-9BB0-BFBEA219EE85}" type="slidenum">
              <a:rPr lang="en-US" sz="1333" baseline="0">
                <a:solidFill>
                  <a:schemeClr val="bg1"/>
                </a:solidFill>
                <a:latin typeface="+mn-lt"/>
              </a:rPr>
              <a:pPr algn="r"/>
              <a:t>‹#›</a:t>
            </a:fld>
            <a:endParaRPr lang="ru-RU" sz="1333" baseline="0" dirty="0">
              <a:solidFill>
                <a:schemeClr val="bg1"/>
              </a:solidFill>
              <a:latin typeface="Kaspersky Sans Cyr_B1" panose="020B0503050101040103" pitchFamily="34" charset="-52"/>
            </a:endParaRPr>
          </a:p>
        </p:txBody>
      </p:sp>
    </p:spTree>
    <p:extLst>
      <p:ext uri="{BB962C8B-B14F-4D97-AF65-F5344CB8AC3E}">
        <p14:creationId xmlns:p14="http://schemas.microsoft.com/office/powerpoint/2010/main" val="2423887900"/>
      </p:ext>
    </p:extLst>
  </p:cSld>
  <p:clrMapOvr>
    <a:masterClrMapping/>
  </p:clrMapOvr>
  <p:transition/>
</p:sldLayout>
</file>

<file path=ppt/slideLayouts/slideLayout216.xml><?xml version="1.0" encoding="utf-8"?>
<p:sldLayout xmlns:a="http://schemas.openxmlformats.org/drawingml/2006/main" xmlns:r="http://schemas.openxmlformats.org/officeDocument/2006/relationships" xmlns:p="http://schemas.openxmlformats.org/presentationml/2006/main" preserve="1" userDrawn="1">
  <p:cSld name="Subtitle_Expert (new)">
    <p:bg>
      <p:bgPr>
        <a:blipFill dpi="0" rotWithShape="1">
          <a:blip r:embed="rId2">
            <a:lum/>
          </a:blip>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BCC32B-BA4E-415B-93DA-0663E6663349}"/>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b="27884"/>
          <a:stretch/>
        </p:blipFill>
        <p:spPr>
          <a:xfrm>
            <a:off x="0" y="0"/>
            <a:ext cx="12192000" cy="6858000"/>
          </a:xfrm>
          <a:prstGeom prst="rect">
            <a:avLst/>
          </a:prstGeom>
        </p:spPr>
      </p:pic>
      <p:sp>
        <p:nvSpPr>
          <p:cNvPr id="2" name="Заголовок 1">
            <a:extLst>
              <a:ext uri="{FF2B5EF4-FFF2-40B4-BE49-F238E27FC236}">
                <a16:creationId xmlns:a16="http://schemas.microsoft.com/office/drawing/2014/main" id="{56C699D5-0FD6-2557-E6CF-F06F957DAAB7}"/>
              </a:ext>
            </a:extLst>
          </p:cNvPr>
          <p:cNvSpPr>
            <a:spLocks noGrp="1"/>
          </p:cNvSpPr>
          <p:nvPr>
            <p:ph type="title" hasCustomPrompt="1"/>
          </p:nvPr>
        </p:nvSpPr>
        <p:spPr>
          <a:xfrm>
            <a:off x="754554" y="2483745"/>
            <a:ext cx="8579198" cy="1754326"/>
          </a:xfrm>
          <a:prstGeom prst="rect">
            <a:avLst/>
          </a:prstGeom>
        </p:spPr>
        <p:txBody>
          <a:bodyPr wrap="square" anchor="ctr" anchorCtr="0">
            <a:spAutoFit/>
          </a:bodyPr>
          <a:lstStyle>
            <a:lvl1pPr algn="l">
              <a:lnSpc>
                <a:spcPct val="90000"/>
              </a:lnSpc>
              <a:spcAft>
                <a:spcPts val="1800"/>
              </a:spcAft>
              <a:defRPr sz="6000" b="1" i="0" baseline="0">
                <a:solidFill>
                  <a:schemeClr val="bg1"/>
                </a:solidFill>
                <a:latin typeface="+mj-lt"/>
              </a:defRPr>
            </a:lvl1pPr>
          </a:lstStyle>
          <a:p>
            <a:r>
              <a:rPr lang="en-US" dirty="0"/>
              <a:t>Kaspersky Presentation subtitle</a:t>
            </a:r>
            <a:endParaRPr lang="ru-RU" dirty="0"/>
          </a:p>
        </p:txBody>
      </p:sp>
    </p:spTree>
    <p:extLst>
      <p:ext uri="{BB962C8B-B14F-4D97-AF65-F5344CB8AC3E}">
        <p14:creationId xmlns:p14="http://schemas.microsoft.com/office/powerpoint/2010/main" val="3370856180"/>
      </p:ext>
    </p:extLst>
  </p:cSld>
  <p:clrMapOvr>
    <a:masterClrMapping/>
  </p:clrMapOvr>
  <p:transition/>
</p:sldLayout>
</file>

<file path=ppt/slideLayouts/slideLayout217.xml><?xml version="1.0" encoding="utf-8"?>
<p:sldLayout xmlns:a="http://schemas.openxmlformats.org/drawingml/2006/main" xmlns:r="http://schemas.openxmlformats.org/officeDocument/2006/relationships" xmlns:p="http://schemas.openxmlformats.org/presentationml/2006/main" preserve="1" userDrawn="1">
  <p:cSld name="Subtitle_Expert (new) with blur">
    <p:bg>
      <p:bgPr>
        <a:blipFill dpi="0" rotWithShape="1">
          <a:blip r:embed="rId2">
            <a:lum/>
          </a:blip>
          <a:stretch>
            <a:fillRect/>
          </a:stretch>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BCC32B-BA4E-415B-93DA-0663E6663349}"/>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b="27884"/>
          <a:stretch/>
        </p:blipFill>
        <p:spPr>
          <a:xfrm>
            <a:off x="0" y="0"/>
            <a:ext cx="12192000" cy="6858000"/>
          </a:xfrm>
          <a:prstGeom prst="rect">
            <a:avLst/>
          </a:prstGeom>
        </p:spPr>
      </p:pic>
      <p:sp>
        <p:nvSpPr>
          <p:cNvPr id="2" name="Заголовок 1">
            <a:extLst>
              <a:ext uri="{FF2B5EF4-FFF2-40B4-BE49-F238E27FC236}">
                <a16:creationId xmlns:a16="http://schemas.microsoft.com/office/drawing/2014/main" id="{C5414B16-362D-4810-2DBC-46D2B5275153}"/>
              </a:ext>
            </a:extLst>
          </p:cNvPr>
          <p:cNvSpPr>
            <a:spLocks noGrp="1"/>
          </p:cNvSpPr>
          <p:nvPr>
            <p:ph type="title" hasCustomPrompt="1"/>
          </p:nvPr>
        </p:nvSpPr>
        <p:spPr>
          <a:xfrm>
            <a:off x="754554" y="2483745"/>
            <a:ext cx="8579198" cy="1754326"/>
          </a:xfrm>
          <a:prstGeom prst="rect">
            <a:avLst/>
          </a:prstGeom>
        </p:spPr>
        <p:txBody>
          <a:bodyPr wrap="square" anchor="ctr" anchorCtr="0">
            <a:spAutoFit/>
          </a:bodyPr>
          <a:lstStyle>
            <a:lvl1pPr algn="l">
              <a:lnSpc>
                <a:spcPct val="90000"/>
              </a:lnSpc>
              <a:spcAft>
                <a:spcPts val="1800"/>
              </a:spcAft>
              <a:defRPr sz="6000" b="1" i="0" baseline="0">
                <a:solidFill>
                  <a:schemeClr val="bg1"/>
                </a:solidFill>
                <a:latin typeface="+mj-lt"/>
              </a:defRPr>
            </a:lvl1pPr>
          </a:lstStyle>
          <a:p>
            <a:r>
              <a:rPr lang="en-US" dirty="0"/>
              <a:t>Kaspersky Presentation subtitle</a:t>
            </a:r>
            <a:endParaRPr lang="ru-RU" dirty="0"/>
          </a:p>
        </p:txBody>
      </p:sp>
    </p:spTree>
    <p:extLst>
      <p:ext uri="{BB962C8B-B14F-4D97-AF65-F5344CB8AC3E}">
        <p14:creationId xmlns:p14="http://schemas.microsoft.com/office/powerpoint/2010/main" val="2121635671"/>
      </p:ext>
    </p:extLst>
  </p:cSld>
  <p:clrMapOvr>
    <a:masterClrMapping/>
  </p:clrMapOvr>
  <p:transition/>
</p:sldLayout>
</file>

<file path=ppt/slideLayouts/slideLayout218.xml><?xml version="1.0" encoding="utf-8"?>
<p:sldLayout xmlns:a="http://schemas.openxmlformats.org/drawingml/2006/main" xmlns:r="http://schemas.openxmlformats.org/officeDocument/2006/relationships" xmlns:p="http://schemas.openxmlformats.org/presentationml/2006/main" preserve="1" userDrawn="1">
  <p:cSld name="Final slide (motion)">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3" name="DynamicTexture_FullHD_green2">
            <a:hlinkClick r:id="" action="ppaction://media"/>
            <a:extLst>
              <a:ext uri="{FF2B5EF4-FFF2-40B4-BE49-F238E27FC236}">
                <a16:creationId xmlns:a16="http://schemas.microsoft.com/office/drawing/2014/main" id="{06E7A72C-8DDC-43B7-8EC2-9F7D809BDDC7}"/>
              </a:ext>
            </a:extLst>
          </p:cNvPr>
          <p:cNvPicPr>
            <a:picLocks noChangeAspect="1"/>
          </p:cNvPicPr>
          <p:nvPr userDrawn="1">
            <a:videoFile r:link="rId2"/>
            <p:extLst>
              <p:ext uri="{DAA4B4D4-6D71-4841-9C94-3DE7FCFB9230}">
                <p14:media xmlns:p14="http://schemas.microsoft.com/office/powerpoint/2010/main" r:embed="rId1"/>
              </p:ext>
            </p:extLst>
          </p:nvPr>
        </p:nvPicPr>
        <p:blipFill>
          <a:blip r:embed="rId5"/>
          <a:stretch>
            <a:fillRect/>
          </a:stretch>
        </p:blipFill>
        <p:spPr>
          <a:xfrm>
            <a:off x="0" y="0"/>
            <a:ext cx="12192000" cy="6858115"/>
          </a:xfrm>
          <a:prstGeom prst="rect">
            <a:avLst/>
          </a:prstGeom>
        </p:spPr>
      </p:pic>
      <p:sp>
        <p:nvSpPr>
          <p:cNvPr id="15" name="Текст 6"/>
          <p:cNvSpPr>
            <a:spLocks noGrp="1"/>
          </p:cNvSpPr>
          <p:nvPr>
            <p:ph type="body" sz="quarter" idx="11" hasCustomPrompt="1"/>
          </p:nvPr>
        </p:nvSpPr>
        <p:spPr>
          <a:xfrm>
            <a:off x="739314" y="2558795"/>
            <a:ext cx="10713374" cy="1323439"/>
          </a:xfrm>
          <a:prstGeom prst="rect">
            <a:avLst/>
          </a:prstGeom>
        </p:spPr>
        <p:txBody>
          <a:bodyPr wrap="square" anchor="ctr" anchorCtr="0">
            <a:spAutoFit/>
          </a:bodyPr>
          <a:lstStyle>
            <a:lvl1pPr marL="0" indent="0" algn="ctr">
              <a:spcBef>
                <a:spcPct val="0"/>
              </a:spcBef>
              <a:buNone/>
              <a:defRPr sz="8000" b="1" i="0" baseline="0">
                <a:solidFill>
                  <a:schemeClr val="tx1"/>
                </a:solidFill>
                <a:latin typeface="+mj-lt"/>
              </a:defRPr>
            </a:lvl1pPr>
            <a:lvl2pPr marL="0" indent="0" algn="ctr">
              <a:spcBef>
                <a:spcPct val="0"/>
              </a:spcBef>
              <a:buNone/>
              <a:defRPr sz="2000" b="1"/>
            </a:lvl2pPr>
            <a:lvl3pPr marL="0" indent="0" algn="ctr">
              <a:spcBef>
                <a:spcPct val="0"/>
              </a:spcBef>
              <a:buNone/>
              <a:defRPr sz="2000"/>
            </a:lvl3pPr>
            <a:lvl4pPr marL="0" indent="0" algn="ctr">
              <a:spcBef>
                <a:spcPct val="0"/>
              </a:spcBef>
              <a:buNone/>
              <a:defRPr sz="2000" b="1"/>
            </a:lvl4pPr>
            <a:lvl5pPr marL="0" indent="0" algn="ctr">
              <a:spcBef>
                <a:spcPct val="0"/>
              </a:spcBef>
              <a:buNone/>
              <a:defRPr sz="1867"/>
            </a:lvl5pPr>
          </a:lstStyle>
          <a:p>
            <a:r>
              <a:rPr lang="en-US" dirty="0"/>
              <a:t>Thank you! </a:t>
            </a:r>
            <a:endParaRPr lang="ru-RU" dirty="0"/>
          </a:p>
        </p:txBody>
      </p:sp>
    </p:spTree>
    <p:extLst>
      <p:ext uri="{BB962C8B-B14F-4D97-AF65-F5344CB8AC3E}">
        <p14:creationId xmlns:p14="http://schemas.microsoft.com/office/powerpoint/2010/main" val="42771942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00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3"/>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3"/>
                                        </p:tgtEl>
                                      </p:cBhvr>
                                    </p:cmd>
                                  </p:childTnLst>
                                </p:cTn>
                              </p:par>
                            </p:childTnLst>
                          </p:cTn>
                        </p:par>
                      </p:childTnLst>
                    </p:cTn>
                  </p:par>
                </p:childTnLst>
              </p:cTn>
              <p:nextCondLst>
                <p:cond evt="onClick" delay="0">
                  <p:tgtEl>
                    <p:spTgt spid="3"/>
                  </p:tgtEl>
                </p:cond>
              </p:nextCondLst>
            </p:seq>
            <p:video>
              <p:cMediaNode vol="80000">
                <p:cTn id="12" repeatCount="indefinite" fill="hold" display="0">
                  <p:stCondLst>
                    <p:cond delay="indefinite"/>
                  </p:stCondLst>
                </p:cTn>
                <p:tgtEl>
                  <p:spTgt spid="3"/>
                </p:tgtEl>
              </p:cMediaNode>
            </p:video>
          </p:childTnLst>
        </p:cTn>
      </p:par>
    </p:tnLst>
  </p:timing>
</p:sldLayout>
</file>

<file path=ppt/slideLayouts/slideLayout219.xml><?xml version="1.0" encoding="utf-8"?>
<p:sldLayout xmlns:a="http://schemas.openxmlformats.org/drawingml/2006/main" xmlns:r="http://schemas.openxmlformats.org/officeDocument/2006/relationships" xmlns:p="http://schemas.openxmlformats.org/presentationml/2006/main" userDrawn="1">
  <p:cSld name="Color palette 1 Dark">
    <p:bg>
      <p:bgPr>
        <a:solidFill>
          <a:srgbClr val="1D1D1B"/>
        </a:solidFill>
        <a:effectLst/>
      </p:bgPr>
    </p:bg>
    <p:spTree>
      <p:nvGrpSpPr>
        <p:cNvPr id="1" name=""/>
        <p:cNvGrpSpPr/>
        <p:nvPr/>
      </p:nvGrpSpPr>
      <p:grpSpPr>
        <a:xfrm>
          <a:off x="0" y="0"/>
          <a:ext cx="0" cy="0"/>
          <a:chOff x="0" y="0"/>
          <a:chExt cx="0" cy="0"/>
        </a:xfrm>
      </p:grpSpPr>
      <p:sp>
        <p:nvSpPr>
          <p:cNvPr id="13" name="Текст 3"/>
          <p:cNvSpPr>
            <a:spLocks noGrp="1"/>
          </p:cNvSpPr>
          <p:nvPr>
            <p:ph type="body" sz="quarter" idx="10" hasCustomPrompt="1"/>
          </p:nvPr>
        </p:nvSpPr>
        <p:spPr>
          <a:xfrm>
            <a:off x="191345" y="260649"/>
            <a:ext cx="11712521" cy="720543"/>
          </a:xfrm>
          <a:prstGeom prst="rect">
            <a:avLst/>
          </a:prstGeom>
        </p:spPr>
        <p:txBody>
          <a:bodyPr/>
          <a:lstStyle>
            <a:lvl1pPr marL="0" indent="0">
              <a:spcBef>
                <a:spcPts val="0"/>
              </a:spcBef>
              <a:buFontTx/>
              <a:buBlip>
                <a:blip r:embed="rId2"/>
              </a:buBlip>
              <a:defRPr sz="2000">
                <a:solidFill>
                  <a:schemeClr val="bg1"/>
                </a:solidFill>
                <a:latin typeface="Kaspersky Sans Cyr_B1" panose="020B0503050101040103" pitchFamily="34" charset="-52"/>
              </a:defRPr>
            </a:lvl1pPr>
            <a:lvl2pPr marL="0" indent="0">
              <a:spcBef>
                <a:spcPts val="0"/>
              </a:spcBef>
              <a:buNone/>
              <a:defRPr sz="2000" b="1">
                <a:solidFill>
                  <a:schemeClr val="bg1"/>
                </a:solidFill>
              </a:defRPr>
            </a:lvl2pPr>
            <a:lvl3pPr marL="0" indent="0">
              <a:spcBef>
                <a:spcPts val="0"/>
              </a:spcBef>
              <a:buNone/>
              <a:defRPr sz="2000">
                <a:solidFill>
                  <a:schemeClr val="bg1"/>
                </a:solidFill>
              </a:defRPr>
            </a:lvl3pPr>
            <a:lvl4pPr marL="0" indent="0">
              <a:spcBef>
                <a:spcPts val="0"/>
              </a:spcBef>
              <a:buNone/>
              <a:defRPr sz="2000" b="1">
                <a:solidFill>
                  <a:schemeClr val="bg1"/>
                </a:solidFill>
              </a:defRPr>
            </a:lvl4pPr>
            <a:lvl5pPr marL="0" indent="0">
              <a:spcBef>
                <a:spcPts val="0"/>
              </a:spcBef>
              <a:buNone/>
              <a:defRPr sz="2000">
                <a:solidFill>
                  <a:schemeClr val="bg1"/>
                </a:solidFill>
              </a:defRPr>
            </a:lvl5pPr>
          </a:lstStyle>
          <a:p>
            <a:pPr lvl="0"/>
            <a:br>
              <a:rPr lang="en-US" dirty="0"/>
            </a:br>
            <a:r>
              <a:rPr lang="en-US" dirty="0"/>
              <a:t>Context</a:t>
            </a:r>
            <a:endParaRPr lang="ru-RU" dirty="0"/>
          </a:p>
        </p:txBody>
      </p:sp>
      <p:sp>
        <p:nvSpPr>
          <p:cNvPr id="15" name="Текст 6"/>
          <p:cNvSpPr>
            <a:spLocks noGrp="1"/>
          </p:cNvSpPr>
          <p:nvPr>
            <p:ph type="body" sz="quarter" idx="11" hasCustomPrompt="1"/>
          </p:nvPr>
        </p:nvSpPr>
        <p:spPr>
          <a:xfrm>
            <a:off x="1151453" y="1268762"/>
            <a:ext cx="6864761" cy="1968217"/>
          </a:xfrm>
          <a:prstGeom prst="rect">
            <a:avLst/>
          </a:prstGeom>
        </p:spPr>
        <p:txBody>
          <a:bodyPr/>
          <a:lstStyle>
            <a:lvl1pPr marL="0" indent="0">
              <a:spcBef>
                <a:spcPts val="0"/>
              </a:spcBef>
              <a:buNone/>
              <a:defRPr sz="4667">
                <a:solidFill>
                  <a:schemeClr val="bg1"/>
                </a:solidFill>
                <a:latin typeface="Kaspersky Sans Cyr_B1" panose="020B0503050101040103" pitchFamily="34" charset="-52"/>
              </a:defRPr>
            </a:lvl1pPr>
            <a:lvl2pPr marL="0" indent="0">
              <a:spcBef>
                <a:spcPts val="0"/>
              </a:spcBef>
              <a:buNone/>
              <a:defRPr sz="4667" b="1">
                <a:solidFill>
                  <a:schemeClr val="bg1"/>
                </a:solidFill>
              </a:defRPr>
            </a:lvl2pPr>
            <a:lvl3pPr marL="0" indent="0">
              <a:spcBef>
                <a:spcPts val="0"/>
              </a:spcBef>
              <a:buNone/>
              <a:defRPr sz="4667">
                <a:solidFill>
                  <a:schemeClr val="bg1"/>
                </a:solidFill>
              </a:defRPr>
            </a:lvl3pPr>
            <a:lvl4pPr marL="0" indent="0">
              <a:spcBef>
                <a:spcPts val="0"/>
              </a:spcBef>
              <a:buNone/>
              <a:defRPr sz="4667" b="1">
                <a:solidFill>
                  <a:schemeClr val="bg1"/>
                </a:solidFill>
              </a:defRPr>
            </a:lvl4pPr>
            <a:lvl5pPr marL="0" indent="0">
              <a:spcBef>
                <a:spcPts val="0"/>
              </a:spcBef>
              <a:buNone/>
              <a:defRPr sz="4667">
                <a:solidFill>
                  <a:schemeClr val="bg1"/>
                </a:solidFill>
              </a:defRPr>
            </a:lvl5pPr>
          </a:lstStyle>
          <a:p>
            <a:pPr lvl="0">
              <a:spcBef>
                <a:spcPct val="20000"/>
              </a:spcBef>
              <a:defRPr/>
            </a:pPr>
            <a:r>
              <a:rPr lang="en-US" dirty="0"/>
              <a:t>Empty slide for drop-in tables &amp; charts</a:t>
            </a:r>
          </a:p>
        </p:txBody>
      </p:sp>
      <p:sp>
        <p:nvSpPr>
          <p:cNvPr id="10" name="TextBox 9">
            <a:extLst>
              <a:ext uri="{FF2B5EF4-FFF2-40B4-BE49-F238E27FC236}">
                <a16:creationId xmlns:a16="http://schemas.microsoft.com/office/drawing/2014/main" id="{79F0E916-3B57-44C7-B439-A9C47BC94014}"/>
              </a:ext>
            </a:extLst>
          </p:cNvPr>
          <p:cNvSpPr txBox="1"/>
          <p:nvPr userDrawn="1"/>
        </p:nvSpPr>
        <p:spPr>
          <a:xfrm>
            <a:off x="10207003" y="652434"/>
            <a:ext cx="1745648" cy="297454"/>
          </a:xfrm>
          <a:prstGeom prst="rect">
            <a:avLst/>
          </a:prstGeom>
          <a:noFill/>
        </p:spPr>
        <p:txBody>
          <a:bodyPr wrap="square" rtlCol="0">
            <a:spAutoFit/>
          </a:bodyPr>
          <a:lstStyle/>
          <a:p>
            <a:pPr algn="r"/>
            <a:fld id="{03DE9796-F46D-40D6-9BB0-BFBEA219EE85}" type="slidenum">
              <a:rPr lang="en-US" sz="1333">
                <a:solidFill>
                  <a:srgbClr val="FFFFFF"/>
                </a:solidFill>
                <a:latin typeface="Kaspersky Sans Cyr_B1" panose="020B0503050101040103" pitchFamily="34" charset="-52"/>
              </a:rPr>
              <a:pPr algn="r"/>
              <a:t>‹#›</a:t>
            </a:fld>
            <a:endParaRPr lang="ru-RU" sz="1333" dirty="0">
              <a:solidFill>
                <a:srgbClr val="FFFFFF"/>
              </a:solidFill>
              <a:latin typeface="Kaspersky Sans Cyr_B1" panose="020B0503050101040103" pitchFamily="34" charset="-52"/>
            </a:endParaRPr>
          </a:p>
        </p:txBody>
      </p:sp>
      <p:sp>
        <p:nvSpPr>
          <p:cNvPr id="7" name="Текст 3">
            <a:extLst>
              <a:ext uri="{FF2B5EF4-FFF2-40B4-BE49-F238E27FC236}">
                <a16:creationId xmlns:a16="http://schemas.microsoft.com/office/drawing/2014/main" id="{DE9914E6-D8C6-4508-8316-D76851067442}"/>
              </a:ext>
            </a:extLst>
          </p:cNvPr>
          <p:cNvSpPr>
            <a:spLocks noGrp="1"/>
          </p:cNvSpPr>
          <p:nvPr>
            <p:ph type="body" sz="quarter" idx="13" hasCustomPrompt="1"/>
          </p:nvPr>
        </p:nvSpPr>
        <p:spPr>
          <a:xfrm>
            <a:off x="1165674" y="3092963"/>
            <a:ext cx="5904639" cy="1536171"/>
          </a:xfrm>
          <a:prstGeom prst="rect">
            <a:avLst/>
          </a:prstGeom>
        </p:spPr>
        <p:txBody>
          <a:bodyPr/>
          <a:lstStyle>
            <a:lvl1pPr marL="0" indent="0">
              <a:spcBef>
                <a:spcPts val="0"/>
              </a:spcBef>
              <a:buSzPct val="80000"/>
              <a:buFontTx/>
              <a:buBlip>
                <a:blip r:embed="rId2"/>
              </a:buBlip>
              <a:defRPr sz="2400">
                <a:solidFill>
                  <a:schemeClr val="bg1"/>
                </a:solidFill>
                <a:latin typeface="Kaspersky Sans Cyr_B1" panose="020B0503050101040103" pitchFamily="34" charset="-52"/>
              </a:defRPr>
            </a:lvl1pPr>
            <a:lvl2pPr marL="0" indent="0">
              <a:spcBef>
                <a:spcPts val="0"/>
              </a:spcBef>
              <a:buNone/>
              <a:defRPr sz="2000" b="1"/>
            </a:lvl2pPr>
            <a:lvl3pPr marL="0" indent="0">
              <a:spcBef>
                <a:spcPts val="0"/>
              </a:spcBef>
              <a:buNone/>
              <a:defRPr sz="2000"/>
            </a:lvl3pPr>
            <a:lvl4pPr marL="0" indent="0">
              <a:spcBef>
                <a:spcPts val="0"/>
              </a:spcBef>
              <a:buNone/>
              <a:defRPr sz="2000" b="1"/>
            </a:lvl4pPr>
            <a:lvl5pPr marL="0" indent="0">
              <a:spcBef>
                <a:spcPts val="0"/>
              </a:spcBef>
              <a:buNone/>
              <a:defRPr sz="2000"/>
            </a:lvl5pPr>
          </a:lstStyle>
          <a:p>
            <a:pPr lvl="0"/>
            <a:br>
              <a:rPr lang="en-US" dirty="0"/>
            </a:br>
            <a:r>
              <a:rPr lang="en-US" dirty="0"/>
              <a:t>This is an empty slide. Paste infographics, charts, and tables you create with other tools here.</a:t>
            </a:r>
            <a:endParaRPr lang="ru-RU" dirty="0"/>
          </a:p>
        </p:txBody>
      </p:sp>
    </p:spTree>
    <p:extLst>
      <p:ext uri="{BB962C8B-B14F-4D97-AF65-F5344CB8AC3E}">
        <p14:creationId xmlns:p14="http://schemas.microsoft.com/office/powerpoint/2010/main" val="203907731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8.xml"/><Relationship Id="rId7" Type="http://schemas.openxmlformats.org/officeDocument/2006/relationships/slideLayout" Target="../slideLayouts/slideLayout1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15.xml"/><Relationship Id="rId7" Type="http://schemas.openxmlformats.org/officeDocument/2006/relationships/slideLayout" Target="../slideLayouts/slideLayout19.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theme" Target="../theme/theme4.xml"/><Relationship Id="rId5" Type="http://schemas.openxmlformats.org/officeDocument/2006/relationships/slideLayout" Target="../slideLayouts/slideLayout24.xml"/><Relationship Id="rId10" Type="http://schemas.openxmlformats.org/officeDocument/2006/relationships/slideLayout" Target="../slideLayouts/slideLayout29.xml"/><Relationship Id="rId4" Type="http://schemas.openxmlformats.org/officeDocument/2006/relationships/slideLayout" Target="../slideLayouts/slideLayout23.xml"/><Relationship Id="rId9" Type="http://schemas.openxmlformats.org/officeDocument/2006/relationships/slideLayout" Target="../slideLayouts/slideLayout2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image" Target="../media/image12.png"/><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theme" Target="../theme/theme5.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48.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theme" Target="../theme/theme6.xml"/><Relationship Id="rId5" Type="http://schemas.openxmlformats.org/officeDocument/2006/relationships/slideLayout" Target="../slideLayouts/slideLayout50.xml"/><Relationship Id="rId4" Type="http://schemas.openxmlformats.org/officeDocument/2006/relationships/slideLayout" Target="../slideLayouts/slideLayout4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slideLayout" Target="../slideLayouts/slideLayout63.xml"/><Relationship Id="rId18" Type="http://schemas.openxmlformats.org/officeDocument/2006/relationships/slideLayout" Target="../slideLayouts/slideLayout68.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17" Type="http://schemas.openxmlformats.org/officeDocument/2006/relationships/slideLayout" Target="../slideLayouts/slideLayout67.xml"/><Relationship Id="rId2" Type="http://schemas.openxmlformats.org/officeDocument/2006/relationships/slideLayout" Target="../slideLayouts/slideLayout52.xml"/><Relationship Id="rId16" Type="http://schemas.openxmlformats.org/officeDocument/2006/relationships/slideLayout" Target="../slideLayouts/slideLayout66.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5" Type="http://schemas.openxmlformats.org/officeDocument/2006/relationships/slideLayout" Target="../slideLayouts/slideLayout65.xml"/><Relationship Id="rId10" Type="http://schemas.openxmlformats.org/officeDocument/2006/relationships/slideLayout" Target="../slideLayouts/slideLayout60.xml"/><Relationship Id="rId19" Type="http://schemas.openxmlformats.org/officeDocument/2006/relationships/theme" Target="../theme/theme7.xml"/><Relationship Id="rId4" Type="http://schemas.openxmlformats.org/officeDocument/2006/relationships/slideLayout" Target="../slideLayouts/slideLayout54.xml"/><Relationship Id="rId9" Type="http://schemas.openxmlformats.org/officeDocument/2006/relationships/slideLayout" Target="../slideLayouts/slideLayout59.xml"/><Relationship Id="rId14" Type="http://schemas.openxmlformats.org/officeDocument/2006/relationships/slideLayout" Target="../slideLayouts/slideLayout64.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76.xml"/><Relationship Id="rId3" Type="http://schemas.openxmlformats.org/officeDocument/2006/relationships/slideLayout" Target="../slideLayouts/slideLayout71.xml"/><Relationship Id="rId7" Type="http://schemas.openxmlformats.org/officeDocument/2006/relationships/slideLayout" Target="../slideLayouts/slideLayout75.xml"/><Relationship Id="rId2" Type="http://schemas.openxmlformats.org/officeDocument/2006/relationships/slideLayout" Target="../slideLayouts/slideLayout70.xml"/><Relationship Id="rId1" Type="http://schemas.openxmlformats.org/officeDocument/2006/relationships/slideLayout" Target="../slideLayouts/slideLayout69.xml"/><Relationship Id="rId6" Type="http://schemas.openxmlformats.org/officeDocument/2006/relationships/slideLayout" Target="../slideLayouts/slideLayout74.xml"/><Relationship Id="rId11" Type="http://schemas.openxmlformats.org/officeDocument/2006/relationships/theme" Target="../theme/theme8.xml"/><Relationship Id="rId5" Type="http://schemas.openxmlformats.org/officeDocument/2006/relationships/slideLayout" Target="../slideLayouts/slideLayout73.xml"/><Relationship Id="rId10" Type="http://schemas.openxmlformats.org/officeDocument/2006/relationships/slideLayout" Target="../slideLayouts/slideLayout78.xml"/><Relationship Id="rId4" Type="http://schemas.openxmlformats.org/officeDocument/2006/relationships/slideLayout" Target="../slideLayouts/slideLayout72.xml"/><Relationship Id="rId9" Type="http://schemas.openxmlformats.org/officeDocument/2006/relationships/slideLayout" Target="../slideLayouts/slideLayout77.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86.xml"/><Relationship Id="rId13" Type="http://schemas.openxmlformats.org/officeDocument/2006/relationships/slideLayout" Target="../slideLayouts/slideLayout91.xml"/><Relationship Id="rId3" Type="http://schemas.openxmlformats.org/officeDocument/2006/relationships/slideLayout" Target="../slideLayouts/slideLayout81.xml"/><Relationship Id="rId7" Type="http://schemas.openxmlformats.org/officeDocument/2006/relationships/slideLayout" Target="../slideLayouts/slideLayout85.xml"/><Relationship Id="rId12" Type="http://schemas.openxmlformats.org/officeDocument/2006/relationships/slideLayout" Target="../slideLayouts/slideLayout90.xml"/><Relationship Id="rId2" Type="http://schemas.openxmlformats.org/officeDocument/2006/relationships/slideLayout" Target="../slideLayouts/slideLayout80.xml"/><Relationship Id="rId1" Type="http://schemas.openxmlformats.org/officeDocument/2006/relationships/slideLayout" Target="../slideLayouts/slideLayout79.xml"/><Relationship Id="rId6" Type="http://schemas.openxmlformats.org/officeDocument/2006/relationships/slideLayout" Target="../slideLayouts/slideLayout84.xml"/><Relationship Id="rId11" Type="http://schemas.openxmlformats.org/officeDocument/2006/relationships/slideLayout" Target="../slideLayouts/slideLayout89.xml"/><Relationship Id="rId5" Type="http://schemas.openxmlformats.org/officeDocument/2006/relationships/slideLayout" Target="../slideLayouts/slideLayout83.xml"/><Relationship Id="rId15" Type="http://schemas.openxmlformats.org/officeDocument/2006/relationships/theme" Target="../theme/theme9.xml"/><Relationship Id="rId10" Type="http://schemas.openxmlformats.org/officeDocument/2006/relationships/slideLayout" Target="../slideLayouts/slideLayout88.xml"/><Relationship Id="rId4" Type="http://schemas.openxmlformats.org/officeDocument/2006/relationships/slideLayout" Target="../slideLayouts/slideLayout82.xml"/><Relationship Id="rId9" Type="http://schemas.openxmlformats.org/officeDocument/2006/relationships/slideLayout" Target="../slideLayouts/slideLayout87.xml"/><Relationship Id="rId14" Type="http://schemas.openxmlformats.org/officeDocument/2006/relationships/slideLayout" Target="../slideLayouts/slideLayout92.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0.xml"/><Relationship Id="rId13" Type="http://schemas.openxmlformats.org/officeDocument/2006/relationships/slideLayout" Target="../slideLayouts/slideLayout105.xml"/><Relationship Id="rId18" Type="http://schemas.openxmlformats.org/officeDocument/2006/relationships/slideLayout" Target="../slideLayouts/slideLayout110.xml"/><Relationship Id="rId3" Type="http://schemas.openxmlformats.org/officeDocument/2006/relationships/slideLayout" Target="../slideLayouts/slideLayout95.xml"/><Relationship Id="rId7" Type="http://schemas.openxmlformats.org/officeDocument/2006/relationships/slideLayout" Target="../slideLayouts/slideLayout99.xml"/><Relationship Id="rId12" Type="http://schemas.openxmlformats.org/officeDocument/2006/relationships/slideLayout" Target="../slideLayouts/slideLayout104.xml"/><Relationship Id="rId17" Type="http://schemas.openxmlformats.org/officeDocument/2006/relationships/slideLayout" Target="../slideLayouts/slideLayout109.xml"/><Relationship Id="rId2" Type="http://schemas.openxmlformats.org/officeDocument/2006/relationships/slideLayout" Target="../slideLayouts/slideLayout94.xml"/><Relationship Id="rId16" Type="http://schemas.openxmlformats.org/officeDocument/2006/relationships/slideLayout" Target="../slideLayouts/slideLayout108.xml"/><Relationship Id="rId1" Type="http://schemas.openxmlformats.org/officeDocument/2006/relationships/slideLayout" Target="../slideLayouts/slideLayout93.xml"/><Relationship Id="rId6" Type="http://schemas.openxmlformats.org/officeDocument/2006/relationships/slideLayout" Target="../slideLayouts/slideLayout98.xml"/><Relationship Id="rId11" Type="http://schemas.openxmlformats.org/officeDocument/2006/relationships/slideLayout" Target="../slideLayouts/slideLayout103.xml"/><Relationship Id="rId5" Type="http://schemas.openxmlformats.org/officeDocument/2006/relationships/slideLayout" Target="../slideLayouts/slideLayout97.xml"/><Relationship Id="rId15" Type="http://schemas.openxmlformats.org/officeDocument/2006/relationships/slideLayout" Target="../slideLayouts/slideLayout107.xml"/><Relationship Id="rId10" Type="http://schemas.openxmlformats.org/officeDocument/2006/relationships/slideLayout" Target="../slideLayouts/slideLayout102.xml"/><Relationship Id="rId19" Type="http://schemas.openxmlformats.org/officeDocument/2006/relationships/theme" Target="../theme/theme10.xml"/><Relationship Id="rId4" Type="http://schemas.openxmlformats.org/officeDocument/2006/relationships/slideLayout" Target="../slideLayouts/slideLayout96.xml"/><Relationship Id="rId9" Type="http://schemas.openxmlformats.org/officeDocument/2006/relationships/slideLayout" Target="../slideLayouts/slideLayout101.xml"/><Relationship Id="rId14" Type="http://schemas.openxmlformats.org/officeDocument/2006/relationships/slideLayout" Target="../slideLayouts/slideLayout106.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13" Type="http://schemas.openxmlformats.org/officeDocument/2006/relationships/slideLayout" Target="../slideLayouts/slideLayout123.xml"/><Relationship Id="rId18" Type="http://schemas.openxmlformats.org/officeDocument/2006/relationships/slideLayout" Target="../slideLayouts/slideLayout128.xml"/><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slideLayout" Target="../slideLayouts/slideLayout122.xml"/><Relationship Id="rId17" Type="http://schemas.openxmlformats.org/officeDocument/2006/relationships/slideLayout" Target="../slideLayouts/slideLayout127.xml"/><Relationship Id="rId2" Type="http://schemas.openxmlformats.org/officeDocument/2006/relationships/slideLayout" Target="../slideLayouts/slideLayout112.xml"/><Relationship Id="rId16" Type="http://schemas.openxmlformats.org/officeDocument/2006/relationships/slideLayout" Target="../slideLayouts/slideLayout126.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5" Type="http://schemas.openxmlformats.org/officeDocument/2006/relationships/slideLayout" Target="../slideLayouts/slideLayout125.xml"/><Relationship Id="rId10" Type="http://schemas.openxmlformats.org/officeDocument/2006/relationships/slideLayout" Target="../slideLayouts/slideLayout120.xml"/><Relationship Id="rId19" Type="http://schemas.openxmlformats.org/officeDocument/2006/relationships/theme" Target="../theme/theme11.xml"/><Relationship Id="rId4" Type="http://schemas.openxmlformats.org/officeDocument/2006/relationships/slideLayout" Target="../slideLayouts/slideLayout114.xml"/><Relationship Id="rId9" Type="http://schemas.openxmlformats.org/officeDocument/2006/relationships/slideLayout" Target="../slideLayouts/slideLayout119.xml"/><Relationship Id="rId14" Type="http://schemas.openxmlformats.org/officeDocument/2006/relationships/slideLayout" Target="../slideLayouts/slideLayout124.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12.xml"/><Relationship Id="rId1" Type="http://schemas.openxmlformats.org/officeDocument/2006/relationships/slideLayout" Target="../slideLayouts/slideLayout129.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37.xml"/><Relationship Id="rId13" Type="http://schemas.openxmlformats.org/officeDocument/2006/relationships/slideLayout" Target="../slideLayouts/slideLayout142.xml"/><Relationship Id="rId18" Type="http://schemas.openxmlformats.org/officeDocument/2006/relationships/slideLayout" Target="../slideLayouts/slideLayout147.xml"/><Relationship Id="rId3" Type="http://schemas.openxmlformats.org/officeDocument/2006/relationships/slideLayout" Target="../slideLayouts/slideLayout132.xml"/><Relationship Id="rId21" Type="http://schemas.openxmlformats.org/officeDocument/2006/relationships/slideLayout" Target="../slideLayouts/slideLayout150.xml"/><Relationship Id="rId7" Type="http://schemas.openxmlformats.org/officeDocument/2006/relationships/slideLayout" Target="../slideLayouts/slideLayout136.xml"/><Relationship Id="rId12" Type="http://schemas.openxmlformats.org/officeDocument/2006/relationships/slideLayout" Target="../slideLayouts/slideLayout141.xml"/><Relationship Id="rId17" Type="http://schemas.openxmlformats.org/officeDocument/2006/relationships/slideLayout" Target="../slideLayouts/slideLayout146.xml"/><Relationship Id="rId2" Type="http://schemas.openxmlformats.org/officeDocument/2006/relationships/slideLayout" Target="../slideLayouts/slideLayout131.xml"/><Relationship Id="rId16" Type="http://schemas.openxmlformats.org/officeDocument/2006/relationships/slideLayout" Target="../slideLayouts/slideLayout145.xml"/><Relationship Id="rId20" Type="http://schemas.openxmlformats.org/officeDocument/2006/relationships/slideLayout" Target="../slideLayouts/slideLayout149.xml"/><Relationship Id="rId1" Type="http://schemas.openxmlformats.org/officeDocument/2006/relationships/slideLayout" Target="../slideLayouts/slideLayout130.xml"/><Relationship Id="rId6" Type="http://schemas.openxmlformats.org/officeDocument/2006/relationships/slideLayout" Target="../slideLayouts/slideLayout135.xml"/><Relationship Id="rId11" Type="http://schemas.openxmlformats.org/officeDocument/2006/relationships/slideLayout" Target="../slideLayouts/slideLayout140.xml"/><Relationship Id="rId5" Type="http://schemas.openxmlformats.org/officeDocument/2006/relationships/slideLayout" Target="../slideLayouts/slideLayout134.xml"/><Relationship Id="rId15" Type="http://schemas.openxmlformats.org/officeDocument/2006/relationships/slideLayout" Target="../slideLayouts/slideLayout144.xml"/><Relationship Id="rId23" Type="http://schemas.openxmlformats.org/officeDocument/2006/relationships/theme" Target="../theme/theme13.xml"/><Relationship Id="rId10" Type="http://schemas.openxmlformats.org/officeDocument/2006/relationships/slideLayout" Target="../slideLayouts/slideLayout139.xml"/><Relationship Id="rId19" Type="http://schemas.openxmlformats.org/officeDocument/2006/relationships/slideLayout" Target="../slideLayouts/slideLayout148.xml"/><Relationship Id="rId4" Type="http://schemas.openxmlformats.org/officeDocument/2006/relationships/slideLayout" Target="../slideLayouts/slideLayout133.xml"/><Relationship Id="rId9" Type="http://schemas.openxmlformats.org/officeDocument/2006/relationships/slideLayout" Target="../slideLayouts/slideLayout138.xml"/><Relationship Id="rId14" Type="http://schemas.openxmlformats.org/officeDocument/2006/relationships/slideLayout" Target="../slideLayouts/slideLayout143.xml"/><Relationship Id="rId22" Type="http://schemas.openxmlformats.org/officeDocument/2006/relationships/slideLayout" Target="../slideLayouts/slideLayout151.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59.xml"/><Relationship Id="rId13" Type="http://schemas.openxmlformats.org/officeDocument/2006/relationships/slideLayout" Target="../slideLayouts/slideLayout164.xml"/><Relationship Id="rId18" Type="http://schemas.openxmlformats.org/officeDocument/2006/relationships/slideLayout" Target="../slideLayouts/slideLayout169.xml"/><Relationship Id="rId3" Type="http://schemas.openxmlformats.org/officeDocument/2006/relationships/slideLayout" Target="../slideLayouts/slideLayout154.xml"/><Relationship Id="rId7" Type="http://schemas.openxmlformats.org/officeDocument/2006/relationships/slideLayout" Target="../slideLayouts/slideLayout158.xml"/><Relationship Id="rId12" Type="http://schemas.openxmlformats.org/officeDocument/2006/relationships/slideLayout" Target="../slideLayouts/slideLayout163.xml"/><Relationship Id="rId17" Type="http://schemas.openxmlformats.org/officeDocument/2006/relationships/slideLayout" Target="../slideLayouts/slideLayout168.xml"/><Relationship Id="rId2" Type="http://schemas.openxmlformats.org/officeDocument/2006/relationships/slideLayout" Target="../slideLayouts/slideLayout153.xml"/><Relationship Id="rId16" Type="http://schemas.openxmlformats.org/officeDocument/2006/relationships/slideLayout" Target="../slideLayouts/slideLayout167.xml"/><Relationship Id="rId1" Type="http://schemas.openxmlformats.org/officeDocument/2006/relationships/slideLayout" Target="../slideLayouts/slideLayout152.xml"/><Relationship Id="rId6" Type="http://schemas.openxmlformats.org/officeDocument/2006/relationships/slideLayout" Target="../slideLayouts/slideLayout157.xml"/><Relationship Id="rId11" Type="http://schemas.openxmlformats.org/officeDocument/2006/relationships/slideLayout" Target="../slideLayouts/slideLayout162.xml"/><Relationship Id="rId5" Type="http://schemas.openxmlformats.org/officeDocument/2006/relationships/slideLayout" Target="../slideLayouts/slideLayout156.xml"/><Relationship Id="rId15" Type="http://schemas.openxmlformats.org/officeDocument/2006/relationships/slideLayout" Target="../slideLayouts/slideLayout166.xml"/><Relationship Id="rId10" Type="http://schemas.openxmlformats.org/officeDocument/2006/relationships/slideLayout" Target="../slideLayouts/slideLayout161.xml"/><Relationship Id="rId19" Type="http://schemas.openxmlformats.org/officeDocument/2006/relationships/theme" Target="../theme/theme14.xml"/><Relationship Id="rId4" Type="http://schemas.openxmlformats.org/officeDocument/2006/relationships/slideLayout" Target="../slideLayouts/slideLayout155.xml"/><Relationship Id="rId9" Type="http://schemas.openxmlformats.org/officeDocument/2006/relationships/slideLayout" Target="../slideLayouts/slideLayout160.xml"/><Relationship Id="rId14" Type="http://schemas.openxmlformats.org/officeDocument/2006/relationships/slideLayout" Target="../slideLayouts/slideLayout165.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77.xml"/><Relationship Id="rId13" Type="http://schemas.openxmlformats.org/officeDocument/2006/relationships/slideLayout" Target="../slideLayouts/slideLayout182.xml"/><Relationship Id="rId18" Type="http://schemas.openxmlformats.org/officeDocument/2006/relationships/slideLayout" Target="../slideLayouts/slideLayout187.xml"/><Relationship Id="rId3" Type="http://schemas.openxmlformats.org/officeDocument/2006/relationships/slideLayout" Target="../slideLayouts/slideLayout172.xml"/><Relationship Id="rId7" Type="http://schemas.openxmlformats.org/officeDocument/2006/relationships/slideLayout" Target="../slideLayouts/slideLayout176.xml"/><Relationship Id="rId12" Type="http://schemas.openxmlformats.org/officeDocument/2006/relationships/slideLayout" Target="../slideLayouts/slideLayout181.xml"/><Relationship Id="rId17" Type="http://schemas.openxmlformats.org/officeDocument/2006/relationships/slideLayout" Target="../slideLayouts/slideLayout186.xml"/><Relationship Id="rId2" Type="http://schemas.openxmlformats.org/officeDocument/2006/relationships/slideLayout" Target="../slideLayouts/slideLayout171.xml"/><Relationship Id="rId16" Type="http://schemas.openxmlformats.org/officeDocument/2006/relationships/slideLayout" Target="../slideLayouts/slideLayout185.xml"/><Relationship Id="rId1" Type="http://schemas.openxmlformats.org/officeDocument/2006/relationships/slideLayout" Target="../slideLayouts/slideLayout170.xml"/><Relationship Id="rId6" Type="http://schemas.openxmlformats.org/officeDocument/2006/relationships/slideLayout" Target="../slideLayouts/slideLayout175.xml"/><Relationship Id="rId11" Type="http://schemas.openxmlformats.org/officeDocument/2006/relationships/slideLayout" Target="../slideLayouts/slideLayout180.xml"/><Relationship Id="rId5" Type="http://schemas.openxmlformats.org/officeDocument/2006/relationships/slideLayout" Target="../slideLayouts/slideLayout174.xml"/><Relationship Id="rId15" Type="http://schemas.openxmlformats.org/officeDocument/2006/relationships/slideLayout" Target="../slideLayouts/slideLayout184.xml"/><Relationship Id="rId10" Type="http://schemas.openxmlformats.org/officeDocument/2006/relationships/slideLayout" Target="../slideLayouts/slideLayout179.xml"/><Relationship Id="rId19" Type="http://schemas.openxmlformats.org/officeDocument/2006/relationships/theme" Target="../theme/theme15.xml"/><Relationship Id="rId4" Type="http://schemas.openxmlformats.org/officeDocument/2006/relationships/slideLayout" Target="../slideLayouts/slideLayout173.xml"/><Relationship Id="rId9" Type="http://schemas.openxmlformats.org/officeDocument/2006/relationships/slideLayout" Target="../slideLayouts/slideLayout178.xml"/><Relationship Id="rId14" Type="http://schemas.openxmlformats.org/officeDocument/2006/relationships/slideLayout" Target="../slideLayouts/slideLayout183.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95.xml"/><Relationship Id="rId13" Type="http://schemas.openxmlformats.org/officeDocument/2006/relationships/slideLayout" Target="../slideLayouts/slideLayout200.xml"/><Relationship Id="rId18" Type="http://schemas.openxmlformats.org/officeDocument/2006/relationships/slideLayout" Target="../slideLayouts/slideLayout205.xml"/><Relationship Id="rId3" Type="http://schemas.openxmlformats.org/officeDocument/2006/relationships/slideLayout" Target="../slideLayouts/slideLayout190.xml"/><Relationship Id="rId7" Type="http://schemas.openxmlformats.org/officeDocument/2006/relationships/slideLayout" Target="../slideLayouts/slideLayout194.xml"/><Relationship Id="rId12" Type="http://schemas.openxmlformats.org/officeDocument/2006/relationships/slideLayout" Target="../slideLayouts/slideLayout199.xml"/><Relationship Id="rId17" Type="http://schemas.openxmlformats.org/officeDocument/2006/relationships/slideLayout" Target="../slideLayouts/slideLayout204.xml"/><Relationship Id="rId2" Type="http://schemas.openxmlformats.org/officeDocument/2006/relationships/slideLayout" Target="../slideLayouts/slideLayout189.xml"/><Relationship Id="rId16" Type="http://schemas.openxmlformats.org/officeDocument/2006/relationships/slideLayout" Target="../slideLayouts/slideLayout203.xml"/><Relationship Id="rId1" Type="http://schemas.openxmlformats.org/officeDocument/2006/relationships/slideLayout" Target="../slideLayouts/slideLayout188.xml"/><Relationship Id="rId6" Type="http://schemas.openxmlformats.org/officeDocument/2006/relationships/slideLayout" Target="../slideLayouts/slideLayout193.xml"/><Relationship Id="rId11" Type="http://schemas.openxmlformats.org/officeDocument/2006/relationships/slideLayout" Target="../slideLayouts/slideLayout198.xml"/><Relationship Id="rId5" Type="http://schemas.openxmlformats.org/officeDocument/2006/relationships/slideLayout" Target="../slideLayouts/slideLayout192.xml"/><Relationship Id="rId15" Type="http://schemas.openxmlformats.org/officeDocument/2006/relationships/slideLayout" Target="../slideLayouts/slideLayout202.xml"/><Relationship Id="rId10" Type="http://schemas.openxmlformats.org/officeDocument/2006/relationships/slideLayout" Target="../slideLayouts/slideLayout197.xml"/><Relationship Id="rId19" Type="http://schemas.openxmlformats.org/officeDocument/2006/relationships/theme" Target="../theme/theme16.xml"/><Relationship Id="rId4" Type="http://schemas.openxmlformats.org/officeDocument/2006/relationships/slideLayout" Target="../slideLayouts/slideLayout191.xml"/><Relationship Id="rId9" Type="http://schemas.openxmlformats.org/officeDocument/2006/relationships/slideLayout" Target="../slideLayouts/slideLayout196.xml"/><Relationship Id="rId14" Type="http://schemas.openxmlformats.org/officeDocument/2006/relationships/slideLayout" Target="../slideLayouts/slideLayout201.xml"/></Relationships>
</file>

<file path=ppt/slideMasters/_rels/slideMaster17.xml.rels><?xml version="1.0" encoding="UTF-8" standalone="yes"?>
<Relationships xmlns="http://schemas.openxmlformats.org/package/2006/relationships"><Relationship Id="rId8" Type="http://schemas.openxmlformats.org/officeDocument/2006/relationships/theme" Target="../theme/theme17.xml"/><Relationship Id="rId3" Type="http://schemas.openxmlformats.org/officeDocument/2006/relationships/slideLayout" Target="../slideLayouts/slideLayout208.xml"/><Relationship Id="rId7" Type="http://schemas.openxmlformats.org/officeDocument/2006/relationships/slideLayout" Target="../slideLayouts/slideLayout212.xml"/><Relationship Id="rId2" Type="http://schemas.openxmlformats.org/officeDocument/2006/relationships/slideLayout" Target="../slideLayouts/slideLayout207.xml"/><Relationship Id="rId1" Type="http://schemas.openxmlformats.org/officeDocument/2006/relationships/slideLayout" Target="../slideLayouts/slideLayout206.xml"/><Relationship Id="rId6" Type="http://schemas.openxmlformats.org/officeDocument/2006/relationships/slideLayout" Target="../slideLayouts/slideLayout211.xml"/><Relationship Id="rId5" Type="http://schemas.openxmlformats.org/officeDocument/2006/relationships/slideLayout" Target="../slideLayouts/slideLayout210.xml"/><Relationship Id="rId4" Type="http://schemas.openxmlformats.org/officeDocument/2006/relationships/slideLayout" Target="../slideLayouts/slideLayout209.xml"/></Relationships>
</file>

<file path=ppt/slideMasters/_rels/slideMaster18.xml.rels><?xml version="1.0" encoding="UTF-8" standalone="yes"?>
<Relationships xmlns="http://schemas.openxmlformats.org/package/2006/relationships"><Relationship Id="rId8" Type="http://schemas.openxmlformats.org/officeDocument/2006/relationships/theme" Target="../theme/theme18.xml"/><Relationship Id="rId3" Type="http://schemas.openxmlformats.org/officeDocument/2006/relationships/slideLayout" Target="../slideLayouts/slideLayout215.xml"/><Relationship Id="rId7" Type="http://schemas.openxmlformats.org/officeDocument/2006/relationships/slideLayout" Target="../slideLayouts/slideLayout219.xml"/><Relationship Id="rId2" Type="http://schemas.openxmlformats.org/officeDocument/2006/relationships/slideLayout" Target="../slideLayouts/slideLayout214.xml"/><Relationship Id="rId1" Type="http://schemas.openxmlformats.org/officeDocument/2006/relationships/slideLayout" Target="../slideLayouts/slideLayout213.xml"/><Relationship Id="rId6" Type="http://schemas.openxmlformats.org/officeDocument/2006/relationships/slideLayout" Target="../slideLayouts/slideLayout218.xml"/><Relationship Id="rId5" Type="http://schemas.openxmlformats.org/officeDocument/2006/relationships/slideLayout" Target="../slideLayouts/slideLayout217.xml"/><Relationship Id="rId4" Type="http://schemas.openxmlformats.org/officeDocument/2006/relationships/slideLayout" Target="../slideLayouts/slideLayout21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111111"/>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34976" y="402331"/>
            <a:ext cx="11318874" cy="332399"/>
          </a:xfrm>
          <a:prstGeom prst="rect">
            <a:avLst/>
          </a:prstGeom>
        </p:spPr>
        <p:txBody>
          <a:bodyPr vert="horz" wrap="square" lIns="0" tIns="0" rIns="0" bIns="0" rtlCol="0" anchor="ctr">
            <a:spAutoFit/>
          </a:bodyPr>
          <a:lstStyle/>
          <a:p>
            <a:r>
              <a:rPr lang="ru-RU" dirty="0"/>
              <a:t>ОБРАЗЕЦ ЗАГОЛОВКА</a:t>
            </a:r>
          </a:p>
        </p:txBody>
      </p:sp>
      <p:sp>
        <p:nvSpPr>
          <p:cNvPr id="3" name="Текст 2"/>
          <p:cNvSpPr>
            <a:spLocks noGrp="1"/>
          </p:cNvSpPr>
          <p:nvPr>
            <p:ph type="body" idx="1"/>
          </p:nvPr>
        </p:nvSpPr>
        <p:spPr>
          <a:xfrm>
            <a:off x="434976" y="1296404"/>
            <a:ext cx="11318874" cy="4351338"/>
          </a:xfrm>
          <a:prstGeom prst="rect">
            <a:avLst/>
          </a:prstGeom>
        </p:spPr>
        <p:txBody>
          <a:bodyPr vert="horz" lIns="0" tIns="0" rIns="0" bIns="0" rtlCol="0">
            <a:noAutofit/>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Tree>
    <p:extLst>
      <p:ext uri="{BB962C8B-B14F-4D97-AF65-F5344CB8AC3E}">
        <p14:creationId xmlns:p14="http://schemas.microsoft.com/office/powerpoint/2010/main" val="3798061791"/>
      </p:ext>
    </p:extLst>
  </p:cSld>
  <p:clrMap bg1="lt1" tx1="dk1" bg2="lt2" tx2="dk2" accent1="accent1" accent2="accent2" accent3="accent3" accent4="accent4" accent5="accent5" accent6="accent6" hlink="hlink" folHlink="folHlink"/>
  <p:sldLayoutIdLst>
    <p:sldLayoutId id="2147483677" r:id="rId1"/>
    <p:sldLayoutId id="2147483676" r:id="rId2"/>
    <p:sldLayoutId id="2147483678" r:id="rId3"/>
    <p:sldLayoutId id="2147483675" r:id="rId4"/>
    <p:sldLayoutId id="2147483679" r:id="rId5"/>
  </p:sldLayoutIdLst>
  <p:hf sldNum="0" hdr="0" ftr="0" dt="0"/>
  <p:txStyles>
    <p:titleStyle>
      <a:lvl1pPr algn="l" defTabSz="914400" rtl="0" eaLnBrk="1" latinLnBrk="0" hangingPunct="1">
        <a:lnSpc>
          <a:spcPct val="90000"/>
        </a:lnSpc>
        <a:spcBef>
          <a:spcPct val="0"/>
        </a:spcBef>
        <a:buNone/>
        <a:defRPr sz="24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111111"/>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34976" y="402331"/>
            <a:ext cx="11318874" cy="332399"/>
          </a:xfrm>
          <a:prstGeom prst="rect">
            <a:avLst/>
          </a:prstGeom>
        </p:spPr>
        <p:txBody>
          <a:bodyPr vert="horz" wrap="square" lIns="0" tIns="0" rIns="0" bIns="0" rtlCol="0" anchor="ctr">
            <a:spAutoFit/>
          </a:bodyPr>
          <a:lstStyle/>
          <a:p>
            <a:r>
              <a:rPr lang="ru-RU" dirty="0"/>
              <a:t>ОБРАЗЕЦ ЗАГОЛОВКА</a:t>
            </a:r>
          </a:p>
        </p:txBody>
      </p:sp>
      <p:sp>
        <p:nvSpPr>
          <p:cNvPr id="3" name="Текст 2"/>
          <p:cNvSpPr>
            <a:spLocks noGrp="1"/>
          </p:cNvSpPr>
          <p:nvPr>
            <p:ph type="body" idx="1"/>
          </p:nvPr>
        </p:nvSpPr>
        <p:spPr>
          <a:xfrm>
            <a:off x="434976" y="1296404"/>
            <a:ext cx="11318874" cy="4351338"/>
          </a:xfrm>
          <a:prstGeom prst="rect">
            <a:avLst/>
          </a:prstGeom>
        </p:spPr>
        <p:txBody>
          <a:bodyPr vert="horz" lIns="0" tIns="0" rIns="0" bIns="0" rtlCol="0">
            <a:noAutofit/>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Tree>
    <p:extLst>
      <p:ext uri="{BB962C8B-B14F-4D97-AF65-F5344CB8AC3E}">
        <p14:creationId xmlns:p14="http://schemas.microsoft.com/office/powerpoint/2010/main" val="814154649"/>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90" r:id="rId6"/>
    <p:sldLayoutId id="2147483691" r:id="rId7"/>
  </p:sldLayoutIdLst>
  <p:hf sldNum="0" hdr="0" ftr="0" dt="0"/>
  <p:txStyles>
    <p:titleStyle>
      <a:lvl1pPr algn="l" defTabSz="914400" rtl="0" eaLnBrk="1" latinLnBrk="0" hangingPunct="1">
        <a:lnSpc>
          <a:spcPct val="90000"/>
        </a:lnSpc>
        <a:spcBef>
          <a:spcPct val="0"/>
        </a:spcBef>
        <a:buNone/>
        <a:defRPr sz="24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111111"/>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34976" y="402331"/>
            <a:ext cx="11318874" cy="332399"/>
          </a:xfrm>
          <a:prstGeom prst="rect">
            <a:avLst/>
          </a:prstGeom>
        </p:spPr>
        <p:txBody>
          <a:bodyPr vert="horz" wrap="square" lIns="0" tIns="0" rIns="0" bIns="0" rtlCol="0" anchor="ctr">
            <a:spAutoFit/>
          </a:bodyPr>
          <a:lstStyle/>
          <a:p>
            <a:r>
              <a:rPr lang="ru-RU" dirty="0"/>
              <a:t>Образец Заголовка</a:t>
            </a:r>
          </a:p>
        </p:txBody>
      </p:sp>
      <p:sp>
        <p:nvSpPr>
          <p:cNvPr id="3" name="Текст 2"/>
          <p:cNvSpPr>
            <a:spLocks noGrp="1"/>
          </p:cNvSpPr>
          <p:nvPr>
            <p:ph type="body" idx="1"/>
          </p:nvPr>
        </p:nvSpPr>
        <p:spPr>
          <a:xfrm>
            <a:off x="434976" y="1296404"/>
            <a:ext cx="11318874" cy="4351338"/>
          </a:xfrm>
          <a:prstGeom prst="rect">
            <a:avLst/>
          </a:prstGeom>
        </p:spPr>
        <p:txBody>
          <a:bodyPr vert="horz" lIns="0" tIns="0" rIns="0" bIns="0" rtlCol="0">
            <a:noAutofit/>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Tree>
    <p:extLst>
      <p:ext uri="{BB962C8B-B14F-4D97-AF65-F5344CB8AC3E}">
        <p14:creationId xmlns:p14="http://schemas.microsoft.com/office/powerpoint/2010/main" val="1570838472"/>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Lst>
  <p:hf sldNum="0" hdr="0" ftr="0" dt="0"/>
  <p:txStyles>
    <p:titleStyle>
      <a:lvl1pPr algn="l" defTabSz="914400" rtl="0" eaLnBrk="1" latinLnBrk="0" hangingPunct="1">
        <a:lnSpc>
          <a:spcPct val="90000"/>
        </a:lnSpc>
        <a:spcBef>
          <a:spcPct val="0"/>
        </a:spcBef>
        <a:buNone/>
        <a:defRPr sz="24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rgbClr val="111111"/>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34976" y="402331"/>
            <a:ext cx="11318874" cy="332399"/>
          </a:xfrm>
          <a:prstGeom prst="rect">
            <a:avLst/>
          </a:prstGeom>
        </p:spPr>
        <p:txBody>
          <a:bodyPr vert="horz" wrap="square" lIns="0" tIns="0" rIns="0" bIns="0" rtlCol="0" anchor="ctr">
            <a:spAutoFit/>
          </a:bodyPr>
          <a:lstStyle/>
          <a:p>
            <a:r>
              <a:rPr lang="ru-RU" dirty="0"/>
              <a:t>ОБРАЗЕЦ ЗАГОЛОВКА</a:t>
            </a:r>
          </a:p>
        </p:txBody>
      </p:sp>
      <p:sp>
        <p:nvSpPr>
          <p:cNvPr id="3" name="Текст 2"/>
          <p:cNvSpPr>
            <a:spLocks noGrp="1"/>
          </p:cNvSpPr>
          <p:nvPr>
            <p:ph type="body" idx="1"/>
          </p:nvPr>
        </p:nvSpPr>
        <p:spPr>
          <a:xfrm>
            <a:off x="434976" y="1296404"/>
            <a:ext cx="11318874" cy="4351338"/>
          </a:xfrm>
          <a:prstGeom prst="rect">
            <a:avLst/>
          </a:prstGeom>
        </p:spPr>
        <p:txBody>
          <a:bodyPr vert="horz" lIns="0" tIns="0" rIns="0" bIns="0" rtlCol="0">
            <a:noAutofit/>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4" name="Нижний колонтитул 3"/>
          <p:cNvSpPr>
            <a:spLocks noGrp="1"/>
          </p:cNvSpPr>
          <p:nvPr>
            <p:ph type="ftr" sz="quarter" idx="3"/>
          </p:nvPr>
        </p:nvSpPr>
        <p:spPr>
          <a:xfrm>
            <a:off x="434976" y="6365132"/>
            <a:ext cx="4114800" cy="184666"/>
          </a:xfrm>
          <a:prstGeom prst="rect">
            <a:avLst/>
          </a:prstGeom>
        </p:spPr>
        <p:txBody>
          <a:bodyPr vert="horz" lIns="0" tIns="0" rIns="0" bIns="0" rtlCol="0" anchor="ctr">
            <a:spAutoFit/>
          </a:bodyPr>
          <a:lstStyle>
            <a:lvl1pPr algn="l">
              <a:defRPr sz="1200">
                <a:solidFill>
                  <a:schemeClr val="bg1"/>
                </a:solidFill>
              </a:defRPr>
            </a:lvl1pPr>
          </a:lstStyle>
          <a:p>
            <a:endParaRPr lang="ru-RU">
              <a:solidFill>
                <a:prstClr val="white"/>
              </a:solidFill>
            </a:endParaRPr>
          </a:p>
        </p:txBody>
      </p:sp>
    </p:spTree>
    <p:extLst>
      <p:ext uri="{BB962C8B-B14F-4D97-AF65-F5344CB8AC3E}">
        <p14:creationId xmlns:p14="http://schemas.microsoft.com/office/powerpoint/2010/main" val="192947520"/>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7" r:id="rId6"/>
    <p:sldLayoutId id="2147483728" r:id="rId7"/>
    <p:sldLayoutId id="2147483729" r:id="rId8"/>
    <p:sldLayoutId id="2147483730" r:id="rId9"/>
    <p:sldLayoutId id="2147483731" r:id="rId10"/>
  </p:sldLayoutIdLst>
  <p:hf sldNum="0" hdr="0" ftr="0" dt="0"/>
  <p:txStyles>
    <p:titleStyle>
      <a:lvl1pPr algn="l" defTabSz="914400" rtl="0" eaLnBrk="1" latinLnBrk="0" hangingPunct="1">
        <a:lnSpc>
          <a:spcPct val="90000"/>
        </a:lnSpc>
        <a:spcBef>
          <a:spcPct val="0"/>
        </a:spcBef>
        <a:buNone/>
        <a:defRPr sz="24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3339" y="188640"/>
            <a:ext cx="11905322" cy="1224136"/>
          </a:xfrm>
          <a:prstGeom prst="rect">
            <a:avLst/>
          </a:prstGeom>
        </p:spPr>
        <p:txBody>
          <a:bodyPr vert="horz" lIns="91400" tIns="45700" rIns="91400" bIns="45700" rtlCol="0" anchor="ctr">
            <a:normAutofit/>
          </a:bodyPr>
          <a:lstStyle/>
          <a:p>
            <a:r>
              <a:rPr lang="ru-RU"/>
              <a:t>Образец заголовка</a:t>
            </a:r>
            <a:endParaRPr lang="en-GB" dirty="0"/>
          </a:p>
        </p:txBody>
      </p:sp>
      <p:sp>
        <p:nvSpPr>
          <p:cNvPr id="3" name="Text Placeholder 2"/>
          <p:cNvSpPr>
            <a:spLocks noGrp="1"/>
          </p:cNvSpPr>
          <p:nvPr>
            <p:ph type="body" idx="1"/>
          </p:nvPr>
        </p:nvSpPr>
        <p:spPr>
          <a:xfrm>
            <a:off x="143339" y="1484783"/>
            <a:ext cx="11905322" cy="4994963"/>
          </a:xfrm>
          <a:prstGeom prst="rect">
            <a:avLst/>
          </a:prstGeom>
        </p:spPr>
        <p:txBody>
          <a:bodyPr vert="horz" lIns="91400" tIns="45700" rIns="91400" bIns="45700" rtlCol="0">
            <a:normAutofit/>
          </a:bodyPr>
          <a:lstStyle/>
          <a:p>
            <a:pPr marL="268288" lvl="0" indent="-265113" algn="l" defTabSz="913996" rtl="0" eaLnBrk="1" latinLnBrk="0" hangingPunct="1">
              <a:spcBef>
                <a:spcPts val="1200"/>
              </a:spcBef>
              <a:spcAft>
                <a:spcPts val="1200"/>
              </a:spcAft>
              <a:buClr>
                <a:srgbClr val="339966"/>
              </a:buClr>
              <a:buSzPct val="100000"/>
              <a:buFont typeface="Arial" panose="020B0604020202020204" pitchFamily="34" charset="0"/>
              <a:buChar char="•"/>
            </a:pPr>
            <a:r>
              <a:rPr lang="ru-RU" dirty="0"/>
              <a:t>Образец текста</a:t>
            </a:r>
          </a:p>
          <a:p>
            <a:pPr marL="227013" lvl="1" indent="220663" algn="l" defTabSz="913996" rtl="0" eaLnBrk="1" latinLnBrk="0" hangingPunct="1">
              <a:lnSpc>
                <a:spcPct val="100000"/>
              </a:lnSpc>
              <a:spcBef>
                <a:spcPct val="20000"/>
              </a:spcBef>
              <a:spcAft>
                <a:spcPts val="300"/>
              </a:spcAft>
              <a:buSzPct val="100000"/>
              <a:buFont typeface="Calibri" pitchFamily="34" charset="0"/>
              <a:buChar char="—"/>
            </a:pPr>
            <a:r>
              <a:rPr lang="ru-RU" dirty="0"/>
              <a:t>Второй уровень</a:t>
            </a:r>
          </a:p>
          <a:p>
            <a:pPr marL="709613" lvl="2" indent="-227013" algn="l" defTabSz="913996" rtl="0" eaLnBrk="1" latinLnBrk="0" hangingPunct="1">
              <a:spcBef>
                <a:spcPct val="20000"/>
              </a:spcBef>
              <a:buFont typeface="Calibri" pitchFamily="34" charset="0"/>
              <a:buChar char="—"/>
            </a:pPr>
            <a:r>
              <a:rPr lang="ru-RU" dirty="0"/>
              <a:t>Третий уровень</a:t>
            </a:r>
          </a:p>
          <a:p>
            <a:pPr lvl="3"/>
            <a:r>
              <a:rPr lang="ru-RU" dirty="0"/>
              <a:t>Четвертый уровень</a:t>
            </a:r>
          </a:p>
          <a:p>
            <a:pPr lvl="4"/>
            <a:r>
              <a:rPr lang="ru-RU" dirty="0"/>
              <a:t>Пятый уровень</a:t>
            </a:r>
            <a:endParaRPr lang="en-GB" dirty="0"/>
          </a:p>
        </p:txBody>
      </p:sp>
      <p:sp>
        <p:nvSpPr>
          <p:cNvPr id="5" name="Footer Placeholder 4"/>
          <p:cNvSpPr>
            <a:spLocks noGrp="1"/>
          </p:cNvSpPr>
          <p:nvPr>
            <p:ph type="ftr" sz="quarter" idx="3"/>
          </p:nvPr>
        </p:nvSpPr>
        <p:spPr>
          <a:xfrm>
            <a:off x="44966" y="6552728"/>
            <a:ext cx="12147035" cy="260648"/>
          </a:xfrm>
          <a:prstGeom prst="rect">
            <a:avLst/>
          </a:prstGeom>
        </p:spPr>
        <p:txBody>
          <a:bodyPr vert="horz" lIns="71969" tIns="35984" rIns="71969" bIns="35984" rtlCol="0" anchor="b" anchorCtr="0"/>
          <a:lstStyle>
            <a:lvl1pPr algn="l">
              <a:defRPr sz="800" b="0">
                <a:solidFill>
                  <a:schemeClr val="tx1">
                    <a:tint val="75000"/>
                  </a:schemeClr>
                </a:solidFill>
                <a:latin typeface="+mn-lt"/>
              </a:defRPr>
            </a:lvl1pPr>
          </a:lstStyle>
          <a:p>
            <a:endParaRPr lang="en-US">
              <a:solidFill>
                <a:prstClr val="black">
                  <a:tint val="75000"/>
                </a:prstClr>
              </a:solidFill>
            </a:endParaRPr>
          </a:p>
        </p:txBody>
      </p:sp>
      <p:pic>
        <p:nvPicPr>
          <p:cNvPr id="12" name="Рисунок 11"/>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10955476" y="6479750"/>
            <a:ext cx="1263597" cy="405637"/>
          </a:xfrm>
          <a:prstGeom prst="rect">
            <a:avLst/>
          </a:prstGeom>
        </p:spPr>
      </p:pic>
    </p:spTree>
    <p:extLst>
      <p:ext uri="{BB962C8B-B14F-4D97-AF65-F5344CB8AC3E}">
        <p14:creationId xmlns:p14="http://schemas.microsoft.com/office/powerpoint/2010/main" val="3296569914"/>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 id="2147483745" r:id="rId12"/>
    <p:sldLayoutId id="2147483746" r:id="rId13"/>
    <p:sldLayoutId id="2147483747" r:id="rId14"/>
    <p:sldLayoutId id="2147483748" r:id="rId15"/>
    <p:sldLayoutId id="2147483749" r:id="rId16"/>
  </p:sldLayoutIdLst>
  <p:hf sldNum="0" hdr="0" ftr="0" dt="0"/>
  <p:txStyles>
    <p:titleStyle>
      <a:lvl1pPr algn="ctr" defTabSz="913996" rtl="0" eaLnBrk="1" latinLnBrk="0" hangingPunct="1">
        <a:spcBef>
          <a:spcPct val="0"/>
        </a:spcBef>
        <a:buNone/>
        <a:defRPr sz="3600" b="1" kern="1200">
          <a:solidFill>
            <a:srgbClr val="005447"/>
          </a:solidFill>
          <a:latin typeface="+mj-lt"/>
          <a:ea typeface="+mj-ea"/>
          <a:cs typeface="+mj-cs"/>
        </a:defRPr>
      </a:lvl1pPr>
    </p:titleStyle>
    <p:bodyStyle>
      <a:lvl1pPr marL="346075" indent="-342900" algn="l" defTabSz="913996" rtl="0" eaLnBrk="1" latinLnBrk="0" hangingPunct="1">
        <a:spcBef>
          <a:spcPts val="1200"/>
        </a:spcBef>
        <a:spcAft>
          <a:spcPts val="0"/>
        </a:spcAft>
        <a:buClr>
          <a:srgbClr val="339966"/>
        </a:buClr>
        <a:buSzPct val="100000"/>
        <a:buFont typeface="Arial" panose="020B0604020202020204" pitchFamily="34" charset="0"/>
        <a:buChar char="•"/>
        <a:defRPr lang="ru-RU" sz="2400" kern="1200" dirty="0" smtClean="0">
          <a:solidFill>
            <a:schemeClr val="tx1"/>
          </a:solidFill>
          <a:latin typeface="+mn-lt"/>
          <a:ea typeface="+mn-ea"/>
          <a:cs typeface="+mn-cs"/>
        </a:defRPr>
      </a:lvl1pPr>
      <a:lvl2pPr marL="227013" indent="220663" algn="l" defTabSz="913996" rtl="0" eaLnBrk="1" latinLnBrk="0" hangingPunct="1">
        <a:spcBef>
          <a:spcPct val="20000"/>
        </a:spcBef>
        <a:buFont typeface="Calibri" pitchFamily="34" charset="0"/>
        <a:buChar char="—"/>
        <a:defRPr lang="ru-RU" sz="2000" kern="1200" baseline="0" dirty="0" smtClean="0">
          <a:solidFill>
            <a:schemeClr val="tx1">
              <a:lumMod val="75000"/>
              <a:lumOff val="25000"/>
            </a:schemeClr>
          </a:solidFill>
          <a:latin typeface="+mn-lt"/>
          <a:ea typeface="+mn-ea"/>
          <a:cs typeface="+mn-cs"/>
        </a:defRPr>
      </a:lvl2pPr>
      <a:lvl3pPr marL="709613" indent="-227013" algn="l" defTabSz="913996" rtl="0" eaLnBrk="1" latinLnBrk="0" hangingPunct="1">
        <a:spcBef>
          <a:spcPct val="20000"/>
        </a:spcBef>
        <a:buFont typeface="Calibri" pitchFamily="34" charset="0"/>
        <a:buChar char="—"/>
        <a:defRPr lang="ru-RU" sz="1700" kern="1200" dirty="0" smtClean="0">
          <a:solidFill>
            <a:schemeClr val="tx1"/>
          </a:solidFill>
          <a:latin typeface="+mn-lt"/>
          <a:ea typeface="+mn-ea"/>
          <a:cs typeface="+mn-cs"/>
        </a:defRPr>
      </a:lvl3pPr>
      <a:lvl4pPr marL="1160463" indent="-227013" algn="l" defTabSz="913996" rtl="0" eaLnBrk="1" latinLnBrk="0" hangingPunct="1">
        <a:spcBef>
          <a:spcPct val="20000"/>
        </a:spcBef>
        <a:buFont typeface="Calibri" pitchFamily="34" charset="0"/>
        <a:buChar char="—"/>
        <a:defRPr sz="1600" kern="1200">
          <a:solidFill>
            <a:schemeClr val="tx1"/>
          </a:solidFill>
          <a:latin typeface="+mn-lt"/>
          <a:ea typeface="+mn-ea"/>
          <a:cs typeface="+mn-cs"/>
        </a:defRPr>
      </a:lvl4pPr>
      <a:lvl5pPr marL="1524914" indent="-228499" algn="l" defTabSz="913996" rtl="0" eaLnBrk="1" latinLnBrk="0" hangingPunct="1">
        <a:spcBef>
          <a:spcPct val="20000"/>
        </a:spcBef>
        <a:buFont typeface="Calibri" pitchFamily="34" charset="0"/>
        <a:buChar char="—"/>
        <a:defRPr sz="1600" kern="1200">
          <a:solidFill>
            <a:schemeClr val="tx1"/>
          </a:solidFill>
          <a:latin typeface="+mn-lt"/>
          <a:ea typeface="+mn-ea"/>
          <a:cs typeface="+mn-cs"/>
        </a:defRPr>
      </a:lvl5pPr>
      <a:lvl6pPr marL="2513489" indent="-228499" algn="l" defTabSz="913996"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0488" indent="-228499" algn="l" defTabSz="913996"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7485" indent="-228499" algn="l" defTabSz="913996"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4484" indent="-228499" algn="l" defTabSz="913996"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3996" rtl="0" eaLnBrk="1" latinLnBrk="0" hangingPunct="1">
        <a:defRPr sz="1700" kern="1200">
          <a:solidFill>
            <a:schemeClr val="tx1"/>
          </a:solidFill>
          <a:latin typeface="+mn-lt"/>
          <a:ea typeface="+mn-ea"/>
          <a:cs typeface="+mn-cs"/>
        </a:defRPr>
      </a:lvl1pPr>
      <a:lvl2pPr marL="456999" algn="l" defTabSz="913996" rtl="0" eaLnBrk="1" latinLnBrk="0" hangingPunct="1">
        <a:defRPr sz="1700" kern="1200">
          <a:solidFill>
            <a:schemeClr val="tx1"/>
          </a:solidFill>
          <a:latin typeface="+mn-lt"/>
          <a:ea typeface="+mn-ea"/>
          <a:cs typeface="+mn-cs"/>
        </a:defRPr>
      </a:lvl2pPr>
      <a:lvl3pPr marL="913996" algn="l" defTabSz="913996" rtl="0" eaLnBrk="1" latinLnBrk="0" hangingPunct="1">
        <a:defRPr sz="1700" kern="1200">
          <a:solidFill>
            <a:schemeClr val="tx1"/>
          </a:solidFill>
          <a:latin typeface="+mn-lt"/>
          <a:ea typeface="+mn-ea"/>
          <a:cs typeface="+mn-cs"/>
        </a:defRPr>
      </a:lvl3pPr>
      <a:lvl4pPr marL="1370995" algn="l" defTabSz="913996" rtl="0" eaLnBrk="1" latinLnBrk="0" hangingPunct="1">
        <a:defRPr sz="1700" kern="1200">
          <a:solidFill>
            <a:schemeClr val="tx1"/>
          </a:solidFill>
          <a:latin typeface="+mn-lt"/>
          <a:ea typeface="+mn-ea"/>
          <a:cs typeface="+mn-cs"/>
        </a:defRPr>
      </a:lvl4pPr>
      <a:lvl5pPr marL="1827992" algn="l" defTabSz="913996" rtl="0" eaLnBrk="1" latinLnBrk="0" hangingPunct="1">
        <a:defRPr sz="1700" kern="1200">
          <a:solidFill>
            <a:schemeClr val="tx1"/>
          </a:solidFill>
          <a:latin typeface="+mn-lt"/>
          <a:ea typeface="+mn-ea"/>
          <a:cs typeface="+mn-cs"/>
        </a:defRPr>
      </a:lvl5pPr>
      <a:lvl6pPr marL="2284991" algn="l" defTabSz="913996" rtl="0" eaLnBrk="1" latinLnBrk="0" hangingPunct="1">
        <a:defRPr sz="1700" kern="1200">
          <a:solidFill>
            <a:schemeClr val="tx1"/>
          </a:solidFill>
          <a:latin typeface="+mn-lt"/>
          <a:ea typeface="+mn-ea"/>
          <a:cs typeface="+mn-cs"/>
        </a:defRPr>
      </a:lvl6pPr>
      <a:lvl7pPr marL="2741988" algn="l" defTabSz="913996" rtl="0" eaLnBrk="1" latinLnBrk="0" hangingPunct="1">
        <a:defRPr sz="1700" kern="1200">
          <a:solidFill>
            <a:schemeClr val="tx1"/>
          </a:solidFill>
          <a:latin typeface="+mn-lt"/>
          <a:ea typeface="+mn-ea"/>
          <a:cs typeface="+mn-cs"/>
        </a:defRPr>
      </a:lvl7pPr>
      <a:lvl8pPr marL="3198987" algn="l" defTabSz="913996" rtl="0" eaLnBrk="1" latinLnBrk="0" hangingPunct="1">
        <a:defRPr sz="1700" kern="1200">
          <a:solidFill>
            <a:schemeClr val="tx1"/>
          </a:solidFill>
          <a:latin typeface="+mn-lt"/>
          <a:ea typeface="+mn-ea"/>
          <a:cs typeface="+mn-cs"/>
        </a:defRPr>
      </a:lvl8pPr>
      <a:lvl9pPr marL="3655984" algn="l" defTabSz="913996" rtl="0" eaLnBrk="1" latinLnBrk="0" hangingPunct="1">
        <a:defRPr sz="17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rgbClr val="111111"/>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34976" y="402331"/>
            <a:ext cx="11318874" cy="332399"/>
          </a:xfrm>
          <a:prstGeom prst="rect">
            <a:avLst/>
          </a:prstGeom>
        </p:spPr>
        <p:txBody>
          <a:bodyPr vert="horz" wrap="square" lIns="0" tIns="0" rIns="0" bIns="0" rtlCol="0" anchor="ctr">
            <a:spAutoFit/>
          </a:bodyPr>
          <a:lstStyle/>
          <a:p>
            <a:r>
              <a:rPr lang="ru-RU" dirty="0"/>
              <a:t>ОБРАЗЕЦ ЗАГОЛОВКА</a:t>
            </a:r>
          </a:p>
        </p:txBody>
      </p:sp>
      <p:sp>
        <p:nvSpPr>
          <p:cNvPr id="3" name="Текст 2"/>
          <p:cNvSpPr>
            <a:spLocks noGrp="1"/>
          </p:cNvSpPr>
          <p:nvPr>
            <p:ph type="body" idx="1"/>
          </p:nvPr>
        </p:nvSpPr>
        <p:spPr>
          <a:xfrm>
            <a:off x="434976" y="1296404"/>
            <a:ext cx="11318874" cy="4351338"/>
          </a:xfrm>
          <a:prstGeom prst="rect">
            <a:avLst/>
          </a:prstGeom>
        </p:spPr>
        <p:txBody>
          <a:bodyPr vert="horz" lIns="0" tIns="0" rIns="0" bIns="0" rtlCol="0">
            <a:noAutofit/>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Tree>
    <p:extLst>
      <p:ext uri="{BB962C8B-B14F-4D97-AF65-F5344CB8AC3E}">
        <p14:creationId xmlns:p14="http://schemas.microsoft.com/office/powerpoint/2010/main" val="1593836213"/>
      </p:ext>
    </p:extLst>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Lst>
  <p:hf sldNum="0" hdr="0" ftr="0" dt="0"/>
  <p:txStyles>
    <p:titleStyle>
      <a:lvl1pPr algn="l" defTabSz="914400" rtl="0" eaLnBrk="1" latinLnBrk="0" hangingPunct="1">
        <a:lnSpc>
          <a:spcPct val="90000"/>
        </a:lnSpc>
        <a:spcBef>
          <a:spcPct val="0"/>
        </a:spcBef>
        <a:buNone/>
        <a:defRPr sz="24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ru-RU"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Tree>
    <p:extLst>
      <p:ext uri="{BB962C8B-B14F-4D97-AF65-F5344CB8AC3E}">
        <p14:creationId xmlns:p14="http://schemas.microsoft.com/office/powerpoint/2010/main" val="3333771022"/>
      </p:ext>
    </p:extLst>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 id="2147483772" r:id="rId12"/>
    <p:sldLayoutId id="2147483773" r:id="rId13"/>
    <p:sldLayoutId id="2147483774" r:id="rId14"/>
    <p:sldLayoutId id="2147483775" r:id="rId15"/>
    <p:sldLayoutId id="2147483776" r:id="rId16"/>
    <p:sldLayoutId id="2147483777" r:id="rId17"/>
    <p:sldLayoutId id="2147483778" r:id="rId18"/>
  </p:sldLayoutIdLst>
  <p:hf sldNum="0" hdr="0" ftr="0" dt="0"/>
  <p:txStyles>
    <p:titleStyle>
      <a:lvl1pPr algn="ctr" defTabSz="914400" rtl="0" eaLnBrk="1" latinLnBrk="0" hangingPunct="1">
        <a:lnSpc>
          <a:spcPct val="90000"/>
        </a:lnSpc>
        <a:spcBef>
          <a:spcPct val="0"/>
        </a:spcBef>
        <a:buNone/>
        <a:defRPr sz="2400" kern="1200">
          <a:solidFill>
            <a:schemeClr val="tx1"/>
          </a:solidFill>
          <a:latin typeface="Kaspersky Regular" panose="020B0604020202020204" charset="0"/>
          <a:ea typeface="+mj-ea"/>
          <a:cs typeface="Segoe UI" panose="020B0502040204020203" pitchFamily="34" charset="0"/>
        </a:defRPr>
      </a:lvl1pPr>
    </p:titleStyle>
    <p:bodyStyle>
      <a:lvl1pPr marL="0" indent="0" algn="ctr" defTabSz="914400" rtl="0" eaLnBrk="1" latinLnBrk="0" hangingPunct="1">
        <a:lnSpc>
          <a:spcPct val="90000"/>
        </a:lnSpc>
        <a:spcBef>
          <a:spcPts val="1000"/>
        </a:spcBef>
        <a:buFont typeface="Arial" panose="020B0604020202020204" pitchFamily="34" charset="0"/>
        <a:buNone/>
        <a:defRPr lang="en-US" sz="2400" kern="1200" dirty="0" smtClean="0">
          <a:solidFill>
            <a:schemeClr val="tx1"/>
          </a:solidFill>
          <a:latin typeface="Kaspersky Meduim" panose="020B0604020202020204"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lang="en-US" sz="2400" kern="1200" dirty="0" smtClean="0">
          <a:solidFill>
            <a:schemeClr val="tx1"/>
          </a:solidFill>
          <a:latin typeface="Kaspersky Meduim" panose="020B0604020202020204"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lang="en-US" sz="2400" kern="1200" dirty="0" smtClean="0">
          <a:solidFill>
            <a:schemeClr val="tx1"/>
          </a:solidFill>
          <a:latin typeface="Kaspersky Meduim" panose="020B0604020202020204"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lang="en-US" sz="2400" kern="1200" dirty="0" smtClean="0">
          <a:solidFill>
            <a:schemeClr val="tx1"/>
          </a:solidFill>
          <a:latin typeface="Kaspersky Meduim" panose="020B0604020202020204"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lang="ru-RU" sz="2400" kern="1200" dirty="0" smtClean="0">
          <a:solidFill>
            <a:schemeClr val="tx1"/>
          </a:solidFill>
          <a:latin typeface="+mj-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34976" y="422866"/>
            <a:ext cx="11318874" cy="332399"/>
          </a:xfrm>
          <a:prstGeom prst="rect">
            <a:avLst/>
          </a:prstGeom>
        </p:spPr>
        <p:txBody>
          <a:bodyPr vert="horz" wrap="square" lIns="0" tIns="0" rIns="0" bIns="0" rtlCol="0" anchor="ctr">
            <a:spAutoFit/>
          </a:bodyPr>
          <a:lstStyle/>
          <a:p>
            <a:r>
              <a:rPr lang="ru-RU" dirty="0"/>
              <a:t>Образец Заголовка</a:t>
            </a:r>
          </a:p>
        </p:txBody>
      </p:sp>
      <p:sp>
        <p:nvSpPr>
          <p:cNvPr id="3" name="Текст 2"/>
          <p:cNvSpPr>
            <a:spLocks noGrp="1"/>
          </p:cNvSpPr>
          <p:nvPr>
            <p:ph type="body" idx="1"/>
          </p:nvPr>
        </p:nvSpPr>
        <p:spPr>
          <a:xfrm>
            <a:off x="434976" y="1296404"/>
            <a:ext cx="11318874" cy="4351338"/>
          </a:xfrm>
          <a:prstGeom prst="rect">
            <a:avLst/>
          </a:prstGeom>
        </p:spPr>
        <p:txBody>
          <a:bodyPr vert="horz" lIns="0" tIns="0" rIns="0" bIns="0" rtlCol="0">
            <a:noAutofit/>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Tree>
    <p:extLst>
      <p:ext uri="{BB962C8B-B14F-4D97-AF65-F5344CB8AC3E}">
        <p14:creationId xmlns:p14="http://schemas.microsoft.com/office/powerpoint/2010/main" val="3373218177"/>
      </p:ext>
    </p:extLst>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4" r:id="rId10"/>
  </p:sldLayoutIdLst>
  <p:hf sldNum="0" hdr="0" ftr="0" dt="0"/>
  <p:txStyles>
    <p:titleStyle>
      <a:lvl1pPr algn="l" defTabSz="914400" rtl="0" eaLnBrk="1" latinLnBrk="0" hangingPunct="1">
        <a:lnSpc>
          <a:spcPct val="90000"/>
        </a:lnSpc>
        <a:spcBef>
          <a:spcPct val="0"/>
        </a:spcBef>
        <a:buNone/>
        <a:defRPr sz="24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ru-R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DAEFC68-BE72-4E3D-B96A-5F9E46E547D8}" type="datetime1">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22.09.2023</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71962605-41D5-411F-80AF-BAB655ED8531}" type="slidenum">
              <a:rPr kumimoji="0" lang="ru-RU"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73361216"/>
      </p:ext>
    </p:extLst>
  </p:cSld>
  <p:clrMap bg1="lt1" tx1="dk1" bg2="lt2" tx2="dk2" accent1="accent1" accent2="accent2" accent3="accent3" accent4="accent4" accent5="accent5" accent6="accent6" hlink="hlink" folHlink="folHlink"/>
  <p:sldLayoutIdLst>
    <p:sldLayoutId id="2147483840" r:id="rId1"/>
    <p:sldLayoutId id="2147483841" r:id="rId2"/>
    <p:sldLayoutId id="2147483842" r:id="rId3"/>
    <p:sldLayoutId id="2147483843" r:id="rId4"/>
    <p:sldLayoutId id="2147483844" r:id="rId5"/>
    <p:sldLayoutId id="2147483845" r:id="rId6"/>
    <p:sldLayoutId id="2147483846" r:id="rId7"/>
    <p:sldLayoutId id="2147483847" r:id="rId8"/>
    <p:sldLayoutId id="2147483848" r:id="rId9"/>
    <p:sldLayoutId id="2147483849" r:id="rId10"/>
    <p:sldLayoutId id="2147483850" r:id="rId11"/>
    <p:sldLayoutId id="2147483851" r:id="rId12"/>
    <p:sldLayoutId id="2147483852" r:id="rId13"/>
    <p:sldLayoutId id="2147483853" r:id="rId14"/>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ru-RU"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Tree>
    <p:extLst>
      <p:ext uri="{BB962C8B-B14F-4D97-AF65-F5344CB8AC3E}">
        <p14:creationId xmlns:p14="http://schemas.microsoft.com/office/powerpoint/2010/main" val="2950294876"/>
      </p:ext>
    </p:extLst>
  </p:cSld>
  <p:clrMap bg1="lt1" tx1="dk1" bg2="lt2" tx2="dk2" accent1="accent1" accent2="accent2" accent3="accent3" accent4="accent4" accent5="accent5" accent6="accent6" hlink="hlink" folHlink="folHlink"/>
  <p:sldLayoutIdLst>
    <p:sldLayoutId id="2147483855" r:id="rId1"/>
    <p:sldLayoutId id="2147483856" r:id="rId2"/>
    <p:sldLayoutId id="2147483857" r:id="rId3"/>
    <p:sldLayoutId id="2147483858" r:id="rId4"/>
    <p:sldLayoutId id="2147483859" r:id="rId5"/>
    <p:sldLayoutId id="2147483860" r:id="rId6"/>
    <p:sldLayoutId id="2147483861" r:id="rId7"/>
    <p:sldLayoutId id="2147483862" r:id="rId8"/>
    <p:sldLayoutId id="2147483863" r:id="rId9"/>
    <p:sldLayoutId id="2147483864" r:id="rId10"/>
    <p:sldLayoutId id="2147483865" r:id="rId11"/>
    <p:sldLayoutId id="2147483866" r:id="rId12"/>
    <p:sldLayoutId id="2147483867" r:id="rId13"/>
    <p:sldLayoutId id="2147483868" r:id="rId14"/>
    <p:sldLayoutId id="2147483869" r:id="rId15"/>
    <p:sldLayoutId id="2147483870" r:id="rId16"/>
    <p:sldLayoutId id="2147483871" r:id="rId17"/>
    <p:sldLayoutId id="2147483872" r:id="rId18"/>
  </p:sldLayoutIdLst>
  <p:hf sldNum="0" hdr="0" ftr="0" dt="0"/>
  <p:txStyles>
    <p:titleStyle>
      <a:lvl1pPr algn="ctr" defTabSz="914400" rtl="0" eaLnBrk="1" latinLnBrk="0" hangingPunct="1">
        <a:lnSpc>
          <a:spcPct val="90000"/>
        </a:lnSpc>
        <a:spcBef>
          <a:spcPct val="0"/>
        </a:spcBef>
        <a:buNone/>
        <a:defRPr sz="2400" kern="1200">
          <a:solidFill>
            <a:schemeClr val="tx1"/>
          </a:solidFill>
          <a:latin typeface="Kaspersky Sans Beta Light" panose="020B0303050101040103" pitchFamily="34" charset="0"/>
          <a:ea typeface="+mj-ea"/>
          <a:cs typeface="Segoe UI" panose="020B0502040204020203" pitchFamily="34" charset="0"/>
        </a:defRPr>
      </a:lvl1pPr>
    </p:titleStyle>
    <p:bodyStyle>
      <a:lvl1pPr marL="0" indent="0" algn="ctr" defTabSz="914400" rtl="0" eaLnBrk="1" latinLnBrk="0" hangingPunct="1">
        <a:lnSpc>
          <a:spcPct val="90000"/>
        </a:lnSpc>
        <a:spcBef>
          <a:spcPts val="1000"/>
        </a:spcBef>
        <a:buFont typeface="Arial" panose="020B0604020202020204" pitchFamily="34" charset="0"/>
        <a:buNone/>
        <a:defRPr lang="en-US" sz="2400" kern="1200" dirty="0" smtClean="0">
          <a:solidFill>
            <a:schemeClr val="tx1"/>
          </a:solidFill>
          <a:latin typeface="Kaspersky Sans Beta" panose="020B0603050101040103" pitchFamily="34"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lang="en-US" sz="2400" kern="1200" dirty="0" smtClean="0">
          <a:solidFill>
            <a:schemeClr val="tx1"/>
          </a:solidFill>
          <a:latin typeface="Kaspersky Sans Beta" panose="020B0603050101040103" pitchFamily="34"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lang="en-US" sz="2400" kern="1200" dirty="0" smtClean="0">
          <a:solidFill>
            <a:schemeClr val="tx1"/>
          </a:solidFill>
          <a:latin typeface="Kaspersky Sans Beta" panose="020B0603050101040103" pitchFamily="34"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lang="en-US" sz="2400" kern="1200" dirty="0" smtClean="0">
          <a:solidFill>
            <a:schemeClr val="tx1"/>
          </a:solidFill>
          <a:latin typeface="Kaspersky Sans Beta" panose="020B0603050101040103" pitchFamily="34"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lang="ru-RU" sz="2400" kern="1200" dirty="0" smtClean="0">
          <a:solidFill>
            <a:schemeClr val="tx1"/>
          </a:solidFill>
          <a:latin typeface="+mj-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ru-RU"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Tree>
    <p:extLst>
      <p:ext uri="{BB962C8B-B14F-4D97-AF65-F5344CB8AC3E}">
        <p14:creationId xmlns:p14="http://schemas.microsoft.com/office/powerpoint/2010/main" val="1083763922"/>
      </p:ext>
    </p:extLst>
  </p:cSld>
  <p:clrMap bg1="lt1" tx1="dk1" bg2="lt2" tx2="dk2" accent1="accent1" accent2="accent2" accent3="accent3" accent4="accent4" accent5="accent5" accent6="accent6" hlink="hlink" folHlink="folHlink"/>
  <p:sldLayoutIdLst>
    <p:sldLayoutId id="2147483874" r:id="rId1"/>
    <p:sldLayoutId id="2147483875" r:id="rId2"/>
    <p:sldLayoutId id="2147483876" r:id="rId3"/>
    <p:sldLayoutId id="2147483877" r:id="rId4"/>
    <p:sldLayoutId id="2147483878" r:id="rId5"/>
    <p:sldLayoutId id="2147483879" r:id="rId6"/>
    <p:sldLayoutId id="2147483880" r:id="rId7"/>
    <p:sldLayoutId id="2147483881" r:id="rId8"/>
    <p:sldLayoutId id="2147483882" r:id="rId9"/>
    <p:sldLayoutId id="2147483883" r:id="rId10"/>
    <p:sldLayoutId id="2147483884" r:id="rId11"/>
    <p:sldLayoutId id="2147483885" r:id="rId12"/>
    <p:sldLayoutId id="2147483886" r:id="rId13"/>
    <p:sldLayoutId id="2147483887" r:id="rId14"/>
    <p:sldLayoutId id="2147483888" r:id="rId15"/>
    <p:sldLayoutId id="2147483889" r:id="rId16"/>
    <p:sldLayoutId id="2147483890" r:id="rId17"/>
    <p:sldLayoutId id="2147483891" r:id="rId18"/>
  </p:sldLayoutIdLst>
  <p:hf sldNum="0" hdr="0" ftr="0" dt="0"/>
  <p:txStyles>
    <p:titleStyle>
      <a:lvl1pPr algn="ctr" defTabSz="914400" rtl="0" eaLnBrk="1" latinLnBrk="0" hangingPunct="1">
        <a:lnSpc>
          <a:spcPct val="90000"/>
        </a:lnSpc>
        <a:spcBef>
          <a:spcPct val="0"/>
        </a:spcBef>
        <a:buNone/>
        <a:defRPr sz="2400" kern="1200">
          <a:solidFill>
            <a:schemeClr val="tx1"/>
          </a:solidFill>
          <a:latin typeface="Kaspersky Regular" panose="020B0604020202020204" charset="0"/>
          <a:ea typeface="+mj-ea"/>
          <a:cs typeface="Segoe UI" panose="020B0502040204020203" pitchFamily="34" charset="0"/>
        </a:defRPr>
      </a:lvl1pPr>
    </p:titleStyle>
    <p:bodyStyle>
      <a:lvl1pPr marL="0" indent="0" algn="ctr" defTabSz="914400" rtl="0" eaLnBrk="1" latinLnBrk="0" hangingPunct="1">
        <a:lnSpc>
          <a:spcPct val="90000"/>
        </a:lnSpc>
        <a:spcBef>
          <a:spcPts val="1000"/>
        </a:spcBef>
        <a:buFont typeface="Arial" panose="020B0604020202020204" pitchFamily="34" charset="0"/>
        <a:buNone/>
        <a:defRPr lang="en-US" sz="2400" kern="1200" dirty="0" smtClean="0">
          <a:solidFill>
            <a:schemeClr val="tx1"/>
          </a:solidFill>
          <a:latin typeface="Kaspersky Meduim" panose="020B0604020202020204"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lang="en-US" sz="2400" kern="1200" dirty="0" smtClean="0">
          <a:solidFill>
            <a:schemeClr val="tx1"/>
          </a:solidFill>
          <a:latin typeface="Kaspersky Meduim" panose="020B0604020202020204"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lang="en-US" sz="2400" kern="1200" dirty="0" smtClean="0">
          <a:solidFill>
            <a:schemeClr val="tx1"/>
          </a:solidFill>
          <a:latin typeface="Kaspersky Meduim" panose="020B0604020202020204"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lang="en-US" sz="2400" kern="1200" dirty="0" smtClean="0">
          <a:solidFill>
            <a:schemeClr val="tx1"/>
          </a:solidFill>
          <a:latin typeface="Kaspersky Meduim" panose="020B0604020202020204"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lang="ru-RU" sz="2400" kern="1200" dirty="0" smtClean="0">
          <a:solidFill>
            <a:schemeClr val="tx1"/>
          </a:solidFill>
          <a:latin typeface="+mj-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TextBox 6"/>
          <p:cNvSpPr txBox="1"/>
          <p:nvPr userDrawn="1"/>
        </p:nvSpPr>
        <p:spPr>
          <a:xfrm>
            <a:off x="533400" y="6552078"/>
            <a:ext cx="157094" cy="109967"/>
          </a:xfrm>
          <a:prstGeom prst="rect">
            <a:avLst/>
          </a:prstGeom>
          <a:noFill/>
        </p:spPr>
        <p:txBody>
          <a:bodyPr wrap="none" lIns="0" tIns="0" rIns="0" bIns="0" rtlCol="0" anchor="ctr">
            <a:spAutoFit/>
          </a:bodyPr>
          <a:lstStyle/>
          <a:p>
            <a:pPr marL="0" marR="0" lvl="0" indent="0" algn="ctr" defTabSz="914400" rtl="0" eaLnBrk="1" fontAlgn="auto" latinLnBrk="0" hangingPunct="1">
              <a:lnSpc>
                <a:spcPct val="70000"/>
              </a:lnSpc>
              <a:spcBef>
                <a:spcPts val="0"/>
              </a:spcBef>
              <a:spcAft>
                <a:spcPts val="0"/>
              </a:spcAft>
              <a:buClrTx/>
              <a:buSzTx/>
              <a:buFontTx/>
              <a:buNone/>
              <a:tabLst/>
              <a:defRPr/>
            </a:pPr>
            <a:fld id="{386B4344-649F-C745-A86B-93613093FF3C}" type="slidenum">
              <a:rPr kumimoji="0" lang="en-US" sz="1000" b="0" i="0" u="none" strike="noStrike" kern="1200" cap="none" spc="0" normalizeH="0" baseline="0" noProof="0" smtClean="0">
                <a:ln>
                  <a:noFill/>
                </a:ln>
                <a:solidFill>
                  <a:srgbClr val="D2D2D2"/>
                </a:solidFill>
                <a:effectLst/>
                <a:uLnTx/>
                <a:uFillTx/>
                <a:latin typeface="Arial" panose="020B0604020202020204" pitchFamily="34" charset="0"/>
                <a:ea typeface="+mn-ea"/>
                <a:cs typeface="+mn-cs"/>
              </a:rPr>
              <a:pPr marL="0" marR="0" lvl="0" indent="0" algn="ctr" defTabSz="914400" rtl="0" eaLnBrk="1" fontAlgn="auto" latinLnBrk="0" hangingPunct="1">
                <a:lnSpc>
                  <a:spcPct val="70000"/>
                </a:lnSpc>
                <a:spcBef>
                  <a:spcPts val="0"/>
                </a:spcBef>
                <a:spcAft>
                  <a:spcPts val="0"/>
                </a:spcAft>
                <a:buClrTx/>
                <a:buSzTx/>
                <a:buFontTx/>
                <a:buNone/>
                <a:tabLst/>
                <a:defRPr/>
              </a:pPr>
              <a:t>‹#›</a:t>
            </a:fld>
            <a:endParaRPr kumimoji="0" lang="en-US" sz="1000" b="0" i="0" u="none" strike="noStrike" kern="1200" cap="none" spc="0" normalizeH="0" baseline="0" noProof="0" dirty="0">
              <a:ln>
                <a:noFill/>
              </a:ln>
              <a:solidFill>
                <a:srgbClr val="D2D2D2"/>
              </a:solidFill>
              <a:effectLst/>
              <a:uLnTx/>
              <a:uFillTx/>
              <a:latin typeface="Arial" panose="020B0604020202020204" pitchFamily="34" charset="0"/>
              <a:ea typeface="+mn-ea"/>
              <a:cs typeface="Arial" panose="020B0604020202020204" pitchFamily="34" charset="0"/>
            </a:endParaRPr>
          </a:p>
        </p:txBody>
      </p:sp>
      <p:pic>
        <p:nvPicPr>
          <p:cNvPr id="8" name="Рисунок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15937" y="6400800"/>
            <a:ext cx="1084464" cy="300643"/>
          </a:xfrm>
          <a:prstGeom prst="rect">
            <a:avLst/>
          </a:prstGeom>
        </p:spPr>
      </p:pic>
      <p:sp>
        <p:nvSpPr>
          <p:cNvPr id="12" name="Заголовок 11"/>
          <p:cNvSpPr>
            <a:spLocks noGrp="1"/>
          </p:cNvSpPr>
          <p:nvPr>
            <p:ph type="title"/>
          </p:nvPr>
        </p:nvSpPr>
        <p:spPr>
          <a:xfrm>
            <a:off x="533399" y="381000"/>
            <a:ext cx="11078895" cy="430887"/>
          </a:xfrm>
          <a:prstGeom prst="rect">
            <a:avLst/>
          </a:prstGeom>
        </p:spPr>
        <p:txBody>
          <a:bodyPr vert="horz" lIns="0" tIns="0" rIns="0" bIns="0" rtlCol="0" anchor="t" anchorCtr="0">
            <a:spAutoFit/>
          </a:bodyPr>
          <a:lstStyle/>
          <a:p>
            <a:endParaRPr lang="ru-RU" dirty="0"/>
          </a:p>
        </p:txBody>
      </p:sp>
    </p:spTree>
    <p:extLst>
      <p:ext uri="{BB962C8B-B14F-4D97-AF65-F5344CB8AC3E}">
        <p14:creationId xmlns:p14="http://schemas.microsoft.com/office/powerpoint/2010/main" val="2725188614"/>
      </p:ext>
    </p:extLst>
  </p:cSld>
  <p:clrMap bg1="lt1" tx1="dk1" bg2="lt2" tx2="dk2" accent1="accent1" accent2="accent2" accent3="accent3" accent4="accent4" accent5="accent5" accent6="accent6" hlink="hlink" folHlink="folHlink"/>
  <p:sldLayoutIdLst>
    <p:sldLayoutId id="2147483893" r:id="rId1"/>
  </p:sldLayoutIdLst>
  <p:hf sldNum="0" hdr="0" ftr="0" dt="0"/>
  <p:txStyles>
    <p:titleStyle>
      <a:lvl1pPr>
        <a:defRPr sz="2800" baseline="0">
          <a:solidFill>
            <a:srgbClr val="000000"/>
          </a:solidFill>
          <a:latin typeface="Museo Sans Cyrl 700" panose="02000000000000000000" pitchFamily="50" charset="-52"/>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ru-RU"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Tree>
    <p:extLst>
      <p:ext uri="{BB962C8B-B14F-4D97-AF65-F5344CB8AC3E}">
        <p14:creationId xmlns:p14="http://schemas.microsoft.com/office/powerpoint/2010/main" val="1705310592"/>
      </p:ext>
    </p:extLst>
  </p:cSld>
  <p:clrMap bg1="lt1" tx1="dk1" bg2="lt2" tx2="dk2" accent1="accent1" accent2="accent2" accent3="accent3" accent4="accent4" accent5="accent5" accent6="accent6" hlink="hlink" folHlink="folHlink"/>
  <p:sldLayoutIdLst>
    <p:sldLayoutId id="2147483896" r:id="rId1"/>
    <p:sldLayoutId id="2147483897" r:id="rId2"/>
    <p:sldLayoutId id="2147483898" r:id="rId3"/>
    <p:sldLayoutId id="2147483899" r:id="rId4"/>
    <p:sldLayoutId id="2147483900" r:id="rId5"/>
    <p:sldLayoutId id="2147483901" r:id="rId6"/>
    <p:sldLayoutId id="2147483902" r:id="rId7"/>
    <p:sldLayoutId id="2147483903" r:id="rId8"/>
    <p:sldLayoutId id="2147483904" r:id="rId9"/>
    <p:sldLayoutId id="2147483905" r:id="rId10"/>
    <p:sldLayoutId id="2147483906" r:id="rId11"/>
    <p:sldLayoutId id="2147483907" r:id="rId12"/>
    <p:sldLayoutId id="2147483908" r:id="rId13"/>
    <p:sldLayoutId id="2147483909" r:id="rId14"/>
    <p:sldLayoutId id="2147483910" r:id="rId15"/>
    <p:sldLayoutId id="2147483911" r:id="rId16"/>
    <p:sldLayoutId id="2147483912" r:id="rId17"/>
    <p:sldLayoutId id="2147483913" r:id="rId18"/>
    <p:sldLayoutId id="2147483916" r:id="rId19"/>
    <p:sldLayoutId id="2147483955" r:id="rId20"/>
    <p:sldLayoutId id="2147483976" r:id="rId21"/>
    <p:sldLayoutId id="2147483977" r:id="rId22"/>
  </p:sldLayoutIdLst>
  <p:hf sldNum="0" hdr="0" dt="0"/>
  <p:txStyles>
    <p:titleStyle>
      <a:lvl1pPr algn="ctr" defTabSz="914400" rtl="0" eaLnBrk="1" latinLnBrk="0" hangingPunct="1">
        <a:lnSpc>
          <a:spcPct val="90000"/>
        </a:lnSpc>
        <a:spcBef>
          <a:spcPct val="0"/>
        </a:spcBef>
        <a:buNone/>
        <a:defRPr sz="2400" kern="1200">
          <a:solidFill>
            <a:schemeClr val="tx1"/>
          </a:solidFill>
          <a:latin typeface="Kaspersky Regular" panose="020B0604020202020204" charset="0"/>
          <a:ea typeface="+mj-ea"/>
          <a:cs typeface="Segoe UI" panose="020B0502040204020203" pitchFamily="34" charset="0"/>
        </a:defRPr>
      </a:lvl1pPr>
    </p:titleStyle>
    <p:bodyStyle>
      <a:lvl1pPr marL="0" indent="0" algn="ctr" defTabSz="914400" rtl="0" eaLnBrk="1" latinLnBrk="0" hangingPunct="1">
        <a:lnSpc>
          <a:spcPct val="90000"/>
        </a:lnSpc>
        <a:spcBef>
          <a:spcPts val="1000"/>
        </a:spcBef>
        <a:buFont typeface="Arial" panose="020B0604020202020204" pitchFamily="34" charset="0"/>
        <a:buNone/>
        <a:defRPr lang="en-US" sz="2400" kern="1200" dirty="0" smtClean="0">
          <a:solidFill>
            <a:schemeClr val="tx1"/>
          </a:solidFill>
          <a:latin typeface="Kaspersky Meduim" panose="020B0604020202020204"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lang="en-US" sz="2400" kern="1200" dirty="0" smtClean="0">
          <a:solidFill>
            <a:schemeClr val="tx1"/>
          </a:solidFill>
          <a:latin typeface="Kaspersky Meduim" panose="020B0604020202020204"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lang="en-US" sz="2400" kern="1200" dirty="0" smtClean="0">
          <a:solidFill>
            <a:schemeClr val="tx1"/>
          </a:solidFill>
          <a:latin typeface="Kaspersky Meduim" panose="020B0604020202020204"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lang="en-US" sz="2400" kern="1200" dirty="0" smtClean="0">
          <a:solidFill>
            <a:schemeClr val="tx1"/>
          </a:solidFill>
          <a:latin typeface="Kaspersky Meduim" panose="020B0604020202020204"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lang="ru-RU" sz="2400" kern="1200" dirty="0" smtClean="0">
          <a:solidFill>
            <a:schemeClr val="tx1"/>
          </a:solidFill>
          <a:latin typeface="+mj-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ru-RU"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Tree>
    <p:extLst>
      <p:ext uri="{BB962C8B-B14F-4D97-AF65-F5344CB8AC3E}">
        <p14:creationId xmlns:p14="http://schemas.microsoft.com/office/powerpoint/2010/main" val="1382098899"/>
      </p:ext>
    </p:extLst>
  </p:cSld>
  <p:clrMap bg1="lt1" tx1="dk1" bg2="lt2" tx2="dk2" accent1="accent1" accent2="accent2" accent3="accent3" accent4="accent4" accent5="accent5" accent6="accent6" hlink="hlink" folHlink="folHlink"/>
  <p:sldLayoutIdLst>
    <p:sldLayoutId id="2147483918" r:id="rId1"/>
    <p:sldLayoutId id="2147483919" r:id="rId2"/>
    <p:sldLayoutId id="2147483920" r:id="rId3"/>
    <p:sldLayoutId id="2147483921" r:id="rId4"/>
    <p:sldLayoutId id="2147483922" r:id="rId5"/>
    <p:sldLayoutId id="2147483923" r:id="rId6"/>
    <p:sldLayoutId id="2147483924" r:id="rId7"/>
    <p:sldLayoutId id="2147483925" r:id="rId8"/>
    <p:sldLayoutId id="2147483926" r:id="rId9"/>
    <p:sldLayoutId id="2147483927" r:id="rId10"/>
    <p:sldLayoutId id="2147483928" r:id="rId11"/>
    <p:sldLayoutId id="2147483929" r:id="rId12"/>
    <p:sldLayoutId id="2147483930" r:id="rId13"/>
    <p:sldLayoutId id="2147483931" r:id="rId14"/>
    <p:sldLayoutId id="2147483932" r:id="rId15"/>
    <p:sldLayoutId id="2147483933" r:id="rId16"/>
    <p:sldLayoutId id="2147483934" r:id="rId17"/>
    <p:sldLayoutId id="2147483935" r:id="rId18"/>
  </p:sldLayoutIdLst>
  <p:hf sldNum="0" hdr="0" dt="0"/>
  <p:txStyles>
    <p:titleStyle>
      <a:lvl1pPr algn="ctr" defTabSz="914400" rtl="0" eaLnBrk="1" latinLnBrk="0" hangingPunct="1">
        <a:lnSpc>
          <a:spcPct val="90000"/>
        </a:lnSpc>
        <a:spcBef>
          <a:spcPct val="0"/>
        </a:spcBef>
        <a:buNone/>
        <a:defRPr sz="2400" kern="1200">
          <a:solidFill>
            <a:schemeClr val="tx1"/>
          </a:solidFill>
          <a:latin typeface="Kaspersky Regular" panose="020B0604020202020204" charset="0"/>
          <a:ea typeface="+mj-ea"/>
          <a:cs typeface="Segoe UI" panose="020B0502040204020203" pitchFamily="34" charset="0"/>
        </a:defRPr>
      </a:lvl1pPr>
    </p:titleStyle>
    <p:bodyStyle>
      <a:lvl1pPr marL="0" indent="0" algn="ctr" defTabSz="914400" rtl="0" eaLnBrk="1" latinLnBrk="0" hangingPunct="1">
        <a:lnSpc>
          <a:spcPct val="90000"/>
        </a:lnSpc>
        <a:spcBef>
          <a:spcPts val="1000"/>
        </a:spcBef>
        <a:buFont typeface="Arial" panose="020B0604020202020204" pitchFamily="34" charset="0"/>
        <a:buNone/>
        <a:defRPr lang="en-US" sz="2400" kern="1200" dirty="0" smtClean="0">
          <a:solidFill>
            <a:schemeClr val="tx1"/>
          </a:solidFill>
          <a:latin typeface="Kaspersky Meduim" panose="020B0604020202020204"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lang="en-US" sz="2400" kern="1200" dirty="0" smtClean="0">
          <a:solidFill>
            <a:schemeClr val="tx1"/>
          </a:solidFill>
          <a:latin typeface="Kaspersky Meduim" panose="020B0604020202020204"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lang="en-US" sz="2400" kern="1200" dirty="0" smtClean="0">
          <a:solidFill>
            <a:schemeClr val="tx1"/>
          </a:solidFill>
          <a:latin typeface="Kaspersky Meduim" panose="020B0604020202020204"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lang="en-US" sz="2400" kern="1200" dirty="0" smtClean="0">
          <a:solidFill>
            <a:schemeClr val="tx1"/>
          </a:solidFill>
          <a:latin typeface="Kaspersky Meduim" panose="020B0604020202020204"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lang="ru-RU" sz="2400" kern="1200" dirty="0" smtClean="0">
          <a:solidFill>
            <a:schemeClr val="tx1"/>
          </a:solidFill>
          <a:latin typeface="+mj-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ru-RU"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Tree>
    <p:extLst>
      <p:ext uri="{BB962C8B-B14F-4D97-AF65-F5344CB8AC3E}">
        <p14:creationId xmlns:p14="http://schemas.microsoft.com/office/powerpoint/2010/main" val="4079139193"/>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 id="2147483948" r:id="rId12"/>
    <p:sldLayoutId id="2147483949" r:id="rId13"/>
    <p:sldLayoutId id="2147483950" r:id="rId14"/>
    <p:sldLayoutId id="2147483951" r:id="rId15"/>
    <p:sldLayoutId id="2147483952" r:id="rId16"/>
    <p:sldLayoutId id="2147483953" r:id="rId17"/>
    <p:sldLayoutId id="2147483954" r:id="rId18"/>
  </p:sldLayoutIdLst>
  <p:hf sldNum="0" hdr="0" dt="0"/>
  <p:txStyles>
    <p:titleStyle>
      <a:lvl1pPr algn="ctr" defTabSz="914400" rtl="0" eaLnBrk="1" latinLnBrk="0" hangingPunct="1">
        <a:lnSpc>
          <a:spcPct val="90000"/>
        </a:lnSpc>
        <a:spcBef>
          <a:spcPct val="0"/>
        </a:spcBef>
        <a:buNone/>
        <a:defRPr sz="2400" kern="1200">
          <a:solidFill>
            <a:schemeClr val="tx1"/>
          </a:solidFill>
          <a:latin typeface="Kaspersky Sans Beta Light" panose="020B0303050101040103" pitchFamily="34" charset="0"/>
          <a:ea typeface="+mj-ea"/>
          <a:cs typeface="Segoe UI" panose="020B0502040204020203" pitchFamily="34" charset="0"/>
        </a:defRPr>
      </a:lvl1pPr>
    </p:titleStyle>
    <p:bodyStyle>
      <a:lvl1pPr marL="0" indent="0" algn="ctr" defTabSz="914400" rtl="0" eaLnBrk="1" latinLnBrk="0" hangingPunct="1">
        <a:lnSpc>
          <a:spcPct val="90000"/>
        </a:lnSpc>
        <a:spcBef>
          <a:spcPts val="1000"/>
        </a:spcBef>
        <a:buFont typeface="Arial" panose="020B0604020202020204" pitchFamily="34" charset="0"/>
        <a:buNone/>
        <a:defRPr lang="en-US" sz="2400" kern="1200" dirty="0" smtClean="0">
          <a:solidFill>
            <a:schemeClr val="tx1"/>
          </a:solidFill>
          <a:latin typeface="Kaspersky Sans Beta" panose="020B0603050101040103" pitchFamily="34"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lang="en-US" sz="2400" kern="1200" dirty="0" smtClean="0">
          <a:solidFill>
            <a:schemeClr val="tx1"/>
          </a:solidFill>
          <a:latin typeface="Kaspersky Sans Beta" panose="020B0603050101040103" pitchFamily="34"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lang="en-US" sz="2400" kern="1200" dirty="0" smtClean="0">
          <a:solidFill>
            <a:schemeClr val="tx1"/>
          </a:solidFill>
          <a:latin typeface="Kaspersky Sans Beta" panose="020B0603050101040103" pitchFamily="34"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lang="en-US" sz="2400" kern="1200" dirty="0" smtClean="0">
          <a:solidFill>
            <a:schemeClr val="tx1"/>
          </a:solidFill>
          <a:latin typeface="Kaspersky Sans Beta" panose="020B0603050101040103" pitchFamily="34"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lang="ru-RU" sz="2400" kern="1200" dirty="0" smtClean="0">
          <a:solidFill>
            <a:schemeClr val="tx1"/>
          </a:solidFill>
          <a:latin typeface="+mj-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ru-RU"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Tree>
    <p:extLst>
      <p:ext uri="{BB962C8B-B14F-4D97-AF65-F5344CB8AC3E}">
        <p14:creationId xmlns:p14="http://schemas.microsoft.com/office/powerpoint/2010/main" val="433607921"/>
      </p:ext>
    </p:extLst>
  </p:cSld>
  <p:clrMap bg1="lt1" tx1="dk1" bg2="lt2" tx2="dk2" accent1="accent1" accent2="accent2" accent3="accent3" accent4="accent4" accent5="accent5" accent6="accent6" hlink="hlink" folHlink="folHlink"/>
  <p:sldLayoutIdLst>
    <p:sldLayoutId id="2147483958" r:id="rId1"/>
    <p:sldLayoutId id="2147483959" r:id="rId2"/>
    <p:sldLayoutId id="2147483960" r:id="rId3"/>
    <p:sldLayoutId id="2147483961" r:id="rId4"/>
    <p:sldLayoutId id="2147483962" r:id="rId5"/>
    <p:sldLayoutId id="2147483963" r:id="rId6"/>
    <p:sldLayoutId id="2147483964" r:id="rId7"/>
    <p:sldLayoutId id="2147483965" r:id="rId8"/>
    <p:sldLayoutId id="2147483966" r:id="rId9"/>
    <p:sldLayoutId id="2147483967" r:id="rId10"/>
    <p:sldLayoutId id="2147483968" r:id="rId11"/>
    <p:sldLayoutId id="2147483969" r:id="rId12"/>
    <p:sldLayoutId id="2147483970" r:id="rId13"/>
    <p:sldLayoutId id="2147483971" r:id="rId14"/>
    <p:sldLayoutId id="2147483972" r:id="rId15"/>
    <p:sldLayoutId id="2147483973" r:id="rId16"/>
    <p:sldLayoutId id="2147483974" r:id="rId17"/>
    <p:sldLayoutId id="2147483975" r:id="rId18"/>
  </p:sldLayoutIdLst>
  <p:hf sldNum="0" hdr="0" dt="0"/>
  <p:txStyles>
    <p:titleStyle>
      <a:lvl1pPr algn="ctr" defTabSz="914400" rtl="0" eaLnBrk="1" latinLnBrk="0" hangingPunct="1">
        <a:lnSpc>
          <a:spcPct val="90000"/>
        </a:lnSpc>
        <a:spcBef>
          <a:spcPct val="0"/>
        </a:spcBef>
        <a:buNone/>
        <a:defRPr sz="2400" kern="1200">
          <a:solidFill>
            <a:schemeClr val="tx1"/>
          </a:solidFill>
          <a:latin typeface="Kaspersky Sans Beta Light" panose="020B0303050101040103" pitchFamily="34" charset="0"/>
          <a:ea typeface="+mj-ea"/>
          <a:cs typeface="Segoe UI" panose="020B0502040204020203" pitchFamily="34" charset="0"/>
        </a:defRPr>
      </a:lvl1pPr>
    </p:titleStyle>
    <p:bodyStyle>
      <a:lvl1pPr marL="0" indent="0" algn="ctr" defTabSz="914400" rtl="0" eaLnBrk="1" latinLnBrk="0" hangingPunct="1">
        <a:lnSpc>
          <a:spcPct val="90000"/>
        </a:lnSpc>
        <a:spcBef>
          <a:spcPts val="1000"/>
        </a:spcBef>
        <a:buFont typeface="Arial" panose="020B0604020202020204" pitchFamily="34" charset="0"/>
        <a:buNone/>
        <a:defRPr lang="en-US" sz="2400" kern="1200" dirty="0" smtClean="0">
          <a:solidFill>
            <a:schemeClr val="tx1"/>
          </a:solidFill>
          <a:latin typeface="Kaspersky Sans Beta" panose="020B0603050101040103" pitchFamily="34"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lang="en-US" sz="2400" kern="1200" dirty="0" smtClean="0">
          <a:solidFill>
            <a:schemeClr val="tx1"/>
          </a:solidFill>
          <a:latin typeface="Kaspersky Sans Beta" panose="020B0603050101040103" pitchFamily="34"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lang="en-US" sz="2400" kern="1200" dirty="0" smtClean="0">
          <a:solidFill>
            <a:schemeClr val="tx1"/>
          </a:solidFill>
          <a:latin typeface="Kaspersky Sans Beta" panose="020B0603050101040103" pitchFamily="34"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lang="en-US" sz="2400" kern="1200" dirty="0" smtClean="0">
          <a:solidFill>
            <a:schemeClr val="tx1"/>
          </a:solidFill>
          <a:latin typeface="Kaspersky Sans Beta" panose="020B0603050101040103" pitchFamily="34"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lang="ru-RU" sz="2400" kern="1200" dirty="0" smtClean="0">
          <a:solidFill>
            <a:schemeClr val="tx1"/>
          </a:solidFill>
          <a:latin typeface="+mj-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180862"/>
            <a:ext cx="10972800" cy="1632181"/>
          </a:xfrm>
          <a:prstGeom prst="rect">
            <a:avLst/>
          </a:prstGeom>
        </p:spPr>
        <p:txBody>
          <a:bodyPr vert="horz" lIns="91440" tIns="45720" rIns="91440" bIns="45720" rtlCol="0" anchor="ctr">
            <a:normAutofit/>
          </a:bodyPr>
          <a:lstStyle/>
          <a:p>
            <a:r>
              <a:rPr lang="en-US" sz="5333" baseline="0" dirty="0">
                <a:solidFill>
                  <a:srgbClr val="1D1D1B"/>
                </a:solidFill>
                <a:latin typeface="KasperskySans-Regular"/>
              </a:rPr>
              <a:t>Template with </a:t>
            </a:r>
            <a:br>
              <a:rPr lang="en-US" sz="5333" baseline="0" dirty="0">
                <a:solidFill>
                  <a:srgbClr val="1D1D1B"/>
                </a:solidFill>
                <a:latin typeface="KasperskySans-Regular"/>
              </a:rPr>
            </a:br>
            <a:r>
              <a:rPr lang="en-US" sz="5333" baseline="0" dirty="0">
                <a:solidFill>
                  <a:srgbClr val="1D1D1B"/>
                </a:solidFill>
                <a:latin typeface="KasperskySans-Regular"/>
              </a:rPr>
              <a:t>primary color palette</a:t>
            </a:r>
            <a:endParaRPr lang="ru-RU" dirty="0"/>
          </a:p>
        </p:txBody>
      </p:sp>
    </p:spTree>
    <p:extLst>
      <p:ext uri="{BB962C8B-B14F-4D97-AF65-F5344CB8AC3E}">
        <p14:creationId xmlns:p14="http://schemas.microsoft.com/office/powerpoint/2010/main" val="2354919364"/>
      </p:ext>
    </p:extLst>
  </p:cSld>
  <p:clrMap bg1="lt1" tx1="dk1" bg2="lt2" tx2="dk2" accent1="accent1" accent2="accent2" accent3="accent3" accent4="accent4" accent5="accent5" accent6="accent6" hlink="hlink" folHlink="folHlink"/>
  <p:sldLayoutIdLst>
    <p:sldLayoutId id="2147483979" r:id="rId1"/>
    <p:sldLayoutId id="2147483980" r:id="rId2"/>
    <p:sldLayoutId id="2147483981" r:id="rId3"/>
    <p:sldLayoutId id="2147483982" r:id="rId4"/>
    <p:sldLayoutId id="2147483983" r:id="rId5"/>
    <p:sldLayoutId id="2147483984" r:id="rId6"/>
    <p:sldLayoutId id="2147483985" r:id="rId7"/>
  </p:sldLayoutIdLst>
  <p:hf hdr="0" ftr="0" dt="0"/>
  <p:txStyles>
    <p:titleStyle>
      <a:lvl1pPr algn="ctr" defTabSz="1219170" rtl="0" eaLnBrk="1" latinLnBrk="0" hangingPunct="1">
        <a:spcBef>
          <a:spcPct val="0"/>
        </a:spcBef>
        <a:buNone/>
        <a:defRPr lang="en-US" sz="5333" kern="1200" baseline="0" smtClean="0">
          <a:solidFill>
            <a:schemeClr val="tx1"/>
          </a:solidFill>
          <a:latin typeface="Kaspersky Sans Cyr_B1" panose="020B0503050101040103" pitchFamily="34" charset="-52"/>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ru-RU"/>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9989603"/>
      </p:ext>
    </p:extLst>
  </p:cSld>
  <p:clrMap bg1="lt1" tx1="dk1" bg2="lt2" tx2="dk2" accent1="accent1" accent2="accent2" accent3="accent3" accent4="accent4" accent5="accent5" accent6="accent6" hlink="hlink" folHlink="folHlink"/>
  <p:sldLayoutIdLst>
    <p:sldLayoutId id="2147483987" r:id="rId1"/>
    <p:sldLayoutId id="2147483988" r:id="rId2"/>
    <p:sldLayoutId id="2147483989" r:id="rId3"/>
    <p:sldLayoutId id="2147483990" r:id="rId4"/>
    <p:sldLayoutId id="2147483991" r:id="rId5"/>
    <p:sldLayoutId id="2147483992" r:id="rId6"/>
    <p:sldLayoutId id="2147483993" r:id="rId7"/>
  </p:sldLayoutIdLst>
  <p:transition/>
  <p:hf hdr="0" ftr="0" dt="0"/>
  <p:txStyles>
    <p:titleStyle>
      <a:lvl1pPr algn="ctr" defTabSz="1219170" rtl="0" eaLnBrk="1" latinLnBrk="0" hangingPunct="1">
        <a:spcBef>
          <a:spcPct val="0"/>
        </a:spcBef>
        <a:buNone/>
        <a:defRPr lang="en-US" sz="5333" kern="1200" baseline="0" smtClean="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ru-RU"/>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63.xml"/></Relationships>
</file>

<file path=ppt/slides/_rels/slide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xml"/><Relationship Id="rId1" Type="http://schemas.openxmlformats.org/officeDocument/2006/relationships/slideLayout" Target="../slideLayouts/slideLayout143.xml"/><Relationship Id="rId5" Type="http://schemas.openxmlformats.org/officeDocument/2006/relationships/image" Target="../media/image46.jpeg"/><Relationship Id="rId4" Type="http://schemas.openxmlformats.org/officeDocument/2006/relationships/image" Target="../media/image45.tiff"/></Relationships>
</file>

<file path=ppt/slides/_rels/slide4.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image" Target="../media/image57.emf"/><Relationship Id="rId18" Type="http://schemas.openxmlformats.org/officeDocument/2006/relationships/image" Target="../media/image62.svg"/><Relationship Id="rId3" Type="http://schemas.openxmlformats.org/officeDocument/2006/relationships/image" Target="../media/image47.png"/><Relationship Id="rId7" Type="http://schemas.openxmlformats.org/officeDocument/2006/relationships/image" Target="../media/image51.png"/><Relationship Id="rId12" Type="http://schemas.openxmlformats.org/officeDocument/2006/relationships/image" Target="../media/image56.png"/><Relationship Id="rId17" Type="http://schemas.openxmlformats.org/officeDocument/2006/relationships/image" Target="../media/image61.png"/><Relationship Id="rId2" Type="http://schemas.openxmlformats.org/officeDocument/2006/relationships/notesSlide" Target="../notesSlides/notesSlide2.xml"/><Relationship Id="rId16" Type="http://schemas.openxmlformats.org/officeDocument/2006/relationships/image" Target="../media/image60.emf"/><Relationship Id="rId20" Type="http://schemas.openxmlformats.org/officeDocument/2006/relationships/image" Target="../media/image64.svg"/><Relationship Id="rId1" Type="http://schemas.openxmlformats.org/officeDocument/2006/relationships/slideLayout" Target="../slideLayouts/slideLayout149.xml"/><Relationship Id="rId6" Type="http://schemas.openxmlformats.org/officeDocument/2006/relationships/image" Target="../media/image50.png"/><Relationship Id="rId11" Type="http://schemas.openxmlformats.org/officeDocument/2006/relationships/image" Target="../media/image55.png"/><Relationship Id="rId5" Type="http://schemas.openxmlformats.org/officeDocument/2006/relationships/image" Target="../media/image49.png"/><Relationship Id="rId15" Type="http://schemas.openxmlformats.org/officeDocument/2006/relationships/image" Target="../media/image59.png"/><Relationship Id="rId10" Type="http://schemas.openxmlformats.org/officeDocument/2006/relationships/image" Target="../media/image54.png"/><Relationship Id="rId19" Type="http://schemas.openxmlformats.org/officeDocument/2006/relationships/image" Target="../media/image63.png"/><Relationship Id="rId4" Type="http://schemas.openxmlformats.org/officeDocument/2006/relationships/image" Target="../media/image48.png"/><Relationship Id="rId9" Type="http://schemas.openxmlformats.org/officeDocument/2006/relationships/image" Target="../media/image53.png"/><Relationship Id="rId14" Type="http://schemas.openxmlformats.org/officeDocument/2006/relationships/image" Target="../media/image5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6.xml"/></Relationships>
</file>

<file path=ppt/slides/_rels/slide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xml"/><Relationship Id="rId1" Type="http://schemas.openxmlformats.org/officeDocument/2006/relationships/slideLayout" Target="../slideLayouts/slideLayout215.xml"/><Relationship Id="rId5" Type="http://schemas.openxmlformats.org/officeDocument/2006/relationships/image" Target="../media/image66.svg"/><Relationship Id="rId4" Type="http://schemas.openxmlformats.org/officeDocument/2006/relationships/image" Target="../media/image65.png"/></Relationships>
</file>

<file path=ppt/slides/_rels/slide7.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4.xml"/><Relationship Id="rId1" Type="http://schemas.openxmlformats.org/officeDocument/2006/relationships/slideLayout" Target="../slideLayouts/slideLayout143.xml"/></Relationships>
</file>

<file path=ppt/slides/_rels/slide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5.xml"/><Relationship Id="rId1" Type="http://schemas.openxmlformats.org/officeDocument/2006/relationships/slideLayout" Target="../slideLayouts/slideLayout150.xml"/></Relationships>
</file>

<file path=ppt/slides/_rels/slide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xml"/><Relationship Id="rId1" Type="http://schemas.openxmlformats.org/officeDocument/2006/relationships/slideLayout" Target="../slideLayouts/slideLayout150.xml"/></Relationships>
</file>

<file path=ppt/slides/_rels/slide10.xml.rels><?xml version="1.0" encoding="UTF-8" standalone="yes"?>
<Relationships xmlns="http://schemas.openxmlformats.org/package/2006/relationships"><Relationship Id="rId8" Type="http://schemas.openxmlformats.org/officeDocument/2006/relationships/image" Target="../media/image73.emf"/><Relationship Id="rId3" Type="http://schemas.openxmlformats.org/officeDocument/2006/relationships/image" Target="../media/image68.emf"/><Relationship Id="rId7" Type="http://schemas.openxmlformats.org/officeDocument/2006/relationships/image" Target="../media/image72.emf"/><Relationship Id="rId2" Type="http://schemas.openxmlformats.org/officeDocument/2006/relationships/notesSlide" Target="../notesSlides/notesSlide7.xml"/><Relationship Id="rId1" Type="http://schemas.openxmlformats.org/officeDocument/2006/relationships/slideLayout" Target="../slideLayouts/slideLayout143.xml"/><Relationship Id="rId6" Type="http://schemas.openxmlformats.org/officeDocument/2006/relationships/image" Target="../media/image71.emf"/><Relationship Id="rId11" Type="http://schemas.openxmlformats.org/officeDocument/2006/relationships/image" Target="../media/image60.emf"/><Relationship Id="rId5" Type="http://schemas.openxmlformats.org/officeDocument/2006/relationships/image" Target="../media/image70.emf"/><Relationship Id="rId10" Type="http://schemas.openxmlformats.org/officeDocument/2006/relationships/image" Target="../media/image44.png"/><Relationship Id="rId4" Type="http://schemas.openxmlformats.org/officeDocument/2006/relationships/image" Target="../media/image69.emf"/><Relationship Id="rId9" Type="http://schemas.openxmlformats.org/officeDocument/2006/relationships/image" Target="../media/image74.emf"/></Relationships>
</file>

<file path=ppt/slides/_rels/slide11.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75.png"/><Relationship Id="rId7" Type="http://schemas.openxmlformats.org/officeDocument/2006/relationships/image" Target="../media/image79.emf"/><Relationship Id="rId2" Type="http://schemas.openxmlformats.org/officeDocument/2006/relationships/notesSlide" Target="../notesSlides/notesSlide8.xml"/><Relationship Id="rId1" Type="http://schemas.openxmlformats.org/officeDocument/2006/relationships/slideLayout" Target="../slideLayouts/slideLayout151.xml"/><Relationship Id="rId6" Type="http://schemas.openxmlformats.org/officeDocument/2006/relationships/image" Target="../media/image78.svg"/><Relationship Id="rId5" Type="http://schemas.openxmlformats.org/officeDocument/2006/relationships/image" Target="../media/image77.png"/><Relationship Id="rId4" Type="http://schemas.openxmlformats.org/officeDocument/2006/relationships/image" Target="../media/image76.svg"/></Relationships>
</file>

<file path=ppt/slides/_rels/slide12.xml.rels><?xml version="1.0" encoding="UTF-8" standalone="yes"?>
<Relationships xmlns="http://schemas.openxmlformats.org/package/2006/relationships"><Relationship Id="rId3" Type="http://schemas.openxmlformats.org/officeDocument/2006/relationships/image" Target="../media/image60.emf"/><Relationship Id="rId2" Type="http://schemas.openxmlformats.org/officeDocument/2006/relationships/notesSlide" Target="../notesSlides/notesSlide9.xml"/><Relationship Id="rId1" Type="http://schemas.openxmlformats.org/officeDocument/2006/relationships/slideLayout" Target="../slideLayouts/slideLayout143.xml"/></Relationships>
</file>

<file path=ppt/slides/_rels/slide13.xml.rels><?xml version="1.0" encoding="UTF-8" standalone="yes"?>
<Relationships xmlns="http://schemas.openxmlformats.org/package/2006/relationships"><Relationship Id="rId3" Type="http://schemas.openxmlformats.org/officeDocument/2006/relationships/image" Target="../media/image60.emf"/><Relationship Id="rId2" Type="http://schemas.openxmlformats.org/officeDocument/2006/relationships/notesSlide" Target="../notesSlides/notesSlide10.xml"/><Relationship Id="rId1" Type="http://schemas.openxmlformats.org/officeDocument/2006/relationships/slideLayout" Target="../slideLayouts/slideLayout143.xml"/><Relationship Id="rId5" Type="http://schemas.openxmlformats.org/officeDocument/2006/relationships/image" Target="../media/image81.png"/><Relationship Id="rId4" Type="http://schemas.openxmlformats.org/officeDocument/2006/relationships/image" Target="../media/image80.png"/></Relationships>
</file>

<file path=ppt/slides/_rels/slide14.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11.xml"/><Relationship Id="rId1" Type="http://schemas.openxmlformats.org/officeDocument/2006/relationships/slideLayout" Target="../slideLayouts/slideLayout143.xml"/><Relationship Id="rId4" Type="http://schemas.openxmlformats.org/officeDocument/2006/relationships/image" Target="../media/image60.emf"/></Relationships>
</file>

<file path=ppt/slides/_rels/slide15.xml.rels><?xml version="1.0" encoding="UTF-8" standalone="yes"?>
<Relationships xmlns="http://schemas.openxmlformats.org/package/2006/relationships"><Relationship Id="rId3" Type="http://schemas.openxmlformats.org/officeDocument/2006/relationships/image" Target="../media/image60.emf"/><Relationship Id="rId2" Type="http://schemas.openxmlformats.org/officeDocument/2006/relationships/notesSlide" Target="../notesSlides/notesSlide12.xml"/><Relationship Id="rId1" Type="http://schemas.openxmlformats.org/officeDocument/2006/relationships/slideLayout" Target="../slideLayouts/slideLayout143.xml"/><Relationship Id="rId4" Type="http://schemas.openxmlformats.org/officeDocument/2006/relationships/image" Target="../media/image83.png"/></Relationships>
</file>

<file path=ppt/slides/_rels/slide16.xml.rels><?xml version="1.0" encoding="UTF-8" standalone="yes"?>
<Relationships xmlns="http://schemas.openxmlformats.org/package/2006/relationships"><Relationship Id="rId3" Type="http://schemas.openxmlformats.org/officeDocument/2006/relationships/image" Target="../media/image60.emf"/><Relationship Id="rId2" Type="http://schemas.openxmlformats.org/officeDocument/2006/relationships/notesSlide" Target="../notesSlides/notesSlide13.xml"/><Relationship Id="rId1" Type="http://schemas.openxmlformats.org/officeDocument/2006/relationships/slideLayout" Target="../slideLayouts/slideLayout143.xml"/><Relationship Id="rId4" Type="http://schemas.openxmlformats.org/officeDocument/2006/relationships/image" Target="../media/image84.png"/></Relationships>
</file>

<file path=ppt/slides/_rels/slide17.xml.rels><?xml version="1.0" encoding="UTF-8" standalone="yes"?>
<Relationships xmlns="http://schemas.openxmlformats.org/package/2006/relationships"><Relationship Id="rId3" Type="http://schemas.openxmlformats.org/officeDocument/2006/relationships/image" Target="../media/image60.emf"/><Relationship Id="rId2" Type="http://schemas.openxmlformats.org/officeDocument/2006/relationships/notesSlide" Target="../notesSlides/notesSlide14.xml"/><Relationship Id="rId1" Type="http://schemas.openxmlformats.org/officeDocument/2006/relationships/slideLayout" Target="../slideLayouts/slideLayout143.xml"/><Relationship Id="rId4" Type="http://schemas.openxmlformats.org/officeDocument/2006/relationships/image" Target="../media/image85.png"/></Relationships>
</file>

<file path=ppt/slides/_rels/slide1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5.xml"/><Relationship Id="rId1" Type="http://schemas.openxmlformats.org/officeDocument/2006/relationships/slideLayout" Target="../slideLayouts/slideLayout143.xml"/><Relationship Id="rId5" Type="http://schemas.openxmlformats.org/officeDocument/2006/relationships/image" Target="../media/image87.png"/><Relationship Id="rId4" Type="http://schemas.openxmlformats.org/officeDocument/2006/relationships/image" Target="../media/image86.png"/></Relationships>
</file>

<file path=ppt/slides/_rels/slide1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6.xml"/><Relationship Id="rId1" Type="http://schemas.openxmlformats.org/officeDocument/2006/relationships/slideLayout" Target="../slideLayouts/slideLayout215.xml"/><Relationship Id="rId5" Type="http://schemas.openxmlformats.org/officeDocument/2006/relationships/image" Target="../media/image89.svg"/><Relationship Id="rId4" Type="http://schemas.openxmlformats.org/officeDocument/2006/relationships/image" Target="../media/image88.png"/></Relationships>
</file>

<file path=ppt/slides/_rels/slide2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23.xml"/></Relationships>
</file>

<file path=ppt/slides/_rels/slide21.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17.xml"/><Relationship Id="rId1" Type="http://schemas.openxmlformats.org/officeDocument/2006/relationships/slideLayout" Target="../slideLayouts/slideLayout143.xml"/></Relationships>
</file>

<file path=ppt/slides/_rels/slide22.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18.xml"/><Relationship Id="rId1" Type="http://schemas.openxmlformats.org/officeDocument/2006/relationships/slideLayout" Target="../slideLayouts/slideLayout143.xml"/><Relationship Id="rId4" Type="http://schemas.openxmlformats.org/officeDocument/2006/relationships/image" Target="../media/image92.png"/></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215.xml"/><Relationship Id="rId5" Type="http://schemas.openxmlformats.org/officeDocument/2006/relationships/image" Target="../media/image94.svg"/><Relationship Id="rId4" Type="http://schemas.openxmlformats.org/officeDocument/2006/relationships/image" Target="../media/image93.png"/></Relationships>
</file>

<file path=ppt/slides/_rels/slide24.xml.rels><?xml version="1.0" encoding="UTF-8" standalone="yes"?>
<Relationships xmlns="http://schemas.openxmlformats.org/package/2006/relationships"><Relationship Id="rId2" Type="http://schemas.openxmlformats.org/officeDocument/2006/relationships/image" Target="../media/image95.jpg"/><Relationship Id="rId1" Type="http://schemas.openxmlformats.org/officeDocument/2006/relationships/slideLayout" Target="../slideLayouts/slideLayout91.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0.xml"/><Relationship Id="rId1" Type="http://schemas.openxmlformats.org/officeDocument/2006/relationships/slideLayout" Target="../slideLayouts/slideLayout215.xml"/></Relationships>
</file>

<file path=ppt/slides/_rels/slide26.xml.rels><?xml version="1.0" encoding="UTF-8" standalone="yes"?>
<Relationships xmlns="http://schemas.openxmlformats.org/package/2006/relationships"><Relationship Id="rId8" Type="http://schemas.openxmlformats.org/officeDocument/2006/relationships/image" Target="../media/image101.png"/><Relationship Id="rId13" Type="http://schemas.microsoft.com/office/2007/relationships/hdphoto" Target="../media/hdphoto1.wdp"/><Relationship Id="rId18" Type="http://schemas.openxmlformats.org/officeDocument/2006/relationships/image" Target="../media/image110.png"/><Relationship Id="rId3" Type="http://schemas.openxmlformats.org/officeDocument/2006/relationships/image" Target="../media/image96.png"/><Relationship Id="rId21" Type="http://schemas.openxmlformats.org/officeDocument/2006/relationships/image" Target="../media/image113.jpeg"/><Relationship Id="rId7" Type="http://schemas.openxmlformats.org/officeDocument/2006/relationships/image" Target="../media/image100.png"/><Relationship Id="rId12" Type="http://schemas.openxmlformats.org/officeDocument/2006/relationships/image" Target="../media/image105.png"/><Relationship Id="rId17" Type="http://schemas.openxmlformats.org/officeDocument/2006/relationships/image" Target="../media/image109.png"/><Relationship Id="rId2" Type="http://schemas.openxmlformats.org/officeDocument/2006/relationships/notesSlide" Target="../notesSlides/notesSlide21.xml"/><Relationship Id="rId16" Type="http://schemas.openxmlformats.org/officeDocument/2006/relationships/image" Target="../media/image108.png"/><Relationship Id="rId20" Type="http://schemas.openxmlformats.org/officeDocument/2006/relationships/image" Target="../media/image112.png"/><Relationship Id="rId1" Type="http://schemas.openxmlformats.org/officeDocument/2006/relationships/slideLayout" Target="../slideLayouts/slideLayout201.xml"/><Relationship Id="rId6" Type="http://schemas.openxmlformats.org/officeDocument/2006/relationships/image" Target="../media/image99.png"/><Relationship Id="rId11" Type="http://schemas.openxmlformats.org/officeDocument/2006/relationships/image" Target="../media/image104.png"/><Relationship Id="rId5" Type="http://schemas.openxmlformats.org/officeDocument/2006/relationships/image" Target="../media/image98.png"/><Relationship Id="rId15" Type="http://schemas.openxmlformats.org/officeDocument/2006/relationships/image" Target="../media/image107.png"/><Relationship Id="rId10" Type="http://schemas.openxmlformats.org/officeDocument/2006/relationships/image" Target="../media/image103.png"/><Relationship Id="rId19" Type="http://schemas.openxmlformats.org/officeDocument/2006/relationships/image" Target="../media/image111.png"/><Relationship Id="rId4" Type="http://schemas.openxmlformats.org/officeDocument/2006/relationships/image" Target="../media/image97.png"/><Relationship Id="rId9" Type="http://schemas.openxmlformats.org/officeDocument/2006/relationships/image" Target="../media/image102.png"/><Relationship Id="rId14" Type="http://schemas.openxmlformats.org/officeDocument/2006/relationships/image" Target="../media/image106.png"/><Relationship Id="rId22" Type="http://schemas.openxmlformats.org/officeDocument/2006/relationships/image" Target="../media/image60.emf"/></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2.xml"/><Relationship Id="rId1" Type="http://schemas.openxmlformats.org/officeDocument/2006/relationships/slideLayout" Target="../slideLayouts/slideLayout210.xml"/><Relationship Id="rId5" Type="http://schemas.openxmlformats.org/officeDocument/2006/relationships/image" Target="../media/image115.svg"/><Relationship Id="rId4" Type="http://schemas.openxmlformats.org/officeDocument/2006/relationships/image" Target="../media/image114.png"/></Relationships>
</file>

<file path=ppt/slides/_rels/slide28.xml.rels><?xml version="1.0" encoding="UTF-8" standalone="yes"?>
<Relationships xmlns="http://schemas.openxmlformats.org/package/2006/relationships"><Relationship Id="rId8" Type="http://schemas.openxmlformats.org/officeDocument/2006/relationships/image" Target="../media/image120.png"/><Relationship Id="rId13" Type="http://schemas.openxmlformats.org/officeDocument/2006/relationships/image" Target="../media/image125.svg"/><Relationship Id="rId3" Type="http://schemas.openxmlformats.org/officeDocument/2006/relationships/image" Target="../media/image32.png"/><Relationship Id="rId7" Type="http://schemas.openxmlformats.org/officeDocument/2006/relationships/image" Target="../media/image119.svg"/><Relationship Id="rId12" Type="http://schemas.openxmlformats.org/officeDocument/2006/relationships/image" Target="../media/image124.png"/><Relationship Id="rId2" Type="http://schemas.openxmlformats.org/officeDocument/2006/relationships/notesSlide" Target="../notesSlides/notesSlide23.xml"/><Relationship Id="rId1" Type="http://schemas.openxmlformats.org/officeDocument/2006/relationships/slideLayout" Target="../slideLayouts/slideLayout151.xml"/><Relationship Id="rId6" Type="http://schemas.openxmlformats.org/officeDocument/2006/relationships/image" Target="../media/image118.png"/><Relationship Id="rId11" Type="http://schemas.openxmlformats.org/officeDocument/2006/relationships/image" Target="../media/image123.svg"/><Relationship Id="rId5" Type="http://schemas.openxmlformats.org/officeDocument/2006/relationships/image" Target="../media/image117.svg"/><Relationship Id="rId15" Type="http://schemas.openxmlformats.org/officeDocument/2006/relationships/image" Target="../media/image127.svg"/><Relationship Id="rId10" Type="http://schemas.openxmlformats.org/officeDocument/2006/relationships/image" Target="../media/image122.png"/><Relationship Id="rId4" Type="http://schemas.openxmlformats.org/officeDocument/2006/relationships/image" Target="../media/image116.png"/><Relationship Id="rId9" Type="http://schemas.openxmlformats.org/officeDocument/2006/relationships/image" Target="../media/image121.svg"/><Relationship Id="rId14" Type="http://schemas.openxmlformats.org/officeDocument/2006/relationships/image" Target="../media/image126.png"/></Relationships>
</file>

<file path=ppt/slides/_rels/slide29.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notesSlide" Target="../notesSlides/notesSlide24.xml"/><Relationship Id="rId1" Type="http://schemas.openxmlformats.org/officeDocument/2006/relationships/slideLayout" Target="../slideLayouts/slideLayout143.xml"/></Relationships>
</file>

<file path=ppt/slides/_rels/slide30.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notesSlide" Target="../notesSlides/notesSlide25.xml"/><Relationship Id="rId1" Type="http://schemas.openxmlformats.org/officeDocument/2006/relationships/slideLayout" Target="../slideLayouts/slideLayout143.xml"/></Relationships>
</file>

<file path=ppt/slides/_rels/slide31.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notesSlide" Target="../notesSlides/notesSlide26.xml"/><Relationship Id="rId1" Type="http://schemas.openxmlformats.org/officeDocument/2006/relationships/slideLayout" Target="../slideLayouts/slideLayout14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833796" y="1843951"/>
            <a:ext cx="9877747" cy="3170099"/>
          </a:xfrm>
        </p:spPr>
        <p:txBody>
          <a:bodyPr/>
          <a:lstStyle/>
          <a:p>
            <a:pPr marL="0" indent="0">
              <a:buNone/>
            </a:pPr>
            <a:r>
              <a:rPr lang="en-US" b="1" dirty="0">
                <a:latin typeface="Kaspersky Sans" panose="020B0503050101040103" pitchFamily="34" charset="0"/>
                <a:cs typeface="Arial" panose="020B0604020202020204" pitchFamily="34" charset="0"/>
              </a:rPr>
              <a:t>How to boost security with Microsoft Sentinel powered by Kaspersky Threat Data Feeds</a:t>
            </a:r>
          </a:p>
        </p:txBody>
      </p:sp>
      <p:sp>
        <p:nvSpPr>
          <p:cNvPr id="3" name="Text Placeholder 2"/>
          <p:cNvSpPr>
            <a:spLocks noGrp="1"/>
          </p:cNvSpPr>
          <p:nvPr>
            <p:ph type="body" sz="quarter" idx="11"/>
          </p:nvPr>
        </p:nvSpPr>
        <p:spPr>
          <a:xfrm>
            <a:off x="833796" y="5826642"/>
            <a:ext cx="10440000" cy="456282"/>
          </a:xfrm>
        </p:spPr>
        <p:txBody>
          <a:bodyPr>
            <a:normAutofit/>
          </a:bodyPr>
          <a:lstStyle/>
          <a:p>
            <a:pPr marL="0" indent="0">
              <a:buNone/>
            </a:pPr>
            <a:r>
              <a:rPr lang="en-US" sz="2000" dirty="0">
                <a:latin typeface="Kaspersky Sans" panose="020B0503050101040103" pitchFamily="34" charset="0"/>
              </a:rPr>
              <a:t>Michal Lukas, Head of Presales, Eastern Europe</a:t>
            </a:r>
          </a:p>
        </p:txBody>
      </p:sp>
    </p:spTree>
    <p:extLst>
      <p:ext uri="{BB962C8B-B14F-4D97-AF65-F5344CB8AC3E}">
        <p14:creationId xmlns:p14="http://schemas.microsoft.com/office/powerpoint/2010/main" val="30202257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a:xfrm>
            <a:off x="937906" y="613458"/>
            <a:ext cx="4091233" cy="6244542"/>
          </a:xfrm>
        </p:spPr>
        <p:txBody>
          <a:bodyPr>
            <a:normAutofit/>
          </a:bodyPr>
          <a:lstStyle/>
          <a:p>
            <a:pPr algn="ctr"/>
            <a:endParaRPr lang="en-US" sz="5400" b="1" dirty="0"/>
          </a:p>
          <a:p>
            <a:pPr algn="ctr"/>
            <a:r>
              <a:rPr lang="en-US" sz="5400" b="1" dirty="0">
                <a:latin typeface="Kaspersky Sans" panose="020B0503050101040103" pitchFamily="34" charset="0"/>
              </a:rPr>
              <a:t>Threat</a:t>
            </a:r>
          </a:p>
          <a:p>
            <a:pPr algn="ctr"/>
            <a:r>
              <a:rPr lang="en-US" sz="5400" b="1" dirty="0">
                <a:latin typeface="Kaspersky Sans" panose="020B0503050101040103" pitchFamily="34" charset="0"/>
              </a:rPr>
              <a:t>Data</a:t>
            </a:r>
          </a:p>
          <a:p>
            <a:pPr algn="ctr"/>
            <a:r>
              <a:rPr lang="en-US" sz="5400" b="1" dirty="0">
                <a:latin typeface="Kaspersky Sans" panose="020B0503050101040103" pitchFamily="34" charset="0"/>
              </a:rPr>
              <a:t>Feeds</a:t>
            </a:r>
          </a:p>
        </p:txBody>
      </p:sp>
      <p:pic>
        <p:nvPicPr>
          <p:cNvPr id="4" name="Picture Placeholder 3"/>
          <p:cNvPicPr>
            <a:picLocks noGrp="1" noChangeAspect="1"/>
          </p:cNvPicPr>
          <p:nvPr>
            <p:ph type="pic" sz="quarter" idx="12"/>
          </p:nvPr>
        </p:nvPicPr>
        <p:blipFill>
          <a:blip r:embed="rId2" cstate="print">
            <a:extLst>
              <a:ext uri="{28A0092B-C50C-407E-A947-70E740481C1C}">
                <a14:useLocalDpi xmlns:a14="http://schemas.microsoft.com/office/drawing/2010/main" val="0"/>
              </a:ext>
            </a:extLst>
          </a:blip>
          <a:srcRect l="5648" r="5648"/>
          <a:stretch>
            <a:fillRect/>
          </a:stretch>
        </p:blipFill>
        <p:spPr/>
      </p:pic>
      <p:sp>
        <p:nvSpPr>
          <p:cNvPr id="3" name="TextBox 2"/>
          <p:cNvSpPr txBox="1"/>
          <p:nvPr/>
        </p:nvSpPr>
        <p:spPr>
          <a:xfrm>
            <a:off x="2403835" y="443059"/>
            <a:ext cx="2036190" cy="2646878"/>
          </a:xfrm>
          <a:prstGeom prst="rect">
            <a:avLst/>
          </a:prstGeom>
          <a:noFill/>
        </p:spPr>
        <p:txBody>
          <a:bodyPr wrap="square" rtlCol="0">
            <a:spAutoFit/>
          </a:bodyPr>
          <a:lstStyle/>
          <a:p>
            <a:r>
              <a:rPr lang="en-US" sz="16600" dirty="0">
                <a:solidFill>
                  <a:schemeClr val="bg1">
                    <a:alpha val="21000"/>
                  </a:schemeClr>
                </a:solidFill>
                <a:latin typeface="Kaspersky Regular" panose="020B0604020202020204" charset="0"/>
              </a:rPr>
              <a:t>?</a:t>
            </a:r>
          </a:p>
        </p:txBody>
      </p:sp>
    </p:spTree>
    <p:extLst>
      <p:ext uri="{BB962C8B-B14F-4D97-AF65-F5344CB8AC3E}">
        <p14:creationId xmlns:p14="http://schemas.microsoft.com/office/powerpoint/2010/main" val="273292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0" name="Picture 1">
            <a:extLst>
              <a:ext uri="{FF2B5EF4-FFF2-40B4-BE49-F238E27FC236}">
                <a16:creationId xmlns:a16="http://schemas.microsoft.com/office/drawing/2014/main" id="{2AED813B-E7D8-204F-A916-E51CB48F7EF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0296" y="202160"/>
            <a:ext cx="1130376" cy="1290336"/>
          </a:xfrm>
          <a:prstGeom prst="rect">
            <a:avLst/>
          </a:prstGeom>
        </p:spPr>
      </p:pic>
      <p:sp>
        <p:nvSpPr>
          <p:cNvPr id="172" name="Title 1">
            <a:extLst>
              <a:ext uri="{FF2B5EF4-FFF2-40B4-BE49-F238E27FC236}">
                <a16:creationId xmlns:a16="http://schemas.microsoft.com/office/drawing/2014/main" id="{37EA0E01-52F1-804E-A7F5-74D59B9472D1}"/>
              </a:ext>
            </a:extLst>
          </p:cNvPr>
          <p:cNvSpPr txBox="1">
            <a:spLocks/>
          </p:cNvSpPr>
          <p:nvPr/>
        </p:nvSpPr>
        <p:spPr>
          <a:xfrm>
            <a:off x="1757238" y="296864"/>
            <a:ext cx="9644932" cy="1197982"/>
          </a:xfrm>
          <a:prstGeom prst="rect">
            <a:avLst/>
          </a:prstGeom>
        </p:spPr>
        <p:txBody>
          <a:bodyPr>
            <a:normAutofit/>
          </a:bodyPr>
          <a:lstStyle>
            <a:lvl1pPr algn="l" defTabSz="914400" rtl="0" eaLnBrk="1" latinLnBrk="0" hangingPunct="1">
              <a:lnSpc>
                <a:spcPct val="90000"/>
              </a:lnSpc>
              <a:spcBef>
                <a:spcPct val="0"/>
              </a:spcBef>
              <a:buNone/>
              <a:defRPr sz="4400" b="1" i="0" kern="1200">
                <a:solidFill>
                  <a:schemeClr val="tx1"/>
                </a:solidFill>
                <a:latin typeface="+mj-lt"/>
                <a:ea typeface="+mj-ea"/>
                <a:cs typeface="+mj-cs"/>
              </a:defRPr>
            </a:lvl1pPr>
          </a:lstStyle>
          <a:p>
            <a:r>
              <a:rPr lang="en-US" sz="4000" dirty="0">
                <a:latin typeface="Kaspersky Sans" panose="020B0503050101040103" pitchFamily="34" charset="0"/>
              </a:rPr>
              <a:t>Kaspersky </a:t>
            </a:r>
            <a:br>
              <a:rPr lang="en-US" sz="4000" dirty="0">
                <a:latin typeface="Kaspersky Sans" panose="020B0503050101040103" pitchFamily="34" charset="0"/>
              </a:rPr>
            </a:br>
            <a:r>
              <a:rPr lang="en-US" sz="4000" dirty="0">
                <a:latin typeface="Kaspersky Sans" panose="020B0503050101040103" pitchFamily="34" charset="0"/>
              </a:rPr>
              <a:t>Threat Data Feeds</a:t>
            </a:r>
            <a:endParaRPr lang="ru-RU" sz="4000" dirty="0"/>
          </a:p>
        </p:txBody>
      </p:sp>
      <p:pic>
        <p:nvPicPr>
          <p:cNvPr id="3" name="Picture 2">
            <a:extLst>
              <a:ext uri="{FF2B5EF4-FFF2-40B4-BE49-F238E27FC236}">
                <a16:creationId xmlns:a16="http://schemas.microsoft.com/office/drawing/2014/main" id="{75E1F08A-3F6C-9F4B-AAC6-F47310D13FF8}"/>
              </a:ext>
            </a:extLst>
          </p:cNvPr>
          <p:cNvPicPr>
            <a:picLocks noChangeAspect="1"/>
          </p:cNvPicPr>
          <p:nvPr/>
        </p:nvPicPr>
        <p:blipFill>
          <a:blip r:embed="rId4"/>
          <a:stretch>
            <a:fillRect/>
          </a:stretch>
        </p:blipFill>
        <p:spPr>
          <a:xfrm>
            <a:off x="6669741" y="296883"/>
            <a:ext cx="4515939" cy="6264253"/>
          </a:xfrm>
          <a:prstGeom prst="rect">
            <a:avLst/>
          </a:prstGeom>
        </p:spPr>
      </p:pic>
      <p:sp>
        <p:nvSpPr>
          <p:cNvPr id="4" name="Rectangle 3">
            <a:extLst>
              <a:ext uri="{FF2B5EF4-FFF2-40B4-BE49-F238E27FC236}">
                <a16:creationId xmlns:a16="http://schemas.microsoft.com/office/drawing/2014/main" id="{C0904880-A174-104D-8E18-4B7CF559AF30}"/>
              </a:ext>
            </a:extLst>
          </p:cNvPr>
          <p:cNvSpPr/>
          <p:nvPr/>
        </p:nvSpPr>
        <p:spPr>
          <a:xfrm>
            <a:off x="8032376" y="1873625"/>
            <a:ext cx="1846730" cy="672352"/>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Z"/>
          </a:p>
        </p:txBody>
      </p:sp>
      <p:pic>
        <p:nvPicPr>
          <p:cNvPr id="8194" name="Picture 2">
            <a:extLst>
              <a:ext uri="{FF2B5EF4-FFF2-40B4-BE49-F238E27FC236}">
                <a16:creationId xmlns:a16="http://schemas.microsoft.com/office/drawing/2014/main" id="{3D25F631-E2D3-3101-77DF-5343CF7B0E1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91A2CD4F-55D6-BB1C-9D72-C0CCCCBA56C0}"/>
              </a:ext>
            </a:extLst>
          </p:cNvPr>
          <p:cNvSpPr/>
          <p:nvPr/>
        </p:nvSpPr>
        <p:spPr>
          <a:xfrm>
            <a:off x="5043384" y="1791710"/>
            <a:ext cx="1846730" cy="672352"/>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Z"/>
          </a:p>
        </p:txBody>
      </p:sp>
    </p:spTree>
    <p:extLst>
      <p:ext uri="{BB962C8B-B14F-4D97-AF65-F5344CB8AC3E}">
        <p14:creationId xmlns:p14="http://schemas.microsoft.com/office/powerpoint/2010/main" val="282293839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1"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6" name="Straight Connector 53"/>
          <p:cNvCxnSpPr/>
          <p:nvPr/>
        </p:nvCxnSpPr>
        <p:spPr>
          <a:xfrm flipH="1">
            <a:off x="3567695" y="5508399"/>
            <a:ext cx="3183488" cy="0"/>
          </a:xfrm>
          <a:prstGeom prst="line">
            <a:avLst/>
          </a:prstGeom>
          <a:noFill/>
          <a:ln w="6350" cap="flat" cmpd="sng" algn="ctr">
            <a:solidFill>
              <a:srgbClr val="00AAD2"/>
            </a:solidFill>
            <a:prstDash val="solid"/>
            <a:miter lim="800000"/>
          </a:ln>
          <a:effectLst/>
        </p:spPr>
      </p:cxnSp>
      <p:sp>
        <p:nvSpPr>
          <p:cNvPr id="78" name="Rectangle 77"/>
          <p:cNvSpPr/>
          <p:nvPr/>
        </p:nvSpPr>
        <p:spPr>
          <a:xfrm>
            <a:off x="6558120" y="5327978"/>
            <a:ext cx="365966" cy="3666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6" name="Picture 18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93598" y="5254368"/>
            <a:ext cx="499230" cy="499230"/>
          </a:xfrm>
          <a:prstGeom prst="rect">
            <a:avLst/>
          </a:prstGeom>
        </p:spPr>
      </p:pic>
      <p:pic>
        <p:nvPicPr>
          <p:cNvPr id="104" name="Picture 10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09843" y="5485193"/>
            <a:ext cx="744466" cy="775484"/>
          </a:xfrm>
          <a:prstGeom prst="rect">
            <a:avLst/>
          </a:prstGeom>
        </p:spPr>
      </p:pic>
      <p:pic>
        <p:nvPicPr>
          <p:cNvPr id="29" name="Picture 2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67887" y="1248940"/>
            <a:ext cx="1173150" cy="1173150"/>
          </a:xfrm>
          <a:prstGeom prst="rect">
            <a:avLst/>
          </a:prstGeom>
        </p:spPr>
      </p:pic>
      <p:pic>
        <p:nvPicPr>
          <p:cNvPr id="189" name="Picture 18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629945" y="5496932"/>
            <a:ext cx="743923" cy="743923"/>
          </a:xfrm>
          <a:prstGeom prst="rect">
            <a:avLst/>
          </a:prstGeom>
        </p:spPr>
      </p:pic>
      <p:pic>
        <p:nvPicPr>
          <p:cNvPr id="182" name="Picture 18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91380" y="2486444"/>
            <a:ext cx="775014" cy="807305"/>
          </a:xfrm>
          <a:prstGeom prst="rect">
            <a:avLst/>
          </a:prstGeom>
        </p:spPr>
      </p:pic>
      <p:pic>
        <p:nvPicPr>
          <p:cNvPr id="5" name="Pictur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039059" y="4850528"/>
            <a:ext cx="580569" cy="580569"/>
          </a:xfrm>
          <a:prstGeom prst="rect">
            <a:avLst/>
          </a:prstGeom>
        </p:spPr>
      </p:pic>
      <p:pic>
        <p:nvPicPr>
          <p:cNvPr id="4" name="Picture 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210897" y="4805430"/>
            <a:ext cx="744256" cy="744256"/>
          </a:xfrm>
          <a:prstGeom prst="rect">
            <a:avLst/>
          </a:prstGeom>
        </p:spPr>
      </p:pic>
      <p:pic>
        <p:nvPicPr>
          <p:cNvPr id="101" name="Picture 7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428853" y="2555225"/>
            <a:ext cx="340941" cy="414000"/>
          </a:xfrm>
          <a:prstGeom prst="rect">
            <a:avLst/>
          </a:prstGeom>
        </p:spPr>
      </p:pic>
      <p:pic>
        <p:nvPicPr>
          <p:cNvPr id="102" name="Picture 7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30162" y="2609825"/>
            <a:ext cx="340941" cy="414000"/>
          </a:xfrm>
          <a:prstGeom prst="rect">
            <a:avLst/>
          </a:prstGeom>
        </p:spPr>
      </p:pic>
      <p:sp>
        <p:nvSpPr>
          <p:cNvPr id="113" name="TextBox 112"/>
          <p:cNvSpPr txBox="1"/>
          <p:nvPr/>
        </p:nvSpPr>
        <p:spPr>
          <a:xfrm>
            <a:off x="6421724" y="1720240"/>
            <a:ext cx="655949" cy="246221"/>
          </a:xfrm>
          <a:prstGeom prst="rect">
            <a:avLst/>
          </a:prstGeom>
          <a:noFill/>
        </p:spPr>
        <p:txBody>
          <a:bodyPr wrap="none" rtlCol="0">
            <a:spAutoFit/>
          </a:bodyPr>
          <a:lstStyle/>
          <a:p>
            <a:r>
              <a:rPr lang="cs-CZ" sz="1000" b="1" dirty="0">
                <a:latin typeface="Kaspersky Sans Light" panose="020B0303050101040103" pitchFamily="34" charset="0"/>
                <a:cs typeface="Arial" panose="020B0604020202020204" pitchFamily="34" charset="0"/>
              </a:rPr>
              <a:t>Internet</a:t>
            </a:r>
            <a:endParaRPr lang="en-GB" sz="1400" b="1" dirty="0">
              <a:latin typeface="Kaspersky Sans Light" panose="020B0303050101040103" pitchFamily="34" charset="0"/>
              <a:cs typeface="Arial" panose="020B0604020202020204" pitchFamily="34" charset="0"/>
            </a:endParaRPr>
          </a:p>
        </p:txBody>
      </p:sp>
      <p:cxnSp>
        <p:nvCxnSpPr>
          <p:cNvPr id="123" name="Straight Connector 51"/>
          <p:cNvCxnSpPr/>
          <p:nvPr/>
        </p:nvCxnSpPr>
        <p:spPr>
          <a:xfrm>
            <a:off x="6754462" y="2339510"/>
            <a:ext cx="0" cy="2988468"/>
          </a:xfrm>
          <a:prstGeom prst="line">
            <a:avLst/>
          </a:prstGeom>
          <a:noFill/>
          <a:ln w="6350" cap="flat" cmpd="sng" algn="ctr">
            <a:solidFill>
              <a:srgbClr val="00AAD2"/>
            </a:solidFill>
            <a:prstDash val="solid"/>
            <a:miter lim="800000"/>
          </a:ln>
          <a:effectLst/>
        </p:spPr>
      </p:cxnSp>
      <p:cxnSp>
        <p:nvCxnSpPr>
          <p:cNvPr id="127" name="Straight Connector 55"/>
          <p:cNvCxnSpPr/>
          <p:nvPr/>
        </p:nvCxnSpPr>
        <p:spPr>
          <a:xfrm>
            <a:off x="4331855" y="5421299"/>
            <a:ext cx="0" cy="87446"/>
          </a:xfrm>
          <a:prstGeom prst="line">
            <a:avLst/>
          </a:prstGeom>
          <a:noFill/>
          <a:ln w="6350" cap="flat" cmpd="sng" algn="ctr">
            <a:solidFill>
              <a:srgbClr val="00AAD2"/>
            </a:solidFill>
            <a:prstDash val="solid"/>
            <a:miter lim="800000"/>
          </a:ln>
          <a:effectLst/>
        </p:spPr>
      </p:cxnSp>
      <p:cxnSp>
        <p:nvCxnSpPr>
          <p:cNvPr id="128" name="Straight Connector 57"/>
          <p:cNvCxnSpPr/>
          <p:nvPr/>
        </p:nvCxnSpPr>
        <p:spPr>
          <a:xfrm>
            <a:off x="3571251" y="5421299"/>
            <a:ext cx="0" cy="87152"/>
          </a:xfrm>
          <a:prstGeom prst="line">
            <a:avLst/>
          </a:prstGeom>
          <a:noFill/>
          <a:ln w="6350" cap="flat" cmpd="sng" algn="ctr">
            <a:solidFill>
              <a:srgbClr val="00AAD2"/>
            </a:solidFill>
            <a:prstDash val="solid"/>
            <a:miter lim="800000"/>
          </a:ln>
          <a:effectLst/>
        </p:spPr>
      </p:cxnSp>
      <p:cxnSp>
        <p:nvCxnSpPr>
          <p:cNvPr id="129" name="Straight Connector 59"/>
          <p:cNvCxnSpPr/>
          <p:nvPr/>
        </p:nvCxnSpPr>
        <p:spPr>
          <a:xfrm>
            <a:off x="5204094" y="5419882"/>
            <a:ext cx="1" cy="87399"/>
          </a:xfrm>
          <a:prstGeom prst="line">
            <a:avLst/>
          </a:prstGeom>
          <a:noFill/>
          <a:ln w="6350" cap="flat" cmpd="sng" algn="ctr">
            <a:solidFill>
              <a:srgbClr val="00AAD2"/>
            </a:solidFill>
            <a:prstDash val="solid"/>
            <a:miter lim="800000"/>
          </a:ln>
          <a:effectLst/>
        </p:spPr>
      </p:cxnSp>
      <p:cxnSp>
        <p:nvCxnSpPr>
          <p:cNvPr id="132" name="Straight Connector 65"/>
          <p:cNvCxnSpPr/>
          <p:nvPr/>
        </p:nvCxnSpPr>
        <p:spPr>
          <a:xfrm flipH="1">
            <a:off x="3567695" y="3215184"/>
            <a:ext cx="3188230" cy="17"/>
          </a:xfrm>
          <a:prstGeom prst="line">
            <a:avLst/>
          </a:prstGeom>
          <a:noFill/>
          <a:ln w="6350" cap="flat" cmpd="sng" algn="ctr">
            <a:solidFill>
              <a:srgbClr val="00AAD2"/>
            </a:solidFill>
            <a:prstDash val="solid"/>
            <a:miter lim="800000"/>
          </a:ln>
          <a:effectLst/>
        </p:spPr>
      </p:cxnSp>
      <p:cxnSp>
        <p:nvCxnSpPr>
          <p:cNvPr id="134" name="Straight Connector 73"/>
          <p:cNvCxnSpPr/>
          <p:nvPr/>
        </p:nvCxnSpPr>
        <p:spPr>
          <a:xfrm flipV="1">
            <a:off x="3567693" y="3099228"/>
            <a:ext cx="1" cy="115973"/>
          </a:xfrm>
          <a:prstGeom prst="line">
            <a:avLst/>
          </a:prstGeom>
          <a:noFill/>
          <a:ln w="6350" cap="flat" cmpd="sng" algn="ctr">
            <a:solidFill>
              <a:srgbClr val="00AAD2"/>
            </a:solidFill>
            <a:prstDash val="solid"/>
            <a:miter lim="800000"/>
          </a:ln>
          <a:effectLst/>
        </p:spPr>
      </p:cxnSp>
      <p:pic>
        <p:nvPicPr>
          <p:cNvPr id="135" name="Picture 7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055255" y="2685228"/>
            <a:ext cx="340941" cy="414000"/>
          </a:xfrm>
          <a:prstGeom prst="rect">
            <a:avLst/>
          </a:prstGeom>
        </p:spPr>
      </p:pic>
      <p:cxnSp>
        <p:nvCxnSpPr>
          <p:cNvPr id="136" name="Straight Connector 81"/>
          <p:cNvCxnSpPr>
            <a:stCxn id="135" idx="2"/>
          </p:cNvCxnSpPr>
          <p:nvPr/>
        </p:nvCxnSpPr>
        <p:spPr>
          <a:xfrm flipH="1">
            <a:off x="5225725" y="3099228"/>
            <a:ext cx="1" cy="115973"/>
          </a:xfrm>
          <a:prstGeom prst="line">
            <a:avLst/>
          </a:prstGeom>
          <a:noFill/>
          <a:ln w="6350" cap="flat" cmpd="sng" algn="ctr">
            <a:solidFill>
              <a:srgbClr val="00AAD2"/>
            </a:solidFill>
            <a:prstDash val="solid"/>
            <a:miter lim="800000"/>
          </a:ln>
          <a:effectLst/>
        </p:spPr>
      </p:cxnSp>
      <p:sp>
        <p:nvSpPr>
          <p:cNvPr id="137" name="TextBox 136"/>
          <p:cNvSpPr txBox="1"/>
          <p:nvPr/>
        </p:nvSpPr>
        <p:spPr>
          <a:xfrm>
            <a:off x="941338" y="2432612"/>
            <a:ext cx="1143262" cy="276999"/>
          </a:xfrm>
          <a:prstGeom prst="rect">
            <a:avLst/>
          </a:prstGeom>
          <a:noFill/>
        </p:spPr>
        <p:txBody>
          <a:bodyPr wrap="none" rtlCol="0">
            <a:spAutoFit/>
          </a:bodyPr>
          <a:lstStyle/>
          <a:p>
            <a:r>
              <a:rPr lang="en-GB" sz="1200" b="1" dirty="0">
                <a:solidFill>
                  <a:schemeClr val="bg1">
                    <a:lumMod val="65000"/>
                  </a:schemeClr>
                </a:solidFill>
                <a:latin typeface="Kaspersky Sans Light" panose="020B0303050101040103" pitchFamily="34" charset="0"/>
                <a:cs typeface="Arial" panose="020B0604020202020204" pitchFamily="34" charset="0"/>
              </a:rPr>
              <a:t>DMZ Network</a:t>
            </a:r>
            <a:endParaRPr lang="en-GB" b="1" dirty="0">
              <a:solidFill>
                <a:schemeClr val="bg1">
                  <a:lumMod val="65000"/>
                </a:schemeClr>
              </a:solidFill>
              <a:latin typeface="Kaspersky Sans Light" panose="020B0303050101040103" pitchFamily="34" charset="0"/>
              <a:cs typeface="Arial" panose="020B0604020202020204" pitchFamily="34" charset="0"/>
            </a:endParaRPr>
          </a:p>
        </p:txBody>
      </p:sp>
      <p:sp>
        <p:nvSpPr>
          <p:cNvPr id="138" name="TextBox 137"/>
          <p:cNvSpPr txBox="1"/>
          <p:nvPr/>
        </p:nvSpPr>
        <p:spPr>
          <a:xfrm>
            <a:off x="931751" y="4527092"/>
            <a:ext cx="1350050" cy="276999"/>
          </a:xfrm>
          <a:prstGeom prst="rect">
            <a:avLst/>
          </a:prstGeom>
          <a:noFill/>
        </p:spPr>
        <p:txBody>
          <a:bodyPr wrap="none" rtlCol="0">
            <a:spAutoFit/>
          </a:bodyPr>
          <a:lstStyle/>
          <a:p>
            <a:r>
              <a:rPr lang="en-GB" sz="1200" b="1" dirty="0">
                <a:solidFill>
                  <a:schemeClr val="bg1">
                    <a:lumMod val="65000"/>
                  </a:schemeClr>
                </a:solidFill>
                <a:latin typeface="Kaspersky Sans Light" panose="020B0303050101040103" pitchFamily="34" charset="0"/>
                <a:cs typeface="Arial" panose="020B0604020202020204" pitchFamily="34" charset="0"/>
              </a:rPr>
              <a:t>Internal Network</a:t>
            </a:r>
            <a:endParaRPr lang="en-GB" b="1" dirty="0">
              <a:solidFill>
                <a:schemeClr val="bg1">
                  <a:lumMod val="65000"/>
                </a:schemeClr>
              </a:solidFill>
              <a:latin typeface="Kaspersky Sans Light" panose="020B0303050101040103" pitchFamily="34" charset="0"/>
              <a:cs typeface="Arial" panose="020B0604020202020204" pitchFamily="34" charset="0"/>
            </a:endParaRPr>
          </a:p>
        </p:txBody>
      </p:sp>
      <p:sp>
        <p:nvSpPr>
          <p:cNvPr id="161" name="TextBox 160"/>
          <p:cNvSpPr txBox="1"/>
          <p:nvPr/>
        </p:nvSpPr>
        <p:spPr>
          <a:xfrm>
            <a:off x="6865109" y="2488178"/>
            <a:ext cx="1409360" cy="646331"/>
          </a:xfrm>
          <a:prstGeom prst="rect">
            <a:avLst/>
          </a:prstGeom>
          <a:noFill/>
        </p:spPr>
        <p:txBody>
          <a:bodyPr wrap="none" rtlCol="0">
            <a:spAutoFit/>
          </a:bodyPr>
          <a:lstStyle/>
          <a:p>
            <a:r>
              <a:rPr lang="en-GB" sz="1200" dirty="0">
                <a:solidFill>
                  <a:srgbClr val="FF0000"/>
                </a:solidFill>
                <a:latin typeface="Kaspersky Sans Light" panose="020B0303050101040103" pitchFamily="34" charset="0"/>
                <a:cs typeface="Arial" panose="020B0604020202020204" pitchFamily="34" charset="0"/>
              </a:rPr>
              <a:t>Miss configuration</a:t>
            </a:r>
          </a:p>
          <a:p>
            <a:r>
              <a:rPr lang="en-GB" sz="1200" dirty="0">
                <a:solidFill>
                  <a:srgbClr val="FF0000"/>
                </a:solidFill>
                <a:latin typeface="Kaspersky Sans Light" panose="020B0303050101040103" pitchFamily="34" charset="0"/>
                <a:cs typeface="Arial" panose="020B0604020202020204" pitchFamily="34" charset="0"/>
              </a:rPr>
              <a:t>or exclusions on</a:t>
            </a:r>
          </a:p>
          <a:p>
            <a:r>
              <a:rPr lang="en-GB" sz="1200" dirty="0">
                <a:solidFill>
                  <a:srgbClr val="FF0000"/>
                </a:solidFill>
                <a:latin typeface="Kaspersky Sans Light" panose="020B0303050101040103" pitchFamily="34" charset="0"/>
                <a:cs typeface="Arial" panose="020B0604020202020204" pitchFamily="34" charset="0"/>
              </a:rPr>
              <a:t>perimeter</a:t>
            </a:r>
            <a:endParaRPr lang="en-GB" dirty="0">
              <a:solidFill>
                <a:srgbClr val="FF0000"/>
              </a:solidFill>
              <a:latin typeface="Kaspersky Sans Light" panose="020B0303050101040103" pitchFamily="34" charset="0"/>
              <a:cs typeface="Arial" panose="020B0604020202020204" pitchFamily="34" charset="0"/>
            </a:endParaRPr>
          </a:p>
        </p:txBody>
      </p:sp>
      <p:cxnSp>
        <p:nvCxnSpPr>
          <p:cNvPr id="174" name="Straight Connector 82"/>
          <p:cNvCxnSpPr/>
          <p:nvPr/>
        </p:nvCxnSpPr>
        <p:spPr>
          <a:xfrm>
            <a:off x="941338" y="2412542"/>
            <a:ext cx="8345537" cy="0"/>
          </a:xfrm>
          <a:prstGeom prst="line">
            <a:avLst/>
          </a:prstGeom>
          <a:noFill/>
          <a:ln w="6350" cap="flat" cmpd="sng" algn="ctr">
            <a:solidFill>
              <a:srgbClr val="00BCA1"/>
            </a:solidFill>
            <a:prstDash val="sysDash"/>
            <a:miter lim="800000"/>
          </a:ln>
          <a:effectLst/>
        </p:spPr>
      </p:cxnSp>
      <p:cxnSp>
        <p:nvCxnSpPr>
          <p:cNvPr id="176" name="Straight Connector 100"/>
          <p:cNvCxnSpPr/>
          <p:nvPr/>
        </p:nvCxnSpPr>
        <p:spPr>
          <a:xfrm>
            <a:off x="941338" y="4498517"/>
            <a:ext cx="8345537" cy="0"/>
          </a:xfrm>
          <a:prstGeom prst="line">
            <a:avLst/>
          </a:prstGeom>
          <a:noFill/>
          <a:ln w="6350" cap="flat" cmpd="sng" algn="ctr">
            <a:solidFill>
              <a:srgbClr val="00BCA1"/>
            </a:solidFill>
            <a:prstDash val="sysDash"/>
            <a:miter lim="800000"/>
          </a:ln>
          <a:effectLst/>
        </p:spPr>
      </p:cxnSp>
      <p:cxnSp>
        <p:nvCxnSpPr>
          <p:cNvPr id="178" name="Straight Connector 104"/>
          <p:cNvCxnSpPr/>
          <p:nvPr/>
        </p:nvCxnSpPr>
        <p:spPr>
          <a:xfrm>
            <a:off x="941337" y="6527342"/>
            <a:ext cx="8345538" cy="0"/>
          </a:xfrm>
          <a:prstGeom prst="line">
            <a:avLst/>
          </a:prstGeom>
          <a:noFill/>
          <a:ln w="6350" cap="flat" cmpd="sng" algn="ctr">
            <a:solidFill>
              <a:srgbClr val="00BCA1"/>
            </a:solidFill>
            <a:prstDash val="sysDash"/>
            <a:miter lim="800000"/>
          </a:ln>
          <a:effectLst/>
        </p:spPr>
      </p:cxnSp>
      <p:sp>
        <p:nvSpPr>
          <p:cNvPr id="179" name="TextBox 178"/>
          <p:cNvSpPr txBox="1"/>
          <p:nvPr/>
        </p:nvSpPr>
        <p:spPr>
          <a:xfrm>
            <a:off x="3329507" y="5014378"/>
            <a:ext cx="502061" cy="246221"/>
          </a:xfrm>
          <a:prstGeom prst="rect">
            <a:avLst/>
          </a:prstGeom>
          <a:noFill/>
        </p:spPr>
        <p:txBody>
          <a:bodyPr wrap="none" rtlCol="0">
            <a:spAutoFit/>
          </a:bodyPr>
          <a:lstStyle/>
          <a:p>
            <a:r>
              <a:rPr lang="en-GB" sz="1000" b="1" dirty="0">
                <a:latin typeface="Kaspersky Sans" panose="020B0503050101040103" pitchFamily="34" charset="0"/>
                <a:cs typeface="Arial" panose="020B0604020202020204" pitchFamily="34" charset="0"/>
              </a:rPr>
              <a:t>SIEM</a:t>
            </a:r>
            <a:endParaRPr lang="en-GB" sz="2400" b="1" dirty="0">
              <a:latin typeface="Kaspersky Sans" panose="020B0503050101040103" pitchFamily="34" charset="0"/>
              <a:cs typeface="Arial" panose="020B0604020202020204" pitchFamily="34" charset="0"/>
            </a:endParaRPr>
          </a:p>
        </p:txBody>
      </p:sp>
      <p:pic>
        <p:nvPicPr>
          <p:cNvPr id="30" name="Picture 29"/>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966466" y="4888024"/>
            <a:ext cx="565601" cy="565601"/>
          </a:xfrm>
          <a:prstGeom prst="rect">
            <a:avLst/>
          </a:prstGeom>
        </p:spPr>
      </p:pic>
      <p:pic>
        <p:nvPicPr>
          <p:cNvPr id="184" name="Picture 183"/>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324529" y="3530349"/>
            <a:ext cx="584759" cy="584759"/>
          </a:xfrm>
          <a:prstGeom prst="rect">
            <a:avLst/>
          </a:prstGeom>
        </p:spPr>
      </p:pic>
      <p:cxnSp>
        <p:nvCxnSpPr>
          <p:cNvPr id="95" name="Straight Connector 65"/>
          <p:cNvCxnSpPr/>
          <p:nvPr/>
        </p:nvCxnSpPr>
        <p:spPr>
          <a:xfrm flipH="1">
            <a:off x="3566842" y="4198170"/>
            <a:ext cx="3188230" cy="17"/>
          </a:xfrm>
          <a:prstGeom prst="line">
            <a:avLst/>
          </a:prstGeom>
          <a:noFill/>
          <a:ln w="6350" cap="flat" cmpd="sng" algn="ctr">
            <a:solidFill>
              <a:srgbClr val="00AAD2"/>
            </a:solidFill>
            <a:prstDash val="solid"/>
            <a:miter lim="800000"/>
          </a:ln>
          <a:effectLst/>
        </p:spPr>
      </p:cxnSp>
      <p:cxnSp>
        <p:nvCxnSpPr>
          <p:cNvPr id="96" name="Straight Connector 73"/>
          <p:cNvCxnSpPr/>
          <p:nvPr/>
        </p:nvCxnSpPr>
        <p:spPr>
          <a:xfrm flipV="1">
            <a:off x="3569250" y="4083274"/>
            <a:ext cx="1" cy="115973"/>
          </a:xfrm>
          <a:prstGeom prst="line">
            <a:avLst/>
          </a:prstGeom>
          <a:noFill/>
          <a:ln w="6350" cap="flat" cmpd="sng" algn="ctr">
            <a:solidFill>
              <a:srgbClr val="00AAD2"/>
            </a:solidFill>
            <a:prstDash val="solid"/>
            <a:miter lim="800000"/>
          </a:ln>
          <a:effectLst/>
        </p:spPr>
      </p:cxnSp>
      <p:pic>
        <p:nvPicPr>
          <p:cNvPr id="97" name="Picture 29">
            <a:extLst>
              <a:ext uri="{FF2B5EF4-FFF2-40B4-BE49-F238E27FC236}">
                <a16:creationId xmlns:a16="http://schemas.microsoft.com/office/drawing/2014/main" id="{68D3A4D4-EF3C-8844-9AC1-04A293E8F92F}"/>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906192" y="5613191"/>
            <a:ext cx="570709" cy="595941"/>
          </a:xfrm>
          <a:prstGeom prst="rect">
            <a:avLst/>
          </a:prstGeom>
        </p:spPr>
      </p:pic>
      <p:pic>
        <p:nvPicPr>
          <p:cNvPr id="98" name="Picture 33">
            <a:extLst>
              <a:ext uri="{FF2B5EF4-FFF2-40B4-BE49-F238E27FC236}">
                <a16:creationId xmlns:a16="http://schemas.microsoft.com/office/drawing/2014/main" id="{269509E0-FAFA-F441-8845-93D8E8F7483B}"/>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994166" y="3528756"/>
            <a:ext cx="627471" cy="627471"/>
          </a:xfrm>
          <a:prstGeom prst="rect">
            <a:avLst/>
          </a:prstGeom>
        </p:spPr>
      </p:pic>
      <p:pic>
        <p:nvPicPr>
          <p:cNvPr id="146" name="Рисунок 13">
            <a:extLst>
              <a:ext uri="{FF2B5EF4-FFF2-40B4-BE49-F238E27FC236}">
                <a16:creationId xmlns:a16="http://schemas.microsoft.com/office/drawing/2014/main" id="{B034459E-C6BD-8644-BF6C-DF7B723DB474}"/>
              </a:ext>
            </a:extLst>
          </p:cNvPr>
          <p:cNvPicPr>
            <a:picLocks noChangeAspect="1"/>
          </p:cNvPicPr>
          <p:nvPr/>
        </p:nvPicPr>
        <p:blipFill>
          <a:blip r:embed="rId13">
            <a:lum bright="-60000" contrast="-60000"/>
          </a:blip>
          <a:stretch>
            <a:fillRect/>
          </a:stretch>
        </p:blipFill>
        <p:spPr>
          <a:xfrm>
            <a:off x="9733430" y="3655207"/>
            <a:ext cx="515756" cy="408240"/>
          </a:xfrm>
          <a:prstGeom prst="rect">
            <a:avLst/>
          </a:prstGeom>
        </p:spPr>
      </p:pic>
      <p:grpSp>
        <p:nvGrpSpPr>
          <p:cNvPr id="157" name="Group 22">
            <a:extLst>
              <a:ext uri="{FF2B5EF4-FFF2-40B4-BE49-F238E27FC236}">
                <a16:creationId xmlns:a16="http://schemas.microsoft.com/office/drawing/2014/main" id="{3E57D24F-B9AD-8542-84ED-2A637EA6ACCC}"/>
              </a:ext>
            </a:extLst>
          </p:cNvPr>
          <p:cNvGrpSpPr/>
          <p:nvPr/>
        </p:nvGrpSpPr>
        <p:grpSpPr>
          <a:xfrm>
            <a:off x="4158449" y="5627250"/>
            <a:ext cx="360839" cy="517726"/>
            <a:chOff x="342152" y="3179968"/>
            <a:chExt cx="278225" cy="399193"/>
          </a:xfrm>
          <a:solidFill>
            <a:srgbClr val="FFFFFF"/>
          </a:solidFill>
        </p:grpSpPr>
        <p:sp>
          <p:nvSpPr>
            <p:cNvPr id="171" name="Freeform: Shape 4">
              <a:extLst>
                <a:ext uri="{FF2B5EF4-FFF2-40B4-BE49-F238E27FC236}">
                  <a16:creationId xmlns:a16="http://schemas.microsoft.com/office/drawing/2014/main" id="{B07D99EE-45AF-9D40-9985-B3DF7607E4C9}"/>
                </a:ext>
              </a:extLst>
            </p:cNvPr>
            <p:cNvSpPr/>
            <p:nvPr/>
          </p:nvSpPr>
          <p:spPr>
            <a:xfrm>
              <a:off x="342152" y="3179968"/>
              <a:ext cx="278225" cy="399193"/>
            </a:xfrm>
            <a:custGeom>
              <a:avLst/>
              <a:gdLst>
                <a:gd name="connsiteX0" fmla="*/ 38952 w 278225"/>
                <a:gd name="connsiteY0" fmla="*/ 370282 h 399192"/>
                <a:gd name="connsiteX1" fmla="*/ 242661 w 278225"/>
                <a:gd name="connsiteY1" fmla="*/ 370282 h 399192"/>
                <a:gd name="connsiteX2" fmla="*/ 242661 w 278225"/>
                <a:gd name="connsiteY2" fmla="*/ 38952 h 399192"/>
                <a:gd name="connsiteX3" fmla="*/ 38952 w 278225"/>
                <a:gd name="connsiteY3" fmla="*/ 38952 h 399192"/>
                <a:gd name="connsiteX4" fmla="*/ 38952 w 278225"/>
                <a:gd name="connsiteY4" fmla="*/ 370282 h 399192"/>
                <a:gd name="connsiteX5" fmla="*/ 272661 w 278225"/>
                <a:gd name="connsiteY5" fmla="*/ 400160 h 399192"/>
                <a:gd name="connsiteX6" fmla="*/ 9073 w 278225"/>
                <a:gd name="connsiteY6" fmla="*/ 400160 h 399192"/>
                <a:gd name="connsiteX7" fmla="*/ 9073 w 278225"/>
                <a:gd name="connsiteY7" fmla="*/ 9073 h 399192"/>
                <a:gd name="connsiteX8" fmla="*/ 272661 w 278225"/>
                <a:gd name="connsiteY8" fmla="*/ 9073 h 399192"/>
                <a:gd name="connsiteX9" fmla="*/ 272661 w 278225"/>
                <a:gd name="connsiteY9" fmla="*/ 400160 h 399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8225" h="399192">
                  <a:moveTo>
                    <a:pt x="38952" y="370282"/>
                  </a:moveTo>
                  <a:lnTo>
                    <a:pt x="242661" y="370282"/>
                  </a:lnTo>
                  <a:lnTo>
                    <a:pt x="242661" y="38952"/>
                  </a:lnTo>
                  <a:lnTo>
                    <a:pt x="38952" y="38952"/>
                  </a:lnTo>
                  <a:lnTo>
                    <a:pt x="38952" y="370282"/>
                  </a:lnTo>
                  <a:close/>
                  <a:moveTo>
                    <a:pt x="272661" y="400160"/>
                  </a:moveTo>
                  <a:lnTo>
                    <a:pt x="9073" y="400160"/>
                  </a:lnTo>
                  <a:lnTo>
                    <a:pt x="9073" y="9073"/>
                  </a:lnTo>
                  <a:lnTo>
                    <a:pt x="272661" y="9073"/>
                  </a:lnTo>
                  <a:lnTo>
                    <a:pt x="272661" y="400160"/>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pPr defTabSz="457200"/>
              <a:endParaRPr lang="ru-RU" kern="0" dirty="0">
                <a:latin typeface="Arial" panose="020B0604020202020204"/>
                <a:cs typeface="Arial"/>
              </a:endParaRPr>
            </a:p>
          </p:txBody>
        </p:sp>
        <p:sp>
          <p:nvSpPr>
            <p:cNvPr id="172" name="Freeform: Shape 5">
              <a:extLst>
                <a:ext uri="{FF2B5EF4-FFF2-40B4-BE49-F238E27FC236}">
                  <a16:creationId xmlns:a16="http://schemas.microsoft.com/office/drawing/2014/main" id="{8BF3A3B5-E12B-044E-A876-BB6039CD40FD}"/>
                </a:ext>
              </a:extLst>
            </p:cNvPr>
            <p:cNvSpPr/>
            <p:nvPr/>
          </p:nvSpPr>
          <p:spPr>
            <a:xfrm>
              <a:off x="455982" y="3442014"/>
              <a:ext cx="48387" cy="48387"/>
            </a:xfrm>
            <a:custGeom>
              <a:avLst/>
              <a:gdLst>
                <a:gd name="connsiteX0" fmla="*/ 45000 w 48387"/>
                <a:gd name="connsiteY0" fmla="*/ 24768 h 48386"/>
                <a:gd name="connsiteX1" fmla="*/ 9073 w 48387"/>
                <a:gd name="connsiteY1" fmla="*/ 24768 h 48386"/>
                <a:gd name="connsiteX2" fmla="*/ 45000 w 48387"/>
                <a:gd name="connsiteY2" fmla="*/ 24768 h 48386"/>
              </a:gdLst>
              <a:ahLst/>
              <a:cxnLst>
                <a:cxn ang="0">
                  <a:pos x="connsiteX0" y="connsiteY0"/>
                </a:cxn>
                <a:cxn ang="0">
                  <a:pos x="connsiteX1" y="connsiteY1"/>
                </a:cxn>
                <a:cxn ang="0">
                  <a:pos x="connsiteX2" y="connsiteY2"/>
                </a:cxn>
              </a:cxnLst>
              <a:rect l="l" t="t" r="r" b="b"/>
              <a:pathLst>
                <a:path w="48387" h="48386">
                  <a:moveTo>
                    <a:pt x="45000" y="24768"/>
                  </a:moveTo>
                  <a:cubicBezTo>
                    <a:pt x="45000" y="45695"/>
                    <a:pt x="9073" y="45695"/>
                    <a:pt x="9073" y="24768"/>
                  </a:cubicBezTo>
                  <a:cubicBezTo>
                    <a:pt x="9073" y="3841"/>
                    <a:pt x="45000" y="3841"/>
                    <a:pt x="45000" y="24768"/>
                  </a:cubicBezTo>
                </a:path>
              </a:pathLst>
            </a:custGeom>
            <a:solidFill>
              <a:schemeClr val="tx1"/>
            </a:solidFill>
            <a:ln>
              <a:noFill/>
            </a:ln>
          </p:spPr>
          <p:txBody>
            <a:bodyPr vert="horz" wrap="square" lIns="91440" tIns="45720" rIns="91440" bIns="45720" numCol="1" anchor="t" anchorCtr="0" compatLnSpc="1">
              <a:prstTxWarp prst="textNoShape">
                <a:avLst/>
              </a:prstTxWarp>
            </a:bodyPr>
            <a:lstStyle/>
            <a:p>
              <a:pPr defTabSz="457200"/>
              <a:endParaRPr lang="ru-RU" kern="0" dirty="0">
                <a:latin typeface="Arial" panose="020B0604020202020204"/>
                <a:cs typeface="Arial"/>
              </a:endParaRPr>
            </a:p>
          </p:txBody>
        </p:sp>
        <p:sp>
          <p:nvSpPr>
            <p:cNvPr id="180" name="Freeform: Shape 6">
              <a:extLst>
                <a:ext uri="{FF2B5EF4-FFF2-40B4-BE49-F238E27FC236}">
                  <a16:creationId xmlns:a16="http://schemas.microsoft.com/office/drawing/2014/main" id="{4CD854BA-E621-2E4E-B303-9D173DA02651}"/>
                </a:ext>
              </a:extLst>
            </p:cNvPr>
            <p:cNvSpPr/>
            <p:nvPr/>
          </p:nvSpPr>
          <p:spPr>
            <a:xfrm>
              <a:off x="407958" y="3245654"/>
              <a:ext cx="145161" cy="108871"/>
            </a:xfrm>
            <a:custGeom>
              <a:avLst/>
              <a:gdLst>
                <a:gd name="connsiteX0" fmla="*/ 140927 w 145161"/>
                <a:gd name="connsiteY0" fmla="*/ 38952 h 108870"/>
                <a:gd name="connsiteX1" fmla="*/ 9194 w 145161"/>
                <a:gd name="connsiteY1" fmla="*/ 38952 h 108870"/>
                <a:gd name="connsiteX2" fmla="*/ 9194 w 145161"/>
                <a:gd name="connsiteY2" fmla="*/ 9073 h 108870"/>
                <a:gd name="connsiteX3" fmla="*/ 140927 w 145161"/>
                <a:gd name="connsiteY3" fmla="*/ 9073 h 108870"/>
                <a:gd name="connsiteX4" fmla="*/ 140927 w 145161"/>
                <a:gd name="connsiteY4" fmla="*/ 38952 h 108870"/>
                <a:gd name="connsiteX5" fmla="*/ 140927 w 145161"/>
                <a:gd name="connsiteY5" fmla="*/ 104637 h 108870"/>
                <a:gd name="connsiteX6" fmla="*/ 9073 w 145161"/>
                <a:gd name="connsiteY6" fmla="*/ 104637 h 108870"/>
                <a:gd name="connsiteX7" fmla="*/ 9073 w 145161"/>
                <a:gd name="connsiteY7" fmla="*/ 74758 h 108870"/>
                <a:gd name="connsiteX8" fmla="*/ 140806 w 145161"/>
                <a:gd name="connsiteY8" fmla="*/ 74758 h 108870"/>
                <a:gd name="connsiteX9" fmla="*/ 140806 w 145161"/>
                <a:gd name="connsiteY9" fmla="*/ 104637 h 108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45161" h="108870">
                  <a:moveTo>
                    <a:pt x="140927" y="38952"/>
                  </a:moveTo>
                  <a:lnTo>
                    <a:pt x="9194" y="38952"/>
                  </a:lnTo>
                  <a:lnTo>
                    <a:pt x="9194" y="9073"/>
                  </a:lnTo>
                  <a:lnTo>
                    <a:pt x="140927" y="9073"/>
                  </a:lnTo>
                  <a:lnTo>
                    <a:pt x="140927" y="38952"/>
                  </a:lnTo>
                  <a:close/>
                  <a:moveTo>
                    <a:pt x="140927" y="104637"/>
                  </a:moveTo>
                  <a:lnTo>
                    <a:pt x="9073" y="104637"/>
                  </a:lnTo>
                  <a:lnTo>
                    <a:pt x="9073" y="74758"/>
                  </a:lnTo>
                  <a:lnTo>
                    <a:pt x="140806" y="74758"/>
                  </a:lnTo>
                  <a:lnTo>
                    <a:pt x="140806" y="104637"/>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pPr defTabSz="457200"/>
              <a:endParaRPr lang="ru-RU" kern="0" dirty="0">
                <a:latin typeface="Arial" panose="020B0604020202020204"/>
                <a:cs typeface="Arial"/>
              </a:endParaRPr>
            </a:p>
          </p:txBody>
        </p:sp>
      </p:grpSp>
      <p:cxnSp>
        <p:nvCxnSpPr>
          <p:cNvPr id="196" name="Straight Connector 55"/>
          <p:cNvCxnSpPr/>
          <p:nvPr/>
        </p:nvCxnSpPr>
        <p:spPr>
          <a:xfrm>
            <a:off x="4329850" y="5499681"/>
            <a:ext cx="0" cy="87446"/>
          </a:xfrm>
          <a:prstGeom prst="line">
            <a:avLst/>
          </a:prstGeom>
          <a:noFill/>
          <a:ln w="6350" cap="flat" cmpd="sng" algn="ctr">
            <a:solidFill>
              <a:srgbClr val="00AAD2"/>
            </a:solidFill>
            <a:prstDash val="solid"/>
            <a:miter lim="800000"/>
          </a:ln>
          <a:effectLst/>
        </p:spPr>
      </p:cxnSp>
      <p:cxnSp>
        <p:nvCxnSpPr>
          <p:cNvPr id="197" name="Straight Connector 57"/>
          <p:cNvCxnSpPr/>
          <p:nvPr/>
        </p:nvCxnSpPr>
        <p:spPr>
          <a:xfrm>
            <a:off x="3569921" y="5502969"/>
            <a:ext cx="0" cy="87152"/>
          </a:xfrm>
          <a:prstGeom prst="line">
            <a:avLst/>
          </a:prstGeom>
          <a:noFill/>
          <a:ln w="6350" cap="flat" cmpd="sng" algn="ctr">
            <a:solidFill>
              <a:srgbClr val="00AAD2"/>
            </a:solidFill>
            <a:prstDash val="solid"/>
            <a:miter lim="800000"/>
          </a:ln>
          <a:effectLst/>
        </p:spPr>
      </p:cxnSp>
      <p:cxnSp>
        <p:nvCxnSpPr>
          <p:cNvPr id="198" name="Straight Connector 59"/>
          <p:cNvCxnSpPr/>
          <p:nvPr/>
        </p:nvCxnSpPr>
        <p:spPr>
          <a:xfrm>
            <a:off x="5204093" y="5502307"/>
            <a:ext cx="1" cy="87399"/>
          </a:xfrm>
          <a:prstGeom prst="line">
            <a:avLst/>
          </a:prstGeom>
          <a:noFill/>
          <a:ln w="6350" cap="flat" cmpd="sng" algn="ctr">
            <a:solidFill>
              <a:srgbClr val="00AAD2"/>
            </a:solidFill>
            <a:prstDash val="solid"/>
            <a:miter lim="800000"/>
          </a:ln>
          <a:effectLst/>
        </p:spPr>
      </p:cxnSp>
      <p:cxnSp>
        <p:nvCxnSpPr>
          <p:cNvPr id="199" name="Straight Connector 59"/>
          <p:cNvCxnSpPr/>
          <p:nvPr/>
        </p:nvCxnSpPr>
        <p:spPr>
          <a:xfrm>
            <a:off x="5984781" y="5421737"/>
            <a:ext cx="1" cy="87399"/>
          </a:xfrm>
          <a:prstGeom prst="line">
            <a:avLst/>
          </a:prstGeom>
          <a:noFill/>
          <a:ln w="6350" cap="flat" cmpd="sng" algn="ctr">
            <a:solidFill>
              <a:srgbClr val="00AAD2"/>
            </a:solidFill>
            <a:prstDash val="solid"/>
            <a:miter lim="800000"/>
          </a:ln>
          <a:effectLst/>
        </p:spPr>
      </p:cxnSp>
      <p:cxnSp>
        <p:nvCxnSpPr>
          <p:cNvPr id="200" name="Straight Connector 59"/>
          <p:cNvCxnSpPr/>
          <p:nvPr/>
        </p:nvCxnSpPr>
        <p:spPr>
          <a:xfrm>
            <a:off x="5984780" y="5505648"/>
            <a:ext cx="1" cy="87399"/>
          </a:xfrm>
          <a:prstGeom prst="line">
            <a:avLst/>
          </a:prstGeom>
          <a:noFill/>
          <a:ln w="6350" cap="flat" cmpd="sng" algn="ctr">
            <a:solidFill>
              <a:srgbClr val="00AAD2"/>
            </a:solidFill>
            <a:prstDash val="solid"/>
            <a:miter lim="800000"/>
          </a:ln>
          <a:effectLst/>
        </p:spPr>
      </p:cxnSp>
      <p:cxnSp>
        <p:nvCxnSpPr>
          <p:cNvPr id="202" name="Straight Connector 73"/>
          <p:cNvCxnSpPr/>
          <p:nvPr/>
        </p:nvCxnSpPr>
        <p:spPr>
          <a:xfrm flipV="1">
            <a:off x="5223611" y="4084640"/>
            <a:ext cx="1" cy="115973"/>
          </a:xfrm>
          <a:prstGeom prst="line">
            <a:avLst/>
          </a:prstGeom>
          <a:noFill/>
          <a:ln w="6350" cap="flat" cmpd="sng" algn="ctr">
            <a:solidFill>
              <a:srgbClr val="00AAD2"/>
            </a:solidFill>
            <a:prstDash val="solid"/>
            <a:miter lim="800000"/>
          </a:ln>
          <a:effectLst/>
        </p:spPr>
      </p:cxnSp>
      <p:pic>
        <p:nvPicPr>
          <p:cNvPr id="204" name="Picture 243">
            <a:extLst>
              <a:ext uri="{FF2B5EF4-FFF2-40B4-BE49-F238E27FC236}">
                <a16:creationId xmlns:a16="http://schemas.microsoft.com/office/drawing/2014/main" id="{1C749E5F-B796-4D49-9E8D-7209A021CBBD}"/>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58830" y="199545"/>
            <a:ext cx="1125566" cy="1303545"/>
          </a:xfrm>
          <a:prstGeom prst="rect">
            <a:avLst/>
          </a:prstGeom>
        </p:spPr>
      </p:pic>
      <p:sp>
        <p:nvSpPr>
          <p:cNvPr id="205" name="TextBox 204"/>
          <p:cNvSpPr txBox="1"/>
          <p:nvPr/>
        </p:nvSpPr>
        <p:spPr>
          <a:xfrm>
            <a:off x="5444732" y="4631925"/>
            <a:ext cx="1066318" cy="276999"/>
          </a:xfrm>
          <a:prstGeom prst="rect">
            <a:avLst/>
          </a:prstGeom>
          <a:noFill/>
        </p:spPr>
        <p:txBody>
          <a:bodyPr wrap="none" rtlCol="0">
            <a:spAutoFit/>
          </a:bodyPr>
          <a:lstStyle/>
          <a:p>
            <a:pPr algn="ctr"/>
            <a:r>
              <a:rPr lang="en-GB" sz="1200" dirty="0">
                <a:solidFill>
                  <a:srgbClr val="FF0000"/>
                </a:solidFill>
                <a:latin typeface="Kaspersky Sans" panose="020B0503050101040103" pitchFamily="34" charset="0"/>
                <a:cs typeface="Arial" panose="020B0604020202020204" pitchFamily="34" charset="0"/>
              </a:rPr>
              <a:t>188.215.229.11</a:t>
            </a:r>
          </a:p>
        </p:txBody>
      </p:sp>
      <p:cxnSp>
        <p:nvCxnSpPr>
          <p:cNvPr id="206" name="Straight Connector 110"/>
          <p:cNvCxnSpPr/>
          <p:nvPr/>
        </p:nvCxnSpPr>
        <p:spPr>
          <a:xfrm>
            <a:off x="5984220" y="5507662"/>
            <a:ext cx="583120" cy="0"/>
          </a:xfrm>
          <a:prstGeom prst="line">
            <a:avLst/>
          </a:prstGeom>
          <a:noFill/>
          <a:ln w="6350" cap="flat" cmpd="sng" algn="ctr">
            <a:solidFill>
              <a:srgbClr val="FF0000"/>
            </a:solidFill>
            <a:prstDash val="solid"/>
            <a:miter lim="800000"/>
          </a:ln>
          <a:effectLst/>
        </p:spPr>
      </p:cxnSp>
      <p:cxnSp>
        <p:nvCxnSpPr>
          <p:cNvPr id="208" name="Straight Connector 59"/>
          <p:cNvCxnSpPr/>
          <p:nvPr/>
        </p:nvCxnSpPr>
        <p:spPr>
          <a:xfrm>
            <a:off x="5983938" y="5420441"/>
            <a:ext cx="1" cy="87399"/>
          </a:xfrm>
          <a:prstGeom prst="line">
            <a:avLst/>
          </a:prstGeom>
          <a:noFill/>
          <a:ln w="6350" cap="flat" cmpd="sng" algn="ctr">
            <a:solidFill>
              <a:srgbClr val="FF0000"/>
            </a:solidFill>
            <a:prstDash val="solid"/>
            <a:miter lim="800000"/>
          </a:ln>
          <a:effectLst/>
        </p:spPr>
      </p:cxnSp>
      <p:cxnSp>
        <p:nvCxnSpPr>
          <p:cNvPr id="209" name="Straight Connector 51"/>
          <p:cNvCxnSpPr/>
          <p:nvPr/>
        </p:nvCxnSpPr>
        <p:spPr>
          <a:xfrm>
            <a:off x="6754601" y="2342142"/>
            <a:ext cx="0" cy="2988468"/>
          </a:xfrm>
          <a:prstGeom prst="line">
            <a:avLst/>
          </a:prstGeom>
          <a:noFill/>
          <a:ln w="6350" cap="flat" cmpd="sng" algn="ctr">
            <a:solidFill>
              <a:srgbClr val="FF0000"/>
            </a:solidFill>
            <a:prstDash val="solid"/>
            <a:miter lim="800000"/>
          </a:ln>
          <a:effectLst/>
        </p:spPr>
      </p:cxnSp>
      <p:sp>
        <p:nvSpPr>
          <p:cNvPr id="191" name="Rectangle 190"/>
          <p:cNvSpPr/>
          <p:nvPr/>
        </p:nvSpPr>
        <p:spPr>
          <a:xfrm>
            <a:off x="6585026" y="3037123"/>
            <a:ext cx="338871" cy="3640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 name="Picture 3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99151" y="2960267"/>
            <a:ext cx="499230" cy="499230"/>
          </a:xfrm>
          <a:prstGeom prst="rect">
            <a:avLst/>
          </a:prstGeom>
        </p:spPr>
      </p:pic>
      <p:cxnSp>
        <p:nvCxnSpPr>
          <p:cNvPr id="210" name="Straight Connector 65"/>
          <p:cNvCxnSpPr>
            <a:cxnSpLocks/>
          </p:cNvCxnSpPr>
          <p:nvPr/>
        </p:nvCxnSpPr>
        <p:spPr>
          <a:xfrm flipH="1">
            <a:off x="2835797" y="6352434"/>
            <a:ext cx="6012934" cy="0"/>
          </a:xfrm>
          <a:prstGeom prst="line">
            <a:avLst/>
          </a:prstGeom>
          <a:noFill/>
          <a:ln w="6350" cap="flat" cmpd="sng" algn="ctr">
            <a:solidFill>
              <a:srgbClr val="00AAD2"/>
            </a:solidFill>
            <a:prstDash val="solid"/>
            <a:miter lim="800000"/>
          </a:ln>
          <a:effectLst/>
        </p:spPr>
      </p:cxnSp>
      <p:cxnSp>
        <p:nvCxnSpPr>
          <p:cNvPr id="211" name="Straight Connector 73"/>
          <p:cNvCxnSpPr>
            <a:cxnSpLocks/>
          </p:cNvCxnSpPr>
          <p:nvPr/>
        </p:nvCxnSpPr>
        <p:spPr>
          <a:xfrm flipV="1">
            <a:off x="8848731" y="4083393"/>
            <a:ext cx="0" cy="2269041"/>
          </a:xfrm>
          <a:prstGeom prst="line">
            <a:avLst/>
          </a:prstGeom>
          <a:noFill/>
          <a:ln w="6350" cap="flat" cmpd="sng" algn="ctr">
            <a:solidFill>
              <a:srgbClr val="00AAD2"/>
            </a:solidFill>
            <a:prstDash val="solid"/>
            <a:miter lim="800000"/>
          </a:ln>
          <a:effectLst/>
        </p:spPr>
      </p:cxnSp>
      <p:sp>
        <p:nvSpPr>
          <p:cNvPr id="212" name="TextBox 211"/>
          <p:cNvSpPr txBox="1"/>
          <p:nvPr/>
        </p:nvSpPr>
        <p:spPr>
          <a:xfrm>
            <a:off x="8355647" y="2970537"/>
            <a:ext cx="986167" cy="523220"/>
          </a:xfrm>
          <a:prstGeom prst="rect">
            <a:avLst/>
          </a:prstGeom>
          <a:noFill/>
        </p:spPr>
        <p:txBody>
          <a:bodyPr wrap="none" rtlCol="0">
            <a:spAutoFit/>
          </a:bodyPr>
          <a:lstStyle/>
          <a:p>
            <a:pPr algn="ctr"/>
            <a:r>
              <a:rPr lang="en-US" sz="1400" b="1" dirty="0">
                <a:solidFill>
                  <a:schemeClr val="accent1">
                    <a:lumMod val="50000"/>
                  </a:schemeClr>
                </a:solidFill>
                <a:latin typeface="Kaspersky Sans Light" panose="020B0303050101040103" pitchFamily="34" charset="0"/>
                <a:cs typeface="Arial" panose="020B0604020202020204" pitchFamily="34" charset="0"/>
              </a:rPr>
              <a:t>Microsoft</a:t>
            </a:r>
          </a:p>
          <a:p>
            <a:pPr algn="ctr"/>
            <a:r>
              <a:rPr lang="en-US" sz="1400" b="1" dirty="0">
                <a:solidFill>
                  <a:schemeClr val="accent1">
                    <a:lumMod val="50000"/>
                  </a:schemeClr>
                </a:solidFill>
                <a:latin typeface="Kaspersky Sans Light" panose="020B0303050101040103" pitchFamily="34" charset="0"/>
                <a:cs typeface="Arial" panose="020B0604020202020204" pitchFamily="34" charset="0"/>
              </a:rPr>
              <a:t>Sentinel</a:t>
            </a:r>
            <a:endParaRPr lang="en-GB" sz="2400" b="1" dirty="0">
              <a:solidFill>
                <a:schemeClr val="accent1">
                  <a:lumMod val="50000"/>
                </a:schemeClr>
              </a:solidFill>
              <a:latin typeface="Kaspersky Sans Light" panose="020B0303050101040103" pitchFamily="34" charset="0"/>
              <a:cs typeface="Arial" panose="020B0604020202020204" pitchFamily="34" charset="0"/>
            </a:endParaRPr>
          </a:p>
        </p:txBody>
      </p:sp>
      <p:sp>
        <p:nvSpPr>
          <p:cNvPr id="213" name="TextBox 212">
            <a:extLst>
              <a:ext uri="{FF2B5EF4-FFF2-40B4-BE49-F238E27FC236}">
                <a16:creationId xmlns:a16="http://schemas.microsoft.com/office/drawing/2014/main" id="{162AE466-DA81-DF40-A724-EABB44827E13}"/>
              </a:ext>
            </a:extLst>
          </p:cNvPr>
          <p:cNvSpPr txBox="1"/>
          <p:nvPr/>
        </p:nvSpPr>
        <p:spPr>
          <a:xfrm>
            <a:off x="10429534" y="3736706"/>
            <a:ext cx="501191" cy="261610"/>
          </a:xfrm>
          <a:prstGeom prst="rect">
            <a:avLst/>
          </a:prstGeom>
          <a:noFill/>
        </p:spPr>
        <p:txBody>
          <a:bodyPr wrap="square" rtlCol="0">
            <a:spAutoFit/>
          </a:bodyPr>
          <a:lstStyle/>
          <a:p>
            <a:r>
              <a:rPr lang="en-US" sz="1050" dirty="0">
                <a:solidFill>
                  <a:srgbClr val="000000"/>
                </a:solidFill>
                <a:latin typeface="Kaspersky Sans" panose="020B0503050101040103" pitchFamily="34" charset="0"/>
              </a:rPr>
              <a:t>URLs</a:t>
            </a:r>
            <a:endParaRPr lang="ru-RU" sz="1050" dirty="0">
              <a:solidFill>
                <a:srgbClr val="000000"/>
              </a:solidFill>
              <a:latin typeface="Arial" panose="020B0604020202020204"/>
            </a:endParaRPr>
          </a:p>
        </p:txBody>
      </p:sp>
      <p:sp>
        <p:nvSpPr>
          <p:cNvPr id="214" name="TextBox 213">
            <a:extLst>
              <a:ext uri="{FF2B5EF4-FFF2-40B4-BE49-F238E27FC236}">
                <a16:creationId xmlns:a16="http://schemas.microsoft.com/office/drawing/2014/main" id="{E5C6F8B3-50EE-EF4F-AD2B-963E3E5124B2}"/>
              </a:ext>
            </a:extLst>
          </p:cNvPr>
          <p:cNvSpPr txBox="1"/>
          <p:nvPr/>
        </p:nvSpPr>
        <p:spPr>
          <a:xfrm>
            <a:off x="10487226" y="3322722"/>
            <a:ext cx="728696" cy="246221"/>
          </a:xfrm>
          <a:prstGeom prst="rect">
            <a:avLst/>
          </a:prstGeom>
          <a:noFill/>
        </p:spPr>
        <p:txBody>
          <a:bodyPr wrap="square" rtlCol="0">
            <a:spAutoFit/>
          </a:bodyPr>
          <a:lstStyle/>
          <a:p>
            <a:r>
              <a:rPr lang="en-US" sz="1000" dirty="0">
                <a:solidFill>
                  <a:srgbClr val="000000"/>
                </a:solidFill>
                <a:latin typeface="Kaspersky Sans" panose="020B0503050101040103" pitchFamily="34" charset="0"/>
              </a:rPr>
              <a:t>Domains</a:t>
            </a:r>
            <a:endParaRPr lang="ru-RU" sz="1000" dirty="0">
              <a:solidFill>
                <a:srgbClr val="000000"/>
              </a:solidFill>
              <a:latin typeface="Kaspersky Sans Light" panose="020B0303050101040103" pitchFamily="34" charset="0"/>
            </a:endParaRPr>
          </a:p>
        </p:txBody>
      </p:sp>
      <p:sp>
        <p:nvSpPr>
          <p:cNvPr id="215" name="TextBox 214">
            <a:extLst>
              <a:ext uri="{FF2B5EF4-FFF2-40B4-BE49-F238E27FC236}">
                <a16:creationId xmlns:a16="http://schemas.microsoft.com/office/drawing/2014/main" id="{6339AF2A-70B4-AE46-8740-BF20533A946F}"/>
              </a:ext>
            </a:extLst>
          </p:cNvPr>
          <p:cNvSpPr txBox="1"/>
          <p:nvPr/>
        </p:nvSpPr>
        <p:spPr>
          <a:xfrm>
            <a:off x="10301024" y="3992592"/>
            <a:ext cx="914899" cy="246221"/>
          </a:xfrm>
          <a:prstGeom prst="rect">
            <a:avLst/>
          </a:prstGeom>
          <a:noFill/>
        </p:spPr>
        <p:txBody>
          <a:bodyPr wrap="square" rtlCol="0">
            <a:spAutoFit/>
          </a:bodyPr>
          <a:lstStyle/>
          <a:p>
            <a:r>
              <a:rPr lang="en-US" sz="1000" dirty="0">
                <a:solidFill>
                  <a:srgbClr val="000000"/>
                </a:solidFill>
                <a:latin typeface="Kaspersky Sans" panose="020B0503050101040103" pitchFamily="34" charset="0"/>
              </a:rPr>
              <a:t>IP addresses</a:t>
            </a:r>
            <a:endParaRPr lang="ru-RU" sz="1000" dirty="0">
              <a:solidFill>
                <a:srgbClr val="000000"/>
              </a:solidFill>
              <a:latin typeface="Kaspersky Sans Light" panose="020B0303050101040103" pitchFamily="34" charset="0"/>
            </a:endParaRPr>
          </a:p>
        </p:txBody>
      </p:sp>
      <p:sp>
        <p:nvSpPr>
          <p:cNvPr id="216" name="TextBox 215">
            <a:extLst>
              <a:ext uri="{FF2B5EF4-FFF2-40B4-BE49-F238E27FC236}">
                <a16:creationId xmlns:a16="http://schemas.microsoft.com/office/drawing/2014/main" id="{464A69ED-3795-A542-91D1-B15D6487317E}"/>
              </a:ext>
            </a:extLst>
          </p:cNvPr>
          <p:cNvSpPr txBox="1"/>
          <p:nvPr/>
        </p:nvSpPr>
        <p:spPr>
          <a:xfrm>
            <a:off x="11230011" y="4056218"/>
            <a:ext cx="1385464" cy="246221"/>
          </a:xfrm>
          <a:prstGeom prst="rect">
            <a:avLst/>
          </a:prstGeom>
          <a:noFill/>
        </p:spPr>
        <p:txBody>
          <a:bodyPr wrap="square" rtlCol="0">
            <a:spAutoFit/>
          </a:bodyPr>
          <a:lstStyle/>
          <a:p>
            <a:r>
              <a:rPr lang="en-US" sz="1000" dirty="0">
                <a:solidFill>
                  <a:srgbClr val="000000"/>
                </a:solidFill>
                <a:latin typeface="Kaspersky Sans" panose="020B0503050101040103" pitchFamily="34" charset="0"/>
              </a:rPr>
              <a:t>Hashes</a:t>
            </a:r>
            <a:endParaRPr lang="ru-RU" sz="1000" dirty="0">
              <a:solidFill>
                <a:srgbClr val="000000"/>
              </a:solidFill>
              <a:latin typeface="Kaspersky Sans Light" panose="020B0303050101040103" pitchFamily="34" charset="0"/>
            </a:endParaRPr>
          </a:p>
        </p:txBody>
      </p:sp>
      <p:sp>
        <p:nvSpPr>
          <p:cNvPr id="265" name="TextBox 264">
            <a:extLst>
              <a:ext uri="{FF2B5EF4-FFF2-40B4-BE49-F238E27FC236}">
                <a16:creationId xmlns:a16="http://schemas.microsoft.com/office/drawing/2014/main" id="{6339AF2A-70B4-AE46-8740-BF20533A946F}"/>
              </a:ext>
            </a:extLst>
          </p:cNvPr>
          <p:cNvSpPr txBox="1"/>
          <p:nvPr/>
        </p:nvSpPr>
        <p:spPr>
          <a:xfrm>
            <a:off x="10838983" y="3792603"/>
            <a:ext cx="1012087" cy="246221"/>
          </a:xfrm>
          <a:prstGeom prst="rect">
            <a:avLst/>
          </a:prstGeom>
          <a:noFill/>
        </p:spPr>
        <p:txBody>
          <a:bodyPr wrap="square" rtlCol="0">
            <a:spAutoFit/>
          </a:bodyPr>
          <a:lstStyle/>
          <a:p>
            <a:r>
              <a:rPr lang="en-US" sz="1000" dirty="0">
                <a:solidFill>
                  <a:srgbClr val="000000"/>
                </a:solidFill>
                <a:latin typeface="Kaspersky Sans" panose="020B0503050101040103" pitchFamily="34" charset="0"/>
              </a:rPr>
              <a:t>Vulnerabilities</a:t>
            </a:r>
            <a:endParaRPr lang="ru-RU" sz="1000" dirty="0">
              <a:solidFill>
                <a:srgbClr val="000000"/>
              </a:solidFill>
              <a:latin typeface="Kaspersky Sans Light" panose="020B0303050101040103" pitchFamily="34" charset="0"/>
            </a:endParaRPr>
          </a:p>
        </p:txBody>
      </p:sp>
      <p:sp>
        <p:nvSpPr>
          <p:cNvPr id="266" name="TextBox 265">
            <a:extLst>
              <a:ext uri="{FF2B5EF4-FFF2-40B4-BE49-F238E27FC236}">
                <a16:creationId xmlns:a16="http://schemas.microsoft.com/office/drawing/2014/main" id="{6339AF2A-70B4-AE46-8740-BF20533A946F}"/>
              </a:ext>
            </a:extLst>
          </p:cNvPr>
          <p:cNvSpPr txBox="1"/>
          <p:nvPr/>
        </p:nvSpPr>
        <p:spPr>
          <a:xfrm>
            <a:off x="10719076" y="4198170"/>
            <a:ext cx="625951" cy="246221"/>
          </a:xfrm>
          <a:prstGeom prst="rect">
            <a:avLst/>
          </a:prstGeom>
          <a:noFill/>
        </p:spPr>
        <p:txBody>
          <a:bodyPr wrap="square" rtlCol="0">
            <a:spAutoFit/>
          </a:bodyPr>
          <a:lstStyle/>
          <a:p>
            <a:r>
              <a:rPr lang="en-US" sz="1000" dirty="0">
                <a:solidFill>
                  <a:srgbClr val="000000"/>
                </a:solidFill>
                <a:latin typeface="Kaspersky Sans" panose="020B0503050101040103" pitchFamily="34" charset="0"/>
              </a:rPr>
              <a:t>Phising</a:t>
            </a:r>
            <a:endParaRPr lang="ru-RU" sz="1000" dirty="0">
              <a:solidFill>
                <a:srgbClr val="000000"/>
              </a:solidFill>
              <a:latin typeface="Kaspersky Sans Light" panose="020B0303050101040103" pitchFamily="34" charset="0"/>
            </a:endParaRPr>
          </a:p>
        </p:txBody>
      </p:sp>
      <p:sp>
        <p:nvSpPr>
          <p:cNvPr id="267" name="TextBox 266">
            <a:extLst>
              <a:ext uri="{FF2B5EF4-FFF2-40B4-BE49-F238E27FC236}">
                <a16:creationId xmlns:a16="http://schemas.microsoft.com/office/drawing/2014/main" id="{162AE466-DA81-DF40-A724-EABB44827E13}"/>
              </a:ext>
            </a:extLst>
          </p:cNvPr>
          <p:cNvSpPr txBox="1"/>
          <p:nvPr/>
        </p:nvSpPr>
        <p:spPr>
          <a:xfrm>
            <a:off x="10728111" y="3518200"/>
            <a:ext cx="975623" cy="261610"/>
          </a:xfrm>
          <a:prstGeom prst="rect">
            <a:avLst/>
          </a:prstGeom>
          <a:noFill/>
        </p:spPr>
        <p:txBody>
          <a:bodyPr wrap="square" rtlCol="0">
            <a:spAutoFit/>
          </a:bodyPr>
          <a:lstStyle/>
          <a:p>
            <a:r>
              <a:rPr lang="en-US" sz="1050" dirty="0">
                <a:solidFill>
                  <a:srgbClr val="FF0000"/>
                </a:solidFill>
                <a:latin typeface="Kaspersky Sans" panose="020B0503050101040103" pitchFamily="34" charset="0"/>
              </a:rPr>
              <a:t>Botnet C&amp;C</a:t>
            </a:r>
            <a:endParaRPr lang="ru-RU" sz="1050" dirty="0">
              <a:solidFill>
                <a:srgbClr val="FF0000"/>
              </a:solidFill>
              <a:latin typeface="Arial" panose="020B0604020202020204"/>
            </a:endParaRPr>
          </a:p>
        </p:txBody>
      </p:sp>
      <p:sp>
        <p:nvSpPr>
          <p:cNvPr id="36" name="Chevron 35"/>
          <p:cNvSpPr/>
          <p:nvPr/>
        </p:nvSpPr>
        <p:spPr>
          <a:xfrm>
            <a:off x="9215718" y="3715099"/>
            <a:ext cx="228600" cy="228600"/>
          </a:xfrm>
          <a:prstGeom prst="chevron">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69" name="Chevron 268"/>
          <p:cNvSpPr/>
          <p:nvPr/>
        </p:nvSpPr>
        <p:spPr>
          <a:xfrm>
            <a:off x="9422130" y="3715099"/>
            <a:ext cx="228600" cy="228600"/>
          </a:xfrm>
          <a:prstGeom prst="chevron">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270" name="Picture 269"/>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3378088" y="4530094"/>
            <a:ext cx="407976" cy="410507"/>
          </a:xfrm>
          <a:prstGeom prst="rect">
            <a:avLst/>
          </a:prstGeom>
        </p:spPr>
      </p:pic>
      <p:sp>
        <p:nvSpPr>
          <p:cNvPr id="271" name="Title 1">
            <a:extLst>
              <a:ext uri="{FF2B5EF4-FFF2-40B4-BE49-F238E27FC236}">
                <a16:creationId xmlns:a16="http://schemas.microsoft.com/office/drawing/2014/main" id="{37EA0E01-52F1-804E-A7F5-74D59B9472D1}"/>
              </a:ext>
            </a:extLst>
          </p:cNvPr>
          <p:cNvSpPr txBox="1">
            <a:spLocks/>
          </p:cNvSpPr>
          <p:nvPr/>
        </p:nvSpPr>
        <p:spPr>
          <a:xfrm>
            <a:off x="1757238" y="296864"/>
            <a:ext cx="9644932" cy="1197982"/>
          </a:xfrm>
          <a:prstGeom prst="rect">
            <a:avLst/>
          </a:prstGeom>
        </p:spPr>
        <p:txBody>
          <a:bodyPr>
            <a:normAutofit/>
          </a:bodyPr>
          <a:lstStyle>
            <a:lvl1pPr algn="l" defTabSz="914400" rtl="0" eaLnBrk="1" latinLnBrk="0" hangingPunct="1">
              <a:lnSpc>
                <a:spcPct val="90000"/>
              </a:lnSpc>
              <a:spcBef>
                <a:spcPct val="0"/>
              </a:spcBef>
              <a:buNone/>
              <a:defRPr sz="4400" b="1" i="0" kern="1200">
                <a:solidFill>
                  <a:schemeClr val="tx1"/>
                </a:solidFill>
                <a:latin typeface="+mj-lt"/>
                <a:ea typeface="+mj-ea"/>
                <a:cs typeface="+mj-cs"/>
              </a:defRPr>
            </a:lvl1pPr>
          </a:lstStyle>
          <a:p>
            <a:r>
              <a:rPr lang="en-US" sz="4000" dirty="0">
                <a:latin typeface="Kaspersky Sans" panose="020B0503050101040103" pitchFamily="34" charset="0"/>
              </a:rPr>
              <a:t>Kaspersky Threat Data Feeds &amp;</a:t>
            </a:r>
          </a:p>
          <a:p>
            <a:r>
              <a:rPr lang="en-US" sz="4000" dirty="0">
                <a:solidFill>
                  <a:srgbClr val="0070C0"/>
                </a:solidFill>
                <a:latin typeface="Kaspersky Sans" panose="020B0503050101040103" pitchFamily="34" charset="0"/>
              </a:rPr>
              <a:t>Microsoft Sentinel</a:t>
            </a:r>
            <a:endParaRPr lang="ru-RU" sz="4000" dirty="0">
              <a:solidFill>
                <a:srgbClr val="0070C0"/>
              </a:solidFill>
            </a:endParaRPr>
          </a:p>
        </p:txBody>
      </p:sp>
      <p:cxnSp>
        <p:nvCxnSpPr>
          <p:cNvPr id="6" name="Straight Connector 73">
            <a:extLst>
              <a:ext uri="{FF2B5EF4-FFF2-40B4-BE49-F238E27FC236}">
                <a16:creationId xmlns:a16="http://schemas.microsoft.com/office/drawing/2014/main" id="{916565D3-A572-AF44-8F7B-77F22870D264}"/>
              </a:ext>
            </a:extLst>
          </p:cNvPr>
          <p:cNvCxnSpPr>
            <a:cxnSpLocks/>
          </p:cNvCxnSpPr>
          <p:nvPr/>
        </p:nvCxnSpPr>
        <p:spPr>
          <a:xfrm flipV="1">
            <a:off x="2835797" y="5139159"/>
            <a:ext cx="0" cy="1213275"/>
          </a:xfrm>
          <a:prstGeom prst="line">
            <a:avLst/>
          </a:prstGeom>
          <a:noFill/>
          <a:ln w="6350" cap="flat" cmpd="sng" algn="ctr">
            <a:solidFill>
              <a:srgbClr val="00AAD2"/>
            </a:solidFill>
            <a:prstDash val="solid"/>
            <a:miter lim="800000"/>
          </a:ln>
          <a:effectLst/>
        </p:spPr>
      </p:cxnSp>
      <p:cxnSp>
        <p:nvCxnSpPr>
          <p:cNvPr id="8" name="Straight Connector 65">
            <a:extLst>
              <a:ext uri="{FF2B5EF4-FFF2-40B4-BE49-F238E27FC236}">
                <a16:creationId xmlns:a16="http://schemas.microsoft.com/office/drawing/2014/main" id="{739B1E89-E3FA-10D5-FD27-DC230FEA5046}"/>
              </a:ext>
            </a:extLst>
          </p:cNvPr>
          <p:cNvCxnSpPr>
            <a:cxnSpLocks/>
            <a:stCxn id="179" idx="1"/>
          </p:cNvCxnSpPr>
          <p:nvPr/>
        </p:nvCxnSpPr>
        <p:spPr>
          <a:xfrm flipH="1">
            <a:off x="2835797" y="5137489"/>
            <a:ext cx="493710" cy="1670"/>
          </a:xfrm>
          <a:prstGeom prst="line">
            <a:avLst/>
          </a:prstGeom>
          <a:noFill/>
          <a:ln w="6350" cap="flat" cmpd="sng" algn="ctr">
            <a:solidFill>
              <a:srgbClr val="00AAD2"/>
            </a:solidFill>
            <a:prstDash val="solid"/>
            <a:miter lim="800000"/>
          </a:ln>
          <a:effectLst/>
        </p:spPr>
      </p:cxnSp>
      <p:pic>
        <p:nvPicPr>
          <p:cNvPr id="14" name="Picture 13">
            <a:extLst>
              <a:ext uri="{FF2B5EF4-FFF2-40B4-BE49-F238E27FC236}">
                <a16:creationId xmlns:a16="http://schemas.microsoft.com/office/drawing/2014/main" id="{31FC8E9B-68E7-4826-CCFC-D29440A58E97}"/>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8505343" y="3497557"/>
            <a:ext cx="694048" cy="694048"/>
          </a:xfrm>
          <a:prstGeom prst="rect">
            <a:avLst/>
          </a:prstGeom>
        </p:spPr>
      </p:pic>
      <p:sp>
        <p:nvSpPr>
          <p:cNvPr id="18" name="TextBox 17">
            <a:extLst>
              <a:ext uri="{FF2B5EF4-FFF2-40B4-BE49-F238E27FC236}">
                <a16:creationId xmlns:a16="http://schemas.microsoft.com/office/drawing/2014/main" id="{0EC81C32-4A6D-8E02-8F3C-FDB72857AE54}"/>
              </a:ext>
            </a:extLst>
          </p:cNvPr>
          <p:cNvSpPr txBox="1"/>
          <p:nvPr/>
        </p:nvSpPr>
        <p:spPr>
          <a:xfrm>
            <a:off x="6852586" y="4688758"/>
            <a:ext cx="1524776" cy="461665"/>
          </a:xfrm>
          <a:prstGeom prst="rect">
            <a:avLst/>
          </a:prstGeom>
          <a:noFill/>
        </p:spPr>
        <p:txBody>
          <a:bodyPr wrap="none" rtlCol="0">
            <a:spAutoFit/>
          </a:bodyPr>
          <a:lstStyle/>
          <a:p>
            <a:r>
              <a:rPr lang="en-GB" sz="1200" dirty="0">
                <a:solidFill>
                  <a:srgbClr val="FF0000"/>
                </a:solidFill>
                <a:latin typeface="Kaspersky Sans Light" panose="020B0303050101040103" pitchFamily="34" charset="0"/>
                <a:cs typeface="Arial" panose="020B0604020202020204" pitchFamily="34" charset="0"/>
              </a:rPr>
              <a:t>Weak or broken</a:t>
            </a:r>
          </a:p>
          <a:p>
            <a:r>
              <a:rPr lang="en-GB" sz="1200" dirty="0">
                <a:solidFill>
                  <a:srgbClr val="FF0000"/>
                </a:solidFill>
                <a:latin typeface="Kaspersky Sans Light" panose="020B0303050101040103" pitchFamily="34" charset="0"/>
                <a:cs typeface="Arial" panose="020B0604020202020204" pitchFamily="34" charset="0"/>
              </a:rPr>
              <a:t>endpoint protection</a:t>
            </a:r>
          </a:p>
        </p:txBody>
      </p:sp>
      <p:pic>
        <p:nvPicPr>
          <p:cNvPr id="22" name="Graphic 21" descr="Monitor with solid fill">
            <a:extLst>
              <a:ext uri="{FF2B5EF4-FFF2-40B4-BE49-F238E27FC236}">
                <a16:creationId xmlns:a16="http://schemas.microsoft.com/office/drawing/2014/main" id="{5DA199A6-0031-5404-5B8F-86F56023A6EC}"/>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5686054" y="4858335"/>
            <a:ext cx="595290" cy="595290"/>
          </a:xfrm>
          <a:prstGeom prst="rect">
            <a:avLst/>
          </a:prstGeom>
        </p:spPr>
      </p:pic>
      <p:pic>
        <p:nvPicPr>
          <p:cNvPr id="23" name="Graphic 22" descr="Monitor with solid fill">
            <a:extLst>
              <a:ext uri="{FF2B5EF4-FFF2-40B4-BE49-F238E27FC236}">
                <a16:creationId xmlns:a16="http://schemas.microsoft.com/office/drawing/2014/main" id="{3908330B-CD59-3D87-179E-DF877AB9367E}"/>
              </a:ext>
            </a:extLst>
          </p:cNvPr>
          <p:cNvPicPr>
            <a:picLocks noChangeAspect="1"/>
          </p:cNvPicPr>
          <p:nvPr/>
        </p:nvPicPr>
        <p:blipFill>
          <a:blip r:embed="rId19">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a:off x="5687377" y="4859710"/>
            <a:ext cx="595290" cy="595290"/>
          </a:xfrm>
          <a:prstGeom prst="rect">
            <a:avLst/>
          </a:prstGeom>
        </p:spPr>
      </p:pic>
    </p:spTree>
    <p:extLst>
      <p:ext uri="{BB962C8B-B14F-4D97-AF65-F5344CB8AC3E}">
        <p14:creationId xmlns:p14="http://schemas.microsoft.com/office/powerpoint/2010/main" val="1772910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0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0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0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6"/>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10"/>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11"/>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12"/>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6"/>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69"/>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146"/>
                                        </p:tgtEl>
                                        <p:attrNameLst>
                                          <p:attrName>style.visibility</p:attrName>
                                        </p:attrNameLst>
                                      </p:cBhvr>
                                      <p:to>
                                        <p:strVal val="visible"/>
                                      </p:to>
                                    </p:set>
                                  </p:childTnLst>
                                </p:cTn>
                              </p:par>
                            </p:childTnLst>
                          </p:cTn>
                        </p:par>
                        <p:par>
                          <p:cTn id="45" fill="hold">
                            <p:stCondLst>
                              <p:cond delay="0"/>
                            </p:stCondLst>
                            <p:childTnLst>
                              <p:par>
                                <p:cTn id="46" presetID="1" presetClass="entr" presetSubtype="0" fill="hold" grpId="0" nodeType="afterEffect">
                                  <p:stCondLst>
                                    <p:cond delay="500"/>
                                  </p:stCondLst>
                                  <p:childTnLst>
                                    <p:set>
                                      <p:cBhvr>
                                        <p:cTn id="47" dur="1" fill="hold">
                                          <p:stCondLst>
                                            <p:cond delay="0"/>
                                          </p:stCondLst>
                                        </p:cTn>
                                        <p:tgtEl>
                                          <p:spTgt spid="215"/>
                                        </p:tgtEl>
                                        <p:attrNameLst>
                                          <p:attrName>style.visibility</p:attrName>
                                        </p:attrNameLst>
                                      </p:cBhvr>
                                      <p:to>
                                        <p:strVal val="visible"/>
                                      </p:to>
                                    </p:set>
                                  </p:childTnLst>
                                </p:cTn>
                              </p:par>
                            </p:childTnLst>
                          </p:cTn>
                        </p:par>
                        <p:par>
                          <p:cTn id="48" fill="hold">
                            <p:stCondLst>
                              <p:cond delay="500"/>
                            </p:stCondLst>
                            <p:childTnLst>
                              <p:par>
                                <p:cTn id="49" presetID="1" presetClass="entr" presetSubtype="0" fill="hold" grpId="0" nodeType="afterEffect">
                                  <p:stCondLst>
                                    <p:cond delay="1000"/>
                                  </p:stCondLst>
                                  <p:childTnLst>
                                    <p:set>
                                      <p:cBhvr>
                                        <p:cTn id="50" dur="1" fill="hold">
                                          <p:stCondLst>
                                            <p:cond delay="0"/>
                                          </p:stCondLst>
                                        </p:cTn>
                                        <p:tgtEl>
                                          <p:spTgt spid="216"/>
                                        </p:tgtEl>
                                        <p:attrNameLst>
                                          <p:attrName>style.visibility</p:attrName>
                                        </p:attrNameLst>
                                      </p:cBhvr>
                                      <p:to>
                                        <p:strVal val="visible"/>
                                      </p:to>
                                    </p:set>
                                  </p:childTnLst>
                                </p:cTn>
                              </p:par>
                            </p:childTnLst>
                          </p:cTn>
                        </p:par>
                        <p:par>
                          <p:cTn id="51" fill="hold">
                            <p:stCondLst>
                              <p:cond delay="1500"/>
                            </p:stCondLst>
                            <p:childTnLst>
                              <p:par>
                                <p:cTn id="52" presetID="1" presetClass="entr" presetSubtype="0" fill="hold" grpId="0" nodeType="afterEffect">
                                  <p:stCondLst>
                                    <p:cond delay="500"/>
                                  </p:stCondLst>
                                  <p:childTnLst>
                                    <p:set>
                                      <p:cBhvr>
                                        <p:cTn id="53" dur="1" fill="hold">
                                          <p:stCondLst>
                                            <p:cond delay="0"/>
                                          </p:stCondLst>
                                        </p:cTn>
                                        <p:tgtEl>
                                          <p:spTgt spid="214"/>
                                        </p:tgtEl>
                                        <p:attrNameLst>
                                          <p:attrName>style.visibility</p:attrName>
                                        </p:attrNameLst>
                                      </p:cBhvr>
                                      <p:to>
                                        <p:strVal val="visible"/>
                                      </p:to>
                                    </p:set>
                                  </p:childTnLst>
                                </p:cTn>
                              </p:par>
                            </p:childTnLst>
                          </p:cTn>
                        </p:par>
                        <p:par>
                          <p:cTn id="54" fill="hold">
                            <p:stCondLst>
                              <p:cond delay="2000"/>
                            </p:stCondLst>
                            <p:childTnLst>
                              <p:par>
                                <p:cTn id="55" presetID="1" presetClass="entr" presetSubtype="0" fill="hold" grpId="0" nodeType="afterEffect">
                                  <p:stCondLst>
                                    <p:cond delay="500"/>
                                  </p:stCondLst>
                                  <p:childTnLst>
                                    <p:set>
                                      <p:cBhvr>
                                        <p:cTn id="56" dur="1" fill="hold">
                                          <p:stCondLst>
                                            <p:cond delay="0"/>
                                          </p:stCondLst>
                                        </p:cTn>
                                        <p:tgtEl>
                                          <p:spTgt spid="265"/>
                                        </p:tgtEl>
                                        <p:attrNameLst>
                                          <p:attrName>style.visibility</p:attrName>
                                        </p:attrNameLst>
                                      </p:cBhvr>
                                      <p:to>
                                        <p:strVal val="visible"/>
                                      </p:to>
                                    </p:set>
                                  </p:childTnLst>
                                </p:cTn>
                              </p:par>
                            </p:childTnLst>
                          </p:cTn>
                        </p:par>
                        <p:par>
                          <p:cTn id="57" fill="hold">
                            <p:stCondLst>
                              <p:cond delay="2500"/>
                            </p:stCondLst>
                            <p:childTnLst>
                              <p:par>
                                <p:cTn id="58" presetID="1" presetClass="entr" presetSubtype="0" fill="hold" grpId="0" nodeType="afterEffect">
                                  <p:stCondLst>
                                    <p:cond delay="1000"/>
                                  </p:stCondLst>
                                  <p:childTnLst>
                                    <p:set>
                                      <p:cBhvr>
                                        <p:cTn id="59" dur="1" fill="hold">
                                          <p:stCondLst>
                                            <p:cond delay="0"/>
                                          </p:stCondLst>
                                        </p:cTn>
                                        <p:tgtEl>
                                          <p:spTgt spid="266"/>
                                        </p:tgtEl>
                                        <p:attrNameLst>
                                          <p:attrName>style.visibility</p:attrName>
                                        </p:attrNameLst>
                                      </p:cBhvr>
                                      <p:to>
                                        <p:strVal val="visible"/>
                                      </p:to>
                                    </p:set>
                                  </p:childTnLst>
                                </p:cTn>
                              </p:par>
                            </p:childTnLst>
                          </p:cTn>
                        </p:par>
                        <p:par>
                          <p:cTn id="60" fill="hold">
                            <p:stCondLst>
                              <p:cond delay="3500"/>
                            </p:stCondLst>
                            <p:childTnLst>
                              <p:par>
                                <p:cTn id="61" presetID="1" presetClass="entr" presetSubtype="0" fill="hold" grpId="0" nodeType="afterEffect">
                                  <p:stCondLst>
                                    <p:cond delay="500"/>
                                  </p:stCondLst>
                                  <p:childTnLst>
                                    <p:set>
                                      <p:cBhvr>
                                        <p:cTn id="62" dur="1" fill="hold">
                                          <p:stCondLst>
                                            <p:cond delay="0"/>
                                          </p:stCondLst>
                                        </p:cTn>
                                        <p:tgtEl>
                                          <p:spTgt spid="213"/>
                                        </p:tgtEl>
                                        <p:attrNameLst>
                                          <p:attrName>style.visibility</p:attrName>
                                        </p:attrNameLst>
                                      </p:cBhvr>
                                      <p:to>
                                        <p:strVal val="visible"/>
                                      </p:to>
                                    </p:set>
                                  </p:childTnLst>
                                </p:cTn>
                              </p:par>
                            </p:childTnLst>
                          </p:cTn>
                        </p:par>
                        <p:par>
                          <p:cTn id="63" fill="hold">
                            <p:stCondLst>
                              <p:cond delay="4000"/>
                            </p:stCondLst>
                            <p:childTnLst>
                              <p:par>
                                <p:cTn id="64" presetID="1" presetClass="entr" presetSubtype="0" fill="hold" grpId="0" nodeType="afterEffect">
                                  <p:stCondLst>
                                    <p:cond delay="1000"/>
                                  </p:stCondLst>
                                  <p:childTnLst>
                                    <p:set>
                                      <p:cBhvr>
                                        <p:cTn id="65" dur="1" fill="hold">
                                          <p:stCondLst>
                                            <p:cond delay="0"/>
                                          </p:stCondLst>
                                        </p:cTn>
                                        <p:tgtEl>
                                          <p:spTgt spid="267"/>
                                        </p:tgtEl>
                                        <p:attrNameLst>
                                          <p:attrName>style.visibility</p:attrName>
                                        </p:attrNameLst>
                                      </p:cBhvr>
                                      <p:to>
                                        <p:strVal val="visible"/>
                                      </p:to>
                                    </p:set>
                                  </p:childTnLst>
                                </p:cTn>
                              </p:par>
                            </p:childTnLst>
                          </p:cTn>
                        </p:par>
                        <p:par>
                          <p:cTn id="66" fill="hold">
                            <p:stCondLst>
                              <p:cond delay="5000"/>
                            </p:stCondLst>
                            <p:childTnLst>
                              <p:par>
                                <p:cTn id="67" presetID="6" presetClass="emph" presetSubtype="0" fill="hold" grpId="1" nodeType="afterEffect">
                                  <p:stCondLst>
                                    <p:cond delay="0"/>
                                  </p:stCondLst>
                                  <p:childTnLst>
                                    <p:animScale>
                                      <p:cBhvr>
                                        <p:cTn id="68" dur="1000" fill="hold"/>
                                        <p:tgtEl>
                                          <p:spTgt spid="267"/>
                                        </p:tgtEl>
                                      </p:cBhvr>
                                      <p:by x="150000" y="150000"/>
                                    </p:animScale>
                                  </p:childTnLst>
                                </p:cTn>
                              </p:par>
                            </p:childTnLst>
                          </p:cTn>
                        </p:par>
                        <p:par>
                          <p:cTn id="69" fill="hold">
                            <p:stCondLst>
                              <p:cond delay="6000"/>
                            </p:stCondLst>
                            <p:childTnLst>
                              <p:par>
                                <p:cTn id="70" presetID="1" presetClass="entr" presetSubtype="0" fill="hold" nodeType="afterEffect">
                                  <p:stCondLst>
                                    <p:cond delay="0"/>
                                  </p:stCondLst>
                                  <p:childTnLst>
                                    <p:set>
                                      <p:cBhvr>
                                        <p:cTn id="71" dur="1" fill="hold">
                                          <p:stCondLst>
                                            <p:cond delay="0"/>
                                          </p:stCondLst>
                                        </p:cTn>
                                        <p:tgtEl>
                                          <p:spTgt spid="270"/>
                                        </p:tgtEl>
                                        <p:attrNameLst>
                                          <p:attrName>style.visibility</p:attrName>
                                        </p:attrNameLst>
                                      </p:cBhvr>
                                      <p:to>
                                        <p:strVal val="visible"/>
                                      </p:to>
                                    </p:set>
                                  </p:childTnLst>
                                </p:cTn>
                              </p:par>
                            </p:childTnLst>
                          </p:cTn>
                        </p:par>
                        <p:par>
                          <p:cTn id="72" fill="hold">
                            <p:stCondLst>
                              <p:cond delay="6000"/>
                            </p:stCondLst>
                            <p:childTnLst>
                              <p:par>
                                <p:cTn id="73" presetID="35" presetClass="emph" presetSubtype="0" repeatCount="indefinite" fill="hold" nodeType="afterEffect">
                                  <p:stCondLst>
                                    <p:cond delay="0"/>
                                  </p:stCondLst>
                                  <p:childTnLst>
                                    <p:anim calcmode="discrete" valueType="str">
                                      <p:cBhvr>
                                        <p:cTn id="74" dur="1000" fill="hold"/>
                                        <p:tgtEl>
                                          <p:spTgt spid="270"/>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 grpId="0"/>
      <p:bldP spid="205" grpId="0"/>
      <p:bldP spid="212" grpId="0"/>
      <p:bldP spid="213" grpId="0"/>
      <p:bldP spid="214" grpId="0"/>
      <p:bldP spid="215" grpId="0"/>
      <p:bldP spid="216" grpId="0"/>
      <p:bldP spid="265" grpId="0"/>
      <p:bldP spid="266" grpId="0"/>
      <p:bldP spid="267" grpId="0"/>
      <p:bldP spid="267" grpId="1"/>
      <p:bldP spid="36" grpId="0" animBg="1"/>
      <p:bldP spid="269" grpId="0" animBg="1"/>
      <p:bldP spid="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833796" y="2613392"/>
            <a:ext cx="10440000" cy="1631216"/>
          </a:xfrm>
        </p:spPr>
        <p:txBody>
          <a:bodyPr/>
          <a:lstStyle/>
          <a:p>
            <a:r>
              <a:rPr lang="en-US" dirty="0">
                <a:latin typeface="Kaspersky Sans" panose="020B0503050101040103" pitchFamily="34" charset="0"/>
              </a:rPr>
              <a:t>Kaspersky </a:t>
            </a:r>
            <a:br>
              <a:rPr lang="en-US" dirty="0">
                <a:latin typeface="Kaspersky Sans" panose="020B0503050101040103" pitchFamily="34" charset="0"/>
              </a:rPr>
            </a:br>
            <a:r>
              <a:rPr lang="en-US" dirty="0">
                <a:latin typeface="Kaspersky Sans" panose="020B0503050101040103" pitchFamily="34" charset="0"/>
              </a:rPr>
              <a:t>Threat Data Feeds</a:t>
            </a:r>
          </a:p>
        </p:txBody>
      </p:sp>
    </p:spTree>
    <p:extLst>
      <p:ext uri="{BB962C8B-B14F-4D97-AF65-F5344CB8AC3E}">
        <p14:creationId xmlns:p14="http://schemas.microsoft.com/office/powerpoint/2010/main" val="27574983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 name="Текст 4">
            <a:extLst>
              <a:ext uri="{FF2B5EF4-FFF2-40B4-BE49-F238E27FC236}">
                <a16:creationId xmlns:a16="http://schemas.microsoft.com/office/drawing/2014/main" id="{9EA287E7-B132-4042-9079-AC2E5B6F5014}"/>
              </a:ext>
            </a:extLst>
          </p:cNvPr>
          <p:cNvSpPr txBox="1">
            <a:spLocks/>
          </p:cNvSpPr>
          <p:nvPr/>
        </p:nvSpPr>
        <p:spPr>
          <a:xfrm>
            <a:off x="357348" y="284357"/>
            <a:ext cx="10337556" cy="548664"/>
          </a:xfrm>
          <a:prstGeom prst="rect">
            <a:avLst/>
          </a:prstGeom>
          <a:noFill/>
        </p:spPr>
        <p:txBody>
          <a:bodyPr/>
          <a:lstStyle>
            <a:lvl1pPr marL="0" indent="0" algn="l" defTabSz="914400" rtl="0" eaLnBrk="1" latinLnBrk="0" hangingPunct="1">
              <a:spcBef>
                <a:spcPts val="0"/>
              </a:spcBef>
              <a:buFontTx/>
              <a:buBlip>
                <a:blip r:embed="rId3"/>
              </a:buBlip>
              <a:defRPr sz="1500" kern="1200">
                <a:solidFill>
                  <a:schemeClr val="bg1"/>
                </a:solidFill>
                <a:latin typeface="Kaspersky Sans" panose="020B0503050101040103" pitchFamily="34" charset="-52"/>
                <a:ea typeface="+mn-ea"/>
                <a:cs typeface="+mn-cs"/>
              </a:defRPr>
            </a:lvl1pPr>
            <a:lvl2pPr marL="0" indent="0" algn="l" defTabSz="914400" rtl="0" eaLnBrk="1" latinLnBrk="0" hangingPunct="1">
              <a:spcBef>
                <a:spcPts val="0"/>
              </a:spcBef>
              <a:buFont typeface="Arial" pitchFamily="34" charset="0"/>
              <a:buNone/>
              <a:defRPr sz="1500" b="1" kern="1200">
                <a:solidFill>
                  <a:schemeClr val="tx1"/>
                </a:solidFill>
                <a:latin typeface="+mn-lt"/>
                <a:ea typeface="+mn-ea"/>
                <a:cs typeface="+mn-cs"/>
              </a:defRPr>
            </a:lvl2pPr>
            <a:lvl3pPr marL="0" indent="0" algn="l" defTabSz="914400" rtl="0" eaLnBrk="1" latinLnBrk="0" hangingPunct="1">
              <a:spcBef>
                <a:spcPts val="0"/>
              </a:spcBef>
              <a:buFont typeface="Arial" pitchFamily="34" charset="0"/>
              <a:buNone/>
              <a:defRPr sz="1500" kern="1200">
                <a:solidFill>
                  <a:schemeClr val="tx1"/>
                </a:solidFill>
                <a:latin typeface="+mn-lt"/>
                <a:ea typeface="+mn-ea"/>
                <a:cs typeface="+mn-cs"/>
              </a:defRPr>
            </a:lvl3pPr>
            <a:lvl4pPr marL="0" indent="0" algn="l" defTabSz="914400" rtl="0" eaLnBrk="1" latinLnBrk="0" hangingPunct="1">
              <a:spcBef>
                <a:spcPts val="0"/>
              </a:spcBef>
              <a:buFont typeface="Arial" pitchFamily="34" charset="0"/>
              <a:buNone/>
              <a:defRPr sz="1500" b="1" kern="1200">
                <a:solidFill>
                  <a:schemeClr val="tx1"/>
                </a:solidFill>
                <a:latin typeface="+mn-lt"/>
                <a:ea typeface="+mn-ea"/>
                <a:cs typeface="+mn-cs"/>
              </a:defRPr>
            </a:lvl4pPr>
            <a:lvl5pPr marL="0" indent="0" algn="l" defTabSz="914400" rtl="0" eaLnBrk="1" latinLnBrk="0" hangingPunct="1">
              <a:spcBef>
                <a:spcPts val="0"/>
              </a:spcBef>
              <a:buFont typeface="Arial" pitchFamily="34" charset="0"/>
              <a:buNone/>
              <a:defRPr sz="15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None/>
              <a:tabLst/>
              <a:defRPr/>
            </a:pPr>
            <a:r>
              <a:rPr kumimoji="0" lang="en-US" sz="2800" b="1" i="0" u="none" strike="noStrike" kern="1200" cap="none" spc="0" normalizeH="0" baseline="0" noProof="0" dirty="0">
                <a:ln>
                  <a:noFill/>
                </a:ln>
                <a:solidFill>
                  <a:srgbClr val="111111"/>
                </a:solidFill>
                <a:effectLst/>
                <a:uLnTx/>
                <a:uFillTx/>
                <a:latin typeface="Kaspersky Sans"/>
                <a:ea typeface="+mn-ea"/>
                <a:cs typeface="+mn-cs"/>
              </a:rPr>
              <a:t>How do we know about cyberthreats?</a:t>
            </a:r>
          </a:p>
        </p:txBody>
      </p:sp>
      <p:sp>
        <p:nvSpPr>
          <p:cNvPr id="85" name="Rectangle: Rounded Corners 84">
            <a:extLst>
              <a:ext uri="{FF2B5EF4-FFF2-40B4-BE49-F238E27FC236}">
                <a16:creationId xmlns:a16="http://schemas.microsoft.com/office/drawing/2014/main" id="{52CC0000-EE9A-8946-74CC-035A56A296B5}"/>
              </a:ext>
            </a:extLst>
          </p:cNvPr>
          <p:cNvSpPr/>
          <p:nvPr/>
        </p:nvSpPr>
        <p:spPr>
          <a:xfrm>
            <a:off x="4771548" y="1769683"/>
            <a:ext cx="3959308" cy="947224"/>
          </a:xfrm>
          <a:prstGeom prst="roundRect">
            <a:avLst>
              <a:gd name="adj" fmla="val 50000"/>
            </a:avLst>
          </a:prstGeom>
          <a:noFill/>
          <a:ln w="12700" cap="flat" cmpd="sng" algn="ctr">
            <a:solidFill>
              <a:schemeClr val="accent3"/>
            </a:solidFill>
            <a:prstDash val="solid"/>
            <a:miter lim="800000"/>
          </a:ln>
          <a:effectLst/>
        </p:spPr>
        <p:txBody>
          <a:bodyPr lIns="252000" tIns="36000" rIns="252000" bIns="54000" rtlCol="0" anchor="ctr"/>
          <a:lstStyle/>
          <a:p>
            <a:pPr marL="0" marR="0" lvl="0" indent="0" algn="l" defTabSz="1219140" rtl="0" eaLnBrk="1" fontAlgn="auto" latinLnBrk="0" hangingPunct="1">
              <a:lnSpc>
                <a:spcPct val="100000"/>
              </a:lnSpc>
              <a:spcBef>
                <a:spcPts val="600"/>
              </a:spcBef>
              <a:spcAft>
                <a:spcPts val="0"/>
              </a:spcAft>
              <a:buClrTx/>
              <a:buSzTx/>
              <a:buFontTx/>
              <a:buNone/>
              <a:tabLst/>
              <a:defRPr/>
            </a:pPr>
            <a:r>
              <a:rPr kumimoji="0" lang="en-US" sz="1800" b="0" i="0" u="none" strike="noStrike" kern="1200" cap="none" spc="0" normalizeH="0" baseline="0" noProof="0" dirty="0">
                <a:ln>
                  <a:noFill/>
                </a:ln>
                <a:solidFill>
                  <a:srgbClr val="111111"/>
                </a:solidFill>
                <a:effectLst/>
                <a:uLnTx/>
                <a:uFillTx/>
                <a:latin typeface="Kaspersky Sans"/>
                <a:ea typeface="+mn-ea"/>
                <a:cs typeface="+mn-cs"/>
              </a:rPr>
              <a:t>400 million</a:t>
            </a:r>
            <a:endParaRPr kumimoji="0" lang="ru-RU" sz="1800" b="0" i="0" u="none" strike="noStrike" kern="1200" cap="none" spc="0" normalizeH="0" baseline="0" noProof="0" dirty="0">
              <a:ln>
                <a:noFill/>
              </a:ln>
              <a:solidFill>
                <a:srgbClr val="111111"/>
              </a:solidFill>
              <a:effectLst/>
              <a:uLnTx/>
              <a:uFillTx/>
              <a:ea typeface="+mn-ea"/>
              <a:cs typeface="+mn-cs"/>
            </a:endParaRPr>
          </a:p>
        </p:txBody>
      </p:sp>
      <p:sp>
        <p:nvSpPr>
          <p:cNvPr id="140" name="Rectangle: Rounded Corners 139">
            <a:extLst>
              <a:ext uri="{FF2B5EF4-FFF2-40B4-BE49-F238E27FC236}">
                <a16:creationId xmlns:a16="http://schemas.microsoft.com/office/drawing/2014/main" id="{8E4E95F0-751B-085F-0957-507370B24606}"/>
              </a:ext>
            </a:extLst>
          </p:cNvPr>
          <p:cNvSpPr/>
          <p:nvPr/>
        </p:nvSpPr>
        <p:spPr>
          <a:xfrm>
            <a:off x="888398" y="3396881"/>
            <a:ext cx="10415204" cy="1885412"/>
          </a:xfrm>
          <a:prstGeom prst="roundRect">
            <a:avLst>
              <a:gd name="adj" fmla="val 16780"/>
            </a:avLst>
          </a:prstGeom>
          <a:solidFill>
            <a:srgbClr val="00BC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no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3600" b="1" i="0" u="none" strike="noStrike" kern="1200" cap="none" spc="0" normalizeH="0" baseline="0" noProof="0" dirty="0">
              <a:ln>
                <a:noFill/>
              </a:ln>
              <a:solidFill>
                <a:srgbClr val="111111"/>
              </a:solidFill>
              <a:effectLst/>
              <a:uLnTx/>
              <a:uFillTx/>
              <a:ea typeface="+mn-ea"/>
              <a:cs typeface="+mn-cs"/>
            </a:endParaRPr>
          </a:p>
        </p:txBody>
      </p:sp>
      <p:sp>
        <p:nvSpPr>
          <p:cNvPr id="102" name="Rectangle: Rounded Corners 157">
            <a:extLst>
              <a:ext uri="{FF2B5EF4-FFF2-40B4-BE49-F238E27FC236}">
                <a16:creationId xmlns:a16="http://schemas.microsoft.com/office/drawing/2014/main" id="{FF0094D8-212D-EAE8-ECC9-5511C65EAB53}"/>
              </a:ext>
            </a:extLst>
          </p:cNvPr>
          <p:cNvSpPr/>
          <p:nvPr/>
        </p:nvSpPr>
        <p:spPr>
          <a:xfrm>
            <a:off x="888397" y="1485819"/>
            <a:ext cx="3492535" cy="1514952"/>
          </a:xfrm>
          <a:prstGeom prst="roundRect">
            <a:avLst>
              <a:gd name="adj" fmla="val 50000"/>
            </a:avLst>
          </a:prstGeom>
          <a:noFill/>
          <a:ln w="12700" cap="flat" cmpd="sng" algn="ctr">
            <a:solidFill>
              <a:schemeClr val="accent3"/>
            </a:solidFill>
            <a:prstDash val="solid"/>
            <a:miter lim="800000"/>
          </a:ln>
          <a:effectLst/>
        </p:spPr>
        <p:txBody>
          <a:bodyPr lIns="1224000" tIns="36000" rIns="252000" bIns="54000" rtlCol="0" anchor="ctr"/>
          <a:lstStyle/>
          <a:p>
            <a:pPr marL="0" marR="0" lvl="0" indent="0" algn="l" defTabSz="1219140" rtl="0" eaLnBrk="1" fontAlgn="auto" latinLnBrk="0" hangingPunct="1">
              <a:lnSpc>
                <a:spcPct val="100000"/>
              </a:lnSpc>
              <a:spcBef>
                <a:spcPts val="600"/>
              </a:spcBef>
              <a:spcAft>
                <a:spcPts val="0"/>
              </a:spcAft>
              <a:buClrTx/>
              <a:buSzTx/>
              <a:buFontTx/>
              <a:buNone/>
              <a:tabLst/>
              <a:defRPr/>
            </a:pPr>
            <a:r>
              <a:rPr kumimoji="0" lang="en-US" sz="1800" b="0" i="0" u="none" strike="noStrike" kern="1200" cap="none" spc="0" normalizeH="0" baseline="0" noProof="0" dirty="0">
                <a:ln>
                  <a:noFill/>
                </a:ln>
                <a:solidFill>
                  <a:srgbClr val="111111"/>
                </a:solidFill>
                <a:effectLst/>
                <a:uLnTx/>
                <a:uFillTx/>
                <a:latin typeface="Kaspersky Sans"/>
                <a:ea typeface="+mn-ea"/>
                <a:cs typeface="+mn-cs"/>
              </a:rPr>
              <a:t>Earth has over </a:t>
            </a:r>
          </a:p>
          <a:p>
            <a:pPr marL="0" marR="0" lvl="0" indent="0" algn="l" defTabSz="1219140" rtl="0" eaLnBrk="1" fontAlgn="auto" latinLnBrk="0" hangingPunct="1">
              <a:lnSpc>
                <a:spcPct val="100000"/>
              </a:lnSpc>
              <a:spcBef>
                <a:spcPts val="600"/>
              </a:spcBef>
              <a:spcAft>
                <a:spcPts val="0"/>
              </a:spcAft>
              <a:buClrTx/>
              <a:buSzTx/>
              <a:buFontTx/>
              <a:buNone/>
              <a:tabLst/>
              <a:defRPr/>
            </a:pPr>
            <a:r>
              <a:rPr kumimoji="0" lang="en-US" sz="1800" b="0" i="0" u="none" strike="noStrike" kern="1200" cap="none" spc="0" normalizeH="0" baseline="0" noProof="0" dirty="0">
                <a:ln>
                  <a:noFill/>
                </a:ln>
                <a:solidFill>
                  <a:srgbClr val="111111"/>
                </a:solidFill>
                <a:effectLst/>
                <a:uLnTx/>
                <a:uFillTx/>
                <a:latin typeface="Kaspersky Sans"/>
                <a:ea typeface="+mn-ea"/>
                <a:cs typeface="+mn-cs"/>
              </a:rPr>
              <a:t>7 billion people</a:t>
            </a:r>
          </a:p>
        </p:txBody>
      </p:sp>
      <p:sp>
        <p:nvSpPr>
          <p:cNvPr id="86" name="Shape 1647">
            <a:extLst>
              <a:ext uri="{FF2B5EF4-FFF2-40B4-BE49-F238E27FC236}">
                <a16:creationId xmlns:a16="http://schemas.microsoft.com/office/drawing/2014/main" id="{53BA772C-3DF1-8457-59B7-68328C047869}"/>
              </a:ext>
            </a:extLst>
          </p:cNvPr>
          <p:cNvSpPr/>
          <p:nvPr/>
        </p:nvSpPr>
        <p:spPr>
          <a:xfrm>
            <a:off x="4900084" y="1388938"/>
            <a:ext cx="1610696" cy="253916"/>
          </a:xfrm>
          <a:prstGeom prst="rect">
            <a:avLst/>
          </a:prstGeom>
          <a:noFill/>
          <a:ln w="3175" cap="flat">
            <a:noFill/>
            <a:miter lim="400000"/>
          </a:ln>
          <a:effectLst/>
          <a:extLst>
            <a:ext uri="{C572A759-6A51-4108-AA02-DFA0A04FC94B}">
              <ma14:wrappingTextBoxFlag xmlns:ma14="http://schemas.microsoft.com/office/mac/drawingml/2011/main" xmlns="" val="1"/>
            </a:ext>
          </a:extLst>
        </p:spPr>
        <p:txBody>
          <a:bodyPr wrap="square" lIns="19050" tIns="19050" rIns="19050" bIns="19050" numCol="1" anchor="t">
            <a:spAutoFit/>
          </a:bodyPr>
          <a:lstStyle>
            <a:lvl1pPr algn="ctr">
              <a:defRPr sz="6000">
                <a:solidFill>
                  <a:srgbClr val="FFFFFF"/>
                </a:solidFill>
                <a:latin typeface="Lato Light"/>
                <a:ea typeface="Lato Light"/>
                <a:cs typeface="Lato Light"/>
                <a:sym typeface="Lato Light"/>
              </a:defRPr>
            </a:lvl1pPr>
          </a:lstStyle>
          <a:p>
            <a:pPr marL="0" marR="0" lvl="0" indent="0" algn="ctr" defTabSz="412750" rtl="0" eaLnBrk="1" fontAlgn="auto" latinLnBrk="0" hangingPunct="0">
              <a:lnSpc>
                <a:spcPct val="100000"/>
              </a:lnSpc>
              <a:spcBef>
                <a:spcPts val="0"/>
              </a:spcBef>
              <a:spcAft>
                <a:spcPts val="4200"/>
              </a:spcAft>
              <a:buClrTx/>
              <a:buSzTx/>
              <a:buFontTx/>
              <a:buNone/>
              <a:tabLst/>
              <a:defRPr/>
            </a:pPr>
            <a:r>
              <a:rPr kumimoji="0" lang="en-US" sz="1400" b="0" i="0" u="none" strike="noStrike" kern="0" cap="none" spc="0" normalizeH="0" baseline="0" noProof="0" dirty="0">
                <a:ln>
                  <a:noFill/>
                </a:ln>
                <a:solidFill>
                  <a:srgbClr val="111111"/>
                </a:solidFill>
                <a:effectLst/>
                <a:uLnTx/>
                <a:uFillTx/>
                <a:latin typeface="Kaspersky Sans"/>
                <a:sym typeface="Lato Light"/>
              </a:rPr>
              <a:t>Kaspersky users</a:t>
            </a:r>
          </a:p>
        </p:txBody>
      </p:sp>
      <p:sp>
        <p:nvSpPr>
          <p:cNvPr id="96" name="Shape 1647">
            <a:extLst>
              <a:ext uri="{FF2B5EF4-FFF2-40B4-BE49-F238E27FC236}">
                <a16:creationId xmlns:a16="http://schemas.microsoft.com/office/drawing/2014/main" id="{5EAB720F-BB75-CF6C-3AA6-C55CC8732AD1}"/>
              </a:ext>
            </a:extLst>
          </p:cNvPr>
          <p:cNvSpPr/>
          <p:nvPr/>
        </p:nvSpPr>
        <p:spPr>
          <a:xfrm>
            <a:off x="6821871" y="1388938"/>
            <a:ext cx="1610694" cy="253916"/>
          </a:xfrm>
          <a:prstGeom prst="rect">
            <a:avLst/>
          </a:prstGeom>
          <a:noFill/>
          <a:ln w="3175" cap="flat">
            <a:noFill/>
            <a:miter lim="400000"/>
          </a:ln>
          <a:effectLst/>
          <a:extLst>
            <a:ext uri="{C572A759-6A51-4108-AA02-DFA0A04FC94B}">
              <ma14:wrappingTextBoxFlag xmlns:ma14="http://schemas.microsoft.com/office/mac/drawingml/2011/main" xmlns="" val="1"/>
            </a:ext>
          </a:extLst>
        </p:spPr>
        <p:txBody>
          <a:bodyPr wrap="square" lIns="19050" tIns="19050" rIns="19050" bIns="19050" numCol="1" anchor="t">
            <a:spAutoFit/>
          </a:bodyPr>
          <a:lstStyle>
            <a:lvl1pPr algn="ctr">
              <a:defRPr sz="6000">
                <a:solidFill>
                  <a:srgbClr val="FFFFFF"/>
                </a:solidFill>
                <a:latin typeface="Lato Light"/>
                <a:ea typeface="Lato Light"/>
                <a:cs typeface="Lato Light"/>
                <a:sym typeface="Lato Light"/>
              </a:defRPr>
            </a:lvl1pPr>
          </a:lstStyle>
          <a:p>
            <a:pPr marL="0" marR="0" lvl="0" indent="0" algn="ctr" defTabSz="412750" rtl="0" eaLnBrk="1" fontAlgn="auto" latinLnBrk="0" hangingPunct="0">
              <a:lnSpc>
                <a:spcPct val="100000"/>
              </a:lnSpc>
              <a:spcBef>
                <a:spcPts val="0"/>
              </a:spcBef>
              <a:spcAft>
                <a:spcPts val="4200"/>
              </a:spcAft>
              <a:buClrTx/>
              <a:buSzTx/>
              <a:buFontTx/>
              <a:buNone/>
              <a:tabLst/>
              <a:defRPr/>
            </a:pPr>
            <a:r>
              <a:rPr kumimoji="0" lang="en-US" sz="1400" b="0" i="0" u="none" strike="noStrike" kern="0" cap="none" spc="0" normalizeH="0" baseline="0" noProof="0" dirty="0">
                <a:ln>
                  <a:noFill/>
                </a:ln>
                <a:solidFill>
                  <a:srgbClr val="111111"/>
                </a:solidFill>
                <a:effectLst/>
                <a:uLnTx/>
                <a:uFillTx/>
                <a:latin typeface="Kaspersky Sans"/>
                <a:sym typeface="Lato Light"/>
              </a:rPr>
              <a:t>KSN users</a:t>
            </a:r>
          </a:p>
        </p:txBody>
      </p:sp>
      <p:grpSp>
        <p:nvGrpSpPr>
          <p:cNvPr id="2" name="Group 1">
            <a:extLst>
              <a:ext uri="{FF2B5EF4-FFF2-40B4-BE49-F238E27FC236}">
                <a16:creationId xmlns:a16="http://schemas.microsoft.com/office/drawing/2014/main" id="{A630A3D4-E8DB-C0A1-01C8-2CCAA0F28A8D}"/>
              </a:ext>
            </a:extLst>
          </p:cNvPr>
          <p:cNvGrpSpPr/>
          <p:nvPr/>
        </p:nvGrpSpPr>
        <p:grpSpPr>
          <a:xfrm>
            <a:off x="1102151" y="1739295"/>
            <a:ext cx="1008000" cy="1008000"/>
            <a:chOff x="888397" y="1651656"/>
            <a:chExt cx="1008000" cy="1008000"/>
          </a:xfrm>
        </p:grpSpPr>
        <p:sp>
          <p:nvSpPr>
            <p:cNvPr id="100" name="Oval 97">
              <a:extLst>
                <a:ext uri="{FF2B5EF4-FFF2-40B4-BE49-F238E27FC236}">
                  <a16:creationId xmlns:a16="http://schemas.microsoft.com/office/drawing/2014/main" id="{1B952A2B-9733-75B3-EA31-1988B79C73B0}"/>
                </a:ext>
              </a:extLst>
            </p:cNvPr>
            <p:cNvSpPr/>
            <p:nvPr/>
          </p:nvSpPr>
          <p:spPr>
            <a:xfrm>
              <a:off x="888397" y="1651656"/>
              <a:ext cx="1008000" cy="1008000"/>
            </a:xfrm>
            <a:prstGeom prst="ellipse">
              <a:avLst/>
            </a:prstGeom>
            <a:solidFill>
              <a:srgbClr val="00BCA1"/>
            </a:solidFill>
            <a:ln w="12700" cap="flat" cmpd="sng" algn="ctr">
              <a:noFill/>
              <a:prstDash val="solid"/>
            </a:ln>
            <a:effectLst/>
          </p:spPr>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2000" b="0" i="0" u="none" strike="noStrike" kern="0" cap="none" spc="0" normalizeH="0" baseline="0" noProof="0" dirty="0">
                <a:ln>
                  <a:gradFill>
                    <a:gsLst>
                      <a:gs pos="0">
                        <a:srgbClr val="00A88E">
                          <a:lumMod val="5000"/>
                          <a:lumOff val="95000"/>
                        </a:srgbClr>
                      </a:gs>
                      <a:gs pos="74000">
                        <a:srgbClr val="00A88E">
                          <a:lumMod val="45000"/>
                          <a:lumOff val="55000"/>
                        </a:srgbClr>
                      </a:gs>
                      <a:gs pos="83000">
                        <a:srgbClr val="00A88E">
                          <a:lumMod val="45000"/>
                          <a:lumOff val="55000"/>
                        </a:srgbClr>
                      </a:gs>
                      <a:gs pos="100000">
                        <a:srgbClr val="00A88E">
                          <a:lumMod val="30000"/>
                          <a:lumOff val="70000"/>
                        </a:srgbClr>
                      </a:gs>
                    </a:gsLst>
                    <a:lin ang="5400000" scaled="1"/>
                  </a:gradFill>
                </a:ln>
                <a:solidFill>
                  <a:srgbClr val="111111"/>
                </a:solidFill>
                <a:effectLst/>
                <a:uLnTx/>
                <a:uFillTx/>
                <a:ea typeface="+mn-ea"/>
                <a:cs typeface="+mn-cs"/>
              </a:endParaRPr>
            </a:p>
          </p:txBody>
        </p:sp>
        <p:pic>
          <p:nvPicPr>
            <p:cNvPr id="104" name="Graphic 103">
              <a:extLst>
                <a:ext uri="{FF2B5EF4-FFF2-40B4-BE49-F238E27FC236}">
                  <a16:creationId xmlns:a16="http://schemas.microsoft.com/office/drawing/2014/main" id="{3C59B341-65B1-C575-2CE9-C2A99E8B610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92303" y="1855562"/>
              <a:ext cx="600190" cy="600190"/>
            </a:xfrm>
            <a:prstGeom prst="rect">
              <a:avLst/>
            </a:prstGeom>
          </p:spPr>
        </p:pic>
      </p:grpSp>
      <p:grpSp>
        <p:nvGrpSpPr>
          <p:cNvPr id="144" name="Group 143">
            <a:extLst>
              <a:ext uri="{FF2B5EF4-FFF2-40B4-BE49-F238E27FC236}">
                <a16:creationId xmlns:a16="http://schemas.microsoft.com/office/drawing/2014/main" id="{93901ADE-B821-61A9-65CA-5785D4F2B06B}"/>
              </a:ext>
            </a:extLst>
          </p:cNvPr>
          <p:cNvGrpSpPr/>
          <p:nvPr/>
        </p:nvGrpSpPr>
        <p:grpSpPr>
          <a:xfrm>
            <a:off x="1391505" y="3923928"/>
            <a:ext cx="4254402" cy="777136"/>
            <a:chOff x="1371600" y="4614262"/>
            <a:chExt cx="4254402" cy="777136"/>
          </a:xfrm>
        </p:grpSpPr>
        <p:sp>
          <p:nvSpPr>
            <p:cNvPr id="106" name="Rectangle: Rounded Corners 157">
              <a:extLst>
                <a:ext uri="{FF2B5EF4-FFF2-40B4-BE49-F238E27FC236}">
                  <a16:creationId xmlns:a16="http://schemas.microsoft.com/office/drawing/2014/main" id="{70BEDFE5-F411-1CEF-1927-D0BD5611CB3C}"/>
                </a:ext>
              </a:extLst>
            </p:cNvPr>
            <p:cNvSpPr/>
            <p:nvPr/>
          </p:nvSpPr>
          <p:spPr>
            <a:xfrm>
              <a:off x="1371600" y="4685476"/>
              <a:ext cx="1542639" cy="348107"/>
            </a:xfrm>
            <a:prstGeom prst="roundRect">
              <a:avLst>
                <a:gd name="adj" fmla="val 0"/>
              </a:avLst>
            </a:prstGeom>
            <a:gradFill>
              <a:gsLst>
                <a:gs pos="0">
                  <a:srgbClr val="BE63F0"/>
                </a:gs>
                <a:gs pos="75000">
                  <a:schemeClr val="accent1"/>
                </a:gs>
              </a:gsLst>
              <a:lin ang="0" scaled="1"/>
            </a:gradFill>
            <a:ln w="12700" cap="flat" cmpd="sng" algn="ctr">
              <a:noFill/>
              <a:prstDash val="solid"/>
            </a:ln>
            <a:effectLst/>
          </p:spPr>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2000" b="0" i="0" u="none" strike="noStrike" kern="0" cap="none" spc="0" normalizeH="0" baseline="0" noProof="0">
                <a:ln>
                  <a:gradFill>
                    <a:gsLst>
                      <a:gs pos="0">
                        <a:srgbClr val="00A88E">
                          <a:lumMod val="5000"/>
                          <a:lumOff val="95000"/>
                        </a:srgbClr>
                      </a:gs>
                      <a:gs pos="74000">
                        <a:srgbClr val="00A88E">
                          <a:lumMod val="45000"/>
                          <a:lumOff val="55000"/>
                        </a:srgbClr>
                      </a:gs>
                      <a:gs pos="83000">
                        <a:srgbClr val="00A88E">
                          <a:lumMod val="45000"/>
                          <a:lumOff val="55000"/>
                        </a:srgbClr>
                      </a:gs>
                      <a:gs pos="100000">
                        <a:srgbClr val="00A88E">
                          <a:lumMod val="30000"/>
                          <a:lumOff val="70000"/>
                        </a:srgbClr>
                      </a:gs>
                    </a:gsLst>
                    <a:lin ang="5400000" scaled="1"/>
                  </a:gradFill>
                </a:ln>
                <a:solidFill>
                  <a:srgbClr val="111111"/>
                </a:solidFill>
                <a:effectLst/>
                <a:uLnTx/>
                <a:uFillTx/>
                <a:ea typeface="+mn-ea"/>
                <a:cs typeface="+mn-cs"/>
              </a:endParaRPr>
            </a:p>
          </p:txBody>
        </p:sp>
        <p:sp>
          <p:nvSpPr>
            <p:cNvPr id="110" name="Shape 1647">
              <a:extLst>
                <a:ext uri="{FF2B5EF4-FFF2-40B4-BE49-F238E27FC236}">
                  <a16:creationId xmlns:a16="http://schemas.microsoft.com/office/drawing/2014/main" id="{0B4DC595-711C-D12F-1871-DE2E06A5CD55}"/>
                </a:ext>
              </a:extLst>
            </p:cNvPr>
            <p:cNvSpPr/>
            <p:nvPr/>
          </p:nvSpPr>
          <p:spPr>
            <a:xfrm>
              <a:off x="1385661" y="4614262"/>
              <a:ext cx="4240341" cy="777136"/>
            </a:xfrm>
            <a:prstGeom prst="rect">
              <a:avLst/>
            </a:prstGeom>
            <a:noFill/>
            <a:ln w="3175" cap="flat">
              <a:noFill/>
              <a:miter lim="400000"/>
            </a:ln>
            <a:effectLst/>
            <a:extLst>
              <a:ext uri="{C572A759-6A51-4108-AA02-DFA0A04FC94B}">
                <ma14:wrappingTextBoxFlag xmlns:ma14="http://schemas.microsoft.com/office/mac/drawingml/2011/main" xmlns="" val="1"/>
              </a:ext>
            </a:extLst>
          </p:spPr>
          <p:txBody>
            <a:bodyPr wrap="square" lIns="19050" tIns="19050" rIns="19050" bIns="19050" numCol="1" anchor="t">
              <a:spAutoFit/>
            </a:bodyPr>
            <a:lstStyle>
              <a:lvl1pPr algn="ctr">
                <a:defRPr sz="6000">
                  <a:solidFill>
                    <a:srgbClr val="FFFFFF"/>
                  </a:solidFill>
                  <a:latin typeface="Lato Light"/>
                  <a:ea typeface="Lato Light"/>
                  <a:cs typeface="Lato Light"/>
                  <a:sym typeface="Lato Light"/>
                </a:defRPr>
              </a:lvl1pPr>
            </a:lstStyle>
            <a:p>
              <a:pPr marL="0" marR="0" lvl="0" indent="0" algn="l" defTabSz="412750" rtl="0" eaLnBrk="1" fontAlgn="auto" latinLnBrk="0" hangingPunct="0">
                <a:lnSpc>
                  <a:spcPct val="100000"/>
                </a:lnSpc>
                <a:spcBef>
                  <a:spcPts val="0"/>
                </a:spcBef>
                <a:spcAft>
                  <a:spcPts val="3000"/>
                </a:spcAft>
                <a:buClrTx/>
                <a:buSzTx/>
                <a:buFontTx/>
                <a:buNone/>
                <a:tabLst/>
                <a:defRPr/>
              </a:pPr>
              <a:r>
                <a:rPr kumimoji="0" lang="en-US" sz="2400" b="0" i="0" u="none" strike="noStrike" kern="0" cap="none" spc="0" normalizeH="0" baseline="0" noProof="0" dirty="0">
                  <a:ln>
                    <a:noFill/>
                  </a:ln>
                  <a:solidFill>
                    <a:schemeClr val="bg1"/>
                  </a:solidFill>
                  <a:effectLst/>
                  <a:uLnTx/>
                  <a:uFillTx/>
                  <a:latin typeface="Kaspersky Sans"/>
                  <a:sym typeface="Lato Light"/>
                </a:rPr>
                <a:t>We detect 420k new </a:t>
              </a:r>
              <a:br>
                <a:rPr kumimoji="0" lang="en-US" sz="2400" b="0" i="0" u="none" strike="noStrike" kern="0" cap="none" spc="0" normalizeH="0" baseline="0" noProof="0" dirty="0">
                  <a:ln>
                    <a:noFill/>
                  </a:ln>
                  <a:solidFill>
                    <a:schemeClr val="bg1"/>
                  </a:solidFill>
                  <a:effectLst/>
                  <a:uLnTx/>
                  <a:uFillTx/>
                  <a:latin typeface="Kaspersky Sans"/>
                  <a:sym typeface="Lato Light"/>
                </a:rPr>
              </a:br>
              <a:r>
                <a:rPr kumimoji="0" lang="en-US" sz="2400" b="0" i="0" u="none" strike="noStrike" kern="0" cap="none" spc="0" normalizeH="0" baseline="0" noProof="0" dirty="0">
                  <a:ln>
                    <a:noFill/>
                  </a:ln>
                  <a:solidFill>
                    <a:schemeClr val="bg1"/>
                  </a:solidFill>
                  <a:effectLst/>
                  <a:uLnTx/>
                  <a:uFillTx/>
                  <a:latin typeface="Kaspersky Sans"/>
                  <a:sym typeface="Lato Light"/>
                </a:rPr>
                <a:t>pieces of malware every day</a:t>
              </a:r>
            </a:p>
          </p:txBody>
        </p:sp>
      </p:grpSp>
      <p:cxnSp>
        <p:nvCxnSpPr>
          <p:cNvPr id="120" name="Straight Connector 24">
            <a:extLst>
              <a:ext uri="{FF2B5EF4-FFF2-40B4-BE49-F238E27FC236}">
                <a16:creationId xmlns:a16="http://schemas.microsoft.com/office/drawing/2014/main" id="{157B7ADD-1817-4081-157B-EA05AE37879B}"/>
              </a:ext>
            </a:extLst>
          </p:cNvPr>
          <p:cNvCxnSpPr>
            <a:cxnSpLocks/>
            <a:stCxn id="85" idx="1"/>
            <a:endCxn id="102" idx="3"/>
          </p:cNvCxnSpPr>
          <p:nvPr/>
        </p:nvCxnSpPr>
        <p:spPr>
          <a:xfrm flipH="1">
            <a:off x="4380932" y="2243295"/>
            <a:ext cx="390616" cy="0"/>
          </a:xfrm>
          <a:prstGeom prst="straightConnector1">
            <a:avLst/>
          </a:prstGeom>
          <a:ln w="12700">
            <a:solidFill>
              <a:schemeClr val="accent4"/>
            </a:solidFill>
            <a:prstDash val="dash"/>
            <a:headEnd type="triangle" w="lg" len="lg"/>
            <a:tailEnd type="none" w="lg" len="lg"/>
          </a:ln>
        </p:spPr>
        <p:style>
          <a:lnRef idx="1">
            <a:schemeClr val="accent1"/>
          </a:lnRef>
          <a:fillRef idx="0">
            <a:schemeClr val="accent1"/>
          </a:fillRef>
          <a:effectRef idx="0">
            <a:schemeClr val="accent1"/>
          </a:effectRef>
          <a:fontRef idx="minor">
            <a:schemeClr val="tx1"/>
          </a:fontRef>
        </p:style>
      </p:cxnSp>
      <p:grpSp>
        <p:nvGrpSpPr>
          <p:cNvPr id="145" name="Group 144">
            <a:extLst>
              <a:ext uri="{FF2B5EF4-FFF2-40B4-BE49-F238E27FC236}">
                <a16:creationId xmlns:a16="http://schemas.microsoft.com/office/drawing/2014/main" id="{FEE734E8-6FA8-FEE2-B84A-34FC3FB5F3C2}"/>
              </a:ext>
            </a:extLst>
          </p:cNvPr>
          <p:cNvGrpSpPr/>
          <p:nvPr/>
        </p:nvGrpSpPr>
        <p:grpSpPr>
          <a:xfrm>
            <a:off x="6613907" y="3923928"/>
            <a:ext cx="4252378" cy="782202"/>
            <a:chOff x="6641432" y="4614262"/>
            <a:chExt cx="4252378" cy="782202"/>
          </a:xfrm>
        </p:grpSpPr>
        <p:sp>
          <p:nvSpPr>
            <p:cNvPr id="143" name="Rectangle: Rounded Corners 157">
              <a:extLst>
                <a:ext uri="{FF2B5EF4-FFF2-40B4-BE49-F238E27FC236}">
                  <a16:creationId xmlns:a16="http://schemas.microsoft.com/office/drawing/2014/main" id="{72726E36-7951-2CBF-C969-E73F59EC1FC3}"/>
                </a:ext>
              </a:extLst>
            </p:cNvPr>
            <p:cNvSpPr/>
            <p:nvPr/>
          </p:nvSpPr>
          <p:spPr>
            <a:xfrm>
              <a:off x="6641432" y="5048357"/>
              <a:ext cx="1712284" cy="348107"/>
            </a:xfrm>
            <a:prstGeom prst="roundRect">
              <a:avLst>
                <a:gd name="adj" fmla="val 0"/>
              </a:avLst>
            </a:prstGeom>
            <a:gradFill>
              <a:gsLst>
                <a:gs pos="0">
                  <a:srgbClr val="BE63F0"/>
                </a:gs>
                <a:gs pos="75000">
                  <a:schemeClr val="accent1"/>
                </a:gs>
              </a:gsLst>
              <a:lin ang="0" scaled="1"/>
            </a:gradFill>
            <a:ln w="12700" cap="flat" cmpd="sng" algn="ctr">
              <a:noFill/>
              <a:prstDash val="solid"/>
            </a:ln>
            <a:effectLst/>
          </p:spPr>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2000" b="0" i="0" u="none" strike="noStrike" kern="0" cap="none" spc="0" normalizeH="0" baseline="0" noProof="0">
                <a:ln>
                  <a:gradFill>
                    <a:gsLst>
                      <a:gs pos="0">
                        <a:srgbClr val="00A88E">
                          <a:lumMod val="5000"/>
                          <a:lumOff val="95000"/>
                        </a:srgbClr>
                      </a:gs>
                      <a:gs pos="74000">
                        <a:srgbClr val="00A88E">
                          <a:lumMod val="45000"/>
                          <a:lumOff val="55000"/>
                        </a:srgbClr>
                      </a:gs>
                      <a:gs pos="83000">
                        <a:srgbClr val="00A88E">
                          <a:lumMod val="45000"/>
                          <a:lumOff val="55000"/>
                        </a:srgbClr>
                      </a:gs>
                      <a:gs pos="100000">
                        <a:srgbClr val="00A88E">
                          <a:lumMod val="30000"/>
                          <a:lumOff val="70000"/>
                        </a:srgbClr>
                      </a:gs>
                    </a:gsLst>
                    <a:lin ang="5400000" scaled="1"/>
                  </a:gradFill>
                </a:ln>
                <a:solidFill>
                  <a:srgbClr val="111111"/>
                </a:solidFill>
                <a:effectLst/>
                <a:uLnTx/>
                <a:uFillTx/>
                <a:ea typeface="+mn-ea"/>
                <a:cs typeface="+mn-cs"/>
              </a:endParaRPr>
            </a:p>
          </p:txBody>
        </p:sp>
        <p:sp>
          <p:nvSpPr>
            <p:cNvPr id="123" name="Shape 1647">
              <a:extLst>
                <a:ext uri="{FF2B5EF4-FFF2-40B4-BE49-F238E27FC236}">
                  <a16:creationId xmlns:a16="http://schemas.microsoft.com/office/drawing/2014/main" id="{66C95368-7499-A99B-C4D4-D8B931934791}"/>
                </a:ext>
              </a:extLst>
            </p:cNvPr>
            <p:cNvSpPr/>
            <p:nvPr/>
          </p:nvSpPr>
          <p:spPr>
            <a:xfrm>
              <a:off x="6653469" y="4614262"/>
              <a:ext cx="4240341" cy="777136"/>
            </a:xfrm>
            <a:prstGeom prst="rect">
              <a:avLst/>
            </a:prstGeom>
            <a:noFill/>
            <a:ln w="3175" cap="flat">
              <a:noFill/>
              <a:miter lim="400000"/>
            </a:ln>
            <a:effectLst/>
            <a:extLst>
              <a:ext uri="{C572A759-6A51-4108-AA02-DFA0A04FC94B}">
                <ma14:wrappingTextBoxFlag xmlns:ma14="http://schemas.microsoft.com/office/mac/drawingml/2011/main" xmlns="" val="1"/>
              </a:ext>
            </a:extLst>
          </p:spPr>
          <p:txBody>
            <a:bodyPr wrap="square" lIns="19050" tIns="19050" rIns="19050" bIns="19050" numCol="1" anchor="t">
              <a:spAutoFit/>
            </a:bodyPr>
            <a:lstStyle>
              <a:lvl1pPr algn="ctr">
                <a:defRPr sz="6000">
                  <a:solidFill>
                    <a:srgbClr val="FFFFFF"/>
                  </a:solidFill>
                  <a:latin typeface="Lato Light"/>
                  <a:ea typeface="Lato Light"/>
                  <a:cs typeface="Lato Light"/>
                  <a:sym typeface="Lato Light"/>
                </a:defRPr>
              </a:lvl1pPr>
            </a:lstStyle>
            <a:p>
              <a:pPr marL="0" marR="0" lvl="0" indent="0" algn="l" defTabSz="412750" rtl="0" eaLnBrk="1" fontAlgn="auto" latinLnBrk="0" hangingPunct="0">
                <a:lnSpc>
                  <a:spcPct val="100000"/>
                </a:lnSpc>
                <a:spcBef>
                  <a:spcPts val="0"/>
                </a:spcBef>
                <a:spcAft>
                  <a:spcPts val="3000"/>
                </a:spcAft>
                <a:buClrTx/>
                <a:buSzTx/>
                <a:buFontTx/>
                <a:buNone/>
                <a:tabLst/>
                <a:defRPr/>
              </a:pPr>
              <a:r>
                <a:rPr kumimoji="0" lang="en-US" sz="2400" b="0" i="0" u="none" strike="noStrike" kern="0" cap="none" spc="0" normalizeH="0" baseline="0" noProof="0" dirty="0">
                  <a:ln>
                    <a:noFill/>
                  </a:ln>
                  <a:solidFill>
                    <a:schemeClr val="bg1"/>
                  </a:solidFill>
                  <a:effectLst/>
                  <a:uLnTx/>
                  <a:uFillTx/>
                  <a:latin typeface="Kaspersky Sans"/>
                  <a:sym typeface="Lato Light"/>
                </a:rPr>
                <a:t>We have more than 1000 researchers &amp; developers</a:t>
              </a:r>
            </a:p>
          </p:txBody>
        </p:sp>
      </p:grpSp>
      <p:cxnSp>
        <p:nvCxnSpPr>
          <p:cNvPr id="13" name="Straight Connector 24">
            <a:extLst>
              <a:ext uri="{FF2B5EF4-FFF2-40B4-BE49-F238E27FC236}">
                <a16:creationId xmlns:a16="http://schemas.microsoft.com/office/drawing/2014/main" id="{B529B36D-086E-4406-343E-DA370AD6F396}"/>
              </a:ext>
            </a:extLst>
          </p:cNvPr>
          <p:cNvCxnSpPr>
            <a:cxnSpLocks/>
            <a:endCxn id="95" idx="2"/>
          </p:cNvCxnSpPr>
          <p:nvPr/>
        </p:nvCxnSpPr>
        <p:spPr>
          <a:xfrm flipV="1">
            <a:off x="7627218" y="2531459"/>
            <a:ext cx="0" cy="788211"/>
          </a:xfrm>
          <a:prstGeom prst="straightConnector1">
            <a:avLst/>
          </a:prstGeom>
          <a:ln w="12700">
            <a:solidFill>
              <a:schemeClr val="accent4"/>
            </a:solidFill>
            <a:prstDash val="dash"/>
            <a:headEnd type="triangle" w="lg" len="lg"/>
            <a:tailEnd type="none" w="lg" len="lg"/>
          </a:ln>
        </p:spPr>
        <p:style>
          <a:lnRef idx="1">
            <a:schemeClr val="accent1"/>
          </a:lnRef>
          <a:fillRef idx="0">
            <a:schemeClr val="accent1"/>
          </a:fillRef>
          <a:effectRef idx="0">
            <a:schemeClr val="accent1"/>
          </a:effectRef>
          <a:fontRef idx="minor">
            <a:schemeClr val="tx1"/>
          </a:fontRef>
        </p:style>
      </p:cxnSp>
      <p:sp>
        <p:nvSpPr>
          <p:cNvPr id="95" name="Rectangle: Rounded Corners 94">
            <a:extLst>
              <a:ext uri="{FF2B5EF4-FFF2-40B4-BE49-F238E27FC236}">
                <a16:creationId xmlns:a16="http://schemas.microsoft.com/office/drawing/2014/main" id="{E164FC67-47D9-BD3A-8C7A-4BCADF238C6D}"/>
              </a:ext>
            </a:extLst>
          </p:cNvPr>
          <p:cNvSpPr/>
          <p:nvPr/>
        </p:nvSpPr>
        <p:spPr>
          <a:xfrm>
            <a:off x="6710267" y="1955131"/>
            <a:ext cx="1833902" cy="576328"/>
          </a:xfrm>
          <a:prstGeom prst="roundRect">
            <a:avLst>
              <a:gd name="adj" fmla="val 50000"/>
            </a:avLst>
          </a:prstGeom>
          <a:noFill/>
          <a:ln w="25400" cap="flat">
            <a:gradFill flip="none" rotWithShape="1">
              <a:gsLst>
                <a:gs pos="75000">
                  <a:srgbClr val="32D0AF"/>
                </a:gs>
                <a:gs pos="0">
                  <a:srgbClr val="BE63F0"/>
                </a:gs>
              </a:gsLst>
              <a:lin ang="0" scaled="1"/>
              <a:tileRect/>
            </a:gradFill>
            <a:prstDash val="solid"/>
            <a:miter lim="800000"/>
          </a:ln>
          <a:effectLst/>
          <a:sp3d/>
        </p:spPr>
        <p:style>
          <a:lnRef idx="0">
            <a:scrgbClr r="0" g="0" b="0"/>
          </a:lnRef>
          <a:fillRef idx="0">
            <a:scrgbClr r="0" g="0" b="0"/>
          </a:fillRef>
          <a:effectRef idx="0">
            <a:scrgbClr r="0" g="0" b="0"/>
          </a:effectRef>
          <a:fontRef idx="none">
            <a:srgbClr val="000000"/>
          </a:fontRef>
        </p:style>
        <p:txBody>
          <a:bodyPr lIns="252000" tIns="36000" rIns="252000" bIns="54000" rtlCol="0" anchor="ctr"/>
          <a:lstStyle/>
          <a:p>
            <a:pPr marL="0" marR="0" lvl="0" indent="0" algn="ctr" defTabSz="1219140" rtl="0" eaLnBrk="1" fontAlgn="auto" latinLnBrk="0" hangingPunct="1">
              <a:lnSpc>
                <a:spcPct val="100000"/>
              </a:lnSpc>
              <a:spcBef>
                <a:spcPts val="600"/>
              </a:spcBef>
              <a:spcAft>
                <a:spcPts val="0"/>
              </a:spcAft>
              <a:buClrTx/>
              <a:buSzTx/>
              <a:buFontTx/>
              <a:buNone/>
              <a:tabLst/>
              <a:defRPr/>
            </a:pPr>
            <a:r>
              <a:rPr kumimoji="0" lang="en-US" sz="1800" b="0" i="0" u="none" strike="noStrike" kern="1200" cap="none" spc="0" normalizeH="0" baseline="0" noProof="0" dirty="0">
                <a:ln>
                  <a:noFill/>
                </a:ln>
                <a:solidFill>
                  <a:srgbClr val="111111"/>
                </a:solidFill>
                <a:effectLst/>
                <a:uLnTx/>
                <a:uFillTx/>
                <a:latin typeface="Kaspersky Sans"/>
                <a:ea typeface="+mn-ea"/>
                <a:cs typeface="+mn-cs"/>
              </a:rPr>
              <a:t>110 million </a:t>
            </a:r>
            <a:endParaRPr kumimoji="0" lang="ru-RU" sz="1800" b="0" i="0" u="none" strike="noStrike" kern="1200" cap="none" spc="0" normalizeH="0" baseline="0" noProof="0" dirty="0">
              <a:ln>
                <a:noFill/>
              </a:ln>
              <a:solidFill>
                <a:srgbClr val="111111"/>
              </a:solidFill>
              <a:effectLst/>
              <a:uLnTx/>
              <a:uFillTx/>
              <a:ea typeface="+mn-ea"/>
              <a:cs typeface="+mn-cs"/>
            </a:endParaRPr>
          </a:p>
        </p:txBody>
      </p:sp>
      <p:sp>
        <p:nvSpPr>
          <p:cNvPr id="23" name="Rectangle: Rounded Corners 22">
            <a:extLst>
              <a:ext uri="{FF2B5EF4-FFF2-40B4-BE49-F238E27FC236}">
                <a16:creationId xmlns:a16="http://schemas.microsoft.com/office/drawing/2014/main" id="{D755BD61-C131-40F9-8A39-19CB650E7450}"/>
              </a:ext>
            </a:extLst>
          </p:cNvPr>
          <p:cNvSpPr/>
          <p:nvPr/>
        </p:nvSpPr>
        <p:spPr>
          <a:xfrm>
            <a:off x="3915858" y="5777681"/>
            <a:ext cx="2011555" cy="635513"/>
          </a:xfrm>
          <a:prstGeom prst="roundRect">
            <a:avLst>
              <a:gd name="adj" fmla="val 50000"/>
            </a:avLst>
          </a:prstGeom>
          <a:noFill/>
          <a:ln w="12700" cap="flat" cmpd="sng" algn="ctr">
            <a:solidFill>
              <a:schemeClr val="accent3"/>
            </a:solidFill>
            <a:prstDash val="solid"/>
            <a:miter lim="800000"/>
          </a:ln>
          <a:effectLst/>
        </p:spPr>
        <p:txBody>
          <a:bodyPr lIns="252000" tIns="36000" rIns="252000" bIns="54000" rtlCol="0" anchor="ctr"/>
          <a:lstStyle/>
          <a:p>
            <a:pPr marL="0" marR="0" lvl="0" indent="0" algn="ctr" defTabSz="412750" rtl="0" eaLnBrk="1" fontAlgn="auto" latinLnBrk="0" hangingPunct="0">
              <a:lnSpc>
                <a:spcPct val="100000"/>
              </a:lnSpc>
              <a:spcBef>
                <a:spcPts val="600"/>
              </a:spcBef>
              <a:spcAft>
                <a:spcPts val="4200"/>
              </a:spcAft>
              <a:buClrTx/>
              <a:buSzTx/>
              <a:buFontTx/>
              <a:buNone/>
              <a:tabLst/>
              <a:defRPr/>
            </a:pPr>
            <a:r>
              <a:rPr kumimoji="0" lang="en-US" sz="1400" b="0" i="0" u="none" strike="noStrike" kern="0" cap="none" spc="0" normalizeH="0" baseline="0" noProof="0" dirty="0">
                <a:ln>
                  <a:noFill/>
                </a:ln>
                <a:solidFill>
                  <a:srgbClr val="111111"/>
                </a:solidFill>
                <a:effectLst/>
                <a:uLnTx/>
                <a:uFillTx/>
                <a:latin typeface="Kaspersky Sans"/>
                <a:ea typeface="+mn-ea"/>
                <a:cs typeface="+mn-cs"/>
                <a:sym typeface="Lato Light"/>
              </a:rPr>
              <a:t>Kaspersky APT Research Team</a:t>
            </a:r>
            <a:endParaRPr kumimoji="0" lang="ru-RU" sz="1400" b="0" i="0" u="none" strike="noStrike" kern="0" cap="none" spc="0" normalizeH="0" baseline="0" noProof="0" dirty="0">
              <a:ln>
                <a:noFill/>
              </a:ln>
              <a:solidFill>
                <a:srgbClr val="111111"/>
              </a:solidFill>
              <a:effectLst/>
              <a:uLnTx/>
              <a:uFillTx/>
              <a:ea typeface="+mn-ea"/>
              <a:cs typeface="+mn-cs"/>
              <a:sym typeface="Lato Light"/>
            </a:endParaRPr>
          </a:p>
        </p:txBody>
      </p:sp>
      <p:sp>
        <p:nvSpPr>
          <p:cNvPr id="24" name="Rectangle: Rounded Corners 23">
            <a:extLst>
              <a:ext uri="{FF2B5EF4-FFF2-40B4-BE49-F238E27FC236}">
                <a16:creationId xmlns:a16="http://schemas.microsoft.com/office/drawing/2014/main" id="{759A359E-3E71-4070-BC49-07EB24BFF461}"/>
              </a:ext>
            </a:extLst>
          </p:cNvPr>
          <p:cNvSpPr/>
          <p:nvPr/>
        </p:nvSpPr>
        <p:spPr>
          <a:xfrm>
            <a:off x="6010210" y="5777681"/>
            <a:ext cx="1556704" cy="635513"/>
          </a:xfrm>
          <a:prstGeom prst="roundRect">
            <a:avLst>
              <a:gd name="adj" fmla="val 50000"/>
            </a:avLst>
          </a:prstGeom>
          <a:noFill/>
          <a:ln w="12700" cap="flat" cmpd="sng" algn="ctr">
            <a:solidFill>
              <a:schemeClr val="accent3"/>
            </a:solidFill>
            <a:prstDash val="solid"/>
            <a:miter lim="800000"/>
          </a:ln>
          <a:effectLst/>
        </p:spPr>
        <p:txBody>
          <a:bodyPr lIns="252000" tIns="36000" rIns="252000" bIns="54000" rtlCol="0" anchor="ctr"/>
          <a:lstStyle/>
          <a:p>
            <a:pPr marL="0" marR="0" lvl="0" indent="0" algn="ctr" defTabSz="412750" rtl="0" eaLnBrk="1" fontAlgn="auto" latinLnBrk="0" hangingPunct="0">
              <a:lnSpc>
                <a:spcPct val="100000"/>
              </a:lnSpc>
              <a:spcBef>
                <a:spcPts val="600"/>
              </a:spcBef>
              <a:spcAft>
                <a:spcPts val="4200"/>
              </a:spcAft>
              <a:buClrTx/>
              <a:buSzTx/>
              <a:buFontTx/>
              <a:buNone/>
              <a:tabLst/>
              <a:defRPr/>
            </a:pPr>
            <a:r>
              <a:rPr kumimoji="0" lang="en-US" sz="1400" b="0" i="0" u="none" strike="noStrike" kern="0" cap="none" spc="0" normalizeH="0" baseline="0" noProof="0" dirty="0">
                <a:ln>
                  <a:noFill/>
                </a:ln>
                <a:solidFill>
                  <a:srgbClr val="111111"/>
                </a:solidFill>
                <a:effectLst/>
                <a:uLnTx/>
                <a:uFillTx/>
                <a:latin typeface="Kaspersky Sans"/>
                <a:ea typeface="+mn-ea"/>
                <a:cs typeface="+mn-cs"/>
                <a:sym typeface="Lato Light"/>
              </a:rPr>
              <a:t>Kaspersky  SOC</a:t>
            </a:r>
            <a:endParaRPr kumimoji="0" lang="ru-RU" sz="1400" b="0" i="0" u="none" strike="noStrike" kern="0" cap="none" spc="0" normalizeH="0" baseline="0" noProof="0" dirty="0">
              <a:ln>
                <a:noFill/>
              </a:ln>
              <a:solidFill>
                <a:srgbClr val="111111"/>
              </a:solidFill>
              <a:effectLst/>
              <a:uLnTx/>
              <a:uFillTx/>
              <a:ea typeface="+mn-ea"/>
              <a:cs typeface="+mn-cs"/>
              <a:sym typeface="Lato Light"/>
            </a:endParaRPr>
          </a:p>
        </p:txBody>
      </p:sp>
      <p:sp>
        <p:nvSpPr>
          <p:cNvPr id="25" name="Rectangle: Rounded Corners 24">
            <a:extLst>
              <a:ext uri="{FF2B5EF4-FFF2-40B4-BE49-F238E27FC236}">
                <a16:creationId xmlns:a16="http://schemas.microsoft.com/office/drawing/2014/main" id="{E72B7E8D-CF4B-4A37-9DD1-B55CF941C7F0}"/>
              </a:ext>
            </a:extLst>
          </p:cNvPr>
          <p:cNvSpPr/>
          <p:nvPr/>
        </p:nvSpPr>
        <p:spPr>
          <a:xfrm>
            <a:off x="7649711" y="5779341"/>
            <a:ext cx="1556704" cy="635513"/>
          </a:xfrm>
          <a:prstGeom prst="roundRect">
            <a:avLst>
              <a:gd name="adj" fmla="val 50000"/>
            </a:avLst>
          </a:prstGeom>
          <a:noFill/>
          <a:ln w="12700" cap="flat" cmpd="sng" algn="ctr">
            <a:solidFill>
              <a:schemeClr val="accent3"/>
            </a:solidFill>
            <a:prstDash val="solid"/>
            <a:miter lim="800000"/>
          </a:ln>
          <a:effectLst/>
        </p:spPr>
        <p:txBody>
          <a:bodyPr lIns="252000" tIns="36000" rIns="252000" bIns="54000" rtlCol="0" anchor="ctr"/>
          <a:lstStyle/>
          <a:p>
            <a:pPr marL="0" marR="0" lvl="0" indent="0" algn="ctr" defTabSz="412750" rtl="0" eaLnBrk="1" fontAlgn="auto" latinLnBrk="0" hangingPunct="0">
              <a:lnSpc>
                <a:spcPct val="100000"/>
              </a:lnSpc>
              <a:spcBef>
                <a:spcPts val="600"/>
              </a:spcBef>
              <a:spcAft>
                <a:spcPts val="4200"/>
              </a:spcAft>
              <a:buClrTx/>
              <a:buSzTx/>
              <a:buFontTx/>
              <a:buNone/>
              <a:tabLst/>
              <a:defRPr/>
            </a:pPr>
            <a:r>
              <a:rPr kumimoji="0" lang="en-US" sz="1400" b="0" i="0" u="none" strike="noStrike" kern="0" cap="none" spc="0" normalizeH="0" baseline="0" noProof="0" dirty="0">
                <a:ln>
                  <a:noFill/>
                </a:ln>
                <a:solidFill>
                  <a:srgbClr val="111111"/>
                </a:solidFill>
                <a:effectLst/>
                <a:uLnTx/>
                <a:uFillTx/>
                <a:latin typeface="Kaspersky Sans"/>
                <a:ea typeface="+mn-ea"/>
                <a:cs typeface="+mn-cs"/>
                <a:sym typeface="Lato Light"/>
              </a:rPr>
              <a:t>Kaspersky  Red Team</a:t>
            </a:r>
            <a:endParaRPr kumimoji="0" lang="ru-RU" sz="1400" b="0" i="0" u="none" strike="noStrike" kern="0" cap="none" spc="0" normalizeH="0" baseline="0" noProof="0" dirty="0">
              <a:ln>
                <a:noFill/>
              </a:ln>
              <a:solidFill>
                <a:srgbClr val="111111"/>
              </a:solidFill>
              <a:effectLst/>
              <a:uLnTx/>
              <a:uFillTx/>
              <a:ea typeface="+mn-ea"/>
              <a:cs typeface="+mn-cs"/>
              <a:sym typeface="Lato Light"/>
            </a:endParaRPr>
          </a:p>
        </p:txBody>
      </p:sp>
      <p:sp>
        <p:nvSpPr>
          <p:cNvPr id="26" name="Rectangle: Rounded Corners 25">
            <a:extLst>
              <a:ext uri="{FF2B5EF4-FFF2-40B4-BE49-F238E27FC236}">
                <a16:creationId xmlns:a16="http://schemas.microsoft.com/office/drawing/2014/main" id="{49127705-C73A-4A45-B731-618926676A1D}"/>
              </a:ext>
            </a:extLst>
          </p:cNvPr>
          <p:cNvSpPr/>
          <p:nvPr/>
        </p:nvSpPr>
        <p:spPr>
          <a:xfrm>
            <a:off x="9289212" y="5777681"/>
            <a:ext cx="1556704" cy="635513"/>
          </a:xfrm>
          <a:prstGeom prst="roundRect">
            <a:avLst>
              <a:gd name="adj" fmla="val 50000"/>
            </a:avLst>
          </a:prstGeom>
          <a:noFill/>
          <a:ln w="12700" cap="flat" cmpd="sng" algn="ctr">
            <a:solidFill>
              <a:schemeClr val="accent3"/>
            </a:solidFill>
            <a:prstDash val="solid"/>
            <a:miter lim="800000"/>
          </a:ln>
          <a:effectLst/>
        </p:spPr>
        <p:txBody>
          <a:bodyPr lIns="252000" tIns="36000" rIns="252000" bIns="54000" rtlCol="0" anchor="ctr"/>
          <a:lstStyle/>
          <a:p>
            <a:pPr marL="0" marR="0" lvl="0" indent="0" algn="ctr" defTabSz="412750" rtl="0" eaLnBrk="1" fontAlgn="auto" latinLnBrk="0" hangingPunct="0">
              <a:lnSpc>
                <a:spcPct val="100000"/>
              </a:lnSpc>
              <a:spcBef>
                <a:spcPts val="600"/>
              </a:spcBef>
              <a:spcAft>
                <a:spcPts val="4200"/>
              </a:spcAft>
              <a:buClrTx/>
              <a:buSzTx/>
              <a:buFontTx/>
              <a:buNone/>
              <a:tabLst/>
              <a:defRPr/>
            </a:pPr>
            <a:r>
              <a:rPr kumimoji="0" lang="en-US" sz="1400" b="0" i="0" u="none" strike="noStrike" kern="0" cap="none" spc="0" normalizeH="0" baseline="0" noProof="0" dirty="0">
                <a:ln>
                  <a:noFill/>
                </a:ln>
                <a:solidFill>
                  <a:srgbClr val="111111"/>
                </a:solidFill>
                <a:effectLst/>
                <a:uLnTx/>
                <a:uFillTx/>
                <a:latin typeface="Kaspersky Sans"/>
                <a:ea typeface="+mn-ea"/>
                <a:cs typeface="+mn-cs"/>
                <a:sym typeface="Lato Light"/>
              </a:rPr>
              <a:t>Kaspersky  ICS CERT</a:t>
            </a:r>
            <a:endParaRPr kumimoji="0" lang="ru-RU" sz="1400" b="0" i="0" u="none" strike="noStrike" kern="0" cap="none" spc="0" normalizeH="0" baseline="0" noProof="0" dirty="0">
              <a:ln>
                <a:noFill/>
              </a:ln>
              <a:solidFill>
                <a:srgbClr val="111111"/>
              </a:solidFill>
              <a:effectLst/>
              <a:uLnTx/>
              <a:uFillTx/>
              <a:ea typeface="+mn-ea"/>
              <a:cs typeface="+mn-cs"/>
              <a:sym typeface="Lato Light"/>
            </a:endParaRPr>
          </a:p>
        </p:txBody>
      </p:sp>
      <p:cxnSp>
        <p:nvCxnSpPr>
          <p:cNvPr id="27" name="Straight Connector 24">
            <a:extLst>
              <a:ext uri="{FF2B5EF4-FFF2-40B4-BE49-F238E27FC236}">
                <a16:creationId xmlns:a16="http://schemas.microsoft.com/office/drawing/2014/main" id="{EBB3D9AB-72FA-417F-A017-D56042CF77DD}"/>
              </a:ext>
            </a:extLst>
          </p:cNvPr>
          <p:cNvCxnSpPr>
            <a:cxnSpLocks/>
          </p:cNvCxnSpPr>
          <p:nvPr/>
        </p:nvCxnSpPr>
        <p:spPr>
          <a:xfrm>
            <a:off x="7649711" y="5322049"/>
            <a:ext cx="0" cy="376120"/>
          </a:xfrm>
          <a:prstGeom prst="straightConnector1">
            <a:avLst/>
          </a:prstGeom>
          <a:ln w="12700">
            <a:solidFill>
              <a:schemeClr val="accent4"/>
            </a:solidFill>
            <a:prstDash val="dash"/>
            <a:headEnd type="triangle" w="lg" len="lg"/>
            <a:tailEnd type="none" w="lg" len="lg"/>
          </a:ln>
        </p:spPr>
        <p:style>
          <a:lnRef idx="1">
            <a:schemeClr val="accent1"/>
          </a:lnRef>
          <a:fillRef idx="0">
            <a:schemeClr val="accent1"/>
          </a:fillRef>
          <a:effectRef idx="0">
            <a:schemeClr val="accent1"/>
          </a:effectRef>
          <a:fontRef idx="minor">
            <a:schemeClr val="tx1"/>
          </a:fontRef>
        </p:style>
      </p:cxnSp>
      <p:sp>
        <p:nvSpPr>
          <p:cNvPr id="40" name="Rectangle: Rounded Corners 39">
            <a:extLst>
              <a:ext uri="{FF2B5EF4-FFF2-40B4-BE49-F238E27FC236}">
                <a16:creationId xmlns:a16="http://schemas.microsoft.com/office/drawing/2014/main" id="{97AB6007-AADD-4368-B063-7E2F9708ED84}"/>
              </a:ext>
            </a:extLst>
          </p:cNvPr>
          <p:cNvSpPr/>
          <p:nvPr/>
        </p:nvSpPr>
        <p:spPr>
          <a:xfrm>
            <a:off x="8785870" y="1755803"/>
            <a:ext cx="3246286" cy="947224"/>
          </a:xfrm>
          <a:prstGeom prst="roundRect">
            <a:avLst>
              <a:gd name="adj" fmla="val 50000"/>
            </a:avLst>
          </a:prstGeom>
          <a:noFill/>
          <a:ln w="12700" cap="flat" cmpd="sng" algn="ctr">
            <a:solidFill>
              <a:schemeClr val="accent3"/>
            </a:solidFill>
            <a:prstDash val="solid"/>
            <a:miter lim="800000"/>
          </a:ln>
          <a:effectLst/>
        </p:spPr>
        <p:txBody>
          <a:bodyPr lIns="252000" tIns="36000" rIns="252000" bIns="54000" rtlCol="0" anchor="ctr"/>
          <a:lstStyle/>
          <a:p>
            <a:pPr marL="0" marR="0" lvl="0" indent="0" algn="ctr" defTabSz="412750" rtl="0" eaLnBrk="1" fontAlgn="auto" latinLnBrk="0" hangingPunct="0">
              <a:lnSpc>
                <a:spcPct val="100000"/>
              </a:lnSpc>
              <a:spcBef>
                <a:spcPts val="600"/>
              </a:spcBef>
              <a:spcAft>
                <a:spcPts val="4200"/>
              </a:spcAft>
              <a:buClrTx/>
              <a:buSzTx/>
              <a:buFontTx/>
              <a:buNone/>
              <a:tabLst/>
              <a:defRPr/>
            </a:pPr>
            <a:r>
              <a:rPr kumimoji="0" lang="en-US" sz="1400" b="0" i="0" u="none" strike="noStrike" kern="0" cap="none" spc="0" normalizeH="0" baseline="0" noProof="0" dirty="0">
                <a:ln>
                  <a:noFill/>
                </a:ln>
                <a:solidFill>
                  <a:srgbClr val="111111"/>
                </a:solidFill>
                <a:effectLst/>
                <a:uLnTx/>
                <a:uFillTx/>
                <a:latin typeface="Kaspersky Sans"/>
                <a:ea typeface="+mn-ea"/>
                <a:cs typeface="+mn-cs"/>
                <a:sym typeface="Lato Light"/>
              </a:rPr>
              <a:t>ML, search robots, bot farms, spam/IoT traps, sandboxes, host intelligence, OSINT </a:t>
            </a:r>
            <a:endParaRPr kumimoji="0" lang="ru-RU" sz="1400" b="0" i="0" u="none" strike="noStrike" kern="0" cap="none" spc="0" normalizeH="0" baseline="0" noProof="0" dirty="0">
              <a:ln>
                <a:noFill/>
              </a:ln>
              <a:solidFill>
                <a:srgbClr val="111111"/>
              </a:solidFill>
              <a:effectLst/>
              <a:uLnTx/>
              <a:uFillTx/>
              <a:ea typeface="+mn-ea"/>
              <a:cs typeface="+mn-cs"/>
              <a:sym typeface="Lato Light"/>
            </a:endParaRPr>
          </a:p>
        </p:txBody>
      </p:sp>
      <p:cxnSp>
        <p:nvCxnSpPr>
          <p:cNvPr id="41" name="Straight Connector 24">
            <a:extLst>
              <a:ext uri="{FF2B5EF4-FFF2-40B4-BE49-F238E27FC236}">
                <a16:creationId xmlns:a16="http://schemas.microsoft.com/office/drawing/2014/main" id="{ED9131CD-9AFA-4DC5-A07A-1767482A13E6}"/>
              </a:ext>
            </a:extLst>
          </p:cNvPr>
          <p:cNvCxnSpPr>
            <a:cxnSpLocks/>
          </p:cNvCxnSpPr>
          <p:nvPr/>
        </p:nvCxnSpPr>
        <p:spPr>
          <a:xfrm flipV="1">
            <a:off x="10386414" y="2531459"/>
            <a:ext cx="0" cy="788211"/>
          </a:xfrm>
          <a:prstGeom prst="straightConnector1">
            <a:avLst/>
          </a:prstGeom>
          <a:ln w="12700">
            <a:solidFill>
              <a:schemeClr val="accent4"/>
            </a:solidFill>
            <a:prstDash val="dash"/>
            <a:headEnd type="triangle" w="lg" len="lg"/>
            <a:tailEnd type="none"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9282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2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40"/>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44"/>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45"/>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4"/>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5"/>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7"/>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41"/>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animBg="1"/>
      <p:bldP spid="140" grpId="0" animBg="1"/>
      <p:bldP spid="102" grpId="0" animBg="1"/>
      <p:bldP spid="86" grpId="0"/>
      <p:bldP spid="96" grpId="0"/>
      <p:bldP spid="95" grpId="0" animBg="1"/>
      <p:bldP spid="23" grpId="0" animBg="1"/>
      <p:bldP spid="24" grpId="0" animBg="1"/>
      <p:bldP spid="25" grpId="0" animBg="1"/>
      <p:bldP spid="26" grpId="0" animBg="1"/>
      <p:bldP spid="4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365913" y="199574"/>
            <a:ext cx="11460174" cy="6458851"/>
          </a:xfrm>
          <a:prstGeom prst="rect">
            <a:avLst/>
          </a:prstGeom>
        </p:spPr>
      </p:pic>
      <p:sp>
        <p:nvSpPr>
          <p:cNvPr id="4" name="TextBox 3">
            <a:extLst>
              <a:ext uri="{FF2B5EF4-FFF2-40B4-BE49-F238E27FC236}">
                <a16:creationId xmlns:a16="http://schemas.microsoft.com/office/drawing/2014/main" id="{CF59A713-9A20-5F84-EB92-5D3C1ABCA777}"/>
              </a:ext>
            </a:extLst>
          </p:cNvPr>
          <p:cNvSpPr txBox="1"/>
          <p:nvPr/>
        </p:nvSpPr>
        <p:spPr>
          <a:xfrm>
            <a:off x="1625600" y="2139434"/>
            <a:ext cx="1206500" cy="369332"/>
          </a:xfrm>
          <a:prstGeom prst="rect">
            <a:avLst/>
          </a:prstGeom>
          <a:noFill/>
        </p:spPr>
        <p:txBody>
          <a:bodyPr wrap="square">
            <a:spAutoFit/>
          </a:bodyPr>
          <a:lstStyle/>
          <a:p>
            <a:r>
              <a:rPr lang="en-US" dirty="0">
                <a:solidFill>
                  <a:srgbClr val="FF0000"/>
                </a:solidFill>
                <a:latin typeface="Kaspersky Sans Light" panose="020B0303050101040103" pitchFamily="34" charset="77"/>
              </a:rPr>
              <a:t>110 million</a:t>
            </a:r>
            <a:endParaRPr lang="en-CZ" dirty="0">
              <a:solidFill>
                <a:srgbClr val="FF0000"/>
              </a:solidFill>
              <a:latin typeface="Kaspersky Sans Light" panose="020B0303050101040103" pitchFamily="34" charset="77"/>
            </a:endParaRPr>
          </a:p>
        </p:txBody>
      </p:sp>
    </p:spTree>
    <p:extLst>
      <p:ext uri="{BB962C8B-B14F-4D97-AF65-F5344CB8AC3E}">
        <p14:creationId xmlns:p14="http://schemas.microsoft.com/office/powerpoint/2010/main" val="22567411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 name="TextBox 29">
            <a:extLst>
              <a:ext uri="{FF2B5EF4-FFF2-40B4-BE49-F238E27FC236}">
                <a16:creationId xmlns:a16="http://schemas.microsoft.com/office/drawing/2014/main" id="{2E40856D-1CBD-DA5B-F6FC-1D5BD9E1C9B7}"/>
              </a:ext>
            </a:extLst>
          </p:cNvPr>
          <p:cNvSpPr txBox="1"/>
          <p:nvPr/>
        </p:nvSpPr>
        <p:spPr>
          <a:xfrm>
            <a:off x="8500838" y="2086871"/>
            <a:ext cx="2662907" cy="3539430"/>
          </a:xfrm>
          <a:prstGeom prst="rect">
            <a:avLst/>
          </a:prstGeom>
          <a:noFill/>
        </p:spPr>
        <p:txBody>
          <a:bodyPr wrap="square" rtlCol="0" anchor="t">
            <a:spAutoFit/>
          </a:bodyPr>
          <a:lstStyle/>
          <a:p>
            <a:pPr>
              <a:defRPr/>
            </a:pPr>
            <a:r>
              <a:rPr lang="en-US" sz="1400" dirty="0">
                <a:solidFill>
                  <a:srgbClr val="00BCA1"/>
                </a:solidFill>
                <a:latin typeface="Kaspersky Sans Light" panose="020B0303050101040103" pitchFamily="34" charset="77"/>
              </a:rPr>
              <a:t>{</a:t>
            </a:r>
          </a:p>
          <a:p>
            <a:pPr>
              <a:defRPr/>
            </a:pPr>
            <a:r>
              <a:rPr lang="en-US" sz="1400" dirty="0">
                <a:solidFill>
                  <a:srgbClr val="00BCA1"/>
                </a:solidFill>
                <a:latin typeface="Kaspersky Sans Light" panose="020B0303050101040103" pitchFamily="34" charset="77"/>
              </a:rPr>
              <a:t>    "id":"143348",</a:t>
            </a:r>
          </a:p>
          <a:p>
            <a:pPr>
              <a:defRPr/>
            </a:pPr>
            <a:r>
              <a:rPr lang="en-US" sz="1400" dirty="0">
                <a:solidFill>
                  <a:srgbClr val="00BCA1"/>
                </a:solidFill>
                <a:latin typeface="Kaspersky Sans Light" panose="020B0303050101040103" pitchFamily="34" charset="77"/>
              </a:rPr>
              <a:t>    "mask": “botnetccurl.com",</a:t>
            </a:r>
          </a:p>
          <a:p>
            <a:pPr>
              <a:defRPr/>
            </a:pPr>
            <a:r>
              <a:rPr lang="en-US" sz="1400" dirty="0">
                <a:solidFill>
                  <a:srgbClr val="00BCA1"/>
                </a:solidFill>
                <a:latin typeface="Kaspersky Sans Light" panose="020B0303050101040103" pitchFamily="34" charset="77"/>
              </a:rPr>
              <a:t>    "type":"1",</a:t>
            </a:r>
          </a:p>
          <a:p>
            <a:pPr>
              <a:defRPr/>
            </a:pPr>
            <a:r>
              <a:rPr lang="en-US" sz="1400" dirty="0">
                <a:solidFill>
                  <a:srgbClr val="00BCA1"/>
                </a:solidFill>
                <a:latin typeface="Kaspersky Sans Light" panose="020B0303050101040103" pitchFamily="34" charset="77"/>
              </a:rPr>
              <a:t>    "first_seen":"08.04.2014 16:45",</a:t>
            </a:r>
          </a:p>
          <a:p>
            <a:pPr>
              <a:defRPr/>
            </a:pPr>
            <a:r>
              <a:rPr lang="en-US" sz="1400" dirty="0">
                <a:solidFill>
                  <a:srgbClr val="00BCA1"/>
                </a:solidFill>
                <a:latin typeface="Kaspersky Sans Light" panose="020B0303050101040103" pitchFamily="34" charset="77"/>
              </a:rPr>
              <a:t>    "last_seen":"12.07.2021 13:56",</a:t>
            </a:r>
          </a:p>
          <a:p>
            <a:pPr>
              <a:defRPr/>
            </a:pPr>
            <a:r>
              <a:rPr lang="en-US" sz="1400" dirty="0">
                <a:solidFill>
                  <a:srgbClr val="00BCA1"/>
                </a:solidFill>
                <a:latin typeface="Kaspersky Sans Light" panose="020B0303050101040103" pitchFamily="34" charset="77"/>
              </a:rPr>
              <a:t>    “IP":“92.108.66.207",</a:t>
            </a:r>
          </a:p>
          <a:p>
            <a:pPr>
              <a:defRPr/>
            </a:pPr>
            <a:r>
              <a:rPr lang="en-US" sz="1400" dirty="0">
                <a:solidFill>
                  <a:srgbClr val="00BCA1"/>
                </a:solidFill>
                <a:latin typeface="Kaspersky Sans Light" panose="020B0303050101040103" pitchFamily="34" charset="77"/>
              </a:rPr>
              <a:t>    "popularity":“5",</a:t>
            </a:r>
          </a:p>
          <a:p>
            <a:pPr>
              <a:defRPr/>
            </a:pPr>
            <a:r>
              <a:rPr lang="en-US" sz="1400" dirty="0">
                <a:solidFill>
                  <a:srgbClr val="00BCA1"/>
                </a:solidFill>
                <a:latin typeface="Kaspersky Sans Light" panose="020B0303050101040103" pitchFamily="34" charset="77"/>
              </a:rPr>
              <a:t>    "threat":"CnC.Win32.ZBot",</a:t>
            </a:r>
          </a:p>
          <a:p>
            <a:pPr>
              <a:defRPr/>
            </a:pPr>
            <a:r>
              <a:rPr lang="en-US" sz="1400" dirty="0">
                <a:solidFill>
                  <a:srgbClr val="00BCA1"/>
                </a:solidFill>
                <a:latin typeface="Kaspersky Sans Light" panose="020B0303050101040103" pitchFamily="34" charset="77"/>
              </a:rPr>
              <a:t>    "geo": "EN,FR,RU,GE,CH“</a:t>
            </a:r>
          </a:p>
          <a:p>
            <a:pPr>
              <a:defRPr/>
            </a:pPr>
            <a:r>
              <a:rPr lang="en-US" sz="1400" dirty="0">
                <a:solidFill>
                  <a:srgbClr val="00BCA1"/>
                </a:solidFill>
                <a:latin typeface="Kaspersky Sans Light" panose="020B0303050101040103" pitchFamily="34" charset="77"/>
              </a:rPr>
              <a:t>    “files”: [ { “MD5” : 02d78d904db1d74f51f15</a:t>
            </a:r>
            <a:br>
              <a:rPr lang="en-US" sz="1400" dirty="0">
                <a:solidFill>
                  <a:srgbClr val="00BCA1"/>
                </a:solidFill>
                <a:latin typeface="Kaspersky Sans Light" panose="020B0303050101040103" pitchFamily="34" charset="77"/>
              </a:rPr>
            </a:br>
            <a:r>
              <a:rPr lang="en-US" sz="1400" dirty="0">
                <a:solidFill>
                  <a:srgbClr val="00BCA1"/>
                </a:solidFill>
                <a:latin typeface="Kaspersky Sans Light" panose="020B0303050101040103" pitchFamily="34" charset="77"/>
              </a:rPr>
              <a:t>53b05257060 } ]</a:t>
            </a:r>
          </a:p>
          <a:p>
            <a:pPr>
              <a:defRPr/>
            </a:pPr>
            <a:r>
              <a:rPr lang="en-US" sz="1400" dirty="0">
                <a:solidFill>
                  <a:srgbClr val="00BCA1"/>
                </a:solidFill>
                <a:latin typeface="Kaspersky Sans Light" panose="020B0303050101040103" pitchFamily="34" charset="77"/>
              </a:rPr>
              <a:t>“urls”: “urltohostbots.com” } ]</a:t>
            </a:r>
          </a:p>
          <a:p>
            <a:pPr>
              <a:defRPr/>
            </a:pPr>
            <a:r>
              <a:rPr lang="en-US" sz="1400" dirty="0">
                <a:solidFill>
                  <a:srgbClr val="00BCA1"/>
                </a:solidFill>
                <a:latin typeface="Kaspersky Sans Light" panose="020B0303050101040103" pitchFamily="34" charset="77"/>
              </a:rPr>
              <a:t>“whois”: {…}</a:t>
            </a:r>
          </a:p>
          <a:p>
            <a:pPr>
              <a:defRPr/>
            </a:pPr>
            <a:r>
              <a:rPr lang="en-US" sz="1400" dirty="0">
                <a:solidFill>
                  <a:srgbClr val="00BCA1"/>
                </a:solidFill>
                <a:latin typeface="Kaspersky Sans Light" panose="020B0303050101040103" pitchFamily="34" charset="77"/>
              </a:rPr>
              <a:t>}</a:t>
            </a:r>
          </a:p>
        </p:txBody>
      </p:sp>
      <p:sp>
        <p:nvSpPr>
          <p:cNvPr id="33" name="Rectangle: Rounded Corners 32">
            <a:extLst>
              <a:ext uri="{FF2B5EF4-FFF2-40B4-BE49-F238E27FC236}">
                <a16:creationId xmlns:a16="http://schemas.microsoft.com/office/drawing/2014/main" id="{FDA0DFF2-B9AB-861D-404A-AF50B5F4E4C9}"/>
              </a:ext>
            </a:extLst>
          </p:cNvPr>
          <p:cNvSpPr/>
          <p:nvPr/>
        </p:nvSpPr>
        <p:spPr>
          <a:xfrm>
            <a:off x="8302612" y="1574223"/>
            <a:ext cx="3000989" cy="4398404"/>
          </a:xfrm>
          <a:prstGeom prst="roundRect">
            <a:avLst>
              <a:gd name="adj" fmla="val 7445"/>
            </a:avLst>
          </a:prstGeom>
          <a:noFill/>
          <a:ln w="12700" cap="flat" cmpd="sng" algn="ctr">
            <a:solidFill>
              <a:srgbClr val="00BCA1"/>
            </a:solidFill>
            <a:prstDash val="solid"/>
            <a:miter lim="800000"/>
          </a:ln>
          <a:effectLst/>
        </p:spPr>
        <p:txBody>
          <a:bodyPr rtlCol="0" anchor="ctr"/>
          <a:lstStyle/>
          <a:p>
            <a:pPr algn="ctr" defTabSz="914377"/>
            <a:endParaRPr lang="ru-RU" sz="1400" kern="0" dirty="0">
              <a:ln>
                <a:gradFill>
                  <a:gsLst>
                    <a:gs pos="0">
                      <a:srgbClr val="00A88E">
                        <a:lumMod val="5000"/>
                        <a:lumOff val="95000"/>
                      </a:srgbClr>
                    </a:gs>
                    <a:gs pos="74000">
                      <a:srgbClr val="00A88E">
                        <a:lumMod val="45000"/>
                        <a:lumOff val="55000"/>
                      </a:srgbClr>
                    </a:gs>
                    <a:gs pos="83000">
                      <a:srgbClr val="00A88E">
                        <a:lumMod val="45000"/>
                        <a:lumOff val="55000"/>
                      </a:srgbClr>
                    </a:gs>
                    <a:gs pos="100000">
                      <a:srgbClr val="00A88E">
                        <a:lumMod val="30000"/>
                        <a:lumOff val="70000"/>
                      </a:srgbClr>
                    </a:gs>
                  </a:gsLst>
                  <a:lin ang="5400000" scaled="1"/>
                </a:gradFill>
              </a:ln>
            </a:endParaRPr>
          </a:p>
        </p:txBody>
      </p:sp>
      <p:sp>
        <p:nvSpPr>
          <p:cNvPr id="35" name="Oval 97">
            <a:extLst>
              <a:ext uri="{FF2B5EF4-FFF2-40B4-BE49-F238E27FC236}">
                <a16:creationId xmlns:a16="http://schemas.microsoft.com/office/drawing/2014/main" id="{D1AC3F1A-C745-5145-B144-5AB3CDFCEF2F}"/>
              </a:ext>
            </a:extLst>
          </p:cNvPr>
          <p:cNvSpPr/>
          <p:nvPr/>
        </p:nvSpPr>
        <p:spPr>
          <a:xfrm>
            <a:off x="8537623" y="1400527"/>
            <a:ext cx="1576280" cy="340018"/>
          </a:xfrm>
          <a:prstGeom prst="roundRect">
            <a:avLst>
              <a:gd name="adj" fmla="val 50000"/>
            </a:avLst>
          </a:prstGeom>
          <a:solidFill>
            <a:srgbClr val="00BCA1"/>
          </a:solidFill>
          <a:ln w="12700" cap="flat" cmpd="sng" algn="ctr">
            <a:noFill/>
            <a:prstDash val="solid"/>
          </a:ln>
          <a:effectLst/>
        </p:spPr>
        <p:txBody>
          <a:bodyPr lIns="180000" tIns="36000" rIns="180000" bIns="54000" rtlCol="0" anchor="ctr"/>
          <a:lstStyle/>
          <a:p>
            <a:pPr algn="ctr"/>
            <a:r>
              <a:rPr lang="en-US" sz="1400" dirty="0">
                <a:solidFill>
                  <a:schemeClr val="bg1"/>
                </a:solidFill>
                <a:latin typeface="Kaspersky Sans" panose="020B0503050101040103" pitchFamily="34" charset="77"/>
              </a:rPr>
              <a:t>JSON format</a:t>
            </a:r>
          </a:p>
        </p:txBody>
      </p:sp>
      <p:sp>
        <p:nvSpPr>
          <p:cNvPr id="40" name="TextBox 39">
            <a:extLst>
              <a:ext uri="{FF2B5EF4-FFF2-40B4-BE49-F238E27FC236}">
                <a16:creationId xmlns:a16="http://schemas.microsoft.com/office/drawing/2014/main" id="{1F8B4067-79C2-985D-48EF-9A212692FCC9}"/>
              </a:ext>
            </a:extLst>
          </p:cNvPr>
          <p:cNvSpPr txBox="1"/>
          <p:nvPr/>
        </p:nvSpPr>
        <p:spPr>
          <a:xfrm>
            <a:off x="447384" y="2040869"/>
            <a:ext cx="3005172" cy="646331"/>
          </a:xfrm>
          <a:prstGeom prst="rect">
            <a:avLst/>
          </a:prstGeom>
          <a:noFill/>
        </p:spPr>
        <p:txBody>
          <a:bodyPr wrap="square" rtlCol="0" anchor="t">
            <a:spAutoFit/>
          </a:bodyPr>
          <a:lstStyle/>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US" sz="3600" u="none" strike="noStrike" kern="1200" cap="none" spc="0" normalizeH="0" baseline="0" noProof="0" dirty="0">
                <a:ln>
                  <a:noFill/>
                </a:ln>
                <a:solidFill>
                  <a:srgbClr val="00BCA1"/>
                </a:solidFill>
                <a:effectLst/>
                <a:uLnTx/>
                <a:uFillTx/>
                <a:latin typeface="Kaspersky Sans" panose="020B0503050101040103" pitchFamily="34" charset="77"/>
              </a:rPr>
              <a:t>Feed types:</a:t>
            </a:r>
          </a:p>
        </p:txBody>
      </p:sp>
      <p:graphicFrame>
        <p:nvGraphicFramePr>
          <p:cNvPr id="42" name="Table 41">
            <a:extLst>
              <a:ext uri="{FF2B5EF4-FFF2-40B4-BE49-F238E27FC236}">
                <a16:creationId xmlns:a16="http://schemas.microsoft.com/office/drawing/2014/main" id="{2B503976-4ECA-B44C-1BC9-31988656F1E0}"/>
              </a:ext>
            </a:extLst>
          </p:cNvPr>
          <p:cNvGraphicFramePr>
            <a:graphicFrameLocks noGrp="1"/>
          </p:cNvGraphicFramePr>
          <p:nvPr>
            <p:extLst>
              <p:ext uri="{D42A27DB-BD31-4B8C-83A1-F6EECF244321}">
                <p14:modId xmlns:p14="http://schemas.microsoft.com/office/powerpoint/2010/main" val="1383075697"/>
              </p:ext>
            </p:extLst>
          </p:nvPr>
        </p:nvGraphicFramePr>
        <p:xfrm>
          <a:off x="360296" y="2862757"/>
          <a:ext cx="7602604" cy="3316560"/>
        </p:xfrm>
        <a:graphic>
          <a:graphicData uri="http://schemas.openxmlformats.org/drawingml/2006/table">
            <a:tbl>
              <a:tblPr firstRow="1" bandRow="1">
                <a:tableStyleId>{69012ECD-51FC-41F1-AA8D-1B2483CD663E}</a:tableStyleId>
              </a:tblPr>
              <a:tblGrid>
                <a:gridCol w="1900651">
                  <a:extLst>
                    <a:ext uri="{9D8B030D-6E8A-4147-A177-3AD203B41FA5}">
                      <a16:colId xmlns:a16="http://schemas.microsoft.com/office/drawing/2014/main" val="3106431976"/>
                    </a:ext>
                  </a:extLst>
                </a:gridCol>
                <a:gridCol w="1900651">
                  <a:extLst>
                    <a:ext uri="{9D8B030D-6E8A-4147-A177-3AD203B41FA5}">
                      <a16:colId xmlns:a16="http://schemas.microsoft.com/office/drawing/2014/main" val="1941366739"/>
                    </a:ext>
                  </a:extLst>
                </a:gridCol>
                <a:gridCol w="1900651">
                  <a:extLst>
                    <a:ext uri="{9D8B030D-6E8A-4147-A177-3AD203B41FA5}">
                      <a16:colId xmlns:a16="http://schemas.microsoft.com/office/drawing/2014/main" val="3778501473"/>
                    </a:ext>
                  </a:extLst>
                </a:gridCol>
                <a:gridCol w="1900651">
                  <a:extLst>
                    <a:ext uri="{9D8B030D-6E8A-4147-A177-3AD203B41FA5}">
                      <a16:colId xmlns:a16="http://schemas.microsoft.com/office/drawing/2014/main" val="963870311"/>
                    </a:ext>
                  </a:extLst>
                </a:gridCol>
              </a:tblGrid>
              <a:tr h="0">
                <a:tc>
                  <a:txBody>
                    <a:bodyPr/>
                    <a:lstStyle/>
                    <a:p>
                      <a:pPr marL="0" marR="0" lvl="0" indent="0" algn="l" defTabSz="1219170" rtl="0" eaLnBrk="1" fontAlgn="auto" latinLnBrk="0" hangingPunct="1">
                        <a:lnSpc>
                          <a:spcPct val="100000"/>
                        </a:lnSpc>
                        <a:spcBef>
                          <a:spcPts val="0"/>
                        </a:spcBef>
                        <a:spcAft>
                          <a:spcPts val="1200"/>
                        </a:spcAft>
                        <a:buClrTx/>
                        <a:buSzTx/>
                        <a:buFontTx/>
                        <a:buNone/>
                        <a:tabLst/>
                        <a:defRPr/>
                      </a:pPr>
                      <a:r>
                        <a:rPr kumimoji="0" lang="en-US" sz="1600" b="0" i="0" u="none" strike="noStrike" kern="1200" cap="none" spc="0" normalizeH="0" baseline="0" noProof="0" dirty="0">
                          <a:ln>
                            <a:noFill/>
                          </a:ln>
                          <a:solidFill>
                            <a:schemeClr val="tx1"/>
                          </a:solidFill>
                          <a:effectLst/>
                          <a:uLnTx/>
                          <a:uFillTx/>
                          <a:latin typeface="Kaspersky Sans Light" panose="020B0303050101040103" pitchFamily="34" charset="77"/>
                          <a:ea typeface="+mn-ea"/>
                          <a:cs typeface="+mn-cs"/>
                        </a:rPr>
                        <a:t>Malicious URL</a:t>
                      </a:r>
                    </a:p>
                    <a:p>
                      <a:pPr marL="0" marR="0" lvl="0" indent="0" algn="l" defTabSz="1219170" rtl="0" eaLnBrk="1" fontAlgn="auto" latinLnBrk="0" hangingPunct="1">
                        <a:lnSpc>
                          <a:spcPct val="100000"/>
                        </a:lnSpc>
                        <a:spcBef>
                          <a:spcPts val="0"/>
                        </a:spcBef>
                        <a:spcAft>
                          <a:spcPts val="1200"/>
                        </a:spcAft>
                        <a:buClrTx/>
                        <a:buSzTx/>
                        <a:buFontTx/>
                        <a:buNone/>
                        <a:tabLst/>
                        <a:defRPr/>
                      </a:pPr>
                      <a:r>
                        <a:rPr kumimoji="0" lang="en-US" sz="1600" b="0" i="0" u="none" strike="noStrike" kern="1200" cap="none" spc="0" normalizeH="0" baseline="0" noProof="0" dirty="0">
                          <a:ln>
                            <a:noFill/>
                          </a:ln>
                          <a:solidFill>
                            <a:schemeClr val="tx1"/>
                          </a:solidFill>
                          <a:effectLst/>
                          <a:uLnTx/>
                          <a:uFillTx/>
                          <a:latin typeface="Kaspersky Sans Light" panose="020B0303050101040103" pitchFamily="34" charset="77"/>
                          <a:ea typeface="+mn-ea"/>
                          <a:cs typeface="+mn-cs"/>
                        </a:rPr>
                        <a:t>Phishing URL</a:t>
                      </a:r>
                    </a:p>
                    <a:p>
                      <a:pPr marL="0" marR="0" lvl="0" indent="0" algn="l" defTabSz="1219170" rtl="0" eaLnBrk="1" fontAlgn="auto" latinLnBrk="0" hangingPunct="1">
                        <a:lnSpc>
                          <a:spcPct val="100000"/>
                        </a:lnSpc>
                        <a:spcBef>
                          <a:spcPts val="0"/>
                        </a:spcBef>
                        <a:spcAft>
                          <a:spcPts val="1200"/>
                        </a:spcAft>
                        <a:buClrTx/>
                        <a:buSzTx/>
                        <a:buFontTx/>
                        <a:buNone/>
                        <a:tabLst/>
                        <a:defRPr/>
                      </a:pPr>
                      <a:r>
                        <a:rPr kumimoji="0" lang="en-US" sz="1600" b="0" i="0" u="none" strike="noStrike" kern="1200" cap="none" spc="0" normalizeH="0" baseline="0" noProof="0" dirty="0">
                          <a:ln>
                            <a:noFill/>
                          </a:ln>
                          <a:solidFill>
                            <a:schemeClr val="tx1"/>
                          </a:solidFill>
                          <a:effectLst/>
                          <a:uLnTx/>
                          <a:uFillTx/>
                          <a:latin typeface="Kaspersky Sans Light" panose="020B0303050101040103" pitchFamily="34" charset="77"/>
                          <a:ea typeface="+mn-ea"/>
                          <a:cs typeface="+mn-cs"/>
                        </a:rPr>
                        <a:t>Botnet C&amp;C</a:t>
                      </a:r>
                    </a:p>
                    <a:p>
                      <a:pPr marL="0" marR="0" lvl="0" indent="0" algn="l" defTabSz="1219170" rtl="0" eaLnBrk="1" fontAlgn="auto" latinLnBrk="0" hangingPunct="1">
                        <a:lnSpc>
                          <a:spcPct val="100000"/>
                        </a:lnSpc>
                        <a:spcBef>
                          <a:spcPts val="0"/>
                        </a:spcBef>
                        <a:spcAft>
                          <a:spcPts val="1200"/>
                        </a:spcAft>
                        <a:buClrTx/>
                        <a:buSzTx/>
                        <a:buFontTx/>
                        <a:buNone/>
                        <a:tabLst/>
                        <a:defRPr/>
                      </a:pPr>
                      <a:r>
                        <a:rPr kumimoji="0" lang="en-US" sz="1600" b="0" i="0" u="none" strike="noStrike" kern="1200" cap="none" spc="0" normalizeH="0" baseline="0" noProof="0" dirty="0">
                          <a:ln>
                            <a:noFill/>
                          </a:ln>
                          <a:solidFill>
                            <a:schemeClr val="tx1"/>
                          </a:solidFill>
                          <a:effectLst/>
                          <a:uLnTx/>
                          <a:uFillTx/>
                          <a:latin typeface="Kaspersky Sans Light" panose="020B0303050101040103" pitchFamily="34" charset="77"/>
                          <a:ea typeface="+mn-ea"/>
                          <a:cs typeface="+mn-cs"/>
                        </a:rPr>
                        <a:t>Malicious Hash</a:t>
                      </a:r>
                      <a:endParaRPr kumimoji="0" lang="ru-RU" sz="16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1219170" rtl="0" eaLnBrk="1" fontAlgn="auto" latinLnBrk="0" hangingPunct="1">
                        <a:lnSpc>
                          <a:spcPct val="100000"/>
                        </a:lnSpc>
                        <a:spcBef>
                          <a:spcPts val="0"/>
                        </a:spcBef>
                        <a:spcAft>
                          <a:spcPts val="1200"/>
                        </a:spcAft>
                        <a:buClrTx/>
                        <a:buSzTx/>
                        <a:buFontTx/>
                        <a:buNone/>
                        <a:tabLst/>
                        <a:defRPr/>
                      </a:pPr>
                      <a:r>
                        <a:rPr kumimoji="0" lang="en-US" sz="1600" b="0" i="0" u="none" strike="noStrike" kern="1200" cap="none" spc="0" normalizeH="0" baseline="0" noProof="0" dirty="0">
                          <a:ln>
                            <a:noFill/>
                          </a:ln>
                          <a:solidFill>
                            <a:schemeClr val="tx1"/>
                          </a:solidFill>
                          <a:effectLst/>
                          <a:uLnTx/>
                          <a:uFillTx/>
                          <a:latin typeface="Kaspersky Sans Light" panose="020B0303050101040103" pitchFamily="34" charset="77"/>
                          <a:ea typeface="+mn-ea"/>
                          <a:cs typeface="+mn-cs"/>
                        </a:rPr>
                        <a:t>Mobile Malicious Hash</a:t>
                      </a:r>
                    </a:p>
                    <a:p>
                      <a:pPr marL="0" marR="0" lvl="0" indent="0" algn="l" defTabSz="1219170" rtl="0" eaLnBrk="1" fontAlgn="auto" latinLnBrk="0" hangingPunct="1">
                        <a:lnSpc>
                          <a:spcPct val="100000"/>
                        </a:lnSpc>
                        <a:spcBef>
                          <a:spcPts val="0"/>
                        </a:spcBef>
                        <a:spcAft>
                          <a:spcPts val="1200"/>
                        </a:spcAft>
                        <a:buClrTx/>
                        <a:buSzTx/>
                        <a:buFontTx/>
                        <a:buNone/>
                        <a:tabLst/>
                        <a:defRPr/>
                      </a:pPr>
                      <a:r>
                        <a:rPr kumimoji="0" lang="en-US" sz="1600" b="0" i="0" u="none" strike="noStrike" kern="1200" cap="none" spc="0" normalizeH="0" baseline="0" noProof="0" dirty="0">
                          <a:ln>
                            <a:noFill/>
                          </a:ln>
                          <a:solidFill>
                            <a:schemeClr val="tx1"/>
                          </a:solidFill>
                          <a:effectLst/>
                          <a:uLnTx/>
                          <a:uFillTx/>
                          <a:latin typeface="Kaspersky Sans Light" panose="020B0303050101040103" pitchFamily="34" charset="77"/>
                          <a:ea typeface="+mn-ea"/>
                          <a:cs typeface="+mn-cs"/>
                        </a:rPr>
                        <a:t>Open Source Software Threats </a:t>
                      </a:r>
                    </a:p>
                  </a:txBody>
                  <a:tcPr marL="180000" marR="180000" marT="180000" marB="180000">
                    <a:lnL w="9525" cap="flat" cmpd="sng" algn="ctr">
                      <a:noFill/>
                      <a:prstDash val="soli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1219170" rtl="0" eaLnBrk="1" fontAlgn="auto" latinLnBrk="0" hangingPunct="1">
                        <a:lnSpc>
                          <a:spcPct val="100000"/>
                        </a:lnSpc>
                        <a:spcBef>
                          <a:spcPts val="0"/>
                        </a:spcBef>
                        <a:spcAft>
                          <a:spcPts val="1200"/>
                        </a:spcAft>
                        <a:buClrTx/>
                        <a:buSzTx/>
                        <a:buFontTx/>
                        <a:buNone/>
                        <a:tabLst/>
                        <a:defRPr/>
                      </a:pPr>
                      <a:r>
                        <a:rPr kumimoji="0" lang="en-US" sz="1600" b="0" i="0" u="none" strike="noStrike" kern="1200" cap="none" spc="0" normalizeH="0" baseline="0" noProof="0" dirty="0">
                          <a:ln>
                            <a:noFill/>
                          </a:ln>
                          <a:solidFill>
                            <a:schemeClr val="tx1"/>
                          </a:solidFill>
                          <a:effectLst/>
                          <a:uLnTx/>
                          <a:uFillTx/>
                          <a:latin typeface="Kaspersky Sans Light" panose="020B0303050101040103" pitchFamily="34" charset="77"/>
                          <a:ea typeface="+mn-ea"/>
                          <a:cs typeface="+mn-cs"/>
                        </a:rPr>
                        <a:t>ICS Malicious Hash</a:t>
                      </a:r>
                    </a:p>
                    <a:p>
                      <a:pPr marL="0" marR="0" lvl="0" indent="0" algn="l" defTabSz="1219170" rtl="0" eaLnBrk="1" fontAlgn="auto" latinLnBrk="0" hangingPunct="1">
                        <a:lnSpc>
                          <a:spcPct val="100000"/>
                        </a:lnSpc>
                        <a:spcBef>
                          <a:spcPts val="0"/>
                        </a:spcBef>
                        <a:spcAft>
                          <a:spcPts val="1200"/>
                        </a:spcAft>
                        <a:buClrTx/>
                        <a:buSzTx/>
                        <a:buFontTx/>
                        <a:buNone/>
                        <a:tabLst/>
                        <a:defRPr/>
                      </a:pPr>
                      <a:r>
                        <a:rPr kumimoji="0" lang="en-US" sz="1600" b="0" i="0" u="none" strike="noStrike" kern="1200" cap="none" spc="0" normalizeH="0" baseline="0" noProof="0" dirty="0">
                          <a:ln>
                            <a:noFill/>
                          </a:ln>
                          <a:solidFill>
                            <a:schemeClr val="tx1"/>
                          </a:solidFill>
                          <a:effectLst/>
                          <a:uLnTx/>
                          <a:uFillTx/>
                          <a:latin typeface="Kaspersky Sans Light" panose="020B0303050101040103" pitchFamily="34" charset="77"/>
                          <a:ea typeface="+mn-ea"/>
                          <a:cs typeface="+mn-cs"/>
                        </a:rPr>
                        <a:t>Mobile Botnet</a:t>
                      </a:r>
                      <a:endParaRPr kumimoji="0" lang="ru-RU" sz="16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1219170" rtl="0" eaLnBrk="1" fontAlgn="auto" latinLnBrk="0" hangingPunct="1">
                        <a:lnSpc>
                          <a:spcPct val="100000"/>
                        </a:lnSpc>
                        <a:spcBef>
                          <a:spcPts val="0"/>
                        </a:spcBef>
                        <a:spcAft>
                          <a:spcPts val="1200"/>
                        </a:spcAft>
                        <a:buClrTx/>
                        <a:buSzTx/>
                        <a:buFontTx/>
                        <a:buNone/>
                        <a:tabLst/>
                        <a:defRPr/>
                      </a:pPr>
                      <a:r>
                        <a:rPr kumimoji="0" lang="en-US" sz="1600" b="0" i="0" u="none" strike="noStrike" kern="1200" cap="none" spc="0" normalizeH="0" baseline="0" noProof="0" dirty="0">
                          <a:ln>
                            <a:noFill/>
                          </a:ln>
                          <a:solidFill>
                            <a:schemeClr val="tx1"/>
                          </a:solidFill>
                          <a:effectLst/>
                          <a:uLnTx/>
                          <a:uFillTx/>
                          <a:latin typeface="Kaspersky Sans Light" panose="020B0303050101040103" pitchFamily="34" charset="77"/>
                          <a:ea typeface="+mn-ea"/>
                          <a:cs typeface="+mn-cs"/>
                        </a:rPr>
                        <a:t>IP Reputation</a:t>
                      </a:r>
                    </a:p>
                    <a:p>
                      <a:pPr marL="0" marR="0" lvl="0" indent="0" algn="l" defTabSz="1219170" rtl="0" eaLnBrk="1" fontAlgn="auto" latinLnBrk="0" hangingPunct="1">
                        <a:lnSpc>
                          <a:spcPct val="100000"/>
                        </a:lnSpc>
                        <a:spcBef>
                          <a:spcPts val="0"/>
                        </a:spcBef>
                        <a:spcAft>
                          <a:spcPts val="1200"/>
                        </a:spcAft>
                        <a:buClrTx/>
                        <a:buSzTx/>
                        <a:buFontTx/>
                        <a:buNone/>
                        <a:tabLst/>
                        <a:defRPr/>
                      </a:pPr>
                      <a:r>
                        <a:rPr kumimoji="0" lang="en-US" sz="1600" b="0" i="0" u="none" strike="noStrike" kern="1200" cap="none" spc="0" normalizeH="0" baseline="0" noProof="0" dirty="0">
                          <a:ln>
                            <a:noFill/>
                          </a:ln>
                          <a:solidFill>
                            <a:schemeClr val="tx1"/>
                          </a:solidFill>
                          <a:effectLst/>
                          <a:uLnTx/>
                          <a:uFillTx/>
                          <a:latin typeface="Kaspersky Sans Light" panose="020B0303050101040103" pitchFamily="34" charset="77"/>
                          <a:ea typeface="+mn-ea"/>
                          <a:cs typeface="+mn-cs"/>
                        </a:rPr>
                        <a:t>Ransomware URL</a:t>
                      </a:r>
                    </a:p>
                    <a:p>
                      <a:pPr marL="0" marR="0" lvl="0" indent="0" algn="l" defTabSz="1219170" rtl="0" eaLnBrk="1" fontAlgn="auto" latinLnBrk="0" hangingPunct="1">
                        <a:lnSpc>
                          <a:spcPct val="100000"/>
                        </a:lnSpc>
                        <a:spcBef>
                          <a:spcPts val="0"/>
                        </a:spcBef>
                        <a:spcAft>
                          <a:spcPts val="1200"/>
                        </a:spcAft>
                        <a:buClrTx/>
                        <a:buSzTx/>
                        <a:buFontTx/>
                        <a:buNone/>
                        <a:tabLst/>
                        <a:defRPr/>
                      </a:pPr>
                      <a:r>
                        <a:rPr kumimoji="0" lang="en-US" sz="1600" b="0" i="0" u="none" strike="noStrike" kern="1200" cap="none" spc="0" normalizeH="0" baseline="0" noProof="0" dirty="0">
                          <a:ln>
                            <a:noFill/>
                          </a:ln>
                          <a:solidFill>
                            <a:schemeClr val="tx1"/>
                          </a:solidFill>
                          <a:effectLst/>
                          <a:uLnTx/>
                          <a:uFillTx/>
                          <a:latin typeface="Kaspersky Sans Light" panose="020B0303050101040103" pitchFamily="34" charset="77"/>
                          <a:ea typeface="+mn-ea"/>
                          <a:cs typeface="+mn-cs"/>
                        </a:rPr>
                        <a:t>Crimeware</a:t>
                      </a:r>
                    </a:p>
                  </a:txBody>
                  <a:tcPr marL="180000" marR="180000" marT="180000" marB="180000">
                    <a:lnL w="9525" cap="flat" cmpd="sng" algn="ctr">
                      <a:noFill/>
                      <a:prstDash val="soli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121917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chemeClr val="tx1"/>
                          </a:solidFill>
                          <a:effectLst/>
                          <a:uLnTx/>
                          <a:uFillTx/>
                          <a:latin typeface="Kaspersky Sans Light" panose="020B0303050101040103" pitchFamily="34" charset="77"/>
                          <a:ea typeface="+mn-ea"/>
                          <a:cs typeface="+mn-cs"/>
                        </a:rPr>
                        <a:t>APT:</a:t>
                      </a:r>
                    </a:p>
                    <a:p>
                      <a:pPr marL="108000" marR="0" lvl="0" indent="-1080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chemeClr val="tx1"/>
                          </a:solidFill>
                          <a:effectLst/>
                          <a:uLnTx/>
                          <a:uFillTx/>
                          <a:latin typeface="Kaspersky Sans Light" panose="020B0303050101040103" pitchFamily="34" charset="77"/>
                          <a:ea typeface="+mn-ea"/>
                          <a:cs typeface="+mn-cs"/>
                        </a:rPr>
                        <a:t>APT IP</a:t>
                      </a:r>
                    </a:p>
                    <a:p>
                      <a:pPr marL="108000" marR="0" lvl="0" indent="-1080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chemeClr val="tx1"/>
                          </a:solidFill>
                          <a:effectLst/>
                          <a:uLnTx/>
                          <a:uFillTx/>
                          <a:latin typeface="Kaspersky Sans Light" panose="020B0303050101040103" pitchFamily="34" charset="77"/>
                          <a:ea typeface="+mn-ea"/>
                          <a:cs typeface="+mn-cs"/>
                        </a:rPr>
                        <a:t>APT URL</a:t>
                      </a:r>
                    </a:p>
                    <a:p>
                      <a:pPr marL="108000" marR="0" lvl="0" indent="-1080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chemeClr val="tx1"/>
                          </a:solidFill>
                          <a:effectLst/>
                          <a:uLnTx/>
                          <a:uFillTx/>
                          <a:latin typeface="Kaspersky Sans Light" panose="020B0303050101040103" pitchFamily="34" charset="77"/>
                          <a:ea typeface="+mn-ea"/>
                          <a:cs typeface="+mn-cs"/>
                        </a:rPr>
                        <a:t>APT Hash</a:t>
                      </a:r>
                    </a:p>
                    <a:p>
                      <a:pPr marL="108000" marR="0" lvl="0" indent="-1080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chemeClr val="tx1"/>
                          </a:solidFill>
                          <a:effectLst/>
                          <a:uLnTx/>
                          <a:uFillTx/>
                          <a:latin typeface="Kaspersky Sans Light" panose="020B0303050101040103" pitchFamily="34" charset="77"/>
                          <a:ea typeface="+mn-ea"/>
                          <a:cs typeface="+mn-cs"/>
                        </a:rPr>
                        <a:t>APT YARA</a:t>
                      </a:r>
                    </a:p>
                    <a:p>
                      <a:pPr marL="0" marR="0" lvl="0" indent="0" algn="l" defTabSz="1219170" rtl="0" eaLnBrk="1" fontAlgn="auto" latinLnBrk="0" hangingPunct="1">
                        <a:lnSpc>
                          <a:spcPct val="100000"/>
                        </a:lnSpc>
                        <a:spcBef>
                          <a:spcPts val="1200"/>
                        </a:spcBef>
                        <a:spcAft>
                          <a:spcPts val="1200"/>
                        </a:spcAft>
                        <a:buClrTx/>
                        <a:buSzTx/>
                        <a:buFontTx/>
                        <a:buNone/>
                        <a:tabLst/>
                        <a:defRPr/>
                      </a:pPr>
                      <a:r>
                        <a:rPr kumimoji="0" lang="en-US" sz="1600" b="0" i="0" u="none" strike="noStrike" kern="1200" cap="none" spc="0" normalizeH="0" baseline="0" noProof="0" dirty="0">
                          <a:ln>
                            <a:noFill/>
                          </a:ln>
                          <a:solidFill>
                            <a:schemeClr val="tx1"/>
                          </a:solidFill>
                          <a:effectLst/>
                          <a:uLnTx/>
                          <a:uFillTx/>
                          <a:latin typeface="Kaspersky Sans Light" panose="020B0303050101040103" pitchFamily="34" charset="77"/>
                          <a:ea typeface="+mn-ea"/>
                          <a:cs typeface="+mn-cs"/>
                        </a:rPr>
                        <a:t>Malicious URL Exact</a:t>
                      </a:r>
                      <a:endParaRPr kumimoji="0" lang="ru-RU" sz="1600" b="0" i="0" u="none" strike="noStrike" kern="1200" cap="none" spc="0" normalizeH="0" baseline="0" noProof="0" dirty="0">
                        <a:ln>
                          <a:noFill/>
                        </a:ln>
                        <a:solidFill>
                          <a:schemeClr val="tx1"/>
                        </a:solidFill>
                        <a:effectLst/>
                        <a:uLnTx/>
                        <a:uFillTx/>
                        <a:latin typeface="+mn-lt"/>
                        <a:ea typeface="+mn-ea"/>
                        <a:cs typeface="+mn-cs"/>
                      </a:endParaRPr>
                    </a:p>
                    <a:p>
                      <a:pPr marL="0" marR="0" lvl="0" indent="0" algn="l" defTabSz="1219170" rtl="0" eaLnBrk="1" fontAlgn="auto" latinLnBrk="0" hangingPunct="1">
                        <a:lnSpc>
                          <a:spcPct val="100000"/>
                        </a:lnSpc>
                        <a:spcBef>
                          <a:spcPts val="0"/>
                        </a:spcBef>
                        <a:spcAft>
                          <a:spcPts val="1200"/>
                        </a:spcAft>
                        <a:buClrTx/>
                        <a:buSzTx/>
                        <a:buFontTx/>
                        <a:buNone/>
                        <a:tabLst/>
                        <a:defRPr/>
                      </a:pPr>
                      <a:r>
                        <a:rPr kumimoji="0" lang="en-US" sz="1600" b="0" i="0" u="none" strike="noStrike" kern="1200" cap="none" spc="0" normalizeH="0" baseline="0" noProof="0" dirty="0">
                          <a:ln>
                            <a:noFill/>
                          </a:ln>
                          <a:solidFill>
                            <a:schemeClr val="tx1"/>
                          </a:solidFill>
                          <a:effectLst/>
                          <a:uLnTx/>
                          <a:uFillTx/>
                          <a:latin typeface="Kaspersky Sans Light" panose="020B0303050101040103" pitchFamily="34" charset="77"/>
                          <a:ea typeface="+mn-ea"/>
                          <a:cs typeface="+mn-cs"/>
                        </a:rPr>
                        <a:t>Phishing URL Exact</a:t>
                      </a:r>
                    </a:p>
                  </a:txBody>
                  <a:tcPr marL="180000" marR="180000" marT="180000" marB="180000">
                    <a:lnL w="9525" cap="flat" cmpd="sng" algn="ctr">
                      <a:noFill/>
                      <a:prstDash val="soli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1219170" rtl="0" eaLnBrk="1" fontAlgn="auto" latinLnBrk="0" hangingPunct="1">
                        <a:lnSpc>
                          <a:spcPct val="100000"/>
                        </a:lnSpc>
                        <a:spcBef>
                          <a:spcPts val="0"/>
                        </a:spcBef>
                        <a:spcAft>
                          <a:spcPts val="1200"/>
                        </a:spcAft>
                        <a:buClrTx/>
                        <a:buSzTx/>
                        <a:buFontTx/>
                        <a:buNone/>
                        <a:tabLst/>
                        <a:defRPr/>
                      </a:pPr>
                      <a:r>
                        <a:rPr kumimoji="0" lang="en-US" sz="1600" b="0" i="0" u="none" strike="noStrike" kern="1200" cap="none" spc="0" normalizeH="0" baseline="0" noProof="0" dirty="0">
                          <a:ln>
                            <a:noFill/>
                          </a:ln>
                          <a:solidFill>
                            <a:schemeClr val="tx1"/>
                          </a:solidFill>
                          <a:effectLst/>
                          <a:uLnTx/>
                          <a:uFillTx/>
                          <a:latin typeface="Kaspersky Sans Light" panose="020B0303050101040103" pitchFamily="34" charset="77"/>
                          <a:ea typeface="+mn-ea"/>
                          <a:cs typeface="+mn-cs"/>
                        </a:rPr>
                        <a:t>Botnet C&amp;C URL Exact</a:t>
                      </a:r>
                    </a:p>
                    <a:p>
                      <a:pPr marL="0" marR="0" lvl="0" indent="0" algn="l" defTabSz="1219170" rtl="0" eaLnBrk="1" fontAlgn="auto" latinLnBrk="0" hangingPunct="1">
                        <a:lnSpc>
                          <a:spcPct val="100000"/>
                        </a:lnSpc>
                        <a:spcBef>
                          <a:spcPts val="0"/>
                        </a:spcBef>
                        <a:spcAft>
                          <a:spcPts val="1200"/>
                        </a:spcAft>
                        <a:buClrTx/>
                        <a:buSzTx/>
                        <a:buFontTx/>
                        <a:buNone/>
                        <a:tabLst/>
                        <a:defRPr/>
                      </a:pPr>
                      <a:r>
                        <a:rPr kumimoji="0" lang="en-US" sz="1600" b="0" i="0" u="none" strike="noStrike" kern="1200" cap="none" spc="0" normalizeH="0" baseline="0" noProof="0" dirty="0">
                          <a:ln>
                            <a:noFill/>
                          </a:ln>
                          <a:solidFill>
                            <a:schemeClr val="tx1"/>
                          </a:solidFill>
                          <a:effectLst/>
                          <a:uLnTx/>
                          <a:uFillTx/>
                          <a:latin typeface="Kaspersky Sans Light" panose="020B0303050101040103" pitchFamily="34" charset="77"/>
                          <a:ea typeface="+mn-ea"/>
                          <a:cs typeface="+mn-cs"/>
                        </a:rPr>
                        <a:t>IoT URL Data</a:t>
                      </a:r>
                    </a:p>
                    <a:p>
                      <a:pPr marL="0" marR="0" lvl="0" indent="0" algn="l" defTabSz="1219170" rtl="0" eaLnBrk="1" fontAlgn="auto" latinLnBrk="0" hangingPunct="1">
                        <a:lnSpc>
                          <a:spcPct val="100000"/>
                        </a:lnSpc>
                        <a:spcBef>
                          <a:spcPts val="0"/>
                        </a:spcBef>
                        <a:spcAft>
                          <a:spcPts val="1200"/>
                        </a:spcAft>
                        <a:buClrTx/>
                        <a:buSzTx/>
                        <a:buFontTx/>
                        <a:buNone/>
                        <a:tabLst/>
                        <a:defRPr/>
                      </a:pPr>
                      <a:r>
                        <a:rPr kumimoji="0" lang="en-US" sz="1600" b="0" i="0" u="none" strike="noStrike" kern="1200" cap="none" spc="0" normalizeH="0" baseline="0" noProof="0" dirty="0">
                          <a:ln>
                            <a:noFill/>
                          </a:ln>
                          <a:solidFill>
                            <a:schemeClr val="tx1"/>
                          </a:solidFill>
                          <a:effectLst/>
                          <a:uLnTx/>
                          <a:uFillTx/>
                          <a:latin typeface="Kaspersky Sans Light" panose="020B0303050101040103" pitchFamily="34" charset="77"/>
                          <a:ea typeface="+mn-ea"/>
                          <a:cs typeface="+mn-cs"/>
                        </a:rPr>
                        <a:t>Vulnerability Data</a:t>
                      </a:r>
                    </a:p>
                    <a:p>
                      <a:pPr marL="0" marR="0" lvl="0" indent="0" algn="l" defTabSz="1219170" rtl="0" eaLnBrk="1" fontAlgn="auto" latinLnBrk="0" hangingPunct="1">
                        <a:lnSpc>
                          <a:spcPct val="100000"/>
                        </a:lnSpc>
                        <a:spcBef>
                          <a:spcPts val="0"/>
                        </a:spcBef>
                        <a:spcAft>
                          <a:spcPts val="1200"/>
                        </a:spcAft>
                        <a:buClrTx/>
                        <a:buSzTx/>
                        <a:buFontTx/>
                        <a:buNone/>
                        <a:tabLst/>
                        <a:defRPr/>
                      </a:pPr>
                      <a:r>
                        <a:rPr kumimoji="0" lang="en-US" sz="1600" b="0" i="0" u="none" strike="noStrike" kern="1200" cap="none" spc="0" normalizeH="0" baseline="0" noProof="0" dirty="0">
                          <a:ln>
                            <a:noFill/>
                          </a:ln>
                          <a:solidFill>
                            <a:schemeClr val="tx1"/>
                          </a:solidFill>
                          <a:effectLst/>
                          <a:uLnTx/>
                          <a:uFillTx/>
                          <a:latin typeface="Kaspersky Sans Light" panose="020B0303050101040103" pitchFamily="34" charset="77"/>
                          <a:ea typeface="+mn-ea"/>
                          <a:cs typeface="+mn-cs"/>
                        </a:rPr>
                        <a:t>pDNS Data</a:t>
                      </a:r>
                    </a:p>
                    <a:p>
                      <a:pPr marL="0" marR="0" lvl="0" indent="0" algn="l" defTabSz="1219170" rtl="0" eaLnBrk="1" fontAlgn="auto" latinLnBrk="0" hangingPunct="1">
                        <a:lnSpc>
                          <a:spcPct val="100000"/>
                        </a:lnSpc>
                        <a:spcBef>
                          <a:spcPts val="0"/>
                        </a:spcBef>
                        <a:spcAft>
                          <a:spcPts val="1200"/>
                        </a:spcAft>
                        <a:buClrTx/>
                        <a:buSzTx/>
                        <a:buFontTx/>
                        <a:buNone/>
                        <a:tabLst/>
                        <a:defRPr/>
                      </a:pPr>
                      <a:r>
                        <a:rPr kumimoji="0" lang="en-US" sz="1600" b="0" i="0" u="none" strike="noStrike" kern="1200" cap="none" spc="0" normalizeH="0" baseline="0" noProof="0" dirty="0">
                          <a:ln>
                            <a:noFill/>
                          </a:ln>
                          <a:solidFill>
                            <a:schemeClr val="tx1"/>
                          </a:solidFill>
                          <a:effectLst/>
                          <a:uLnTx/>
                          <a:uFillTx/>
                          <a:latin typeface="Kaspersky Sans Light" panose="020B0303050101040103" pitchFamily="34" charset="77"/>
                          <a:ea typeface="+mn-ea"/>
                          <a:cs typeface="+mn-cs"/>
                        </a:rPr>
                        <a:t>Suricata</a:t>
                      </a:r>
                    </a:p>
                    <a:p>
                      <a:pPr marL="0" marR="0" lvl="0" indent="0" algn="l" defTabSz="1219170" rtl="0" eaLnBrk="1" fontAlgn="auto" latinLnBrk="0" hangingPunct="1">
                        <a:lnSpc>
                          <a:spcPct val="100000"/>
                        </a:lnSpc>
                        <a:spcBef>
                          <a:spcPts val="0"/>
                        </a:spcBef>
                        <a:spcAft>
                          <a:spcPts val="1200"/>
                        </a:spcAft>
                        <a:buClrTx/>
                        <a:buSzTx/>
                        <a:buFontTx/>
                        <a:buNone/>
                        <a:tabLst/>
                        <a:defRPr/>
                      </a:pPr>
                      <a:r>
                        <a:rPr kumimoji="0" lang="en-US" sz="1600" b="0" i="0" u="none" strike="noStrike" kern="1200" cap="none" spc="0" normalizeH="0" baseline="0" noProof="0" dirty="0">
                          <a:ln>
                            <a:noFill/>
                          </a:ln>
                          <a:solidFill>
                            <a:schemeClr val="tx1"/>
                          </a:solidFill>
                          <a:effectLst/>
                          <a:uLnTx/>
                          <a:uFillTx/>
                          <a:latin typeface="Kaspersky Sans Light" panose="020B0303050101040103" pitchFamily="34" charset="77"/>
                          <a:ea typeface="+mn-ea"/>
                          <a:cs typeface="+mn-cs"/>
                        </a:rPr>
                        <a:t>CASB</a:t>
                      </a:r>
                    </a:p>
                  </a:txBody>
                  <a:tcPr marL="180000" marR="180000" marT="180000" marB="180000">
                    <a:lnL w="9525" cap="flat" cmpd="sng" algn="ctr">
                      <a:noFill/>
                      <a:prstDash val="solid"/>
                    </a:lnL>
                    <a:lnR>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64122258"/>
                  </a:ext>
                </a:extLst>
              </a:tr>
            </a:tbl>
          </a:graphicData>
        </a:graphic>
      </p:graphicFrame>
      <p:pic>
        <p:nvPicPr>
          <p:cNvPr id="2" name="Picture 1">
            <a:extLst>
              <a:ext uri="{FF2B5EF4-FFF2-40B4-BE49-F238E27FC236}">
                <a16:creationId xmlns:a16="http://schemas.microsoft.com/office/drawing/2014/main" id="{036812CA-46B1-19F1-3793-5C503673DE0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0296" y="202160"/>
            <a:ext cx="1130376" cy="1290336"/>
          </a:xfrm>
          <a:prstGeom prst="rect">
            <a:avLst/>
          </a:prstGeom>
        </p:spPr>
      </p:pic>
      <p:sp>
        <p:nvSpPr>
          <p:cNvPr id="3" name="Title 1">
            <a:extLst>
              <a:ext uri="{FF2B5EF4-FFF2-40B4-BE49-F238E27FC236}">
                <a16:creationId xmlns:a16="http://schemas.microsoft.com/office/drawing/2014/main" id="{68DB3760-EC7E-2F1E-FA6D-71AA12A27243}"/>
              </a:ext>
            </a:extLst>
          </p:cNvPr>
          <p:cNvSpPr txBox="1">
            <a:spLocks/>
          </p:cNvSpPr>
          <p:nvPr/>
        </p:nvSpPr>
        <p:spPr>
          <a:xfrm>
            <a:off x="1757238" y="296864"/>
            <a:ext cx="9644932" cy="1197982"/>
          </a:xfrm>
          <a:prstGeom prst="rect">
            <a:avLst/>
          </a:prstGeom>
        </p:spPr>
        <p:txBody>
          <a:bodyPr>
            <a:normAutofit/>
          </a:bodyPr>
          <a:lstStyle>
            <a:lvl1pPr algn="l" defTabSz="914400" rtl="0" eaLnBrk="1" latinLnBrk="0" hangingPunct="1">
              <a:lnSpc>
                <a:spcPct val="90000"/>
              </a:lnSpc>
              <a:spcBef>
                <a:spcPct val="0"/>
              </a:spcBef>
              <a:buNone/>
              <a:defRPr sz="4400" b="1" i="0" kern="1200">
                <a:solidFill>
                  <a:schemeClr val="tx1"/>
                </a:solidFill>
                <a:latin typeface="+mj-lt"/>
                <a:ea typeface="+mj-ea"/>
                <a:cs typeface="+mj-cs"/>
              </a:defRPr>
            </a:lvl1pPr>
          </a:lstStyle>
          <a:p>
            <a:r>
              <a:rPr lang="en-US" sz="4000" dirty="0">
                <a:latin typeface="Kaspersky Sans" panose="020B0503050101040103" pitchFamily="34" charset="0"/>
              </a:rPr>
              <a:t>Kaspersky </a:t>
            </a:r>
            <a:br>
              <a:rPr lang="en-US" sz="4000" dirty="0">
                <a:latin typeface="Kaspersky Sans" panose="020B0503050101040103" pitchFamily="34" charset="0"/>
              </a:rPr>
            </a:br>
            <a:r>
              <a:rPr lang="en-US" sz="4000" dirty="0">
                <a:latin typeface="Kaspersky Sans" panose="020B0503050101040103" pitchFamily="34" charset="0"/>
              </a:rPr>
              <a:t>Threat Data Feeds</a:t>
            </a:r>
            <a:endParaRPr lang="ru-RU" sz="4000" dirty="0"/>
          </a:p>
        </p:txBody>
      </p:sp>
    </p:spTree>
    <p:extLst>
      <p:ext uri="{BB962C8B-B14F-4D97-AF65-F5344CB8AC3E}">
        <p14:creationId xmlns:p14="http://schemas.microsoft.com/office/powerpoint/2010/main" val="19094489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 name="Текст 4">
            <a:extLst>
              <a:ext uri="{FF2B5EF4-FFF2-40B4-BE49-F238E27FC236}">
                <a16:creationId xmlns:a16="http://schemas.microsoft.com/office/drawing/2014/main" id="{9EA287E7-B132-4042-9079-AC2E5B6F5014}"/>
              </a:ext>
            </a:extLst>
          </p:cNvPr>
          <p:cNvSpPr txBox="1">
            <a:spLocks/>
          </p:cNvSpPr>
          <p:nvPr/>
        </p:nvSpPr>
        <p:spPr>
          <a:xfrm>
            <a:off x="279700" y="-88734"/>
            <a:ext cx="10337556" cy="720545"/>
          </a:xfrm>
          <a:prstGeom prst="rect">
            <a:avLst/>
          </a:prstGeom>
          <a:noFill/>
        </p:spPr>
        <p:txBody>
          <a:bodyPr/>
          <a:lstStyle>
            <a:lvl1pPr marL="0" indent="0" algn="l" defTabSz="914400" rtl="0" eaLnBrk="1" latinLnBrk="0" hangingPunct="1">
              <a:spcBef>
                <a:spcPts val="0"/>
              </a:spcBef>
              <a:buFontTx/>
              <a:buBlip>
                <a:blip r:embed="rId3"/>
              </a:buBlip>
              <a:defRPr sz="1500" kern="1200">
                <a:solidFill>
                  <a:schemeClr val="bg1"/>
                </a:solidFill>
                <a:latin typeface="Kaspersky Sans" panose="020B0503050101040103" pitchFamily="34" charset="-52"/>
                <a:ea typeface="+mn-ea"/>
                <a:cs typeface="+mn-cs"/>
              </a:defRPr>
            </a:lvl1pPr>
            <a:lvl2pPr marL="0" indent="0" algn="l" defTabSz="914400" rtl="0" eaLnBrk="1" latinLnBrk="0" hangingPunct="1">
              <a:spcBef>
                <a:spcPts val="0"/>
              </a:spcBef>
              <a:buFont typeface="Arial" pitchFamily="34" charset="0"/>
              <a:buNone/>
              <a:defRPr sz="1500" b="1" kern="1200">
                <a:solidFill>
                  <a:schemeClr val="tx1"/>
                </a:solidFill>
                <a:latin typeface="+mn-lt"/>
                <a:ea typeface="+mn-ea"/>
                <a:cs typeface="+mn-cs"/>
              </a:defRPr>
            </a:lvl2pPr>
            <a:lvl3pPr marL="0" indent="0" algn="l" defTabSz="914400" rtl="0" eaLnBrk="1" latinLnBrk="0" hangingPunct="1">
              <a:spcBef>
                <a:spcPts val="0"/>
              </a:spcBef>
              <a:buFont typeface="Arial" pitchFamily="34" charset="0"/>
              <a:buNone/>
              <a:defRPr sz="1500" kern="1200">
                <a:solidFill>
                  <a:schemeClr val="tx1"/>
                </a:solidFill>
                <a:latin typeface="+mn-lt"/>
                <a:ea typeface="+mn-ea"/>
                <a:cs typeface="+mn-cs"/>
              </a:defRPr>
            </a:lvl3pPr>
            <a:lvl4pPr marL="0" indent="0" algn="l" defTabSz="914400" rtl="0" eaLnBrk="1" latinLnBrk="0" hangingPunct="1">
              <a:spcBef>
                <a:spcPts val="0"/>
              </a:spcBef>
              <a:buFont typeface="Arial" pitchFamily="34" charset="0"/>
              <a:buNone/>
              <a:defRPr sz="1500" b="1" kern="1200">
                <a:solidFill>
                  <a:schemeClr val="tx1"/>
                </a:solidFill>
                <a:latin typeface="+mn-lt"/>
                <a:ea typeface="+mn-ea"/>
                <a:cs typeface="+mn-cs"/>
              </a:defRPr>
            </a:lvl4pPr>
            <a:lvl5pPr marL="0" indent="0" algn="l" defTabSz="914400" rtl="0" eaLnBrk="1" latinLnBrk="0" hangingPunct="1">
              <a:spcBef>
                <a:spcPts val="0"/>
              </a:spcBef>
              <a:buFont typeface="Arial" pitchFamily="34" charset="0"/>
              <a:buNone/>
              <a:defRPr sz="15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br>
              <a:rPr lang="en-US" sz="2800" dirty="0">
                <a:solidFill>
                  <a:srgbClr val="262626"/>
                </a:solidFill>
                <a:latin typeface="Kaspersky Sans"/>
              </a:rPr>
            </a:br>
            <a:r>
              <a:rPr lang="en-US" sz="2800" b="1" dirty="0">
                <a:solidFill>
                  <a:srgbClr val="262626"/>
                </a:solidFill>
                <a:latin typeface="Kaspersky Sans"/>
              </a:rPr>
              <a:t>Botnet C&amp;C URL Feed</a:t>
            </a:r>
          </a:p>
        </p:txBody>
      </p:sp>
      <p:sp>
        <p:nvSpPr>
          <p:cNvPr id="8" name="TextBox 7">
            <a:extLst>
              <a:ext uri="{FF2B5EF4-FFF2-40B4-BE49-F238E27FC236}">
                <a16:creationId xmlns:a16="http://schemas.microsoft.com/office/drawing/2014/main" id="{67A6716E-28D4-C009-F67D-073B13DFB443}"/>
              </a:ext>
            </a:extLst>
          </p:cNvPr>
          <p:cNvSpPr txBox="1"/>
          <p:nvPr/>
        </p:nvSpPr>
        <p:spPr>
          <a:xfrm>
            <a:off x="1086625" y="2280692"/>
            <a:ext cx="3028175" cy="3970318"/>
          </a:xfrm>
          <a:prstGeom prst="rect">
            <a:avLst/>
          </a:prstGeom>
          <a:noFill/>
        </p:spPr>
        <p:txBody>
          <a:bodyPr wrap="square" rtlCol="0" anchor="t">
            <a:spAutoFit/>
          </a:bodyPr>
          <a:lstStyle/>
          <a:p>
            <a:pPr>
              <a:defRPr/>
            </a:pPr>
            <a:r>
              <a:rPr lang="en-US" sz="1400" dirty="0">
                <a:solidFill>
                  <a:srgbClr val="00BCA1"/>
                </a:solidFill>
                <a:latin typeface="Kaspersky Sans" panose="020B0503050101040103" pitchFamily="34" charset="77"/>
              </a:rPr>
              <a:t>JSON format</a:t>
            </a:r>
          </a:p>
          <a:p>
            <a:pPr>
              <a:defRPr/>
            </a:pPr>
            <a:endParaRPr lang="en-US" sz="1400" dirty="0">
              <a:solidFill>
                <a:srgbClr val="00BCA1"/>
              </a:solidFill>
              <a:latin typeface="Kaspersky Sans" panose="020B0503050101040103" pitchFamily="34" charset="77"/>
            </a:endParaRPr>
          </a:p>
          <a:p>
            <a:pPr>
              <a:defRPr/>
            </a:pPr>
            <a:r>
              <a:rPr lang="en-US" sz="1400" dirty="0">
                <a:solidFill>
                  <a:srgbClr val="00BCA1"/>
                </a:solidFill>
                <a:latin typeface="Kaspersky Sans" panose="020B0503050101040103" pitchFamily="34" charset="77"/>
              </a:rPr>
              <a:t>{</a:t>
            </a:r>
          </a:p>
          <a:p>
            <a:pPr>
              <a:defRPr/>
            </a:pPr>
            <a:r>
              <a:rPr lang="en-US" sz="1400" dirty="0">
                <a:solidFill>
                  <a:srgbClr val="00BCA1"/>
                </a:solidFill>
                <a:latin typeface="Kaspersky Sans" panose="020B0503050101040103" pitchFamily="34" charset="77"/>
              </a:rPr>
              <a:t>    "id":"143348",</a:t>
            </a:r>
          </a:p>
          <a:p>
            <a:pPr>
              <a:defRPr/>
            </a:pPr>
            <a:r>
              <a:rPr lang="en-US" sz="1400" dirty="0">
                <a:solidFill>
                  <a:srgbClr val="00BCA1"/>
                </a:solidFill>
                <a:latin typeface="Kaspersky Sans" panose="020B0503050101040103" pitchFamily="34" charset="77"/>
              </a:rPr>
              <a:t>    "mask": “botnetccurl.com",</a:t>
            </a:r>
          </a:p>
          <a:p>
            <a:pPr>
              <a:defRPr/>
            </a:pPr>
            <a:r>
              <a:rPr lang="en-US" sz="1400" dirty="0">
                <a:solidFill>
                  <a:srgbClr val="00BCA1"/>
                </a:solidFill>
                <a:latin typeface="Kaspersky Sans" panose="020B0503050101040103" pitchFamily="34" charset="77"/>
              </a:rPr>
              <a:t>    "type":"1",</a:t>
            </a:r>
          </a:p>
          <a:p>
            <a:pPr>
              <a:defRPr/>
            </a:pPr>
            <a:r>
              <a:rPr lang="en-US" sz="1400" dirty="0">
                <a:solidFill>
                  <a:srgbClr val="00BCA1"/>
                </a:solidFill>
                <a:latin typeface="Kaspersky Sans" panose="020B0503050101040103" pitchFamily="34" charset="77"/>
              </a:rPr>
              <a:t>    "first_seen":"08.04.2014 16:45",</a:t>
            </a:r>
          </a:p>
          <a:p>
            <a:pPr>
              <a:defRPr/>
            </a:pPr>
            <a:r>
              <a:rPr lang="en-US" sz="1400" dirty="0">
                <a:solidFill>
                  <a:srgbClr val="00BCA1"/>
                </a:solidFill>
                <a:latin typeface="Kaspersky Sans" panose="020B0503050101040103" pitchFamily="34" charset="77"/>
              </a:rPr>
              <a:t>    "last_seen":"12.07.2021 13:56",</a:t>
            </a:r>
          </a:p>
          <a:p>
            <a:pPr>
              <a:defRPr/>
            </a:pPr>
            <a:r>
              <a:rPr lang="en-US" sz="1400" dirty="0">
                <a:solidFill>
                  <a:srgbClr val="00BCA1"/>
                </a:solidFill>
                <a:latin typeface="Kaspersky Sans" panose="020B0503050101040103" pitchFamily="34" charset="77"/>
              </a:rPr>
              <a:t>    “IP":“91.103.66.207",</a:t>
            </a:r>
          </a:p>
          <a:p>
            <a:pPr>
              <a:defRPr/>
            </a:pPr>
            <a:r>
              <a:rPr lang="en-US" sz="1400" dirty="0">
                <a:solidFill>
                  <a:srgbClr val="00BCA1"/>
                </a:solidFill>
                <a:latin typeface="Kaspersky Sans" panose="020B0503050101040103" pitchFamily="34" charset="77"/>
              </a:rPr>
              <a:t>    "popularity":“5",</a:t>
            </a:r>
          </a:p>
          <a:p>
            <a:pPr>
              <a:defRPr/>
            </a:pPr>
            <a:r>
              <a:rPr lang="en-US" sz="1400" dirty="0">
                <a:solidFill>
                  <a:srgbClr val="00BCA1"/>
                </a:solidFill>
                <a:latin typeface="Kaspersky Sans" panose="020B0503050101040103" pitchFamily="34" charset="77"/>
              </a:rPr>
              <a:t>    "threat":"CnC.Win32.ZBot",</a:t>
            </a:r>
          </a:p>
          <a:p>
            <a:pPr>
              <a:defRPr/>
            </a:pPr>
            <a:r>
              <a:rPr lang="en-US" sz="1400" dirty="0">
                <a:solidFill>
                  <a:srgbClr val="00BCA1"/>
                </a:solidFill>
                <a:latin typeface="Kaspersky Sans" panose="020B0503050101040103" pitchFamily="34" charset="77"/>
              </a:rPr>
              <a:t>    "geo": "EN,FR,RU,GE,CH“</a:t>
            </a:r>
          </a:p>
          <a:p>
            <a:pPr>
              <a:defRPr/>
            </a:pPr>
            <a:r>
              <a:rPr lang="en-US" sz="1400" dirty="0">
                <a:solidFill>
                  <a:srgbClr val="00BCA1"/>
                </a:solidFill>
                <a:latin typeface="Kaspersky Sans" panose="020B0503050101040103" pitchFamily="34" charset="77"/>
              </a:rPr>
              <a:t>    “files”: [ { “MD5” : 02d78d904db1d74f51f15</a:t>
            </a:r>
            <a:br>
              <a:rPr lang="en-US" sz="1400" dirty="0">
                <a:solidFill>
                  <a:srgbClr val="00BCA1"/>
                </a:solidFill>
                <a:latin typeface="Kaspersky Sans" panose="020B0503050101040103" pitchFamily="34" charset="77"/>
              </a:rPr>
            </a:br>
            <a:r>
              <a:rPr lang="en-US" sz="1400" dirty="0">
                <a:solidFill>
                  <a:srgbClr val="00BCA1"/>
                </a:solidFill>
                <a:latin typeface="Kaspersky Sans" panose="020B0503050101040103" pitchFamily="34" charset="77"/>
              </a:rPr>
              <a:t>53b05257060 } ]</a:t>
            </a:r>
          </a:p>
          <a:p>
            <a:pPr>
              <a:defRPr/>
            </a:pPr>
            <a:r>
              <a:rPr lang="en-US" sz="1400" dirty="0">
                <a:solidFill>
                  <a:srgbClr val="00BCA1"/>
                </a:solidFill>
                <a:latin typeface="Kaspersky Sans" panose="020B0503050101040103" pitchFamily="34" charset="77"/>
              </a:rPr>
              <a:t>“urls”: “urltohostbots.com” } ]</a:t>
            </a:r>
          </a:p>
          <a:p>
            <a:pPr>
              <a:defRPr/>
            </a:pPr>
            <a:r>
              <a:rPr lang="en-US" sz="1400" dirty="0">
                <a:solidFill>
                  <a:srgbClr val="00BCA1"/>
                </a:solidFill>
                <a:latin typeface="Kaspersky Sans" panose="020B0503050101040103" pitchFamily="34" charset="77"/>
              </a:rPr>
              <a:t>“whois”: {…}</a:t>
            </a:r>
          </a:p>
          <a:p>
            <a:pPr>
              <a:defRPr/>
            </a:pPr>
            <a:r>
              <a:rPr lang="en-US" sz="1400" dirty="0">
                <a:solidFill>
                  <a:srgbClr val="00BCA1"/>
                </a:solidFill>
                <a:latin typeface="Kaspersky Sans" panose="020B0503050101040103" pitchFamily="34" charset="77"/>
              </a:rPr>
              <a:t>}</a:t>
            </a:r>
          </a:p>
        </p:txBody>
      </p:sp>
      <p:sp>
        <p:nvSpPr>
          <p:cNvPr id="10" name="Rectangle: Rounded Corners 9">
            <a:extLst>
              <a:ext uri="{FF2B5EF4-FFF2-40B4-BE49-F238E27FC236}">
                <a16:creationId xmlns:a16="http://schemas.microsoft.com/office/drawing/2014/main" id="{8BFC4ABA-4D04-6103-3943-2322DC204F29}"/>
              </a:ext>
            </a:extLst>
          </p:cNvPr>
          <p:cNvSpPr/>
          <p:nvPr/>
        </p:nvSpPr>
        <p:spPr>
          <a:xfrm>
            <a:off x="888399" y="1939979"/>
            <a:ext cx="3418905" cy="4398404"/>
          </a:xfrm>
          <a:prstGeom prst="roundRect">
            <a:avLst>
              <a:gd name="adj" fmla="val 7445"/>
            </a:avLst>
          </a:prstGeom>
          <a:noFill/>
          <a:ln w="12700" cap="flat" cmpd="sng" algn="ctr">
            <a:solidFill>
              <a:srgbClr val="00BCA1"/>
            </a:solidFill>
            <a:prstDash val="solid"/>
            <a:miter lim="800000"/>
          </a:ln>
          <a:effectLst/>
        </p:spPr>
        <p:txBody>
          <a:bodyPr rtlCol="0" anchor="ctr"/>
          <a:lstStyle/>
          <a:p>
            <a:pPr algn="ctr" defTabSz="914377"/>
            <a:endParaRPr lang="ru-RU" sz="1400" kern="0" dirty="0">
              <a:ln>
                <a:gradFill>
                  <a:gsLst>
                    <a:gs pos="0">
                      <a:srgbClr val="00A88E">
                        <a:lumMod val="5000"/>
                        <a:lumOff val="95000"/>
                      </a:srgbClr>
                    </a:gs>
                    <a:gs pos="74000">
                      <a:srgbClr val="00A88E">
                        <a:lumMod val="45000"/>
                        <a:lumOff val="55000"/>
                      </a:srgbClr>
                    </a:gs>
                    <a:gs pos="83000">
                      <a:srgbClr val="00A88E">
                        <a:lumMod val="45000"/>
                        <a:lumOff val="55000"/>
                      </a:srgbClr>
                    </a:gs>
                    <a:gs pos="100000">
                      <a:srgbClr val="00A88E">
                        <a:lumMod val="30000"/>
                        <a:lumOff val="70000"/>
                      </a:srgbClr>
                    </a:gs>
                  </a:gsLst>
                  <a:lin ang="5400000" scaled="1"/>
                </a:gradFill>
              </a:ln>
              <a:solidFill>
                <a:srgbClr val="262626"/>
              </a:solidFill>
            </a:endParaRPr>
          </a:p>
        </p:txBody>
      </p:sp>
      <p:sp>
        <p:nvSpPr>
          <p:cNvPr id="12" name="Oval 97">
            <a:extLst>
              <a:ext uri="{FF2B5EF4-FFF2-40B4-BE49-F238E27FC236}">
                <a16:creationId xmlns:a16="http://schemas.microsoft.com/office/drawing/2014/main" id="{A88831A3-0AF6-CD23-5B33-07483A50508D}"/>
              </a:ext>
            </a:extLst>
          </p:cNvPr>
          <p:cNvSpPr/>
          <p:nvPr/>
        </p:nvSpPr>
        <p:spPr>
          <a:xfrm>
            <a:off x="1123409" y="1766283"/>
            <a:ext cx="1723699" cy="340018"/>
          </a:xfrm>
          <a:prstGeom prst="roundRect">
            <a:avLst>
              <a:gd name="adj" fmla="val 50000"/>
            </a:avLst>
          </a:prstGeom>
          <a:solidFill>
            <a:srgbClr val="00BCA1"/>
          </a:solidFill>
          <a:ln w="12700" cap="flat" cmpd="sng" algn="ctr">
            <a:noFill/>
            <a:prstDash val="solid"/>
          </a:ln>
          <a:effectLst/>
        </p:spPr>
        <p:txBody>
          <a:bodyPr lIns="180000" tIns="36000" rIns="180000" bIns="54000" rtlCol="0" anchor="ctr"/>
          <a:lstStyle/>
          <a:p>
            <a:pPr algn="ctr"/>
            <a:r>
              <a:rPr lang="en-US" sz="1400" b="1" dirty="0">
                <a:solidFill>
                  <a:schemeClr val="bg1"/>
                </a:solidFill>
                <a:latin typeface="Kaspersky Sans"/>
              </a:rPr>
              <a:t>Record Sample</a:t>
            </a:r>
          </a:p>
        </p:txBody>
      </p:sp>
      <p:sp>
        <p:nvSpPr>
          <p:cNvPr id="14" name="Oval 97">
            <a:extLst>
              <a:ext uri="{FF2B5EF4-FFF2-40B4-BE49-F238E27FC236}">
                <a16:creationId xmlns:a16="http://schemas.microsoft.com/office/drawing/2014/main" id="{D48D8475-54B2-EE70-CEFB-B7F734C8FF6D}"/>
              </a:ext>
            </a:extLst>
          </p:cNvPr>
          <p:cNvSpPr/>
          <p:nvPr/>
        </p:nvSpPr>
        <p:spPr>
          <a:xfrm>
            <a:off x="4963399" y="1766283"/>
            <a:ext cx="2186797" cy="340018"/>
          </a:xfrm>
          <a:prstGeom prst="roundRect">
            <a:avLst>
              <a:gd name="adj" fmla="val 50000"/>
            </a:avLst>
          </a:prstGeom>
          <a:solidFill>
            <a:srgbClr val="363333"/>
          </a:solidFill>
          <a:ln w="12700" cap="flat" cmpd="sng" algn="ctr">
            <a:noFill/>
            <a:prstDash val="solid"/>
          </a:ln>
          <a:effectLst>
            <a:outerShdw blurRad="508000" dist="127000" dir="5400000" algn="ctr" rotWithShape="0">
              <a:schemeClr val="bg1"/>
            </a:outerShdw>
          </a:effectLst>
        </p:spPr>
        <p:txBody>
          <a:bodyPr lIns="180000" tIns="36000" rIns="180000" bIns="54000" rtlCol="0" anchor="ctr"/>
          <a:lstStyle/>
          <a:p>
            <a:pPr algn="ctr"/>
            <a:r>
              <a:rPr lang="en-US" sz="1400" b="1" dirty="0">
                <a:solidFill>
                  <a:schemeClr val="bg1"/>
                </a:solidFill>
                <a:latin typeface="Kaspersky Sans"/>
              </a:rPr>
              <a:t>Description of fields</a:t>
            </a:r>
          </a:p>
        </p:txBody>
      </p:sp>
      <p:graphicFrame>
        <p:nvGraphicFramePr>
          <p:cNvPr id="16" name="Table 15">
            <a:extLst>
              <a:ext uri="{FF2B5EF4-FFF2-40B4-BE49-F238E27FC236}">
                <a16:creationId xmlns:a16="http://schemas.microsoft.com/office/drawing/2014/main" id="{AC9DCFEC-A7A6-7F04-F955-1B5D20702981}"/>
              </a:ext>
            </a:extLst>
          </p:cNvPr>
          <p:cNvGraphicFramePr>
            <a:graphicFrameLocks noGrp="1"/>
          </p:cNvGraphicFramePr>
          <p:nvPr>
            <p:extLst>
              <p:ext uri="{D42A27DB-BD31-4B8C-83A1-F6EECF244321}">
                <p14:modId xmlns:p14="http://schemas.microsoft.com/office/powerpoint/2010/main" val="3528563392"/>
              </p:ext>
            </p:extLst>
          </p:nvPr>
        </p:nvGraphicFramePr>
        <p:xfrm>
          <a:off x="4868333" y="2236663"/>
          <a:ext cx="6656199" cy="4257840"/>
        </p:xfrm>
        <a:graphic>
          <a:graphicData uri="http://schemas.openxmlformats.org/drawingml/2006/table">
            <a:tbl>
              <a:tblPr firstRow="1" bandRow="1">
                <a:tableStyleId>{69012ECD-51FC-41F1-AA8D-1B2483CD663E}</a:tableStyleId>
              </a:tblPr>
              <a:tblGrid>
                <a:gridCol w="2218733">
                  <a:extLst>
                    <a:ext uri="{9D8B030D-6E8A-4147-A177-3AD203B41FA5}">
                      <a16:colId xmlns:a16="http://schemas.microsoft.com/office/drawing/2014/main" val="3106431976"/>
                    </a:ext>
                  </a:extLst>
                </a:gridCol>
                <a:gridCol w="2218733">
                  <a:extLst>
                    <a:ext uri="{9D8B030D-6E8A-4147-A177-3AD203B41FA5}">
                      <a16:colId xmlns:a16="http://schemas.microsoft.com/office/drawing/2014/main" val="441686961"/>
                    </a:ext>
                  </a:extLst>
                </a:gridCol>
                <a:gridCol w="2218733">
                  <a:extLst>
                    <a:ext uri="{9D8B030D-6E8A-4147-A177-3AD203B41FA5}">
                      <a16:colId xmlns:a16="http://schemas.microsoft.com/office/drawing/2014/main" val="3544548296"/>
                    </a:ext>
                  </a:extLst>
                </a:gridCol>
              </a:tblGrid>
              <a:tr h="0">
                <a:tc>
                  <a: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400" b="0" i="0" u="none" strike="noStrike" kern="1200" cap="none" spc="0" normalizeH="0" baseline="0" noProof="0" dirty="0">
                          <a:ln>
                            <a:noFill/>
                          </a:ln>
                          <a:solidFill>
                            <a:srgbClr val="262626"/>
                          </a:solidFill>
                          <a:effectLst/>
                          <a:uLnTx/>
                          <a:uFillTx/>
                          <a:latin typeface="Kaspersky Sans Light" panose="020B0303050101040103" pitchFamily="34" charset="77"/>
                          <a:ea typeface="+mn-ea"/>
                          <a:cs typeface="+mn-cs"/>
                        </a:rPr>
                        <a:t>id</a:t>
                      </a:r>
                      <a:endParaRPr kumimoji="0" lang="ru-RU" sz="1400" b="0" i="0" u="none" strike="noStrike" kern="1200" cap="none" spc="0" normalizeH="0" baseline="0" noProof="0" dirty="0">
                        <a:ln>
                          <a:noFill/>
                        </a:ln>
                        <a:solidFill>
                          <a:srgbClr val="262626"/>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900" b="0" i="0" u="none" strike="noStrike" kern="1200" cap="none" spc="0" normalizeH="0" baseline="0" noProof="0" dirty="0">
                          <a:ln>
                            <a:noFill/>
                          </a:ln>
                          <a:solidFill>
                            <a:srgbClr val="262626"/>
                          </a:solidFill>
                          <a:effectLst/>
                          <a:uLnTx/>
                          <a:uFillTx/>
                          <a:latin typeface="Kaspersky Sans Light" panose="020B0303050101040103" pitchFamily="34" charset="77"/>
                          <a:ea typeface="+mn-ea"/>
                          <a:cs typeface="+mn-cs"/>
                        </a:rPr>
                        <a:t>unique record identifier</a:t>
                      </a:r>
                    </a:p>
                  </a:txBody>
                  <a:tcPr marL="144000" marR="144000" marT="216000" marB="216000">
                    <a:lnL w="9525" cap="flat" cmpd="sng" algn="ctr">
                      <a:noFill/>
                      <a:prstDash val="solid"/>
                    </a:lnL>
                    <a:lnR>
                      <a:noFill/>
                    </a:lnR>
                    <a:lnT w="12700" cap="flat" cmpd="sng" algn="ctr">
                      <a:no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400" b="0" i="0" u="none" strike="noStrike" kern="1200" cap="none" spc="0" normalizeH="0" baseline="0" noProof="0" dirty="0">
                          <a:ln>
                            <a:noFill/>
                          </a:ln>
                          <a:solidFill>
                            <a:srgbClr val="262626"/>
                          </a:solidFill>
                          <a:effectLst/>
                          <a:uLnTx/>
                          <a:uFillTx/>
                          <a:latin typeface="Kaspersky Sans Light" panose="020B0303050101040103" pitchFamily="34" charset="77"/>
                          <a:ea typeface="+mn-ea"/>
                          <a:cs typeface="+mn-cs"/>
                        </a:rPr>
                        <a:t>mask</a:t>
                      </a:r>
                      <a:endParaRPr kumimoji="0" lang="ru-RU" sz="1400" b="0" i="0" u="none" strike="noStrike" kern="1200" cap="none" spc="0" normalizeH="0" baseline="0" noProof="0" dirty="0">
                        <a:ln>
                          <a:noFill/>
                        </a:ln>
                        <a:solidFill>
                          <a:srgbClr val="262626"/>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900" b="0" i="0" u="none" strike="noStrike" kern="1200" cap="none" spc="0" normalizeH="0" baseline="0" noProof="0" dirty="0">
                          <a:ln>
                            <a:noFill/>
                          </a:ln>
                          <a:solidFill>
                            <a:srgbClr val="262626"/>
                          </a:solidFill>
                          <a:effectLst/>
                          <a:uLnTx/>
                          <a:uFillTx/>
                          <a:latin typeface="Kaspersky Sans Light" panose="020B0303050101040103" pitchFamily="34" charset="77"/>
                          <a:ea typeface="+mn-ea"/>
                          <a:cs typeface="+mn-cs"/>
                        </a:rPr>
                        <a:t>record covering malicious links or websites</a:t>
                      </a:r>
                    </a:p>
                  </a:txBody>
                  <a:tcPr marL="144000" marR="144000" marT="216000" marB="216000">
                    <a:lnL w="9525" cap="flat" cmpd="sng" algn="ctr">
                      <a:noFill/>
                      <a:prstDash val="solid"/>
                    </a:lnL>
                    <a:lnR>
                      <a:noFill/>
                    </a:lnR>
                    <a:lnT w="12700" cap="flat" cmpd="sng" algn="ctr">
                      <a:no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400" b="0" i="0" u="none" strike="noStrike" kern="1200" cap="none" spc="0" normalizeH="0" baseline="0" noProof="0" dirty="0">
                          <a:ln>
                            <a:noFill/>
                          </a:ln>
                          <a:solidFill>
                            <a:srgbClr val="262626"/>
                          </a:solidFill>
                          <a:effectLst/>
                          <a:uLnTx/>
                          <a:uFillTx/>
                          <a:latin typeface="Kaspersky Sans Light" panose="020B0303050101040103" pitchFamily="34" charset="77"/>
                          <a:ea typeface="+mn-ea"/>
                          <a:cs typeface="+mn-cs"/>
                        </a:rPr>
                        <a:t>type</a:t>
                      </a:r>
                      <a:endParaRPr kumimoji="0" lang="ru-RU" sz="1400" b="0" i="0" u="none" strike="noStrike" kern="1200" cap="none" spc="0" normalizeH="0" baseline="0" noProof="0" dirty="0">
                        <a:ln>
                          <a:noFill/>
                        </a:ln>
                        <a:solidFill>
                          <a:srgbClr val="262626"/>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900" b="0" i="0" u="none" strike="noStrike" kern="1200" cap="none" spc="0" normalizeH="0" baseline="0" noProof="0" dirty="0">
                          <a:ln>
                            <a:noFill/>
                          </a:ln>
                          <a:solidFill>
                            <a:srgbClr val="262626"/>
                          </a:solidFill>
                          <a:effectLst/>
                          <a:uLnTx/>
                          <a:uFillTx/>
                          <a:latin typeface="Kaspersky Sans Light" panose="020B0303050101040103" pitchFamily="34" charset="77"/>
                          <a:ea typeface="+mn-ea"/>
                          <a:cs typeface="+mn-cs"/>
                        </a:rPr>
                        <a:t>record type (matching rules are different for different types)</a:t>
                      </a:r>
                    </a:p>
                  </a:txBody>
                  <a:tcPr marL="144000" marR="144000" marT="216000" marB="216000">
                    <a:lnL w="9525" cap="flat" cmpd="sng" algn="ctr">
                      <a:noFill/>
                      <a:prstDash val="solid"/>
                    </a:lnL>
                    <a:lnR>
                      <a:noFill/>
                    </a:lnR>
                    <a:lnT w="12700" cap="flat" cmpd="sng" algn="ctr">
                      <a:no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79083842"/>
                  </a:ext>
                </a:extLst>
              </a:tr>
              <a:tr h="0">
                <a:tc>
                  <a: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400" b="0" i="0" u="none" strike="noStrike" kern="1200" cap="none" spc="0" normalizeH="0" baseline="0" noProof="0" dirty="0">
                          <a:ln>
                            <a:noFill/>
                          </a:ln>
                          <a:solidFill>
                            <a:srgbClr val="262626"/>
                          </a:solidFill>
                          <a:effectLst/>
                          <a:uLnTx/>
                          <a:uFillTx/>
                          <a:latin typeface="Kaspersky Sans Light" panose="020B0303050101040103" pitchFamily="34" charset="77"/>
                          <a:ea typeface="+mn-ea"/>
                          <a:cs typeface="+mn-cs"/>
                        </a:rPr>
                        <a:t>first_seen</a:t>
                      </a:r>
                      <a:endParaRPr kumimoji="0" lang="ru-RU" sz="1400" b="0" i="0" u="none" strike="noStrike" kern="1200" cap="none" spc="0" normalizeH="0" baseline="0" noProof="0" dirty="0">
                        <a:ln>
                          <a:noFill/>
                        </a:ln>
                        <a:solidFill>
                          <a:srgbClr val="262626"/>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900" b="0" i="0" u="none" strike="noStrike" kern="1200" cap="none" spc="0" normalizeH="0" baseline="0" noProof="0" dirty="0">
                          <a:ln>
                            <a:noFill/>
                          </a:ln>
                          <a:solidFill>
                            <a:srgbClr val="262626"/>
                          </a:solidFill>
                          <a:effectLst/>
                          <a:uLnTx/>
                          <a:uFillTx/>
                          <a:latin typeface="Kaspersky Sans Light" panose="020B0303050101040103" pitchFamily="34" charset="77"/>
                          <a:ea typeface="+mn-ea"/>
                          <a:cs typeface="+mn-cs"/>
                        </a:rPr>
                        <a:t>date when the record was created/detected</a:t>
                      </a:r>
                    </a:p>
                  </a:txBody>
                  <a:tcPr marL="144000" marR="144000" marT="216000" marB="216000">
                    <a:lnL w="9525" cap="flat" cmpd="sng" algn="ctr">
                      <a:noFill/>
                      <a:prstDash val="solid"/>
                    </a:lnL>
                    <a:lnR>
                      <a:noFill/>
                    </a:lnR>
                    <a:lnT w="12700" cap="flat" cmpd="sng" algn="ctr">
                      <a:solidFill>
                        <a:schemeClr val="accent3"/>
                      </a:solid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400" b="0" i="0" u="none" strike="noStrike" kern="1200" cap="none" spc="0" normalizeH="0" baseline="0" noProof="0" dirty="0">
                          <a:ln>
                            <a:noFill/>
                          </a:ln>
                          <a:solidFill>
                            <a:srgbClr val="262626"/>
                          </a:solidFill>
                          <a:effectLst/>
                          <a:uLnTx/>
                          <a:uFillTx/>
                          <a:latin typeface="Kaspersky Sans Light" panose="020B0303050101040103" pitchFamily="34" charset="77"/>
                          <a:ea typeface="+mn-ea"/>
                          <a:cs typeface="+mn-cs"/>
                        </a:rPr>
                        <a:t>last_seen</a:t>
                      </a:r>
                      <a:endParaRPr kumimoji="0" lang="ru-RU" sz="1400" b="0" i="0" u="none" strike="noStrike" kern="1200" cap="none" spc="0" normalizeH="0" baseline="0" noProof="0" dirty="0">
                        <a:ln>
                          <a:noFill/>
                        </a:ln>
                        <a:solidFill>
                          <a:srgbClr val="262626"/>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900" b="0" i="0" u="none" strike="noStrike" kern="1200" cap="none" spc="0" normalizeH="0" baseline="0" noProof="0" dirty="0">
                          <a:ln>
                            <a:noFill/>
                          </a:ln>
                          <a:solidFill>
                            <a:srgbClr val="262626"/>
                          </a:solidFill>
                          <a:effectLst/>
                          <a:uLnTx/>
                          <a:uFillTx/>
                          <a:latin typeface="Kaspersky Sans Light" panose="020B0303050101040103" pitchFamily="34" charset="77"/>
                          <a:ea typeface="+mn-ea"/>
                          <a:cs typeface="+mn-cs"/>
                        </a:rPr>
                        <a:t>date when the record was last encountered by Kaspersky users</a:t>
                      </a:r>
                    </a:p>
                  </a:txBody>
                  <a:tcPr marL="144000" marR="144000" marT="216000" marB="216000">
                    <a:lnL w="9525" cap="flat" cmpd="sng" algn="ctr">
                      <a:noFill/>
                      <a:prstDash val="solid"/>
                    </a:lnL>
                    <a:lnR>
                      <a:noFill/>
                    </a:lnR>
                    <a:lnT w="12700" cap="flat" cmpd="sng" algn="ctr">
                      <a:solidFill>
                        <a:schemeClr val="accent3"/>
                      </a:solid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400" b="0" i="0" u="none" strike="noStrike" kern="1200" cap="none" spc="0" normalizeH="0" baseline="0" noProof="0" dirty="0">
                          <a:ln>
                            <a:noFill/>
                          </a:ln>
                          <a:solidFill>
                            <a:srgbClr val="262626"/>
                          </a:solidFill>
                          <a:effectLst/>
                          <a:uLnTx/>
                          <a:uFillTx/>
                          <a:latin typeface="Kaspersky Sans Light" panose="020B0303050101040103" pitchFamily="34" charset="77"/>
                          <a:ea typeface="+mn-ea"/>
                          <a:cs typeface="+mn-cs"/>
                        </a:rPr>
                        <a:t>IP</a:t>
                      </a:r>
                      <a:endParaRPr kumimoji="0" lang="ru-RU" sz="1400" b="0" i="0" u="none" strike="noStrike" kern="1200" cap="none" spc="0" normalizeH="0" baseline="0" noProof="0" dirty="0">
                        <a:ln>
                          <a:noFill/>
                        </a:ln>
                        <a:solidFill>
                          <a:srgbClr val="262626"/>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900" b="0" i="0" u="none" strike="noStrike" kern="1200" cap="none" spc="0" normalizeH="0" baseline="0" noProof="0" dirty="0">
                          <a:ln>
                            <a:noFill/>
                          </a:ln>
                          <a:solidFill>
                            <a:srgbClr val="262626"/>
                          </a:solidFill>
                          <a:effectLst/>
                          <a:uLnTx/>
                          <a:uFillTx/>
                          <a:latin typeface="Kaspersky Sans Light" panose="020B0303050101040103" pitchFamily="34" charset="77"/>
                          <a:ea typeface="+mn-ea"/>
                          <a:cs typeface="+mn-cs"/>
                        </a:rPr>
                        <a:t>Top 10 IPs of the URL/mask within the last 3 months</a:t>
                      </a:r>
                    </a:p>
                  </a:txBody>
                  <a:tcPr marL="144000" marR="144000" marT="216000" marB="216000">
                    <a:lnL w="9525" cap="flat" cmpd="sng" algn="ctr">
                      <a:noFill/>
                      <a:prstDash val="solid"/>
                    </a:lnL>
                    <a:lnR>
                      <a:noFill/>
                    </a:lnR>
                    <a:lnT w="12700" cap="flat" cmpd="sng" algn="ctr">
                      <a:solidFill>
                        <a:schemeClr val="accent3"/>
                      </a:solid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72435570"/>
                  </a:ext>
                </a:extLst>
              </a:tr>
              <a:tr h="0">
                <a:tc>
                  <a: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400" b="0" i="0" u="none" strike="noStrike" kern="1200" cap="none" spc="0" normalizeH="0" baseline="0" noProof="0" dirty="0">
                          <a:ln>
                            <a:noFill/>
                          </a:ln>
                          <a:solidFill>
                            <a:srgbClr val="262626"/>
                          </a:solidFill>
                          <a:effectLst/>
                          <a:uLnTx/>
                          <a:uFillTx/>
                          <a:latin typeface="Kaspersky Sans Light" panose="020B0303050101040103" pitchFamily="34" charset="77"/>
                          <a:ea typeface="+mn-ea"/>
                          <a:cs typeface="+mn-cs"/>
                        </a:rPr>
                        <a:t>popularity</a:t>
                      </a:r>
                      <a:endParaRPr kumimoji="0" lang="ru-RU" sz="1400" b="0" i="0" u="none" strike="noStrike" kern="1200" cap="none" spc="0" normalizeH="0" baseline="0" noProof="0" dirty="0">
                        <a:ln>
                          <a:noFill/>
                        </a:ln>
                        <a:solidFill>
                          <a:srgbClr val="262626"/>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900" b="0" i="0" u="none" strike="noStrike" kern="1200" cap="none" spc="0" normalizeH="0" baseline="0" noProof="0" dirty="0">
                          <a:ln>
                            <a:noFill/>
                          </a:ln>
                          <a:solidFill>
                            <a:srgbClr val="262626"/>
                          </a:solidFill>
                          <a:effectLst/>
                          <a:uLnTx/>
                          <a:uFillTx/>
                          <a:latin typeface="Kaspersky Sans Light" panose="020B0303050101040103" pitchFamily="34" charset="77"/>
                          <a:ea typeface="+mn-ea"/>
                          <a:cs typeface="+mn-cs"/>
                        </a:rPr>
                        <a:t>index number defining how many users were affected by this record.</a:t>
                      </a:r>
                      <a:br>
                        <a:rPr kumimoji="0" lang="en-US" sz="900" b="0" i="0" u="none" strike="noStrike" kern="1200" cap="none" spc="0" normalizeH="0" baseline="0" noProof="0" dirty="0">
                          <a:ln>
                            <a:noFill/>
                          </a:ln>
                          <a:solidFill>
                            <a:srgbClr val="262626"/>
                          </a:solidFill>
                          <a:effectLst/>
                          <a:uLnTx/>
                          <a:uFillTx/>
                          <a:latin typeface="Kaspersky Sans Light" panose="020B0303050101040103" pitchFamily="34" charset="77"/>
                          <a:ea typeface="+mn-ea"/>
                          <a:cs typeface="+mn-cs"/>
                        </a:rPr>
                      </a:br>
                      <a:r>
                        <a:rPr kumimoji="0" lang="en-US" sz="900" b="0" i="0" u="none" strike="noStrike" kern="1200" cap="none" spc="0" normalizeH="0" baseline="0" noProof="0" dirty="0">
                          <a:ln>
                            <a:noFill/>
                          </a:ln>
                          <a:solidFill>
                            <a:srgbClr val="262626"/>
                          </a:solidFill>
                          <a:effectLst/>
                          <a:uLnTx/>
                          <a:uFillTx/>
                          <a:latin typeface="Kaspersky Sans Light" panose="020B0303050101040103" pitchFamily="34" charset="77"/>
                          <a:ea typeface="+mn-ea"/>
                          <a:cs typeface="+mn-cs"/>
                        </a:rPr>
                        <a:t>5 = most popular, 1 = least popular</a:t>
                      </a:r>
                    </a:p>
                  </a:txBody>
                  <a:tcPr marL="144000" marR="144000" marT="216000" marB="216000">
                    <a:lnL w="9525" cap="flat" cmpd="sng" algn="ctr">
                      <a:noFill/>
                      <a:prstDash val="solid"/>
                    </a:lnL>
                    <a:lnR>
                      <a:noFill/>
                    </a:lnR>
                    <a:lnT w="12700" cap="flat" cmpd="sng" algn="ctr">
                      <a:solidFill>
                        <a:schemeClr val="accent3"/>
                      </a:solid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400" b="0" i="0" u="none" strike="noStrike" kern="1200" cap="none" spc="0" normalizeH="0" baseline="0" noProof="0" dirty="0">
                          <a:ln>
                            <a:noFill/>
                          </a:ln>
                          <a:solidFill>
                            <a:srgbClr val="262626"/>
                          </a:solidFill>
                          <a:effectLst/>
                          <a:uLnTx/>
                          <a:uFillTx/>
                          <a:latin typeface="Kaspersky Sans Light" panose="020B0303050101040103" pitchFamily="34" charset="77"/>
                          <a:ea typeface="+mn-ea"/>
                          <a:cs typeface="+mn-cs"/>
                        </a:rPr>
                        <a:t>threat</a:t>
                      </a:r>
                      <a:endParaRPr kumimoji="0" lang="ru-RU" sz="1400" b="0" i="0" u="none" strike="noStrike" kern="1200" cap="none" spc="0" normalizeH="0" baseline="0" noProof="0" dirty="0">
                        <a:ln>
                          <a:noFill/>
                        </a:ln>
                        <a:solidFill>
                          <a:srgbClr val="262626"/>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900" b="0" i="0" u="none" strike="noStrike" kern="1200" cap="none" spc="0" normalizeH="0" baseline="0" noProof="0" dirty="0">
                          <a:ln>
                            <a:noFill/>
                          </a:ln>
                          <a:solidFill>
                            <a:srgbClr val="262626"/>
                          </a:solidFill>
                          <a:effectLst/>
                          <a:uLnTx/>
                          <a:uFillTx/>
                          <a:latin typeface="Kaspersky Sans Light" panose="020B0303050101040103" pitchFamily="34" charset="77"/>
                          <a:ea typeface="+mn-ea"/>
                          <a:cs typeface="+mn-cs"/>
                        </a:rPr>
                        <a:t>threat name (class, platform, family – i.e., verdict) according to Kaspersky classification</a:t>
                      </a:r>
                    </a:p>
                  </a:txBody>
                  <a:tcPr marL="144000" marR="144000" marT="216000" marB="216000">
                    <a:lnL w="9525" cap="flat" cmpd="sng" algn="ctr">
                      <a:noFill/>
                      <a:prstDash val="solid"/>
                    </a:lnL>
                    <a:lnR>
                      <a:noFill/>
                    </a:lnR>
                    <a:lnT w="12700" cap="flat" cmpd="sng" algn="ctr">
                      <a:solidFill>
                        <a:schemeClr val="accent3"/>
                      </a:solid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400" b="0" i="0" u="none" strike="noStrike" kern="1200" cap="none" spc="0" normalizeH="0" baseline="0" noProof="0" dirty="0">
                          <a:ln>
                            <a:noFill/>
                          </a:ln>
                          <a:solidFill>
                            <a:srgbClr val="262626"/>
                          </a:solidFill>
                          <a:effectLst/>
                          <a:uLnTx/>
                          <a:uFillTx/>
                          <a:latin typeface="Kaspersky Sans Light" panose="020B0303050101040103" pitchFamily="34" charset="77"/>
                          <a:ea typeface="+mn-ea"/>
                          <a:cs typeface="+mn-cs"/>
                        </a:rPr>
                        <a:t>geo</a:t>
                      </a:r>
                      <a:endParaRPr kumimoji="0" lang="ru-RU" sz="1400" b="0" i="0" u="none" strike="noStrike" kern="1200" cap="none" spc="0" normalizeH="0" baseline="0" noProof="0" dirty="0">
                        <a:ln>
                          <a:noFill/>
                        </a:ln>
                        <a:solidFill>
                          <a:srgbClr val="262626"/>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900" b="0" i="0" u="none" strike="noStrike" kern="1200" cap="none" spc="0" normalizeH="0" baseline="0" noProof="0" dirty="0">
                          <a:ln>
                            <a:noFill/>
                          </a:ln>
                          <a:solidFill>
                            <a:srgbClr val="262626"/>
                          </a:solidFill>
                          <a:effectLst/>
                          <a:uLnTx/>
                          <a:uFillTx/>
                          <a:latin typeface="Kaspersky Sans Light" panose="020B0303050101040103" pitchFamily="34" charset="77"/>
                          <a:ea typeface="+mn-ea"/>
                          <a:cs typeface="+mn-cs"/>
                        </a:rPr>
                        <a:t>Top 10 countries where Kaspersky users were most affected by this record</a:t>
                      </a:r>
                    </a:p>
                  </a:txBody>
                  <a:tcPr marL="144000" marR="144000" marT="216000" marB="216000">
                    <a:lnL w="9525" cap="flat" cmpd="sng" algn="ctr">
                      <a:noFill/>
                      <a:prstDash val="solid"/>
                    </a:lnL>
                    <a:lnR>
                      <a:noFill/>
                    </a:lnR>
                    <a:lnT w="12700" cap="flat" cmpd="sng" algn="ctr">
                      <a:solidFill>
                        <a:schemeClr val="accent3"/>
                      </a:solid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97090614"/>
                  </a:ext>
                </a:extLst>
              </a:tr>
              <a:tr h="0">
                <a:tc>
                  <a: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400" b="0" i="0" u="none" strike="noStrike" kern="1200" cap="none" spc="0" normalizeH="0" baseline="0" noProof="0" dirty="0">
                          <a:ln>
                            <a:noFill/>
                          </a:ln>
                          <a:solidFill>
                            <a:srgbClr val="262626"/>
                          </a:solidFill>
                          <a:effectLst/>
                          <a:uLnTx/>
                          <a:uFillTx/>
                          <a:latin typeface="Kaspersky Sans Light" panose="020B0303050101040103" pitchFamily="34" charset="77"/>
                          <a:ea typeface="+mn-ea"/>
                          <a:cs typeface="+mn-cs"/>
                        </a:rPr>
                        <a:t>files</a:t>
                      </a:r>
                      <a:endParaRPr kumimoji="0" lang="ru-RU" sz="1400" b="0" i="0" u="none" strike="noStrike" kern="1200" cap="none" spc="0" normalizeH="0" baseline="0" noProof="0" dirty="0">
                        <a:ln>
                          <a:noFill/>
                        </a:ln>
                        <a:solidFill>
                          <a:srgbClr val="262626"/>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900" b="0" i="0" u="none" strike="noStrike" kern="1200" cap="none" spc="0" normalizeH="0" baseline="0" noProof="0" dirty="0">
                          <a:ln>
                            <a:noFill/>
                          </a:ln>
                          <a:solidFill>
                            <a:srgbClr val="262626"/>
                          </a:solidFill>
                          <a:effectLst/>
                          <a:uLnTx/>
                          <a:uFillTx/>
                          <a:latin typeface="Kaspersky Sans Light" panose="020B0303050101040103" pitchFamily="34" charset="77"/>
                          <a:ea typeface="+mn-ea"/>
                          <a:cs typeface="+mn-cs"/>
                        </a:rPr>
                        <a:t>Top 10 hashes of bots that communicate with the C&amp;C (about 50% of records have this field)</a:t>
                      </a:r>
                    </a:p>
                  </a:txBody>
                  <a:tcPr marL="144000" marR="144000" marT="216000" marB="216000">
                    <a:lnL w="9525" cap="flat" cmpd="sng" algn="ctr">
                      <a:noFill/>
                      <a:prstDash val="solid"/>
                    </a:lnL>
                    <a:lnR>
                      <a:noFill/>
                    </a:lnR>
                    <a:lnT w="12700" cap="flat" cmpd="sng" algn="ctr">
                      <a:solidFill>
                        <a:schemeClr val="accent3"/>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400" b="0" i="0" u="none" strike="noStrike" kern="1200" cap="none" spc="0" normalizeH="0" baseline="0" noProof="0" dirty="0">
                          <a:ln>
                            <a:noFill/>
                          </a:ln>
                          <a:solidFill>
                            <a:srgbClr val="262626"/>
                          </a:solidFill>
                          <a:effectLst/>
                          <a:uLnTx/>
                          <a:uFillTx/>
                          <a:latin typeface="Kaspersky Sans Light" panose="020B0303050101040103" pitchFamily="34" charset="77"/>
                          <a:ea typeface="+mn-ea"/>
                          <a:cs typeface="+mn-cs"/>
                        </a:rPr>
                        <a:t>URLs</a:t>
                      </a:r>
                      <a:endParaRPr kumimoji="0" lang="ru-RU" sz="1400" b="0" i="0" u="none" strike="noStrike" kern="1200" cap="none" spc="0" normalizeH="0" baseline="0" noProof="0" dirty="0">
                        <a:ln>
                          <a:noFill/>
                        </a:ln>
                        <a:solidFill>
                          <a:srgbClr val="262626"/>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900" b="0" i="0" u="none" strike="noStrike" kern="1200" cap="none" spc="0" normalizeH="0" baseline="0" noProof="0" dirty="0">
                          <a:ln>
                            <a:noFill/>
                          </a:ln>
                          <a:solidFill>
                            <a:srgbClr val="262626"/>
                          </a:solidFill>
                          <a:effectLst/>
                          <a:uLnTx/>
                          <a:uFillTx/>
                          <a:latin typeface="Kaspersky Sans Light" panose="020B0303050101040103" pitchFamily="34" charset="77"/>
                          <a:ea typeface="+mn-ea"/>
                          <a:cs typeface="+mn-cs"/>
                        </a:rPr>
                        <a:t>Top 10 URLs from where bots (of the C&amp;C) were downloaded (about 1% of records have this field)</a:t>
                      </a:r>
                    </a:p>
                  </a:txBody>
                  <a:tcPr marL="144000" marR="144000" marT="216000" marB="216000">
                    <a:lnL w="9525" cap="flat" cmpd="sng" algn="ctr">
                      <a:noFill/>
                      <a:prstDash val="solid"/>
                    </a:lnL>
                    <a:lnR>
                      <a:noFill/>
                    </a:lnR>
                    <a:lnT w="12700" cap="flat" cmpd="sng" algn="ctr">
                      <a:solidFill>
                        <a:schemeClr val="accent3"/>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400" b="0" i="0" u="none" strike="noStrike" kern="1200" cap="none" spc="0" normalizeH="0" baseline="0" noProof="0" dirty="0">
                          <a:ln>
                            <a:noFill/>
                          </a:ln>
                          <a:solidFill>
                            <a:srgbClr val="262626"/>
                          </a:solidFill>
                          <a:effectLst/>
                          <a:uLnTx/>
                          <a:uFillTx/>
                          <a:latin typeface="Kaspersky Sans Light" panose="020B0303050101040103" pitchFamily="34" charset="77"/>
                          <a:ea typeface="+mn-ea"/>
                          <a:cs typeface="+mn-cs"/>
                        </a:rPr>
                        <a:t>whois</a:t>
                      </a:r>
                      <a:endParaRPr kumimoji="0" lang="ru-RU" sz="1400" b="0" i="0" u="none" strike="noStrike" kern="1200" cap="none" spc="0" normalizeH="0" baseline="0" noProof="0" dirty="0">
                        <a:ln>
                          <a:noFill/>
                        </a:ln>
                        <a:solidFill>
                          <a:srgbClr val="262626"/>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900" b="0" i="0" u="none" strike="noStrike" kern="1200" cap="none" spc="0" normalizeH="0" baseline="0" noProof="0" dirty="0">
                          <a:ln>
                            <a:noFill/>
                          </a:ln>
                          <a:solidFill>
                            <a:srgbClr val="262626"/>
                          </a:solidFill>
                          <a:effectLst/>
                          <a:uLnTx/>
                          <a:uFillTx/>
                          <a:latin typeface="Kaspersky Sans Light" panose="020B0303050101040103" pitchFamily="34" charset="77"/>
                          <a:ea typeface="+mn-ea"/>
                          <a:cs typeface="+mn-cs"/>
                        </a:rPr>
                        <a:t>domain and whois DNS data</a:t>
                      </a:r>
                    </a:p>
                  </a:txBody>
                  <a:tcPr marL="144000" marR="144000" marT="216000" marB="216000">
                    <a:lnL w="9525" cap="flat" cmpd="sng" algn="ctr">
                      <a:noFill/>
                      <a:prstDash val="solid"/>
                    </a:lnL>
                    <a:lnR>
                      <a:noFill/>
                    </a:lnR>
                    <a:lnT w="12700" cap="flat" cmpd="sng" algn="ctr">
                      <a:solidFill>
                        <a:schemeClr val="accent3"/>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068990826"/>
                  </a:ext>
                </a:extLst>
              </a:tr>
            </a:tbl>
          </a:graphicData>
        </a:graphic>
      </p:graphicFrame>
      <p:sp>
        <p:nvSpPr>
          <p:cNvPr id="11" name="Rectangle 10">
            <a:extLst>
              <a:ext uri="{FF2B5EF4-FFF2-40B4-BE49-F238E27FC236}">
                <a16:creationId xmlns:a16="http://schemas.microsoft.com/office/drawing/2014/main" id="{8AE0BD5E-B114-4939-A0AF-1E132DD09895}"/>
              </a:ext>
            </a:extLst>
          </p:cNvPr>
          <p:cNvSpPr/>
          <p:nvPr/>
        </p:nvSpPr>
        <p:spPr>
          <a:xfrm>
            <a:off x="279700" y="997326"/>
            <a:ext cx="11244832" cy="307777"/>
          </a:xfrm>
          <a:prstGeom prst="rect">
            <a:avLst/>
          </a:prstGeom>
        </p:spPr>
        <p:txBody>
          <a:bodyPr wrap="square">
            <a:spAutoFit/>
          </a:bodyPr>
          <a:lstStyle/>
          <a:p>
            <a:r>
              <a:rPr lang="en-US" sz="1400" dirty="0">
                <a:solidFill>
                  <a:srgbClr val="262626"/>
                </a:solidFill>
                <a:latin typeface="Kaspersky Sans Light" panose="020B0303050101040103" pitchFamily="34" charset="77"/>
              </a:rPr>
              <a:t>The feed contains URLs and masks to detect command and control servers (C&amp;C) and web resources that are related to botnets </a:t>
            </a:r>
            <a:endParaRPr lang="ru-RU" sz="1400" dirty="0">
              <a:solidFill>
                <a:srgbClr val="262626"/>
              </a:solidFill>
            </a:endParaRPr>
          </a:p>
        </p:txBody>
      </p:sp>
    </p:spTree>
    <p:extLst>
      <p:ext uri="{BB962C8B-B14F-4D97-AF65-F5344CB8AC3E}">
        <p14:creationId xmlns:p14="http://schemas.microsoft.com/office/powerpoint/2010/main" val="243265455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4" name="Connettore 1 218">
            <a:extLst>
              <a:ext uri="{FF2B5EF4-FFF2-40B4-BE49-F238E27FC236}">
                <a16:creationId xmlns:a16="http://schemas.microsoft.com/office/drawing/2014/main" id="{64264EEB-B1F5-C34F-B33D-77112D1EE23A}"/>
              </a:ext>
            </a:extLst>
          </p:cNvPr>
          <p:cNvCxnSpPr>
            <a:cxnSpLocks/>
          </p:cNvCxnSpPr>
          <p:nvPr/>
        </p:nvCxnSpPr>
        <p:spPr>
          <a:xfrm>
            <a:off x="7397776" y="3961228"/>
            <a:ext cx="1627479" cy="0"/>
          </a:xfrm>
          <a:prstGeom prst="line">
            <a:avLst/>
          </a:prstGeom>
          <a:noFill/>
          <a:ln w="19050" cap="flat" cmpd="sng" algn="ctr">
            <a:solidFill>
              <a:srgbClr val="2ED0AE"/>
            </a:solidFill>
            <a:prstDash val="solid"/>
            <a:miter lim="800000"/>
          </a:ln>
          <a:effectLst/>
        </p:spPr>
      </p:cxnSp>
      <p:sp>
        <p:nvSpPr>
          <p:cNvPr id="75" name="Прямоугольник 49">
            <a:extLst>
              <a:ext uri="{FF2B5EF4-FFF2-40B4-BE49-F238E27FC236}">
                <a16:creationId xmlns:a16="http://schemas.microsoft.com/office/drawing/2014/main" id="{44A5B3E3-2CDD-3F4D-9F93-F35BD74A0D2F}"/>
              </a:ext>
            </a:extLst>
          </p:cNvPr>
          <p:cNvSpPr/>
          <p:nvPr/>
        </p:nvSpPr>
        <p:spPr>
          <a:xfrm>
            <a:off x="516047" y="2583412"/>
            <a:ext cx="3816113" cy="246221"/>
          </a:xfrm>
          <a:prstGeom prst="rect">
            <a:avLst/>
          </a:prstGeom>
        </p:spPr>
        <p:txBody>
          <a:bodyPr wrap="square" lIns="0" tIns="0" rIns="0" bIns="0">
            <a:spAutoFit/>
          </a:bodyPr>
          <a:lstStyle/>
          <a:p>
            <a:pPr algn="r">
              <a:defRPr/>
            </a:pPr>
            <a:r>
              <a:rPr lang="en-US" sz="1600" dirty="0">
                <a:solidFill>
                  <a:prstClr val="black"/>
                </a:solidFill>
                <a:latin typeface="Kaspersky Sans" panose="020B0503050101040103" pitchFamily="34" charset="0"/>
              </a:rPr>
              <a:t> </a:t>
            </a:r>
            <a:r>
              <a:rPr lang="en-US" sz="1400" dirty="0">
                <a:solidFill>
                  <a:prstClr val="black"/>
                </a:solidFill>
                <a:latin typeface="Kaspersky Sans" panose="020B0503050101040103" pitchFamily="34" charset="0"/>
              </a:rPr>
              <a:t>HASH FEED </a:t>
            </a:r>
            <a:r>
              <a:rPr lang="en-US" sz="1200" dirty="0">
                <a:solidFill>
                  <a:prstClr val="black"/>
                </a:solidFill>
                <a:latin typeface="Kaspersky Sans" panose="020B0503050101040103" pitchFamily="34" charset="0"/>
              </a:rPr>
              <a:t>(WIN / *nix / MacOS / AndroidOS / iOS)</a:t>
            </a:r>
            <a:endParaRPr lang="ru-RU" sz="1200" dirty="0">
              <a:solidFill>
                <a:prstClr val="black"/>
              </a:solidFill>
              <a:latin typeface="Arial" panose="020B0604020202020204"/>
            </a:endParaRPr>
          </a:p>
        </p:txBody>
      </p:sp>
      <p:sp>
        <p:nvSpPr>
          <p:cNvPr id="76" name="Прямоугольник 49">
            <a:extLst>
              <a:ext uri="{FF2B5EF4-FFF2-40B4-BE49-F238E27FC236}">
                <a16:creationId xmlns:a16="http://schemas.microsoft.com/office/drawing/2014/main" id="{28769869-10E3-CB4D-942D-1782C72EDE39}"/>
              </a:ext>
            </a:extLst>
          </p:cNvPr>
          <p:cNvSpPr/>
          <p:nvPr/>
        </p:nvSpPr>
        <p:spPr>
          <a:xfrm>
            <a:off x="843985" y="2176934"/>
            <a:ext cx="3488175" cy="276999"/>
          </a:xfrm>
          <a:prstGeom prst="rect">
            <a:avLst/>
          </a:prstGeom>
        </p:spPr>
        <p:txBody>
          <a:bodyPr wrap="square" lIns="0" tIns="0" rIns="0" bIns="0">
            <a:spAutoFit/>
          </a:bodyPr>
          <a:lstStyle/>
          <a:p>
            <a:pPr algn="r">
              <a:defRPr/>
            </a:pPr>
            <a:r>
              <a:rPr lang="en-US" dirty="0">
                <a:solidFill>
                  <a:prstClr val="black"/>
                </a:solidFill>
                <a:latin typeface="Kaspersky Sans" panose="020B0503050101040103" pitchFamily="34" charset="0"/>
              </a:rPr>
              <a:t> </a:t>
            </a:r>
            <a:r>
              <a:rPr lang="en-US" sz="1400" dirty="0">
                <a:solidFill>
                  <a:prstClr val="black"/>
                </a:solidFill>
                <a:latin typeface="Kaspersky Sans" panose="020B0503050101040103" pitchFamily="34" charset="0"/>
              </a:rPr>
              <a:t>IP REPUTATION</a:t>
            </a:r>
            <a:endParaRPr lang="ru-RU" sz="1400" dirty="0">
              <a:solidFill>
                <a:prstClr val="black"/>
              </a:solidFill>
              <a:latin typeface="Arial" panose="020B0604020202020204"/>
            </a:endParaRPr>
          </a:p>
        </p:txBody>
      </p:sp>
      <p:sp>
        <p:nvSpPr>
          <p:cNvPr id="77" name="Прямоугольник 49">
            <a:extLst>
              <a:ext uri="{FF2B5EF4-FFF2-40B4-BE49-F238E27FC236}">
                <a16:creationId xmlns:a16="http://schemas.microsoft.com/office/drawing/2014/main" id="{65B905DF-3DC3-B94B-84C6-4DDD68EC63CA}"/>
              </a:ext>
            </a:extLst>
          </p:cNvPr>
          <p:cNvSpPr/>
          <p:nvPr/>
        </p:nvSpPr>
        <p:spPr>
          <a:xfrm>
            <a:off x="996387" y="3838983"/>
            <a:ext cx="3335774" cy="215444"/>
          </a:xfrm>
          <a:prstGeom prst="rect">
            <a:avLst/>
          </a:prstGeom>
        </p:spPr>
        <p:txBody>
          <a:bodyPr wrap="square" lIns="0" tIns="0" rIns="0" bIns="0">
            <a:spAutoFit/>
          </a:bodyPr>
          <a:lstStyle/>
          <a:p>
            <a:pPr algn="r">
              <a:defRPr/>
            </a:pPr>
            <a:r>
              <a:rPr lang="en-US" sz="1200" dirty="0">
                <a:solidFill>
                  <a:prstClr val="black"/>
                </a:solidFill>
                <a:latin typeface="Kaspersky Sans" panose="020B0503050101040103" pitchFamily="34" charset="0"/>
              </a:rPr>
              <a:t> </a:t>
            </a:r>
            <a:r>
              <a:rPr lang="en-US" sz="1400" dirty="0">
                <a:solidFill>
                  <a:prstClr val="black"/>
                </a:solidFill>
                <a:latin typeface="Kaspersky Sans" panose="020B0503050101040103" pitchFamily="34" charset="0"/>
              </a:rPr>
              <a:t>APT IOC FEEDS</a:t>
            </a:r>
            <a:endParaRPr lang="ru-RU" sz="1400" dirty="0">
              <a:solidFill>
                <a:prstClr val="black"/>
              </a:solidFill>
              <a:latin typeface="Arial" panose="020B0604020202020204"/>
            </a:endParaRPr>
          </a:p>
        </p:txBody>
      </p:sp>
      <p:sp>
        <p:nvSpPr>
          <p:cNvPr id="78" name="Прямоугольник 49">
            <a:extLst>
              <a:ext uri="{FF2B5EF4-FFF2-40B4-BE49-F238E27FC236}">
                <a16:creationId xmlns:a16="http://schemas.microsoft.com/office/drawing/2014/main" id="{EF650B84-6100-0E44-B32B-B71F24F2461C}"/>
              </a:ext>
            </a:extLst>
          </p:cNvPr>
          <p:cNvSpPr/>
          <p:nvPr/>
        </p:nvSpPr>
        <p:spPr>
          <a:xfrm>
            <a:off x="773709" y="3016954"/>
            <a:ext cx="3558452" cy="215444"/>
          </a:xfrm>
          <a:prstGeom prst="rect">
            <a:avLst/>
          </a:prstGeom>
        </p:spPr>
        <p:txBody>
          <a:bodyPr wrap="square" lIns="0" tIns="0" rIns="0" bIns="0">
            <a:spAutoFit/>
          </a:bodyPr>
          <a:lstStyle/>
          <a:p>
            <a:pPr algn="r">
              <a:defRPr/>
            </a:pPr>
            <a:r>
              <a:rPr lang="en-US" sz="1400" dirty="0">
                <a:solidFill>
                  <a:prstClr val="black"/>
                </a:solidFill>
                <a:latin typeface="Kaspersky Sans" panose="020B0503050101040103" pitchFamily="34" charset="0"/>
              </a:rPr>
              <a:t> URL FEEDS </a:t>
            </a:r>
            <a:r>
              <a:rPr lang="en-US" sz="1200" dirty="0">
                <a:solidFill>
                  <a:prstClr val="black"/>
                </a:solidFill>
                <a:latin typeface="Kaspersky Sans" panose="020B0503050101040103" pitchFamily="34" charset="0"/>
              </a:rPr>
              <a:t>(Malicious, Phishing and C&amp;C)</a:t>
            </a:r>
            <a:endParaRPr lang="ru-RU" sz="1200" dirty="0">
              <a:solidFill>
                <a:prstClr val="black"/>
              </a:solidFill>
              <a:latin typeface="Arial" panose="020B0604020202020204"/>
            </a:endParaRPr>
          </a:p>
        </p:txBody>
      </p:sp>
      <p:sp>
        <p:nvSpPr>
          <p:cNvPr id="79" name="Прямоугольник 49">
            <a:extLst>
              <a:ext uri="{FF2B5EF4-FFF2-40B4-BE49-F238E27FC236}">
                <a16:creationId xmlns:a16="http://schemas.microsoft.com/office/drawing/2014/main" id="{9E04F4ED-6996-D041-A08B-F5E8AC0F945F}"/>
              </a:ext>
            </a:extLst>
          </p:cNvPr>
          <p:cNvSpPr/>
          <p:nvPr/>
        </p:nvSpPr>
        <p:spPr>
          <a:xfrm>
            <a:off x="1712554" y="3416901"/>
            <a:ext cx="2619607" cy="215444"/>
          </a:xfrm>
          <a:prstGeom prst="rect">
            <a:avLst/>
          </a:prstGeom>
        </p:spPr>
        <p:txBody>
          <a:bodyPr wrap="square" lIns="0" tIns="0" rIns="0" bIns="0">
            <a:spAutoFit/>
          </a:bodyPr>
          <a:lstStyle/>
          <a:p>
            <a:pPr algn="r">
              <a:defRPr/>
            </a:pPr>
            <a:r>
              <a:rPr lang="en-US" sz="1400" dirty="0">
                <a:solidFill>
                  <a:prstClr val="black"/>
                </a:solidFill>
                <a:latin typeface="Kaspersky Sans" panose="020B0503050101040103" pitchFamily="34" charset="0"/>
              </a:rPr>
              <a:t>RANSOMWARE URL FEED</a:t>
            </a:r>
            <a:endParaRPr lang="ru-RU" sz="1400" dirty="0">
              <a:solidFill>
                <a:prstClr val="black"/>
              </a:solidFill>
              <a:latin typeface="Arial" panose="020B0604020202020204"/>
            </a:endParaRPr>
          </a:p>
        </p:txBody>
      </p:sp>
      <p:sp>
        <p:nvSpPr>
          <p:cNvPr id="80" name="Прямоугольник 49">
            <a:extLst>
              <a:ext uri="{FF2B5EF4-FFF2-40B4-BE49-F238E27FC236}">
                <a16:creationId xmlns:a16="http://schemas.microsoft.com/office/drawing/2014/main" id="{91D66AD7-D479-AF44-9A58-C8E8A2F24EBD}"/>
              </a:ext>
            </a:extLst>
          </p:cNvPr>
          <p:cNvSpPr/>
          <p:nvPr/>
        </p:nvSpPr>
        <p:spPr>
          <a:xfrm>
            <a:off x="1020416" y="4639936"/>
            <a:ext cx="3311745" cy="215444"/>
          </a:xfrm>
          <a:prstGeom prst="rect">
            <a:avLst/>
          </a:prstGeom>
        </p:spPr>
        <p:txBody>
          <a:bodyPr wrap="square" lIns="0" tIns="0" rIns="0" bIns="0">
            <a:spAutoFit/>
          </a:bodyPr>
          <a:lstStyle/>
          <a:p>
            <a:pPr algn="r">
              <a:defRPr/>
            </a:pPr>
            <a:r>
              <a:rPr lang="en-US" sz="1400" dirty="0">
                <a:solidFill>
                  <a:prstClr val="black"/>
                </a:solidFill>
                <a:latin typeface="Kaspersky Sans" panose="020B0503050101040103" pitchFamily="34" charset="0"/>
              </a:rPr>
              <a:t>PASSIVE DNS (</a:t>
            </a:r>
            <a:r>
              <a:rPr lang="en-US" sz="1400" dirty="0" err="1">
                <a:solidFill>
                  <a:prstClr val="black"/>
                </a:solidFill>
                <a:latin typeface="Kaspersky Sans" panose="020B0503050101040103" pitchFamily="34" charset="0"/>
              </a:rPr>
              <a:t>pDNS</a:t>
            </a:r>
            <a:r>
              <a:rPr lang="en-US" sz="1400" dirty="0">
                <a:solidFill>
                  <a:prstClr val="black"/>
                </a:solidFill>
                <a:latin typeface="Kaspersky Sans" panose="020B0503050101040103" pitchFamily="34" charset="0"/>
              </a:rPr>
              <a:t>) FEED</a:t>
            </a:r>
            <a:endParaRPr lang="ru-RU" sz="1400" dirty="0">
              <a:solidFill>
                <a:prstClr val="black"/>
              </a:solidFill>
              <a:latin typeface="Arial" panose="020B0604020202020204"/>
            </a:endParaRPr>
          </a:p>
        </p:txBody>
      </p:sp>
      <p:sp>
        <p:nvSpPr>
          <p:cNvPr id="81" name="Прямоугольник 49">
            <a:extLst>
              <a:ext uri="{FF2B5EF4-FFF2-40B4-BE49-F238E27FC236}">
                <a16:creationId xmlns:a16="http://schemas.microsoft.com/office/drawing/2014/main" id="{23527A13-866C-0945-A0BC-66A8EB5A5666}"/>
              </a:ext>
            </a:extLst>
          </p:cNvPr>
          <p:cNvSpPr/>
          <p:nvPr/>
        </p:nvSpPr>
        <p:spPr>
          <a:xfrm>
            <a:off x="2136517" y="4248034"/>
            <a:ext cx="2195644" cy="215444"/>
          </a:xfrm>
          <a:prstGeom prst="rect">
            <a:avLst/>
          </a:prstGeom>
        </p:spPr>
        <p:txBody>
          <a:bodyPr wrap="square" lIns="0" tIns="0" rIns="0" bIns="0">
            <a:spAutoFit/>
          </a:bodyPr>
          <a:lstStyle/>
          <a:p>
            <a:pPr algn="r">
              <a:defRPr/>
            </a:pPr>
            <a:r>
              <a:rPr lang="en-US" sz="1400" dirty="0">
                <a:solidFill>
                  <a:prstClr val="black"/>
                </a:solidFill>
                <a:latin typeface="Kaspersky Sans" panose="020B0503050101040103" pitchFamily="34" charset="0"/>
              </a:rPr>
              <a:t>VULNERABILITY FEED</a:t>
            </a:r>
            <a:endParaRPr lang="ru-RU" sz="1400" dirty="0">
              <a:solidFill>
                <a:prstClr val="black"/>
              </a:solidFill>
              <a:latin typeface="Arial" panose="020B0604020202020204"/>
            </a:endParaRPr>
          </a:p>
        </p:txBody>
      </p:sp>
      <p:grpSp>
        <p:nvGrpSpPr>
          <p:cNvPr id="82" name="Group 83">
            <a:extLst>
              <a:ext uri="{FF2B5EF4-FFF2-40B4-BE49-F238E27FC236}">
                <a16:creationId xmlns:a16="http://schemas.microsoft.com/office/drawing/2014/main" id="{99E6B50E-3178-C84E-8EA5-8B03F52CC7C3}"/>
              </a:ext>
            </a:extLst>
          </p:cNvPr>
          <p:cNvGrpSpPr/>
          <p:nvPr/>
        </p:nvGrpSpPr>
        <p:grpSpPr>
          <a:xfrm>
            <a:off x="7576739" y="2161420"/>
            <a:ext cx="3605909" cy="4166625"/>
            <a:chOff x="7431185" y="1080355"/>
            <a:chExt cx="4403148" cy="5087834"/>
          </a:xfrm>
        </p:grpSpPr>
        <p:grpSp>
          <p:nvGrpSpPr>
            <p:cNvPr id="83" name="Gruppo 241">
              <a:extLst>
                <a:ext uri="{FF2B5EF4-FFF2-40B4-BE49-F238E27FC236}">
                  <a16:creationId xmlns:a16="http://schemas.microsoft.com/office/drawing/2014/main" id="{40248E26-BD73-7148-88E5-99122F8F35FB}"/>
                </a:ext>
              </a:extLst>
            </p:cNvPr>
            <p:cNvGrpSpPr/>
            <p:nvPr/>
          </p:nvGrpSpPr>
          <p:grpSpPr>
            <a:xfrm>
              <a:off x="7431185" y="1080355"/>
              <a:ext cx="4403148" cy="5087834"/>
              <a:chOff x="703814" y="924193"/>
              <a:chExt cx="4403148" cy="5087834"/>
            </a:xfrm>
          </p:grpSpPr>
          <p:cxnSp>
            <p:nvCxnSpPr>
              <p:cNvPr id="87" name="Connettore 1 212">
                <a:extLst>
                  <a:ext uri="{FF2B5EF4-FFF2-40B4-BE49-F238E27FC236}">
                    <a16:creationId xmlns:a16="http://schemas.microsoft.com/office/drawing/2014/main" id="{81231FB4-EA00-E241-92F6-402EA539AA3A}"/>
                  </a:ext>
                </a:extLst>
              </p:cNvPr>
              <p:cNvCxnSpPr>
                <a:cxnSpLocks/>
                <a:stCxn id="120" idx="4"/>
              </p:cNvCxnSpPr>
              <p:nvPr/>
            </p:nvCxnSpPr>
            <p:spPr>
              <a:xfrm flipH="1">
                <a:off x="2878766" y="1754997"/>
                <a:ext cx="4142" cy="933270"/>
              </a:xfrm>
              <a:prstGeom prst="line">
                <a:avLst/>
              </a:prstGeom>
              <a:noFill/>
              <a:ln w="19050" cap="flat" cmpd="sng" algn="ctr">
                <a:solidFill>
                  <a:srgbClr val="2ED0AE"/>
                </a:solidFill>
                <a:prstDash val="solid"/>
                <a:miter lim="800000"/>
              </a:ln>
              <a:effectLst/>
            </p:spPr>
          </p:cxnSp>
          <p:cxnSp>
            <p:nvCxnSpPr>
              <p:cNvPr id="88" name="Connettore 1 206">
                <a:extLst>
                  <a:ext uri="{FF2B5EF4-FFF2-40B4-BE49-F238E27FC236}">
                    <a16:creationId xmlns:a16="http://schemas.microsoft.com/office/drawing/2014/main" id="{5663FD9F-D44F-8349-9CF6-C98C4A8BB743}"/>
                  </a:ext>
                </a:extLst>
              </p:cNvPr>
              <p:cNvCxnSpPr>
                <a:cxnSpLocks/>
                <a:stCxn id="127" idx="0"/>
              </p:cNvCxnSpPr>
              <p:nvPr/>
            </p:nvCxnSpPr>
            <p:spPr>
              <a:xfrm flipH="1" flipV="1">
                <a:off x="2878766" y="3519071"/>
                <a:ext cx="8008" cy="1130161"/>
              </a:xfrm>
              <a:prstGeom prst="line">
                <a:avLst/>
              </a:prstGeom>
              <a:noFill/>
              <a:ln w="19050" cap="flat" cmpd="sng" algn="ctr">
                <a:solidFill>
                  <a:srgbClr val="2ED0AE"/>
                </a:solidFill>
                <a:prstDash val="solid"/>
                <a:miter lim="800000"/>
              </a:ln>
              <a:effectLst/>
            </p:spPr>
          </p:cxnSp>
          <p:grpSp>
            <p:nvGrpSpPr>
              <p:cNvPr id="89" name="Группа 424">
                <a:extLst>
                  <a:ext uri="{FF2B5EF4-FFF2-40B4-BE49-F238E27FC236}">
                    <a16:creationId xmlns:a16="http://schemas.microsoft.com/office/drawing/2014/main" id="{C950AA38-51F3-F748-ACB0-7F60DE6555EF}"/>
                  </a:ext>
                </a:extLst>
              </p:cNvPr>
              <p:cNvGrpSpPr/>
              <p:nvPr/>
            </p:nvGrpSpPr>
            <p:grpSpPr>
              <a:xfrm>
                <a:off x="703814" y="2688267"/>
                <a:ext cx="4403148" cy="1344849"/>
                <a:chOff x="7153423" y="3365673"/>
                <a:chExt cx="4403148" cy="1344849"/>
              </a:xfrm>
            </p:grpSpPr>
            <p:sp>
              <p:nvSpPr>
                <p:cNvPr id="132" name="Прямоугольник 361">
                  <a:extLst>
                    <a:ext uri="{FF2B5EF4-FFF2-40B4-BE49-F238E27FC236}">
                      <a16:creationId xmlns:a16="http://schemas.microsoft.com/office/drawing/2014/main" id="{8CBBD087-D05F-A344-B59B-E14D8837A938}"/>
                    </a:ext>
                  </a:extLst>
                </p:cNvPr>
                <p:cNvSpPr/>
                <p:nvPr/>
              </p:nvSpPr>
              <p:spPr>
                <a:xfrm>
                  <a:off x="10716310" y="4318067"/>
                  <a:ext cx="840261" cy="206703"/>
                </a:xfrm>
                <a:prstGeom prst="rect">
                  <a:avLst/>
                </a:prstGeom>
              </p:spPr>
              <p:txBody>
                <a:bodyPr wrap="square" lIns="0" tIns="0" rIns="0" bIns="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100" u="none" strike="noStrike" kern="0" cap="none" spc="0" normalizeH="0" baseline="0" noProof="0" dirty="0">
                      <a:ln>
                        <a:noFill/>
                      </a:ln>
                      <a:solidFill>
                        <a:prstClr val="black"/>
                      </a:solidFill>
                      <a:effectLst/>
                      <a:uLnTx/>
                      <a:uFillTx/>
                      <a:latin typeface="Kaspersky Sans" panose="020B0503050101040103" pitchFamily="34" charset="0"/>
                    </a:rPr>
                    <a:t>Endpoints</a:t>
                  </a:r>
                  <a:endParaRPr kumimoji="0" lang="en-US" sz="1400" u="none" strike="noStrike" kern="0" cap="none" spc="0" normalizeH="0" baseline="0" noProof="0" dirty="0">
                    <a:ln>
                      <a:noFill/>
                    </a:ln>
                    <a:solidFill>
                      <a:prstClr val="black"/>
                    </a:solidFill>
                    <a:effectLst/>
                    <a:uLnTx/>
                    <a:uFillTx/>
                    <a:latin typeface="Kaspersky Sans" panose="020B0503050101040103" pitchFamily="34" charset="0"/>
                    <a:cs typeface="Arial" panose="020B0604020202020204" pitchFamily="34" charset="0"/>
                  </a:endParaRPr>
                </a:p>
              </p:txBody>
            </p:sp>
            <p:sp>
              <p:nvSpPr>
                <p:cNvPr id="133" name="Прямоугольник 362">
                  <a:extLst>
                    <a:ext uri="{FF2B5EF4-FFF2-40B4-BE49-F238E27FC236}">
                      <a16:creationId xmlns:a16="http://schemas.microsoft.com/office/drawing/2014/main" id="{BF7044F7-93A7-DD42-B4CA-48DC71957793}"/>
                    </a:ext>
                  </a:extLst>
                </p:cNvPr>
                <p:cNvSpPr/>
                <p:nvPr/>
              </p:nvSpPr>
              <p:spPr>
                <a:xfrm>
                  <a:off x="7153423" y="4541402"/>
                  <a:ext cx="705662" cy="169120"/>
                </a:xfrm>
                <a:prstGeom prst="rect">
                  <a:avLst/>
                </a:prstGeom>
              </p:spPr>
              <p:txBody>
                <a:bodyPr wrap="square" lIns="0" tIns="0" rIns="0" bIns="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900" u="none" strike="noStrike" kern="10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
              <p:nvSpPr>
                <p:cNvPr id="134" name="Овал 364">
                  <a:extLst>
                    <a:ext uri="{FF2B5EF4-FFF2-40B4-BE49-F238E27FC236}">
                      <a16:creationId xmlns:a16="http://schemas.microsoft.com/office/drawing/2014/main" id="{A251D65C-2932-614A-99F5-2FB6D6860451}"/>
                    </a:ext>
                  </a:extLst>
                </p:cNvPr>
                <p:cNvSpPr/>
                <p:nvPr/>
              </p:nvSpPr>
              <p:spPr>
                <a:xfrm>
                  <a:off x="10721039" y="3365673"/>
                  <a:ext cx="830804" cy="830804"/>
                </a:xfrm>
                <a:prstGeom prst="ellipse">
                  <a:avLst/>
                </a:prstGeom>
                <a:solidFill>
                  <a:sysClr val="window" lastClr="FFFFFF"/>
                </a:solidFill>
                <a:ln w="19050" cap="flat" cmpd="sng" algn="ctr">
                  <a:solidFill>
                    <a:srgbClr val="2ED0AE"/>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1800" u="none" strike="noStrike" kern="0" cap="none" spc="0" normalizeH="0" baseline="0" noProof="0" dirty="0">
                    <a:ln>
                      <a:noFill/>
                    </a:ln>
                    <a:solidFill>
                      <a:prstClr val="black"/>
                    </a:solidFill>
                    <a:effectLst/>
                    <a:uLnTx/>
                    <a:uFillTx/>
                    <a:latin typeface="Arial" panose="020B0604020202020204"/>
                  </a:endParaRPr>
                </a:p>
              </p:txBody>
            </p:sp>
          </p:grpSp>
          <p:grpSp>
            <p:nvGrpSpPr>
              <p:cNvPr id="90" name="Группа 2">
                <a:extLst>
                  <a:ext uri="{FF2B5EF4-FFF2-40B4-BE49-F238E27FC236}">
                    <a16:creationId xmlns:a16="http://schemas.microsoft.com/office/drawing/2014/main" id="{BC160B13-8914-544E-814B-14D270814461}"/>
                  </a:ext>
                </a:extLst>
              </p:cNvPr>
              <p:cNvGrpSpPr/>
              <p:nvPr/>
            </p:nvGrpSpPr>
            <p:grpSpPr>
              <a:xfrm>
                <a:off x="824064" y="4207005"/>
                <a:ext cx="1483940" cy="1316567"/>
                <a:chOff x="4265236" y="2020731"/>
                <a:chExt cx="1483940" cy="1316567"/>
              </a:xfrm>
            </p:grpSpPr>
            <p:sp>
              <p:nvSpPr>
                <p:cNvPr id="129" name="Прямоугольник 24">
                  <a:extLst>
                    <a:ext uri="{FF2B5EF4-FFF2-40B4-BE49-F238E27FC236}">
                      <a16:creationId xmlns:a16="http://schemas.microsoft.com/office/drawing/2014/main" id="{4AEEDC20-EDF8-9E4E-93DA-99E09550A3BE}"/>
                    </a:ext>
                  </a:extLst>
                </p:cNvPr>
                <p:cNvSpPr/>
                <p:nvPr/>
              </p:nvSpPr>
              <p:spPr>
                <a:xfrm>
                  <a:off x="4265236" y="2938743"/>
                  <a:ext cx="1483940" cy="263077"/>
                </a:xfrm>
                <a:prstGeom prst="rect">
                  <a:avLst/>
                </a:prstGeom>
              </p:spPr>
              <p:txBody>
                <a:bodyPr wrap="square" lIns="0" tIns="0" rIns="0" bIns="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100" u="none" strike="noStrike" kern="0" cap="none" spc="0" normalizeH="0" baseline="0" noProof="0" dirty="0">
                      <a:ln>
                        <a:noFill/>
                      </a:ln>
                      <a:solidFill>
                        <a:prstClr val="black"/>
                      </a:solidFill>
                      <a:effectLst/>
                      <a:uLnTx/>
                      <a:uFillTx/>
                      <a:latin typeface="Kaspersky Sans" panose="020B0503050101040103" pitchFamily="34" charset="0"/>
                      <a:cs typeface="Arial" panose="020B0604020202020204" pitchFamily="34" charset="0"/>
                    </a:rPr>
                    <a:t>Data</a:t>
                  </a:r>
                  <a:r>
                    <a:rPr kumimoji="0" lang="en-US" sz="1400" u="none" strike="noStrike" kern="0" cap="none" spc="0" normalizeH="0" baseline="0" noProof="0" dirty="0">
                      <a:ln>
                        <a:noFill/>
                      </a:ln>
                      <a:solidFill>
                        <a:prstClr val="black"/>
                      </a:solidFill>
                      <a:effectLst/>
                      <a:uLnTx/>
                      <a:uFillTx/>
                      <a:latin typeface="Kaspersky Sans" panose="020B0503050101040103" pitchFamily="34" charset="0"/>
                      <a:cs typeface="Arial" panose="020B0604020202020204" pitchFamily="34" charset="0"/>
                    </a:rPr>
                    <a:t> </a:t>
                  </a:r>
                  <a:r>
                    <a:rPr kumimoji="0" lang="en-US" sz="1100" u="none" strike="noStrike" kern="0" cap="none" spc="0" normalizeH="0" baseline="0" noProof="0" dirty="0">
                      <a:ln>
                        <a:noFill/>
                      </a:ln>
                      <a:solidFill>
                        <a:prstClr val="black"/>
                      </a:solidFill>
                      <a:effectLst/>
                      <a:uLnTx/>
                      <a:uFillTx/>
                      <a:latin typeface="Kaspersky Sans" panose="020B0503050101040103" pitchFamily="34" charset="0"/>
                      <a:cs typeface="Arial" panose="020B0604020202020204" pitchFamily="34" charset="0"/>
                    </a:rPr>
                    <a:t>center</a:t>
                  </a:r>
                  <a:endParaRPr kumimoji="0" lang="en-US" sz="1400" u="none" strike="noStrike" kern="0" cap="none" spc="0" normalizeH="0" baseline="0" noProof="0" dirty="0">
                    <a:ln>
                      <a:noFill/>
                    </a:ln>
                    <a:solidFill>
                      <a:prstClr val="black"/>
                    </a:solidFill>
                    <a:effectLst/>
                    <a:uLnTx/>
                    <a:uFillTx/>
                    <a:latin typeface="Kaspersky Sans" panose="020B0503050101040103" pitchFamily="34" charset="0"/>
                    <a:cs typeface="Arial" panose="020B0604020202020204" pitchFamily="34" charset="0"/>
                  </a:endParaRPr>
                </a:p>
              </p:txBody>
            </p:sp>
            <p:sp>
              <p:nvSpPr>
                <p:cNvPr id="130" name="Прямоугольник 25">
                  <a:extLst>
                    <a:ext uri="{FF2B5EF4-FFF2-40B4-BE49-F238E27FC236}">
                      <a16:creationId xmlns:a16="http://schemas.microsoft.com/office/drawing/2014/main" id="{35E3AA3A-A93D-2740-8E85-BE3AA8CFE11E}"/>
                    </a:ext>
                  </a:extLst>
                </p:cNvPr>
                <p:cNvSpPr/>
                <p:nvPr/>
              </p:nvSpPr>
              <p:spPr>
                <a:xfrm>
                  <a:off x="4281170" y="3168178"/>
                  <a:ext cx="1452072" cy="169120"/>
                </a:xfrm>
                <a:prstGeom prst="rect">
                  <a:avLst/>
                </a:prstGeom>
              </p:spPr>
              <p:txBody>
                <a:bodyPr wrap="square" lIns="0" tIns="0" rIns="0" bIns="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900" u="none" strike="noStrike" kern="10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
              <p:nvSpPr>
                <p:cNvPr id="131" name="Скругленный прямоугольник 29">
                  <a:extLst>
                    <a:ext uri="{FF2B5EF4-FFF2-40B4-BE49-F238E27FC236}">
                      <a16:creationId xmlns:a16="http://schemas.microsoft.com/office/drawing/2014/main" id="{026E89BB-7958-9648-8E1B-5D646551EABB}"/>
                    </a:ext>
                  </a:extLst>
                </p:cNvPr>
                <p:cNvSpPr/>
                <p:nvPr/>
              </p:nvSpPr>
              <p:spPr>
                <a:xfrm>
                  <a:off x="4607953" y="2020731"/>
                  <a:ext cx="781476" cy="745611"/>
                </a:xfrm>
                <a:prstGeom prst="roundRect">
                  <a:avLst>
                    <a:gd name="adj" fmla="val 10360"/>
                  </a:avLst>
                </a:prstGeom>
                <a:solidFill>
                  <a:sysClr val="window" lastClr="FFFFFF"/>
                </a:solidFill>
                <a:ln w="19050" cap="flat" cmpd="sng" algn="ctr">
                  <a:solidFill>
                    <a:srgbClr val="2ED0AE"/>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1800" u="none" strike="noStrike" kern="0" cap="none" spc="0" normalizeH="0" baseline="0" noProof="0" dirty="0">
                    <a:ln>
                      <a:noFill/>
                    </a:ln>
                    <a:solidFill>
                      <a:prstClr val="black"/>
                    </a:solidFill>
                    <a:effectLst/>
                    <a:uLnTx/>
                    <a:uFillTx/>
                    <a:latin typeface="Arial" panose="020B0604020202020204"/>
                  </a:endParaRPr>
                </a:p>
              </p:txBody>
            </p:sp>
          </p:grpSp>
          <p:grpSp>
            <p:nvGrpSpPr>
              <p:cNvPr id="91" name="Группа 470">
                <a:extLst>
                  <a:ext uri="{FF2B5EF4-FFF2-40B4-BE49-F238E27FC236}">
                    <a16:creationId xmlns:a16="http://schemas.microsoft.com/office/drawing/2014/main" id="{051E9321-6FC7-B347-9E05-46AB0628B4A1}"/>
                  </a:ext>
                </a:extLst>
              </p:cNvPr>
              <p:cNvGrpSpPr/>
              <p:nvPr/>
            </p:nvGrpSpPr>
            <p:grpSpPr>
              <a:xfrm>
                <a:off x="2458636" y="4649232"/>
                <a:ext cx="843540" cy="1362795"/>
                <a:chOff x="3875578" y="3939584"/>
                <a:chExt cx="843540" cy="1362795"/>
              </a:xfrm>
            </p:grpSpPr>
            <p:sp>
              <p:nvSpPr>
                <p:cNvPr id="125" name="Прямоугольник 343">
                  <a:extLst>
                    <a:ext uri="{FF2B5EF4-FFF2-40B4-BE49-F238E27FC236}">
                      <a16:creationId xmlns:a16="http://schemas.microsoft.com/office/drawing/2014/main" id="{7D5B729E-B909-E643-9D85-C76C973958D1}"/>
                    </a:ext>
                  </a:extLst>
                </p:cNvPr>
                <p:cNvSpPr/>
                <p:nvPr/>
              </p:nvSpPr>
              <p:spPr>
                <a:xfrm>
                  <a:off x="3875578" y="4888973"/>
                  <a:ext cx="840260" cy="413406"/>
                </a:xfrm>
                <a:prstGeom prst="rect">
                  <a:avLst/>
                </a:prstGeom>
              </p:spPr>
              <p:txBody>
                <a:bodyPr wrap="square" lIns="0" tIns="0" rIns="0" bIns="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100" u="none" strike="noStrike" kern="0" cap="none" spc="0" normalizeH="0" baseline="0" noProof="0" dirty="0">
                      <a:ln>
                        <a:noFill/>
                      </a:ln>
                      <a:solidFill>
                        <a:prstClr val="black"/>
                      </a:solidFill>
                      <a:effectLst/>
                      <a:uLnTx/>
                      <a:uFillTx/>
                      <a:latin typeface="Kaspersky Sans" panose="020B0503050101040103" pitchFamily="34" charset="0"/>
                    </a:rPr>
                    <a:t>Email servers</a:t>
                  </a:r>
                  <a:endParaRPr kumimoji="0" lang="ru-RU" sz="1100" u="none" strike="noStrike" kern="0" cap="none" spc="0" normalizeH="0" baseline="0" noProof="0" dirty="0">
                    <a:ln>
                      <a:noFill/>
                    </a:ln>
                    <a:solidFill>
                      <a:prstClr val="black"/>
                    </a:solidFill>
                    <a:effectLst/>
                    <a:uLnTx/>
                    <a:uFillTx/>
                    <a:latin typeface="Arial" panose="020B0604020202020204"/>
                  </a:endParaRPr>
                </a:p>
              </p:txBody>
            </p:sp>
            <p:grpSp>
              <p:nvGrpSpPr>
                <p:cNvPr id="126" name="Группа 469">
                  <a:extLst>
                    <a:ext uri="{FF2B5EF4-FFF2-40B4-BE49-F238E27FC236}">
                      <a16:creationId xmlns:a16="http://schemas.microsoft.com/office/drawing/2014/main" id="{D94BA0BA-BF02-BB42-AC36-3E4325F234BE}"/>
                    </a:ext>
                  </a:extLst>
                </p:cNvPr>
                <p:cNvGrpSpPr/>
                <p:nvPr/>
              </p:nvGrpSpPr>
              <p:grpSpPr>
                <a:xfrm>
                  <a:off x="3888314" y="3939584"/>
                  <a:ext cx="830804" cy="830804"/>
                  <a:chOff x="3888314" y="3939584"/>
                  <a:chExt cx="830804" cy="830804"/>
                </a:xfrm>
              </p:grpSpPr>
              <p:sp>
                <p:nvSpPr>
                  <p:cNvPr id="127" name="Овал 346">
                    <a:extLst>
                      <a:ext uri="{FF2B5EF4-FFF2-40B4-BE49-F238E27FC236}">
                        <a16:creationId xmlns:a16="http://schemas.microsoft.com/office/drawing/2014/main" id="{CE52A406-8DD2-7644-91AD-F26F19653D7F}"/>
                      </a:ext>
                    </a:extLst>
                  </p:cNvPr>
                  <p:cNvSpPr/>
                  <p:nvPr/>
                </p:nvSpPr>
                <p:spPr>
                  <a:xfrm>
                    <a:off x="3888314" y="3939584"/>
                    <a:ext cx="830804" cy="830804"/>
                  </a:xfrm>
                  <a:prstGeom prst="ellipse">
                    <a:avLst/>
                  </a:prstGeom>
                  <a:solidFill>
                    <a:sysClr val="window" lastClr="FFFFFF"/>
                  </a:solidFill>
                  <a:ln w="19050" cap="flat" cmpd="sng" algn="ctr">
                    <a:solidFill>
                      <a:srgbClr val="2ED0AE"/>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1800" u="none" strike="noStrike" kern="0" cap="none" spc="0" normalizeH="0" baseline="0" noProof="0" dirty="0">
                      <a:ln>
                        <a:noFill/>
                      </a:ln>
                      <a:solidFill>
                        <a:prstClr val="black"/>
                      </a:solidFill>
                      <a:effectLst/>
                      <a:uLnTx/>
                      <a:uFillTx/>
                      <a:latin typeface="Arial" panose="020B0604020202020204"/>
                    </a:endParaRPr>
                  </a:p>
                </p:txBody>
              </p:sp>
              <p:pic>
                <p:nvPicPr>
                  <p:cNvPr id="128" name="Рисунок 164">
                    <a:extLst>
                      <a:ext uri="{FF2B5EF4-FFF2-40B4-BE49-F238E27FC236}">
                        <a16:creationId xmlns:a16="http://schemas.microsoft.com/office/drawing/2014/main" id="{F9D724B0-836B-9548-A012-0708270AFBF4}"/>
                      </a:ext>
                    </a:extLst>
                  </p:cNvPr>
                  <p:cNvPicPr>
                    <a:picLocks noChangeAspect="1"/>
                  </p:cNvPicPr>
                  <p:nvPr/>
                </p:nvPicPr>
                <p:blipFill>
                  <a:blip r:embed="rId3">
                    <a:lum bright="-100000"/>
                  </a:blip>
                  <a:stretch>
                    <a:fillRect/>
                  </a:stretch>
                </p:blipFill>
                <p:spPr>
                  <a:xfrm>
                    <a:off x="4084763" y="4240506"/>
                    <a:ext cx="437906" cy="388800"/>
                  </a:xfrm>
                  <a:prstGeom prst="rect">
                    <a:avLst/>
                  </a:prstGeom>
                </p:spPr>
              </p:pic>
            </p:grpSp>
          </p:grpSp>
          <p:grpSp>
            <p:nvGrpSpPr>
              <p:cNvPr id="92" name="Группа 94">
                <a:extLst>
                  <a:ext uri="{FF2B5EF4-FFF2-40B4-BE49-F238E27FC236}">
                    <a16:creationId xmlns:a16="http://schemas.microsoft.com/office/drawing/2014/main" id="{5A09BF48-D9C0-0541-92F0-3B86FBC110B8}"/>
                  </a:ext>
                </a:extLst>
              </p:cNvPr>
              <p:cNvGrpSpPr/>
              <p:nvPr/>
            </p:nvGrpSpPr>
            <p:grpSpPr>
              <a:xfrm>
                <a:off x="1231015" y="1208763"/>
                <a:ext cx="840260" cy="1519531"/>
                <a:chOff x="8084612" y="1315893"/>
                <a:chExt cx="840260" cy="1519531"/>
              </a:xfrm>
            </p:grpSpPr>
            <p:sp>
              <p:nvSpPr>
                <p:cNvPr id="122" name="Прямоугольник 73">
                  <a:extLst>
                    <a:ext uri="{FF2B5EF4-FFF2-40B4-BE49-F238E27FC236}">
                      <a16:creationId xmlns:a16="http://schemas.microsoft.com/office/drawing/2014/main" id="{1494D9DA-E88C-8D4F-876E-8850B5E33197}"/>
                    </a:ext>
                  </a:extLst>
                </p:cNvPr>
                <p:cNvSpPr/>
                <p:nvPr/>
              </p:nvSpPr>
              <p:spPr>
                <a:xfrm>
                  <a:off x="8084612" y="2268287"/>
                  <a:ext cx="840260" cy="413406"/>
                </a:xfrm>
                <a:prstGeom prst="rect">
                  <a:avLst/>
                </a:prstGeom>
              </p:spPr>
              <p:txBody>
                <a:bodyPr wrap="square" lIns="0" tIns="0" rIns="0" bIns="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100" u="none" strike="noStrike" kern="0" cap="none" spc="0" normalizeH="0" baseline="0" noProof="0" dirty="0">
                      <a:ln>
                        <a:noFill/>
                      </a:ln>
                      <a:solidFill>
                        <a:prstClr val="black"/>
                      </a:solidFill>
                      <a:effectLst/>
                      <a:uLnTx/>
                      <a:uFillTx/>
                      <a:latin typeface="Kaspersky Sans" panose="020B0503050101040103" pitchFamily="34" charset="0"/>
                      <a:cs typeface="Arial" panose="020B0604020202020204" pitchFamily="34" charset="0"/>
                    </a:rPr>
                    <a:t>Proxy servers</a:t>
                  </a:r>
                  <a:endParaRPr kumimoji="0" lang="en-US" sz="1400" u="none" strike="noStrike" kern="0" cap="none" spc="0" normalizeH="0" baseline="0" noProof="0" dirty="0">
                    <a:ln>
                      <a:noFill/>
                    </a:ln>
                    <a:solidFill>
                      <a:prstClr val="black"/>
                    </a:solidFill>
                    <a:effectLst/>
                    <a:uLnTx/>
                    <a:uFillTx/>
                    <a:latin typeface="Kaspersky Sans" panose="020B0503050101040103" pitchFamily="34" charset="0"/>
                    <a:cs typeface="Arial" panose="020B0604020202020204" pitchFamily="34" charset="0"/>
                  </a:endParaRPr>
                </a:p>
              </p:txBody>
            </p:sp>
            <p:sp>
              <p:nvSpPr>
                <p:cNvPr id="123" name="Прямоугольник 74">
                  <a:extLst>
                    <a:ext uri="{FF2B5EF4-FFF2-40B4-BE49-F238E27FC236}">
                      <a16:creationId xmlns:a16="http://schemas.microsoft.com/office/drawing/2014/main" id="{358120E8-C18D-4B48-9D90-D7D84D7C9075}"/>
                    </a:ext>
                  </a:extLst>
                </p:cNvPr>
                <p:cNvSpPr/>
                <p:nvPr/>
              </p:nvSpPr>
              <p:spPr>
                <a:xfrm>
                  <a:off x="8151911" y="2666304"/>
                  <a:ext cx="705662" cy="169120"/>
                </a:xfrm>
                <a:prstGeom prst="rect">
                  <a:avLst/>
                </a:prstGeom>
              </p:spPr>
              <p:txBody>
                <a:bodyPr wrap="square" lIns="0" tIns="0" rIns="0" bIns="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900" u="none" strike="noStrike" kern="10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
              <p:nvSpPr>
                <p:cNvPr id="124" name="Овал 72">
                  <a:extLst>
                    <a:ext uri="{FF2B5EF4-FFF2-40B4-BE49-F238E27FC236}">
                      <a16:creationId xmlns:a16="http://schemas.microsoft.com/office/drawing/2014/main" id="{76147846-3E67-B249-8CCB-593F9B590E9D}"/>
                    </a:ext>
                  </a:extLst>
                </p:cNvPr>
                <p:cNvSpPr/>
                <p:nvPr/>
              </p:nvSpPr>
              <p:spPr>
                <a:xfrm>
                  <a:off x="8089340" y="1315893"/>
                  <a:ext cx="830804" cy="830804"/>
                </a:xfrm>
                <a:prstGeom prst="ellipse">
                  <a:avLst/>
                </a:prstGeom>
                <a:solidFill>
                  <a:sysClr val="window" lastClr="FFFFFF"/>
                </a:solidFill>
                <a:ln w="19050" cap="flat" cmpd="sng" algn="ctr">
                  <a:solidFill>
                    <a:srgbClr val="2ED0AE"/>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1800" u="none" strike="noStrike" kern="0" cap="none" spc="0" normalizeH="0" baseline="0" noProof="0" dirty="0">
                    <a:ln>
                      <a:noFill/>
                    </a:ln>
                    <a:solidFill>
                      <a:prstClr val="black"/>
                    </a:solidFill>
                    <a:effectLst/>
                    <a:uLnTx/>
                    <a:uFillTx/>
                    <a:latin typeface="Arial" panose="020B0604020202020204"/>
                  </a:endParaRPr>
                </a:p>
              </p:txBody>
            </p:sp>
          </p:grpSp>
          <p:grpSp>
            <p:nvGrpSpPr>
              <p:cNvPr id="93" name="Группа 430">
                <a:extLst>
                  <a:ext uri="{FF2B5EF4-FFF2-40B4-BE49-F238E27FC236}">
                    <a16:creationId xmlns:a16="http://schemas.microsoft.com/office/drawing/2014/main" id="{4021D909-B15B-1C4F-9C2E-1EA673BCE491}"/>
                  </a:ext>
                </a:extLst>
              </p:cNvPr>
              <p:cNvGrpSpPr/>
              <p:nvPr/>
            </p:nvGrpSpPr>
            <p:grpSpPr>
              <a:xfrm>
                <a:off x="2462778" y="924193"/>
                <a:ext cx="840260" cy="1345344"/>
                <a:chOff x="9285120" y="3365673"/>
                <a:chExt cx="840260" cy="1345344"/>
              </a:xfrm>
            </p:grpSpPr>
            <p:sp>
              <p:nvSpPr>
                <p:cNvPr id="117" name="Прямоугольник 374">
                  <a:extLst>
                    <a:ext uri="{FF2B5EF4-FFF2-40B4-BE49-F238E27FC236}">
                      <a16:creationId xmlns:a16="http://schemas.microsoft.com/office/drawing/2014/main" id="{191BA417-1360-FB4A-95DC-6F2ABAB282F7}"/>
                    </a:ext>
                  </a:extLst>
                </p:cNvPr>
                <p:cNvSpPr/>
                <p:nvPr/>
              </p:nvSpPr>
              <p:spPr>
                <a:xfrm>
                  <a:off x="9352419" y="4541897"/>
                  <a:ext cx="705662" cy="169120"/>
                </a:xfrm>
                <a:prstGeom prst="rect">
                  <a:avLst/>
                </a:prstGeom>
              </p:spPr>
              <p:txBody>
                <a:bodyPr wrap="square" lIns="0" tIns="0" rIns="0" bIns="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900" u="none" strike="noStrike" kern="10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grpSp>
              <p:nvGrpSpPr>
                <p:cNvPr id="118" name="Группа 429">
                  <a:extLst>
                    <a:ext uri="{FF2B5EF4-FFF2-40B4-BE49-F238E27FC236}">
                      <a16:creationId xmlns:a16="http://schemas.microsoft.com/office/drawing/2014/main" id="{C3ED67D1-9BAF-E54D-8F4B-79C84F8109CA}"/>
                    </a:ext>
                  </a:extLst>
                </p:cNvPr>
                <p:cNvGrpSpPr/>
                <p:nvPr/>
              </p:nvGrpSpPr>
              <p:grpSpPr>
                <a:xfrm>
                  <a:off x="9289848" y="3365673"/>
                  <a:ext cx="830804" cy="830804"/>
                  <a:chOff x="9289848" y="3365673"/>
                  <a:chExt cx="830804" cy="830804"/>
                </a:xfrm>
              </p:grpSpPr>
              <p:sp>
                <p:nvSpPr>
                  <p:cNvPr id="120" name="Овал 376">
                    <a:extLst>
                      <a:ext uri="{FF2B5EF4-FFF2-40B4-BE49-F238E27FC236}">
                        <a16:creationId xmlns:a16="http://schemas.microsoft.com/office/drawing/2014/main" id="{074D037F-DBDF-A545-9941-6BC35AD36FA9}"/>
                      </a:ext>
                    </a:extLst>
                  </p:cNvPr>
                  <p:cNvSpPr/>
                  <p:nvPr/>
                </p:nvSpPr>
                <p:spPr>
                  <a:xfrm>
                    <a:off x="9289848" y="3365673"/>
                    <a:ext cx="830804" cy="830804"/>
                  </a:xfrm>
                  <a:prstGeom prst="ellipse">
                    <a:avLst/>
                  </a:prstGeom>
                  <a:solidFill>
                    <a:sysClr val="window" lastClr="FFFFFF"/>
                  </a:solidFill>
                  <a:ln w="19050" cap="flat" cmpd="sng" algn="ctr">
                    <a:solidFill>
                      <a:srgbClr val="2ED0AE"/>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1800" u="none" strike="noStrike" kern="0" cap="none" spc="0" normalizeH="0" baseline="0" noProof="0" dirty="0">
                      <a:ln>
                        <a:noFill/>
                      </a:ln>
                      <a:solidFill>
                        <a:prstClr val="black"/>
                      </a:solidFill>
                      <a:effectLst/>
                      <a:uLnTx/>
                      <a:uFillTx/>
                      <a:latin typeface="Arial" panose="020B0604020202020204"/>
                    </a:endParaRPr>
                  </a:p>
                </p:txBody>
              </p:sp>
              <p:pic>
                <p:nvPicPr>
                  <p:cNvPr id="121" name="Рисунок 428">
                    <a:extLst>
                      <a:ext uri="{FF2B5EF4-FFF2-40B4-BE49-F238E27FC236}">
                        <a16:creationId xmlns:a16="http://schemas.microsoft.com/office/drawing/2014/main" id="{FE152736-BA8E-C444-9336-EB65C3978A5A}"/>
                      </a:ext>
                    </a:extLst>
                  </p:cNvPr>
                  <p:cNvPicPr>
                    <a:picLocks noChangeAspect="1"/>
                  </p:cNvPicPr>
                  <p:nvPr/>
                </p:nvPicPr>
                <p:blipFill>
                  <a:blip r:embed="rId4">
                    <a:lum bright="-100000"/>
                  </a:blip>
                  <a:stretch>
                    <a:fillRect/>
                  </a:stretch>
                </p:blipFill>
                <p:spPr>
                  <a:xfrm>
                    <a:off x="9471700" y="3562375"/>
                    <a:ext cx="467100" cy="437400"/>
                  </a:xfrm>
                  <a:prstGeom prst="rect">
                    <a:avLst/>
                  </a:prstGeom>
                </p:spPr>
              </p:pic>
            </p:grpSp>
            <p:sp>
              <p:nvSpPr>
                <p:cNvPr id="119" name="Прямоугольник 373">
                  <a:extLst>
                    <a:ext uri="{FF2B5EF4-FFF2-40B4-BE49-F238E27FC236}">
                      <a16:creationId xmlns:a16="http://schemas.microsoft.com/office/drawing/2014/main" id="{552643E3-E7A6-B34F-9378-C721D5ACCCB4}"/>
                    </a:ext>
                  </a:extLst>
                </p:cNvPr>
                <p:cNvSpPr/>
                <p:nvPr/>
              </p:nvSpPr>
              <p:spPr>
                <a:xfrm>
                  <a:off x="9285120" y="4326462"/>
                  <a:ext cx="840260" cy="206703"/>
                </a:xfrm>
                <a:prstGeom prst="rect">
                  <a:avLst/>
                </a:prstGeom>
                <a:solidFill>
                  <a:schemeClr val="bg1"/>
                </a:solidFill>
              </p:spPr>
              <p:txBody>
                <a:bodyPr wrap="square" lIns="0" tIns="0" rIns="0" bIns="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100" u="none" strike="noStrike" kern="0" cap="none" spc="0" normalizeH="0" baseline="0" noProof="0" dirty="0">
                      <a:ln>
                        <a:noFill/>
                      </a:ln>
                      <a:solidFill>
                        <a:prstClr val="black"/>
                      </a:solidFill>
                      <a:effectLst/>
                      <a:uLnTx/>
                      <a:uFillTx/>
                      <a:latin typeface="Kaspersky Sans" panose="020B0503050101040103" pitchFamily="34" charset="0"/>
                    </a:rPr>
                    <a:t>Firewall</a:t>
                  </a:r>
                  <a:endParaRPr kumimoji="0" lang="en-US" sz="1400" u="none" strike="noStrike" kern="0" cap="none" spc="0" normalizeH="0" baseline="0" noProof="0" dirty="0">
                    <a:ln>
                      <a:noFill/>
                    </a:ln>
                    <a:solidFill>
                      <a:prstClr val="black"/>
                    </a:solidFill>
                    <a:effectLst/>
                    <a:uLnTx/>
                    <a:uFillTx/>
                    <a:latin typeface="Kaspersky Sans" panose="020B0503050101040103" pitchFamily="34" charset="0"/>
                    <a:cs typeface="Arial" panose="020B0604020202020204" pitchFamily="34" charset="0"/>
                  </a:endParaRPr>
                </a:p>
              </p:txBody>
            </p:sp>
          </p:grpSp>
          <p:grpSp>
            <p:nvGrpSpPr>
              <p:cNvPr id="94" name="Группа 13">
                <a:extLst>
                  <a:ext uri="{FF2B5EF4-FFF2-40B4-BE49-F238E27FC236}">
                    <a16:creationId xmlns:a16="http://schemas.microsoft.com/office/drawing/2014/main" id="{C645FE6C-9288-2E4B-AE61-A2DD050C3171}"/>
                  </a:ext>
                </a:extLst>
              </p:cNvPr>
              <p:cNvGrpSpPr/>
              <p:nvPr/>
            </p:nvGrpSpPr>
            <p:grpSpPr>
              <a:xfrm>
                <a:off x="3809502" y="1211856"/>
                <a:ext cx="840260" cy="1365800"/>
                <a:chOff x="2688132" y="1599272"/>
                <a:chExt cx="840260" cy="1365800"/>
              </a:xfrm>
            </p:grpSpPr>
            <p:sp>
              <p:nvSpPr>
                <p:cNvPr id="112" name="Прямоугольник 49">
                  <a:extLst>
                    <a:ext uri="{FF2B5EF4-FFF2-40B4-BE49-F238E27FC236}">
                      <a16:creationId xmlns:a16="http://schemas.microsoft.com/office/drawing/2014/main" id="{273188BA-EF2E-AA4A-8D86-CA395E62CDA8}"/>
                    </a:ext>
                  </a:extLst>
                </p:cNvPr>
                <p:cNvSpPr/>
                <p:nvPr/>
              </p:nvSpPr>
              <p:spPr>
                <a:xfrm>
                  <a:off x="2688132" y="2551666"/>
                  <a:ext cx="840260" cy="413406"/>
                </a:xfrm>
                <a:prstGeom prst="rect">
                  <a:avLst/>
                </a:prstGeom>
              </p:spPr>
              <p:txBody>
                <a:bodyPr wrap="square" lIns="0" tIns="0" rIns="0" bIns="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u="none" strike="noStrike" kern="0" cap="none" spc="0" normalizeH="0" baseline="0" noProof="0" dirty="0">
                      <a:ln>
                        <a:noFill/>
                      </a:ln>
                      <a:solidFill>
                        <a:prstClr val="black"/>
                      </a:solidFill>
                      <a:effectLst/>
                      <a:uLnTx/>
                      <a:uFillTx/>
                      <a:latin typeface="Kaspersky Sans" panose="020B0503050101040103" pitchFamily="34" charset="0"/>
                    </a:rPr>
                    <a:t>Cloud server</a:t>
                  </a:r>
                  <a:endParaRPr kumimoji="0" lang="ru-RU" sz="1100" u="none" strike="noStrike" kern="0" cap="none" spc="0" normalizeH="0" baseline="0" noProof="0" dirty="0">
                    <a:ln>
                      <a:noFill/>
                    </a:ln>
                    <a:solidFill>
                      <a:prstClr val="black"/>
                    </a:solidFill>
                    <a:effectLst/>
                    <a:uLnTx/>
                    <a:uFillTx/>
                    <a:latin typeface="Arial" panose="020B0604020202020204"/>
                  </a:endParaRPr>
                </a:p>
              </p:txBody>
            </p:sp>
            <p:sp>
              <p:nvSpPr>
                <p:cNvPr id="113" name="Прямоугольник 50">
                  <a:extLst>
                    <a:ext uri="{FF2B5EF4-FFF2-40B4-BE49-F238E27FC236}">
                      <a16:creationId xmlns:a16="http://schemas.microsoft.com/office/drawing/2014/main" id="{DF022F6C-52E2-FA4A-AD79-DAB0C6B0F595}"/>
                    </a:ext>
                  </a:extLst>
                </p:cNvPr>
                <p:cNvSpPr/>
                <p:nvPr/>
              </p:nvSpPr>
              <p:spPr>
                <a:xfrm>
                  <a:off x="2755431" y="2775000"/>
                  <a:ext cx="705662" cy="169120"/>
                </a:xfrm>
                <a:prstGeom prst="rect">
                  <a:avLst/>
                </a:prstGeom>
              </p:spPr>
              <p:txBody>
                <a:bodyPr wrap="square" lIns="0" tIns="0" rIns="0" bIns="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900" u="none" strike="noStrike" kern="10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grpSp>
              <p:nvGrpSpPr>
                <p:cNvPr id="114" name="Группа 12">
                  <a:extLst>
                    <a:ext uri="{FF2B5EF4-FFF2-40B4-BE49-F238E27FC236}">
                      <a16:creationId xmlns:a16="http://schemas.microsoft.com/office/drawing/2014/main" id="{C07C05E5-66F6-E34C-9384-216DC850A866}"/>
                    </a:ext>
                  </a:extLst>
                </p:cNvPr>
                <p:cNvGrpSpPr/>
                <p:nvPr/>
              </p:nvGrpSpPr>
              <p:grpSpPr>
                <a:xfrm>
                  <a:off x="2692860" y="1599272"/>
                  <a:ext cx="830804" cy="830804"/>
                  <a:chOff x="2692860" y="1599272"/>
                  <a:chExt cx="830804" cy="830804"/>
                </a:xfrm>
              </p:grpSpPr>
              <p:sp>
                <p:nvSpPr>
                  <p:cNvPr id="115" name="Овал 48">
                    <a:extLst>
                      <a:ext uri="{FF2B5EF4-FFF2-40B4-BE49-F238E27FC236}">
                        <a16:creationId xmlns:a16="http://schemas.microsoft.com/office/drawing/2014/main" id="{4DBB33B1-D37C-5240-BA7C-084EE7F46C4F}"/>
                      </a:ext>
                    </a:extLst>
                  </p:cNvPr>
                  <p:cNvSpPr/>
                  <p:nvPr/>
                </p:nvSpPr>
                <p:spPr>
                  <a:xfrm>
                    <a:off x="2692860" y="1599272"/>
                    <a:ext cx="830804" cy="830804"/>
                  </a:xfrm>
                  <a:prstGeom prst="ellipse">
                    <a:avLst/>
                  </a:prstGeom>
                  <a:solidFill>
                    <a:sysClr val="window" lastClr="FFFFFF"/>
                  </a:solidFill>
                  <a:ln w="19050" cap="flat" cmpd="sng" algn="ctr">
                    <a:solidFill>
                      <a:srgbClr val="2ED0AE"/>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1800" u="none" strike="noStrike" kern="0" cap="none" spc="0" normalizeH="0" baseline="0" noProof="0" dirty="0">
                      <a:ln>
                        <a:noFill/>
                      </a:ln>
                      <a:solidFill>
                        <a:prstClr val="black"/>
                      </a:solidFill>
                      <a:effectLst/>
                      <a:uLnTx/>
                      <a:uFillTx/>
                      <a:latin typeface="Arial" panose="020B0604020202020204"/>
                    </a:endParaRPr>
                  </a:p>
                </p:txBody>
              </p:sp>
              <p:pic>
                <p:nvPicPr>
                  <p:cNvPr id="116" name="Рисунок 130">
                    <a:extLst>
                      <a:ext uri="{FF2B5EF4-FFF2-40B4-BE49-F238E27FC236}">
                        <a16:creationId xmlns:a16="http://schemas.microsoft.com/office/drawing/2014/main" id="{7335F951-E235-FF47-A535-32B08875B434}"/>
                      </a:ext>
                    </a:extLst>
                  </p:cNvPr>
                  <p:cNvPicPr>
                    <a:picLocks noChangeAspect="1"/>
                  </p:cNvPicPr>
                  <p:nvPr/>
                </p:nvPicPr>
                <p:blipFill>
                  <a:blip r:embed="rId5">
                    <a:lum bright="-100000"/>
                  </a:blip>
                  <a:stretch>
                    <a:fillRect/>
                  </a:stretch>
                </p:blipFill>
                <p:spPr>
                  <a:xfrm>
                    <a:off x="2860115" y="1755512"/>
                    <a:ext cx="496294" cy="524880"/>
                  </a:xfrm>
                  <a:prstGeom prst="rect">
                    <a:avLst/>
                  </a:prstGeom>
                </p:spPr>
              </p:pic>
            </p:grpSp>
          </p:grpSp>
          <p:grpSp>
            <p:nvGrpSpPr>
              <p:cNvPr id="95" name="Группа 455">
                <a:extLst>
                  <a:ext uri="{FF2B5EF4-FFF2-40B4-BE49-F238E27FC236}">
                    <a16:creationId xmlns:a16="http://schemas.microsoft.com/office/drawing/2014/main" id="{D4DCC6A1-3D7B-0149-98AF-6FEF3F3DF8D2}"/>
                  </a:ext>
                </a:extLst>
              </p:cNvPr>
              <p:cNvGrpSpPr/>
              <p:nvPr/>
            </p:nvGrpSpPr>
            <p:grpSpPr>
              <a:xfrm>
                <a:off x="3718620" y="4207005"/>
                <a:ext cx="840260" cy="1519531"/>
                <a:chOff x="7086124" y="1599272"/>
                <a:chExt cx="840260" cy="1519531"/>
              </a:xfrm>
            </p:grpSpPr>
            <p:sp>
              <p:nvSpPr>
                <p:cNvPr id="107" name="Прямоугольник 69">
                  <a:extLst>
                    <a:ext uri="{FF2B5EF4-FFF2-40B4-BE49-F238E27FC236}">
                      <a16:creationId xmlns:a16="http://schemas.microsoft.com/office/drawing/2014/main" id="{5F8A281E-93A3-F947-8BE2-D8919F64AFA2}"/>
                    </a:ext>
                  </a:extLst>
                </p:cNvPr>
                <p:cNvSpPr/>
                <p:nvPr/>
              </p:nvSpPr>
              <p:spPr>
                <a:xfrm>
                  <a:off x="7086124" y="2551666"/>
                  <a:ext cx="840260" cy="206703"/>
                </a:xfrm>
                <a:prstGeom prst="rect">
                  <a:avLst/>
                </a:prstGeom>
              </p:spPr>
              <p:txBody>
                <a:bodyPr wrap="square" lIns="0" tIns="0" rIns="0" bIns="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100" u="none" strike="noStrike" kern="0" cap="none" spc="0" normalizeH="0" baseline="0" noProof="0" dirty="0">
                      <a:ln>
                        <a:noFill/>
                      </a:ln>
                      <a:solidFill>
                        <a:prstClr val="black"/>
                      </a:solidFill>
                      <a:effectLst/>
                      <a:uLnTx/>
                      <a:uFillTx/>
                      <a:latin typeface="Kaspersky Sans" panose="020B0503050101040103" pitchFamily="34" charset="0"/>
                    </a:rPr>
                    <a:t>DLP</a:t>
                  </a:r>
                  <a:endParaRPr kumimoji="0" lang="ru-RU" sz="1100" u="none" strike="noStrike" kern="0" cap="none" spc="0" normalizeH="0" baseline="0" noProof="0" dirty="0">
                    <a:ln>
                      <a:noFill/>
                    </a:ln>
                    <a:solidFill>
                      <a:prstClr val="black"/>
                    </a:solidFill>
                    <a:effectLst/>
                    <a:uLnTx/>
                    <a:uFillTx/>
                    <a:latin typeface="Arial" panose="020B0604020202020204"/>
                  </a:endParaRPr>
                </a:p>
              </p:txBody>
            </p:sp>
            <p:sp>
              <p:nvSpPr>
                <p:cNvPr id="108" name="Прямоугольник 70">
                  <a:extLst>
                    <a:ext uri="{FF2B5EF4-FFF2-40B4-BE49-F238E27FC236}">
                      <a16:creationId xmlns:a16="http://schemas.microsoft.com/office/drawing/2014/main" id="{6DCD32C3-EEAE-694F-B495-2FFF1F18AC72}"/>
                    </a:ext>
                  </a:extLst>
                </p:cNvPr>
                <p:cNvSpPr/>
                <p:nvPr/>
              </p:nvSpPr>
              <p:spPr>
                <a:xfrm>
                  <a:off x="7153423" y="2949683"/>
                  <a:ext cx="705662" cy="169120"/>
                </a:xfrm>
                <a:prstGeom prst="rect">
                  <a:avLst/>
                </a:prstGeom>
              </p:spPr>
              <p:txBody>
                <a:bodyPr wrap="square" lIns="0" tIns="0" rIns="0" bIns="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900" u="none" strike="noStrike" kern="10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grpSp>
              <p:nvGrpSpPr>
                <p:cNvPr id="109" name="Группа 454">
                  <a:extLst>
                    <a:ext uri="{FF2B5EF4-FFF2-40B4-BE49-F238E27FC236}">
                      <a16:creationId xmlns:a16="http://schemas.microsoft.com/office/drawing/2014/main" id="{3A5C7CBA-AF37-D343-8ECA-2DA2F966942B}"/>
                    </a:ext>
                  </a:extLst>
                </p:cNvPr>
                <p:cNvGrpSpPr/>
                <p:nvPr/>
              </p:nvGrpSpPr>
              <p:grpSpPr>
                <a:xfrm>
                  <a:off x="7090852" y="1599272"/>
                  <a:ext cx="830804" cy="830804"/>
                  <a:chOff x="7090852" y="1599272"/>
                  <a:chExt cx="830804" cy="830804"/>
                </a:xfrm>
              </p:grpSpPr>
              <p:sp>
                <p:nvSpPr>
                  <p:cNvPr id="110" name="Овал 68">
                    <a:extLst>
                      <a:ext uri="{FF2B5EF4-FFF2-40B4-BE49-F238E27FC236}">
                        <a16:creationId xmlns:a16="http://schemas.microsoft.com/office/drawing/2014/main" id="{63933F07-7737-6348-B8AB-36B7EAADBDC4}"/>
                      </a:ext>
                    </a:extLst>
                  </p:cNvPr>
                  <p:cNvSpPr/>
                  <p:nvPr/>
                </p:nvSpPr>
                <p:spPr>
                  <a:xfrm>
                    <a:off x="7090852" y="1599272"/>
                    <a:ext cx="830804" cy="830804"/>
                  </a:xfrm>
                  <a:prstGeom prst="ellipse">
                    <a:avLst/>
                  </a:prstGeom>
                  <a:solidFill>
                    <a:sysClr val="window" lastClr="FFFFFF"/>
                  </a:solidFill>
                  <a:ln w="19050" cap="flat" cmpd="sng" algn="ctr">
                    <a:solidFill>
                      <a:srgbClr val="2ED0AE"/>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1800" u="none" strike="noStrike" kern="0" cap="none" spc="0" normalizeH="0" baseline="0" noProof="0" dirty="0">
                      <a:ln>
                        <a:noFill/>
                      </a:ln>
                      <a:solidFill>
                        <a:prstClr val="black"/>
                      </a:solidFill>
                      <a:effectLst/>
                      <a:uLnTx/>
                      <a:uFillTx/>
                      <a:latin typeface="Arial" panose="020B0604020202020204"/>
                    </a:endParaRPr>
                  </a:p>
                </p:txBody>
              </p:sp>
              <p:pic>
                <p:nvPicPr>
                  <p:cNvPr id="111" name="Рисунок 142">
                    <a:extLst>
                      <a:ext uri="{FF2B5EF4-FFF2-40B4-BE49-F238E27FC236}">
                        <a16:creationId xmlns:a16="http://schemas.microsoft.com/office/drawing/2014/main" id="{7E2C24ED-72E1-274B-9128-219A1ACD49A1}"/>
                      </a:ext>
                    </a:extLst>
                  </p:cNvPr>
                  <p:cNvPicPr>
                    <a:picLocks noChangeAspect="1"/>
                  </p:cNvPicPr>
                  <p:nvPr/>
                </p:nvPicPr>
                <p:blipFill>
                  <a:blip r:embed="rId6">
                    <a:lum bright="-100000"/>
                  </a:blip>
                  <a:stretch>
                    <a:fillRect/>
                  </a:stretch>
                </p:blipFill>
                <p:spPr>
                  <a:xfrm>
                    <a:off x="7272704" y="1800834"/>
                    <a:ext cx="467100" cy="495720"/>
                  </a:xfrm>
                  <a:prstGeom prst="rect">
                    <a:avLst/>
                  </a:prstGeom>
                </p:spPr>
              </p:pic>
            </p:grpSp>
          </p:grpSp>
          <p:sp>
            <p:nvSpPr>
              <p:cNvPr id="102" name="Прямоугольник 60">
                <a:extLst>
                  <a:ext uri="{FF2B5EF4-FFF2-40B4-BE49-F238E27FC236}">
                    <a16:creationId xmlns:a16="http://schemas.microsoft.com/office/drawing/2014/main" id="{A0A2A875-03ED-0845-A05A-05C128FBD638}"/>
                  </a:ext>
                </a:extLst>
              </p:cNvPr>
              <p:cNvSpPr/>
              <p:nvPr/>
            </p:nvSpPr>
            <p:spPr>
              <a:xfrm>
                <a:off x="2525935" y="3863996"/>
                <a:ext cx="705662" cy="169120"/>
              </a:xfrm>
              <a:prstGeom prst="rect">
                <a:avLst/>
              </a:prstGeom>
            </p:spPr>
            <p:txBody>
              <a:bodyPr wrap="square" lIns="0" tIns="0" rIns="0" bIns="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u-RU" sz="900" u="none" strike="noStrike" kern="10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cxnSp>
            <p:nvCxnSpPr>
              <p:cNvPr id="97" name="Connettore 1 202">
                <a:extLst>
                  <a:ext uri="{FF2B5EF4-FFF2-40B4-BE49-F238E27FC236}">
                    <a16:creationId xmlns:a16="http://schemas.microsoft.com/office/drawing/2014/main" id="{36C3A99D-F050-9B4D-8BA1-BE869B63F896}"/>
                  </a:ext>
                </a:extLst>
              </p:cNvPr>
              <p:cNvCxnSpPr/>
              <p:nvPr/>
            </p:nvCxnSpPr>
            <p:spPr>
              <a:xfrm>
                <a:off x="3277194" y="3102885"/>
                <a:ext cx="1008000" cy="0"/>
              </a:xfrm>
              <a:prstGeom prst="line">
                <a:avLst/>
              </a:prstGeom>
              <a:noFill/>
              <a:ln w="19050" cap="flat" cmpd="sng" algn="ctr">
                <a:solidFill>
                  <a:srgbClr val="2ED0AE"/>
                </a:solidFill>
                <a:prstDash val="solid"/>
                <a:miter lim="800000"/>
              </a:ln>
              <a:effectLst/>
            </p:spPr>
          </p:cxnSp>
          <p:cxnSp>
            <p:nvCxnSpPr>
              <p:cNvPr id="98" name="Connettore 1 204">
                <a:extLst>
                  <a:ext uri="{FF2B5EF4-FFF2-40B4-BE49-F238E27FC236}">
                    <a16:creationId xmlns:a16="http://schemas.microsoft.com/office/drawing/2014/main" id="{E6ECEFF1-08A0-C641-90B9-17C7880B0F8C}"/>
                  </a:ext>
                </a:extLst>
              </p:cNvPr>
              <p:cNvCxnSpPr>
                <a:cxnSpLocks/>
                <a:stCxn id="124" idx="5"/>
              </p:cNvCxnSpPr>
              <p:nvPr/>
            </p:nvCxnSpPr>
            <p:spPr>
              <a:xfrm>
                <a:off x="1944879" y="1917899"/>
                <a:ext cx="640153" cy="892036"/>
              </a:xfrm>
              <a:prstGeom prst="line">
                <a:avLst/>
              </a:prstGeom>
              <a:noFill/>
              <a:ln w="19050" cap="flat" cmpd="sng" algn="ctr">
                <a:solidFill>
                  <a:srgbClr val="2ED0AE"/>
                </a:solidFill>
                <a:prstDash val="solid"/>
                <a:miter lim="800000"/>
              </a:ln>
              <a:effectLst/>
            </p:spPr>
          </p:cxnSp>
          <p:cxnSp>
            <p:nvCxnSpPr>
              <p:cNvPr id="99" name="Connettore 1 208">
                <a:extLst>
                  <a:ext uri="{FF2B5EF4-FFF2-40B4-BE49-F238E27FC236}">
                    <a16:creationId xmlns:a16="http://schemas.microsoft.com/office/drawing/2014/main" id="{17289274-0864-F241-8FD3-D29C1B0CDA8D}"/>
                  </a:ext>
                </a:extLst>
              </p:cNvPr>
              <p:cNvCxnSpPr>
                <a:cxnSpLocks/>
                <a:stCxn id="131" idx="0"/>
              </p:cNvCxnSpPr>
              <p:nvPr/>
            </p:nvCxnSpPr>
            <p:spPr>
              <a:xfrm flipV="1">
                <a:off x="1557519" y="3397403"/>
                <a:ext cx="1027513" cy="809602"/>
              </a:xfrm>
              <a:prstGeom prst="line">
                <a:avLst/>
              </a:prstGeom>
              <a:noFill/>
              <a:ln w="19050" cap="flat" cmpd="sng" algn="ctr">
                <a:solidFill>
                  <a:srgbClr val="2ED0AE"/>
                </a:solidFill>
                <a:prstDash val="solid"/>
                <a:miter lim="800000"/>
              </a:ln>
              <a:effectLst/>
            </p:spPr>
          </p:cxnSp>
          <p:cxnSp>
            <p:nvCxnSpPr>
              <p:cNvPr id="100" name="Connettore 1 215">
                <a:extLst>
                  <a:ext uri="{FF2B5EF4-FFF2-40B4-BE49-F238E27FC236}">
                    <a16:creationId xmlns:a16="http://schemas.microsoft.com/office/drawing/2014/main" id="{2DC2B227-A11A-8643-B2C8-E791074530D6}"/>
                  </a:ext>
                </a:extLst>
              </p:cNvPr>
              <p:cNvCxnSpPr>
                <a:cxnSpLocks/>
                <a:endCxn id="110" idx="1"/>
              </p:cNvCxnSpPr>
              <p:nvPr/>
            </p:nvCxnSpPr>
            <p:spPr>
              <a:xfrm>
                <a:off x="3172500" y="3397403"/>
                <a:ext cx="672516" cy="931270"/>
              </a:xfrm>
              <a:prstGeom prst="line">
                <a:avLst/>
              </a:prstGeom>
              <a:noFill/>
              <a:ln w="19050" cap="flat" cmpd="sng" algn="ctr">
                <a:solidFill>
                  <a:srgbClr val="2ED0AE"/>
                </a:solidFill>
                <a:prstDash val="solid"/>
                <a:miter lim="800000"/>
              </a:ln>
              <a:effectLst/>
            </p:spPr>
          </p:cxnSp>
          <p:cxnSp>
            <p:nvCxnSpPr>
              <p:cNvPr id="101" name="Connettore 1 217">
                <a:extLst>
                  <a:ext uri="{FF2B5EF4-FFF2-40B4-BE49-F238E27FC236}">
                    <a16:creationId xmlns:a16="http://schemas.microsoft.com/office/drawing/2014/main" id="{E89346DA-3FE9-7147-8F06-FF90454AE04E}"/>
                  </a:ext>
                </a:extLst>
              </p:cNvPr>
              <p:cNvCxnSpPr>
                <a:cxnSpLocks/>
                <a:endCxn id="115" idx="3"/>
              </p:cNvCxnSpPr>
              <p:nvPr/>
            </p:nvCxnSpPr>
            <p:spPr>
              <a:xfrm flipV="1">
                <a:off x="3172500" y="1920992"/>
                <a:ext cx="763398" cy="888943"/>
              </a:xfrm>
              <a:prstGeom prst="line">
                <a:avLst/>
              </a:prstGeom>
              <a:noFill/>
              <a:ln w="19050" cap="flat" cmpd="sng" algn="ctr">
                <a:solidFill>
                  <a:srgbClr val="2ED0AE"/>
                </a:solidFill>
                <a:prstDash val="solid"/>
                <a:miter lim="800000"/>
              </a:ln>
              <a:effectLst/>
            </p:spPr>
          </p:cxnSp>
        </p:grpSp>
        <p:pic>
          <p:nvPicPr>
            <p:cNvPr id="84" name="Рисунок 210">
              <a:extLst>
                <a:ext uri="{FF2B5EF4-FFF2-40B4-BE49-F238E27FC236}">
                  <a16:creationId xmlns:a16="http://schemas.microsoft.com/office/drawing/2014/main" id="{B2AF0099-5D14-9C45-9670-FFD9F6074500}"/>
                </a:ext>
              </a:extLst>
            </p:cNvPr>
            <p:cNvPicPr>
              <a:picLocks noChangeAspect="1"/>
            </p:cNvPicPr>
            <p:nvPr/>
          </p:nvPicPr>
          <p:blipFill>
            <a:blip r:embed="rId7">
              <a:lum bright="-100000"/>
            </a:blip>
            <a:stretch>
              <a:fillRect/>
            </a:stretch>
          </p:blipFill>
          <p:spPr>
            <a:xfrm>
              <a:off x="11180653" y="3129191"/>
              <a:ext cx="467100" cy="340200"/>
            </a:xfrm>
            <a:prstGeom prst="rect">
              <a:avLst/>
            </a:prstGeom>
          </p:spPr>
        </p:pic>
        <p:pic>
          <p:nvPicPr>
            <p:cNvPr id="85" name="Рисунок 211">
              <a:extLst>
                <a:ext uri="{FF2B5EF4-FFF2-40B4-BE49-F238E27FC236}">
                  <a16:creationId xmlns:a16="http://schemas.microsoft.com/office/drawing/2014/main" id="{56820832-ACAE-D54A-9159-4AFF7E4C212E}"/>
                </a:ext>
              </a:extLst>
            </p:cNvPr>
            <p:cNvPicPr>
              <a:picLocks noChangeAspect="1"/>
            </p:cNvPicPr>
            <p:nvPr/>
          </p:nvPicPr>
          <p:blipFill>
            <a:blip r:embed="rId8">
              <a:lum bright="-100000"/>
            </a:blip>
            <a:stretch>
              <a:fillRect/>
            </a:stretch>
          </p:blipFill>
          <p:spPr>
            <a:xfrm>
              <a:off x="8036266" y="4530859"/>
              <a:ext cx="506025" cy="437400"/>
            </a:xfrm>
            <a:prstGeom prst="rect">
              <a:avLst/>
            </a:prstGeom>
          </p:spPr>
        </p:pic>
        <p:pic>
          <p:nvPicPr>
            <p:cNvPr id="86" name="Рисунок 213">
              <a:extLst>
                <a:ext uri="{FF2B5EF4-FFF2-40B4-BE49-F238E27FC236}">
                  <a16:creationId xmlns:a16="http://schemas.microsoft.com/office/drawing/2014/main" id="{FC4BAA49-4D06-B943-9EED-20494D981344}"/>
                </a:ext>
              </a:extLst>
            </p:cNvPr>
            <p:cNvPicPr>
              <a:picLocks noChangeAspect="1"/>
            </p:cNvPicPr>
            <p:nvPr/>
          </p:nvPicPr>
          <p:blipFill>
            <a:blip r:embed="rId9">
              <a:lum bright="-100000"/>
            </a:blip>
            <a:stretch>
              <a:fillRect/>
            </a:stretch>
          </p:blipFill>
          <p:spPr>
            <a:xfrm>
              <a:off x="8232547" y="1498447"/>
              <a:ext cx="291938" cy="563760"/>
            </a:xfrm>
            <a:prstGeom prst="rect">
              <a:avLst/>
            </a:prstGeom>
          </p:spPr>
        </p:pic>
      </p:grpSp>
      <p:sp>
        <p:nvSpPr>
          <p:cNvPr id="135" name="Прямоугольник 49">
            <a:extLst>
              <a:ext uri="{FF2B5EF4-FFF2-40B4-BE49-F238E27FC236}">
                <a16:creationId xmlns:a16="http://schemas.microsoft.com/office/drawing/2014/main" id="{8A90D928-B0C2-5E40-9EFC-9EF2ACAFC002}"/>
              </a:ext>
            </a:extLst>
          </p:cNvPr>
          <p:cNvSpPr/>
          <p:nvPr/>
        </p:nvSpPr>
        <p:spPr>
          <a:xfrm>
            <a:off x="843986" y="5045588"/>
            <a:ext cx="3488175" cy="215444"/>
          </a:xfrm>
          <a:prstGeom prst="rect">
            <a:avLst/>
          </a:prstGeom>
        </p:spPr>
        <p:txBody>
          <a:bodyPr wrap="square" lIns="0" tIns="0" rIns="0" bIns="0">
            <a:spAutoFit/>
          </a:bodyPr>
          <a:lstStyle/>
          <a:p>
            <a:pPr algn="r">
              <a:defRPr/>
            </a:pPr>
            <a:r>
              <a:rPr lang="en-US" sz="1400" dirty="0" err="1">
                <a:solidFill>
                  <a:prstClr val="black"/>
                </a:solidFill>
                <a:latin typeface="Kaspersky Sans" panose="020B0503050101040103" pitchFamily="34" charset="0"/>
              </a:rPr>
              <a:t>IoT</a:t>
            </a:r>
            <a:r>
              <a:rPr lang="en-US" sz="1400" dirty="0">
                <a:solidFill>
                  <a:prstClr val="black"/>
                </a:solidFill>
                <a:latin typeface="Kaspersky Sans" panose="020B0503050101040103" pitchFamily="34" charset="0"/>
              </a:rPr>
              <a:t> URL FEED</a:t>
            </a:r>
            <a:endParaRPr lang="ru-RU" sz="1400" dirty="0">
              <a:solidFill>
                <a:prstClr val="black"/>
              </a:solidFill>
              <a:latin typeface="Arial" panose="020B0604020202020204"/>
            </a:endParaRPr>
          </a:p>
        </p:txBody>
      </p:sp>
      <p:sp>
        <p:nvSpPr>
          <p:cNvPr id="136" name="Прямоугольник 49">
            <a:extLst>
              <a:ext uri="{FF2B5EF4-FFF2-40B4-BE49-F238E27FC236}">
                <a16:creationId xmlns:a16="http://schemas.microsoft.com/office/drawing/2014/main" id="{C0096FAA-DA38-D44F-821B-48738274EB28}"/>
              </a:ext>
            </a:extLst>
          </p:cNvPr>
          <p:cNvSpPr/>
          <p:nvPr/>
        </p:nvSpPr>
        <p:spPr>
          <a:xfrm>
            <a:off x="843986" y="5464990"/>
            <a:ext cx="3488175" cy="215444"/>
          </a:xfrm>
          <a:prstGeom prst="rect">
            <a:avLst/>
          </a:prstGeom>
        </p:spPr>
        <p:txBody>
          <a:bodyPr wrap="square" lIns="0" tIns="0" rIns="0" bIns="0">
            <a:spAutoFit/>
          </a:bodyPr>
          <a:lstStyle/>
          <a:p>
            <a:pPr algn="r">
              <a:defRPr/>
            </a:pPr>
            <a:r>
              <a:rPr lang="en-US" sz="1400" dirty="0">
                <a:solidFill>
                  <a:prstClr val="black"/>
                </a:solidFill>
                <a:latin typeface="Kaspersky Sans" panose="020B0503050101040103" pitchFamily="34" charset="0"/>
              </a:rPr>
              <a:t>WHITELISTING FEED</a:t>
            </a:r>
            <a:endParaRPr lang="ru-RU" sz="1400" dirty="0">
              <a:solidFill>
                <a:prstClr val="black"/>
              </a:solidFill>
              <a:latin typeface="Arial" panose="020B0604020202020204"/>
            </a:endParaRPr>
          </a:p>
        </p:txBody>
      </p:sp>
      <p:sp>
        <p:nvSpPr>
          <p:cNvPr id="137" name="TextBox 136">
            <a:extLst>
              <a:ext uri="{FF2B5EF4-FFF2-40B4-BE49-F238E27FC236}">
                <a16:creationId xmlns:a16="http://schemas.microsoft.com/office/drawing/2014/main" id="{E27A9635-C72A-E844-B8C6-26EB410E472F}"/>
              </a:ext>
            </a:extLst>
          </p:cNvPr>
          <p:cNvSpPr txBox="1"/>
          <p:nvPr/>
        </p:nvSpPr>
        <p:spPr>
          <a:xfrm>
            <a:off x="6417644" y="4424024"/>
            <a:ext cx="1189029" cy="646331"/>
          </a:xfrm>
          <a:prstGeom prst="rect">
            <a:avLst/>
          </a:prstGeom>
          <a:noFill/>
        </p:spPr>
        <p:txBody>
          <a:bodyPr wrap="square" lIns="0" tIns="0" rIns="0" bIns="0" rtlCol="0">
            <a:spAutoFit/>
          </a:bodyPr>
          <a:lstStyle/>
          <a:p>
            <a:pPr algn="ctr"/>
            <a:r>
              <a:rPr lang="en-US" sz="1400" dirty="0">
                <a:solidFill>
                  <a:prstClr val="black"/>
                </a:solidFill>
                <a:latin typeface="Kaspersky Sans" panose="020B0503050101040103" pitchFamily="34" charset="0"/>
              </a:rPr>
              <a:t>Kaspersky </a:t>
            </a:r>
            <a:br>
              <a:rPr lang="en-US" sz="1400" dirty="0">
                <a:solidFill>
                  <a:prstClr val="black"/>
                </a:solidFill>
                <a:latin typeface="Kaspersky Sans" panose="020B0503050101040103" pitchFamily="34" charset="0"/>
              </a:rPr>
            </a:br>
            <a:r>
              <a:rPr lang="en-US" sz="1400" dirty="0">
                <a:solidFill>
                  <a:prstClr val="black"/>
                </a:solidFill>
                <a:latin typeface="Kaspersky Sans" panose="020B0503050101040103" pitchFamily="34" charset="0"/>
              </a:rPr>
              <a:t>Threat Data Feeds</a:t>
            </a:r>
            <a:endParaRPr lang="ru-RU" sz="1400" dirty="0">
              <a:solidFill>
                <a:prstClr val="black"/>
              </a:solidFill>
              <a:latin typeface="Arial" panose="020B0604020202020204"/>
            </a:endParaRPr>
          </a:p>
        </p:txBody>
      </p:sp>
      <p:grpSp>
        <p:nvGrpSpPr>
          <p:cNvPr id="144" name="Группа 863">
            <a:extLst>
              <a:ext uri="{FF2B5EF4-FFF2-40B4-BE49-F238E27FC236}">
                <a16:creationId xmlns:a16="http://schemas.microsoft.com/office/drawing/2014/main" id="{075613AC-79C7-2A4D-B14F-3054F1F7B428}"/>
              </a:ext>
            </a:extLst>
          </p:cNvPr>
          <p:cNvGrpSpPr/>
          <p:nvPr/>
        </p:nvGrpSpPr>
        <p:grpSpPr>
          <a:xfrm>
            <a:off x="6634369" y="3526938"/>
            <a:ext cx="789503" cy="859103"/>
            <a:chOff x="660400" y="2693988"/>
            <a:chExt cx="687388" cy="793750"/>
          </a:xfrm>
        </p:grpSpPr>
        <p:sp>
          <p:nvSpPr>
            <p:cNvPr id="145" name="Freeform 110">
              <a:extLst>
                <a:ext uri="{FF2B5EF4-FFF2-40B4-BE49-F238E27FC236}">
                  <a16:creationId xmlns:a16="http://schemas.microsoft.com/office/drawing/2014/main" id="{014AD45C-742F-2B43-8339-F45C7ED69AE7}"/>
                </a:ext>
              </a:extLst>
            </p:cNvPr>
            <p:cNvSpPr>
              <a:spLocks noEditPoints="1"/>
            </p:cNvSpPr>
            <p:nvPr/>
          </p:nvSpPr>
          <p:spPr bwMode="auto">
            <a:xfrm>
              <a:off x="660400" y="2693988"/>
              <a:ext cx="687388" cy="793750"/>
            </a:xfrm>
            <a:custGeom>
              <a:avLst/>
              <a:gdLst>
                <a:gd name="T0" fmla="*/ 216 w 433"/>
                <a:gd name="T1" fmla="*/ 19 h 500"/>
                <a:gd name="T2" fmla="*/ 416 w 433"/>
                <a:gd name="T3" fmla="*/ 135 h 500"/>
                <a:gd name="T4" fmla="*/ 416 w 433"/>
                <a:gd name="T5" fmla="*/ 366 h 500"/>
                <a:gd name="T6" fmla="*/ 216 w 433"/>
                <a:gd name="T7" fmla="*/ 482 h 500"/>
                <a:gd name="T8" fmla="*/ 16 w 433"/>
                <a:gd name="T9" fmla="*/ 366 h 500"/>
                <a:gd name="T10" fmla="*/ 16 w 433"/>
                <a:gd name="T11" fmla="*/ 135 h 500"/>
                <a:gd name="T12" fmla="*/ 216 w 433"/>
                <a:gd name="T13" fmla="*/ 19 h 500"/>
                <a:gd name="T14" fmla="*/ 216 w 433"/>
                <a:gd name="T15" fmla="*/ 0 h 500"/>
                <a:gd name="T16" fmla="*/ 0 w 433"/>
                <a:gd name="T17" fmla="*/ 125 h 500"/>
                <a:gd name="T18" fmla="*/ 0 w 433"/>
                <a:gd name="T19" fmla="*/ 376 h 500"/>
                <a:gd name="T20" fmla="*/ 216 w 433"/>
                <a:gd name="T21" fmla="*/ 500 h 500"/>
                <a:gd name="T22" fmla="*/ 433 w 433"/>
                <a:gd name="T23" fmla="*/ 376 h 500"/>
                <a:gd name="T24" fmla="*/ 433 w 433"/>
                <a:gd name="T25" fmla="*/ 125 h 500"/>
                <a:gd name="T26" fmla="*/ 216 w 433"/>
                <a:gd name="T27" fmla="*/ 0 h 500"/>
                <a:gd name="T28" fmla="*/ 216 w 433"/>
                <a:gd name="T29" fmla="*/ 0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33" h="500">
                  <a:moveTo>
                    <a:pt x="216" y="19"/>
                  </a:moveTo>
                  <a:lnTo>
                    <a:pt x="416" y="135"/>
                  </a:lnTo>
                  <a:lnTo>
                    <a:pt x="416" y="366"/>
                  </a:lnTo>
                  <a:lnTo>
                    <a:pt x="216" y="482"/>
                  </a:lnTo>
                  <a:lnTo>
                    <a:pt x="16" y="366"/>
                  </a:lnTo>
                  <a:lnTo>
                    <a:pt x="16" y="135"/>
                  </a:lnTo>
                  <a:lnTo>
                    <a:pt x="216" y="19"/>
                  </a:lnTo>
                  <a:close/>
                  <a:moveTo>
                    <a:pt x="216" y="0"/>
                  </a:moveTo>
                  <a:lnTo>
                    <a:pt x="0" y="125"/>
                  </a:lnTo>
                  <a:lnTo>
                    <a:pt x="0" y="376"/>
                  </a:lnTo>
                  <a:lnTo>
                    <a:pt x="216" y="500"/>
                  </a:lnTo>
                  <a:lnTo>
                    <a:pt x="433" y="376"/>
                  </a:lnTo>
                  <a:lnTo>
                    <a:pt x="433" y="125"/>
                  </a:lnTo>
                  <a:lnTo>
                    <a:pt x="216" y="0"/>
                  </a:lnTo>
                  <a:lnTo>
                    <a:pt x="216" y="0"/>
                  </a:lnTo>
                  <a:close/>
                </a:path>
              </a:pathLst>
            </a:custGeom>
            <a:solidFill>
              <a:srgbClr val="2ED0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dirty="0">
                <a:solidFill>
                  <a:prstClr val="black"/>
                </a:solidFill>
                <a:latin typeface="Arial" panose="020B0604020202020204"/>
              </a:endParaRPr>
            </a:p>
          </p:txBody>
        </p:sp>
        <p:sp>
          <p:nvSpPr>
            <p:cNvPr id="146" name="Freeform 111">
              <a:extLst>
                <a:ext uri="{FF2B5EF4-FFF2-40B4-BE49-F238E27FC236}">
                  <a16:creationId xmlns:a16="http://schemas.microsoft.com/office/drawing/2014/main" id="{4D8900BC-9865-F141-8EBA-46D1B8E7E077}"/>
                </a:ext>
              </a:extLst>
            </p:cNvPr>
            <p:cNvSpPr>
              <a:spLocks noEditPoints="1"/>
            </p:cNvSpPr>
            <p:nvPr/>
          </p:nvSpPr>
          <p:spPr bwMode="auto">
            <a:xfrm>
              <a:off x="660400" y="2693988"/>
              <a:ext cx="687388" cy="793750"/>
            </a:xfrm>
            <a:custGeom>
              <a:avLst/>
              <a:gdLst>
                <a:gd name="T0" fmla="*/ 216 w 433"/>
                <a:gd name="T1" fmla="*/ 19 h 500"/>
                <a:gd name="T2" fmla="*/ 416 w 433"/>
                <a:gd name="T3" fmla="*/ 135 h 500"/>
                <a:gd name="T4" fmla="*/ 416 w 433"/>
                <a:gd name="T5" fmla="*/ 366 h 500"/>
                <a:gd name="T6" fmla="*/ 216 w 433"/>
                <a:gd name="T7" fmla="*/ 482 h 500"/>
                <a:gd name="T8" fmla="*/ 16 w 433"/>
                <a:gd name="T9" fmla="*/ 366 h 500"/>
                <a:gd name="T10" fmla="*/ 16 w 433"/>
                <a:gd name="T11" fmla="*/ 135 h 500"/>
                <a:gd name="T12" fmla="*/ 216 w 433"/>
                <a:gd name="T13" fmla="*/ 19 h 500"/>
                <a:gd name="T14" fmla="*/ 216 w 433"/>
                <a:gd name="T15" fmla="*/ 0 h 500"/>
                <a:gd name="T16" fmla="*/ 0 w 433"/>
                <a:gd name="T17" fmla="*/ 125 h 500"/>
                <a:gd name="T18" fmla="*/ 0 w 433"/>
                <a:gd name="T19" fmla="*/ 376 h 500"/>
                <a:gd name="T20" fmla="*/ 216 w 433"/>
                <a:gd name="T21" fmla="*/ 500 h 500"/>
                <a:gd name="T22" fmla="*/ 433 w 433"/>
                <a:gd name="T23" fmla="*/ 376 h 500"/>
                <a:gd name="T24" fmla="*/ 433 w 433"/>
                <a:gd name="T25" fmla="*/ 125 h 500"/>
                <a:gd name="T26" fmla="*/ 216 w 433"/>
                <a:gd name="T27" fmla="*/ 0 h 500"/>
                <a:gd name="T28" fmla="*/ 216 w 433"/>
                <a:gd name="T29" fmla="*/ 0 h 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33" h="500">
                  <a:moveTo>
                    <a:pt x="216" y="19"/>
                  </a:moveTo>
                  <a:lnTo>
                    <a:pt x="416" y="135"/>
                  </a:lnTo>
                  <a:lnTo>
                    <a:pt x="416" y="366"/>
                  </a:lnTo>
                  <a:lnTo>
                    <a:pt x="216" y="482"/>
                  </a:lnTo>
                  <a:lnTo>
                    <a:pt x="16" y="366"/>
                  </a:lnTo>
                  <a:lnTo>
                    <a:pt x="16" y="135"/>
                  </a:lnTo>
                  <a:lnTo>
                    <a:pt x="216" y="19"/>
                  </a:lnTo>
                  <a:moveTo>
                    <a:pt x="216" y="0"/>
                  </a:moveTo>
                  <a:lnTo>
                    <a:pt x="0" y="125"/>
                  </a:lnTo>
                  <a:lnTo>
                    <a:pt x="0" y="376"/>
                  </a:lnTo>
                  <a:lnTo>
                    <a:pt x="216" y="500"/>
                  </a:lnTo>
                  <a:lnTo>
                    <a:pt x="433" y="376"/>
                  </a:lnTo>
                  <a:lnTo>
                    <a:pt x="433" y="125"/>
                  </a:lnTo>
                  <a:lnTo>
                    <a:pt x="216" y="0"/>
                  </a:lnTo>
                  <a:lnTo>
                    <a:pt x="21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dirty="0">
                <a:solidFill>
                  <a:prstClr val="black"/>
                </a:solidFill>
                <a:latin typeface="Arial" panose="020B0604020202020204"/>
              </a:endParaRPr>
            </a:p>
          </p:txBody>
        </p:sp>
        <p:sp>
          <p:nvSpPr>
            <p:cNvPr id="147" name="Freeform 112">
              <a:extLst>
                <a:ext uri="{FF2B5EF4-FFF2-40B4-BE49-F238E27FC236}">
                  <a16:creationId xmlns:a16="http://schemas.microsoft.com/office/drawing/2014/main" id="{EC56114E-0DDA-5942-8DC6-C8CB4C90658B}"/>
                </a:ext>
              </a:extLst>
            </p:cNvPr>
            <p:cNvSpPr>
              <a:spLocks noEditPoints="1"/>
            </p:cNvSpPr>
            <p:nvPr/>
          </p:nvSpPr>
          <p:spPr bwMode="auto">
            <a:xfrm>
              <a:off x="879475" y="2967038"/>
              <a:ext cx="249238" cy="249237"/>
            </a:xfrm>
            <a:custGeom>
              <a:avLst/>
              <a:gdLst>
                <a:gd name="T0" fmla="*/ 65 w 131"/>
                <a:gd name="T1" fmla="*/ 0 h 132"/>
                <a:gd name="T2" fmla="*/ 0 w 131"/>
                <a:gd name="T3" fmla="*/ 66 h 132"/>
                <a:gd name="T4" fmla="*/ 65 w 131"/>
                <a:gd name="T5" fmla="*/ 132 h 132"/>
                <a:gd name="T6" fmla="*/ 131 w 131"/>
                <a:gd name="T7" fmla="*/ 66 h 132"/>
                <a:gd name="T8" fmla="*/ 65 w 131"/>
                <a:gd name="T9" fmla="*/ 0 h 132"/>
                <a:gd name="T10" fmla="*/ 63 w 131"/>
                <a:gd name="T11" fmla="*/ 99 h 132"/>
                <a:gd name="T12" fmla="*/ 49 w 131"/>
                <a:gd name="T13" fmla="*/ 88 h 132"/>
                <a:gd name="T14" fmla="*/ 41 w 131"/>
                <a:gd name="T15" fmla="*/ 96 h 132"/>
                <a:gd name="T16" fmla="*/ 37 w 131"/>
                <a:gd name="T17" fmla="*/ 96 h 132"/>
                <a:gd name="T18" fmla="*/ 38 w 131"/>
                <a:gd name="T19" fmla="*/ 93 h 132"/>
                <a:gd name="T20" fmla="*/ 47 w 131"/>
                <a:gd name="T21" fmla="*/ 84 h 132"/>
                <a:gd name="T22" fmla="*/ 44 w 131"/>
                <a:gd name="T23" fmla="*/ 74 h 132"/>
                <a:gd name="T24" fmla="*/ 32 w 131"/>
                <a:gd name="T25" fmla="*/ 74 h 132"/>
                <a:gd name="T26" fmla="*/ 29 w 131"/>
                <a:gd name="T27" fmla="*/ 72 h 132"/>
                <a:gd name="T28" fmla="*/ 32 w 131"/>
                <a:gd name="T29" fmla="*/ 70 h 132"/>
                <a:gd name="T30" fmla="*/ 44 w 131"/>
                <a:gd name="T31" fmla="*/ 70 h 132"/>
                <a:gd name="T32" fmla="*/ 44 w 131"/>
                <a:gd name="T33" fmla="*/ 67 h 132"/>
                <a:gd name="T34" fmla="*/ 44 w 131"/>
                <a:gd name="T35" fmla="*/ 58 h 132"/>
                <a:gd name="T36" fmla="*/ 34 w 131"/>
                <a:gd name="T37" fmla="*/ 50 h 132"/>
                <a:gd name="T38" fmla="*/ 34 w 131"/>
                <a:gd name="T39" fmla="*/ 47 h 132"/>
                <a:gd name="T40" fmla="*/ 37 w 131"/>
                <a:gd name="T41" fmla="*/ 46 h 132"/>
                <a:gd name="T42" fmla="*/ 49 w 131"/>
                <a:gd name="T43" fmla="*/ 56 h 132"/>
                <a:gd name="T44" fmla="*/ 63 w 131"/>
                <a:gd name="T45" fmla="*/ 60 h 132"/>
                <a:gd name="T46" fmla="*/ 63 w 131"/>
                <a:gd name="T47" fmla="*/ 99 h 132"/>
                <a:gd name="T48" fmla="*/ 65 w 131"/>
                <a:gd name="T49" fmla="*/ 56 h 132"/>
                <a:gd name="T50" fmla="*/ 47 w 131"/>
                <a:gd name="T51" fmla="*/ 48 h 132"/>
                <a:gd name="T52" fmla="*/ 51 w 131"/>
                <a:gd name="T53" fmla="*/ 43 h 132"/>
                <a:gd name="T54" fmla="*/ 47 w 131"/>
                <a:gd name="T55" fmla="*/ 35 h 132"/>
                <a:gd name="T56" fmla="*/ 56 w 131"/>
                <a:gd name="T57" fmla="*/ 26 h 132"/>
                <a:gd name="T58" fmla="*/ 54 w 131"/>
                <a:gd name="T59" fmla="*/ 31 h 132"/>
                <a:gd name="T60" fmla="*/ 57 w 131"/>
                <a:gd name="T61" fmla="*/ 36 h 132"/>
                <a:gd name="T62" fmla="*/ 65 w 131"/>
                <a:gd name="T63" fmla="*/ 34 h 132"/>
                <a:gd name="T64" fmla="*/ 74 w 131"/>
                <a:gd name="T65" fmla="*/ 36 h 132"/>
                <a:gd name="T66" fmla="*/ 77 w 131"/>
                <a:gd name="T67" fmla="*/ 31 h 132"/>
                <a:gd name="T68" fmla="*/ 75 w 131"/>
                <a:gd name="T69" fmla="*/ 26 h 132"/>
                <a:gd name="T70" fmla="*/ 84 w 131"/>
                <a:gd name="T71" fmla="*/ 35 h 132"/>
                <a:gd name="T72" fmla="*/ 80 w 131"/>
                <a:gd name="T73" fmla="*/ 43 h 132"/>
                <a:gd name="T74" fmla="*/ 83 w 131"/>
                <a:gd name="T75" fmla="*/ 48 h 132"/>
                <a:gd name="T76" fmla="*/ 65 w 131"/>
                <a:gd name="T77" fmla="*/ 56 h 132"/>
                <a:gd name="T78" fmla="*/ 99 w 131"/>
                <a:gd name="T79" fmla="*/ 74 h 132"/>
                <a:gd name="T80" fmla="*/ 86 w 131"/>
                <a:gd name="T81" fmla="*/ 74 h 132"/>
                <a:gd name="T82" fmla="*/ 84 w 131"/>
                <a:gd name="T83" fmla="*/ 84 h 132"/>
                <a:gd name="T84" fmla="*/ 93 w 131"/>
                <a:gd name="T85" fmla="*/ 93 h 132"/>
                <a:gd name="T86" fmla="*/ 93 w 131"/>
                <a:gd name="T87" fmla="*/ 96 h 132"/>
                <a:gd name="T88" fmla="*/ 90 w 131"/>
                <a:gd name="T89" fmla="*/ 96 h 132"/>
                <a:gd name="T90" fmla="*/ 81 w 131"/>
                <a:gd name="T91" fmla="*/ 88 h 132"/>
                <a:gd name="T92" fmla="*/ 68 w 131"/>
                <a:gd name="T93" fmla="*/ 99 h 132"/>
                <a:gd name="T94" fmla="*/ 68 w 131"/>
                <a:gd name="T95" fmla="*/ 63 h 132"/>
                <a:gd name="T96" fmla="*/ 68 w 131"/>
                <a:gd name="T97" fmla="*/ 60 h 132"/>
                <a:gd name="T98" fmla="*/ 82 w 131"/>
                <a:gd name="T99" fmla="*/ 55 h 132"/>
                <a:gd name="T100" fmla="*/ 93 w 131"/>
                <a:gd name="T101" fmla="*/ 46 h 132"/>
                <a:gd name="T102" fmla="*/ 97 w 131"/>
                <a:gd name="T103" fmla="*/ 47 h 132"/>
                <a:gd name="T104" fmla="*/ 96 w 131"/>
                <a:gd name="T105" fmla="*/ 50 h 132"/>
                <a:gd name="T106" fmla="*/ 86 w 131"/>
                <a:gd name="T107" fmla="*/ 58 h 132"/>
                <a:gd name="T108" fmla="*/ 87 w 131"/>
                <a:gd name="T109" fmla="*/ 67 h 132"/>
                <a:gd name="T110" fmla="*/ 87 w 131"/>
                <a:gd name="T111" fmla="*/ 70 h 132"/>
                <a:gd name="T112" fmla="*/ 99 w 131"/>
                <a:gd name="T113" fmla="*/ 70 h 132"/>
                <a:gd name="T114" fmla="*/ 101 w 131"/>
                <a:gd name="T115" fmla="*/ 72 h 132"/>
                <a:gd name="T116" fmla="*/ 99 w 131"/>
                <a:gd name="T117" fmla="*/ 74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31" h="132">
                  <a:moveTo>
                    <a:pt x="65" y="0"/>
                  </a:moveTo>
                  <a:cubicBezTo>
                    <a:pt x="29" y="0"/>
                    <a:pt x="0" y="29"/>
                    <a:pt x="0" y="66"/>
                  </a:cubicBezTo>
                  <a:cubicBezTo>
                    <a:pt x="0" y="102"/>
                    <a:pt x="29" y="132"/>
                    <a:pt x="65" y="132"/>
                  </a:cubicBezTo>
                  <a:cubicBezTo>
                    <a:pt x="102" y="132"/>
                    <a:pt x="131" y="102"/>
                    <a:pt x="131" y="66"/>
                  </a:cubicBezTo>
                  <a:cubicBezTo>
                    <a:pt x="131" y="29"/>
                    <a:pt x="102" y="0"/>
                    <a:pt x="65" y="0"/>
                  </a:cubicBezTo>
                  <a:close/>
                  <a:moveTo>
                    <a:pt x="63" y="99"/>
                  </a:moveTo>
                  <a:cubicBezTo>
                    <a:pt x="58" y="98"/>
                    <a:pt x="53" y="94"/>
                    <a:pt x="49" y="88"/>
                  </a:cubicBezTo>
                  <a:cubicBezTo>
                    <a:pt x="41" y="96"/>
                    <a:pt x="41" y="96"/>
                    <a:pt x="41" y="96"/>
                  </a:cubicBezTo>
                  <a:cubicBezTo>
                    <a:pt x="40" y="97"/>
                    <a:pt x="38" y="97"/>
                    <a:pt x="37" y="96"/>
                  </a:cubicBezTo>
                  <a:cubicBezTo>
                    <a:pt x="37" y="95"/>
                    <a:pt x="37" y="94"/>
                    <a:pt x="38" y="93"/>
                  </a:cubicBezTo>
                  <a:cubicBezTo>
                    <a:pt x="47" y="84"/>
                    <a:pt x="47" y="84"/>
                    <a:pt x="47" y="84"/>
                  </a:cubicBezTo>
                  <a:cubicBezTo>
                    <a:pt x="46" y="81"/>
                    <a:pt x="45" y="78"/>
                    <a:pt x="44" y="74"/>
                  </a:cubicBezTo>
                  <a:cubicBezTo>
                    <a:pt x="32" y="74"/>
                    <a:pt x="32" y="74"/>
                    <a:pt x="32" y="74"/>
                  </a:cubicBezTo>
                  <a:cubicBezTo>
                    <a:pt x="30" y="74"/>
                    <a:pt x="29" y="73"/>
                    <a:pt x="29" y="72"/>
                  </a:cubicBezTo>
                  <a:cubicBezTo>
                    <a:pt x="29" y="71"/>
                    <a:pt x="30" y="70"/>
                    <a:pt x="32" y="70"/>
                  </a:cubicBezTo>
                  <a:cubicBezTo>
                    <a:pt x="44" y="70"/>
                    <a:pt x="44" y="70"/>
                    <a:pt x="44" y="70"/>
                  </a:cubicBezTo>
                  <a:cubicBezTo>
                    <a:pt x="44" y="69"/>
                    <a:pt x="44" y="68"/>
                    <a:pt x="44" y="67"/>
                  </a:cubicBezTo>
                  <a:cubicBezTo>
                    <a:pt x="44" y="64"/>
                    <a:pt x="44" y="61"/>
                    <a:pt x="44" y="58"/>
                  </a:cubicBezTo>
                  <a:cubicBezTo>
                    <a:pt x="34" y="50"/>
                    <a:pt x="34" y="50"/>
                    <a:pt x="34" y="50"/>
                  </a:cubicBezTo>
                  <a:cubicBezTo>
                    <a:pt x="34" y="49"/>
                    <a:pt x="33" y="48"/>
                    <a:pt x="34" y="47"/>
                  </a:cubicBezTo>
                  <a:cubicBezTo>
                    <a:pt x="35" y="46"/>
                    <a:pt x="36" y="46"/>
                    <a:pt x="37" y="46"/>
                  </a:cubicBezTo>
                  <a:cubicBezTo>
                    <a:pt x="49" y="56"/>
                    <a:pt x="49" y="56"/>
                    <a:pt x="49" y="56"/>
                  </a:cubicBezTo>
                  <a:cubicBezTo>
                    <a:pt x="52" y="58"/>
                    <a:pt x="57" y="60"/>
                    <a:pt x="63" y="60"/>
                  </a:cubicBezTo>
                  <a:lnTo>
                    <a:pt x="63" y="99"/>
                  </a:lnTo>
                  <a:close/>
                  <a:moveTo>
                    <a:pt x="65" y="56"/>
                  </a:moveTo>
                  <a:cubicBezTo>
                    <a:pt x="57" y="56"/>
                    <a:pt x="50" y="52"/>
                    <a:pt x="47" y="48"/>
                  </a:cubicBezTo>
                  <a:cubicBezTo>
                    <a:pt x="48" y="46"/>
                    <a:pt x="49" y="44"/>
                    <a:pt x="51" y="43"/>
                  </a:cubicBezTo>
                  <a:cubicBezTo>
                    <a:pt x="48" y="41"/>
                    <a:pt x="47" y="38"/>
                    <a:pt x="47" y="35"/>
                  </a:cubicBezTo>
                  <a:cubicBezTo>
                    <a:pt x="47" y="31"/>
                    <a:pt x="51" y="27"/>
                    <a:pt x="56" y="26"/>
                  </a:cubicBezTo>
                  <a:cubicBezTo>
                    <a:pt x="55" y="27"/>
                    <a:pt x="54" y="29"/>
                    <a:pt x="54" y="31"/>
                  </a:cubicBezTo>
                  <a:cubicBezTo>
                    <a:pt x="54" y="33"/>
                    <a:pt x="55" y="35"/>
                    <a:pt x="57" y="36"/>
                  </a:cubicBezTo>
                  <a:cubicBezTo>
                    <a:pt x="59" y="35"/>
                    <a:pt x="62" y="34"/>
                    <a:pt x="65" y="34"/>
                  </a:cubicBezTo>
                  <a:cubicBezTo>
                    <a:pt x="68" y="34"/>
                    <a:pt x="71" y="35"/>
                    <a:pt x="74" y="36"/>
                  </a:cubicBezTo>
                  <a:cubicBezTo>
                    <a:pt x="76" y="35"/>
                    <a:pt x="77" y="33"/>
                    <a:pt x="77" y="31"/>
                  </a:cubicBezTo>
                  <a:cubicBezTo>
                    <a:pt x="77" y="29"/>
                    <a:pt x="76" y="27"/>
                    <a:pt x="75" y="26"/>
                  </a:cubicBezTo>
                  <a:cubicBezTo>
                    <a:pt x="80" y="26"/>
                    <a:pt x="84" y="30"/>
                    <a:pt x="84" y="35"/>
                  </a:cubicBezTo>
                  <a:cubicBezTo>
                    <a:pt x="84" y="38"/>
                    <a:pt x="82" y="41"/>
                    <a:pt x="80" y="43"/>
                  </a:cubicBezTo>
                  <a:cubicBezTo>
                    <a:pt x="81" y="44"/>
                    <a:pt x="82" y="46"/>
                    <a:pt x="83" y="48"/>
                  </a:cubicBezTo>
                  <a:cubicBezTo>
                    <a:pt x="80" y="52"/>
                    <a:pt x="73" y="56"/>
                    <a:pt x="65" y="56"/>
                  </a:cubicBezTo>
                  <a:close/>
                  <a:moveTo>
                    <a:pt x="99" y="74"/>
                  </a:moveTo>
                  <a:cubicBezTo>
                    <a:pt x="86" y="74"/>
                    <a:pt x="86" y="74"/>
                    <a:pt x="86" y="74"/>
                  </a:cubicBezTo>
                  <a:cubicBezTo>
                    <a:pt x="86" y="78"/>
                    <a:pt x="85" y="81"/>
                    <a:pt x="84" y="84"/>
                  </a:cubicBezTo>
                  <a:cubicBezTo>
                    <a:pt x="93" y="93"/>
                    <a:pt x="93" y="93"/>
                    <a:pt x="93" y="93"/>
                  </a:cubicBezTo>
                  <a:cubicBezTo>
                    <a:pt x="94" y="94"/>
                    <a:pt x="94" y="95"/>
                    <a:pt x="93" y="96"/>
                  </a:cubicBezTo>
                  <a:cubicBezTo>
                    <a:pt x="92" y="97"/>
                    <a:pt x="91" y="97"/>
                    <a:pt x="90" y="96"/>
                  </a:cubicBezTo>
                  <a:cubicBezTo>
                    <a:pt x="81" y="88"/>
                    <a:pt x="81" y="88"/>
                    <a:pt x="81" y="88"/>
                  </a:cubicBezTo>
                  <a:cubicBezTo>
                    <a:pt x="78" y="94"/>
                    <a:pt x="73" y="98"/>
                    <a:pt x="68" y="99"/>
                  </a:cubicBezTo>
                  <a:cubicBezTo>
                    <a:pt x="68" y="63"/>
                    <a:pt x="68" y="63"/>
                    <a:pt x="68" y="63"/>
                  </a:cubicBezTo>
                  <a:cubicBezTo>
                    <a:pt x="68" y="60"/>
                    <a:pt x="68" y="60"/>
                    <a:pt x="68" y="60"/>
                  </a:cubicBezTo>
                  <a:cubicBezTo>
                    <a:pt x="73" y="60"/>
                    <a:pt x="79" y="58"/>
                    <a:pt x="82" y="55"/>
                  </a:cubicBezTo>
                  <a:cubicBezTo>
                    <a:pt x="93" y="46"/>
                    <a:pt x="93" y="46"/>
                    <a:pt x="93" y="46"/>
                  </a:cubicBezTo>
                  <a:cubicBezTo>
                    <a:pt x="94" y="46"/>
                    <a:pt x="96" y="46"/>
                    <a:pt x="97" y="47"/>
                  </a:cubicBezTo>
                  <a:cubicBezTo>
                    <a:pt x="97" y="48"/>
                    <a:pt x="97" y="49"/>
                    <a:pt x="96" y="50"/>
                  </a:cubicBezTo>
                  <a:cubicBezTo>
                    <a:pt x="86" y="58"/>
                    <a:pt x="86" y="58"/>
                    <a:pt x="86" y="58"/>
                  </a:cubicBezTo>
                  <a:cubicBezTo>
                    <a:pt x="87" y="61"/>
                    <a:pt x="87" y="64"/>
                    <a:pt x="87" y="67"/>
                  </a:cubicBezTo>
                  <a:cubicBezTo>
                    <a:pt x="87" y="68"/>
                    <a:pt x="87" y="69"/>
                    <a:pt x="87" y="70"/>
                  </a:cubicBezTo>
                  <a:cubicBezTo>
                    <a:pt x="99" y="70"/>
                    <a:pt x="99" y="70"/>
                    <a:pt x="99" y="70"/>
                  </a:cubicBezTo>
                  <a:cubicBezTo>
                    <a:pt x="100" y="70"/>
                    <a:pt x="101" y="71"/>
                    <a:pt x="101" y="72"/>
                  </a:cubicBezTo>
                  <a:cubicBezTo>
                    <a:pt x="101" y="73"/>
                    <a:pt x="100" y="74"/>
                    <a:pt x="99" y="74"/>
                  </a:cubicBez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dirty="0">
                <a:solidFill>
                  <a:prstClr val="black"/>
                </a:solidFill>
                <a:latin typeface="Arial" panose="020B0604020202020204"/>
              </a:endParaRPr>
            </a:p>
          </p:txBody>
        </p:sp>
        <p:sp>
          <p:nvSpPr>
            <p:cNvPr id="148" name="Freeform 113">
              <a:extLst>
                <a:ext uri="{FF2B5EF4-FFF2-40B4-BE49-F238E27FC236}">
                  <a16:creationId xmlns:a16="http://schemas.microsoft.com/office/drawing/2014/main" id="{42DD18BD-23A0-814A-956D-E1FBBA5CDC7A}"/>
                </a:ext>
              </a:extLst>
            </p:cNvPr>
            <p:cNvSpPr>
              <a:spLocks/>
            </p:cNvSpPr>
            <p:nvPr/>
          </p:nvSpPr>
          <p:spPr bwMode="auto">
            <a:xfrm>
              <a:off x="752475" y="2940050"/>
              <a:ext cx="76200" cy="301625"/>
            </a:xfrm>
            <a:custGeom>
              <a:avLst/>
              <a:gdLst>
                <a:gd name="T0" fmla="*/ 29 w 40"/>
                <a:gd name="T1" fmla="*/ 159 h 159"/>
                <a:gd name="T2" fmla="*/ 0 w 40"/>
                <a:gd name="T3" fmla="*/ 80 h 159"/>
                <a:gd name="T4" fmla="*/ 0 w 40"/>
                <a:gd name="T5" fmla="*/ 79 h 159"/>
                <a:gd name="T6" fmla="*/ 29 w 40"/>
                <a:gd name="T7" fmla="*/ 0 h 159"/>
                <a:gd name="T8" fmla="*/ 40 w 40"/>
                <a:gd name="T9" fmla="*/ 9 h 159"/>
                <a:gd name="T10" fmla="*/ 13 w 40"/>
                <a:gd name="T11" fmla="*/ 79 h 159"/>
                <a:gd name="T12" fmla="*/ 13 w 40"/>
                <a:gd name="T13" fmla="*/ 80 h 159"/>
                <a:gd name="T14" fmla="*/ 40 w 40"/>
                <a:gd name="T15" fmla="*/ 150 h 159"/>
                <a:gd name="T16" fmla="*/ 29 w 40"/>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159">
                  <a:moveTo>
                    <a:pt x="29" y="159"/>
                  </a:moveTo>
                  <a:cubicBezTo>
                    <a:pt x="10" y="137"/>
                    <a:pt x="0" y="109"/>
                    <a:pt x="0" y="80"/>
                  </a:cubicBezTo>
                  <a:cubicBezTo>
                    <a:pt x="0" y="79"/>
                    <a:pt x="0" y="79"/>
                    <a:pt x="0" y="79"/>
                  </a:cubicBezTo>
                  <a:cubicBezTo>
                    <a:pt x="0" y="50"/>
                    <a:pt x="10" y="22"/>
                    <a:pt x="29" y="0"/>
                  </a:cubicBezTo>
                  <a:cubicBezTo>
                    <a:pt x="40" y="9"/>
                    <a:pt x="40" y="9"/>
                    <a:pt x="40" y="9"/>
                  </a:cubicBezTo>
                  <a:cubicBezTo>
                    <a:pt x="23" y="29"/>
                    <a:pt x="13" y="54"/>
                    <a:pt x="13" y="79"/>
                  </a:cubicBezTo>
                  <a:cubicBezTo>
                    <a:pt x="13" y="80"/>
                    <a:pt x="13" y="80"/>
                    <a:pt x="13" y="80"/>
                  </a:cubicBezTo>
                  <a:cubicBezTo>
                    <a:pt x="13" y="106"/>
                    <a:pt x="23" y="131"/>
                    <a:pt x="40" y="150"/>
                  </a:cubicBezTo>
                  <a:lnTo>
                    <a:pt x="29" y="159"/>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dirty="0">
                <a:solidFill>
                  <a:prstClr val="black"/>
                </a:solidFill>
                <a:latin typeface="Arial" panose="020B0604020202020204"/>
              </a:endParaRPr>
            </a:p>
          </p:txBody>
        </p:sp>
        <p:sp>
          <p:nvSpPr>
            <p:cNvPr id="149" name="Freeform 114">
              <a:extLst>
                <a:ext uri="{FF2B5EF4-FFF2-40B4-BE49-F238E27FC236}">
                  <a16:creationId xmlns:a16="http://schemas.microsoft.com/office/drawing/2014/main" id="{2D966134-32EC-A84B-A219-C7E7592FC2FB}"/>
                </a:ext>
              </a:extLst>
            </p:cNvPr>
            <p:cNvSpPr>
              <a:spLocks/>
            </p:cNvSpPr>
            <p:nvPr/>
          </p:nvSpPr>
          <p:spPr bwMode="auto">
            <a:xfrm>
              <a:off x="814388" y="3003550"/>
              <a:ext cx="44450" cy="177800"/>
            </a:xfrm>
            <a:custGeom>
              <a:avLst/>
              <a:gdLst>
                <a:gd name="T0" fmla="*/ 16 w 24"/>
                <a:gd name="T1" fmla="*/ 94 h 94"/>
                <a:gd name="T2" fmla="*/ 0 w 24"/>
                <a:gd name="T3" fmla="*/ 47 h 94"/>
                <a:gd name="T4" fmla="*/ 0 w 24"/>
                <a:gd name="T5" fmla="*/ 46 h 94"/>
                <a:gd name="T6" fmla="*/ 16 w 24"/>
                <a:gd name="T7" fmla="*/ 0 h 94"/>
                <a:gd name="T8" fmla="*/ 24 w 24"/>
                <a:gd name="T9" fmla="*/ 6 h 94"/>
                <a:gd name="T10" fmla="*/ 10 w 24"/>
                <a:gd name="T11" fmla="*/ 46 h 94"/>
                <a:gd name="T12" fmla="*/ 24 w 24"/>
                <a:gd name="T13" fmla="*/ 87 h 94"/>
                <a:gd name="T14" fmla="*/ 16 w 24"/>
                <a:gd name="T15" fmla="*/ 94 h 9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94">
                  <a:moveTo>
                    <a:pt x="16" y="94"/>
                  </a:moveTo>
                  <a:cubicBezTo>
                    <a:pt x="6" y="81"/>
                    <a:pt x="0" y="64"/>
                    <a:pt x="0" y="47"/>
                  </a:cubicBezTo>
                  <a:cubicBezTo>
                    <a:pt x="0" y="46"/>
                    <a:pt x="0" y="46"/>
                    <a:pt x="0" y="46"/>
                  </a:cubicBezTo>
                  <a:cubicBezTo>
                    <a:pt x="0" y="29"/>
                    <a:pt x="6" y="13"/>
                    <a:pt x="16" y="0"/>
                  </a:cubicBezTo>
                  <a:cubicBezTo>
                    <a:pt x="24" y="6"/>
                    <a:pt x="24" y="6"/>
                    <a:pt x="24" y="6"/>
                  </a:cubicBezTo>
                  <a:cubicBezTo>
                    <a:pt x="15" y="17"/>
                    <a:pt x="10" y="32"/>
                    <a:pt x="10" y="46"/>
                  </a:cubicBezTo>
                  <a:cubicBezTo>
                    <a:pt x="10" y="62"/>
                    <a:pt x="15" y="76"/>
                    <a:pt x="24" y="87"/>
                  </a:cubicBezTo>
                  <a:lnTo>
                    <a:pt x="16" y="94"/>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dirty="0">
                <a:solidFill>
                  <a:prstClr val="black"/>
                </a:solidFill>
                <a:latin typeface="Arial" panose="020B0604020202020204"/>
              </a:endParaRPr>
            </a:p>
          </p:txBody>
        </p:sp>
        <p:sp>
          <p:nvSpPr>
            <p:cNvPr id="150" name="Freeform 115">
              <a:extLst>
                <a:ext uri="{FF2B5EF4-FFF2-40B4-BE49-F238E27FC236}">
                  <a16:creationId xmlns:a16="http://schemas.microsoft.com/office/drawing/2014/main" id="{D3A4C511-631F-5242-9F86-154ED8F8FBF6}"/>
                </a:ext>
              </a:extLst>
            </p:cNvPr>
            <p:cNvSpPr>
              <a:spLocks/>
            </p:cNvSpPr>
            <p:nvPr/>
          </p:nvSpPr>
          <p:spPr bwMode="auto">
            <a:xfrm>
              <a:off x="1149350" y="3003550"/>
              <a:ext cx="44450" cy="177800"/>
            </a:xfrm>
            <a:custGeom>
              <a:avLst/>
              <a:gdLst>
                <a:gd name="T0" fmla="*/ 8 w 24"/>
                <a:gd name="T1" fmla="*/ 94 h 94"/>
                <a:gd name="T2" fmla="*/ 0 w 24"/>
                <a:gd name="T3" fmla="*/ 87 h 94"/>
                <a:gd name="T4" fmla="*/ 13 w 24"/>
                <a:gd name="T5" fmla="*/ 46 h 94"/>
                <a:gd name="T6" fmla="*/ 13 w 24"/>
                <a:gd name="T7" fmla="*/ 46 h 94"/>
                <a:gd name="T8" fmla="*/ 0 w 24"/>
                <a:gd name="T9" fmla="*/ 6 h 94"/>
                <a:gd name="T10" fmla="*/ 8 w 24"/>
                <a:gd name="T11" fmla="*/ 0 h 94"/>
                <a:gd name="T12" fmla="*/ 24 w 24"/>
                <a:gd name="T13" fmla="*/ 46 h 94"/>
                <a:gd name="T14" fmla="*/ 24 w 24"/>
                <a:gd name="T15" fmla="*/ 47 h 94"/>
                <a:gd name="T16" fmla="*/ 8 w 24"/>
                <a:gd name="T17" fmla="*/ 94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94">
                  <a:moveTo>
                    <a:pt x="8" y="94"/>
                  </a:moveTo>
                  <a:cubicBezTo>
                    <a:pt x="0" y="87"/>
                    <a:pt x="0" y="87"/>
                    <a:pt x="0" y="87"/>
                  </a:cubicBezTo>
                  <a:cubicBezTo>
                    <a:pt x="9" y="76"/>
                    <a:pt x="13" y="61"/>
                    <a:pt x="13" y="46"/>
                  </a:cubicBezTo>
                  <a:cubicBezTo>
                    <a:pt x="13" y="46"/>
                    <a:pt x="13" y="46"/>
                    <a:pt x="13" y="46"/>
                  </a:cubicBezTo>
                  <a:cubicBezTo>
                    <a:pt x="13" y="31"/>
                    <a:pt x="9" y="17"/>
                    <a:pt x="0" y="6"/>
                  </a:cubicBezTo>
                  <a:cubicBezTo>
                    <a:pt x="8" y="0"/>
                    <a:pt x="8" y="0"/>
                    <a:pt x="8" y="0"/>
                  </a:cubicBezTo>
                  <a:cubicBezTo>
                    <a:pt x="18" y="13"/>
                    <a:pt x="23" y="29"/>
                    <a:pt x="24" y="46"/>
                  </a:cubicBezTo>
                  <a:cubicBezTo>
                    <a:pt x="24" y="47"/>
                    <a:pt x="24" y="47"/>
                    <a:pt x="24" y="47"/>
                  </a:cubicBezTo>
                  <a:cubicBezTo>
                    <a:pt x="24" y="64"/>
                    <a:pt x="18" y="80"/>
                    <a:pt x="8" y="94"/>
                  </a:cubicBez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dirty="0">
                <a:solidFill>
                  <a:prstClr val="black"/>
                </a:solidFill>
                <a:latin typeface="Arial" panose="020B0604020202020204"/>
              </a:endParaRPr>
            </a:p>
          </p:txBody>
        </p:sp>
        <p:sp>
          <p:nvSpPr>
            <p:cNvPr id="151" name="Freeform 116">
              <a:extLst>
                <a:ext uri="{FF2B5EF4-FFF2-40B4-BE49-F238E27FC236}">
                  <a16:creationId xmlns:a16="http://schemas.microsoft.com/office/drawing/2014/main" id="{AA42CC8E-B0E2-6D42-9CF7-17834102661F}"/>
                </a:ext>
              </a:extLst>
            </p:cNvPr>
            <p:cNvSpPr>
              <a:spLocks/>
            </p:cNvSpPr>
            <p:nvPr/>
          </p:nvSpPr>
          <p:spPr bwMode="auto">
            <a:xfrm>
              <a:off x="1179513" y="2941638"/>
              <a:ext cx="76200" cy="300037"/>
            </a:xfrm>
            <a:custGeom>
              <a:avLst/>
              <a:gdLst>
                <a:gd name="T0" fmla="*/ 10 w 40"/>
                <a:gd name="T1" fmla="*/ 158 h 158"/>
                <a:gd name="T2" fmla="*/ 0 w 40"/>
                <a:gd name="T3" fmla="*/ 149 h 158"/>
                <a:gd name="T4" fmla="*/ 26 w 40"/>
                <a:gd name="T5" fmla="*/ 79 h 158"/>
                <a:gd name="T6" fmla="*/ 26 w 40"/>
                <a:gd name="T7" fmla="*/ 78 h 158"/>
                <a:gd name="T8" fmla="*/ 0 w 40"/>
                <a:gd name="T9" fmla="*/ 8 h 158"/>
                <a:gd name="T10" fmla="*/ 10 w 40"/>
                <a:gd name="T11" fmla="*/ 0 h 158"/>
                <a:gd name="T12" fmla="*/ 40 w 40"/>
                <a:gd name="T13" fmla="*/ 78 h 158"/>
                <a:gd name="T14" fmla="*/ 40 w 40"/>
                <a:gd name="T15" fmla="*/ 79 h 158"/>
                <a:gd name="T16" fmla="*/ 10 w 40"/>
                <a:gd name="T17" fmla="*/ 158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158">
                  <a:moveTo>
                    <a:pt x="10" y="158"/>
                  </a:moveTo>
                  <a:cubicBezTo>
                    <a:pt x="0" y="149"/>
                    <a:pt x="0" y="149"/>
                    <a:pt x="0" y="149"/>
                  </a:cubicBezTo>
                  <a:cubicBezTo>
                    <a:pt x="17" y="130"/>
                    <a:pt x="26" y="105"/>
                    <a:pt x="26" y="79"/>
                  </a:cubicBezTo>
                  <a:cubicBezTo>
                    <a:pt x="26" y="78"/>
                    <a:pt x="26" y="78"/>
                    <a:pt x="26" y="78"/>
                  </a:cubicBezTo>
                  <a:cubicBezTo>
                    <a:pt x="26" y="53"/>
                    <a:pt x="17" y="28"/>
                    <a:pt x="0" y="8"/>
                  </a:cubicBezTo>
                  <a:cubicBezTo>
                    <a:pt x="10" y="0"/>
                    <a:pt x="10" y="0"/>
                    <a:pt x="10" y="0"/>
                  </a:cubicBezTo>
                  <a:cubicBezTo>
                    <a:pt x="29" y="21"/>
                    <a:pt x="40" y="49"/>
                    <a:pt x="40" y="78"/>
                  </a:cubicBezTo>
                  <a:cubicBezTo>
                    <a:pt x="40" y="79"/>
                    <a:pt x="40" y="79"/>
                    <a:pt x="40" y="79"/>
                  </a:cubicBezTo>
                  <a:cubicBezTo>
                    <a:pt x="40" y="108"/>
                    <a:pt x="29" y="136"/>
                    <a:pt x="10" y="158"/>
                  </a:cubicBez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ru-RU" dirty="0">
                <a:solidFill>
                  <a:prstClr val="black"/>
                </a:solidFill>
                <a:latin typeface="Arial" panose="020B0604020202020204"/>
              </a:endParaRPr>
            </a:p>
          </p:txBody>
        </p:sp>
      </p:grpSp>
      <p:sp>
        <p:nvSpPr>
          <p:cNvPr id="152" name="Прямоугольник 79">
            <a:extLst>
              <a:ext uri="{FF2B5EF4-FFF2-40B4-BE49-F238E27FC236}">
                <a16:creationId xmlns:a16="http://schemas.microsoft.com/office/drawing/2014/main" id="{786AADC3-F8FD-5F40-9679-1440BC3123D1}"/>
              </a:ext>
            </a:extLst>
          </p:cNvPr>
          <p:cNvSpPr/>
          <p:nvPr/>
        </p:nvSpPr>
        <p:spPr>
          <a:xfrm rot="16200000" flipV="1">
            <a:off x="4329209" y="2298082"/>
            <a:ext cx="2915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3" name="Прямоугольник 80">
            <a:extLst>
              <a:ext uri="{FF2B5EF4-FFF2-40B4-BE49-F238E27FC236}">
                <a16:creationId xmlns:a16="http://schemas.microsoft.com/office/drawing/2014/main" id="{4BCA33B1-ECD2-CE46-B4D6-BCB43D2A2306}"/>
              </a:ext>
            </a:extLst>
          </p:cNvPr>
          <p:cNvSpPr/>
          <p:nvPr/>
        </p:nvSpPr>
        <p:spPr>
          <a:xfrm rot="16200000" flipV="1">
            <a:off x="4329209" y="2704553"/>
            <a:ext cx="2915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4" name="Прямоугольник 81">
            <a:extLst>
              <a:ext uri="{FF2B5EF4-FFF2-40B4-BE49-F238E27FC236}">
                <a16:creationId xmlns:a16="http://schemas.microsoft.com/office/drawing/2014/main" id="{231D95E6-8C02-A141-98B4-BBDA2EE16F28}"/>
              </a:ext>
            </a:extLst>
          </p:cNvPr>
          <p:cNvSpPr/>
          <p:nvPr/>
        </p:nvSpPr>
        <p:spPr>
          <a:xfrm rot="16200000" flipV="1">
            <a:off x="4329209" y="3111024"/>
            <a:ext cx="2915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5" name="Прямоугольник 82">
            <a:extLst>
              <a:ext uri="{FF2B5EF4-FFF2-40B4-BE49-F238E27FC236}">
                <a16:creationId xmlns:a16="http://schemas.microsoft.com/office/drawing/2014/main" id="{F8D4370A-C01D-5F4F-908C-3CF8DACD12D5}"/>
              </a:ext>
            </a:extLst>
          </p:cNvPr>
          <p:cNvSpPr/>
          <p:nvPr/>
        </p:nvSpPr>
        <p:spPr>
          <a:xfrm rot="16200000" flipV="1">
            <a:off x="4329209" y="3517495"/>
            <a:ext cx="2915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6" name="Прямоугольник 83">
            <a:extLst>
              <a:ext uri="{FF2B5EF4-FFF2-40B4-BE49-F238E27FC236}">
                <a16:creationId xmlns:a16="http://schemas.microsoft.com/office/drawing/2014/main" id="{81D5E8FD-02A5-844A-83B7-ED616C937FBF}"/>
              </a:ext>
            </a:extLst>
          </p:cNvPr>
          <p:cNvSpPr/>
          <p:nvPr/>
        </p:nvSpPr>
        <p:spPr>
          <a:xfrm rot="16200000" flipV="1">
            <a:off x="4329209" y="3923966"/>
            <a:ext cx="2915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7" name="Прямоугольник 84">
            <a:extLst>
              <a:ext uri="{FF2B5EF4-FFF2-40B4-BE49-F238E27FC236}">
                <a16:creationId xmlns:a16="http://schemas.microsoft.com/office/drawing/2014/main" id="{6E9BE96E-5DBA-B546-B448-64776CC5B91F}"/>
              </a:ext>
            </a:extLst>
          </p:cNvPr>
          <p:cNvSpPr/>
          <p:nvPr/>
        </p:nvSpPr>
        <p:spPr>
          <a:xfrm rot="16200000" flipV="1">
            <a:off x="4329209" y="4330437"/>
            <a:ext cx="2915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8" name="Прямоугольник 85">
            <a:extLst>
              <a:ext uri="{FF2B5EF4-FFF2-40B4-BE49-F238E27FC236}">
                <a16:creationId xmlns:a16="http://schemas.microsoft.com/office/drawing/2014/main" id="{C9C79A8D-CF1B-754E-8F8E-665B0EBFEC78}"/>
              </a:ext>
            </a:extLst>
          </p:cNvPr>
          <p:cNvSpPr/>
          <p:nvPr/>
        </p:nvSpPr>
        <p:spPr>
          <a:xfrm rot="16200000" flipV="1">
            <a:off x="4329209" y="4736908"/>
            <a:ext cx="2915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9" name="Прямоугольник 86">
            <a:extLst>
              <a:ext uri="{FF2B5EF4-FFF2-40B4-BE49-F238E27FC236}">
                <a16:creationId xmlns:a16="http://schemas.microsoft.com/office/drawing/2014/main" id="{5A68F278-1D52-2746-8C1B-23834E745663}"/>
              </a:ext>
            </a:extLst>
          </p:cNvPr>
          <p:cNvSpPr/>
          <p:nvPr/>
        </p:nvSpPr>
        <p:spPr>
          <a:xfrm rot="16200000" flipV="1">
            <a:off x="4329209" y="5143379"/>
            <a:ext cx="2915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0" name="Прямоугольник 87">
            <a:extLst>
              <a:ext uri="{FF2B5EF4-FFF2-40B4-BE49-F238E27FC236}">
                <a16:creationId xmlns:a16="http://schemas.microsoft.com/office/drawing/2014/main" id="{021DF8D4-B706-884D-BF62-280725727CB7}"/>
              </a:ext>
            </a:extLst>
          </p:cNvPr>
          <p:cNvSpPr/>
          <p:nvPr/>
        </p:nvSpPr>
        <p:spPr>
          <a:xfrm rot="16200000" flipV="1">
            <a:off x="4329209" y="5549853"/>
            <a:ext cx="2915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cxnSp>
        <p:nvCxnSpPr>
          <p:cNvPr id="161" name="Соединительная линия уступом 6">
            <a:extLst>
              <a:ext uri="{FF2B5EF4-FFF2-40B4-BE49-F238E27FC236}">
                <a16:creationId xmlns:a16="http://schemas.microsoft.com/office/drawing/2014/main" id="{026C5214-C6DB-2748-B540-1BA22125DA20}"/>
              </a:ext>
            </a:extLst>
          </p:cNvPr>
          <p:cNvCxnSpPr>
            <a:cxnSpLocks/>
          </p:cNvCxnSpPr>
          <p:nvPr/>
        </p:nvCxnSpPr>
        <p:spPr>
          <a:xfrm>
            <a:off x="4475005" y="2318642"/>
            <a:ext cx="2159364" cy="1659950"/>
          </a:xfrm>
          <a:prstGeom prst="bentConnector3">
            <a:avLst>
              <a:gd name="adj1" fmla="val 50000"/>
            </a:avLst>
          </a:prstGeom>
          <a:ln w="19050" cap="sq">
            <a:gradFill>
              <a:gsLst>
                <a:gs pos="100000">
                  <a:schemeClr val="tx1"/>
                </a:gs>
                <a:gs pos="0">
                  <a:srgbClr val="2ED0AE"/>
                </a:gs>
              </a:gsLst>
              <a:lin ang="10800000" scaled="0"/>
            </a:gradFill>
            <a:prstDash val="solid"/>
            <a:miter lim="800000"/>
            <a:headEnd type="none"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162" name="Соединительная линия уступом 6">
            <a:extLst>
              <a:ext uri="{FF2B5EF4-FFF2-40B4-BE49-F238E27FC236}">
                <a16:creationId xmlns:a16="http://schemas.microsoft.com/office/drawing/2014/main" id="{B9FB28BD-1A19-F04F-B291-84B3F2B820A4}"/>
              </a:ext>
            </a:extLst>
          </p:cNvPr>
          <p:cNvCxnSpPr>
            <a:cxnSpLocks/>
          </p:cNvCxnSpPr>
          <p:nvPr/>
        </p:nvCxnSpPr>
        <p:spPr>
          <a:xfrm flipV="1">
            <a:off x="4497865" y="3978592"/>
            <a:ext cx="2133063" cy="1594120"/>
          </a:xfrm>
          <a:prstGeom prst="bentConnector3">
            <a:avLst>
              <a:gd name="adj1" fmla="val 49702"/>
            </a:avLst>
          </a:prstGeom>
          <a:ln w="19050" cap="sq">
            <a:gradFill>
              <a:gsLst>
                <a:gs pos="100000">
                  <a:schemeClr val="tx1"/>
                </a:gs>
                <a:gs pos="0">
                  <a:srgbClr val="2ED0AE"/>
                </a:gs>
              </a:gsLst>
              <a:lin ang="10800000" scaled="0"/>
            </a:gradFill>
            <a:prstDash val="solid"/>
            <a:miter lim="800000"/>
            <a:headEnd type="none"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163" name="Connettore 1 218">
            <a:extLst>
              <a:ext uri="{FF2B5EF4-FFF2-40B4-BE49-F238E27FC236}">
                <a16:creationId xmlns:a16="http://schemas.microsoft.com/office/drawing/2014/main" id="{5B88D68A-0A11-704F-AD22-EB69679C8C21}"/>
              </a:ext>
            </a:extLst>
          </p:cNvPr>
          <p:cNvCxnSpPr>
            <a:cxnSpLocks/>
          </p:cNvCxnSpPr>
          <p:nvPr/>
        </p:nvCxnSpPr>
        <p:spPr>
          <a:xfrm>
            <a:off x="4489571" y="2709944"/>
            <a:ext cx="1065116" cy="0"/>
          </a:xfrm>
          <a:prstGeom prst="line">
            <a:avLst/>
          </a:prstGeom>
          <a:noFill/>
          <a:ln w="19050" cap="flat" cmpd="sng" algn="ctr">
            <a:gradFill>
              <a:gsLst>
                <a:gs pos="0">
                  <a:srgbClr val="2ED0AE"/>
                </a:gs>
                <a:gs pos="100000">
                  <a:schemeClr val="tx1"/>
                </a:gs>
              </a:gsLst>
              <a:lin ang="10800000" scaled="0"/>
            </a:gradFill>
            <a:prstDash val="solid"/>
            <a:miter lim="800000"/>
          </a:ln>
          <a:effectLst/>
        </p:spPr>
      </p:cxnSp>
      <p:cxnSp>
        <p:nvCxnSpPr>
          <p:cNvPr id="164" name="Connettore 1 218">
            <a:extLst>
              <a:ext uri="{FF2B5EF4-FFF2-40B4-BE49-F238E27FC236}">
                <a16:creationId xmlns:a16="http://schemas.microsoft.com/office/drawing/2014/main" id="{8E6E0C09-E932-FF45-BC3A-5128D7BBDA70}"/>
              </a:ext>
            </a:extLst>
          </p:cNvPr>
          <p:cNvCxnSpPr>
            <a:cxnSpLocks/>
          </p:cNvCxnSpPr>
          <p:nvPr/>
        </p:nvCxnSpPr>
        <p:spPr>
          <a:xfrm>
            <a:off x="4489571" y="3136206"/>
            <a:ext cx="1065116" cy="0"/>
          </a:xfrm>
          <a:prstGeom prst="line">
            <a:avLst/>
          </a:prstGeom>
          <a:noFill/>
          <a:ln w="19050" cap="flat" cmpd="sng" algn="ctr">
            <a:gradFill>
              <a:gsLst>
                <a:gs pos="0">
                  <a:srgbClr val="2ED0AE"/>
                </a:gs>
                <a:gs pos="100000">
                  <a:schemeClr val="tx1"/>
                </a:gs>
              </a:gsLst>
              <a:lin ang="10800000" scaled="0"/>
            </a:gradFill>
            <a:prstDash val="solid"/>
            <a:miter lim="800000"/>
          </a:ln>
          <a:effectLst/>
        </p:spPr>
      </p:cxnSp>
      <p:cxnSp>
        <p:nvCxnSpPr>
          <p:cNvPr id="165" name="Connettore 1 218">
            <a:extLst>
              <a:ext uri="{FF2B5EF4-FFF2-40B4-BE49-F238E27FC236}">
                <a16:creationId xmlns:a16="http://schemas.microsoft.com/office/drawing/2014/main" id="{DCE7336E-90CB-7A47-AB4E-1EB51E882712}"/>
              </a:ext>
            </a:extLst>
          </p:cNvPr>
          <p:cNvCxnSpPr>
            <a:cxnSpLocks/>
          </p:cNvCxnSpPr>
          <p:nvPr/>
        </p:nvCxnSpPr>
        <p:spPr>
          <a:xfrm>
            <a:off x="4489571" y="3548717"/>
            <a:ext cx="1065116" cy="0"/>
          </a:xfrm>
          <a:prstGeom prst="line">
            <a:avLst/>
          </a:prstGeom>
          <a:noFill/>
          <a:ln w="19050" cap="flat" cmpd="sng" algn="ctr">
            <a:gradFill>
              <a:gsLst>
                <a:gs pos="0">
                  <a:srgbClr val="2ED0AE"/>
                </a:gs>
                <a:gs pos="100000">
                  <a:schemeClr val="tx1"/>
                </a:gs>
              </a:gsLst>
              <a:lin ang="10800000" scaled="0"/>
            </a:gradFill>
            <a:prstDash val="solid"/>
            <a:miter lim="800000"/>
          </a:ln>
          <a:effectLst/>
        </p:spPr>
      </p:cxnSp>
      <p:cxnSp>
        <p:nvCxnSpPr>
          <p:cNvPr id="166" name="Connettore 1 218">
            <a:extLst>
              <a:ext uri="{FF2B5EF4-FFF2-40B4-BE49-F238E27FC236}">
                <a16:creationId xmlns:a16="http://schemas.microsoft.com/office/drawing/2014/main" id="{F5D69B84-ACBB-344F-991C-D9BCEEAC970E}"/>
              </a:ext>
            </a:extLst>
          </p:cNvPr>
          <p:cNvCxnSpPr>
            <a:cxnSpLocks/>
          </p:cNvCxnSpPr>
          <p:nvPr/>
        </p:nvCxnSpPr>
        <p:spPr>
          <a:xfrm>
            <a:off x="4489571" y="3961229"/>
            <a:ext cx="1065116" cy="0"/>
          </a:xfrm>
          <a:prstGeom prst="line">
            <a:avLst/>
          </a:prstGeom>
          <a:noFill/>
          <a:ln w="19050" cap="flat" cmpd="sng" algn="ctr">
            <a:gradFill>
              <a:gsLst>
                <a:gs pos="0">
                  <a:srgbClr val="2ED0AE"/>
                </a:gs>
                <a:gs pos="100000">
                  <a:schemeClr val="tx1"/>
                </a:gs>
              </a:gsLst>
              <a:lin ang="10800000" scaled="0"/>
            </a:gradFill>
            <a:prstDash val="solid"/>
            <a:miter lim="800000"/>
          </a:ln>
          <a:effectLst/>
        </p:spPr>
      </p:cxnSp>
      <p:cxnSp>
        <p:nvCxnSpPr>
          <p:cNvPr id="167" name="Connettore 1 218">
            <a:extLst>
              <a:ext uri="{FF2B5EF4-FFF2-40B4-BE49-F238E27FC236}">
                <a16:creationId xmlns:a16="http://schemas.microsoft.com/office/drawing/2014/main" id="{89E187AA-E25B-6349-93CB-B11D9221023F}"/>
              </a:ext>
            </a:extLst>
          </p:cNvPr>
          <p:cNvCxnSpPr>
            <a:cxnSpLocks/>
          </p:cNvCxnSpPr>
          <p:nvPr/>
        </p:nvCxnSpPr>
        <p:spPr>
          <a:xfrm>
            <a:off x="4489571" y="4359990"/>
            <a:ext cx="1065116" cy="0"/>
          </a:xfrm>
          <a:prstGeom prst="line">
            <a:avLst/>
          </a:prstGeom>
          <a:noFill/>
          <a:ln w="19050" cap="flat" cmpd="sng" algn="ctr">
            <a:gradFill>
              <a:gsLst>
                <a:gs pos="0">
                  <a:srgbClr val="2ED0AE"/>
                </a:gs>
                <a:gs pos="100000">
                  <a:schemeClr val="tx1"/>
                </a:gs>
              </a:gsLst>
              <a:lin ang="10800000" scaled="0"/>
            </a:gradFill>
            <a:prstDash val="solid"/>
            <a:miter lim="800000"/>
          </a:ln>
          <a:effectLst/>
        </p:spPr>
      </p:cxnSp>
      <p:cxnSp>
        <p:nvCxnSpPr>
          <p:cNvPr id="168" name="Connettore 1 218">
            <a:extLst>
              <a:ext uri="{FF2B5EF4-FFF2-40B4-BE49-F238E27FC236}">
                <a16:creationId xmlns:a16="http://schemas.microsoft.com/office/drawing/2014/main" id="{40FA70AB-430B-6D45-B370-E143C7DD53BE}"/>
              </a:ext>
            </a:extLst>
          </p:cNvPr>
          <p:cNvCxnSpPr>
            <a:cxnSpLocks/>
          </p:cNvCxnSpPr>
          <p:nvPr/>
        </p:nvCxnSpPr>
        <p:spPr>
          <a:xfrm>
            <a:off x="4489571" y="4765626"/>
            <a:ext cx="1065116" cy="0"/>
          </a:xfrm>
          <a:prstGeom prst="line">
            <a:avLst/>
          </a:prstGeom>
          <a:noFill/>
          <a:ln w="19050" cap="flat" cmpd="sng" algn="ctr">
            <a:gradFill>
              <a:gsLst>
                <a:gs pos="0">
                  <a:srgbClr val="2ED0AE"/>
                </a:gs>
                <a:gs pos="100000">
                  <a:schemeClr val="tx1"/>
                </a:gs>
              </a:gsLst>
              <a:lin ang="10800000" scaled="0"/>
            </a:gradFill>
            <a:prstDash val="solid"/>
            <a:miter lim="800000"/>
          </a:ln>
          <a:effectLst/>
        </p:spPr>
      </p:cxnSp>
      <p:cxnSp>
        <p:nvCxnSpPr>
          <p:cNvPr id="169" name="Connettore 1 218">
            <a:extLst>
              <a:ext uri="{FF2B5EF4-FFF2-40B4-BE49-F238E27FC236}">
                <a16:creationId xmlns:a16="http://schemas.microsoft.com/office/drawing/2014/main" id="{31F16272-E29F-9D42-8AD8-DB1B1801C878}"/>
              </a:ext>
            </a:extLst>
          </p:cNvPr>
          <p:cNvCxnSpPr>
            <a:cxnSpLocks/>
          </p:cNvCxnSpPr>
          <p:nvPr/>
        </p:nvCxnSpPr>
        <p:spPr>
          <a:xfrm>
            <a:off x="4489571" y="5164387"/>
            <a:ext cx="1065116" cy="0"/>
          </a:xfrm>
          <a:prstGeom prst="line">
            <a:avLst/>
          </a:prstGeom>
          <a:noFill/>
          <a:ln w="19050" cap="flat" cmpd="sng" algn="ctr">
            <a:gradFill>
              <a:gsLst>
                <a:gs pos="0">
                  <a:srgbClr val="2ED0AE"/>
                </a:gs>
                <a:gs pos="100000">
                  <a:schemeClr val="tx1"/>
                </a:gs>
              </a:gsLst>
              <a:lin ang="10800000" scaled="0"/>
            </a:gradFill>
            <a:prstDash val="solid"/>
            <a:miter lim="800000"/>
          </a:ln>
          <a:effectLst/>
        </p:spPr>
      </p:cxnSp>
      <p:pic>
        <p:nvPicPr>
          <p:cNvPr id="170" name="Picture 1">
            <a:extLst>
              <a:ext uri="{FF2B5EF4-FFF2-40B4-BE49-F238E27FC236}">
                <a16:creationId xmlns:a16="http://schemas.microsoft.com/office/drawing/2014/main" id="{2AED813B-E7D8-204F-A916-E51CB48F7EF3}"/>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60296" y="202160"/>
            <a:ext cx="1130376" cy="1290336"/>
          </a:xfrm>
          <a:prstGeom prst="rect">
            <a:avLst/>
          </a:prstGeom>
        </p:spPr>
      </p:pic>
      <p:sp>
        <p:nvSpPr>
          <p:cNvPr id="172" name="Title 1">
            <a:extLst>
              <a:ext uri="{FF2B5EF4-FFF2-40B4-BE49-F238E27FC236}">
                <a16:creationId xmlns:a16="http://schemas.microsoft.com/office/drawing/2014/main" id="{37EA0E01-52F1-804E-A7F5-74D59B9472D1}"/>
              </a:ext>
            </a:extLst>
          </p:cNvPr>
          <p:cNvSpPr txBox="1">
            <a:spLocks/>
          </p:cNvSpPr>
          <p:nvPr/>
        </p:nvSpPr>
        <p:spPr>
          <a:xfrm>
            <a:off x="1757238" y="296864"/>
            <a:ext cx="9644932" cy="1197982"/>
          </a:xfrm>
          <a:prstGeom prst="rect">
            <a:avLst/>
          </a:prstGeom>
        </p:spPr>
        <p:txBody>
          <a:bodyPr>
            <a:normAutofit/>
          </a:bodyPr>
          <a:lstStyle>
            <a:lvl1pPr algn="l" defTabSz="914400" rtl="0" eaLnBrk="1" latinLnBrk="0" hangingPunct="1">
              <a:lnSpc>
                <a:spcPct val="90000"/>
              </a:lnSpc>
              <a:spcBef>
                <a:spcPct val="0"/>
              </a:spcBef>
              <a:buNone/>
              <a:defRPr sz="4400" b="1" i="0" kern="1200">
                <a:solidFill>
                  <a:schemeClr val="tx1"/>
                </a:solidFill>
                <a:latin typeface="+mj-lt"/>
                <a:ea typeface="+mj-ea"/>
                <a:cs typeface="+mj-cs"/>
              </a:defRPr>
            </a:lvl1pPr>
          </a:lstStyle>
          <a:p>
            <a:r>
              <a:rPr lang="en-US" sz="4000" dirty="0">
                <a:latin typeface="Kaspersky Sans" panose="020B0503050101040103" pitchFamily="34" charset="0"/>
              </a:rPr>
              <a:t>Kaspersky </a:t>
            </a:r>
            <a:br>
              <a:rPr lang="en-US" sz="4000" dirty="0">
                <a:latin typeface="Kaspersky Sans" panose="020B0503050101040103" pitchFamily="34" charset="0"/>
              </a:rPr>
            </a:br>
            <a:r>
              <a:rPr lang="en-US" sz="4000" dirty="0">
                <a:latin typeface="Kaspersky Sans" panose="020B0503050101040103" pitchFamily="34" charset="0"/>
              </a:rPr>
              <a:t>Threat Data Feeds</a:t>
            </a:r>
            <a:endParaRPr lang="ru-RU" sz="4000" dirty="0"/>
          </a:p>
        </p:txBody>
      </p:sp>
      <p:pic>
        <p:nvPicPr>
          <p:cNvPr id="3" name="Picture 2">
            <a:extLst>
              <a:ext uri="{FF2B5EF4-FFF2-40B4-BE49-F238E27FC236}">
                <a16:creationId xmlns:a16="http://schemas.microsoft.com/office/drawing/2014/main" id="{86911F46-8B93-D91A-4C9D-4409561EB89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859340" y="3328247"/>
            <a:ext cx="1003147" cy="1003147"/>
          </a:xfrm>
          <a:prstGeom prst="rect">
            <a:avLst/>
          </a:prstGeom>
        </p:spPr>
      </p:pic>
      <p:sp>
        <p:nvSpPr>
          <p:cNvPr id="4" name="Прямоугольник 73">
            <a:extLst>
              <a:ext uri="{FF2B5EF4-FFF2-40B4-BE49-F238E27FC236}">
                <a16:creationId xmlns:a16="http://schemas.microsoft.com/office/drawing/2014/main" id="{439621FC-A047-DE34-7DCA-EDE69E3A3774}"/>
              </a:ext>
            </a:extLst>
          </p:cNvPr>
          <p:cNvSpPr/>
          <p:nvPr/>
        </p:nvSpPr>
        <p:spPr>
          <a:xfrm>
            <a:off x="9001723" y="4336248"/>
            <a:ext cx="688122" cy="338554"/>
          </a:xfrm>
          <a:prstGeom prst="rect">
            <a:avLst/>
          </a:prstGeom>
          <a:solidFill>
            <a:schemeClr val="bg1"/>
          </a:solidFill>
        </p:spPr>
        <p:txBody>
          <a:bodyPr wrap="square" lIns="0" tIns="0" rIns="0" bIns="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100" u="none" strike="noStrike" kern="0" cap="none" spc="0" normalizeH="0" baseline="0" noProof="0" dirty="0">
                <a:ln>
                  <a:noFill/>
                </a:ln>
                <a:solidFill>
                  <a:schemeClr val="accent1">
                    <a:lumMod val="50000"/>
                  </a:schemeClr>
                </a:solidFill>
                <a:effectLst/>
                <a:uLnTx/>
                <a:uFillTx/>
                <a:latin typeface="Kaspersky Sans" panose="020B0503050101040103" pitchFamily="34" charset="0"/>
                <a:cs typeface="Arial" panose="020B0604020202020204" pitchFamily="34" charset="0"/>
              </a:rPr>
              <a:t>Microsoft</a:t>
            </a:r>
          </a:p>
          <a:p>
            <a:pPr marL="0" marR="0" lvl="0" indent="0" algn="ctr" defTabSz="914400" eaLnBrk="1" fontAlgn="auto" latinLnBrk="0" hangingPunct="1">
              <a:lnSpc>
                <a:spcPct val="100000"/>
              </a:lnSpc>
              <a:spcBef>
                <a:spcPts val="0"/>
              </a:spcBef>
              <a:spcAft>
                <a:spcPts val="0"/>
              </a:spcAft>
              <a:buClrTx/>
              <a:buSzTx/>
              <a:buFontTx/>
              <a:buNone/>
              <a:tabLst/>
              <a:defRPr/>
            </a:pPr>
            <a:r>
              <a:rPr lang="en-US" sz="1100" kern="0" dirty="0">
                <a:solidFill>
                  <a:schemeClr val="accent1">
                    <a:lumMod val="50000"/>
                  </a:schemeClr>
                </a:solidFill>
                <a:latin typeface="Kaspersky Sans" panose="020B0503050101040103" pitchFamily="34" charset="0"/>
                <a:cs typeface="Arial" panose="020B0604020202020204" pitchFamily="34" charset="0"/>
              </a:rPr>
              <a:t>Sentinel</a:t>
            </a:r>
            <a:endParaRPr kumimoji="0" lang="en-US" sz="1400" u="none" strike="noStrike" kern="0" cap="none" spc="0" normalizeH="0" baseline="0" noProof="0" dirty="0">
              <a:ln>
                <a:noFill/>
              </a:ln>
              <a:solidFill>
                <a:schemeClr val="accent1">
                  <a:lumMod val="50000"/>
                </a:schemeClr>
              </a:solidFill>
              <a:effectLst/>
              <a:uLnTx/>
              <a:uFillTx/>
              <a:latin typeface="Kaspersky Sans" panose="020B0503050101040103" pitchFamily="34" charset="0"/>
              <a:cs typeface="Arial" panose="020B0604020202020204" pitchFamily="34" charset="0"/>
            </a:endParaRPr>
          </a:p>
        </p:txBody>
      </p:sp>
    </p:spTree>
    <p:extLst>
      <p:ext uri="{BB962C8B-B14F-4D97-AF65-F5344CB8AC3E}">
        <p14:creationId xmlns:p14="http://schemas.microsoft.com/office/powerpoint/2010/main" val="847995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6"/>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7"/>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78"/>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79"/>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80"/>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81"/>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35"/>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36"/>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52"/>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53"/>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54"/>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55"/>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56"/>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157"/>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158"/>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159"/>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160"/>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163"/>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164"/>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165"/>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166"/>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167"/>
                                        </p:tgtEl>
                                        <p:attrNameLst>
                                          <p:attrName>style.visibility</p:attrName>
                                        </p:attrNameLst>
                                      </p:cBhvr>
                                      <p:to>
                                        <p:strVal val="visible"/>
                                      </p:to>
                                    </p:set>
                                  </p:childTnLst>
                                </p:cTn>
                              </p:par>
                              <p:par>
                                <p:cTn id="63" presetID="1" presetClass="entr" presetSubtype="0" fill="hold" nodeType="withEffect">
                                  <p:stCondLst>
                                    <p:cond delay="0"/>
                                  </p:stCondLst>
                                  <p:childTnLst>
                                    <p:set>
                                      <p:cBhvr>
                                        <p:cTn id="64" dur="1" fill="hold">
                                          <p:stCondLst>
                                            <p:cond delay="0"/>
                                          </p:stCondLst>
                                        </p:cTn>
                                        <p:tgtEl>
                                          <p:spTgt spid="168"/>
                                        </p:tgtEl>
                                        <p:attrNameLst>
                                          <p:attrName>style.visibility</p:attrName>
                                        </p:attrNameLst>
                                      </p:cBhvr>
                                      <p:to>
                                        <p:strVal val="visible"/>
                                      </p:to>
                                    </p:set>
                                  </p:childTnLst>
                                </p:cTn>
                              </p:par>
                              <p:par>
                                <p:cTn id="65" presetID="1" presetClass="entr" presetSubtype="0" fill="hold" nodeType="withEffect">
                                  <p:stCondLst>
                                    <p:cond delay="0"/>
                                  </p:stCondLst>
                                  <p:childTnLst>
                                    <p:set>
                                      <p:cBhvr>
                                        <p:cTn id="66" dur="1" fill="hold">
                                          <p:stCondLst>
                                            <p:cond delay="0"/>
                                          </p:stCondLst>
                                        </p:cTn>
                                        <p:tgtEl>
                                          <p:spTgt spid="169"/>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162"/>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1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p:bldP spid="76" grpId="0"/>
      <p:bldP spid="77" grpId="0"/>
      <p:bldP spid="78" grpId="0"/>
      <p:bldP spid="79" grpId="0"/>
      <p:bldP spid="80" grpId="0"/>
      <p:bldP spid="81" grpId="0"/>
      <p:bldP spid="135" grpId="0"/>
      <p:bldP spid="136" grpId="0"/>
      <p:bldP spid="137" grpId="0"/>
      <p:bldP spid="152" grpId="0" animBg="1"/>
      <p:bldP spid="153" grpId="0" animBg="1"/>
      <p:bldP spid="154" grpId="0" animBg="1"/>
      <p:bldP spid="155" grpId="0" animBg="1"/>
      <p:bldP spid="156" grpId="0" animBg="1"/>
      <p:bldP spid="157" grpId="0" animBg="1"/>
      <p:bldP spid="158" grpId="0" animBg="1"/>
      <p:bldP spid="159" grpId="0" animBg="1"/>
      <p:bldP spid="16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TextBox 25">
            <a:extLst>
              <a:ext uri="{FF2B5EF4-FFF2-40B4-BE49-F238E27FC236}">
                <a16:creationId xmlns:a16="http://schemas.microsoft.com/office/drawing/2014/main" id="{60B1C98B-11BB-4C7C-AEB3-35B4DD8D7205}"/>
              </a:ext>
            </a:extLst>
          </p:cNvPr>
          <p:cNvSpPr txBox="1"/>
          <p:nvPr/>
        </p:nvSpPr>
        <p:spPr>
          <a:xfrm>
            <a:off x="582387" y="3782109"/>
            <a:ext cx="2643414" cy="1938992"/>
          </a:xfrm>
          <a:prstGeom prst="rect">
            <a:avLst/>
          </a:prstGeom>
          <a:noFill/>
        </p:spPr>
        <p:txBody>
          <a:bodyPr wrap="square">
            <a:spAutoFit/>
          </a:bodyPr>
          <a:lstStyle/>
          <a:p>
            <a:pPr algn="ctr" defTabSz="1219140">
              <a:spcAft>
                <a:spcPts val="1200"/>
              </a:spcAft>
              <a:defRPr/>
            </a:pPr>
            <a:r>
              <a:rPr lang="en-US" sz="2400" dirty="0">
                <a:latin typeface="Kaspersky Sans" panose="020B0503050101040103" pitchFamily="34" charset="77"/>
              </a:rPr>
              <a:t>Continuously updated threat data</a:t>
            </a:r>
            <a:r>
              <a:rPr lang="ru-RU" sz="2400" dirty="0"/>
              <a:t> </a:t>
            </a:r>
            <a:r>
              <a:rPr lang="en-US" sz="2400" dirty="0">
                <a:latin typeface="Kaspersky Sans" panose="020B0503050101040103" pitchFamily="34" charset="77"/>
              </a:rPr>
              <a:t>ensures near-zero false positive rates</a:t>
            </a:r>
          </a:p>
        </p:txBody>
      </p:sp>
      <p:sp>
        <p:nvSpPr>
          <p:cNvPr id="38" name="TextBox 37">
            <a:extLst>
              <a:ext uri="{FF2B5EF4-FFF2-40B4-BE49-F238E27FC236}">
                <a16:creationId xmlns:a16="http://schemas.microsoft.com/office/drawing/2014/main" id="{A33E2C31-7248-4A9B-ADAF-982B24300C3E}"/>
              </a:ext>
            </a:extLst>
          </p:cNvPr>
          <p:cNvSpPr txBox="1"/>
          <p:nvPr/>
        </p:nvSpPr>
        <p:spPr>
          <a:xfrm>
            <a:off x="4196980" y="3782109"/>
            <a:ext cx="2643414" cy="2308324"/>
          </a:xfrm>
          <a:prstGeom prst="rect">
            <a:avLst/>
          </a:prstGeom>
          <a:noFill/>
        </p:spPr>
        <p:txBody>
          <a:bodyPr wrap="square">
            <a:spAutoFit/>
          </a:bodyPr>
          <a:lstStyle/>
          <a:p>
            <a:pPr algn="ctr" defTabSz="1219140">
              <a:spcAft>
                <a:spcPts val="1200"/>
              </a:spcAft>
              <a:defRPr/>
            </a:pPr>
            <a:r>
              <a:rPr lang="en-US" sz="2400" dirty="0">
                <a:latin typeface="Kaspersky Sans" panose="020B0503050101040103" pitchFamily="34" charset="77"/>
              </a:rPr>
              <a:t>Rich and meaningful context means data is  immediately actionable</a:t>
            </a:r>
          </a:p>
        </p:txBody>
      </p:sp>
      <p:sp>
        <p:nvSpPr>
          <p:cNvPr id="42" name="TextBox 41">
            <a:extLst>
              <a:ext uri="{FF2B5EF4-FFF2-40B4-BE49-F238E27FC236}">
                <a16:creationId xmlns:a16="http://schemas.microsoft.com/office/drawing/2014/main" id="{B0F1B53E-6F4D-4EEB-8D83-CB30ECBFD32B}"/>
              </a:ext>
            </a:extLst>
          </p:cNvPr>
          <p:cNvSpPr txBox="1"/>
          <p:nvPr/>
        </p:nvSpPr>
        <p:spPr>
          <a:xfrm>
            <a:off x="7930149" y="3782109"/>
            <a:ext cx="2751036" cy="1938992"/>
          </a:xfrm>
          <a:prstGeom prst="rect">
            <a:avLst/>
          </a:prstGeom>
          <a:noFill/>
        </p:spPr>
        <p:txBody>
          <a:bodyPr wrap="square">
            <a:spAutoFit/>
          </a:bodyPr>
          <a:lstStyle/>
          <a:p>
            <a:pPr algn="ctr" defTabSz="1219140">
              <a:spcAft>
                <a:spcPts val="1200"/>
              </a:spcAft>
              <a:defRPr/>
            </a:pPr>
            <a:r>
              <a:rPr lang="en-US" sz="2400" dirty="0">
                <a:latin typeface="Kaspersky Sans" panose="020B0503050101040103" pitchFamily="34" charset="77"/>
              </a:rPr>
              <a:t>Delivery formats and mechanisms allow easy integration into security controls</a:t>
            </a:r>
          </a:p>
        </p:txBody>
      </p:sp>
      <p:grpSp>
        <p:nvGrpSpPr>
          <p:cNvPr id="4" name="Group 3">
            <a:extLst>
              <a:ext uri="{FF2B5EF4-FFF2-40B4-BE49-F238E27FC236}">
                <a16:creationId xmlns:a16="http://schemas.microsoft.com/office/drawing/2014/main" id="{1B02C344-59A7-4764-B58E-3ECECF76868D}"/>
              </a:ext>
            </a:extLst>
          </p:cNvPr>
          <p:cNvGrpSpPr/>
          <p:nvPr/>
        </p:nvGrpSpPr>
        <p:grpSpPr>
          <a:xfrm>
            <a:off x="1190570" y="2075180"/>
            <a:ext cx="1427048" cy="1427047"/>
            <a:chOff x="943523" y="2009864"/>
            <a:chExt cx="1427048" cy="1427047"/>
          </a:xfrm>
        </p:grpSpPr>
        <p:sp>
          <p:nvSpPr>
            <p:cNvPr id="27" name="Oval 26">
              <a:extLst>
                <a:ext uri="{FF2B5EF4-FFF2-40B4-BE49-F238E27FC236}">
                  <a16:creationId xmlns:a16="http://schemas.microsoft.com/office/drawing/2014/main" id="{196C06D8-02EA-4900-8112-94F56B27D171}"/>
                </a:ext>
              </a:extLst>
            </p:cNvPr>
            <p:cNvSpPr/>
            <p:nvPr/>
          </p:nvSpPr>
          <p:spPr>
            <a:xfrm>
              <a:off x="943523" y="2009864"/>
              <a:ext cx="1427048" cy="1427047"/>
            </a:xfrm>
            <a:prstGeom prst="ellipse">
              <a:avLst/>
            </a:prstGeom>
            <a:solidFill>
              <a:srgbClr val="00BC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pic>
          <p:nvPicPr>
            <p:cNvPr id="2" name="Graphic 1">
              <a:extLst>
                <a:ext uri="{FF2B5EF4-FFF2-40B4-BE49-F238E27FC236}">
                  <a16:creationId xmlns:a16="http://schemas.microsoft.com/office/drawing/2014/main" id="{5B2D1979-DE46-4E23-913C-14057AE677F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229480" y="2290377"/>
              <a:ext cx="844248" cy="844248"/>
            </a:xfrm>
            <a:prstGeom prst="rect">
              <a:avLst/>
            </a:prstGeom>
          </p:spPr>
        </p:pic>
      </p:grpSp>
      <p:grpSp>
        <p:nvGrpSpPr>
          <p:cNvPr id="5" name="Group 4">
            <a:extLst>
              <a:ext uri="{FF2B5EF4-FFF2-40B4-BE49-F238E27FC236}">
                <a16:creationId xmlns:a16="http://schemas.microsoft.com/office/drawing/2014/main" id="{95C471A0-84F6-4498-82E9-DB98B88A0532}"/>
              </a:ext>
            </a:extLst>
          </p:cNvPr>
          <p:cNvGrpSpPr/>
          <p:nvPr/>
        </p:nvGrpSpPr>
        <p:grpSpPr>
          <a:xfrm>
            <a:off x="4808657" y="2075180"/>
            <a:ext cx="1427048" cy="1427047"/>
            <a:chOff x="4732455" y="2009864"/>
            <a:chExt cx="1427048" cy="1427047"/>
          </a:xfrm>
          <a:effectLst/>
        </p:grpSpPr>
        <p:sp>
          <p:nvSpPr>
            <p:cNvPr id="37" name="Oval 36">
              <a:extLst>
                <a:ext uri="{FF2B5EF4-FFF2-40B4-BE49-F238E27FC236}">
                  <a16:creationId xmlns:a16="http://schemas.microsoft.com/office/drawing/2014/main" id="{EA425E3A-DF45-44A1-B723-C3A350E0E0F9}"/>
                </a:ext>
              </a:extLst>
            </p:cNvPr>
            <p:cNvSpPr/>
            <p:nvPr/>
          </p:nvSpPr>
          <p:spPr>
            <a:xfrm>
              <a:off x="4732455" y="2009864"/>
              <a:ext cx="1427048" cy="1427047"/>
            </a:xfrm>
            <a:prstGeom prst="ellipse">
              <a:avLst/>
            </a:prstGeom>
            <a:solidFill>
              <a:srgbClr val="00BC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pic>
          <p:nvPicPr>
            <p:cNvPr id="3" name="Graphic 2">
              <a:extLst>
                <a:ext uri="{FF2B5EF4-FFF2-40B4-BE49-F238E27FC236}">
                  <a16:creationId xmlns:a16="http://schemas.microsoft.com/office/drawing/2014/main" id="{37A5484E-7258-49EB-93D0-E7A826E980A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165166" y="2305973"/>
              <a:ext cx="583398" cy="802172"/>
            </a:xfrm>
            <a:prstGeom prst="rect">
              <a:avLst/>
            </a:prstGeom>
          </p:spPr>
        </p:pic>
      </p:grpSp>
      <p:grpSp>
        <p:nvGrpSpPr>
          <p:cNvPr id="6" name="Group 5">
            <a:extLst>
              <a:ext uri="{FF2B5EF4-FFF2-40B4-BE49-F238E27FC236}">
                <a16:creationId xmlns:a16="http://schemas.microsoft.com/office/drawing/2014/main" id="{B4CA0D01-495A-495C-AA3A-7E6967501BB0}"/>
              </a:ext>
            </a:extLst>
          </p:cNvPr>
          <p:cNvGrpSpPr/>
          <p:nvPr/>
        </p:nvGrpSpPr>
        <p:grpSpPr>
          <a:xfrm>
            <a:off x="8592143" y="2075180"/>
            <a:ext cx="1427048" cy="1427047"/>
            <a:chOff x="8597586" y="2009864"/>
            <a:chExt cx="1427048" cy="1427047"/>
          </a:xfrm>
        </p:grpSpPr>
        <p:sp>
          <p:nvSpPr>
            <p:cNvPr id="41" name="Oval 40">
              <a:extLst>
                <a:ext uri="{FF2B5EF4-FFF2-40B4-BE49-F238E27FC236}">
                  <a16:creationId xmlns:a16="http://schemas.microsoft.com/office/drawing/2014/main" id="{2CA8BFA2-8EFB-414B-8A7D-6E6799E0C5FA}"/>
                </a:ext>
              </a:extLst>
            </p:cNvPr>
            <p:cNvSpPr/>
            <p:nvPr/>
          </p:nvSpPr>
          <p:spPr>
            <a:xfrm>
              <a:off x="8597586" y="2009864"/>
              <a:ext cx="1427048" cy="1427047"/>
            </a:xfrm>
            <a:prstGeom prst="ellipse">
              <a:avLst/>
            </a:prstGeom>
            <a:solidFill>
              <a:srgbClr val="00BC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pic>
          <p:nvPicPr>
            <p:cNvPr id="20" name="Рисунок 53">
              <a:extLst>
                <a:ext uri="{FF2B5EF4-FFF2-40B4-BE49-F238E27FC236}">
                  <a16:creationId xmlns:a16="http://schemas.microsoft.com/office/drawing/2014/main" id="{5012A4DC-8CC1-46FE-9D3B-F2D388CA0CAE}"/>
                </a:ext>
              </a:extLst>
            </p:cNvPr>
            <p:cNvPicPr>
              <a:picLocks noChangeAspect="1"/>
            </p:cNvPicPr>
            <p:nvPr/>
          </p:nvPicPr>
          <p:blipFill>
            <a:blip r:embed="rId7"/>
            <a:stretch>
              <a:fillRect/>
            </a:stretch>
          </p:blipFill>
          <p:spPr>
            <a:xfrm>
              <a:off x="8849570" y="2246837"/>
              <a:ext cx="923080" cy="854956"/>
            </a:xfrm>
            <a:prstGeom prst="rect">
              <a:avLst/>
            </a:prstGeom>
          </p:spPr>
        </p:pic>
      </p:grpSp>
      <p:pic>
        <p:nvPicPr>
          <p:cNvPr id="7" name="Picture 1">
            <a:extLst>
              <a:ext uri="{FF2B5EF4-FFF2-40B4-BE49-F238E27FC236}">
                <a16:creationId xmlns:a16="http://schemas.microsoft.com/office/drawing/2014/main" id="{FA210FC8-8FB2-351D-8744-5CA885B22F5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0296" y="202160"/>
            <a:ext cx="1130376" cy="1290336"/>
          </a:xfrm>
          <a:prstGeom prst="rect">
            <a:avLst/>
          </a:prstGeom>
        </p:spPr>
      </p:pic>
      <p:sp>
        <p:nvSpPr>
          <p:cNvPr id="8" name="Title 1">
            <a:extLst>
              <a:ext uri="{FF2B5EF4-FFF2-40B4-BE49-F238E27FC236}">
                <a16:creationId xmlns:a16="http://schemas.microsoft.com/office/drawing/2014/main" id="{ACEE855E-3314-5BD0-4C89-5ACC1B0E7D36}"/>
              </a:ext>
            </a:extLst>
          </p:cNvPr>
          <p:cNvSpPr txBox="1">
            <a:spLocks/>
          </p:cNvSpPr>
          <p:nvPr/>
        </p:nvSpPr>
        <p:spPr>
          <a:xfrm>
            <a:off x="1757238" y="296864"/>
            <a:ext cx="9644932" cy="1197982"/>
          </a:xfrm>
          <a:prstGeom prst="rect">
            <a:avLst/>
          </a:prstGeom>
        </p:spPr>
        <p:txBody>
          <a:bodyPr>
            <a:normAutofit/>
          </a:bodyPr>
          <a:lstStyle>
            <a:lvl1pPr algn="l" defTabSz="914400" rtl="0" eaLnBrk="1" latinLnBrk="0" hangingPunct="1">
              <a:lnSpc>
                <a:spcPct val="90000"/>
              </a:lnSpc>
              <a:spcBef>
                <a:spcPct val="0"/>
              </a:spcBef>
              <a:buNone/>
              <a:defRPr sz="4400" b="1" i="0" kern="1200">
                <a:solidFill>
                  <a:schemeClr val="tx1"/>
                </a:solidFill>
                <a:latin typeface="+mj-lt"/>
                <a:ea typeface="+mj-ea"/>
                <a:cs typeface="+mj-cs"/>
              </a:defRPr>
            </a:lvl1pPr>
          </a:lstStyle>
          <a:p>
            <a:r>
              <a:rPr lang="en-US" sz="4000" dirty="0">
                <a:latin typeface="Kaspersky Sans" panose="020B0503050101040103" pitchFamily="34" charset="0"/>
              </a:rPr>
              <a:t>Kaspersky </a:t>
            </a:r>
            <a:br>
              <a:rPr lang="en-US" sz="4000" dirty="0">
                <a:latin typeface="Kaspersky Sans" panose="020B0503050101040103" pitchFamily="34" charset="0"/>
              </a:rPr>
            </a:br>
            <a:r>
              <a:rPr lang="en-US" sz="4000" dirty="0">
                <a:latin typeface="Kaspersky Sans" panose="020B0503050101040103" pitchFamily="34" charset="0"/>
              </a:rPr>
              <a:t>Threat Data Feeds</a:t>
            </a:r>
            <a:endParaRPr lang="ru-RU" sz="4000" dirty="0"/>
          </a:p>
        </p:txBody>
      </p:sp>
    </p:spTree>
    <p:extLst>
      <p:ext uri="{BB962C8B-B14F-4D97-AF65-F5344CB8AC3E}">
        <p14:creationId xmlns:p14="http://schemas.microsoft.com/office/powerpoint/2010/main" val="6988591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4D0F1522-B06E-B3A8-ADBE-1FC5B4942C6C}"/>
              </a:ext>
            </a:extLst>
          </p:cNvPr>
          <p:cNvSpPr txBox="1">
            <a:spLocks/>
          </p:cNvSpPr>
          <p:nvPr/>
        </p:nvSpPr>
        <p:spPr>
          <a:xfrm>
            <a:off x="1757238" y="296864"/>
            <a:ext cx="10046322" cy="1197982"/>
          </a:xfrm>
          <a:prstGeom prst="rect">
            <a:avLst/>
          </a:prstGeom>
        </p:spPr>
        <p:txBody>
          <a:bodyPr>
            <a:normAutofit fontScale="85000" lnSpcReduction="10000"/>
          </a:bodyPr>
          <a:lstStyle>
            <a:lvl1pPr algn="l" defTabSz="914400" rtl="0" eaLnBrk="1" latinLnBrk="0" hangingPunct="1">
              <a:lnSpc>
                <a:spcPct val="90000"/>
              </a:lnSpc>
              <a:spcBef>
                <a:spcPct val="0"/>
              </a:spcBef>
              <a:buNone/>
              <a:defRPr sz="4400" b="1" i="0" kern="1200">
                <a:solidFill>
                  <a:schemeClr val="tx1"/>
                </a:solidFill>
                <a:latin typeface="+mj-lt"/>
                <a:ea typeface="+mj-ea"/>
                <a:cs typeface="+mj-cs"/>
              </a:defRPr>
            </a:lvl1pPr>
          </a:lstStyle>
          <a:p>
            <a:pPr>
              <a:lnSpc>
                <a:spcPct val="120000"/>
              </a:lnSpc>
            </a:pPr>
            <a:r>
              <a:rPr lang="en-US" sz="4000" dirty="0">
                <a:latin typeface="Kaspersky Sans" panose="020B0503050101040103" pitchFamily="34" charset="0"/>
              </a:rPr>
              <a:t>Integration of </a:t>
            </a:r>
            <a:r>
              <a:rPr lang="en-US" sz="4000" dirty="0">
                <a:solidFill>
                  <a:srgbClr val="00BCA1"/>
                </a:solidFill>
                <a:latin typeface="Kaspersky Sans" panose="020B0503050101040103" pitchFamily="34" charset="0"/>
              </a:rPr>
              <a:t>Kaspersky Threat Intelligence Data Feeds</a:t>
            </a:r>
            <a:r>
              <a:rPr lang="en-US" sz="4000" dirty="0">
                <a:latin typeface="Kaspersky Sans" panose="020B0503050101040103" pitchFamily="34" charset="0"/>
              </a:rPr>
              <a:t> with </a:t>
            </a:r>
            <a:r>
              <a:rPr lang="en-US" sz="4000" dirty="0">
                <a:solidFill>
                  <a:srgbClr val="0070C0"/>
                </a:solidFill>
                <a:latin typeface="Kaspersky Sans" panose="020B0503050101040103" pitchFamily="34" charset="0"/>
              </a:rPr>
              <a:t>Microsoft Sentinel</a:t>
            </a:r>
          </a:p>
        </p:txBody>
      </p:sp>
      <p:pic>
        <p:nvPicPr>
          <p:cNvPr id="7" name="Picture 6">
            <a:extLst>
              <a:ext uri="{FF2B5EF4-FFF2-40B4-BE49-F238E27FC236}">
                <a16:creationId xmlns:a16="http://schemas.microsoft.com/office/drawing/2014/main" id="{138CDD85-E054-E042-A706-4442A6782E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540" y="296864"/>
            <a:ext cx="1110160" cy="1110160"/>
          </a:xfrm>
          <a:prstGeom prst="rect">
            <a:avLst/>
          </a:prstGeom>
        </p:spPr>
      </p:pic>
      <p:sp>
        <p:nvSpPr>
          <p:cNvPr id="10" name="TextBox 9">
            <a:extLst>
              <a:ext uri="{FF2B5EF4-FFF2-40B4-BE49-F238E27FC236}">
                <a16:creationId xmlns:a16="http://schemas.microsoft.com/office/drawing/2014/main" id="{DE77DB02-1229-C2B4-1CDA-DA7993E92C10}"/>
              </a:ext>
            </a:extLst>
          </p:cNvPr>
          <p:cNvSpPr txBox="1"/>
          <p:nvPr/>
        </p:nvSpPr>
        <p:spPr>
          <a:xfrm>
            <a:off x="1757238" y="2216251"/>
            <a:ext cx="9875962" cy="461665"/>
          </a:xfrm>
          <a:prstGeom prst="rect">
            <a:avLst/>
          </a:prstGeom>
          <a:noFill/>
        </p:spPr>
        <p:txBody>
          <a:bodyPr wrap="square">
            <a:spAutoFit/>
          </a:bodyPr>
          <a:lstStyle/>
          <a:p>
            <a:pPr defTabSz="1219140">
              <a:spcAft>
                <a:spcPts val="1200"/>
              </a:spcAft>
              <a:defRPr/>
            </a:pPr>
            <a:r>
              <a:rPr lang="en-US" sz="2400" dirty="0">
                <a:latin typeface="Kaspersky Sans" panose="020B0503050101040103" pitchFamily="34" charset="77"/>
              </a:rPr>
              <a:t>1. Create Log Analytics workspace in your Microsoft Azure Account</a:t>
            </a:r>
          </a:p>
        </p:txBody>
      </p:sp>
      <p:sp>
        <p:nvSpPr>
          <p:cNvPr id="12" name="TextBox 11">
            <a:extLst>
              <a:ext uri="{FF2B5EF4-FFF2-40B4-BE49-F238E27FC236}">
                <a16:creationId xmlns:a16="http://schemas.microsoft.com/office/drawing/2014/main" id="{EB35126A-6349-9906-5A6D-704D96BFCA0D}"/>
              </a:ext>
            </a:extLst>
          </p:cNvPr>
          <p:cNvSpPr txBox="1"/>
          <p:nvPr/>
        </p:nvSpPr>
        <p:spPr>
          <a:xfrm>
            <a:off x="1757238" y="3251907"/>
            <a:ext cx="9444162" cy="461665"/>
          </a:xfrm>
          <a:prstGeom prst="rect">
            <a:avLst/>
          </a:prstGeom>
          <a:noFill/>
        </p:spPr>
        <p:txBody>
          <a:bodyPr wrap="square">
            <a:spAutoFit/>
          </a:bodyPr>
          <a:lstStyle/>
          <a:p>
            <a:pPr defTabSz="1219140">
              <a:spcAft>
                <a:spcPts val="1200"/>
              </a:spcAft>
              <a:defRPr/>
            </a:pPr>
            <a:r>
              <a:rPr lang="en-US" sz="2400" dirty="0">
                <a:latin typeface="Kaspersky Sans" panose="020B0503050101040103" pitchFamily="34" charset="77"/>
              </a:rPr>
              <a:t>2. Add Microsoft Sentinel into your workspace</a:t>
            </a:r>
            <a:endParaRPr lang="en-US" sz="1800" dirty="0">
              <a:latin typeface="Kaspersky Sans" panose="020B0503050101040103" pitchFamily="34" charset="77"/>
            </a:endParaRPr>
          </a:p>
        </p:txBody>
      </p:sp>
      <p:sp>
        <p:nvSpPr>
          <p:cNvPr id="13" name="TextBox 12">
            <a:extLst>
              <a:ext uri="{FF2B5EF4-FFF2-40B4-BE49-F238E27FC236}">
                <a16:creationId xmlns:a16="http://schemas.microsoft.com/office/drawing/2014/main" id="{E42A0D4A-B939-8219-36B1-7E4119E7DB58}"/>
              </a:ext>
            </a:extLst>
          </p:cNvPr>
          <p:cNvSpPr txBox="1"/>
          <p:nvPr/>
        </p:nvSpPr>
        <p:spPr>
          <a:xfrm>
            <a:off x="1757238" y="4287563"/>
            <a:ext cx="9444162" cy="461665"/>
          </a:xfrm>
          <a:prstGeom prst="rect">
            <a:avLst/>
          </a:prstGeom>
          <a:noFill/>
        </p:spPr>
        <p:txBody>
          <a:bodyPr wrap="square">
            <a:spAutoFit/>
          </a:bodyPr>
          <a:lstStyle/>
          <a:p>
            <a:pPr defTabSz="1219140">
              <a:spcAft>
                <a:spcPts val="1200"/>
              </a:spcAft>
              <a:defRPr/>
            </a:pPr>
            <a:r>
              <a:rPr lang="en-US" sz="2400" dirty="0">
                <a:latin typeface="Kaspersky Sans" panose="020B0503050101040103" pitchFamily="34" charset="77"/>
              </a:rPr>
              <a:t>3. Open the “Threat Intelligence – TAXII” connector</a:t>
            </a:r>
          </a:p>
        </p:txBody>
      </p:sp>
      <p:sp>
        <p:nvSpPr>
          <p:cNvPr id="15" name="TextBox 14">
            <a:extLst>
              <a:ext uri="{FF2B5EF4-FFF2-40B4-BE49-F238E27FC236}">
                <a16:creationId xmlns:a16="http://schemas.microsoft.com/office/drawing/2014/main" id="{B6388DF9-E3D7-5EBC-D6C9-A3CCD7DAB550}"/>
              </a:ext>
            </a:extLst>
          </p:cNvPr>
          <p:cNvSpPr txBox="1"/>
          <p:nvPr/>
        </p:nvSpPr>
        <p:spPr>
          <a:xfrm>
            <a:off x="1757238" y="5323219"/>
            <a:ext cx="9152062" cy="830997"/>
          </a:xfrm>
          <a:prstGeom prst="rect">
            <a:avLst/>
          </a:prstGeom>
          <a:noFill/>
        </p:spPr>
        <p:txBody>
          <a:bodyPr wrap="square">
            <a:spAutoFit/>
          </a:bodyPr>
          <a:lstStyle/>
          <a:p>
            <a:pPr defTabSz="1219140">
              <a:spcAft>
                <a:spcPts val="1200"/>
              </a:spcAft>
              <a:defRPr/>
            </a:pPr>
            <a:r>
              <a:rPr lang="en-US" sz="2400" dirty="0">
                <a:latin typeface="Kaspersky Sans" panose="020B0503050101040103" pitchFamily="34" charset="77"/>
              </a:rPr>
              <a:t>4. Configure TAXII server to Microsoft Sentinel using the built-in TAXII connector</a:t>
            </a:r>
          </a:p>
        </p:txBody>
      </p:sp>
    </p:spTree>
    <p:extLst>
      <p:ext uri="{BB962C8B-B14F-4D97-AF65-F5344CB8AC3E}">
        <p14:creationId xmlns:p14="http://schemas.microsoft.com/office/powerpoint/2010/main" val="3038262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3" grpId="0"/>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4D0F1522-B06E-B3A8-ADBE-1FC5B4942C6C}"/>
              </a:ext>
            </a:extLst>
          </p:cNvPr>
          <p:cNvSpPr txBox="1">
            <a:spLocks/>
          </p:cNvSpPr>
          <p:nvPr/>
        </p:nvSpPr>
        <p:spPr>
          <a:xfrm>
            <a:off x="1757238" y="296864"/>
            <a:ext cx="9644932" cy="1197982"/>
          </a:xfrm>
          <a:prstGeom prst="rect">
            <a:avLst/>
          </a:prstGeom>
        </p:spPr>
        <p:txBody>
          <a:bodyPr>
            <a:normAutofit/>
          </a:bodyPr>
          <a:lstStyle>
            <a:lvl1pPr algn="l" defTabSz="914400" rtl="0" eaLnBrk="1" latinLnBrk="0" hangingPunct="1">
              <a:lnSpc>
                <a:spcPct val="90000"/>
              </a:lnSpc>
              <a:spcBef>
                <a:spcPct val="0"/>
              </a:spcBef>
              <a:buNone/>
              <a:defRPr sz="4400" b="1" i="0" kern="1200">
                <a:solidFill>
                  <a:schemeClr val="tx1"/>
                </a:solidFill>
                <a:latin typeface="+mj-lt"/>
                <a:ea typeface="+mj-ea"/>
                <a:cs typeface="+mj-cs"/>
              </a:defRPr>
            </a:lvl1pPr>
          </a:lstStyle>
          <a:p>
            <a:r>
              <a:rPr lang="en-US" sz="4000" dirty="0">
                <a:latin typeface="Kaspersky Sans" panose="020B0503050101040103" pitchFamily="34" charset="0"/>
              </a:rPr>
              <a:t>Microsoft Sentinel</a:t>
            </a:r>
          </a:p>
          <a:p>
            <a:r>
              <a:rPr lang="en-US" sz="4000" dirty="0">
                <a:solidFill>
                  <a:srgbClr val="0070C0"/>
                </a:solidFill>
                <a:latin typeface="Kaspersky Sans" panose="020B0503050101040103" pitchFamily="34" charset="0"/>
              </a:rPr>
              <a:t>Data </a:t>
            </a:r>
            <a:r>
              <a:rPr lang="en-US" sz="4000" dirty="0" err="1">
                <a:solidFill>
                  <a:srgbClr val="0070C0"/>
                </a:solidFill>
                <a:latin typeface="Kaspersky Sans" panose="020B0503050101040103" pitchFamily="34" charset="0"/>
              </a:rPr>
              <a:t>connetor</a:t>
            </a:r>
            <a:r>
              <a:rPr lang="en-US" sz="4000" dirty="0">
                <a:solidFill>
                  <a:srgbClr val="0070C0"/>
                </a:solidFill>
                <a:latin typeface="Kaspersky Sans" panose="020B0503050101040103" pitchFamily="34" charset="0"/>
              </a:rPr>
              <a:t> - </a:t>
            </a:r>
            <a:r>
              <a:rPr lang="en-US" sz="4000" dirty="0" err="1">
                <a:solidFill>
                  <a:srgbClr val="0070C0"/>
                </a:solidFill>
                <a:latin typeface="Kaspersky Sans" panose="020B0503050101040103" pitchFamily="34" charset="0"/>
              </a:rPr>
              <a:t>TAXIIfeeds</a:t>
            </a:r>
            <a:endParaRPr lang="ru-RU" sz="4000" dirty="0">
              <a:solidFill>
                <a:srgbClr val="0070C0"/>
              </a:solidFill>
            </a:endParaRPr>
          </a:p>
        </p:txBody>
      </p:sp>
      <p:pic>
        <p:nvPicPr>
          <p:cNvPr id="7" name="Picture 6">
            <a:extLst>
              <a:ext uri="{FF2B5EF4-FFF2-40B4-BE49-F238E27FC236}">
                <a16:creationId xmlns:a16="http://schemas.microsoft.com/office/drawing/2014/main" id="{138CDD85-E054-E042-A706-4442A6782E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540" y="296864"/>
            <a:ext cx="1110160" cy="1110160"/>
          </a:xfrm>
          <a:prstGeom prst="rect">
            <a:avLst/>
          </a:prstGeom>
        </p:spPr>
      </p:pic>
      <p:pic>
        <p:nvPicPr>
          <p:cNvPr id="4" name="Picture 3">
            <a:extLst>
              <a:ext uri="{FF2B5EF4-FFF2-40B4-BE49-F238E27FC236}">
                <a16:creationId xmlns:a16="http://schemas.microsoft.com/office/drawing/2014/main" id="{BCDD8B86-2C79-55CB-8BB2-4FB6A4F15454}"/>
              </a:ext>
            </a:extLst>
          </p:cNvPr>
          <p:cNvPicPr>
            <a:picLocks noChangeAspect="1"/>
          </p:cNvPicPr>
          <p:nvPr/>
        </p:nvPicPr>
        <p:blipFill>
          <a:blip r:embed="rId4"/>
          <a:stretch>
            <a:fillRect/>
          </a:stretch>
        </p:blipFill>
        <p:spPr>
          <a:xfrm>
            <a:off x="714401" y="1640117"/>
            <a:ext cx="8591548" cy="5033637"/>
          </a:xfrm>
          <a:prstGeom prst="rect">
            <a:avLst/>
          </a:prstGeom>
          <a:effectLst/>
        </p:spPr>
      </p:pic>
      <p:pic>
        <p:nvPicPr>
          <p:cNvPr id="5" name="Picture 4">
            <a:extLst>
              <a:ext uri="{FF2B5EF4-FFF2-40B4-BE49-F238E27FC236}">
                <a16:creationId xmlns:a16="http://schemas.microsoft.com/office/drawing/2014/main" id="{44825D69-086F-3885-F5CC-4703EDE8B610}"/>
              </a:ext>
            </a:extLst>
          </p:cNvPr>
          <p:cNvPicPr>
            <a:picLocks noChangeAspect="1"/>
          </p:cNvPicPr>
          <p:nvPr/>
        </p:nvPicPr>
        <p:blipFill>
          <a:blip r:embed="rId5"/>
          <a:stretch>
            <a:fillRect/>
          </a:stretch>
        </p:blipFill>
        <p:spPr>
          <a:xfrm>
            <a:off x="4087871" y="1494846"/>
            <a:ext cx="7389728" cy="5244323"/>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4294179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FEAF3CB-3CEC-7814-9FDF-D19E01B8BB9D}"/>
              </a:ext>
            </a:extLst>
          </p:cNvPr>
          <p:cNvPicPr>
            <a:picLocks noChangeAspect="1"/>
          </p:cNvPicPr>
          <p:nvPr/>
        </p:nvPicPr>
        <p:blipFill>
          <a:blip r:embed="rId3"/>
          <a:stretch>
            <a:fillRect/>
          </a:stretch>
        </p:blipFill>
        <p:spPr>
          <a:xfrm>
            <a:off x="1536700" y="1811632"/>
            <a:ext cx="10266860" cy="4617743"/>
          </a:xfrm>
          <a:prstGeom prst="rect">
            <a:avLst/>
          </a:prstGeom>
          <a:effectLst/>
        </p:spPr>
      </p:pic>
      <p:sp>
        <p:nvSpPr>
          <p:cNvPr id="6" name="Title 1">
            <a:extLst>
              <a:ext uri="{FF2B5EF4-FFF2-40B4-BE49-F238E27FC236}">
                <a16:creationId xmlns:a16="http://schemas.microsoft.com/office/drawing/2014/main" id="{4D0F1522-B06E-B3A8-ADBE-1FC5B4942C6C}"/>
              </a:ext>
            </a:extLst>
          </p:cNvPr>
          <p:cNvSpPr txBox="1">
            <a:spLocks/>
          </p:cNvSpPr>
          <p:nvPr/>
        </p:nvSpPr>
        <p:spPr>
          <a:xfrm>
            <a:off x="1757238" y="296864"/>
            <a:ext cx="9644932" cy="1197982"/>
          </a:xfrm>
          <a:prstGeom prst="rect">
            <a:avLst/>
          </a:prstGeom>
        </p:spPr>
        <p:txBody>
          <a:bodyPr>
            <a:normAutofit/>
          </a:bodyPr>
          <a:lstStyle>
            <a:lvl1pPr algn="l" defTabSz="914400" rtl="0" eaLnBrk="1" latinLnBrk="0" hangingPunct="1">
              <a:lnSpc>
                <a:spcPct val="90000"/>
              </a:lnSpc>
              <a:spcBef>
                <a:spcPct val="0"/>
              </a:spcBef>
              <a:buNone/>
              <a:defRPr sz="4400" b="1" i="0" kern="1200">
                <a:solidFill>
                  <a:schemeClr val="tx1"/>
                </a:solidFill>
                <a:latin typeface="+mj-lt"/>
                <a:ea typeface="+mj-ea"/>
                <a:cs typeface="+mj-cs"/>
              </a:defRPr>
            </a:lvl1pPr>
          </a:lstStyle>
          <a:p>
            <a:r>
              <a:rPr lang="en-US" sz="4000" dirty="0">
                <a:latin typeface="Kaspersky Sans" panose="020B0503050101040103" pitchFamily="34" charset="0"/>
              </a:rPr>
              <a:t>Microsoft Sentinel</a:t>
            </a:r>
          </a:p>
          <a:p>
            <a:r>
              <a:rPr lang="en-US" sz="4000" dirty="0">
                <a:solidFill>
                  <a:srgbClr val="0070C0"/>
                </a:solidFill>
                <a:latin typeface="Kaspersky Sans" panose="020B0503050101040103" pitchFamily="34" charset="0"/>
              </a:rPr>
              <a:t>TAXII configuration</a:t>
            </a:r>
            <a:endParaRPr lang="ru-RU" sz="4000" dirty="0">
              <a:solidFill>
                <a:srgbClr val="0070C0"/>
              </a:solidFill>
            </a:endParaRPr>
          </a:p>
        </p:txBody>
      </p:sp>
      <p:pic>
        <p:nvPicPr>
          <p:cNvPr id="7" name="Picture 6">
            <a:extLst>
              <a:ext uri="{FF2B5EF4-FFF2-40B4-BE49-F238E27FC236}">
                <a16:creationId xmlns:a16="http://schemas.microsoft.com/office/drawing/2014/main" id="{138CDD85-E054-E042-A706-4442A6782E4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6540" y="296864"/>
            <a:ext cx="1110160" cy="1110160"/>
          </a:xfrm>
          <a:prstGeom prst="rect">
            <a:avLst/>
          </a:prstGeom>
        </p:spPr>
      </p:pic>
    </p:spTree>
    <p:extLst>
      <p:ext uri="{BB962C8B-B14F-4D97-AF65-F5344CB8AC3E}">
        <p14:creationId xmlns:p14="http://schemas.microsoft.com/office/powerpoint/2010/main" val="23770201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4D0F1522-B06E-B3A8-ADBE-1FC5B4942C6C}"/>
              </a:ext>
            </a:extLst>
          </p:cNvPr>
          <p:cNvSpPr txBox="1">
            <a:spLocks/>
          </p:cNvSpPr>
          <p:nvPr/>
        </p:nvSpPr>
        <p:spPr>
          <a:xfrm>
            <a:off x="1757238" y="296864"/>
            <a:ext cx="9644932" cy="1197982"/>
          </a:xfrm>
          <a:prstGeom prst="rect">
            <a:avLst/>
          </a:prstGeom>
        </p:spPr>
        <p:txBody>
          <a:bodyPr>
            <a:normAutofit/>
          </a:bodyPr>
          <a:lstStyle>
            <a:lvl1pPr algn="l" defTabSz="914400" rtl="0" eaLnBrk="1" latinLnBrk="0" hangingPunct="1">
              <a:lnSpc>
                <a:spcPct val="90000"/>
              </a:lnSpc>
              <a:spcBef>
                <a:spcPct val="0"/>
              </a:spcBef>
              <a:buNone/>
              <a:defRPr sz="4400" b="1" i="0" kern="1200">
                <a:solidFill>
                  <a:schemeClr val="tx1"/>
                </a:solidFill>
                <a:latin typeface="+mj-lt"/>
                <a:ea typeface="+mj-ea"/>
                <a:cs typeface="+mj-cs"/>
              </a:defRPr>
            </a:lvl1pPr>
          </a:lstStyle>
          <a:p>
            <a:r>
              <a:rPr lang="en-US" sz="4000" dirty="0">
                <a:latin typeface="Kaspersky Sans" panose="020B0503050101040103" pitchFamily="34" charset="0"/>
              </a:rPr>
              <a:t>Microsoft Sentinel</a:t>
            </a:r>
          </a:p>
          <a:p>
            <a:r>
              <a:rPr lang="en-US" sz="4000" dirty="0">
                <a:solidFill>
                  <a:srgbClr val="0070C0"/>
                </a:solidFill>
                <a:latin typeface="Kaspersky Sans" panose="020B0503050101040103" pitchFamily="34" charset="0"/>
              </a:rPr>
              <a:t>TAXII configuration</a:t>
            </a:r>
            <a:endParaRPr lang="ru-RU" sz="4000" dirty="0">
              <a:solidFill>
                <a:srgbClr val="0070C0"/>
              </a:solidFill>
            </a:endParaRPr>
          </a:p>
        </p:txBody>
      </p:sp>
      <p:pic>
        <p:nvPicPr>
          <p:cNvPr id="7" name="Picture 6">
            <a:extLst>
              <a:ext uri="{FF2B5EF4-FFF2-40B4-BE49-F238E27FC236}">
                <a16:creationId xmlns:a16="http://schemas.microsoft.com/office/drawing/2014/main" id="{138CDD85-E054-E042-A706-4442A6782E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540" y="296864"/>
            <a:ext cx="1110160" cy="1110160"/>
          </a:xfrm>
          <a:prstGeom prst="rect">
            <a:avLst/>
          </a:prstGeom>
        </p:spPr>
      </p:pic>
      <p:pic>
        <p:nvPicPr>
          <p:cNvPr id="2" name="Picture 1">
            <a:extLst>
              <a:ext uri="{FF2B5EF4-FFF2-40B4-BE49-F238E27FC236}">
                <a16:creationId xmlns:a16="http://schemas.microsoft.com/office/drawing/2014/main" id="{5C1DFDCC-1C61-1547-83FE-54C331452A07}"/>
              </a:ext>
            </a:extLst>
          </p:cNvPr>
          <p:cNvPicPr>
            <a:picLocks noChangeAspect="1"/>
          </p:cNvPicPr>
          <p:nvPr/>
        </p:nvPicPr>
        <p:blipFill>
          <a:blip r:embed="rId4"/>
          <a:stretch>
            <a:fillRect/>
          </a:stretch>
        </p:blipFill>
        <p:spPr>
          <a:xfrm>
            <a:off x="1642938" y="1494846"/>
            <a:ext cx="6739062" cy="5106711"/>
          </a:xfrm>
          <a:prstGeom prst="rect">
            <a:avLst/>
          </a:prstGeom>
        </p:spPr>
      </p:pic>
    </p:spTree>
    <p:extLst>
      <p:ext uri="{BB962C8B-B14F-4D97-AF65-F5344CB8AC3E}">
        <p14:creationId xmlns:p14="http://schemas.microsoft.com/office/powerpoint/2010/main" val="21564745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4D0F1522-B06E-B3A8-ADBE-1FC5B4942C6C}"/>
              </a:ext>
            </a:extLst>
          </p:cNvPr>
          <p:cNvSpPr txBox="1">
            <a:spLocks/>
          </p:cNvSpPr>
          <p:nvPr/>
        </p:nvSpPr>
        <p:spPr>
          <a:xfrm>
            <a:off x="1757238" y="296864"/>
            <a:ext cx="9644932" cy="1197982"/>
          </a:xfrm>
          <a:prstGeom prst="rect">
            <a:avLst/>
          </a:prstGeom>
        </p:spPr>
        <p:txBody>
          <a:bodyPr>
            <a:normAutofit/>
          </a:bodyPr>
          <a:lstStyle>
            <a:lvl1pPr algn="l" defTabSz="914400" rtl="0" eaLnBrk="1" latinLnBrk="0" hangingPunct="1">
              <a:lnSpc>
                <a:spcPct val="90000"/>
              </a:lnSpc>
              <a:spcBef>
                <a:spcPct val="0"/>
              </a:spcBef>
              <a:buNone/>
              <a:defRPr sz="4400" b="1" i="0" kern="1200">
                <a:solidFill>
                  <a:schemeClr val="tx1"/>
                </a:solidFill>
                <a:latin typeface="+mj-lt"/>
                <a:ea typeface="+mj-ea"/>
                <a:cs typeface="+mj-cs"/>
              </a:defRPr>
            </a:lvl1pPr>
          </a:lstStyle>
          <a:p>
            <a:r>
              <a:rPr lang="en-US" sz="4000" dirty="0">
                <a:latin typeface="Kaspersky Sans" panose="020B0503050101040103" pitchFamily="34" charset="0"/>
              </a:rPr>
              <a:t>Microsoft Sentinel</a:t>
            </a:r>
          </a:p>
          <a:p>
            <a:r>
              <a:rPr lang="en-US" sz="4000" dirty="0">
                <a:solidFill>
                  <a:srgbClr val="0070C0"/>
                </a:solidFill>
                <a:latin typeface="Kaspersky Sans" panose="020B0503050101040103" pitchFamily="34" charset="0"/>
              </a:rPr>
              <a:t>Overview</a:t>
            </a:r>
            <a:endParaRPr lang="ru-RU" sz="4000" dirty="0">
              <a:solidFill>
                <a:srgbClr val="0070C0"/>
              </a:solidFill>
            </a:endParaRPr>
          </a:p>
        </p:txBody>
      </p:sp>
      <p:pic>
        <p:nvPicPr>
          <p:cNvPr id="7" name="Picture 6">
            <a:extLst>
              <a:ext uri="{FF2B5EF4-FFF2-40B4-BE49-F238E27FC236}">
                <a16:creationId xmlns:a16="http://schemas.microsoft.com/office/drawing/2014/main" id="{138CDD85-E054-E042-A706-4442A6782E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540" y="296864"/>
            <a:ext cx="1110160" cy="1110160"/>
          </a:xfrm>
          <a:prstGeom prst="rect">
            <a:avLst/>
          </a:prstGeom>
        </p:spPr>
      </p:pic>
      <p:pic>
        <p:nvPicPr>
          <p:cNvPr id="3" name="Picture 2">
            <a:extLst>
              <a:ext uri="{FF2B5EF4-FFF2-40B4-BE49-F238E27FC236}">
                <a16:creationId xmlns:a16="http://schemas.microsoft.com/office/drawing/2014/main" id="{6978976C-0AF6-4F54-A4D4-DA61C316085A}"/>
              </a:ext>
            </a:extLst>
          </p:cNvPr>
          <p:cNvPicPr>
            <a:picLocks noChangeAspect="1"/>
          </p:cNvPicPr>
          <p:nvPr/>
        </p:nvPicPr>
        <p:blipFill>
          <a:blip r:embed="rId4"/>
          <a:stretch>
            <a:fillRect/>
          </a:stretch>
        </p:blipFill>
        <p:spPr>
          <a:xfrm>
            <a:off x="1634252" y="1746250"/>
            <a:ext cx="9494963" cy="4643370"/>
          </a:xfrm>
          <a:prstGeom prst="rect">
            <a:avLst/>
          </a:prstGeom>
          <a:effectLst/>
        </p:spPr>
      </p:pic>
    </p:spTree>
    <p:extLst>
      <p:ext uri="{BB962C8B-B14F-4D97-AF65-F5344CB8AC3E}">
        <p14:creationId xmlns:p14="http://schemas.microsoft.com/office/powerpoint/2010/main" val="15319876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4D0F1522-B06E-B3A8-ADBE-1FC5B4942C6C}"/>
              </a:ext>
            </a:extLst>
          </p:cNvPr>
          <p:cNvSpPr txBox="1">
            <a:spLocks/>
          </p:cNvSpPr>
          <p:nvPr/>
        </p:nvSpPr>
        <p:spPr>
          <a:xfrm>
            <a:off x="1757238" y="296864"/>
            <a:ext cx="9644932" cy="1197982"/>
          </a:xfrm>
          <a:prstGeom prst="rect">
            <a:avLst/>
          </a:prstGeom>
        </p:spPr>
        <p:txBody>
          <a:bodyPr>
            <a:normAutofit/>
          </a:bodyPr>
          <a:lstStyle>
            <a:lvl1pPr algn="l" defTabSz="914400" rtl="0" eaLnBrk="1" latinLnBrk="0" hangingPunct="1">
              <a:lnSpc>
                <a:spcPct val="90000"/>
              </a:lnSpc>
              <a:spcBef>
                <a:spcPct val="0"/>
              </a:spcBef>
              <a:buNone/>
              <a:defRPr sz="4400" b="1" i="0" kern="1200">
                <a:solidFill>
                  <a:schemeClr val="tx1"/>
                </a:solidFill>
                <a:latin typeface="+mj-lt"/>
                <a:ea typeface="+mj-ea"/>
                <a:cs typeface="+mj-cs"/>
              </a:defRPr>
            </a:lvl1pPr>
          </a:lstStyle>
          <a:p>
            <a:r>
              <a:rPr lang="en-US" sz="4000" dirty="0">
                <a:latin typeface="Kaspersky Sans" panose="020B0503050101040103" pitchFamily="34" charset="0"/>
              </a:rPr>
              <a:t>Microsoft Sentinel</a:t>
            </a:r>
          </a:p>
          <a:p>
            <a:r>
              <a:rPr lang="en-US" sz="4000" dirty="0">
                <a:solidFill>
                  <a:srgbClr val="0070C0"/>
                </a:solidFill>
                <a:latin typeface="Kaspersky Sans" panose="020B0503050101040103" pitchFamily="34" charset="0"/>
              </a:rPr>
              <a:t>Threat intelligence</a:t>
            </a:r>
            <a:endParaRPr lang="ru-RU" sz="4000" dirty="0">
              <a:solidFill>
                <a:srgbClr val="0070C0"/>
              </a:solidFill>
            </a:endParaRPr>
          </a:p>
        </p:txBody>
      </p:sp>
      <p:pic>
        <p:nvPicPr>
          <p:cNvPr id="7" name="Picture 6">
            <a:extLst>
              <a:ext uri="{FF2B5EF4-FFF2-40B4-BE49-F238E27FC236}">
                <a16:creationId xmlns:a16="http://schemas.microsoft.com/office/drawing/2014/main" id="{138CDD85-E054-E042-A706-4442A6782E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540" y="296864"/>
            <a:ext cx="1110160" cy="1110160"/>
          </a:xfrm>
          <a:prstGeom prst="rect">
            <a:avLst/>
          </a:prstGeom>
        </p:spPr>
      </p:pic>
      <p:pic>
        <p:nvPicPr>
          <p:cNvPr id="2" name="Picture 1">
            <a:extLst>
              <a:ext uri="{FF2B5EF4-FFF2-40B4-BE49-F238E27FC236}">
                <a16:creationId xmlns:a16="http://schemas.microsoft.com/office/drawing/2014/main" id="{D883E8CD-9573-B4F4-9C75-3787AF30FD64}"/>
              </a:ext>
            </a:extLst>
          </p:cNvPr>
          <p:cNvPicPr>
            <a:picLocks noChangeAspect="1"/>
          </p:cNvPicPr>
          <p:nvPr/>
        </p:nvPicPr>
        <p:blipFill>
          <a:blip r:embed="rId4"/>
          <a:stretch>
            <a:fillRect/>
          </a:stretch>
        </p:blipFill>
        <p:spPr>
          <a:xfrm>
            <a:off x="1615219" y="1601148"/>
            <a:ext cx="8961562" cy="5103112"/>
          </a:xfrm>
          <a:prstGeom prst="rect">
            <a:avLst/>
          </a:prstGeom>
          <a:effectLst/>
        </p:spPr>
      </p:pic>
    </p:spTree>
    <p:extLst>
      <p:ext uri="{BB962C8B-B14F-4D97-AF65-F5344CB8AC3E}">
        <p14:creationId xmlns:p14="http://schemas.microsoft.com/office/powerpoint/2010/main" val="27659325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0" name="Picture 1">
            <a:extLst>
              <a:ext uri="{FF2B5EF4-FFF2-40B4-BE49-F238E27FC236}">
                <a16:creationId xmlns:a16="http://schemas.microsoft.com/office/drawing/2014/main" id="{2AED813B-E7D8-204F-A916-E51CB48F7EF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0296" y="202160"/>
            <a:ext cx="1130376" cy="1290336"/>
          </a:xfrm>
          <a:prstGeom prst="rect">
            <a:avLst/>
          </a:prstGeom>
        </p:spPr>
      </p:pic>
      <p:sp>
        <p:nvSpPr>
          <p:cNvPr id="172" name="Title 1">
            <a:extLst>
              <a:ext uri="{FF2B5EF4-FFF2-40B4-BE49-F238E27FC236}">
                <a16:creationId xmlns:a16="http://schemas.microsoft.com/office/drawing/2014/main" id="{37EA0E01-52F1-804E-A7F5-74D59B9472D1}"/>
              </a:ext>
            </a:extLst>
          </p:cNvPr>
          <p:cNvSpPr txBox="1">
            <a:spLocks/>
          </p:cNvSpPr>
          <p:nvPr/>
        </p:nvSpPr>
        <p:spPr>
          <a:xfrm>
            <a:off x="1757238" y="296864"/>
            <a:ext cx="9644932" cy="1197982"/>
          </a:xfrm>
          <a:prstGeom prst="rect">
            <a:avLst/>
          </a:prstGeom>
        </p:spPr>
        <p:txBody>
          <a:bodyPr>
            <a:normAutofit/>
          </a:bodyPr>
          <a:lstStyle>
            <a:lvl1pPr algn="l" defTabSz="914400" rtl="0" eaLnBrk="1" latinLnBrk="0" hangingPunct="1">
              <a:lnSpc>
                <a:spcPct val="90000"/>
              </a:lnSpc>
              <a:spcBef>
                <a:spcPct val="0"/>
              </a:spcBef>
              <a:buNone/>
              <a:defRPr sz="4400" b="1" i="0" kern="1200">
                <a:solidFill>
                  <a:schemeClr val="tx1"/>
                </a:solidFill>
                <a:latin typeface="+mj-lt"/>
                <a:ea typeface="+mj-ea"/>
                <a:cs typeface="+mj-cs"/>
              </a:defRPr>
            </a:lvl1pPr>
          </a:lstStyle>
          <a:p>
            <a:r>
              <a:rPr lang="en-US" sz="4000" dirty="0">
                <a:latin typeface="Kaspersky Sans" panose="020B0503050101040103" pitchFamily="34" charset="0"/>
              </a:rPr>
              <a:t>Kaspersky </a:t>
            </a:r>
            <a:br>
              <a:rPr lang="en-US" sz="4000" dirty="0">
                <a:latin typeface="Kaspersky Sans" panose="020B0503050101040103" pitchFamily="34" charset="0"/>
              </a:rPr>
            </a:br>
            <a:r>
              <a:rPr lang="en-US" sz="4000" dirty="0">
                <a:latin typeface="Kaspersky Sans" panose="020B0503050101040103" pitchFamily="34" charset="0"/>
              </a:rPr>
              <a:t>Threat Data Feeds</a:t>
            </a:r>
            <a:endParaRPr lang="ru-RU" sz="4000" dirty="0"/>
          </a:p>
        </p:txBody>
      </p:sp>
      <p:pic>
        <p:nvPicPr>
          <p:cNvPr id="3" name="Picture 2">
            <a:extLst>
              <a:ext uri="{FF2B5EF4-FFF2-40B4-BE49-F238E27FC236}">
                <a16:creationId xmlns:a16="http://schemas.microsoft.com/office/drawing/2014/main" id="{B677FDB2-1F49-A058-A806-3EF3C9178395}"/>
              </a:ext>
            </a:extLst>
          </p:cNvPr>
          <p:cNvPicPr>
            <a:picLocks noChangeAspect="1"/>
          </p:cNvPicPr>
          <p:nvPr/>
        </p:nvPicPr>
        <p:blipFill>
          <a:blip r:embed="rId4"/>
          <a:stretch>
            <a:fillRect/>
          </a:stretch>
        </p:blipFill>
        <p:spPr>
          <a:xfrm>
            <a:off x="360296" y="1735913"/>
            <a:ext cx="7670800" cy="4102100"/>
          </a:xfrm>
          <a:prstGeom prst="rect">
            <a:avLst/>
          </a:prstGeom>
          <a:effectLst>
            <a:outerShdw blurRad="63500" sx="102000" sy="102000" algn="ctr" rotWithShape="0">
              <a:prstClr val="black">
                <a:alpha val="40000"/>
              </a:prstClr>
            </a:outerShdw>
          </a:effectLst>
        </p:spPr>
      </p:pic>
      <p:pic>
        <p:nvPicPr>
          <p:cNvPr id="4" name="Picture 3">
            <a:extLst>
              <a:ext uri="{FF2B5EF4-FFF2-40B4-BE49-F238E27FC236}">
                <a16:creationId xmlns:a16="http://schemas.microsoft.com/office/drawing/2014/main" id="{E66A1976-A73D-4495-69CD-FAAEB385A44D}"/>
              </a:ext>
            </a:extLst>
          </p:cNvPr>
          <p:cNvPicPr>
            <a:picLocks noChangeAspect="1"/>
          </p:cNvPicPr>
          <p:nvPr/>
        </p:nvPicPr>
        <p:blipFill>
          <a:blip r:embed="rId5"/>
          <a:stretch>
            <a:fillRect/>
          </a:stretch>
        </p:blipFill>
        <p:spPr>
          <a:xfrm>
            <a:off x="2945460" y="2923952"/>
            <a:ext cx="8743788" cy="3637183"/>
          </a:xfrm>
          <a:prstGeom prst="rect">
            <a:avLst/>
          </a:prstGeom>
          <a:effectLst>
            <a:outerShdw blurRad="63500" sx="102000" sy="102000" algn="ctr" rotWithShape="0">
              <a:prstClr val="black">
                <a:alpha val="40000"/>
              </a:prstClr>
            </a:outerShdw>
          </a:effectLst>
        </p:spPr>
      </p:pic>
      <p:sp>
        <p:nvSpPr>
          <p:cNvPr id="5" name="Rectangle 4">
            <a:extLst>
              <a:ext uri="{FF2B5EF4-FFF2-40B4-BE49-F238E27FC236}">
                <a16:creationId xmlns:a16="http://schemas.microsoft.com/office/drawing/2014/main" id="{F2EC5096-8127-6B8A-DBB9-B22930308A18}"/>
              </a:ext>
            </a:extLst>
          </p:cNvPr>
          <p:cNvSpPr/>
          <p:nvPr/>
        </p:nvSpPr>
        <p:spPr>
          <a:xfrm>
            <a:off x="2945460" y="2923952"/>
            <a:ext cx="8743788" cy="3637183"/>
          </a:xfrm>
          <a:prstGeom prst="rect">
            <a:avLst/>
          </a:prstGeom>
          <a:solidFill>
            <a:srgbClr val="363333">
              <a:alpha val="7485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Z"/>
          </a:p>
        </p:txBody>
      </p:sp>
      <p:pic>
        <p:nvPicPr>
          <p:cNvPr id="2" name="Picture 1">
            <a:extLst>
              <a:ext uri="{FF2B5EF4-FFF2-40B4-BE49-F238E27FC236}">
                <a16:creationId xmlns:a16="http://schemas.microsoft.com/office/drawing/2014/main" id="{2AC4E5B1-A858-2A78-1192-BE75AE2C5009}"/>
              </a:ext>
            </a:extLst>
          </p:cNvPr>
          <p:cNvPicPr>
            <a:picLocks noChangeAspect="1"/>
          </p:cNvPicPr>
          <p:nvPr/>
        </p:nvPicPr>
        <p:blipFill rotWithShape="1">
          <a:blip r:embed="rId5"/>
          <a:srcRect l="5022" t="61071" r="27937" b="3282"/>
          <a:stretch/>
        </p:blipFill>
        <p:spPr>
          <a:xfrm>
            <a:off x="3384645" y="5145205"/>
            <a:ext cx="5861896" cy="1296537"/>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63575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80" name="Straight Connector 279">
            <a:extLst>
              <a:ext uri="{FF2B5EF4-FFF2-40B4-BE49-F238E27FC236}">
                <a16:creationId xmlns:a16="http://schemas.microsoft.com/office/drawing/2014/main" id="{CA6CB7BC-DC02-6BF6-FC6A-E14C84999DB9}"/>
              </a:ext>
            </a:extLst>
          </p:cNvPr>
          <p:cNvCxnSpPr>
            <a:cxnSpLocks/>
            <a:stCxn id="252" idx="0"/>
          </p:cNvCxnSpPr>
          <p:nvPr/>
        </p:nvCxnSpPr>
        <p:spPr>
          <a:xfrm rot="16200000" flipV="1">
            <a:off x="6964447" y="2126507"/>
            <a:ext cx="2080770" cy="4521964"/>
          </a:xfrm>
          <a:prstGeom prst="bentConnector2">
            <a:avLst/>
          </a:prstGeom>
          <a:ln w="12700">
            <a:solidFill>
              <a:srgbClr val="F82EAE"/>
            </a:solidFill>
            <a:prstDash val="dash"/>
            <a:headE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16:creationId xmlns:a16="http://schemas.microsoft.com/office/drawing/2014/main" id="{A7866D1A-F9E5-CF6C-B2C7-2CF18D22C8AF}"/>
              </a:ext>
            </a:extLst>
          </p:cNvPr>
          <p:cNvCxnSpPr>
            <a:cxnSpLocks/>
            <a:stCxn id="253" idx="3"/>
            <a:endCxn id="252" idx="1"/>
          </p:cNvCxnSpPr>
          <p:nvPr/>
        </p:nvCxnSpPr>
        <p:spPr>
          <a:xfrm>
            <a:off x="8523727" y="5700251"/>
            <a:ext cx="704297" cy="0"/>
          </a:xfrm>
          <a:prstGeom prst="line">
            <a:avLst/>
          </a:prstGeom>
          <a:ln w="12700">
            <a:solidFill>
              <a:srgbClr val="F82EAE"/>
            </a:solidFill>
            <a:prstDash val="dash"/>
            <a:headE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266" name="Straight Connector 265">
            <a:extLst>
              <a:ext uri="{FF2B5EF4-FFF2-40B4-BE49-F238E27FC236}">
                <a16:creationId xmlns:a16="http://schemas.microsoft.com/office/drawing/2014/main" id="{BB050A7F-CA7C-7B46-D2AE-5D7B0D7D89D2}"/>
              </a:ext>
            </a:extLst>
          </p:cNvPr>
          <p:cNvCxnSpPr>
            <a:cxnSpLocks/>
            <a:stCxn id="254" idx="3"/>
            <a:endCxn id="253" idx="1"/>
          </p:cNvCxnSpPr>
          <p:nvPr/>
        </p:nvCxnSpPr>
        <p:spPr>
          <a:xfrm>
            <a:off x="5721376" y="5700250"/>
            <a:ext cx="726772" cy="1"/>
          </a:xfrm>
          <a:prstGeom prst="bentConnector3">
            <a:avLst>
              <a:gd name="adj1" fmla="val 50000"/>
            </a:avLst>
          </a:prstGeom>
          <a:ln w="12700">
            <a:solidFill>
              <a:schemeClr val="accent4"/>
            </a:solidFill>
            <a:prstDash val="dash"/>
            <a:headE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269" name="Straight Connector 268">
            <a:extLst>
              <a:ext uri="{FF2B5EF4-FFF2-40B4-BE49-F238E27FC236}">
                <a16:creationId xmlns:a16="http://schemas.microsoft.com/office/drawing/2014/main" id="{753C4F46-CD07-89FE-50DD-81DC8B2B3640}"/>
              </a:ext>
            </a:extLst>
          </p:cNvPr>
          <p:cNvCxnSpPr>
            <a:cxnSpLocks/>
            <a:stCxn id="247" idx="3"/>
            <a:endCxn id="254" idx="1"/>
          </p:cNvCxnSpPr>
          <p:nvPr/>
        </p:nvCxnSpPr>
        <p:spPr>
          <a:xfrm flipV="1">
            <a:off x="2963977" y="5700250"/>
            <a:ext cx="681820" cy="1"/>
          </a:xfrm>
          <a:prstGeom prst="bentConnector3">
            <a:avLst>
              <a:gd name="adj1" fmla="val 50000"/>
            </a:avLst>
          </a:prstGeom>
          <a:ln w="12700">
            <a:solidFill>
              <a:srgbClr val="00BCA1"/>
            </a:solidFill>
            <a:prstDash val="dash"/>
            <a:headE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277" name="Straight Connector 276">
            <a:extLst>
              <a:ext uri="{FF2B5EF4-FFF2-40B4-BE49-F238E27FC236}">
                <a16:creationId xmlns:a16="http://schemas.microsoft.com/office/drawing/2014/main" id="{A9B302D5-C9B7-B9A2-7133-6AE59E967156}"/>
              </a:ext>
            </a:extLst>
          </p:cNvPr>
          <p:cNvCxnSpPr>
            <a:cxnSpLocks/>
          </p:cNvCxnSpPr>
          <p:nvPr/>
        </p:nvCxnSpPr>
        <p:spPr>
          <a:xfrm flipV="1">
            <a:off x="10659019" y="2802352"/>
            <a:ext cx="0" cy="2611488"/>
          </a:xfrm>
          <a:prstGeom prst="line">
            <a:avLst/>
          </a:prstGeom>
          <a:ln w="12700">
            <a:solidFill>
              <a:srgbClr val="F82EAE"/>
            </a:solidFill>
            <a:prstDash val="dash"/>
            <a:headE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294" name="Straight Connector 287">
            <a:extLst>
              <a:ext uri="{FF2B5EF4-FFF2-40B4-BE49-F238E27FC236}">
                <a16:creationId xmlns:a16="http://schemas.microsoft.com/office/drawing/2014/main" id="{0EC7E63E-D33E-E74F-EEFD-95EE4325F0AE}"/>
              </a:ext>
            </a:extLst>
          </p:cNvPr>
          <p:cNvCxnSpPr>
            <a:cxnSpLocks/>
            <a:stCxn id="246" idx="0"/>
            <a:endCxn id="248" idx="1"/>
          </p:cNvCxnSpPr>
          <p:nvPr/>
        </p:nvCxnSpPr>
        <p:spPr>
          <a:xfrm rot="5400000" flipH="1" flipV="1">
            <a:off x="2538889" y="2720370"/>
            <a:ext cx="516683" cy="1742085"/>
          </a:xfrm>
          <a:prstGeom prst="bentConnector2">
            <a:avLst/>
          </a:prstGeom>
          <a:ln w="12700">
            <a:solidFill>
              <a:srgbClr val="FF2600"/>
            </a:solidFill>
            <a:prstDash val="dash"/>
            <a:headE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298" name="Straight Connector 287">
            <a:extLst>
              <a:ext uri="{FF2B5EF4-FFF2-40B4-BE49-F238E27FC236}">
                <a16:creationId xmlns:a16="http://schemas.microsoft.com/office/drawing/2014/main" id="{4CB4A68E-6DBC-A66D-03FE-60BAF1C956C7}"/>
              </a:ext>
            </a:extLst>
          </p:cNvPr>
          <p:cNvCxnSpPr>
            <a:cxnSpLocks/>
          </p:cNvCxnSpPr>
          <p:nvPr/>
        </p:nvCxnSpPr>
        <p:spPr>
          <a:xfrm rot="16200000" flipV="1">
            <a:off x="6045018" y="-1898181"/>
            <a:ext cx="12700" cy="8339626"/>
          </a:xfrm>
          <a:prstGeom prst="bentConnector3">
            <a:avLst>
              <a:gd name="adj1" fmla="val 3584890"/>
            </a:avLst>
          </a:prstGeom>
          <a:ln w="12700">
            <a:solidFill>
              <a:srgbClr val="F82C1D"/>
            </a:solidFill>
            <a:prstDash val="dash"/>
            <a:headE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307" name="Straight Connector 287">
            <a:extLst>
              <a:ext uri="{FF2B5EF4-FFF2-40B4-BE49-F238E27FC236}">
                <a16:creationId xmlns:a16="http://schemas.microsoft.com/office/drawing/2014/main" id="{BBF773AC-CD5A-87F9-7262-B4A5C84D9E52}"/>
              </a:ext>
            </a:extLst>
          </p:cNvPr>
          <p:cNvCxnSpPr>
            <a:cxnSpLocks/>
            <a:stCxn id="251" idx="3"/>
            <a:endCxn id="254" idx="2"/>
          </p:cNvCxnSpPr>
          <p:nvPr/>
        </p:nvCxnSpPr>
        <p:spPr>
          <a:xfrm flipH="1">
            <a:off x="4683587" y="2544010"/>
            <a:ext cx="6620016" cy="3428616"/>
          </a:xfrm>
          <a:prstGeom prst="bentConnector4">
            <a:avLst>
              <a:gd name="adj1" fmla="val -3453"/>
              <a:gd name="adj2" fmla="val 106667"/>
            </a:avLst>
          </a:prstGeom>
          <a:ln w="12700">
            <a:solidFill>
              <a:srgbClr val="0070C0"/>
            </a:solidFill>
            <a:prstDash val="dash"/>
            <a:headE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326" name="Straight Connector 279">
            <a:extLst>
              <a:ext uri="{FF2B5EF4-FFF2-40B4-BE49-F238E27FC236}">
                <a16:creationId xmlns:a16="http://schemas.microsoft.com/office/drawing/2014/main" id="{66EC2251-9C16-5814-DC2F-98F190353CD7}"/>
              </a:ext>
            </a:extLst>
          </p:cNvPr>
          <p:cNvCxnSpPr>
            <a:cxnSpLocks/>
            <a:stCxn id="248" idx="0"/>
            <a:endCxn id="251" idx="1"/>
          </p:cNvCxnSpPr>
          <p:nvPr/>
        </p:nvCxnSpPr>
        <p:spPr>
          <a:xfrm rot="5400000" flipH="1" flipV="1">
            <a:off x="6708702" y="541372"/>
            <a:ext cx="516683" cy="4521961"/>
          </a:xfrm>
          <a:prstGeom prst="bentConnector2">
            <a:avLst/>
          </a:prstGeom>
          <a:ln w="12700">
            <a:solidFill>
              <a:srgbClr val="F82C1D"/>
            </a:solidFill>
            <a:prstDash val="dash"/>
            <a:headEnd w="lg" len="lg"/>
            <a:tailEnd type="triangle" w="lg" len="lg"/>
          </a:ln>
        </p:spPr>
        <p:style>
          <a:lnRef idx="1">
            <a:schemeClr val="accent1"/>
          </a:lnRef>
          <a:fillRef idx="0">
            <a:schemeClr val="accent1"/>
          </a:fillRef>
          <a:effectRef idx="0">
            <a:schemeClr val="accent1"/>
          </a:effectRef>
          <a:fontRef idx="minor">
            <a:schemeClr val="tx1"/>
          </a:fontRef>
        </p:style>
      </p:cxnSp>
      <p:sp>
        <p:nvSpPr>
          <p:cNvPr id="219" name="Right Arrow 42">
            <a:extLst>
              <a:ext uri="{FF2B5EF4-FFF2-40B4-BE49-F238E27FC236}">
                <a16:creationId xmlns:a16="http://schemas.microsoft.com/office/drawing/2014/main" id="{B70E5E4B-2A4D-1B89-687D-6B19DEB5B25F}"/>
              </a:ext>
            </a:extLst>
          </p:cNvPr>
          <p:cNvSpPr/>
          <p:nvPr/>
        </p:nvSpPr>
        <p:spPr>
          <a:xfrm>
            <a:off x="1" y="1043633"/>
            <a:ext cx="11574550" cy="417229"/>
          </a:xfrm>
          <a:prstGeom prst="rightArrow">
            <a:avLst>
              <a:gd name="adj1" fmla="val 100000"/>
              <a:gd name="adj2" fmla="val 23851"/>
            </a:avLst>
          </a:prstGeom>
          <a:noFill/>
          <a:ln w="12700" cap="flat" cmpd="sng" algn="ctr">
            <a:solidFill>
              <a:schemeClr val="accent4"/>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0" cap="none" spc="0" normalizeH="0" baseline="0" noProof="0" dirty="0">
              <a:ln>
                <a:noFill/>
              </a:ln>
              <a:solidFill>
                <a:schemeClr val="bg1"/>
              </a:solidFill>
              <a:effectLst/>
              <a:uLnTx/>
              <a:uFillTx/>
              <a:ea typeface="+mn-ea"/>
              <a:cs typeface="+mn-cs"/>
            </a:endParaRPr>
          </a:p>
        </p:txBody>
      </p:sp>
      <p:sp>
        <p:nvSpPr>
          <p:cNvPr id="32" name="Текст 4">
            <a:extLst>
              <a:ext uri="{FF2B5EF4-FFF2-40B4-BE49-F238E27FC236}">
                <a16:creationId xmlns:a16="http://schemas.microsoft.com/office/drawing/2014/main" id="{9EA287E7-B132-4042-9079-AC2E5B6F5014}"/>
              </a:ext>
            </a:extLst>
          </p:cNvPr>
          <p:cNvSpPr txBox="1">
            <a:spLocks/>
          </p:cNvSpPr>
          <p:nvPr/>
        </p:nvSpPr>
        <p:spPr>
          <a:xfrm>
            <a:off x="321463" y="259642"/>
            <a:ext cx="10337556" cy="720545"/>
          </a:xfrm>
          <a:prstGeom prst="rect">
            <a:avLst/>
          </a:prstGeom>
          <a:noFill/>
        </p:spPr>
        <p:txBody>
          <a:bodyPr/>
          <a:lstStyle>
            <a:lvl1pPr marL="0" indent="0" algn="l" defTabSz="914400" rtl="0" eaLnBrk="1" latinLnBrk="0" hangingPunct="1">
              <a:spcBef>
                <a:spcPts val="0"/>
              </a:spcBef>
              <a:buFontTx/>
              <a:buBlip>
                <a:blip r:embed="rId3"/>
              </a:buBlip>
              <a:defRPr sz="1500" kern="1200">
                <a:solidFill>
                  <a:schemeClr val="bg1"/>
                </a:solidFill>
                <a:latin typeface="Kaspersky Sans" panose="020B0503050101040103" pitchFamily="34" charset="-52"/>
                <a:ea typeface="+mn-ea"/>
                <a:cs typeface="+mn-cs"/>
              </a:defRPr>
            </a:lvl1pPr>
            <a:lvl2pPr marL="0" indent="0" algn="l" defTabSz="914400" rtl="0" eaLnBrk="1" latinLnBrk="0" hangingPunct="1">
              <a:spcBef>
                <a:spcPts val="0"/>
              </a:spcBef>
              <a:buFont typeface="Arial" pitchFamily="34" charset="0"/>
              <a:buNone/>
              <a:defRPr sz="1500" b="1" kern="1200">
                <a:solidFill>
                  <a:schemeClr val="tx1"/>
                </a:solidFill>
                <a:latin typeface="+mn-lt"/>
                <a:ea typeface="+mn-ea"/>
                <a:cs typeface="+mn-cs"/>
              </a:defRPr>
            </a:lvl2pPr>
            <a:lvl3pPr marL="0" indent="0" algn="l" defTabSz="914400" rtl="0" eaLnBrk="1" latinLnBrk="0" hangingPunct="1">
              <a:spcBef>
                <a:spcPts val="0"/>
              </a:spcBef>
              <a:buFont typeface="Arial" pitchFamily="34" charset="0"/>
              <a:buNone/>
              <a:defRPr sz="1500" kern="1200">
                <a:solidFill>
                  <a:schemeClr val="tx1"/>
                </a:solidFill>
                <a:latin typeface="+mn-lt"/>
                <a:ea typeface="+mn-ea"/>
                <a:cs typeface="+mn-cs"/>
              </a:defRPr>
            </a:lvl3pPr>
            <a:lvl4pPr marL="0" indent="0" algn="l" defTabSz="914400" rtl="0" eaLnBrk="1" latinLnBrk="0" hangingPunct="1">
              <a:spcBef>
                <a:spcPts val="0"/>
              </a:spcBef>
              <a:buFont typeface="Arial" pitchFamily="34" charset="0"/>
              <a:buNone/>
              <a:defRPr sz="1500" b="1" kern="1200">
                <a:solidFill>
                  <a:schemeClr val="tx1"/>
                </a:solidFill>
                <a:latin typeface="+mn-lt"/>
                <a:ea typeface="+mn-ea"/>
                <a:cs typeface="+mn-cs"/>
              </a:defRPr>
            </a:lvl4pPr>
            <a:lvl5pPr marL="0" indent="0" algn="l" defTabSz="914400" rtl="0" eaLnBrk="1" latinLnBrk="0" hangingPunct="1">
              <a:spcBef>
                <a:spcPts val="0"/>
              </a:spcBef>
              <a:buFont typeface="Arial" pitchFamily="34" charset="0"/>
              <a:buNone/>
              <a:defRPr sz="15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None/>
              <a:tabLst/>
              <a:defRPr/>
            </a:pPr>
            <a:r>
              <a:rPr kumimoji="0" lang="en-US" sz="2800" b="1" i="0" u="none" strike="noStrike" kern="1200" cap="none" spc="0" normalizeH="0" baseline="0" noProof="0" dirty="0">
                <a:ln>
                  <a:noFill/>
                </a:ln>
                <a:solidFill>
                  <a:schemeClr val="tx1"/>
                </a:solidFill>
                <a:effectLst/>
                <a:uLnTx/>
                <a:uFillTx/>
                <a:latin typeface="Kaspersky Sans"/>
                <a:ea typeface="+mn-ea"/>
                <a:cs typeface="+mn-cs"/>
              </a:rPr>
              <a:t>Use Case Example. Ransomware attack elimination</a:t>
            </a:r>
          </a:p>
        </p:txBody>
      </p:sp>
      <p:sp>
        <p:nvSpPr>
          <p:cNvPr id="168" name="Прямоугольник 71">
            <a:extLst>
              <a:ext uri="{FF2B5EF4-FFF2-40B4-BE49-F238E27FC236}">
                <a16:creationId xmlns:a16="http://schemas.microsoft.com/office/drawing/2014/main" id="{F230F9EA-92B0-AF82-3139-3F913EBD61CA}"/>
              </a:ext>
            </a:extLst>
          </p:cNvPr>
          <p:cNvSpPr/>
          <p:nvPr/>
        </p:nvSpPr>
        <p:spPr>
          <a:xfrm>
            <a:off x="1037624" y="1145252"/>
            <a:ext cx="1152000" cy="213990"/>
          </a:xfrm>
          <a:prstGeom prst="rect">
            <a:avLst/>
          </a:prstGeom>
          <a:noFill/>
        </p:spPr>
        <p:txBody>
          <a:bodyPr wrap="square" lIns="0" tIns="36000" rIns="0" bIns="54000" anchor="ctr">
            <a:spAutoFit/>
          </a:bodyPr>
          <a:lstStyle/>
          <a:p>
            <a:pPr marL="0" marR="0" lvl="0" indent="0" algn="ctr" defTabSz="914378" rtl="0" eaLnBrk="1" fontAlgn="auto" latinLnBrk="0" hangingPunct="1">
              <a:lnSpc>
                <a:spcPct val="100000"/>
              </a:lnSpc>
              <a:spcBef>
                <a:spcPts val="0"/>
              </a:spcBef>
              <a:spcAft>
                <a:spcPts val="1200"/>
              </a:spcAft>
              <a:buClrTx/>
              <a:buSzTx/>
              <a:buFontTx/>
              <a:buNone/>
              <a:tabLst/>
              <a:defRPr/>
            </a:pPr>
            <a:r>
              <a:rPr kumimoji="0" lang="en-US" sz="800" b="0" i="0" u="none" strike="noStrike" kern="1200" cap="none" spc="0" normalizeH="0" baseline="0" noProof="0" dirty="0">
                <a:ln>
                  <a:noFill/>
                </a:ln>
                <a:effectLst/>
                <a:uLnTx/>
                <a:uFillTx/>
                <a:latin typeface="Kaspersky Sans"/>
                <a:ea typeface="+mn-ea"/>
                <a:cs typeface="+mn-cs"/>
              </a:rPr>
              <a:t>Initial Access</a:t>
            </a:r>
          </a:p>
        </p:txBody>
      </p:sp>
      <p:sp>
        <p:nvSpPr>
          <p:cNvPr id="229" name="Прямоугольник 71">
            <a:extLst>
              <a:ext uri="{FF2B5EF4-FFF2-40B4-BE49-F238E27FC236}">
                <a16:creationId xmlns:a16="http://schemas.microsoft.com/office/drawing/2014/main" id="{5F69792A-8BA0-DE24-9600-0627ACCF8746}"/>
              </a:ext>
            </a:extLst>
          </p:cNvPr>
          <p:cNvSpPr/>
          <p:nvPr/>
        </p:nvSpPr>
        <p:spPr>
          <a:xfrm>
            <a:off x="9740324" y="1145252"/>
            <a:ext cx="1152000" cy="213990"/>
          </a:xfrm>
          <a:prstGeom prst="rect">
            <a:avLst/>
          </a:prstGeom>
          <a:noFill/>
        </p:spPr>
        <p:txBody>
          <a:bodyPr wrap="square" lIns="0" tIns="36000" rIns="0" bIns="54000" anchor="ctr">
            <a:spAutoFit/>
          </a:bodyPr>
          <a:lstStyle/>
          <a:p>
            <a:pPr marL="0" marR="0" lvl="0" indent="0" algn="ctr" defTabSz="914378" rtl="0" eaLnBrk="1" fontAlgn="auto" latinLnBrk="0" hangingPunct="1">
              <a:lnSpc>
                <a:spcPct val="100000"/>
              </a:lnSpc>
              <a:spcBef>
                <a:spcPts val="0"/>
              </a:spcBef>
              <a:spcAft>
                <a:spcPts val="1200"/>
              </a:spcAft>
              <a:buClrTx/>
              <a:buSzTx/>
              <a:buFontTx/>
              <a:buNone/>
              <a:tabLst/>
              <a:defRPr/>
            </a:pPr>
            <a:r>
              <a:rPr kumimoji="0" lang="en-US" sz="800" b="0" i="0" u="none" strike="noStrike" kern="1200" cap="none" spc="0" normalizeH="0" baseline="0" noProof="0" dirty="0">
                <a:ln>
                  <a:noFill/>
                </a:ln>
                <a:effectLst/>
                <a:uLnTx/>
                <a:uFillTx/>
                <a:latin typeface="Kaspersky Sans"/>
                <a:ea typeface="+mn-ea"/>
                <a:cs typeface="+mn-cs"/>
              </a:rPr>
              <a:t>Command and Control</a:t>
            </a:r>
          </a:p>
        </p:txBody>
      </p:sp>
      <p:sp>
        <p:nvSpPr>
          <p:cNvPr id="233" name="Прямоугольник 71">
            <a:extLst>
              <a:ext uri="{FF2B5EF4-FFF2-40B4-BE49-F238E27FC236}">
                <a16:creationId xmlns:a16="http://schemas.microsoft.com/office/drawing/2014/main" id="{1696F83D-B1E4-7740-91F9-B1E64B2C45F9}"/>
              </a:ext>
            </a:extLst>
          </p:cNvPr>
          <p:cNvSpPr/>
          <p:nvPr/>
        </p:nvSpPr>
        <p:spPr>
          <a:xfrm>
            <a:off x="2488074" y="1145252"/>
            <a:ext cx="1152000" cy="213990"/>
          </a:xfrm>
          <a:prstGeom prst="rect">
            <a:avLst/>
          </a:prstGeom>
          <a:noFill/>
        </p:spPr>
        <p:txBody>
          <a:bodyPr wrap="square" lIns="0" tIns="36000" rIns="0" bIns="54000" anchor="ctr">
            <a:spAutoFit/>
          </a:bodyPr>
          <a:lstStyle/>
          <a:p>
            <a:pPr marL="0" marR="0" lvl="0" indent="0" algn="ctr" defTabSz="914378" rtl="0" eaLnBrk="1" fontAlgn="auto" latinLnBrk="0" hangingPunct="1">
              <a:lnSpc>
                <a:spcPct val="100000"/>
              </a:lnSpc>
              <a:spcBef>
                <a:spcPts val="0"/>
              </a:spcBef>
              <a:spcAft>
                <a:spcPts val="1200"/>
              </a:spcAft>
              <a:buClrTx/>
              <a:buSzTx/>
              <a:buFontTx/>
              <a:buNone/>
              <a:tabLst/>
              <a:defRPr/>
            </a:pPr>
            <a:r>
              <a:rPr kumimoji="0" lang="en-US" sz="800" b="0" i="0" u="none" strike="noStrike" kern="1200" cap="none" spc="0" normalizeH="0" baseline="0" noProof="0" dirty="0">
                <a:ln>
                  <a:noFill/>
                </a:ln>
                <a:effectLst/>
                <a:uLnTx/>
                <a:uFillTx/>
                <a:latin typeface="Kaspersky Sans"/>
                <a:ea typeface="+mn-ea"/>
                <a:cs typeface="+mn-cs"/>
              </a:rPr>
              <a:t>Execution</a:t>
            </a:r>
          </a:p>
        </p:txBody>
      </p:sp>
      <p:sp>
        <p:nvSpPr>
          <p:cNvPr id="235" name="Прямоугольник 71">
            <a:extLst>
              <a:ext uri="{FF2B5EF4-FFF2-40B4-BE49-F238E27FC236}">
                <a16:creationId xmlns:a16="http://schemas.microsoft.com/office/drawing/2014/main" id="{A6ACE2AF-61F7-1D99-07E9-85F6C5A23944}"/>
              </a:ext>
            </a:extLst>
          </p:cNvPr>
          <p:cNvSpPr/>
          <p:nvPr/>
        </p:nvSpPr>
        <p:spPr>
          <a:xfrm>
            <a:off x="3938524" y="1145252"/>
            <a:ext cx="1152000" cy="213990"/>
          </a:xfrm>
          <a:prstGeom prst="rect">
            <a:avLst/>
          </a:prstGeom>
          <a:noFill/>
        </p:spPr>
        <p:txBody>
          <a:bodyPr wrap="square" lIns="0" tIns="36000" rIns="0" bIns="54000" anchor="ctr">
            <a:spAutoFit/>
          </a:bodyPr>
          <a:lstStyle/>
          <a:p>
            <a:pPr marL="0" marR="0" lvl="0" indent="0" algn="ctr" defTabSz="914378" rtl="0" eaLnBrk="1" fontAlgn="auto" latinLnBrk="0" hangingPunct="1">
              <a:lnSpc>
                <a:spcPct val="100000"/>
              </a:lnSpc>
              <a:spcBef>
                <a:spcPts val="0"/>
              </a:spcBef>
              <a:spcAft>
                <a:spcPts val="1200"/>
              </a:spcAft>
              <a:buClrTx/>
              <a:buSzTx/>
              <a:buFontTx/>
              <a:buNone/>
              <a:tabLst/>
              <a:defRPr/>
            </a:pPr>
            <a:r>
              <a:rPr kumimoji="0" lang="en-US" sz="800" b="0" i="0" u="none" strike="noStrike" kern="1200" cap="none" spc="0" normalizeH="0" baseline="0" noProof="0" dirty="0">
                <a:ln>
                  <a:noFill/>
                </a:ln>
                <a:effectLst/>
                <a:uLnTx/>
                <a:uFillTx/>
                <a:latin typeface="Kaspersky Sans"/>
                <a:ea typeface="+mn-ea"/>
                <a:cs typeface="+mn-cs"/>
              </a:rPr>
              <a:t>Persistence</a:t>
            </a:r>
          </a:p>
        </p:txBody>
      </p:sp>
      <p:sp>
        <p:nvSpPr>
          <p:cNvPr id="237" name="Прямоугольник 71">
            <a:extLst>
              <a:ext uri="{FF2B5EF4-FFF2-40B4-BE49-F238E27FC236}">
                <a16:creationId xmlns:a16="http://schemas.microsoft.com/office/drawing/2014/main" id="{383D2A55-F36D-87D2-3221-34286AAF722B}"/>
              </a:ext>
            </a:extLst>
          </p:cNvPr>
          <p:cNvSpPr/>
          <p:nvPr/>
        </p:nvSpPr>
        <p:spPr>
          <a:xfrm>
            <a:off x="5388974" y="1145252"/>
            <a:ext cx="1152000" cy="213990"/>
          </a:xfrm>
          <a:prstGeom prst="rect">
            <a:avLst/>
          </a:prstGeom>
          <a:noFill/>
        </p:spPr>
        <p:txBody>
          <a:bodyPr wrap="square" lIns="0" tIns="36000" rIns="0" bIns="54000" anchor="ctr">
            <a:spAutoFit/>
          </a:bodyPr>
          <a:lstStyle/>
          <a:p>
            <a:pPr marL="0" marR="0" lvl="0" indent="0" algn="ctr" defTabSz="914378" rtl="0" eaLnBrk="1" fontAlgn="auto" latinLnBrk="0" hangingPunct="1">
              <a:lnSpc>
                <a:spcPct val="100000"/>
              </a:lnSpc>
              <a:spcBef>
                <a:spcPts val="0"/>
              </a:spcBef>
              <a:spcAft>
                <a:spcPts val="1200"/>
              </a:spcAft>
              <a:buClrTx/>
              <a:buSzTx/>
              <a:buFontTx/>
              <a:buNone/>
              <a:tabLst/>
              <a:defRPr/>
            </a:pPr>
            <a:r>
              <a:rPr kumimoji="0" lang="en-US" sz="800" b="0" i="0" u="none" strike="noStrike" kern="1200" cap="none" spc="0" normalizeH="0" baseline="0" noProof="0" dirty="0">
                <a:ln>
                  <a:noFill/>
                </a:ln>
                <a:effectLst/>
                <a:uLnTx/>
                <a:uFillTx/>
                <a:latin typeface="Kaspersky Sans"/>
                <a:ea typeface="+mn-ea"/>
                <a:cs typeface="+mn-cs"/>
              </a:rPr>
              <a:t>Privilege Escalation</a:t>
            </a:r>
          </a:p>
        </p:txBody>
      </p:sp>
      <p:sp>
        <p:nvSpPr>
          <p:cNvPr id="239" name="Прямоугольник 71">
            <a:extLst>
              <a:ext uri="{FF2B5EF4-FFF2-40B4-BE49-F238E27FC236}">
                <a16:creationId xmlns:a16="http://schemas.microsoft.com/office/drawing/2014/main" id="{F797DA85-A749-847A-DD63-11E8E5DC3970}"/>
              </a:ext>
            </a:extLst>
          </p:cNvPr>
          <p:cNvSpPr/>
          <p:nvPr/>
        </p:nvSpPr>
        <p:spPr>
          <a:xfrm>
            <a:off x="6839424" y="1145252"/>
            <a:ext cx="1152000" cy="213990"/>
          </a:xfrm>
          <a:prstGeom prst="rect">
            <a:avLst/>
          </a:prstGeom>
          <a:noFill/>
        </p:spPr>
        <p:txBody>
          <a:bodyPr wrap="square" lIns="0" tIns="36000" rIns="0" bIns="54000" anchor="ctr">
            <a:spAutoFit/>
          </a:bodyPr>
          <a:lstStyle/>
          <a:p>
            <a:pPr marL="0" marR="0" lvl="0" indent="0" algn="ctr" defTabSz="914378" rtl="0" eaLnBrk="1" fontAlgn="auto" latinLnBrk="0" hangingPunct="1">
              <a:lnSpc>
                <a:spcPct val="100000"/>
              </a:lnSpc>
              <a:spcBef>
                <a:spcPts val="0"/>
              </a:spcBef>
              <a:spcAft>
                <a:spcPts val="1200"/>
              </a:spcAft>
              <a:buClrTx/>
              <a:buSzTx/>
              <a:buFontTx/>
              <a:buNone/>
              <a:tabLst/>
              <a:defRPr/>
            </a:pPr>
            <a:r>
              <a:rPr kumimoji="0" lang="en-US" sz="800" b="0" i="0" u="none" strike="noStrike" kern="1200" cap="none" spc="0" normalizeH="0" baseline="0" noProof="0" dirty="0">
                <a:ln>
                  <a:noFill/>
                </a:ln>
                <a:effectLst/>
                <a:uLnTx/>
                <a:uFillTx/>
                <a:latin typeface="Kaspersky Sans"/>
                <a:ea typeface="+mn-ea"/>
                <a:cs typeface="+mn-cs"/>
              </a:rPr>
              <a:t>Defense Evasion</a:t>
            </a:r>
          </a:p>
        </p:txBody>
      </p:sp>
      <p:grpSp>
        <p:nvGrpSpPr>
          <p:cNvPr id="243" name="Group 242">
            <a:extLst>
              <a:ext uri="{FF2B5EF4-FFF2-40B4-BE49-F238E27FC236}">
                <a16:creationId xmlns:a16="http://schemas.microsoft.com/office/drawing/2014/main" id="{242DE5DF-E5E7-1C97-D3C0-993BBA017116}"/>
              </a:ext>
            </a:extLst>
          </p:cNvPr>
          <p:cNvGrpSpPr/>
          <p:nvPr/>
        </p:nvGrpSpPr>
        <p:grpSpPr>
          <a:xfrm>
            <a:off x="888399" y="1143001"/>
            <a:ext cx="10153148" cy="218494"/>
            <a:chOff x="888399" y="1110043"/>
            <a:chExt cx="10153148" cy="284409"/>
          </a:xfrm>
        </p:grpSpPr>
        <p:cxnSp>
          <p:nvCxnSpPr>
            <p:cNvPr id="222" name="Straight Connector 221">
              <a:extLst>
                <a:ext uri="{FF2B5EF4-FFF2-40B4-BE49-F238E27FC236}">
                  <a16:creationId xmlns:a16="http://schemas.microsoft.com/office/drawing/2014/main" id="{05002B71-CABE-1A2B-99BC-E572F683F398}"/>
                </a:ext>
              </a:extLst>
            </p:cNvPr>
            <p:cNvCxnSpPr>
              <a:cxnSpLocks/>
            </p:cNvCxnSpPr>
            <p:nvPr/>
          </p:nvCxnSpPr>
          <p:spPr>
            <a:xfrm>
              <a:off x="888399" y="1110043"/>
              <a:ext cx="0" cy="284409"/>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a:extLst>
                <a:ext uri="{FF2B5EF4-FFF2-40B4-BE49-F238E27FC236}">
                  <a16:creationId xmlns:a16="http://schemas.microsoft.com/office/drawing/2014/main" id="{1DE2E03B-A7A2-6C42-A31D-5150CD9AD9F8}"/>
                </a:ext>
              </a:extLst>
            </p:cNvPr>
            <p:cNvCxnSpPr>
              <a:cxnSpLocks/>
            </p:cNvCxnSpPr>
            <p:nvPr/>
          </p:nvCxnSpPr>
          <p:spPr>
            <a:xfrm>
              <a:off x="2338849" y="1110043"/>
              <a:ext cx="0" cy="284409"/>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30" name="Straight Connector 229">
              <a:extLst>
                <a:ext uri="{FF2B5EF4-FFF2-40B4-BE49-F238E27FC236}">
                  <a16:creationId xmlns:a16="http://schemas.microsoft.com/office/drawing/2014/main" id="{DE888CFA-BEE4-5184-B337-53EFF416B98F}"/>
                </a:ext>
              </a:extLst>
            </p:cNvPr>
            <p:cNvCxnSpPr>
              <a:cxnSpLocks/>
            </p:cNvCxnSpPr>
            <p:nvPr/>
          </p:nvCxnSpPr>
          <p:spPr>
            <a:xfrm>
              <a:off x="9591099" y="1110043"/>
              <a:ext cx="0" cy="284409"/>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31" name="Straight Connector 230">
              <a:extLst>
                <a:ext uri="{FF2B5EF4-FFF2-40B4-BE49-F238E27FC236}">
                  <a16:creationId xmlns:a16="http://schemas.microsoft.com/office/drawing/2014/main" id="{24CD6319-F782-8166-58FA-432E4458C539}"/>
                </a:ext>
              </a:extLst>
            </p:cNvPr>
            <p:cNvCxnSpPr>
              <a:cxnSpLocks/>
            </p:cNvCxnSpPr>
            <p:nvPr/>
          </p:nvCxnSpPr>
          <p:spPr>
            <a:xfrm>
              <a:off x="11041547" y="1110043"/>
              <a:ext cx="0" cy="284409"/>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34" name="Straight Connector 233">
              <a:extLst>
                <a:ext uri="{FF2B5EF4-FFF2-40B4-BE49-F238E27FC236}">
                  <a16:creationId xmlns:a16="http://schemas.microsoft.com/office/drawing/2014/main" id="{F7C2898B-EB14-4B3E-860E-8C8B7892991B}"/>
                </a:ext>
              </a:extLst>
            </p:cNvPr>
            <p:cNvCxnSpPr>
              <a:cxnSpLocks/>
            </p:cNvCxnSpPr>
            <p:nvPr/>
          </p:nvCxnSpPr>
          <p:spPr>
            <a:xfrm>
              <a:off x="3789299" y="1110043"/>
              <a:ext cx="0" cy="284409"/>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36" name="Straight Connector 235">
              <a:extLst>
                <a:ext uri="{FF2B5EF4-FFF2-40B4-BE49-F238E27FC236}">
                  <a16:creationId xmlns:a16="http://schemas.microsoft.com/office/drawing/2014/main" id="{99E277CE-BF2E-0E06-8992-76434EB2121F}"/>
                </a:ext>
              </a:extLst>
            </p:cNvPr>
            <p:cNvCxnSpPr>
              <a:cxnSpLocks/>
            </p:cNvCxnSpPr>
            <p:nvPr/>
          </p:nvCxnSpPr>
          <p:spPr>
            <a:xfrm>
              <a:off x="5239749" y="1110043"/>
              <a:ext cx="0" cy="284409"/>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a:extLst>
                <a:ext uri="{FF2B5EF4-FFF2-40B4-BE49-F238E27FC236}">
                  <a16:creationId xmlns:a16="http://schemas.microsoft.com/office/drawing/2014/main" id="{E4B5A641-FF01-EA6A-B829-C15FBA9A7D40}"/>
                </a:ext>
              </a:extLst>
            </p:cNvPr>
            <p:cNvCxnSpPr>
              <a:cxnSpLocks/>
            </p:cNvCxnSpPr>
            <p:nvPr/>
          </p:nvCxnSpPr>
          <p:spPr>
            <a:xfrm>
              <a:off x="6690199" y="1110043"/>
              <a:ext cx="0" cy="284409"/>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40" name="Straight Connector 239">
              <a:extLst>
                <a:ext uri="{FF2B5EF4-FFF2-40B4-BE49-F238E27FC236}">
                  <a16:creationId xmlns:a16="http://schemas.microsoft.com/office/drawing/2014/main" id="{D2FDFBAD-09CB-F029-B5DD-8AA94C1DC295}"/>
                </a:ext>
              </a:extLst>
            </p:cNvPr>
            <p:cNvCxnSpPr>
              <a:cxnSpLocks/>
            </p:cNvCxnSpPr>
            <p:nvPr/>
          </p:nvCxnSpPr>
          <p:spPr>
            <a:xfrm>
              <a:off x="8140649" y="1110043"/>
              <a:ext cx="0" cy="284409"/>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241" name="Прямоугольник 71">
            <a:extLst>
              <a:ext uri="{FF2B5EF4-FFF2-40B4-BE49-F238E27FC236}">
                <a16:creationId xmlns:a16="http://schemas.microsoft.com/office/drawing/2014/main" id="{D0EA00B5-CF9A-97D0-23D7-2BDC312715EB}"/>
              </a:ext>
            </a:extLst>
          </p:cNvPr>
          <p:cNvSpPr/>
          <p:nvPr/>
        </p:nvSpPr>
        <p:spPr>
          <a:xfrm>
            <a:off x="8289874" y="1145252"/>
            <a:ext cx="1152000" cy="213990"/>
          </a:xfrm>
          <a:prstGeom prst="rect">
            <a:avLst/>
          </a:prstGeom>
          <a:noFill/>
        </p:spPr>
        <p:txBody>
          <a:bodyPr wrap="square" lIns="0" tIns="36000" rIns="0" bIns="54000" anchor="ctr">
            <a:spAutoFit/>
          </a:bodyPr>
          <a:lstStyle/>
          <a:p>
            <a:pPr marL="0" marR="0" lvl="0" indent="0" algn="ctr" defTabSz="914378" rtl="0" eaLnBrk="1" fontAlgn="auto" latinLnBrk="0" hangingPunct="1">
              <a:lnSpc>
                <a:spcPct val="100000"/>
              </a:lnSpc>
              <a:spcBef>
                <a:spcPts val="0"/>
              </a:spcBef>
              <a:spcAft>
                <a:spcPts val="1200"/>
              </a:spcAft>
              <a:buClrTx/>
              <a:buSzTx/>
              <a:buFontTx/>
              <a:buNone/>
              <a:tabLst/>
              <a:defRPr/>
            </a:pPr>
            <a:r>
              <a:rPr kumimoji="0" lang="en-US" sz="800" b="0" i="0" u="none" strike="noStrike" kern="1200" cap="none" spc="0" normalizeH="0" baseline="0" noProof="0" dirty="0">
                <a:ln>
                  <a:noFill/>
                </a:ln>
                <a:effectLst/>
                <a:uLnTx/>
                <a:uFillTx/>
                <a:latin typeface="Kaspersky Sans"/>
                <a:ea typeface="+mn-ea"/>
                <a:cs typeface="+mn-cs"/>
              </a:rPr>
              <a:t>Collection &amp; Exfiltration</a:t>
            </a:r>
          </a:p>
        </p:txBody>
      </p:sp>
      <p:sp>
        <p:nvSpPr>
          <p:cNvPr id="245" name="Rectangle: Rounded Corners 244">
            <a:extLst>
              <a:ext uri="{FF2B5EF4-FFF2-40B4-BE49-F238E27FC236}">
                <a16:creationId xmlns:a16="http://schemas.microsoft.com/office/drawing/2014/main" id="{1CCFE634-F4A6-B418-9517-C11FC07F8112}"/>
              </a:ext>
            </a:extLst>
          </p:cNvPr>
          <p:cNvSpPr/>
          <p:nvPr/>
        </p:nvSpPr>
        <p:spPr>
          <a:xfrm>
            <a:off x="888398" y="2271633"/>
            <a:ext cx="2075579" cy="544753"/>
          </a:xfrm>
          <a:prstGeom prst="roundRect">
            <a:avLst>
              <a:gd name="adj" fmla="val 50000"/>
            </a:avLst>
          </a:prstGeom>
          <a:noFill/>
          <a:ln w="12700">
            <a:solidFill>
              <a:srgbClr val="FF2600"/>
            </a:solidFill>
          </a:ln>
          <a:effectLst/>
        </p:spPr>
        <p:style>
          <a:lnRef idx="2">
            <a:schemeClr val="accent1">
              <a:shade val="50000"/>
            </a:schemeClr>
          </a:lnRef>
          <a:fillRef idx="1">
            <a:schemeClr val="accent1"/>
          </a:fillRef>
          <a:effectRef idx="0">
            <a:schemeClr val="accent1"/>
          </a:effectRef>
          <a:fontRef idx="minor">
            <a:schemeClr val="lt1"/>
          </a:fontRef>
        </p:style>
        <p:txBody>
          <a:bodyPr lIns="216000" tIns="36000" rIns="216000" bIns="54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82C1D"/>
                </a:solidFill>
                <a:effectLst/>
                <a:uLnTx/>
                <a:uFillTx/>
                <a:latin typeface="Kaspersky Sans"/>
                <a:ea typeface="+mn-ea"/>
                <a:cs typeface="+mn-cs"/>
              </a:rPr>
              <a:t>C2 server</a:t>
            </a:r>
          </a:p>
        </p:txBody>
      </p:sp>
      <p:sp>
        <p:nvSpPr>
          <p:cNvPr id="246" name="Rectangle: Rounded Corners 245">
            <a:extLst>
              <a:ext uri="{FF2B5EF4-FFF2-40B4-BE49-F238E27FC236}">
                <a16:creationId xmlns:a16="http://schemas.microsoft.com/office/drawing/2014/main" id="{B6881B53-3AD7-C670-69F7-220ED27163B2}"/>
              </a:ext>
            </a:extLst>
          </p:cNvPr>
          <p:cNvSpPr/>
          <p:nvPr/>
        </p:nvSpPr>
        <p:spPr>
          <a:xfrm>
            <a:off x="888398" y="3849753"/>
            <a:ext cx="2075579" cy="544753"/>
          </a:xfrm>
          <a:prstGeom prst="roundRect">
            <a:avLst>
              <a:gd name="adj" fmla="val 50000"/>
            </a:avLst>
          </a:prstGeom>
          <a:noFill/>
          <a:ln w="12700">
            <a:solidFill>
              <a:srgbClr val="FF2600"/>
            </a:solidFill>
          </a:ln>
          <a:effectLst/>
        </p:spPr>
        <p:style>
          <a:lnRef idx="2">
            <a:schemeClr val="accent1">
              <a:shade val="50000"/>
            </a:schemeClr>
          </a:lnRef>
          <a:fillRef idx="1">
            <a:schemeClr val="accent1"/>
          </a:fillRef>
          <a:effectRef idx="0">
            <a:schemeClr val="accent1"/>
          </a:effectRef>
          <a:fontRef idx="minor">
            <a:schemeClr val="lt1"/>
          </a:fontRef>
        </p:style>
        <p:txBody>
          <a:bodyPr lIns="216000" tIns="36000" rIns="216000" bIns="54000" rtlCol="0" anchor="ctr"/>
          <a:lstStyle/>
          <a:p>
            <a:pPr lvl="0" algn="ctr">
              <a:defRPr/>
            </a:pPr>
            <a:r>
              <a:rPr lang="en-US" sz="1400" dirty="0">
                <a:solidFill>
                  <a:srgbClr val="FF2600"/>
                </a:solidFill>
              </a:rPr>
              <a:t>Phishing attack</a:t>
            </a:r>
          </a:p>
        </p:txBody>
      </p:sp>
      <p:sp>
        <p:nvSpPr>
          <p:cNvPr id="247" name="Rectangle: Rounded Corners 246">
            <a:extLst>
              <a:ext uri="{FF2B5EF4-FFF2-40B4-BE49-F238E27FC236}">
                <a16:creationId xmlns:a16="http://schemas.microsoft.com/office/drawing/2014/main" id="{06931F80-88BB-C7D3-D1A8-ACCB902FCB59}"/>
              </a:ext>
            </a:extLst>
          </p:cNvPr>
          <p:cNvSpPr/>
          <p:nvPr/>
        </p:nvSpPr>
        <p:spPr>
          <a:xfrm>
            <a:off x="888398" y="5427874"/>
            <a:ext cx="2075579" cy="544753"/>
          </a:xfrm>
          <a:prstGeom prst="roundRect">
            <a:avLst>
              <a:gd name="adj" fmla="val 50000"/>
            </a:avLst>
          </a:prstGeom>
          <a:noFill/>
          <a:ln w="12700">
            <a:solidFill>
              <a:srgbClr val="00BCA1"/>
            </a:solidFill>
          </a:ln>
          <a:effectLst/>
        </p:spPr>
        <p:style>
          <a:lnRef idx="2">
            <a:schemeClr val="accent1">
              <a:shade val="50000"/>
            </a:schemeClr>
          </a:lnRef>
          <a:fillRef idx="1">
            <a:schemeClr val="accent1"/>
          </a:fillRef>
          <a:effectRef idx="0">
            <a:schemeClr val="accent1"/>
          </a:effectRef>
          <a:fontRef idx="minor">
            <a:schemeClr val="lt1"/>
          </a:fontRef>
        </p:style>
        <p:txBody>
          <a:bodyPr lIns="216000" tIns="36000" rIns="216000" bIns="54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BCA1"/>
                </a:solidFill>
                <a:effectLst/>
                <a:uLnTx/>
                <a:uFillTx/>
                <a:latin typeface="Kaspersky Sans"/>
                <a:ea typeface="+mn-ea"/>
                <a:cs typeface="+mn-cs"/>
              </a:rPr>
              <a:t>Kaspersky Threat Data feeds</a:t>
            </a:r>
          </a:p>
        </p:txBody>
      </p:sp>
      <p:sp>
        <p:nvSpPr>
          <p:cNvPr id="248" name="Rectangle: Rounded Corners 247">
            <a:extLst>
              <a:ext uri="{FF2B5EF4-FFF2-40B4-BE49-F238E27FC236}">
                <a16:creationId xmlns:a16="http://schemas.microsoft.com/office/drawing/2014/main" id="{25B2E658-B21A-EB23-80CC-93A5B849EFD7}"/>
              </a:ext>
            </a:extLst>
          </p:cNvPr>
          <p:cNvSpPr/>
          <p:nvPr/>
        </p:nvSpPr>
        <p:spPr>
          <a:xfrm>
            <a:off x="3668273" y="3060693"/>
            <a:ext cx="2075579" cy="544753"/>
          </a:xfrm>
          <a:prstGeom prst="roundRect">
            <a:avLst>
              <a:gd name="adj" fmla="val 50000"/>
            </a:avLst>
          </a:prstGeom>
          <a:solidFill>
            <a:schemeClr val="accent1"/>
          </a:solidFill>
          <a:ln w="12700" cap="flat" cmpd="sng" algn="ctr">
            <a:noFill/>
            <a:prstDash val="solid"/>
          </a:ln>
          <a:effectLst/>
        </p:spPr>
        <p:txBody>
          <a:bodyPr lIns="216000" tIns="36000" rIns="216000" bIns="54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bg1"/>
                </a:solidFill>
                <a:effectLst/>
                <a:uLnTx/>
                <a:uFillTx/>
                <a:latin typeface="Kaspersky Sans"/>
                <a:ea typeface="+mn-ea"/>
                <a:cs typeface="+mn-cs"/>
              </a:rPr>
              <a:t>Corporate </a:t>
            </a:r>
            <a:r>
              <a:rPr lang="en-US" sz="1400" dirty="0">
                <a:solidFill>
                  <a:schemeClr val="bg1"/>
                </a:solidFill>
                <a:latin typeface="Kaspersky Sans"/>
              </a:rPr>
              <a:t>device</a:t>
            </a:r>
            <a:endParaRPr kumimoji="0" lang="en-US" sz="1400" b="0" i="0" u="none" strike="noStrike" kern="1200" cap="none" spc="0" normalizeH="0" baseline="0" noProof="0" dirty="0">
              <a:ln>
                <a:noFill/>
              </a:ln>
              <a:solidFill>
                <a:schemeClr val="bg1"/>
              </a:solidFill>
              <a:effectLst/>
              <a:uLnTx/>
              <a:uFillTx/>
              <a:latin typeface="Kaspersky Sans"/>
              <a:ea typeface="+mn-ea"/>
              <a:cs typeface="+mn-cs"/>
            </a:endParaRPr>
          </a:p>
        </p:txBody>
      </p:sp>
      <p:sp>
        <p:nvSpPr>
          <p:cNvPr id="251" name="Rectangle: Rounded Corners 250">
            <a:extLst>
              <a:ext uri="{FF2B5EF4-FFF2-40B4-BE49-F238E27FC236}">
                <a16:creationId xmlns:a16="http://schemas.microsoft.com/office/drawing/2014/main" id="{88E7D2C4-E0CA-783E-C07D-64F69A09946B}"/>
              </a:ext>
            </a:extLst>
          </p:cNvPr>
          <p:cNvSpPr/>
          <p:nvPr/>
        </p:nvSpPr>
        <p:spPr>
          <a:xfrm>
            <a:off x="9228024" y="2271633"/>
            <a:ext cx="2075579" cy="544753"/>
          </a:xfrm>
          <a:prstGeom prst="roundRect">
            <a:avLst>
              <a:gd name="adj" fmla="val 50000"/>
            </a:avLst>
          </a:prstGeom>
          <a:noFill/>
          <a:ln w="25400">
            <a:solidFill>
              <a:srgbClr val="363333"/>
            </a:solidFill>
          </a:ln>
          <a:effectLst/>
        </p:spPr>
        <p:style>
          <a:lnRef idx="0">
            <a:scrgbClr r="0" g="0" b="0"/>
          </a:lnRef>
          <a:fillRef idx="3">
            <a:scrgbClr r="0" g="0" b="0"/>
          </a:fillRef>
          <a:effectRef idx="2">
            <a:scrgbClr r="0" g="0" b="0"/>
          </a:effectRef>
          <a:fontRef idx="minor">
            <a:schemeClr val="lt1"/>
          </a:fontRef>
        </p:style>
        <p:txBody>
          <a:bodyPr spcFirstLastPara="0" vert="horz" wrap="square" lIns="216000" tIns="36000" rIns="216000" bIns="54000" numCol="1" spcCol="127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Kaspersky Sans"/>
              </a:rPr>
              <a:t>Perimeter</a:t>
            </a:r>
            <a:endParaRPr kumimoji="0" lang="en-US" sz="1400" b="0" i="0" u="none" strike="noStrike" kern="1200" cap="none" spc="0" normalizeH="0" baseline="0" noProof="0" dirty="0">
              <a:ln>
                <a:noFill/>
              </a:ln>
              <a:solidFill>
                <a:schemeClr val="tx1"/>
              </a:solidFill>
              <a:effectLst/>
              <a:uLnTx/>
              <a:uFillTx/>
              <a:latin typeface="Kaspersky Sans"/>
              <a:ea typeface="+mn-ea"/>
              <a:cs typeface="+mn-cs"/>
            </a:endParaRPr>
          </a:p>
        </p:txBody>
      </p:sp>
      <p:sp>
        <p:nvSpPr>
          <p:cNvPr id="252" name="Rectangle: Rounded Corners 251">
            <a:extLst>
              <a:ext uri="{FF2B5EF4-FFF2-40B4-BE49-F238E27FC236}">
                <a16:creationId xmlns:a16="http://schemas.microsoft.com/office/drawing/2014/main" id="{652BC316-28AE-6649-87B1-EC0F41952358}"/>
              </a:ext>
            </a:extLst>
          </p:cNvPr>
          <p:cNvSpPr/>
          <p:nvPr/>
        </p:nvSpPr>
        <p:spPr>
          <a:xfrm>
            <a:off x="9228024" y="5427874"/>
            <a:ext cx="2075579" cy="544753"/>
          </a:xfrm>
          <a:prstGeom prst="roundRect">
            <a:avLst>
              <a:gd name="adj" fmla="val 50000"/>
            </a:avLst>
          </a:prstGeom>
          <a:noFill/>
          <a:ln w="12700">
            <a:solidFill>
              <a:srgbClr val="F82EAE"/>
            </a:solidFill>
          </a:ln>
          <a:effectLst/>
        </p:spPr>
        <p:style>
          <a:lnRef idx="2">
            <a:schemeClr val="accent1">
              <a:shade val="50000"/>
            </a:schemeClr>
          </a:lnRef>
          <a:fillRef idx="1">
            <a:schemeClr val="accent1"/>
          </a:fillRef>
          <a:effectRef idx="0">
            <a:schemeClr val="accent1"/>
          </a:effectRef>
          <a:fontRef idx="minor">
            <a:schemeClr val="lt1"/>
          </a:fontRef>
        </p:style>
        <p:txBody>
          <a:bodyPr lIns="216000" tIns="36000" rIns="216000" bIns="54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82EAE"/>
                </a:solidFill>
                <a:effectLst/>
                <a:uLnTx/>
                <a:uFillTx/>
                <a:latin typeface="Kaspersky Sans"/>
                <a:ea typeface="+mn-ea"/>
                <a:cs typeface="+mn-cs"/>
              </a:rPr>
              <a:t>Incident Response</a:t>
            </a:r>
          </a:p>
        </p:txBody>
      </p:sp>
      <p:sp>
        <p:nvSpPr>
          <p:cNvPr id="253" name="Rectangle: Rounded Corners 252">
            <a:extLst>
              <a:ext uri="{FF2B5EF4-FFF2-40B4-BE49-F238E27FC236}">
                <a16:creationId xmlns:a16="http://schemas.microsoft.com/office/drawing/2014/main" id="{398E9CF8-A6C8-977A-068E-792B9814299D}"/>
              </a:ext>
            </a:extLst>
          </p:cNvPr>
          <p:cNvSpPr/>
          <p:nvPr/>
        </p:nvSpPr>
        <p:spPr>
          <a:xfrm>
            <a:off x="6448148" y="5427874"/>
            <a:ext cx="2075579" cy="544753"/>
          </a:xfrm>
          <a:prstGeom prst="roundRect">
            <a:avLst>
              <a:gd name="adj" fmla="val 50000"/>
            </a:avLst>
          </a:prstGeom>
          <a:noFill/>
          <a:ln w="25400">
            <a:solidFill>
              <a:schemeClr val="tx1"/>
            </a:solidFill>
          </a:ln>
          <a:effectLst/>
        </p:spPr>
        <p:style>
          <a:lnRef idx="0">
            <a:scrgbClr r="0" g="0" b="0"/>
          </a:lnRef>
          <a:fillRef idx="3">
            <a:scrgbClr r="0" g="0" b="0"/>
          </a:fillRef>
          <a:effectRef idx="2">
            <a:scrgbClr r="0" g="0" b="0"/>
          </a:effectRef>
          <a:fontRef idx="minor">
            <a:schemeClr val="lt1"/>
          </a:fontRef>
        </p:style>
        <p:txBody>
          <a:bodyPr spcFirstLastPara="0" vert="horz" wrap="square" lIns="216000" tIns="36000" rIns="216000" bIns="54000" numCol="1" spcCol="127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tx1"/>
                </a:solidFill>
                <a:effectLst/>
                <a:uLnTx/>
                <a:uFillTx/>
                <a:latin typeface="Kaspersky Sans"/>
                <a:ea typeface="+mn-ea"/>
                <a:cs typeface="+mn-cs"/>
              </a:rPr>
              <a:t>Security Team Alerts</a:t>
            </a:r>
          </a:p>
        </p:txBody>
      </p:sp>
      <p:sp>
        <p:nvSpPr>
          <p:cNvPr id="254" name="Rectangle: Rounded Corners 253">
            <a:extLst>
              <a:ext uri="{FF2B5EF4-FFF2-40B4-BE49-F238E27FC236}">
                <a16:creationId xmlns:a16="http://schemas.microsoft.com/office/drawing/2014/main" id="{6933450F-0C41-B51C-C57D-B303D730799A}"/>
              </a:ext>
            </a:extLst>
          </p:cNvPr>
          <p:cNvSpPr/>
          <p:nvPr/>
        </p:nvSpPr>
        <p:spPr>
          <a:xfrm>
            <a:off x="3645797" y="5427873"/>
            <a:ext cx="2075579" cy="544753"/>
          </a:xfrm>
          <a:prstGeom prst="roundRect">
            <a:avLst>
              <a:gd name="adj" fmla="val 50000"/>
            </a:avLst>
          </a:prstGeom>
          <a:noFill/>
          <a:ln w="25400">
            <a:solidFill>
              <a:srgbClr val="0070C0"/>
            </a:solidFill>
          </a:ln>
          <a:effectLst/>
        </p:spPr>
        <p:style>
          <a:lnRef idx="0">
            <a:scrgbClr r="0" g="0" b="0"/>
          </a:lnRef>
          <a:fillRef idx="3">
            <a:scrgbClr r="0" g="0" b="0"/>
          </a:fillRef>
          <a:effectRef idx="2">
            <a:scrgbClr r="0" g="0" b="0"/>
          </a:effectRef>
          <a:fontRef idx="minor">
            <a:schemeClr val="lt1"/>
          </a:fontRef>
        </p:style>
        <p:txBody>
          <a:bodyPr spcFirstLastPara="0" vert="horz" wrap="square" lIns="216000" tIns="36000" rIns="216000" bIns="54000" numCol="1" spcCol="127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rgbClr val="0070C0"/>
                </a:solidFill>
                <a:latin typeface="Kaspersky Sans"/>
              </a:rPr>
              <a:t>Microsoft Sentinel</a:t>
            </a:r>
            <a:endParaRPr kumimoji="0" lang="en-US" sz="1400" b="0" i="0" u="none" strike="noStrike" kern="1200" cap="none" spc="0" normalizeH="0" baseline="0" noProof="0" dirty="0">
              <a:ln>
                <a:noFill/>
              </a:ln>
              <a:solidFill>
                <a:srgbClr val="0070C0"/>
              </a:solidFill>
              <a:effectLst/>
              <a:uLnTx/>
              <a:uFillTx/>
              <a:latin typeface="Kaspersky Sans"/>
            </a:endParaRPr>
          </a:p>
        </p:txBody>
      </p:sp>
      <p:sp>
        <p:nvSpPr>
          <p:cNvPr id="314" name="Прямоугольник 71">
            <a:extLst>
              <a:ext uri="{FF2B5EF4-FFF2-40B4-BE49-F238E27FC236}">
                <a16:creationId xmlns:a16="http://schemas.microsoft.com/office/drawing/2014/main" id="{0898E448-8071-E9F6-C6B2-793BB66C8436}"/>
              </a:ext>
            </a:extLst>
          </p:cNvPr>
          <p:cNvSpPr/>
          <p:nvPr/>
        </p:nvSpPr>
        <p:spPr>
          <a:xfrm>
            <a:off x="7754365" y="6238654"/>
            <a:ext cx="500932" cy="246221"/>
          </a:xfrm>
          <a:prstGeom prst="rect">
            <a:avLst/>
          </a:prstGeom>
          <a:noFill/>
        </p:spPr>
        <p:txBody>
          <a:bodyPr wrap="square" lIns="18000" rIns="18000" anchor="t">
            <a:spAutoFit/>
          </a:bodyPr>
          <a:lstStyle/>
          <a:p>
            <a:pPr marL="0" marR="0" lvl="0" indent="0" algn="r" defTabSz="914378" rtl="0" eaLnBrk="1" fontAlgn="auto" latinLnBrk="0" hangingPunct="1">
              <a:lnSpc>
                <a:spcPct val="100000"/>
              </a:lnSpc>
              <a:spcBef>
                <a:spcPts val="0"/>
              </a:spcBef>
              <a:spcAft>
                <a:spcPts val="300"/>
              </a:spcAft>
              <a:buClrTx/>
              <a:buSzTx/>
              <a:buFontTx/>
              <a:buNone/>
              <a:tabLst/>
              <a:defRPr/>
            </a:pPr>
            <a:r>
              <a:rPr kumimoji="0" lang="en-US" sz="1000" b="0" i="0" u="none" strike="noStrike" kern="1200" cap="none" spc="0" normalizeH="0" baseline="0" noProof="0" dirty="0">
                <a:ln>
                  <a:noFill/>
                </a:ln>
                <a:solidFill>
                  <a:srgbClr val="0070C0"/>
                </a:solidFill>
                <a:effectLst/>
                <a:uLnTx/>
                <a:uFillTx/>
                <a:latin typeface="Kaspersky Sans"/>
                <a:ea typeface="+mn-ea"/>
                <a:cs typeface="+mn-cs"/>
              </a:rPr>
              <a:t>Logs</a:t>
            </a:r>
            <a:endParaRPr kumimoji="0" lang="ru-RU" sz="1000" b="0" i="0" u="none" strike="noStrike" kern="1200" cap="none" spc="0" normalizeH="0" baseline="0" noProof="0" dirty="0">
              <a:ln>
                <a:noFill/>
              </a:ln>
              <a:solidFill>
                <a:srgbClr val="0070C0"/>
              </a:solidFill>
              <a:effectLst/>
              <a:uLnTx/>
              <a:uFillTx/>
              <a:ea typeface="+mn-ea"/>
              <a:cs typeface="+mn-cs"/>
            </a:endParaRPr>
          </a:p>
        </p:txBody>
      </p:sp>
      <p:sp>
        <p:nvSpPr>
          <p:cNvPr id="319" name="Rectangle: Rounded Corners 157">
            <a:extLst>
              <a:ext uri="{FF2B5EF4-FFF2-40B4-BE49-F238E27FC236}">
                <a16:creationId xmlns:a16="http://schemas.microsoft.com/office/drawing/2014/main" id="{0C221BDE-23CF-C2BF-E301-1C434FC21DC0}"/>
              </a:ext>
            </a:extLst>
          </p:cNvPr>
          <p:cNvSpPr/>
          <p:nvPr/>
        </p:nvSpPr>
        <p:spPr>
          <a:xfrm>
            <a:off x="5102417" y="2959390"/>
            <a:ext cx="742105" cy="226961"/>
          </a:xfrm>
          <a:prstGeom prst="roundRect">
            <a:avLst>
              <a:gd name="adj" fmla="val 20023"/>
            </a:avLst>
          </a:prstGeom>
          <a:solidFill>
            <a:srgbClr val="F82E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36000" rIns="108000" bIns="36000" rtlCol="0" anchor="ctr">
            <a:noAutofit/>
          </a:bodyPr>
          <a:lstStyle/>
          <a:p>
            <a:pPr marL="0" marR="0" lvl="0" indent="0" algn="ctr" defTabSz="1219170" rtl="0" eaLnBrk="1" fontAlgn="auto" latinLnBrk="0" hangingPunct="1">
              <a:lnSpc>
                <a:spcPct val="100000"/>
              </a:lnSpc>
              <a:spcBef>
                <a:spcPts val="0"/>
              </a:spcBef>
              <a:spcAft>
                <a:spcPts val="0"/>
              </a:spcAft>
              <a:buClrTx/>
              <a:buSzPct val="75000"/>
              <a:buFontTx/>
              <a:buNone/>
              <a:tabLst/>
              <a:defRPr/>
            </a:pPr>
            <a:r>
              <a:rPr kumimoji="0" lang="en-US" sz="900" b="0" i="0" u="none" strike="noStrike" kern="1200" cap="none" spc="0" normalizeH="0" baseline="0" noProof="0" dirty="0">
                <a:ln>
                  <a:noFill/>
                </a:ln>
                <a:solidFill>
                  <a:schemeClr val="bg1"/>
                </a:solidFill>
                <a:effectLst/>
                <a:uLnTx/>
                <a:uFillTx/>
                <a:latin typeface="Kaspersky Sans"/>
                <a:ea typeface="+mn-ea"/>
                <a:cs typeface="+mn-cs"/>
              </a:rPr>
              <a:t>Isolation</a:t>
            </a:r>
          </a:p>
        </p:txBody>
      </p:sp>
      <p:sp>
        <p:nvSpPr>
          <p:cNvPr id="321" name="Прямоугольник 71">
            <a:extLst>
              <a:ext uri="{FF2B5EF4-FFF2-40B4-BE49-F238E27FC236}">
                <a16:creationId xmlns:a16="http://schemas.microsoft.com/office/drawing/2014/main" id="{FCCD80B4-761A-A21F-248F-A59461A6FE35}"/>
              </a:ext>
            </a:extLst>
          </p:cNvPr>
          <p:cNvSpPr/>
          <p:nvPr/>
        </p:nvSpPr>
        <p:spPr>
          <a:xfrm>
            <a:off x="10735789" y="1682028"/>
            <a:ext cx="881567" cy="400110"/>
          </a:xfrm>
          <a:prstGeom prst="rect">
            <a:avLst/>
          </a:prstGeom>
          <a:noFill/>
        </p:spPr>
        <p:txBody>
          <a:bodyPr wrap="square" lIns="18000" rIns="18000" anchor="t">
            <a:spAutoFit/>
          </a:bodyPr>
          <a:lstStyle/>
          <a:p>
            <a:pPr marL="0" marR="0" lvl="0" indent="0" algn="l" defTabSz="914378" rtl="0" eaLnBrk="1" fontAlgn="auto" latinLnBrk="0" hangingPunct="1">
              <a:lnSpc>
                <a:spcPct val="100000"/>
              </a:lnSpc>
              <a:spcBef>
                <a:spcPts val="0"/>
              </a:spcBef>
              <a:spcAft>
                <a:spcPts val="300"/>
              </a:spcAft>
              <a:buClrTx/>
              <a:buSzTx/>
              <a:buFontTx/>
              <a:buNone/>
              <a:tabLst/>
              <a:defRPr/>
            </a:pPr>
            <a:r>
              <a:rPr kumimoji="0" lang="en-US" sz="1000" b="0" i="0" u="none" strike="noStrike" kern="1200" cap="none" spc="0" normalizeH="0" baseline="0" noProof="0" dirty="0">
                <a:ln>
                  <a:noFill/>
                </a:ln>
                <a:solidFill>
                  <a:schemeClr val="tx1">
                    <a:lumMod val="65000"/>
                    <a:lumOff val="35000"/>
                  </a:schemeClr>
                </a:solidFill>
                <a:effectLst/>
                <a:uLnTx/>
                <a:uFillTx/>
                <a:latin typeface="Kaspersky Sans"/>
                <a:ea typeface="+mn-ea"/>
                <a:cs typeface="+mn-cs"/>
              </a:rPr>
              <a:t>Corporate network</a:t>
            </a:r>
            <a:endParaRPr kumimoji="0" lang="ru-RU" sz="1000" b="0" i="0" u="none" strike="noStrike" kern="1200" cap="none" spc="0" normalizeH="0" baseline="0" noProof="0" dirty="0">
              <a:ln>
                <a:noFill/>
              </a:ln>
              <a:solidFill>
                <a:schemeClr val="tx1">
                  <a:lumMod val="65000"/>
                  <a:lumOff val="35000"/>
                </a:schemeClr>
              </a:solidFill>
              <a:effectLst/>
              <a:uLnTx/>
              <a:uFillTx/>
              <a:ea typeface="+mn-ea"/>
              <a:cs typeface="+mn-cs"/>
            </a:endParaRPr>
          </a:p>
        </p:txBody>
      </p:sp>
      <p:pic>
        <p:nvPicPr>
          <p:cNvPr id="331" name="Graphic 330">
            <a:extLst>
              <a:ext uri="{FF2B5EF4-FFF2-40B4-BE49-F238E27FC236}">
                <a16:creationId xmlns:a16="http://schemas.microsoft.com/office/drawing/2014/main" id="{C2160D6B-DFF3-2FB1-94C4-0756FCAEBF5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33905" y="3181177"/>
            <a:ext cx="247650" cy="247650"/>
          </a:xfrm>
          <a:prstGeom prst="rect">
            <a:avLst/>
          </a:prstGeom>
        </p:spPr>
      </p:pic>
      <p:sp>
        <p:nvSpPr>
          <p:cNvPr id="21" name="Rectangle: Rounded Corners 157">
            <a:extLst>
              <a:ext uri="{FF2B5EF4-FFF2-40B4-BE49-F238E27FC236}">
                <a16:creationId xmlns:a16="http://schemas.microsoft.com/office/drawing/2014/main" id="{4D7515C4-E337-C15D-8F50-95FF2B0FD9E7}"/>
              </a:ext>
            </a:extLst>
          </p:cNvPr>
          <p:cNvSpPr/>
          <p:nvPr/>
        </p:nvSpPr>
        <p:spPr>
          <a:xfrm>
            <a:off x="10670494" y="2158150"/>
            <a:ext cx="742105" cy="226961"/>
          </a:xfrm>
          <a:prstGeom prst="roundRect">
            <a:avLst>
              <a:gd name="adj" fmla="val 20023"/>
            </a:avLst>
          </a:prstGeom>
          <a:solidFill>
            <a:srgbClr val="F82E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36000" rIns="108000" bIns="36000" rtlCol="0" anchor="ctr">
            <a:noAutofit/>
          </a:bodyPr>
          <a:lstStyle/>
          <a:p>
            <a:pPr marL="0" marR="0" lvl="0" indent="0" algn="ctr" defTabSz="1219170" rtl="0" eaLnBrk="1" fontAlgn="auto" latinLnBrk="0" hangingPunct="1">
              <a:lnSpc>
                <a:spcPct val="100000"/>
              </a:lnSpc>
              <a:spcBef>
                <a:spcPts val="0"/>
              </a:spcBef>
              <a:spcAft>
                <a:spcPts val="0"/>
              </a:spcAft>
              <a:buClrTx/>
              <a:buSzPct val="75000"/>
              <a:buFontTx/>
              <a:buNone/>
              <a:tabLst/>
              <a:defRPr/>
            </a:pPr>
            <a:r>
              <a:rPr kumimoji="0" lang="en-US" sz="900" b="0" i="0" u="none" strike="noStrike" kern="1200" cap="none" spc="0" normalizeH="0" baseline="0" noProof="0" dirty="0">
                <a:ln>
                  <a:noFill/>
                </a:ln>
                <a:solidFill>
                  <a:schemeClr val="bg1"/>
                </a:solidFill>
                <a:effectLst/>
                <a:uLnTx/>
                <a:uFillTx/>
                <a:latin typeface="Kaspersky Sans"/>
                <a:ea typeface="+mn-ea"/>
                <a:cs typeface="+mn-cs"/>
              </a:rPr>
              <a:t>Block</a:t>
            </a:r>
          </a:p>
        </p:txBody>
      </p:sp>
      <p:sp>
        <p:nvSpPr>
          <p:cNvPr id="24" name="Прямоугольник 71">
            <a:extLst>
              <a:ext uri="{FF2B5EF4-FFF2-40B4-BE49-F238E27FC236}">
                <a16:creationId xmlns:a16="http://schemas.microsoft.com/office/drawing/2014/main" id="{49F2BBB0-FF09-A047-26EA-0285AFABE359}"/>
              </a:ext>
            </a:extLst>
          </p:cNvPr>
          <p:cNvSpPr/>
          <p:nvPr/>
        </p:nvSpPr>
        <p:spPr>
          <a:xfrm>
            <a:off x="4706063" y="2257601"/>
            <a:ext cx="4521961" cy="469359"/>
          </a:xfrm>
          <a:prstGeom prst="rect">
            <a:avLst/>
          </a:prstGeom>
          <a:noFill/>
        </p:spPr>
        <p:txBody>
          <a:bodyPr wrap="square" lIns="18000" rIns="18000" anchor="t">
            <a:spAutoFit/>
          </a:bodyPr>
          <a:lstStyle/>
          <a:p>
            <a:pPr lvl="0" algn="ctr" defTabSz="914378">
              <a:spcAft>
                <a:spcPts val="300"/>
              </a:spcAft>
              <a:defRPr/>
            </a:pPr>
            <a:r>
              <a:rPr lang="en-US" sz="1200" dirty="0">
                <a:solidFill>
                  <a:srgbClr val="FF2600"/>
                </a:solidFill>
              </a:rPr>
              <a:t>188.215.229.11</a:t>
            </a:r>
          </a:p>
          <a:p>
            <a:pPr lvl="0" algn="ctr" defTabSz="914378">
              <a:spcAft>
                <a:spcPts val="300"/>
              </a:spcAft>
              <a:defRPr/>
            </a:pPr>
            <a:endParaRPr lang="en-US" sz="1000" dirty="0">
              <a:solidFill>
                <a:schemeClr val="tx1">
                  <a:lumMod val="65000"/>
                  <a:lumOff val="35000"/>
                </a:schemeClr>
              </a:solidFill>
            </a:endParaRPr>
          </a:p>
        </p:txBody>
      </p:sp>
    </p:spTree>
    <p:extLst>
      <p:ext uri="{BB962C8B-B14F-4D97-AF65-F5344CB8AC3E}">
        <p14:creationId xmlns:p14="http://schemas.microsoft.com/office/powerpoint/2010/main" val="1142282456"/>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3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9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2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5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98"/>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45"/>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21"/>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0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14"/>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5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47"/>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69"/>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266"/>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53"/>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177"/>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52"/>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280"/>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319"/>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xit" presetSubtype="0" fill="hold" nodeType="clickEffect">
                                  <p:stCondLst>
                                    <p:cond delay="0"/>
                                  </p:stCondLst>
                                  <p:childTnLst>
                                    <p:set>
                                      <p:cBhvr>
                                        <p:cTn id="58" dur="1" fill="hold">
                                          <p:stCondLst>
                                            <p:cond delay="0"/>
                                          </p:stCondLst>
                                        </p:cTn>
                                        <p:tgtEl>
                                          <p:spTgt spid="326"/>
                                        </p:tgtEl>
                                        <p:attrNameLst>
                                          <p:attrName>style.visibility</p:attrName>
                                        </p:attrNameLst>
                                      </p:cBhvr>
                                      <p:to>
                                        <p:strVal val="hidden"/>
                                      </p:to>
                                    </p:set>
                                  </p:childTnLst>
                                </p:cTn>
                              </p:par>
                              <p:par>
                                <p:cTn id="59" presetID="1" presetClass="exit" presetSubtype="0" fill="hold" grpId="1" nodeType="withEffect">
                                  <p:stCondLst>
                                    <p:cond delay="0"/>
                                  </p:stCondLst>
                                  <p:childTnLst>
                                    <p:set>
                                      <p:cBhvr>
                                        <p:cTn id="60" dur="1" fill="hold">
                                          <p:stCondLst>
                                            <p:cond delay="0"/>
                                          </p:stCondLst>
                                        </p:cTn>
                                        <p:tgtEl>
                                          <p:spTgt spid="24"/>
                                        </p:tgtEl>
                                        <p:attrNameLst>
                                          <p:attrName>style.visibility</p:attrName>
                                        </p:attrNameLst>
                                      </p:cBhvr>
                                      <p:to>
                                        <p:strVal val="hidden"/>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nodeType="clickEffect">
                                  <p:stCondLst>
                                    <p:cond delay="0"/>
                                  </p:stCondLst>
                                  <p:childTnLst>
                                    <p:set>
                                      <p:cBhvr>
                                        <p:cTn id="64" dur="1" fill="hold">
                                          <p:stCondLst>
                                            <p:cond delay="0"/>
                                          </p:stCondLst>
                                        </p:cTn>
                                        <p:tgtEl>
                                          <p:spTgt spid="277"/>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21"/>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xit" presetSubtype="0" fill="hold" grpId="1" nodeType="clickEffect">
                                  <p:stCondLst>
                                    <p:cond delay="0"/>
                                  </p:stCondLst>
                                  <p:childTnLst>
                                    <p:set>
                                      <p:cBhvr>
                                        <p:cTn id="70" dur="1" fill="hold">
                                          <p:stCondLst>
                                            <p:cond delay="0"/>
                                          </p:stCondLst>
                                        </p:cTn>
                                        <p:tgtEl>
                                          <p:spTgt spid="245"/>
                                        </p:tgtEl>
                                        <p:attrNameLst>
                                          <p:attrName>style.visibility</p:attrName>
                                        </p:attrNameLst>
                                      </p:cBhvr>
                                      <p:to>
                                        <p:strVal val="hidden"/>
                                      </p:to>
                                    </p:set>
                                  </p:childTnLst>
                                </p:cTn>
                              </p:par>
                              <p:par>
                                <p:cTn id="71" presetID="1" presetClass="exit" presetSubtype="0" fill="hold" nodeType="withEffect">
                                  <p:stCondLst>
                                    <p:cond delay="0"/>
                                  </p:stCondLst>
                                  <p:childTnLst>
                                    <p:set>
                                      <p:cBhvr>
                                        <p:cTn id="72" dur="1" fill="hold">
                                          <p:stCondLst>
                                            <p:cond delay="0"/>
                                          </p:stCondLst>
                                        </p:cTn>
                                        <p:tgtEl>
                                          <p:spTgt spid="29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 grpId="0" animBg="1"/>
      <p:bldP spid="245" grpId="1" animBg="1"/>
      <p:bldP spid="246" grpId="0" animBg="1"/>
      <p:bldP spid="247" grpId="0" animBg="1"/>
      <p:bldP spid="251" grpId="0" animBg="1"/>
      <p:bldP spid="252" grpId="0" animBg="1"/>
      <p:bldP spid="253" grpId="0" animBg="1"/>
      <p:bldP spid="254" grpId="0" animBg="1"/>
      <p:bldP spid="314" grpId="0"/>
      <p:bldP spid="319" grpId="0" animBg="1"/>
      <p:bldP spid="321" grpId="0"/>
      <p:bldP spid="21" grpId="0" animBg="1"/>
      <p:bldP spid="24" grpId="0"/>
      <p:bldP spid="24" grpId="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a:xfrm>
            <a:off x="0" y="1346200"/>
            <a:ext cx="6108700" cy="5511800"/>
          </a:xfrm>
        </p:spPr>
        <p:txBody>
          <a:bodyPr>
            <a:normAutofit/>
          </a:bodyPr>
          <a:lstStyle/>
          <a:p>
            <a:pPr algn="ctr"/>
            <a:r>
              <a:rPr lang="en-US" sz="5400" b="1" dirty="0"/>
              <a:t>188.215.229.11</a:t>
            </a:r>
          </a:p>
        </p:txBody>
      </p:sp>
      <p:pic>
        <p:nvPicPr>
          <p:cNvPr id="4" name="Picture Placeholder 3"/>
          <p:cNvPicPr>
            <a:picLocks noGrp="1" noChangeAspect="1"/>
          </p:cNvPicPr>
          <p:nvPr>
            <p:ph type="pic" sz="quarter" idx="12"/>
          </p:nvPr>
        </p:nvPicPr>
        <p:blipFill>
          <a:blip r:embed="rId2" cstate="print">
            <a:extLst>
              <a:ext uri="{28A0092B-C50C-407E-A947-70E740481C1C}">
                <a14:useLocalDpi xmlns:a14="http://schemas.microsoft.com/office/drawing/2010/main" val="0"/>
              </a:ext>
            </a:extLst>
          </a:blip>
          <a:srcRect l="5648" r="5648"/>
          <a:stretch>
            <a:fillRect/>
          </a:stretch>
        </p:blipFill>
        <p:spPr/>
      </p:pic>
      <p:sp>
        <p:nvSpPr>
          <p:cNvPr id="3" name="TextBox 2"/>
          <p:cNvSpPr txBox="1"/>
          <p:nvPr/>
        </p:nvSpPr>
        <p:spPr>
          <a:xfrm>
            <a:off x="2340335" y="357237"/>
            <a:ext cx="2036190" cy="3770263"/>
          </a:xfrm>
          <a:prstGeom prst="rect">
            <a:avLst/>
          </a:prstGeom>
          <a:noFill/>
        </p:spPr>
        <p:txBody>
          <a:bodyPr wrap="square" rtlCol="0">
            <a:spAutoFit/>
          </a:bodyPr>
          <a:lstStyle/>
          <a:p>
            <a:r>
              <a:rPr lang="en-US" sz="23900" dirty="0">
                <a:solidFill>
                  <a:schemeClr val="bg1">
                    <a:alpha val="21000"/>
                  </a:schemeClr>
                </a:solidFill>
                <a:latin typeface="Kaspersky Regular" panose="020B0604020202020204" charset="0"/>
              </a:rPr>
              <a:t>?</a:t>
            </a:r>
          </a:p>
        </p:txBody>
      </p:sp>
    </p:spTree>
    <p:extLst>
      <p:ext uri="{BB962C8B-B14F-4D97-AF65-F5344CB8AC3E}">
        <p14:creationId xmlns:p14="http://schemas.microsoft.com/office/powerpoint/2010/main" val="5413031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EFD4745-4A9E-71BC-FA07-61D9DC57A871}"/>
              </a:ext>
            </a:extLst>
          </p:cNvPr>
          <p:cNvPicPr>
            <a:picLocks noChangeAspect="1"/>
          </p:cNvPicPr>
          <p:nvPr/>
        </p:nvPicPr>
        <p:blipFill>
          <a:blip r:embed="rId3"/>
          <a:stretch>
            <a:fillRect/>
          </a:stretch>
        </p:blipFill>
        <p:spPr>
          <a:xfrm>
            <a:off x="306901" y="963831"/>
            <a:ext cx="11578198" cy="5543294"/>
          </a:xfrm>
          <a:prstGeom prst="rect">
            <a:avLst/>
          </a:prstGeom>
          <a:effectLst>
            <a:outerShdw blurRad="63500" sx="102000" sy="102000" algn="ctr" rotWithShape="0">
              <a:prstClr val="black">
                <a:alpha val="40000"/>
              </a:prstClr>
            </a:outerShdw>
          </a:effectLst>
        </p:spPr>
      </p:pic>
      <p:sp>
        <p:nvSpPr>
          <p:cNvPr id="11" name="Rectangle 10">
            <a:extLst>
              <a:ext uri="{FF2B5EF4-FFF2-40B4-BE49-F238E27FC236}">
                <a16:creationId xmlns:a16="http://schemas.microsoft.com/office/drawing/2014/main" id="{333CCF48-D55E-461F-9D60-DFB4DF73F728}"/>
              </a:ext>
            </a:extLst>
          </p:cNvPr>
          <p:cNvSpPr/>
          <p:nvPr/>
        </p:nvSpPr>
        <p:spPr>
          <a:xfrm>
            <a:off x="306900" y="957263"/>
            <a:ext cx="11578197" cy="5549862"/>
          </a:xfrm>
          <a:prstGeom prst="rect">
            <a:avLst/>
          </a:prstGeom>
          <a:solidFill>
            <a:schemeClr val="tx1">
              <a:alpha val="53471"/>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Z"/>
          </a:p>
        </p:txBody>
      </p:sp>
      <p:sp>
        <p:nvSpPr>
          <p:cNvPr id="5" name="Title 1">
            <a:extLst>
              <a:ext uri="{FF2B5EF4-FFF2-40B4-BE49-F238E27FC236}">
                <a16:creationId xmlns:a16="http://schemas.microsoft.com/office/drawing/2014/main" id="{37EA0E01-52F1-804E-A7F5-74D59B9472D1}"/>
              </a:ext>
            </a:extLst>
          </p:cNvPr>
          <p:cNvSpPr txBox="1">
            <a:spLocks/>
          </p:cNvSpPr>
          <p:nvPr/>
        </p:nvSpPr>
        <p:spPr>
          <a:xfrm>
            <a:off x="306901" y="204347"/>
            <a:ext cx="9644932" cy="1197982"/>
          </a:xfrm>
          <a:prstGeom prst="rect">
            <a:avLst/>
          </a:prstGeom>
        </p:spPr>
        <p:txBody>
          <a:bodyPr>
            <a:normAutofit/>
          </a:bodyPr>
          <a:lstStyle>
            <a:lvl1pPr algn="l" defTabSz="914400" rtl="0" eaLnBrk="1" latinLnBrk="0" hangingPunct="1">
              <a:lnSpc>
                <a:spcPct val="90000"/>
              </a:lnSpc>
              <a:spcBef>
                <a:spcPct val="0"/>
              </a:spcBef>
              <a:buNone/>
              <a:defRPr sz="4400" b="1" i="0" kern="1200">
                <a:solidFill>
                  <a:schemeClr val="tx1"/>
                </a:solidFill>
                <a:latin typeface="+mj-lt"/>
                <a:ea typeface="+mj-ea"/>
                <a:cs typeface="+mj-cs"/>
              </a:defRPr>
            </a:lvl1pPr>
          </a:lstStyle>
          <a:p>
            <a:r>
              <a:rPr lang="en-US" sz="4000" dirty="0">
                <a:latin typeface="Kaspersky Sans" panose="020B0503050101040103" pitchFamily="34" charset="0"/>
              </a:rPr>
              <a:t>Kaspersky Threat Intelligence Portal</a:t>
            </a:r>
            <a:endParaRPr lang="ru-RU" sz="4000" dirty="0"/>
          </a:p>
        </p:txBody>
      </p:sp>
      <p:pic>
        <p:nvPicPr>
          <p:cNvPr id="9" name="Picture 8">
            <a:extLst>
              <a:ext uri="{FF2B5EF4-FFF2-40B4-BE49-F238E27FC236}">
                <a16:creationId xmlns:a16="http://schemas.microsoft.com/office/drawing/2014/main" id="{AF9FE7D3-D203-5C58-738F-4CFC84B8C78E}"/>
              </a:ext>
            </a:extLst>
          </p:cNvPr>
          <p:cNvPicPr>
            <a:picLocks noChangeAspect="1"/>
          </p:cNvPicPr>
          <p:nvPr/>
        </p:nvPicPr>
        <p:blipFill rotWithShape="1">
          <a:blip r:embed="rId3"/>
          <a:srcRect l="19507" t="1857" r="10595" b="93542"/>
          <a:stretch/>
        </p:blipFill>
        <p:spPr>
          <a:xfrm>
            <a:off x="2565400" y="1066800"/>
            <a:ext cx="8092976" cy="255070"/>
          </a:xfrm>
          <a:prstGeom prst="rect">
            <a:avLst/>
          </a:prstGeom>
        </p:spPr>
      </p:pic>
      <p:pic>
        <p:nvPicPr>
          <p:cNvPr id="10" name="Picture 9">
            <a:extLst>
              <a:ext uri="{FF2B5EF4-FFF2-40B4-BE49-F238E27FC236}">
                <a16:creationId xmlns:a16="http://schemas.microsoft.com/office/drawing/2014/main" id="{D67CBC07-951B-A9E4-D922-27C6F2B2376B}"/>
              </a:ext>
            </a:extLst>
          </p:cNvPr>
          <p:cNvPicPr>
            <a:picLocks noChangeAspect="1"/>
          </p:cNvPicPr>
          <p:nvPr/>
        </p:nvPicPr>
        <p:blipFill rotWithShape="1">
          <a:blip r:embed="rId3"/>
          <a:srcRect l="18327" t="33904" b="47538"/>
          <a:stretch/>
        </p:blipFill>
        <p:spPr>
          <a:xfrm>
            <a:off x="2428875" y="2843213"/>
            <a:ext cx="9456224" cy="1028700"/>
          </a:xfrm>
          <a:prstGeom prst="rect">
            <a:avLst/>
          </a:prstGeom>
        </p:spPr>
      </p:pic>
    </p:spTree>
    <p:extLst>
      <p:ext uri="{BB962C8B-B14F-4D97-AF65-F5344CB8AC3E}">
        <p14:creationId xmlns:p14="http://schemas.microsoft.com/office/powerpoint/2010/main" val="3376418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7445EE2-9455-D532-A4FB-8ED6F187D274}"/>
              </a:ext>
            </a:extLst>
          </p:cNvPr>
          <p:cNvPicPr>
            <a:picLocks noChangeAspect="1"/>
          </p:cNvPicPr>
          <p:nvPr/>
        </p:nvPicPr>
        <p:blipFill>
          <a:blip r:embed="rId3"/>
          <a:stretch>
            <a:fillRect/>
          </a:stretch>
        </p:blipFill>
        <p:spPr>
          <a:xfrm>
            <a:off x="427294" y="1001572"/>
            <a:ext cx="11337412" cy="5652081"/>
          </a:xfrm>
          <a:prstGeom prst="rect">
            <a:avLst/>
          </a:prstGeom>
          <a:effectLst>
            <a:outerShdw blurRad="63500" sx="102000" sy="102000" algn="ctr" rotWithShape="0">
              <a:prstClr val="black">
                <a:alpha val="40000"/>
              </a:prstClr>
            </a:outerShdw>
          </a:effectLst>
        </p:spPr>
      </p:pic>
      <p:sp>
        <p:nvSpPr>
          <p:cNvPr id="5" name="Title 1">
            <a:extLst>
              <a:ext uri="{FF2B5EF4-FFF2-40B4-BE49-F238E27FC236}">
                <a16:creationId xmlns:a16="http://schemas.microsoft.com/office/drawing/2014/main" id="{37EA0E01-52F1-804E-A7F5-74D59B9472D1}"/>
              </a:ext>
            </a:extLst>
          </p:cNvPr>
          <p:cNvSpPr txBox="1">
            <a:spLocks/>
          </p:cNvSpPr>
          <p:nvPr/>
        </p:nvSpPr>
        <p:spPr>
          <a:xfrm>
            <a:off x="306901" y="204347"/>
            <a:ext cx="9644932" cy="1197982"/>
          </a:xfrm>
          <a:prstGeom prst="rect">
            <a:avLst/>
          </a:prstGeom>
        </p:spPr>
        <p:txBody>
          <a:bodyPr>
            <a:normAutofit/>
          </a:bodyPr>
          <a:lstStyle>
            <a:lvl1pPr algn="l" defTabSz="914400" rtl="0" eaLnBrk="1" latinLnBrk="0" hangingPunct="1">
              <a:lnSpc>
                <a:spcPct val="90000"/>
              </a:lnSpc>
              <a:spcBef>
                <a:spcPct val="0"/>
              </a:spcBef>
              <a:buNone/>
              <a:defRPr sz="4400" b="1" i="0" kern="1200">
                <a:solidFill>
                  <a:schemeClr val="tx1"/>
                </a:solidFill>
                <a:latin typeface="+mj-lt"/>
                <a:ea typeface="+mj-ea"/>
                <a:cs typeface="+mj-cs"/>
              </a:defRPr>
            </a:lvl1pPr>
          </a:lstStyle>
          <a:p>
            <a:r>
              <a:rPr lang="en-US" sz="4000" dirty="0">
                <a:latin typeface="Kaspersky Sans" panose="020B0503050101040103" pitchFamily="34" charset="0"/>
              </a:rPr>
              <a:t>Kaspersky Threat Intelligence Portal</a:t>
            </a:r>
            <a:endParaRPr lang="ru-RU" sz="4000" dirty="0"/>
          </a:p>
        </p:txBody>
      </p:sp>
      <p:pic>
        <p:nvPicPr>
          <p:cNvPr id="4" name="Picture 3">
            <a:extLst>
              <a:ext uri="{FF2B5EF4-FFF2-40B4-BE49-F238E27FC236}">
                <a16:creationId xmlns:a16="http://schemas.microsoft.com/office/drawing/2014/main" id="{DD0D5F75-83E4-2BA3-1E6B-40E910BA090C}"/>
              </a:ext>
            </a:extLst>
          </p:cNvPr>
          <p:cNvPicPr>
            <a:picLocks noChangeAspect="1"/>
          </p:cNvPicPr>
          <p:nvPr/>
        </p:nvPicPr>
        <p:blipFill>
          <a:blip r:embed="rId4"/>
          <a:stretch>
            <a:fillRect/>
          </a:stretch>
        </p:blipFill>
        <p:spPr>
          <a:xfrm>
            <a:off x="427294" y="1015860"/>
            <a:ext cx="11337412" cy="5443955"/>
          </a:xfrm>
          <a:prstGeom prst="rect">
            <a:avLst/>
          </a:prstGeom>
        </p:spPr>
      </p:pic>
      <p:sp>
        <p:nvSpPr>
          <p:cNvPr id="9" name="Rectangle 8">
            <a:extLst>
              <a:ext uri="{FF2B5EF4-FFF2-40B4-BE49-F238E27FC236}">
                <a16:creationId xmlns:a16="http://schemas.microsoft.com/office/drawing/2014/main" id="{49E7BC0A-DAD6-3771-F283-B517E031EA25}"/>
              </a:ext>
            </a:extLst>
          </p:cNvPr>
          <p:cNvSpPr/>
          <p:nvPr/>
        </p:nvSpPr>
        <p:spPr>
          <a:xfrm>
            <a:off x="427294" y="1001571"/>
            <a:ext cx="11337412" cy="5652081"/>
          </a:xfrm>
          <a:prstGeom prst="rect">
            <a:avLst/>
          </a:prstGeom>
          <a:solidFill>
            <a:srgbClr val="363333">
              <a:alpha val="57582"/>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Z"/>
          </a:p>
        </p:txBody>
      </p:sp>
      <p:pic>
        <p:nvPicPr>
          <p:cNvPr id="7" name="Picture 6">
            <a:extLst>
              <a:ext uri="{FF2B5EF4-FFF2-40B4-BE49-F238E27FC236}">
                <a16:creationId xmlns:a16="http://schemas.microsoft.com/office/drawing/2014/main" id="{FAC5C3D1-4B09-FC31-B8CE-5145EA2C114E}"/>
              </a:ext>
            </a:extLst>
          </p:cNvPr>
          <p:cNvPicPr>
            <a:picLocks noChangeAspect="1"/>
          </p:cNvPicPr>
          <p:nvPr/>
        </p:nvPicPr>
        <p:blipFill rotWithShape="1">
          <a:blip r:embed="rId4"/>
          <a:srcRect l="17907" t="46950" r="2322" b="25755"/>
          <a:stretch/>
        </p:blipFill>
        <p:spPr>
          <a:xfrm>
            <a:off x="2457450" y="3571875"/>
            <a:ext cx="9043988" cy="1485900"/>
          </a:xfrm>
          <a:prstGeom prst="rect">
            <a:avLst/>
          </a:prstGeom>
        </p:spPr>
      </p:pic>
    </p:spTree>
    <p:extLst>
      <p:ext uri="{BB962C8B-B14F-4D97-AF65-F5344CB8AC3E}">
        <p14:creationId xmlns:p14="http://schemas.microsoft.com/office/powerpoint/2010/main" val="1287114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80" name="Straight Connector 279">
            <a:extLst>
              <a:ext uri="{FF2B5EF4-FFF2-40B4-BE49-F238E27FC236}">
                <a16:creationId xmlns:a16="http://schemas.microsoft.com/office/drawing/2014/main" id="{CA6CB7BC-DC02-6BF6-FC6A-E14C84999DB9}"/>
              </a:ext>
            </a:extLst>
          </p:cNvPr>
          <p:cNvCxnSpPr>
            <a:cxnSpLocks/>
            <a:stCxn id="252" idx="0"/>
          </p:cNvCxnSpPr>
          <p:nvPr/>
        </p:nvCxnSpPr>
        <p:spPr>
          <a:xfrm rot="16200000" flipV="1">
            <a:off x="6964447" y="2126507"/>
            <a:ext cx="2080770" cy="4521964"/>
          </a:xfrm>
          <a:prstGeom prst="bentConnector2">
            <a:avLst/>
          </a:prstGeom>
          <a:ln w="12700">
            <a:solidFill>
              <a:srgbClr val="F82EAE"/>
            </a:solidFill>
            <a:prstDash val="dash"/>
            <a:headE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16:creationId xmlns:a16="http://schemas.microsoft.com/office/drawing/2014/main" id="{A7866D1A-F9E5-CF6C-B2C7-2CF18D22C8AF}"/>
              </a:ext>
            </a:extLst>
          </p:cNvPr>
          <p:cNvCxnSpPr>
            <a:cxnSpLocks/>
            <a:stCxn id="253" idx="3"/>
            <a:endCxn id="252" idx="1"/>
          </p:cNvCxnSpPr>
          <p:nvPr/>
        </p:nvCxnSpPr>
        <p:spPr>
          <a:xfrm>
            <a:off x="8523727" y="5700251"/>
            <a:ext cx="704297" cy="0"/>
          </a:xfrm>
          <a:prstGeom prst="line">
            <a:avLst/>
          </a:prstGeom>
          <a:ln w="12700">
            <a:solidFill>
              <a:srgbClr val="F82EAE"/>
            </a:solidFill>
            <a:prstDash val="dash"/>
            <a:headE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266" name="Straight Connector 265">
            <a:extLst>
              <a:ext uri="{FF2B5EF4-FFF2-40B4-BE49-F238E27FC236}">
                <a16:creationId xmlns:a16="http://schemas.microsoft.com/office/drawing/2014/main" id="{BB050A7F-CA7C-7B46-D2AE-5D7B0D7D89D2}"/>
              </a:ext>
            </a:extLst>
          </p:cNvPr>
          <p:cNvCxnSpPr>
            <a:cxnSpLocks/>
            <a:stCxn id="254" idx="3"/>
            <a:endCxn id="253" idx="1"/>
          </p:cNvCxnSpPr>
          <p:nvPr/>
        </p:nvCxnSpPr>
        <p:spPr>
          <a:xfrm>
            <a:off x="5721376" y="5700250"/>
            <a:ext cx="726772" cy="1"/>
          </a:xfrm>
          <a:prstGeom prst="bentConnector3">
            <a:avLst>
              <a:gd name="adj1" fmla="val 50000"/>
            </a:avLst>
          </a:prstGeom>
          <a:ln w="12700">
            <a:solidFill>
              <a:schemeClr val="accent4"/>
            </a:solidFill>
            <a:prstDash val="dash"/>
            <a:headE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269" name="Straight Connector 268">
            <a:extLst>
              <a:ext uri="{FF2B5EF4-FFF2-40B4-BE49-F238E27FC236}">
                <a16:creationId xmlns:a16="http://schemas.microsoft.com/office/drawing/2014/main" id="{753C4F46-CD07-89FE-50DD-81DC8B2B3640}"/>
              </a:ext>
            </a:extLst>
          </p:cNvPr>
          <p:cNvCxnSpPr>
            <a:cxnSpLocks/>
            <a:stCxn id="247" idx="3"/>
            <a:endCxn id="254" idx="1"/>
          </p:cNvCxnSpPr>
          <p:nvPr/>
        </p:nvCxnSpPr>
        <p:spPr>
          <a:xfrm flipV="1">
            <a:off x="2963977" y="5700250"/>
            <a:ext cx="681820" cy="1"/>
          </a:xfrm>
          <a:prstGeom prst="bentConnector3">
            <a:avLst>
              <a:gd name="adj1" fmla="val 50000"/>
            </a:avLst>
          </a:prstGeom>
          <a:ln w="12700">
            <a:solidFill>
              <a:srgbClr val="00BCA1"/>
            </a:solidFill>
            <a:prstDash val="dash"/>
            <a:headE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277" name="Straight Connector 276">
            <a:extLst>
              <a:ext uri="{FF2B5EF4-FFF2-40B4-BE49-F238E27FC236}">
                <a16:creationId xmlns:a16="http://schemas.microsoft.com/office/drawing/2014/main" id="{A9B302D5-C9B7-B9A2-7133-6AE59E967156}"/>
              </a:ext>
            </a:extLst>
          </p:cNvPr>
          <p:cNvCxnSpPr>
            <a:cxnSpLocks/>
          </p:cNvCxnSpPr>
          <p:nvPr/>
        </p:nvCxnSpPr>
        <p:spPr>
          <a:xfrm flipV="1">
            <a:off x="10659019" y="2802352"/>
            <a:ext cx="0" cy="2611488"/>
          </a:xfrm>
          <a:prstGeom prst="line">
            <a:avLst/>
          </a:prstGeom>
          <a:ln w="12700">
            <a:solidFill>
              <a:srgbClr val="F82EAE"/>
            </a:solidFill>
            <a:prstDash val="dash"/>
            <a:headE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294" name="Straight Connector 287">
            <a:extLst>
              <a:ext uri="{FF2B5EF4-FFF2-40B4-BE49-F238E27FC236}">
                <a16:creationId xmlns:a16="http://schemas.microsoft.com/office/drawing/2014/main" id="{0EC7E63E-D33E-E74F-EEFD-95EE4325F0AE}"/>
              </a:ext>
            </a:extLst>
          </p:cNvPr>
          <p:cNvCxnSpPr>
            <a:cxnSpLocks/>
            <a:stCxn id="246" idx="0"/>
            <a:endCxn id="248" idx="1"/>
          </p:cNvCxnSpPr>
          <p:nvPr/>
        </p:nvCxnSpPr>
        <p:spPr>
          <a:xfrm rot="5400000" flipH="1" flipV="1">
            <a:off x="2538889" y="2720370"/>
            <a:ext cx="516683" cy="1742085"/>
          </a:xfrm>
          <a:prstGeom prst="bentConnector2">
            <a:avLst/>
          </a:prstGeom>
          <a:ln w="12700">
            <a:solidFill>
              <a:srgbClr val="F82C1D"/>
            </a:solidFill>
            <a:prstDash val="dash"/>
            <a:headE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307" name="Straight Connector 287">
            <a:extLst>
              <a:ext uri="{FF2B5EF4-FFF2-40B4-BE49-F238E27FC236}">
                <a16:creationId xmlns:a16="http://schemas.microsoft.com/office/drawing/2014/main" id="{BBF773AC-CD5A-87F9-7262-B4A5C84D9E52}"/>
              </a:ext>
            </a:extLst>
          </p:cNvPr>
          <p:cNvCxnSpPr>
            <a:cxnSpLocks/>
            <a:stCxn id="251" idx="3"/>
            <a:endCxn id="254" idx="2"/>
          </p:cNvCxnSpPr>
          <p:nvPr/>
        </p:nvCxnSpPr>
        <p:spPr>
          <a:xfrm flipH="1">
            <a:off x="4683587" y="2544010"/>
            <a:ext cx="6620016" cy="3428616"/>
          </a:xfrm>
          <a:prstGeom prst="bentConnector4">
            <a:avLst>
              <a:gd name="adj1" fmla="val -3453"/>
              <a:gd name="adj2" fmla="val 106667"/>
            </a:avLst>
          </a:prstGeom>
          <a:ln w="12700">
            <a:solidFill>
              <a:srgbClr val="0070C0"/>
            </a:solidFill>
            <a:prstDash val="dash"/>
            <a:headEnd w="lg" len="lg"/>
            <a:tailEnd type="triangle" w="lg" len="lg"/>
          </a:ln>
        </p:spPr>
        <p:style>
          <a:lnRef idx="1">
            <a:schemeClr val="accent1"/>
          </a:lnRef>
          <a:fillRef idx="0">
            <a:schemeClr val="accent1"/>
          </a:fillRef>
          <a:effectRef idx="0">
            <a:schemeClr val="accent1"/>
          </a:effectRef>
          <a:fontRef idx="minor">
            <a:schemeClr val="tx1"/>
          </a:fontRef>
        </p:style>
      </p:cxnSp>
      <p:sp>
        <p:nvSpPr>
          <p:cNvPr id="219" name="Right Arrow 42">
            <a:extLst>
              <a:ext uri="{FF2B5EF4-FFF2-40B4-BE49-F238E27FC236}">
                <a16:creationId xmlns:a16="http://schemas.microsoft.com/office/drawing/2014/main" id="{B70E5E4B-2A4D-1B89-687D-6B19DEB5B25F}"/>
              </a:ext>
            </a:extLst>
          </p:cNvPr>
          <p:cNvSpPr/>
          <p:nvPr/>
        </p:nvSpPr>
        <p:spPr>
          <a:xfrm>
            <a:off x="1" y="1043633"/>
            <a:ext cx="11574550" cy="417229"/>
          </a:xfrm>
          <a:prstGeom prst="rightArrow">
            <a:avLst>
              <a:gd name="adj1" fmla="val 100000"/>
              <a:gd name="adj2" fmla="val 23851"/>
            </a:avLst>
          </a:prstGeom>
          <a:noFill/>
          <a:ln w="12700" cap="flat" cmpd="sng" algn="ctr">
            <a:solidFill>
              <a:schemeClr val="accent4"/>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0" cap="none" spc="0" normalizeH="0" baseline="0" noProof="0" dirty="0">
              <a:ln>
                <a:noFill/>
              </a:ln>
              <a:solidFill>
                <a:schemeClr val="bg1"/>
              </a:solidFill>
              <a:effectLst/>
              <a:uLnTx/>
              <a:uFillTx/>
              <a:ea typeface="+mn-ea"/>
              <a:cs typeface="+mn-cs"/>
            </a:endParaRPr>
          </a:p>
        </p:txBody>
      </p:sp>
      <p:sp>
        <p:nvSpPr>
          <p:cNvPr id="32" name="Текст 4">
            <a:extLst>
              <a:ext uri="{FF2B5EF4-FFF2-40B4-BE49-F238E27FC236}">
                <a16:creationId xmlns:a16="http://schemas.microsoft.com/office/drawing/2014/main" id="{9EA287E7-B132-4042-9079-AC2E5B6F5014}"/>
              </a:ext>
            </a:extLst>
          </p:cNvPr>
          <p:cNvSpPr txBox="1">
            <a:spLocks/>
          </p:cNvSpPr>
          <p:nvPr/>
        </p:nvSpPr>
        <p:spPr>
          <a:xfrm>
            <a:off x="321463" y="259642"/>
            <a:ext cx="10337556" cy="720545"/>
          </a:xfrm>
          <a:prstGeom prst="rect">
            <a:avLst/>
          </a:prstGeom>
          <a:noFill/>
        </p:spPr>
        <p:txBody>
          <a:bodyPr/>
          <a:lstStyle>
            <a:lvl1pPr marL="0" indent="0" algn="l" defTabSz="914400" rtl="0" eaLnBrk="1" latinLnBrk="0" hangingPunct="1">
              <a:spcBef>
                <a:spcPts val="0"/>
              </a:spcBef>
              <a:buFontTx/>
              <a:buBlip>
                <a:blip r:embed="rId3"/>
              </a:buBlip>
              <a:defRPr sz="1500" kern="1200">
                <a:solidFill>
                  <a:schemeClr val="bg1"/>
                </a:solidFill>
                <a:latin typeface="Kaspersky Sans" panose="020B0503050101040103" pitchFamily="34" charset="-52"/>
                <a:ea typeface="+mn-ea"/>
                <a:cs typeface="+mn-cs"/>
              </a:defRPr>
            </a:lvl1pPr>
            <a:lvl2pPr marL="0" indent="0" algn="l" defTabSz="914400" rtl="0" eaLnBrk="1" latinLnBrk="0" hangingPunct="1">
              <a:spcBef>
                <a:spcPts val="0"/>
              </a:spcBef>
              <a:buFont typeface="Arial" pitchFamily="34" charset="0"/>
              <a:buNone/>
              <a:defRPr sz="1500" b="1" kern="1200">
                <a:solidFill>
                  <a:schemeClr val="tx1"/>
                </a:solidFill>
                <a:latin typeface="+mn-lt"/>
                <a:ea typeface="+mn-ea"/>
                <a:cs typeface="+mn-cs"/>
              </a:defRPr>
            </a:lvl2pPr>
            <a:lvl3pPr marL="0" indent="0" algn="l" defTabSz="914400" rtl="0" eaLnBrk="1" latinLnBrk="0" hangingPunct="1">
              <a:spcBef>
                <a:spcPts val="0"/>
              </a:spcBef>
              <a:buFont typeface="Arial" pitchFamily="34" charset="0"/>
              <a:buNone/>
              <a:defRPr sz="1500" kern="1200">
                <a:solidFill>
                  <a:schemeClr val="tx1"/>
                </a:solidFill>
                <a:latin typeface="+mn-lt"/>
                <a:ea typeface="+mn-ea"/>
                <a:cs typeface="+mn-cs"/>
              </a:defRPr>
            </a:lvl3pPr>
            <a:lvl4pPr marL="0" indent="0" algn="l" defTabSz="914400" rtl="0" eaLnBrk="1" latinLnBrk="0" hangingPunct="1">
              <a:spcBef>
                <a:spcPts val="0"/>
              </a:spcBef>
              <a:buFont typeface="Arial" pitchFamily="34" charset="0"/>
              <a:buNone/>
              <a:defRPr sz="1500" b="1" kern="1200">
                <a:solidFill>
                  <a:schemeClr val="tx1"/>
                </a:solidFill>
                <a:latin typeface="+mn-lt"/>
                <a:ea typeface="+mn-ea"/>
                <a:cs typeface="+mn-cs"/>
              </a:defRPr>
            </a:lvl4pPr>
            <a:lvl5pPr marL="0" indent="0" algn="l" defTabSz="914400" rtl="0" eaLnBrk="1" latinLnBrk="0" hangingPunct="1">
              <a:spcBef>
                <a:spcPts val="0"/>
              </a:spcBef>
              <a:buFont typeface="Arial" pitchFamily="34" charset="0"/>
              <a:buNone/>
              <a:defRPr sz="15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None/>
              <a:tabLst/>
              <a:defRPr/>
            </a:pPr>
            <a:r>
              <a:rPr kumimoji="0" lang="en-US" sz="2800" b="1" i="0" u="none" strike="noStrike" kern="1200" cap="none" spc="0" normalizeH="0" baseline="0" noProof="0" dirty="0">
                <a:ln>
                  <a:noFill/>
                </a:ln>
                <a:solidFill>
                  <a:schemeClr val="tx1"/>
                </a:solidFill>
                <a:effectLst/>
                <a:uLnTx/>
                <a:uFillTx/>
                <a:latin typeface="Kaspersky Sans"/>
                <a:ea typeface="+mn-ea"/>
                <a:cs typeface="+mn-cs"/>
              </a:rPr>
              <a:t>Use Case Example. Ransomware attack elimination</a:t>
            </a:r>
          </a:p>
        </p:txBody>
      </p:sp>
      <p:sp>
        <p:nvSpPr>
          <p:cNvPr id="168" name="Прямоугольник 71">
            <a:extLst>
              <a:ext uri="{FF2B5EF4-FFF2-40B4-BE49-F238E27FC236}">
                <a16:creationId xmlns:a16="http://schemas.microsoft.com/office/drawing/2014/main" id="{F230F9EA-92B0-AF82-3139-3F913EBD61CA}"/>
              </a:ext>
            </a:extLst>
          </p:cNvPr>
          <p:cNvSpPr/>
          <p:nvPr/>
        </p:nvSpPr>
        <p:spPr>
          <a:xfrm>
            <a:off x="1037624" y="1145252"/>
            <a:ext cx="1152000" cy="213990"/>
          </a:xfrm>
          <a:prstGeom prst="rect">
            <a:avLst/>
          </a:prstGeom>
          <a:noFill/>
        </p:spPr>
        <p:txBody>
          <a:bodyPr wrap="square" lIns="0" tIns="36000" rIns="0" bIns="54000" anchor="ctr">
            <a:spAutoFit/>
          </a:bodyPr>
          <a:lstStyle/>
          <a:p>
            <a:pPr marL="0" marR="0" lvl="0" indent="0" algn="ctr" defTabSz="914378" rtl="0" eaLnBrk="1" fontAlgn="auto" latinLnBrk="0" hangingPunct="1">
              <a:lnSpc>
                <a:spcPct val="100000"/>
              </a:lnSpc>
              <a:spcBef>
                <a:spcPts val="0"/>
              </a:spcBef>
              <a:spcAft>
                <a:spcPts val="1200"/>
              </a:spcAft>
              <a:buClrTx/>
              <a:buSzTx/>
              <a:buFontTx/>
              <a:buNone/>
              <a:tabLst/>
              <a:defRPr/>
            </a:pPr>
            <a:r>
              <a:rPr kumimoji="0" lang="en-US" sz="800" b="0" i="0" u="none" strike="noStrike" kern="1200" cap="none" spc="0" normalizeH="0" baseline="0" noProof="0" dirty="0">
                <a:ln>
                  <a:noFill/>
                </a:ln>
                <a:effectLst/>
                <a:uLnTx/>
                <a:uFillTx/>
                <a:latin typeface="Kaspersky Sans"/>
                <a:ea typeface="+mn-ea"/>
                <a:cs typeface="+mn-cs"/>
              </a:rPr>
              <a:t>Initial Access</a:t>
            </a:r>
          </a:p>
        </p:txBody>
      </p:sp>
      <p:sp>
        <p:nvSpPr>
          <p:cNvPr id="229" name="Прямоугольник 71">
            <a:extLst>
              <a:ext uri="{FF2B5EF4-FFF2-40B4-BE49-F238E27FC236}">
                <a16:creationId xmlns:a16="http://schemas.microsoft.com/office/drawing/2014/main" id="{5F69792A-8BA0-DE24-9600-0627ACCF8746}"/>
              </a:ext>
            </a:extLst>
          </p:cNvPr>
          <p:cNvSpPr/>
          <p:nvPr/>
        </p:nvSpPr>
        <p:spPr>
          <a:xfrm>
            <a:off x="9740324" y="1145252"/>
            <a:ext cx="1152000" cy="213990"/>
          </a:xfrm>
          <a:prstGeom prst="rect">
            <a:avLst/>
          </a:prstGeom>
          <a:noFill/>
        </p:spPr>
        <p:txBody>
          <a:bodyPr wrap="square" lIns="0" tIns="36000" rIns="0" bIns="54000" anchor="ctr">
            <a:spAutoFit/>
          </a:bodyPr>
          <a:lstStyle/>
          <a:p>
            <a:pPr marL="0" marR="0" lvl="0" indent="0" algn="ctr" defTabSz="914378" rtl="0" eaLnBrk="1" fontAlgn="auto" latinLnBrk="0" hangingPunct="1">
              <a:lnSpc>
                <a:spcPct val="100000"/>
              </a:lnSpc>
              <a:spcBef>
                <a:spcPts val="0"/>
              </a:spcBef>
              <a:spcAft>
                <a:spcPts val="1200"/>
              </a:spcAft>
              <a:buClrTx/>
              <a:buSzTx/>
              <a:buFontTx/>
              <a:buNone/>
              <a:tabLst/>
              <a:defRPr/>
            </a:pPr>
            <a:r>
              <a:rPr kumimoji="0" lang="en-US" sz="800" b="0" i="0" u="none" strike="noStrike" kern="1200" cap="none" spc="0" normalizeH="0" baseline="0" noProof="0" dirty="0">
                <a:ln>
                  <a:noFill/>
                </a:ln>
                <a:effectLst/>
                <a:uLnTx/>
                <a:uFillTx/>
                <a:latin typeface="Kaspersky Sans"/>
                <a:ea typeface="+mn-ea"/>
                <a:cs typeface="+mn-cs"/>
              </a:rPr>
              <a:t>Command and Control</a:t>
            </a:r>
          </a:p>
        </p:txBody>
      </p:sp>
      <p:sp>
        <p:nvSpPr>
          <p:cNvPr id="233" name="Прямоугольник 71">
            <a:extLst>
              <a:ext uri="{FF2B5EF4-FFF2-40B4-BE49-F238E27FC236}">
                <a16:creationId xmlns:a16="http://schemas.microsoft.com/office/drawing/2014/main" id="{1696F83D-B1E4-7740-91F9-B1E64B2C45F9}"/>
              </a:ext>
            </a:extLst>
          </p:cNvPr>
          <p:cNvSpPr/>
          <p:nvPr/>
        </p:nvSpPr>
        <p:spPr>
          <a:xfrm>
            <a:off x="2488074" y="1145252"/>
            <a:ext cx="1152000" cy="213990"/>
          </a:xfrm>
          <a:prstGeom prst="rect">
            <a:avLst/>
          </a:prstGeom>
          <a:noFill/>
        </p:spPr>
        <p:txBody>
          <a:bodyPr wrap="square" lIns="0" tIns="36000" rIns="0" bIns="54000" anchor="ctr">
            <a:spAutoFit/>
          </a:bodyPr>
          <a:lstStyle/>
          <a:p>
            <a:pPr marL="0" marR="0" lvl="0" indent="0" algn="ctr" defTabSz="914378" rtl="0" eaLnBrk="1" fontAlgn="auto" latinLnBrk="0" hangingPunct="1">
              <a:lnSpc>
                <a:spcPct val="100000"/>
              </a:lnSpc>
              <a:spcBef>
                <a:spcPts val="0"/>
              </a:spcBef>
              <a:spcAft>
                <a:spcPts val="1200"/>
              </a:spcAft>
              <a:buClrTx/>
              <a:buSzTx/>
              <a:buFontTx/>
              <a:buNone/>
              <a:tabLst/>
              <a:defRPr/>
            </a:pPr>
            <a:r>
              <a:rPr kumimoji="0" lang="en-US" sz="800" b="0" i="0" u="none" strike="noStrike" kern="1200" cap="none" spc="0" normalizeH="0" baseline="0" noProof="0" dirty="0">
                <a:ln>
                  <a:noFill/>
                </a:ln>
                <a:effectLst/>
                <a:uLnTx/>
                <a:uFillTx/>
                <a:latin typeface="Kaspersky Sans"/>
                <a:ea typeface="+mn-ea"/>
                <a:cs typeface="+mn-cs"/>
              </a:rPr>
              <a:t>Execution</a:t>
            </a:r>
          </a:p>
        </p:txBody>
      </p:sp>
      <p:sp>
        <p:nvSpPr>
          <p:cNvPr id="235" name="Прямоугольник 71">
            <a:extLst>
              <a:ext uri="{FF2B5EF4-FFF2-40B4-BE49-F238E27FC236}">
                <a16:creationId xmlns:a16="http://schemas.microsoft.com/office/drawing/2014/main" id="{A6ACE2AF-61F7-1D99-07E9-85F6C5A23944}"/>
              </a:ext>
            </a:extLst>
          </p:cNvPr>
          <p:cNvSpPr/>
          <p:nvPr/>
        </p:nvSpPr>
        <p:spPr>
          <a:xfrm>
            <a:off x="3938524" y="1145252"/>
            <a:ext cx="1152000" cy="213990"/>
          </a:xfrm>
          <a:prstGeom prst="rect">
            <a:avLst/>
          </a:prstGeom>
          <a:noFill/>
        </p:spPr>
        <p:txBody>
          <a:bodyPr wrap="square" lIns="0" tIns="36000" rIns="0" bIns="54000" anchor="ctr">
            <a:spAutoFit/>
          </a:bodyPr>
          <a:lstStyle/>
          <a:p>
            <a:pPr marL="0" marR="0" lvl="0" indent="0" algn="ctr" defTabSz="914378" rtl="0" eaLnBrk="1" fontAlgn="auto" latinLnBrk="0" hangingPunct="1">
              <a:lnSpc>
                <a:spcPct val="100000"/>
              </a:lnSpc>
              <a:spcBef>
                <a:spcPts val="0"/>
              </a:spcBef>
              <a:spcAft>
                <a:spcPts val="1200"/>
              </a:spcAft>
              <a:buClrTx/>
              <a:buSzTx/>
              <a:buFontTx/>
              <a:buNone/>
              <a:tabLst/>
              <a:defRPr/>
            </a:pPr>
            <a:r>
              <a:rPr kumimoji="0" lang="en-US" sz="800" b="0" i="0" u="none" strike="noStrike" kern="1200" cap="none" spc="0" normalizeH="0" baseline="0" noProof="0" dirty="0">
                <a:ln>
                  <a:noFill/>
                </a:ln>
                <a:effectLst/>
                <a:uLnTx/>
                <a:uFillTx/>
                <a:latin typeface="Kaspersky Sans"/>
                <a:ea typeface="+mn-ea"/>
                <a:cs typeface="+mn-cs"/>
              </a:rPr>
              <a:t>Persistence</a:t>
            </a:r>
          </a:p>
        </p:txBody>
      </p:sp>
      <p:sp>
        <p:nvSpPr>
          <p:cNvPr id="237" name="Прямоугольник 71">
            <a:extLst>
              <a:ext uri="{FF2B5EF4-FFF2-40B4-BE49-F238E27FC236}">
                <a16:creationId xmlns:a16="http://schemas.microsoft.com/office/drawing/2014/main" id="{383D2A55-F36D-87D2-3221-34286AAF722B}"/>
              </a:ext>
            </a:extLst>
          </p:cNvPr>
          <p:cNvSpPr/>
          <p:nvPr/>
        </p:nvSpPr>
        <p:spPr>
          <a:xfrm>
            <a:off x="5388974" y="1145252"/>
            <a:ext cx="1152000" cy="213990"/>
          </a:xfrm>
          <a:prstGeom prst="rect">
            <a:avLst/>
          </a:prstGeom>
          <a:noFill/>
        </p:spPr>
        <p:txBody>
          <a:bodyPr wrap="square" lIns="0" tIns="36000" rIns="0" bIns="54000" anchor="ctr">
            <a:spAutoFit/>
          </a:bodyPr>
          <a:lstStyle/>
          <a:p>
            <a:pPr marL="0" marR="0" lvl="0" indent="0" algn="ctr" defTabSz="914378" rtl="0" eaLnBrk="1" fontAlgn="auto" latinLnBrk="0" hangingPunct="1">
              <a:lnSpc>
                <a:spcPct val="100000"/>
              </a:lnSpc>
              <a:spcBef>
                <a:spcPts val="0"/>
              </a:spcBef>
              <a:spcAft>
                <a:spcPts val="1200"/>
              </a:spcAft>
              <a:buClrTx/>
              <a:buSzTx/>
              <a:buFontTx/>
              <a:buNone/>
              <a:tabLst/>
              <a:defRPr/>
            </a:pPr>
            <a:r>
              <a:rPr kumimoji="0" lang="en-US" sz="800" b="0" i="0" u="none" strike="noStrike" kern="1200" cap="none" spc="0" normalizeH="0" baseline="0" noProof="0" dirty="0">
                <a:ln>
                  <a:noFill/>
                </a:ln>
                <a:effectLst/>
                <a:uLnTx/>
                <a:uFillTx/>
                <a:latin typeface="Kaspersky Sans"/>
                <a:ea typeface="+mn-ea"/>
                <a:cs typeface="+mn-cs"/>
              </a:rPr>
              <a:t>Privilege Escalation</a:t>
            </a:r>
          </a:p>
        </p:txBody>
      </p:sp>
      <p:sp>
        <p:nvSpPr>
          <p:cNvPr id="239" name="Прямоугольник 71">
            <a:extLst>
              <a:ext uri="{FF2B5EF4-FFF2-40B4-BE49-F238E27FC236}">
                <a16:creationId xmlns:a16="http://schemas.microsoft.com/office/drawing/2014/main" id="{F797DA85-A749-847A-DD63-11E8E5DC3970}"/>
              </a:ext>
            </a:extLst>
          </p:cNvPr>
          <p:cNvSpPr/>
          <p:nvPr/>
        </p:nvSpPr>
        <p:spPr>
          <a:xfrm>
            <a:off x="6839424" y="1145252"/>
            <a:ext cx="1152000" cy="213990"/>
          </a:xfrm>
          <a:prstGeom prst="rect">
            <a:avLst/>
          </a:prstGeom>
          <a:noFill/>
        </p:spPr>
        <p:txBody>
          <a:bodyPr wrap="square" lIns="0" tIns="36000" rIns="0" bIns="54000" anchor="ctr">
            <a:spAutoFit/>
          </a:bodyPr>
          <a:lstStyle/>
          <a:p>
            <a:pPr marL="0" marR="0" lvl="0" indent="0" algn="ctr" defTabSz="914378" rtl="0" eaLnBrk="1" fontAlgn="auto" latinLnBrk="0" hangingPunct="1">
              <a:lnSpc>
                <a:spcPct val="100000"/>
              </a:lnSpc>
              <a:spcBef>
                <a:spcPts val="0"/>
              </a:spcBef>
              <a:spcAft>
                <a:spcPts val="1200"/>
              </a:spcAft>
              <a:buClrTx/>
              <a:buSzTx/>
              <a:buFontTx/>
              <a:buNone/>
              <a:tabLst/>
              <a:defRPr/>
            </a:pPr>
            <a:r>
              <a:rPr kumimoji="0" lang="en-US" sz="800" b="0" i="0" u="none" strike="noStrike" kern="1200" cap="none" spc="0" normalizeH="0" baseline="0" noProof="0" dirty="0">
                <a:ln>
                  <a:noFill/>
                </a:ln>
                <a:effectLst/>
                <a:uLnTx/>
                <a:uFillTx/>
                <a:latin typeface="Kaspersky Sans"/>
                <a:ea typeface="+mn-ea"/>
                <a:cs typeface="+mn-cs"/>
              </a:rPr>
              <a:t>Defense Evasion</a:t>
            </a:r>
          </a:p>
        </p:txBody>
      </p:sp>
      <p:grpSp>
        <p:nvGrpSpPr>
          <p:cNvPr id="243" name="Group 242">
            <a:extLst>
              <a:ext uri="{FF2B5EF4-FFF2-40B4-BE49-F238E27FC236}">
                <a16:creationId xmlns:a16="http://schemas.microsoft.com/office/drawing/2014/main" id="{242DE5DF-E5E7-1C97-D3C0-993BBA017116}"/>
              </a:ext>
            </a:extLst>
          </p:cNvPr>
          <p:cNvGrpSpPr/>
          <p:nvPr/>
        </p:nvGrpSpPr>
        <p:grpSpPr>
          <a:xfrm>
            <a:off x="888399" y="1143001"/>
            <a:ext cx="10153148" cy="218494"/>
            <a:chOff x="888399" y="1110043"/>
            <a:chExt cx="10153148" cy="284409"/>
          </a:xfrm>
        </p:grpSpPr>
        <p:cxnSp>
          <p:nvCxnSpPr>
            <p:cNvPr id="222" name="Straight Connector 221">
              <a:extLst>
                <a:ext uri="{FF2B5EF4-FFF2-40B4-BE49-F238E27FC236}">
                  <a16:creationId xmlns:a16="http://schemas.microsoft.com/office/drawing/2014/main" id="{05002B71-CABE-1A2B-99BC-E572F683F398}"/>
                </a:ext>
              </a:extLst>
            </p:cNvPr>
            <p:cNvCxnSpPr>
              <a:cxnSpLocks/>
            </p:cNvCxnSpPr>
            <p:nvPr/>
          </p:nvCxnSpPr>
          <p:spPr>
            <a:xfrm>
              <a:off x="888399" y="1110043"/>
              <a:ext cx="0" cy="284409"/>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a:extLst>
                <a:ext uri="{FF2B5EF4-FFF2-40B4-BE49-F238E27FC236}">
                  <a16:creationId xmlns:a16="http://schemas.microsoft.com/office/drawing/2014/main" id="{1DE2E03B-A7A2-6C42-A31D-5150CD9AD9F8}"/>
                </a:ext>
              </a:extLst>
            </p:cNvPr>
            <p:cNvCxnSpPr>
              <a:cxnSpLocks/>
            </p:cNvCxnSpPr>
            <p:nvPr/>
          </p:nvCxnSpPr>
          <p:spPr>
            <a:xfrm>
              <a:off x="2338849" y="1110043"/>
              <a:ext cx="0" cy="284409"/>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30" name="Straight Connector 229">
              <a:extLst>
                <a:ext uri="{FF2B5EF4-FFF2-40B4-BE49-F238E27FC236}">
                  <a16:creationId xmlns:a16="http://schemas.microsoft.com/office/drawing/2014/main" id="{DE888CFA-BEE4-5184-B337-53EFF416B98F}"/>
                </a:ext>
              </a:extLst>
            </p:cNvPr>
            <p:cNvCxnSpPr>
              <a:cxnSpLocks/>
            </p:cNvCxnSpPr>
            <p:nvPr/>
          </p:nvCxnSpPr>
          <p:spPr>
            <a:xfrm>
              <a:off x="9591099" y="1110043"/>
              <a:ext cx="0" cy="284409"/>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31" name="Straight Connector 230">
              <a:extLst>
                <a:ext uri="{FF2B5EF4-FFF2-40B4-BE49-F238E27FC236}">
                  <a16:creationId xmlns:a16="http://schemas.microsoft.com/office/drawing/2014/main" id="{24CD6319-F782-8166-58FA-432E4458C539}"/>
                </a:ext>
              </a:extLst>
            </p:cNvPr>
            <p:cNvCxnSpPr>
              <a:cxnSpLocks/>
            </p:cNvCxnSpPr>
            <p:nvPr/>
          </p:nvCxnSpPr>
          <p:spPr>
            <a:xfrm>
              <a:off x="11041547" y="1110043"/>
              <a:ext cx="0" cy="284409"/>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34" name="Straight Connector 233">
              <a:extLst>
                <a:ext uri="{FF2B5EF4-FFF2-40B4-BE49-F238E27FC236}">
                  <a16:creationId xmlns:a16="http://schemas.microsoft.com/office/drawing/2014/main" id="{F7C2898B-EB14-4B3E-860E-8C8B7892991B}"/>
                </a:ext>
              </a:extLst>
            </p:cNvPr>
            <p:cNvCxnSpPr>
              <a:cxnSpLocks/>
            </p:cNvCxnSpPr>
            <p:nvPr/>
          </p:nvCxnSpPr>
          <p:spPr>
            <a:xfrm>
              <a:off x="3789299" y="1110043"/>
              <a:ext cx="0" cy="284409"/>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36" name="Straight Connector 235">
              <a:extLst>
                <a:ext uri="{FF2B5EF4-FFF2-40B4-BE49-F238E27FC236}">
                  <a16:creationId xmlns:a16="http://schemas.microsoft.com/office/drawing/2014/main" id="{99E277CE-BF2E-0E06-8992-76434EB2121F}"/>
                </a:ext>
              </a:extLst>
            </p:cNvPr>
            <p:cNvCxnSpPr>
              <a:cxnSpLocks/>
            </p:cNvCxnSpPr>
            <p:nvPr/>
          </p:nvCxnSpPr>
          <p:spPr>
            <a:xfrm>
              <a:off x="5239749" y="1110043"/>
              <a:ext cx="0" cy="284409"/>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a:extLst>
                <a:ext uri="{FF2B5EF4-FFF2-40B4-BE49-F238E27FC236}">
                  <a16:creationId xmlns:a16="http://schemas.microsoft.com/office/drawing/2014/main" id="{E4B5A641-FF01-EA6A-B829-C15FBA9A7D40}"/>
                </a:ext>
              </a:extLst>
            </p:cNvPr>
            <p:cNvCxnSpPr>
              <a:cxnSpLocks/>
            </p:cNvCxnSpPr>
            <p:nvPr/>
          </p:nvCxnSpPr>
          <p:spPr>
            <a:xfrm>
              <a:off x="6690199" y="1110043"/>
              <a:ext cx="0" cy="284409"/>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40" name="Straight Connector 239">
              <a:extLst>
                <a:ext uri="{FF2B5EF4-FFF2-40B4-BE49-F238E27FC236}">
                  <a16:creationId xmlns:a16="http://schemas.microsoft.com/office/drawing/2014/main" id="{D2FDFBAD-09CB-F029-B5DD-8AA94C1DC295}"/>
                </a:ext>
              </a:extLst>
            </p:cNvPr>
            <p:cNvCxnSpPr>
              <a:cxnSpLocks/>
            </p:cNvCxnSpPr>
            <p:nvPr/>
          </p:nvCxnSpPr>
          <p:spPr>
            <a:xfrm>
              <a:off x="8140649" y="1110043"/>
              <a:ext cx="0" cy="284409"/>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241" name="Прямоугольник 71">
            <a:extLst>
              <a:ext uri="{FF2B5EF4-FFF2-40B4-BE49-F238E27FC236}">
                <a16:creationId xmlns:a16="http://schemas.microsoft.com/office/drawing/2014/main" id="{D0EA00B5-CF9A-97D0-23D7-2BDC312715EB}"/>
              </a:ext>
            </a:extLst>
          </p:cNvPr>
          <p:cNvSpPr/>
          <p:nvPr/>
        </p:nvSpPr>
        <p:spPr>
          <a:xfrm>
            <a:off x="8289874" y="1145252"/>
            <a:ext cx="1152000" cy="213990"/>
          </a:xfrm>
          <a:prstGeom prst="rect">
            <a:avLst/>
          </a:prstGeom>
          <a:noFill/>
        </p:spPr>
        <p:txBody>
          <a:bodyPr wrap="square" lIns="0" tIns="36000" rIns="0" bIns="54000" anchor="ctr">
            <a:spAutoFit/>
          </a:bodyPr>
          <a:lstStyle/>
          <a:p>
            <a:pPr marL="0" marR="0" lvl="0" indent="0" algn="ctr" defTabSz="914378" rtl="0" eaLnBrk="1" fontAlgn="auto" latinLnBrk="0" hangingPunct="1">
              <a:lnSpc>
                <a:spcPct val="100000"/>
              </a:lnSpc>
              <a:spcBef>
                <a:spcPts val="0"/>
              </a:spcBef>
              <a:spcAft>
                <a:spcPts val="1200"/>
              </a:spcAft>
              <a:buClrTx/>
              <a:buSzTx/>
              <a:buFontTx/>
              <a:buNone/>
              <a:tabLst/>
              <a:defRPr/>
            </a:pPr>
            <a:r>
              <a:rPr kumimoji="0" lang="en-US" sz="800" b="0" i="0" u="none" strike="noStrike" kern="1200" cap="none" spc="0" normalizeH="0" baseline="0" noProof="0" dirty="0">
                <a:ln>
                  <a:noFill/>
                </a:ln>
                <a:effectLst/>
                <a:uLnTx/>
                <a:uFillTx/>
                <a:latin typeface="Kaspersky Sans"/>
                <a:ea typeface="+mn-ea"/>
                <a:cs typeface="+mn-cs"/>
              </a:rPr>
              <a:t>Collection &amp; Exfiltration</a:t>
            </a:r>
          </a:p>
        </p:txBody>
      </p:sp>
      <p:sp>
        <p:nvSpPr>
          <p:cNvPr id="246" name="Rectangle: Rounded Corners 245">
            <a:extLst>
              <a:ext uri="{FF2B5EF4-FFF2-40B4-BE49-F238E27FC236}">
                <a16:creationId xmlns:a16="http://schemas.microsoft.com/office/drawing/2014/main" id="{B6881B53-3AD7-C670-69F7-220ED27163B2}"/>
              </a:ext>
            </a:extLst>
          </p:cNvPr>
          <p:cNvSpPr/>
          <p:nvPr/>
        </p:nvSpPr>
        <p:spPr>
          <a:xfrm>
            <a:off x="888398" y="3849753"/>
            <a:ext cx="2075579" cy="544753"/>
          </a:xfrm>
          <a:prstGeom prst="roundRect">
            <a:avLst>
              <a:gd name="adj" fmla="val 50000"/>
            </a:avLst>
          </a:prstGeom>
          <a:noFill/>
          <a:ln w="12700">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lIns="216000" tIns="36000" rIns="216000" bIns="54000" rtlCol="0" anchor="ctr"/>
          <a:lstStyle/>
          <a:p>
            <a:pPr lvl="0" algn="ctr">
              <a:defRPr/>
            </a:pPr>
            <a:r>
              <a:rPr lang="en-US" sz="1400" dirty="0">
                <a:solidFill>
                  <a:srgbClr val="F82C1D"/>
                </a:solidFill>
              </a:rPr>
              <a:t>Phishing attack</a:t>
            </a:r>
          </a:p>
        </p:txBody>
      </p:sp>
      <p:sp>
        <p:nvSpPr>
          <p:cNvPr id="247" name="Rectangle: Rounded Corners 246">
            <a:extLst>
              <a:ext uri="{FF2B5EF4-FFF2-40B4-BE49-F238E27FC236}">
                <a16:creationId xmlns:a16="http://schemas.microsoft.com/office/drawing/2014/main" id="{06931F80-88BB-C7D3-D1A8-ACCB902FCB59}"/>
              </a:ext>
            </a:extLst>
          </p:cNvPr>
          <p:cNvSpPr/>
          <p:nvPr/>
        </p:nvSpPr>
        <p:spPr>
          <a:xfrm>
            <a:off x="888398" y="5427874"/>
            <a:ext cx="2075579" cy="544753"/>
          </a:xfrm>
          <a:prstGeom prst="roundRect">
            <a:avLst>
              <a:gd name="adj" fmla="val 50000"/>
            </a:avLst>
          </a:prstGeom>
          <a:noFill/>
          <a:ln w="12700">
            <a:solidFill>
              <a:srgbClr val="00BCA1"/>
            </a:solidFill>
          </a:ln>
          <a:effectLst/>
        </p:spPr>
        <p:style>
          <a:lnRef idx="2">
            <a:schemeClr val="accent1">
              <a:shade val="50000"/>
            </a:schemeClr>
          </a:lnRef>
          <a:fillRef idx="1">
            <a:schemeClr val="accent1"/>
          </a:fillRef>
          <a:effectRef idx="0">
            <a:schemeClr val="accent1"/>
          </a:effectRef>
          <a:fontRef idx="minor">
            <a:schemeClr val="lt1"/>
          </a:fontRef>
        </p:style>
        <p:txBody>
          <a:bodyPr lIns="216000" tIns="36000" rIns="216000" bIns="54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BCA1"/>
                </a:solidFill>
                <a:effectLst/>
                <a:uLnTx/>
                <a:uFillTx/>
                <a:latin typeface="Kaspersky Sans"/>
                <a:ea typeface="+mn-ea"/>
                <a:cs typeface="+mn-cs"/>
              </a:rPr>
              <a:t>Kaspersky Threat Data feeds</a:t>
            </a:r>
          </a:p>
        </p:txBody>
      </p:sp>
      <p:sp>
        <p:nvSpPr>
          <p:cNvPr id="248" name="Rectangle: Rounded Corners 247">
            <a:extLst>
              <a:ext uri="{FF2B5EF4-FFF2-40B4-BE49-F238E27FC236}">
                <a16:creationId xmlns:a16="http://schemas.microsoft.com/office/drawing/2014/main" id="{25B2E658-B21A-EB23-80CC-93A5B849EFD7}"/>
              </a:ext>
            </a:extLst>
          </p:cNvPr>
          <p:cNvSpPr/>
          <p:nvPr/>
        </p:nvSpPr>
        <p:spPr>
          <a:xfrm>
            <a:off x="3668273" y="3060693"/>
            <a:ext cx="2075579" cy="544753"/>
          </a:xfrm>
          <a:prstGeom prst="roundRect">
            <a:avLst>
              <a:gd name="adj" fmla="val 50000"/>
            </a:avLst>
          </a:prstGeom>
          <a:solidFill>
            <a:schemeClr val="accent1"/>
          </a:solidFill>
          <a:ln w="12700" cap="flat" cmpd="sng" algn="ctr">
            <a:noFill/>
            <a:prstDash val="solid"/>
          </a:ln>
          <a:effectLst/>
        </p:spPr>
        <p:txBody>
          <a:bodyPr lIns="216000" tIns="36000" rIns="216000" bIns="54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bg1"/>
                </a:solidFill>
                <a:effectLst/>
                <a:uLnTx/>
                <a:uFillTx/>
                <a:latin typeface="Kaspersky Sans"/>
                <a:ea typeface="+mn-ea"/>
                <a:cs typeface="+mn-cs"/>
              </a:rPr>
              <a:t>Corporate </a:t>
            </a:r>
            <a:r>
              <a:rPr lang="en-US" sz="1400" dirty="0">
                <a:solidFill>
                  <a:schemeClr val="bg1"/>
                </a:solidFill>
                <a:latin typeface="Kaspersky Sans"/>
              </a:rPr>
              <a:t>device</a:t>
            </a:r>
            <a:endParaRPr kumimoji="0" lang="en-US" sz="1400" b="0" i="0" u="none" strike="noStrike" kern="1200" cap="none" spc="0" normalizeH="0" baseline="0" noProof="0" dirty="0">
              <a:ln>
                <a:noFill/>
              </a:ln>
              <a:solidFill>
                <a:schemeClr val="bg1"/>
              </a:solidFill>
              <a:effectLst/>
              <a:uLnTx/>
              <a:uFillTx/>
              <a:latin typeface="Kaspersky Sans"/>
              <a:ea typeface="+mn-ea"/>
              <a:cs typeface="+mn-cs"/>
            </a:endParaRPr>
          </a:p>
        </p:txBody>
      </p:sp>
      <p:sp>
        <p:nvSpPr>
          <p:cNvPr id="251" name="Rectangle: Rounded Corners 250">
            <a:extLst>
              <a:ext uri="{FF2B5EF4-FFF2-40B4-BE49-F238E27FC236}">
                <a16:creationId xmlns:a16="http://schemas.microsoft.com/office/drawing/2014/main" id="{88E7D2C4-E0CA-783E-C07D-64F69A09946B}"/>
              </a:ext>
            </a:extLst>
          </p:cNvPr>
          <p:cNvSpPr/>
          <p:nvPr/>
        </p:nvSpPr>
        <p:spPr>
          <a:xfrm>
            <a:off x="9228024" y="2271633"/>
            <a:ext cx="2075579" cy="544753"/>
          </a:xfrm>
          <a:prstGeom prst="roundRect">
            <a:avLst>
              <a:gd name="adj" fmla="val 50000"/>
            </a:avLst>
          </a:prstGeom>
          <a:noFill/>
          <a:ln w="25400">
            <a:solidFill>
              <a:srgbClr val="363333"/>
            </a:solidFill>
          </a:ln>
          <a:effectLst/>
        </p:spPr>
        <p:style>
          <a:lnRef idx="0">
            <a:scrgbClr r="0" g="0" b="0"/>
          </a:lnRef>
          <a:fillRef idx="3">
            <a:scrgbClr r="0" g="0" b="0"/>
          </a:fillRef>
          <a:effectRef idx="2">
            <a:scrgbClr r="0" g="0" b="0"/>
          </a:effectRef>
          <a:fontRef idx="minor">
            <a:schemeClr val="lt1"/>
          </a:fontRef>
        </p:style>
        <p:txBody>
          <a:bodyPr spcFirstLastPara="0" vert="horz" wrap="square" lIns="216000" tIns="36000" rIns="216000" bIns="54000" numCol="1" spcCol="127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Kaspersky Sans"/>
              </a:rPr>
              <a:t>Perimeter</a:t>
            </a:r>
            <a:endParaRPr kumimoji="0" lang="en-US" sz="1400" b="0" i="0" u="none" strike="noStrike" kern="1200" cap="none" spc="0" normalizeH="0" baseline="0" noProof="0" dirty="0">
              <a:ln>
                <a:noFill/>
              </a:ln>
              <a:solidFill>
                <a:schemeClr val="tx1"/>
              </a:solidFill>
              <a:effectLst/>
              <a:uLnTx/>
              <a:uFillTx/>
              <a:latin typeface="Kaspersky Sans"/>
              <a:ea typeface="+mn-ea"/>
              <a:cs typeface="+mn-cs"/>
            </a:endParaRPr>
          </a:p>
        </p:txBody>
      </p:sp>
      <p:sp>
        <p:nvSpPr>
          <p:cNvPr id="252" name="Rectangle: Rounded Corners 251">
            <a:extLst>
              <a:ext uri="{FF2B5EF4-FFF2-40B4-BE49-F238E27FC236}">
                <a16:creationId xmlns:a16="http://schemas.microsoft.com/office/drawing/2014/main" id="{652BC316-28AE-6649-87B1-EC0F41952358}"/>
              </a:ext>
            </a:extLst>
          </p:cNvPr>
          <p:cNvSpPr/>
          <p:nvPr/>
        </p:nvSpPr>
        <p:spPr>
          <a:xfrm>
            <a:off x="9228024" y="5427874"/>
            <a:ext cx="2075579" cy="544753"/>
          </a:xfrm>
          <a:prstGeom prst="roundRect">
            <a:avLst>
              <a:gd name="adj" fmla="val 50000"/>
            </a:avLst>
          </a:prstGeom>
          <a:noFill/>
          <a:ln w="12700">
            <a:solidFill>
              <a:srgbClr val="F82EAE"/>
            </a:solidFill>
          </a:ln>
          <a:effectLst/>
        </p:spPr>
        <p:style>
          <a:lnRef idx="2">
            <a:schemeClr val="accent1">
              <a:shade val="50000"/>
            </a:schemeClr>
          </a:lnRef>
          <a:fillRef idx="1">
            <a:schemeClr val="accent1"/>
          </a:fillRef>
          <a:effectRef idx="0">
            <a:schemeClr val="accent1"/>
          </a:effectRef>
          <a:fontRef idx="minor">
            <a:schemeClr val="lt1"/>
          </a:fontRef>
        </p:style>
        <p:txBody>
          <a:bodyPr lIns="216000" tIns="36000" rIns="216000" bIns="54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82EAE"/>
                </a:solidFill>
                <a:effectLst/>
                <a:uLnTx/>
                <a:uFillTx/>
                <a:latin typeface="Kaspersky Sans"/>
                <a:ea typeface="+mn-ea"/>
                <a:cs typeface="+mn-cs"/>
              </a:rPr>
              <a:t>Incident Response</a:t>
            </a:r>
          </a:p>
        </p:txBody>
      </p:sp>
      <p:sp>
        <p:nvSpPr>
          <p:cNvPr id="253" name="Rectangle: Rounded Corners 252">
            <a:extLst>
              <a:ext uri="{FF2B5EF4-FFF2-40B4-BE49-F238E27FC236}">
                <a16:creationId xmlns:a16="http://schemas.microsoft.com/office/drawing/2014/main" id="{398E9CF8-A6C8-977A-068E-792B9814299D}"/>
              </a:ext>
            </a:extLst>
          </p:cNvPr>
          <p:cNvSpPr/>
          <p:nvPr/>
        </p:nvSpPr>
        <p:spPr>
          <a:xfrm>
            <a:off x="6448148" y="5427874"/>
            <a:ext cx="2075579" cy="544753"/>
          </a:xfrm>
          <a:prstGeom prst="roundRect">
            <a:avLst>
              <a:gd name="adj" fmla="val 50000"/>
            </a:avLst>
          </a:prstGeom>
          <a:noFill/>
          <a:ln w="25400">
            <a:solidFill>
              <a:schemeClr val="tx1"/>
            </a:solidFill>
          </a:ln>
          <a:effectLst/>
        </p:spPr>
        <p:style>
          <a:lnRef idx="0">
            <a:scrgbClr r="0" g="0" b="0"/>
          </a:lnRef>
          <a:fillRef idx="3">
            <a:scrgbClr r="0" g="0" b="0"/>
          </a:fillRef>
          <a:effectRef idx="2">
            <a:scrgbClr r="0" g="0" b="0"/>
          </a:effectRef>
          <a:fontRef idx="minor">
            <a:schemeClr val="lt1"/>
          </a:fontRef>
        </p:style>
        <p:txBody>
          <a:bodyPr spcFirstLastPara="0" vert="horz" wrap="square" lIns="216000" tIns="36000" rIns="216000" bIns="54000" numCol="1" spcCol="127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tx1"/>
                </a:solidFill>
                <a:effectLst/>
                <a:uLnTx/>
                <a:uFillTx/>
                <a:latin typeface="Kaspersky Sans"/>
                <a:ea typeface="+mn-ea"/>
                <a:cs typeface="+mn-cs"/>
              </a:rPr>
              <a:t>Security Team Alerts</a:t>
            </a:r>
          </a:p>
        </p:txBody>
      </p:sp>
      <p:sp>
        <p:nvSpPr>
          <p:cNvPr id="254" name="Rectangle: Rounded Corners 253">
            <a:extLst>
              <a:ext uri="{FF2B5EF4-FFF2-40B4-BE49-F238E27FC236}">
                <a16:creationId xmlns:a16="http://schemas.microsoft.com/office/drawing/2014/main" id="{6933450F-0C41-B51C-C57D-B303D730799A}"/>
              </a:ext>
            </a:extLst>
          </p:cNvPr>
          <p:cNvSpPr/>
          <p:nvPr/>
        </p:nvSpPr>
        <p:spPr>
          <a:xfrm>
            <a:off x="3645797" y="5427873"/>
            <a:ext cx="2075579" cy="544753"/>
          </a:xfrm>
          <a:prstGeom prst="roundRect">
            <a:avLst>
              <a:gd name="adj" fmla="val 50000"/>
            </a:avLst>
          </a:prstGeom>
          <a:noFill/>
          <a:ln w="25400">
            <a:solidFill>
              <a:srgbClr val="0070C0"/>
            </a:solidFill>
          </a:ln>
          <a:effectLst/>
        </p:spPr>
        <p:style>
          <a:lnRef idx="0">
            <a:scrgbClr r="0" g="0" b="0"/>
          </a:lnRef>
          <a:fillRef idx="3">
            <a:scrgbClr r="0" g="0" b="0"/>
          </a:fillRef>
          <a:effectRef idx="2">
            <a:scrgbClr r="0" g="0" b="0"/>
          </a:effectRef>
          <a:fontRef idx="minor">
            <a:schemeClr val="lt1"/>
          </a:fontRef>
        </p:style>
        <p:txBody>
          <a:bodyPr spcFirstLastPara="0" vert="horz" wrap="square" lIns="216000" tIns="36000" rIns="216000" bIns="54000" numCol="1" spcCol="127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rgbClr val="0070C0"/>
                </a:solidFill>
                <a:latin typeface="Kaspersky Sans"/>
              </a:rPr>
              <a:t>Microsoft Sentinel</a:t>
            </a:r>
            <a:endParaRPr kumimoji="0" lang="en-US" sz="1400" b="0" i="0" u="none" strike="noStrike" kern="1200" cap="none" spc="0" normalizeH="0" baseline="0" noProof="0" dirty="0">
              <a:ln>
                <a:noFill/>
              </a:ln>
              <a:solidFill>
                <a:srgbClr val="0070C0"/>
              </a:solidFill>
              <a:effectLst/>
              <a:uLnTx/>
              <a:uFillTx/>
              <a:latin typeface="Kaspersky Sans"/>
            </a:endParaRPr>
          </a:p>
        </p:txBody>
      </p:sp>
      <p:sp>
        <p:nvSpPr>
          <p:cNvPr id="314" name="Прямоугольник 71">
            <a:extLst>
              <a:ext uri="{FF2B5EF4-FFF2-40B4-BE49-F238E27FC236}">
                <a16:creationId xmlns:a16="http://schemas.microsoft.com/office/drawing/2014/main" id="{0898E448-8071-E9F6-C6B2-793BB66C8436}"/>
              </a:ext>
            </a:extLst>
          </p:cNvPr>
          <p:cNvSpPr/>
          <p:nvPr/>
        </p:nvSpPr>
        <p:spPr>
          <a:xfrm>
            <a:off x="7754365" y="6238654"/>
            <a:ext cx="500932" cy="246221"/>
          </a:xfrm>
          <a:prstGeom prst="rect">
            <a:avLst/>
          </a:prstGeom>
          <a:noFill/>
        </p:spPr>
        <p:txBody>
          <a:bodyPr wrap="square" lIns="18000" rIns="18000" anchor="t">
            <a:spAutoFit/>
          </a:bodyPr>
          <a:lstStyle/>
          <a:p>
            <a:pPr marL="0" marR="0" lvl="0" indent="0" algn="r" defTabSz="914378" rtl="0" eaLnBrk="1" fontAlgn="auto" latinLnBrk="0" hangingPunct="1">
              <a:lnSpc>
                <a:spcPct val="100000"/>
              </a:lnSpc>
              <a:spcBef>
                <a:spcPts val="0"/>
              </a:spcBef>
              <a:spcAft>
                <a:spcPts val="300"/>
              </a:spcAft>
              <a:buClrTx/>
              <a:buSzTx/>
              <a:buFontTx/>
              <a:buNone/>
              <a:tabLst/>
              <a:defRPr/>
            </a:pPr>
            <a:r>
              <a:rPr kumimoji="0" lang="en-US" sz="1000" b="0" i="0" u="none" strike="noStrike" kern="1200" cap="none" spc="0" normalizeH="0" baseline="0" noProof="0" dirty="0">
                <a:ln>
                  <a:noFill/>
                </a:ln>
                <a:solidFill>
                  <a:srgbClr val="0070C0"/>
                </a:solidFill>
                <a:effectLst/>
                <a:uLnTx/>
                <a:uFillTx/>
                <a:latin typeface="Kaspersky Sans"/>
                <a:ea typeface="+mn-ea"/>
                <a:cs typeface="+mn-cs"/>
              </a:rPr>
              <a:t>Logs</a:t>
            </a:r>
            <a:endParaRPr kumimoji="0" lang="ru-RU" sz="1000" b="0" i="0" u="none" strike="noStrike" kern="1200" cap="none" spc="0" normalizeH="0" baseline="0" noProof="0" dirty="0">
              <a:ln>
                <a:noFill/>
              </a:ln>
              <a:solidFill>
                <a:srgbClr val="0070C0"/>
              </a:solidFill>
              <a:effectLst/>
              <a:uLnTx/>
              <a:uFillTx/>
              <a:ea typeface="+mn-ea"/>
              <a:cs typeface="+mn-cs"/>
            </a:endParaRPr>
          </a:p>
        </p:txBody>
      </p:sp>
      <p:sp>
        <p:nvSpPr>
          <p:cNvPr id="319" name="Rectangle: Rounded Corners 157">
            <a:extLst>
              <a:ext uri="{FF2B5EF4-FFF2-40B4-BE49-F238E27FC236}">
                <a16:creationId xmlns:a16="http://schemas.microsoft.com/office/drawing/2014/main" id="{0C221BDE-23CF-C2BF-E301-1C434FC21DC0}"/>
              </a:ext>
            </a:extLst>
          </p:cNvPr>
          <p:cNvSpPr/>
          <p:nvPr/>
        </p:nvSpPr>
        <p:spPr>
          <a:xfrm>
            <a:off x="5102417" y="2959390"/>
            <a:ext cx="742105" cy="226961"/>
          </a:xfrm>
          <a:prstGeom prst="roundRect">
            <a:avLst>
              <a:gd name="adj" fmla="val 20023"/>
            </a:avLst>
          </a:prstGeom>
          <a:solidFill>
            <a:srgbClr val="F82E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36000" rIns="108000" bIns="36000" rtlCol="0" anchor="ctr">
            <a:noAutofit/>
          </a:bodyPr>
          <a:lstStyle/>
          <a:p>
            <a:pPr marL="0" marR="0" lvl="0" indent="0" algn="ctr" defTabSz="1219170" rtl="0" eaLnBrk="1" fontAlgn="auto" latinLnBrk="0" hangingPunct="1">
              <a:lnSpc>
                <a:spcPct val="100000"/>
              </a:lnSpc>
              <a:spcBef>
                <a:spcPts val="0"/>
              </a:spcBef>
              <a:spcAft>
                <a:spcPts val="0"/>
              </a:spcAft>
              <a:buClrTx/>
              <a:buSzPct val="75000"/>
              <a:buFontTx/>
              <a:buNone/>
              <a:tabLst/>
              <a:defRPr/>
            </a:pPr>
            <a:r>
              <a:rPr kumimoji="0" lang="en-US" sz="900" b="0" i="0" u="none" strike="noStrike" kern="1200" cap="none" spc="0" normalizeH="0" baseline="0" noProof="0" dirty="0">
                <a:ln>
                  <a:noFill/>
                </a:ln>
                <a:solidFill>
                  <a:schemeClr val="bg1"/>
                </a:solidFill>
                <a:effectLst/>
                <a:uLnTx/>
                <a:uFillTx/>
                <a:latin typeface="Kaspersky Sans"/>
                <a:ea typeface="+mn-ea"/>
                <a:cs typeface="+mn-cs"/>
              </a:rPr>
              <a:t>Isolation</a:t>
            </a:r>
          </a:p>
        </p:txBody>
      </p:sp>
      <p:sp>
        <p:nvSpPr>
          <p:cNvPr id="321" name="Прямоугольник 71">
            <a:extLst>
              <a:ext uri="{FF2B5EF4-FFF2-40B4-BE49-F238E27FC236}">
                <a16:creationId xmlns:a16="http://schemas.microsoft.com/office/drawing/2014/main" id="{FCCD80B4-761A-A21F-248F-A59461A6FE35}"/>
              </a:ext>
            </a:extLst>
          </p:cNvPr>
          <p:cNvSpPr/>
          <p:nvPr/>
        </p:nvSpPr>
        <p:spPr>
          <a:xfrm>
            <a:off x="10735789" y="1682028"/>
            <a:ext cx="881567" cy="400110"/>
          </a:xfrm>
          <a:prstGeom prst="rect">
            <a:avLst/>
          </a:prstGeom>
          <a:noFill/>
        </p:spPr>
        <p:txBody>
          <a:bodyPr wrap="square" lIns="18000" rIns="18000" anchor="t">
            <a:spAutoFit/>
          </a:bodyPr>
          <a:lstStyle/>
          <a:p>
            <a:pPr marL="0" marR="0" lvl="0" indent="0" algn="l" defTabSz="914378" rtl="0" eaLnBrk="1" fontAlgn="auto" latinLnBrk="0" hangingPunct="1">
              <a:lnSpc>
                <a:spcPct val="100000"/>
              </a:lnSpc>
              <a:spcBef>
                <a:spcPts val="0"/>
              </a:spcBef>
              <a:spcAft>
                <a:spcPts val="300"/>
              </a:spcAft>
              <a:buClrTx/>
              <a:buSzTx/>
              <a:buFontTx/>
              <a:buNone/>
              <a:tabLst/>
              <a:defRPr/>
            </a:pPr>
            <a:r>
              <a:rPr kumimoji="0" lang="en-US" sz="1000" b="0" i="0" u="none" strike="noStrike" kern="1200" cap="none" spc="0" normalizeH="0" baseline="0" noProof="0" dirty="0">
                <a:ln>
                  <a:noFill/>
                </a:ln>
                <a:solidFill>
                  <a:schemeClr val="tx1">
                    <a:lumMod val="65000"/>
                    <a:lumOff val="35000"/>
                  </a:schemeClr>
                </a:solidFill>
                <a:effectLst/>
                <a:uLnTx/>
                <a:uFillTx/>
                <a:latin typeface="Kaspersky Sans"/>
                <a:ea typeface="+mn-ea"/>
                <a:cs typeface="+mn-cs"/>
              </a:rPr>
              <a:t>Corporate network</a:t>
            </a:r>
            <a:endParaRPr kumimoji="0" lang="ru-RU" sz="1000" b="0" i="0" u="none" strike="noStrike" kern="1200" cap="none" spc="0" normalizeH="0" baseline="0" noProof="0" dirty="0">
              <a:ln>
                <a:noFill/>
              </a:ln>
              <a:solidFill>
                <a:schemeClr val="tx1">
                  <a:lumMod val="65000"/>
                  <a:lumOff val="35000"/>
                </a:schemeClr>
              </a:solidFill>
              <a:effectLst/>
              <a:uLnTx/>
              <a:uFillTx/>
              <a:ea typeface="+mn-ea"/>
              <a:cs typeface="+mn-cs"/>
            </a:endParaRPr>
          </a:p>
        </p:txBody>
      </p:sp>
      <p:pic>
        <p:nvPicPr>
          <p:cNvPr id="331" name="Graphic 330">
            <a:extLst>
              <a:ext uri="{FF2B5EF4-FFF2-40B4-BE49-F238E27FC236}">
                <a16:creationId xmlns:a16="http://schemas.microsoft.com/office/drawing/2014/main" id="{C2160D6B-DFF3-2FB1-94C4-0756FCAEBF5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33905" y="3181177"/>
            <a:ext cx="247650" cy="247650"/>
          </a:xfrm>
          <a:prstGeom prst="rect">
            <a:avLst/>
          </a:prstGeom>
        </p:spPr>
      </p:pic>
      <p:sp>
        <p:nvSpPr>
          <p:cNvPr id="21" name="Rectangle: Rounded Corners 157">
            <a:extLst>
              <a:ext uri="{FF2B5EF4-FFF2-40B4-BE49-F238E27FC236}">
                <a16:creationId xmlns:a16="http://schemas.microsoft.com/office/drawing/2014/main" id="{4D7515C4-E337-C15D-8F50-95FF2B0FD9E7}"/>
              </a:ext>
            </a:extLst>
          </p:cNvPr>
          <p:cNvSpPr/>
          <p:nvPr/>
        </p:nvSpPr>
        <p:spPr>
          <a:xfrm>
            <a:off x="10670494" y="2158150"/>
            <a:ext cx="742105" cy="226961"/>
          </a:xfrm>
          <a:prstGeom prst="roundRect">
            <a:avLst>
              <a:gd name="adj" fmla="val 20023"/>
            </a:avLst>
          </a:prstGeom>
          <a:solidFill>
            <a:srgbClr val="F82E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36000" rIns="108000" bIns="36000" rtlCol="0" anchor="ctr">
            <a:noAutofit/>
          </a:bodyPr>
          <a:lstStyle/>
          <a:p>
            <a:pPr marL="0" marR="0" lvl="0" indent="0" algn="ctr" defTabSz="1219170" rtl="0" eaLnBrk="1" fontAlgn="auto" latinLnBrk="0" hangingPunct="1">
              <a:lnSpc>
                <a:spcPct val="100000"/>
              </a:lnSpc>
              <a:spcBef>
                <a:spcPts val="0"/>
              </a:spcBef>
              <a:spcAft>
                <a:spcPts val="0"/>
              </a:spcAft>
              <a:buClrTx/>
              <a:buSzPct val="75000"/>
              <a:buFontTx/>
              <a:buNone/>
              <a:tabLst/>
              <a:defRPr/>
            </a:pPr>
            <a:r>
              <a:rPr kumimoji="0" lang="en-US" sz="900" b="0" i="0" u="none" strike="noStrike" kern="1200" cap="none" spc="0" normalizeH="0" baseline="0" noProof="0" dirty="0">
                <a:ln>
                  <a:noFill/>
                </a:ln>
                <a:solidFill>
                  <a:schemeClr val="bg1"/>
                </a:solidFill>
                <a:effectLst/>
                <a:uLnTx/>
                <a:uFillTx/>
                <a:latin typeface="Kaspersky Sans"/>
                <a:ea typeface="+mn-ea"/>
                <a:cs typeface="+mn-cs"/>
              </a:rPr>
              <a:t>Block</a:t>
            </a:r>
          </a:p>
        </p:txBody>
      </p:sp>
      <p:sp>
        <p:nvSpPr>
          <p:cNvPr id="2" name="Rectangle: Rounded Corners 247">
            <a:extLst>
              <a:ext uri="{FF2B5EF4-FFF2-40B4-BE49-F238E27FC236}">
                <a16:creationId xmlns:a16="http://schemas.microsoft.com/office/drawing/2014/main" id="{38331856-9CCF-4D5D-C341-AEFF121B93EA}"/>
              </a:ext>
            </a:extLst>
          </p:cNvPr>
          <p:cNvSpPr/>
          <p:nvPr/>
        </p:nvSpPr>
        <p:spPr>
          <a:xfrm>
            <a:off x="3668273" y="3736277"/>
            <a:ext cx="2075579" cy="544753"/>
          </a:xfrm>
          <a:prstGeom prst="roundRect">
            <a:avLst>
              <a:gd name="adj" fmla="val 50000"/>
            </a:avLst>
          </a:prstGeom>
          <a:solidFill>
            <a:schemeClr val="accent1"/>
          </a:solidFill>
          <a:ln w="12700" cap="flat" cmpd="sng" algn="ctr">
            <a:noFill/>
            <a:prstDash val="solid"/>
          </a:ln>
          <a:effectLst/>
        </p:spPr>
        <p:txBody>
          <a:bodyPr lIns="216000" tIns="36000" rIns="216000" bIns="54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bg1"/>
                </a:solidFill>
                <a:effectLst/>
                <a:uLnTx/>
                <a:uFillTx/>
                <a:latin typeface="Kaspersky Sans"/>
                <a:ea typeface="+mn-ea"/>
                <a:cs typeface="+mn-cs"/>
              </a:rPr>
              <a:t>Corporate </a:t>
            </a:r>
            <a:r>
              <a:rPr lang="en-US" sz="1400" dirty="0">
                <a:solidFill>
                  <a:schemeClr val="bg1"/>
                </a:solidFill>
                <a:latin typeface="Kaspersky Sans"/>
              </a:rPr>
              <a:t>device</a:t>
            </a:r>
            <a:endParaRPr kumimoji="0" lang="en-US" sz="1400" b="0" i="0" u="none" strike="noStrike" kern="1200" cap="none" spc="0" normalizeH="0" baseline="0" noProof="0" dirty="0">
              <a:ln>
                <a:noFill/>
              </a:ln>
              <a:solidFill>
                <a:schemeClr val="bg1"/>
              </a:solidFill>
              <a:effectLst/>
              <a:uLnTx/>
              <a:uFillTx/>
              <a:latin typeface="Kaspersky Sans"/>
              <a:ea typeface="+mn-ea"/>
              <a:cs typeface="+mn-cs"/>
            </a:endParaRPr>
          </a:p>
        </p:txBody>
      </p:sp>
      <p:sp>
        <p:nvSpPr>
          <p:cNvPr id="3" name="Rectangle: Rounded Corners 247">
            <a:extLst>
              <a:ext uri="{FF2B5EF4-FFF2-40B4-BE49-F238E27FC236}">
                <a16:creationId xmlns:a16="http://schemas.microsoft.com/office/drawing/2014/main" id="{FC942C1E-AC90-56AD-B821-41B1EA837120}"/>
              </a:ext>
            </a:extLst>
          </p:cNvPr>
          <p:cNvSpPr/>
          <p:nvPr/>
        </p:nvSpPr>
        <p:spPr>
          <a:xfrm>
            <a:off x="3668269" y="4411861"/>
            <a:ext cx="2075579" cy="544753"/>
          </a:xfrm>
          <a:prstGeom prst="roundRect">
            <a:avLst>
              <a:gd name="adj" fmla="val 50000"/>
            </a:avLst>
          </a:prstGeom>
          <a:solidFill>
            <a:schemeClr val="accent1"/>
          </a:solidFill>
          <a:ln w="12700" cap="flat" cmpd="sng" algn="ctr">
            <a:noFill/>
            <a:prstDash val="solid"/>
          </a:ln>
          <a:effectLst/>
        </p:spPr>
        <p:txBody>
          <a:bodyPr lIns="216000" tIns="36000" rIns="216000" bIns="54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bg1"/>
                </a:solidFill>
                <a:effectLst/>
                <a:uLnTx/>
                <a:uFillTx/>
                <a:latin typeface="Kaspersky Sans"/>
                <a:ea typeface="+mn-ea"/>
                <a:cs typeface="+mn-cs"/>
              </a:rPr>
              <a:t>Corporate </a:t>
            </a:r>
            <a:r>
              <a:rPr lang="en-US" sz="1400" dirty="0">
                <a:solidFill>
                  <a:schemeClr val="bg1"/>
                </a:solidFill>
                <a:latin typeface="Kaspersky Sans"/>
              </a:rPr>
              <a:t>device</a:t>
            </a:r>
            <a:endParaRPr kumimoji="0" lang="en-US" sz="1400" b="0" i="0" u="none" strike="noStrike" kern="1200" cap="none" spc="0" normalizeH="0" baseline="0" noProof="0" dirty="0">
              <a:ln>
                <a:noFill/>
              </a:ln>
              <a:solidFill>
                <a:schemeClr val="bg1"/>
              </a:solidFill>
              <a:effectLst/>
              <a:uLnTx/>
              <a:uFillTx/>
              <a:latin typeface="Kaspersky Sans"/>
              <a:ea typeface="+mn-ea"/>
              <a:cs typeface="+mn-cs"/>
            </a:endParaRPr>
          </a:p>
        </p:txBody>
      </p:sp>
      <p:sp>
        <p:nvSpPr>
          <p:cNvPr id="4" name="Rectangle: Rounded Corners 247">
            <a:extLst>
              <a:ext uri="{FF2B5EF4-FFF2-40B4-BE49-F238E27FC236}">
                <a16:creationId xmlns:a16="http://schemas.microsoft.com/office/drawing/2014/main" id="{5B1ECE30-3DD8-BE28-2541-32CD036EA338}"/>
              </a:ext>
            </a:extLst>
          </p:cNvPr>
          <p:cNvSpPr/>
          <p:nvPr/>
        </p:nvSpPr>
        <p:spPr>
          <a:xfrm>
            <a:off x="5844526" y="3733210"/>
            <a:ext cx="2075579" cy="544753"/>
          </a:xfrm>
          <a:prstGeom prst="roundRect">
            <a:avLst>
              <a:gd name="adj" fmla="val 50000"/>
            </a:avLst>
          </a:prstGeom>
          <a:solidFill>
            <a:schemeClr val="accent1"/>
          </a:solidFill>
          <a:ln w="12700" cap="flat" cmpd="sng" algn="ctr">
            <a:noFill/>
            <a:prstDash val="solid"/>
          </a:ln>
          <a:effectLst/>
        </p:spPr>
        <p:txBody>
          <a:bodyPr lIns="216000" tIns="36000" rIns="216000" bIns="54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bg1"/>
                </a:solidFill>
                <a:effectLst/>
                <a:uLnTx/>
                <a:uFillTx/>
                <a:latin typeface="Kaspersky Sans"/>
                <a:ea typeface="+mn-ea"/>
                <a:cs typeface="+mn-cs"/>
              </a:rPr>
              <a:t>Corporate </a:t>
            </a:r>
            <a:r>
              <a:rPr lang="en-US" sz="1400" dirty="0">
                <a:solidFill>
                  <a:schemeClr val="bg1"/>
                </a:solidFill>
                <a:latin typeface="Kaspersky Sans"/>
              </a:rPr>
              <a:t>device</a:t>
            </a:r>
            <a:endParaRPr kumimoji="0" lang="en-US" sz="1400" b="0" i="0" u="none" strike="noStrike" kern="1200" cap="none" spc="0" normalizeH="0" baseline="0" noProof="0" dirty="0">
              <a:ln>
                <a:noFill/>
              </a:ln>
              <a:solidFill>
                <a:schemeClr val="bg1"/>
              </a:solidFill>
              <a:effectLst/>
              <a:uLnTx/>
              <a:uFillTx/>
              <a:latin typeface="Kaspersky Sans"/>
              <a:ea typeface="+mn-ea"/>
              <a:cs typeface="+mn-cs"/>
            </a:endParaRPr>
          </a:p>
        </p:txBody>
      </p:sp>
      <p:sp>
        <p:nvSpPr>
          <p:cNvPr id="5" name="Rectangle: Rounded Corners 247">
            <a:extLst>
              <a:ext uri="{FF2B5EF4-FFF2-40B4-BE49-F238E27FC236}">
                <a16:creationId xmlns:a16="http://schemas.microsoft.com/office/drawing/2014/main" id="{F5DDFA32-EF73-7939-4A47-8D552910BE2B}"/>
              </a:ext>
            </a:extLst>
          </p:cNvPr>
          <p:cNvSpPr/>
          <p:nvPr/>
        </p:nvSpPr>
        <p:spPr>
          <a:xfrm>
            <a:off x="5844522" y="4408794"/>
            <a:ext cx="2075579" cy="544753"/>
          </a:xfrm>
          <a:prstGeom prst="roundRect">
            <a:avLst>
              <a:gd name="adj" fmla="val 50000"/>
            </a:avLst>
          </a:prstGeom>
          <a:solidFill>
            <a:schemeClr val="accent1"/>
          </a:solidFill>
          <a:ln w="12700" cap="flat" cmpd="sng" algn="ctr">
            <a:noFill/>
            <a:prstDash val="solid"/>
          </a:ln>
          <a:effectLst/>
        </p:spPr>
        <p:txBody>
          <a:bodyPr lIns="216000" tIns="36000" rIns="216000" bIns="54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bg1"/>
                </a:solidFill>
                <a:effectLst/>
                <a:uLnTx/>
                <a:uFillTx/>
                <a:latin typeface="Kaspersky Sans"/>
                <a:ea typeface="+mn-ea"/>
                <a:cs typeface="+mn-cs"/>
              </a:rPr>
              <a:t>Corporate </a:t>
            </a:r>
            <a:r>
              <a:rPr lang="en-US" sz="1400" dirty="0">
                <a:solidFill>
                  <a:schemeClr val="bg1"/>
                </a:solidFill>
                <a:latin typeface="Kaspersky Sans"/>
              </a:rPr>
              <a:t>device</a:t>
            </a:r>
            <a:endParaRPr kumimoji="0" lang="en-US" sz="1400" b="0" i="0" u="none" strike="noStrike" kern="1200" cap="none" spc="0" normalizeH="0" baseline="0" noProof="0" dirty="0">
              <a:ln>
                <a:noFill/>
              </a:ln>
              <a:solidFill>
                <a:schemeClr val="bg1"/>
              </a:solidFill>
              <a:effectLst/>
              <a:uLnTx/>
              <a:uFillTx/>
              <a:latin typeface="Kaspersky Sans"/>
              <a:ea typeface="+mn-ea"/>
              <a:cs typeface="+mn-cs"/>
            </a:endParaRPr>
          </a:p>
        </p:txBody>
      </p:sp>
      <p:sp>
        <p:nvSpPr>
          <p:cNvPr id="6" name="Rectangle: Rounded Corners 247">
            <a:extLst>
              <a:ext uri="{FF2B5EF4-FFF2-40B4-BE49-F238E27FC236}">
                <a16:creationId xmlns:a16="http://schemas.microsoft.com/office/drawing/2014/main" id="{1837A6CC-785F-EDEE-BB23-51C997807F59}"/>
              </a:ext>
            </a:extLst>
          </p:cNvPr>
          <p:cNvSpPr/>
          <p:nvPr/>
        </p:nvSpPr>
        <p:spPr>
          <a:xfrm>
            <a:off x="8020777" y="3733210"/>
            <a:ext cx="2075579" cy="544753"/>
          </a:xfrm>
          <a:prstGeom prst="roundRect">
            <a:avLst>
              <a:gd name="adj" fmla="val 50000"/>
            </a:avLst>
          </a:prstGeom>
          <a:solidFill>
            <a:schemeClr val="accent1"/>
          </a:solidFill>
          <a:ln w="12700" cap="flat" cmpd="sng" algn="ctr">
            <a:noFill/>
            <a:prstDash val="solid"/>
          </a:ln>
          <a:effectLst/>
        </p:spPr>
        <p:txBody>
          <a:bodyPr lIns="216000" tIns="36000" rIns="216000" bIns="54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bg1"/>
                </a:solidFill>
                <a:effectLst/>
                <a:uLnTx/>
                <a:uFillTx/>
                <a:latin typeface="Kaspersky Sans"/>
                <a:ea typeface="+mn-ea"/>
                <a:cs typeface="+mn-cs"/>
              </a:rPr>
              <a:t>Corporate </a:t>
            </a:r>
            <a:r>
              <a:rPr lang="en-US" sz="1400" dirty="0">
                <a:solidFill>
                  <a:schemeClr val="bg1"/>
                </a:solidFill>
                <a:latin typeface="Kaspersky Sans"/>
              </a:rPr>
              <a:t>device</a:t>
            </a:r>
            <a:endParaRPr kumimoji="0" lang="en-US" sz="1400" b="0" i="0" u="none" strike="noStrike" kern="1200" cap="none" spc="0" normalizeH="0" baseline="0" noProof="0" dirty="0">
              <a:ln>
                <a:noFill/>
              </a:ln>
              <a:solidFill>
                <a:schemeClr val="bg1"/>
              </a:solidFill>
              <a:effectLst/>
              <a:uLnTx/>
              <a:uFillTx/>
              <a:latin typeface="Kaspersky Sans"/>
              <a:ea typeface="+mn-ea"/>
              <a:cs typeface="+mn-cs"/>
            </a:endParaRPr>
          </a:p>
        </p:txBody>
      </p:sp>
      <p:sp>
        <p:nvSpPr>
          <p:cNvPr id="7" name="Rectangle: Rounded Corners 247">
            <a:extLst>
              <a:ext uri="{FF2B5EF4-FFF2-40B4-BE49-F238E27FC236}">
                <a16:creationId xmlns:a16="http://schemas.microsoft.com/office/drawing/2014/main" id="{A4B83F04-4ABF-4541-5730-14C7E566832E}"/>
              </a:ext>
            </a:extLst>
          </p:cNvPr>
          <p:cNvSpPr/>
          <p:nvPr/>
        </p:nvSpPr>
        <p:spPr>
          <a:xfrm>
            <a:off x="8020773" y="4408794"/>
            <a:ext cx="2075579" cy="544753"/>
          </a:xfrm>
          <a:prstGeom prst="roundRect">
            <a:avLst>
              <a:gd name="adj" fmla="val 50000"/>
            </a:avLst>
          </a:prstGeom>
          <a:solidFill>
            <a:schemeClr val="accent1"/>
          </a:solidFill>
          <a:ln w="12700" cap="flat" cmpd="sng" algn="ctr">
            <a:noFill/>
            <a:prstDash val="solid"/>
          </a:ln>
          <a:effectLst/>
        </p:spPr>
        <p:txBody>
          <a:bodyPr lIns="216000" tIns="36000" rIns="216000" bIns="54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bg1"/>
                </a:solidFill>
                <a:effectLst/>
                <a:uLnTx/>
                <a:uFillTx/>
                <a:latin typeface="Kaspersky Sans"/>
                <a:ea typeface="+mn-ea"/>
                <a:cs typeface="+mn-cs"/>
              </a:rPr>
              <a:t>Corporate </a:t>
            </a:r>
            <a:r>
              <a:rPr lang="en-US" sz="1400" dirty="0">
                <a:solidFill>
                  <a:schemeClr val="bg1"/>
                </a:solidFill>
                <a:latin typeface="Kaspersky Sans"/>
              </a:rPr>
              <a:t>device</a:t>
            </a:r>
            <a:endParaRPr kumimoji="0" lang="en-US" sz="1400" b="0" i="0" u="none" strike="noStrike" kern="1200" cap="none" spc="0" normalizeH="0" baseline="0" noProof="0" dirty="0">
              <a:ln>
                <a:noFill/>
              </a:ln>
              <a:solidFill>
                <a:schemeClr val="bg1"/>
              </a:solidFill>
              <a:effectLst/>
              <a:uLnTx/>
              <a:uFillTx/>
              <a:latin typeface="Kaspersky Sans"/>
              <a:ea typeface="+mn-ea"/>
              <a:cs typeface="+mn-cs"/>
            </a:endParaRPr>
          </a:p>
        </p:txBody>
      </p:sp>
      <p:sp>
        <p:nvSpPr>
          <p:cNvPr id="10" name="Rectangle: Rounded Corners 157">
            <a:extLst>
              <a:ext uri="{FF2B5EF4-FFF2-40B4-BE49-F238E27FC236}">
                <a16:creationId xmlns:a16="http://schemas.microsoft.com/office/drawing/2014/main" id="{A532FD5A-F5DF-8636-927F-6491D6E5C419}"/>
              </a:ext>
            </a:extLst>
          </p:cNvPr>
          <p:cNvSpPr/>
          <p:nvPr/>
        </p:nvSpPr>
        <p:spPr>
          <a:xfrm>
            <a:off x="5099267" y="3638721"/>
            <a:ext cx="742105" cy="226961"/>
          </a:xfrm>
          <a:prstGeom prst="roundRect">
            <a:avLst>
              <a:gd name="adj" fmla="val 20023"/>
            </a:avLst>
          </a:prstGeom>
          <a:solidFill>
            <a:srgbClr val="F82E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36000" rIns="108000" bIns="36000" rtlCol="0" anchor="ctr">
            <a:noAutofit/>
          </a:bodyPr>
          <a:lstStyle/>
          <a:p>
            <a:pPr marL="0" marR="0" lvl="0" indent="0" algn="ctr" defTabSz="1219170" rtl="0" eaLnBrk="1" fontAlgn="auto" latinLnBrk="0" hangingPunct="1">
              <a:lnSpc>
                <a:spcPct val="100000"/>
              </a:lnSpc>
              <a:spcBef>
                <a:spcPts val="0"/>
              </a:spcBef>
              <a:spcAft>
                <a:spcPts val="0"/>
              </a:spcAft>
              <a:buClrTx/>
              <a:buSzPct val="75000"/>
              <a:buFontTx/>
              <a:buNone/>
              <a:tabLst/>
              <a:defRPr/>
            </a:pPr>
            <a:r>
              <a:rPr kumimoji="0" lang="en-US" sz="900" b="0" i="0" u="none" strike="noStrike" kern="1200" cap="none" spc="0" normalizeH="0" baseline="0" noProof="0" dirty="0">
                <a:ln>
                  <a:noFill/>
                </a:ln>
                <a:solidFill>
                  <a:schemeClr val="bg1"/>
                </a:solidFill>
                <a:effectLst/>
                <a:uLnTx/>
                <a:uFillTx/>
                <a:latin typeface="Kaspersky Sans"/>
                <a:ea typeface="+mn-ea"/>
                <a:cs typeface="+mn-cs"/>
              </a:rPr>
              <a:t>IoC scan</a:t>
            </a:r>
          </a:p>
        </p:txBody>
      </p:sp>
      <p:sp>
        <p:nvSpPr>
          <p:cNvPr id="11" name="Rectangle: Rounded Corners 157">
            <a:extLst>
              <a:ext uri="{FF2B5EF4-FFF2-40B4-BE49-F238E27FC236}">
                <a16:creationId xmlns:a16="http://schemas.microsoft.com/office/drawing/2014/main" id="{4FF1DA62-772B-F140-D7CB-90ABAA76E07E}"/>
              </a:ext>
            </a:extLst>
          </p:cNvPr>
          <p:cNvSpPr/>
          <p:nvPr/>
        </p:nvSpPr>
        <p:spPr>
          <a:xfrm>
            <a:off x="5099267" y="4311730"/>
            <a:ext cx="742105" cy="226961"/>
          </a:xfrm>
          <a:prstGeom prst="roundRect">
            <a:avLst>
              <a:gd name="adj" fmla="val 20023"/>
            </a:avLst>
          </a:prstGeom>
          <a:solidFill>
            <a:srgbClr val="F82E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36000" rIns="108000" bIns="36000" rtlCol="0" anchor="ctr">
            <a:noAutofit/>
          </a:bodyPr>
          <a:lstStyle/>
          <a:p>
            <a:pPr marL="0" marR="0" lvl="0" indent="0" algn="ctr" defTabSz="1219170" rtl="0" eaLnBrk="1" fontAlgn="auto" latinLnBrk="0" hangingPunct="1">
              <a:lnSpc>
                <a:spcPct val="100000"/>
              </a:lnSpc>
              <a:spcBef>
                <a:spcPts val="0"/>
              </a:spcBef>
              <a:spcAft>
                <a:spcPts val="0"/>
              </a:spcAft>
              <a:buClrTx/>
              <a:buSzPct val="75000"/>
              <a:buFontTx/>
              <a:buNone/>
              <a:tabLst/>
              <a:defRPr/>
            </a:pPr>
            <a:r>
              <a:rPr kumimoji="0" lang="en-US" sz="900" b="0" i="0" u="none" strike="noStrike" kern="1200" cap="none" spc="0" normalizeH="0" baseline="0" noProof="0" dirty="0">
                <a:ln>
                  <a:noFill/>
                </a:ln>
                <a:solidFill>
                  <a:schemeClr val="bg1"/>
                </a:solidFill>
                <a:effectLst/>
                <a:uLnTx/>
                <a:uFillTx/>
                <a:latin typeface="Kaspersky Sans"/>
                <a:ea typeface="+mn-ea"/>
                <a:cs typeface="+mn-cs"/>
              </a:rPr>
              <a:t>IoC scan</a:t>
            </a:r>
          </a:p>
        </p:txBody>
      </p:sp>
      <p:sp>
        <p:nvSpPr>
          <p:cNvPr id="13" name="Rectangle: Rounded Corners 157">
            <a:extLst>
              <a:ext uri="{FF2B5EF4-FFF2-40B4-BE49-F238E27FC236}">
                <a16:creationId xmlns:a16="http://schemas.microsoft.com/office/drawing/2014/main" id="{7F7089FF-AE87-2134-57C2-47048FCF01A8}"/>
              </a:ext>
            </a:extLst>
          </p:cNvPr>
          <p:cNvSpPr/>
          <p:nvPr/>
        </p:nvSpPr>
        <p:spPr>
          <a:xfrm>
            <a:off x="7272240" y="3638721"/>
            <a:ext cx="742105" cy="226961"/>
          </a:xfrm>
          <a:prstGeom prst="roundRect">
            <a:avLst>
              <a:gd name="adj" fmla="val 20023"/>
            </a:avLst>
          </a:prstGeom>
          <a:solidFill>
            <a:srgbClr val="F82E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36000" rIns="108000" bIns="36000" rtlCol="0" anchor="ctr">
            <a:noAutofit/>
          </a:bodyPr>
          <a:lstStyle/>
          <a:p>
            <a:pPr marL="0" marR="0" lvl="0" indent="0" algn="ctr" defTabSz="1219170" rtl="0" eaLnBrk="1" fontAlgn="auto" latinLnBrk="0" hangingPunct="1">
              <a:lnSpc>
                <a:spcPct val="100000"/>
              </a:lnSpc>
              <a:spcBef>
                <a:spcPts val="0"/>
              </a:spcBef>
              <a:spcAft>
                <a:spcPts val="0"/>
              </a:spcAft>
              <a:buClrTx/>
              <a:buSzPct val="75000"/>
              <a:buFontTx/>
              <a:buNone/>
              <a:tabLst/>
              <a:defRPr/>
            </a:pPr>
            <a:r>
              <a:rPr kumimoji="0" lang="en-US" sz="900" b="0" i="0" u="none" strike="noStrike" kern="1200" cap="none" spc="0" normalizeH="0" baseline="0" noProof="0" dirty="0">
                <a:ln>
                  <a:noFill/>
                </a:ln>
                <a:solidFill>
                  <a:schemeClr val="bg1"/>
                </a:solidFill>
                <a:effectLst/>
                <a:uLnTx/>
                <a:uFillTx/>
                <a:latin typeface="Kaspersky Sans"/>
                <a:ea typeface="+mn-ea"/>
                <a:cs typeface="+mn-cs"/>
              </a:rPr>
              <a:t>IoC scan</a:t>
            </a:r>
          </a:p>
        </p:txBody>
      </p:sp>
      <p:sp>
        <p:nvSpPr>
          <p:cNvPr id="14" name="Rectangle: Rounded Corners 157">
            <a:extLst>
              <a:ext uri="{FF2B5EF4-FFF2-40B4-BE49-F238E27FC236}">
                <a16:creationId xmlns:a16="http://schemas.microsoft.com/office/drawing/2014/main" id="{CD37C5D0-573B-00B7-3113-6421D5BE8F2B}"/>
              </a:ext>
            </a:extLst>
          </p:cNvPr>
          <p:cNvSpPr/>
          <p:nvPr/>
        </p:nvSpPr>
        <p:spPr>
          <a:xfrm>
            <a:off x="7272240" y="4311730"/>
            <a:ext cx="742105" cy="226961"/>
          </a:xfrm>
          <a:prstGeom prst="roundRect">
            <a:avLst>
              <a:gd name="adj" fmla="val 20023"/>
            </a:avLst>
          </a:prstGeom>
          <a:solidFill>
            <a:srgbClr val="F82E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36000" rIns="108000" bIns="36000" rtlCol="0" anchor="ctr">
            <a:noAutofit/>
          </a:bodyPr>
          <a:lstStyle/>
          <a:p>
            <a:pPr marL="0" marR="0" lvl="0" indent="0" algn="ctr" defTabSz="1219170" rtl="0" eaLnBrk="1" fontAlgn="auto" latinLnBrk="0" hangingPunct="1">
              <a:lnSpc>
                <a:spcPct val="100000"/>
              </a:lnSpc>
              <a:spcBef>
                <a:spcPts val="0"/>
              </a:spcBef>
              <a:spcAft>
                <a:spcPts val="0"/>
              </a:spcAft>
              <a:buClrTx/>
              <a:buSzPct val="75000"/>
              <a:buFontTx/>
              <a:buNone/>
              <a:tabLst/>
              <a:defRPr/>
            </a:pPr>
            <a:r>
              <a:rPr kumimoji="0" lang="en-US" sz="900" b="0" i="0" u="none" strike="noStrike" kern="1200" cap="none" spc="0" normalizeH="0" baseline="0" noProof="0" dirty="0">
                <a:ln>
                  <a:noFill/>
                </a:ln>
                <a:solidFill>
                  <a:schemeClr val="bg1"/>
                </a:solidFill>
                <a:effectLst/>
                <a:uLnTx/>
                <a:uFillTx/>
                <a:latin typeface="Kaspersky Sans"/>
                <a:ea typeface="+mn-ea"/>
                <a:cs typeface="+mn-cs"/>
              </a:rPr>
              <a:t>IoC scan</a:t>
            </a:r>
          </a:p>
        </p:txBody>
      </p:sp>
      <p:sp>
        <p:nvSpPr>
          <p:cNvPr id="15" name="Rectangle: Rounded Corners 157">
            <a:extLst>
              <a:ext uri="{FF2B5EF4-FFF2-40B4-BE49-F238E27FC236}">
                <a16:creationId xmlns:a16="http://schemas.microsoft.com/office/drawing/2014/main" id="{1D6AFF6B-8692-6528-EDCB-CBFD0E10B149}"/>
              </a:ext>
            </a:extLst>
          </p:cNvPr>
          <p:cNvSpPr/>
          <p:nvPr/>
        </p:nvSpPr>
        <p:spPr>
          <a:xfrm>
            <a:off x="9454919" y="3638721"/>
            <a:ext cx="742105" cy="226961"/>
          </a:xfrm>
          <a:prstGeom prst="roundRect">
            <a:avLst>
              <a:gd name="adj" fmla="val 20023"/>
            </a:avLst>
          </a:prstGeom>
          <a:solidFill>
            <a:srgbClr val="F82E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36000" rIns="108000" bIns="36000" rtlCol="0" anchor="ctr">
            <a:noAutofit/>
          </a:bodyPr>
          <a:lstStyle/>
          <a:p>
            <a:pPr marL="0" marR="0" lvl="0" indent="0" algn="ctr" defTabSz="1219170" rtl="0" eaLnBrk="1" fontAlgn="auto" latinLnBrk="0" hangingPunct="1">
              <a:lnSpc>
                <a:spcPct val="100000"/>
              </a:lnSpc>
              <a:spcBef>
                <a:spcPts val="0"/>
              </a:spcBef>
              <a:spcAft>
                <a:spcPts val="0"/>
              </a:spcAft>
              <a:buClrTx/>
              <a:buSzPct val="75000"/>
              <a:buFontTx/>
              <a:buNone/>
              <a:tabLst/>
              <a:defRPr/>
            </a:pPr>
            <a:r>
              <a:rPr kumimoji="0" lang="en-US" sz="900" b="0" i="0" u="none" strike="noStrike" kern="1200" cap="none" spc="0" normalizeH="0" baseline="0" noProof="0" dirty="0">
                <a:ln>
                  <a:noFill/>
                </a:ln>
                <a:solidFill>
                  <a:schemeClr val="bg1"/>
                </a:solidFill>
                <a:effectLst/>
                <a:uLnTx/>
                <a:uFillTx/>
                <a:latin typeface="Kaspersky Sans"/>
                <a:ea typeface="+mn-ea"/>
                <a:cs typeface="+mn-cs"/>
              </a:rPr>
              <a:t>IoC scan</a:t>
            </a:r>
          </a:p>
        </p:txBody>
      </p:sp>
      <p:sp>
        <p:nvSpPr>
          <p:cNvPr id="16" name="Rectangle: Rounded Corners 157">
            <a:extLst>
              <a:ext uri="{FF2B5EF4-FFF2-40B4-BE49-F238E27FC236}">
                <a16:creationId xmlns:a16="http://schemas.microsoft.com/office/drawing/2014/main" id="{E80973EC-3625-7936-5CD1-695DF4EDF26E}"/>
              </a:ext>
            </a:extLst>
          </p:cNvPr>
          <p:cNvSpPr/>
          <p:nvPr/>
        </p:nvSpPr>
        <p:spPr>
          <a:xfrm>
            <a:off x="9454919" y="4311730"/>
            <a:ext cx="742105" cy="226961"/>
          </a:xfrm>
          <a:prstGeom prst="roundRect">
            <a:avLst>
              <a:gd name="adj" fmla="val 20023"/>
            </a:avLst>
          </a:prstGeom>
          <a:solidFill>
            <a:srgbClr val="F82E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36000" rIns="108000" bIns="36000" rtlCol="0" anchor="ctr">
            <a:noAutofit/>
          </a:bodyPr>
          <a:lstStyle/>
          <a:p>
            <a:pPr marL="0" marR="0" lvl="0" indent="0" algn="ctr" defTabSz="1219170" rtl="0" eaLnBrk="1" fontAlgn="auto" latinLnBrk="0" hangingPunct="1">
              <a:lnSpc>
                <a:spcPct val="100000"/>
              </a:lnSpc>
              <a:spcBef>
                <a:spcPts val="0"/>
              </a:spcBef>
              <a:spcAft>
                <a:spcPts val="0"/>
              </a:spcAft>
              <a:buClrTx/>
              <a:buSzPct val="75000"/>
              <a:buFontTx/>
              <a:buNone/>
              <a:tabLst/>
              <a:defRPr/>
            </a:pPr>
            <a:r>
              <a:rPr kumimoji="0" lang="en-US" sz="900" b="0" i="0" u="none" strike="noStrike" kern="1200" cap="none" spc="0" normalizeH="0" baseline="0" noProof="0" dirty="0">
                <a:ln>
                  <a:noFill/>
                </a:ln>
                <a:solidFill>
                  <a:schemeClr val="bg1"/>
                </a:solidFill>
                <a:effectLst/>
                <a:uLnTx/>
                <a:uFillTx/>
                <a:latin typeface="Kaspersky Sans"/>
                <a:ea typeface="+mn-ea"/>
                <a:cs typeface="+mn-cs"/>
              </a:rPr>
              <a:t>IoC scan</a:t>
            </a:r>
          </a:p>
        </p:txBody>
      </p:sp>
    </p:spTree>
    <p:extLst>
      <p:ext uri="{BB962C8B-B14F-4D97-AF65-F5344CB8AC3E}">
        <p14:creationId xmlns:p14="http://schemas.microsoft.com/office/powerpoint/2010/main" val="4202957656"/>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par>
                          <p:cTn id="21" fill="hold">
                            <p:stCondLst>
                              <p:cond delay="0"/>
                            </p:stCondLst>
                            <p:childTnLst>
                              <p:par>
                                <p:cTn id="22" presetID="1" presetClass="entr" presetSubtype="0" fill="hold" grpId="0" nodeType="afterEffect">
                                  <p:stCondLst>
                                    <p:cond delay="1000"/>
                                  </p:stCondLst>
                                  <p:childTnLst>
                                    <p:set>
                                      <p:cBhvr>
                                        <p:cTn id="23" dur="1" fill="hold">
                                          <p:stCondLst>
                                            <p:cond delay="0"/>
                                          </p:stCondLst>
                                        </p:cTn>
                                        <p:tgtEl>
                                          <p:spTgt spid="11"/>
                                        </p:tgtEl>
                                        <p:attrNameLst>
                                          <p:attrName>style.visibility</p:attrName>
                                        </p:attrNameLst>
                                      </p:cBhvr>
                                      <p:to>
                                        <p:strVal val="visible"/>
                                      </p:to>
                                    </p:set>
                                  </p:childTnLst>
                                </p:cTn>
                              </p:par>
                            </p:childTnLst>
                          </p:cTn>
                        </p:par>
                        <p:par>
                          <p:cTn id="24" fill="hold">
                            <p:stCondLst>
                              <p:cond delay="1000"/>
                            </p:stCondLst>
                            <p:childTnLst>
                              <p:par>
                                <p:cTn id="25" presetID="1" presetClass="entr" presetSubtype="0" fill="hold" grpId="0" nodeType="afterEffect">
                                  <p:stCondLst>
                                    <p:cond delay="1000"/>
                                  </p:stCondLst>
                                  <p:childTnLst>
                                    <p:set>
                                      <p:cBhvr>
                                        <p:cTn id="26" dur="1" fill="hold">
                                          <p:stCondLst>
                                            <p:cond delay="0"/>
                                          </p:stCondLst>
                                        </p:cTn>
                                        <p:tgtEl>
                                          <p:spTgt spid="13"/>
                                        </p:tgtEl>
                                        <p:attrNameLst>
                                          <p:attrName>style.visibility</p:attrName>
                                        </p:attrNameLst>
                                      </p:cBhvr>
                                      <p:to>
                                        <p:strVal val="visible"/>
                                      </p:to>
                                    </p:set>
                                  </p:childTnLst>
                                </p:cTn>
                              </p:par>
                            </p:childTnLst>
                          </p:cTn>
                        </p:par>
                        <p:par>
                          <p:cTn id="27" fill="hold">
                            <p:stCondLst>
                              <p:cond delay="2000"/>
                            </p:stCondLst>
                            <p:childTnLst>
                              <p:par>
                                <p:cTn id="28" presetID="1" presetClass="entr" presetSubtype="0" fill="hold" grpId="0" nodeType="afterEffect">
                                  <p:stCondLst>
                                    <p:cond delay="1000"/>
                                  </p:stCondLst>
                                  <p:childTnLst>
                                    <p:set>
                                      <p:cBhvr>
                                        <p:cTn id="29" dur="1" fill="hold">
                                          <p:stCondLst>
                                            <p:cond delay="0"/>
                                          </p:stCondLst>
                                        </p:cTn>
                                        <p:tgtEl>
                                          <p:spTgt spid="14"/>
                                        </p:tgtEl>
                                        <p:attrNameLst>
                                          <p:attrName>style.visibility</p:attrName>
                                        </p:attrNameLst>
                                      </p:cBhvr>
                                      <p:to>
                                        <p:strVal val="visible"/>
                                      </p:to>
                                    </p:set>
                                  </p:childTnLst>
                                </p:cTn>
                              </p:par>
                            </p:childTnLst>
                          </p:cTn>
                        </p:par>
                        <p:par>
                          <p:cTn id="30" fill="hold">
                            <p:stCondLst>
                              <p:cond delay="3000"/>
                            </p:stCondLst>
                            <p:childTnLst>
                              <p:par>
                                <p:cTn id="31" presetID="1" presetClass="entr" presetSubtype="0" fill="hold" grpId="0" nodeType="afterEffect">
                                  <p:stCondLst>
                                    <p:cond delay="1000"/>
                                  </p:stCondLst>
                                  <p:childTnLst>
                                    <p:set>
                                      <p:cBhvr>
                                        <p:cTn id="32" dur="1" fill="hold">
                                          <p:stCondLst>
                                            <p:cond delay="0"/>
                                          </p:stCondLst>
                                        </p:cTn>
                                        <p:tgtEl>
                                          <p:spTgt spid="15"/>
                                        </p:tgtEl>
                                        <p:attrNameLst>
                                          <p:attrName>style.visibility</p:attrName>
                                        </p:attrNameLst>
                                      </p:cBhvr>
                                      <p:to>
                                        <p:strVal val="visible"/>
                                      </p:to>
                                    </p:set>
                                  </p:childTnLst>
                                </p:cTn>
                              </p:par>
                            </p:childTnLst>
                          </p:cTn>
                        </p:par>
                        <p:par>
                          <p:cTn id="33" fill="hold">
                            <p:stCondLst>
                              <p:cond delay="4000"/>
                            </p:stCondLst>
                            <p:childTnLst>
                              <p:par>
                                <p:cTn id="34" presetID="1" presetClass="entr" presetSubtype="0" fill="hold" grpId="0" nodeType="afterEffect">
                                  <p:stCondLst>
                                    <p:cond delay="1000"/>
                                  </p:stCondLst>
                                  <p:childTnLst>
                                    <p:set>
                                      <p:cBhvr>
                                        <p:cTn id="35"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10" grpId="0" animBg="1"/>
      <p:bldP spid="11" grpId="0" animBg="1"/>
      <p:bldP spid="13" grpId="0" animBg="1"/>
      <p:bldP spid="14" grpId="0" animBg="1"/>
      <p:bldP spid="15" grpId="0" animBg="1"/>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05353" y="600682"/>
            <a:ext cx="4032844" cy="769441"/>
          </a:xfrm>
        </p:spPr>
        <p:txBody>
          <a:bodyPr/>
          <a:lstStyle/>
          <a:p>
            <a:pPr marL="0" indent="0">
              <a:buNone/>
            </a:pPr>
            <a:r>
              <a:rPr lang="en-US" sz="4400" b="1" dirty="0">
                <a:latin typeface="Kaspersky Sans" panose="020B0503050101040103" pitchFamily="34" charset="0"/>
                <a:cs typeface="Arial" panose="020B0604020202020204" pitchFamily="34" charset="0"/>
              </a:rPr>
              <a:t>Summary</a:t>
            </a:r>
          </a:p>
        </p:txBody>
      </p:sp>
      <p:sp>
        <p:nvSpPr>
          <p:cNvPr id="11" name="Text Placeholder 3"/>
          <p:cNvSpPr txBox="1">
            <a:spLocks/>
          </p:cNvSpPr>
          <p:nvPr/>
        </p:nvSpPr>
        <p:spPr>
          <a:xfrm>
            <a:off x="2981189" y="3898002"/>
            <a:ext cx="8251922" cy="756532"/>
          </a:xfrm>
          <a:prstGeom prst="rect">
            <a:avLst/>
          </a:prstGeom>
        </p:spPr>
        <p:txBody>
          <a:bodyPr vert="horz" lIns="0" tIns="45720" rIns="91440" bIns="45720" rtlCol="0">
            <a:noAutofit/>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Kaspersky Regular" panose="020B060402020202020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endParaRPr kumimoji="0" lang="en-US" sz="1400" b="0" i="0" u="none" strike="noStrike" kern="1200" cap="none" spc="0" normalizeH="0" baseline="0" noProof="0" dirty="0">
              <a:ln>
                <a:noFill/>
              </a:ln>
              <a:solidFill>
                <a:prstClr val="black"/>
              </a:solidFill>
              <a:effectLst/>
              <a:uLnTx/>
              <a:uFillTx/>
              <a:latin typeface="Kaspersky Regular" panose="020B0604020202020204" charset="0"/>
              <a:ea typeface="+mn-ea"/>
              <a:cs typeface="+mn-cs"/>
            </a:endParaRPr>
          </a:p>
        </p:txBody>
      </p:sp>
      <p:sp>
        <p:nvSpPr>
          <p:cNvPr id="12" name="Text Placeholder 3"/>
          <p:cNvSpPr txBox="1">
            <a:spLocks/>
          </p:cNvSpPr>
          <p:nvPr/>
        </p:nvSpPr>
        <p:spPr>
          <a:xfrm>
            <a:off x="3021874" y="3956900"/>
            <a:ext cx="8251922" cy="756532"/>
          </a:xfrm>
          <a:prstGeom prst="rect">
            <a:avLst/>
          </a:prstGeom>
        </p:spPr>
        <p:txBody>
          <a:bodyPr vert="horz" lIns="0" tIns="45720" rIns="91440" bIns="45720" rtlCol="0">
            <a:noAutofit/>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Kaspersky Regular" panose="020B060402020202020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endParaRPr kumimoji="0" lang="en-US" sz="1400" b="0" i="0" u="none" strike="noStrike" kern="1200" cap="none" spc="0" normalizeH="0" baseline="0" noProof="0" dirty="0">
              <a:ln>
                <a:noFill/>
              </a:ln>
              <a:solidFill>
                <a:prstClr val="black"/>
              </a:solidFill>
              <a:effectLst/>
              <a:uLnTx/>
              <a:uFillTx/>
              <a:latin typeface="Kaspersky Regular" panose="020B0604020202020204" charset="0"/>
              <a:ea typeface="+mn-ea"/>
              <a:cs typeface="+mn-cs"/>
            </a:endParaRPr>
          </a:p>
        </p:txBody>
      </p:sp>
      <p:sp>
        <p:nvSpPr>
          <p:cNvPr id="22" name="Text Placeholder 1">
            <a:extLst>
              <a:ext uri="{FF2B5EF4-FFF2-40B4-BE49-F238E27FC236}">
                <a16:creationId xmlns:a16="http://schemas.microsoft.com/office/drawing/2014/main" id="{C03F24C6-A58E-47DD-AD40-D9461697377C}"/>
              </a:ext>
            </a:extLst>
          </p:cNvPr>
          <p:cNvSpPr txBox="1">
            <a:spLocks/>
          </p:cNvSpPr>
          <p:nvPr/>
        </p:nvSpPr>
        <p:spPr>
          <a:xfrm>
            <a:off x="405353" y="1871076"/>
            <a:ext cx="5580668" cy="4341188"/>
          </a:xfrm>
          <a:prstGeom prst="rect">
            <a:avLst/>
          </a:prstGeom>
        </p:spPr>
        <p:txBody>
          <a:bodyPr vert="horz" wrap="square" lIns="0" tIns="36000" rIns="72000" bIns="36000" rtlCol="0" anchor="t">
            <a:noAutofit/>
          </a:bodyPr>
          <a:lstStyle>
            <a:lvl1pPr marL="228600" indent="-228600" algn="l" defTabSz="914400" rtl="0" eaLnBrk="1" latinLnBrk="0" hangingPunct="1">
              <a:lnSpc>
                <a:spcPct val="100000"/>
              </a:lnSpc>
              <a:spcBef>
                <a:spcPts val="1000"/>
              </a:spcBef>
              <a:buFont typeface="Arial" panose="020B0604020202020204" pitchFamily="34" charset="0"/>
              <a:buChar char="•"/>
              <a:defRPr sz="4000" kern="1200" baseline="0">
                <a:solidFill>
                  <a:schemeClr val="tx1"/>
                </a:solidFill>
                <a:latin typeface="Kaspersky Meduim" panose="020B0604020202020204" charset="0"/>
                <a:ea typeface="+mn-ea"/>
                <a:cs typeface="Segoe UI Semibold" panose="020B0702040204020203"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2400"/>
              </a:spcAft>
              <a:buClrTx/>
              <a:buSzTx/>
              <a:buFont typeface="Arial" panose="020B0604020202020204" pitchFamily="34" charset="0"/>
              <a:buNone/>
              <a:tabLst/>
              <a:defRPr/>
            </a:pPr>
            <a:r>
              <a:rPr kumimoji="0" lang="en-US" sz="2400" b="1" i="0" u="none" strike="noStrike" kern="1200" cap="none" spc="0" normalizeH="0" baseline="0" noProof="0" dirty="0">
                <a:ln>
                  <a:noFill/>
                </a:ln>
                <a:solidFill>
                  <a:prstClr val="black"/>
                </a:solidFill>
                <a:effectLst/>
                <a:uLnTx/>
                <a:uFillTx/>
                <a:latin typeface="Kaspersky Sans" panose="020B0503050101040103" pitchFamily="34" charset="0"/>
                <a:ea typeface="+mn-ea"/>
                <a:cs typeface="Arial" panose="020B0604020202020204" pitchFamily="34" charset="0"/>
              </a:rPr>
              <a:t>Detected infected</a:t>
            </a:r>
            <a:r>
              <a:rPr kumimoji="0" lang="en-US" sz="2400" b="1" i="0" u="none" strike="noStrike" kern="1200" cap="none" spc="0" normalizeH="0" noProof="0" dirty="0">
                <a:ln>
                  <a:noFill/>
                </a:ln>
                <a:solidFill>
                  <a:prstClr val="black"/>
                </a:solidFill>
                <a:effectLst/>
                <a:uLnTx/>
                <a:uFillTx/>
                <a:latin typeface="Kaspersky Sans" panose="020B0503050101040103" pitchFamily="34" charset="0"/>
                <a:ea typeface="+mn-ea"/>
                <a:cs typeface="Arial" panose="020B0604020202020204" pitchFamily="34" charset="0"/>
              </a:rPr>
              <a:t> </a:t>
            </a:r>
            <a:r>
              <a:rPr kumimoji="0" lang="en-US" sz="2400" b="1" i="0" u="none" strike="noStrike" kern="1200" cap="none" spc="0" normalizeH="0" baseline="0" noProof="0" dirty="0">
                <a:ln>
                  <a:noFill/>
                </a:ln>
                <a:solidFill>
                  <a:prstClr val="black"/>
                </a:solidFill>
                <a:effectLst/>
                <a:uLnTx/>
                <a:uFillTx/>
                <a:latin typeface="Kaspersky Sans" panose="020B0503050101040103" pitchFamily="34" charset="0"/>
                <a:ea typeface="+mn-ea"/>
                <a:cs typeface="Arial" panose="020B0604020202020204" pitchFamily="34" charset="0"/>
              </a:rPr>
              <a:t>machine in corporate </a:t>
            </a:r>
            <a:r>
              <a:rPr kumimoji="0" lang="en-US" sz="2400" b="1" i="0" u="none" strike="noStrike" kern="1200" cap="none" spc="0" normalizeH="0" noProof="0" dirty="0">
                <a:ln>
                  <a:noFill/>
                </a:ln>
                <a:solidFill>
                  <a:prstClr val="black"/>
                </a:solidFill>
                <a:effectLst/>
                <a:uLnTx/>
                <a:uFillTx/>
                <a:latin typeface="Kaspersky Sans" panose="020B0503050101040103" pitchFamily="34" charset="0"/>
                <a:ea typeface="+mn-ea"/>
                <a:cs typeface="Arial" panose="020B0604020202020204" pitchFamily="34" charset="0"/>
              </a:rPr>
              <a:t>network</a:t>
            </a:r>
            <a:br>
              <a:rPr kumimoji="0" lang="da-DK" sz="2000" b="0" i="0" u="none" strike="noStrike" kern="1200" cap="none" spc="0" normalizeH="0" baseline="0" noProof="0" dirty="0">
                <a:ln>
                  <a:noFill/>
                </a:ln>
                <a:solidFill>
                  <a:prstClr val="black"/>
                </a:solidFill>
                <a:effectLst/>
                <a:uLnTx/>
                <a:uFillTx/>
                <a:latin typeface="Kaspersky Sans" panose="020B0503050101040103" pitchFamily="34" charset="0"/>
                <a:ea typeface="+mn-ea"/>
                <a:cs typeface="Arial" panose="020B0604020202020204" pitchFamily="34" charset="0"/>
              </a:rPr>
            </a:br>
            <a:r>
              <a:rPr lang="en-US" sz="1600" dirty="0">
                <a:solidFill>
                  <a:prstClr val="black"/>
                </a:solidFill>
                <a:latin typeface="Kaspersky Sans Light" panose="020B0303050101040103" pitchFamily="34" charset="0"/>
                <a:cs typeface="Arial" panose="020B0604020202020204" pitchFamily="34" charset="0"/>
              </a:rPr>
              <a:t>only from log sources</a:t>
            </a:r>
            <a:endParaRPr kumimoji="0" lang="en-US" sz="1600" b="0" i="0" u="none" strike="noStrike" kern="1200" cap="none" spc="0" normalizeH="0" baseline="0" noProof="0" dirty="0">
              <a:ln>
                <a:noFill/>
              </a:ln>
              <a:solidFill>
                <a:prstClr val="black"/>
              </a:solidFill>
              <a:effectLst/>
              <a:uLnTx/>
              <a:uFillTx/>
              <a:latin typeface="Kaspersky Sans Light" panose="020B0303050101040103"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2400"/>
              </a:spcAft>
              <a:buClrTx/>
              <a:buSzTx/>
              <a:buFont typeface="Arial" panose="020B0604020202020204" pitchFamily="34" charset="0"/>
              <a:buNone/>
              <a:tabLst/>
              <a:defRPr/>
            </a:pPr>
            <a:r>
              <a:rPr lang="en-US" sz="2400" b="1" dirty="0">
                <a:solidFill>
                  <a:prstClr val="black"/>
                </a:solidFill>
                <a:latin typeface="Kaspersky Sans" panose="020B0503050101040103" pitchFamily="34" charset="0"/>
                <a:cs typeface="Arial" panose="020B0604020202020204" pitchFamily="34" charset="0"/>
              </a:rPr>
              <a:t>Analyzing of infected detection</a:t>
            </a:r>
            <a:br>
              <a:rPr kumimoji="0" lang="en-US" sz="2000" b="0" i="0" u="none" strike="noStrike" kern="1200" cap="none" spc="0" normalizeH="0" baseline="0" noProof="0" dirty="0">
                <a:ln>
                  <a:noFill/>
                </a:ln>
                <a:solidFill>
                  <a:prstClr val="black"/>
                </a:solidFill>
                <a:effectLst/>
                <a:uLnTx/>
                <a:uFillTx/>
                <a:latin typeface="Kaspersky Sans" panose="020B0503050101040103" pitchFamily="34" charset="0"/>
                <a:ea typeface="+mn-ea"/>
                <a:cs typeface="Arial" panose="020B0604020202020204" pitchFamily="34" charset="0"/>
              </a:rPr>
            </a:br>
            <a:r>
              <a:rPr kumimoji="0" lang="en-US" sz="1600" b="0" i="0" u="none" strike="noStrike" kern="1200" cap="none" spc="0" normalizeH="0" baseline="0" noProof="0" dirty="0">
                <a:ln>
                  <a:noFill/>
                </a:ln>
                <a:solidFill>
                  <a:prstClr val="black"/>
                </a:solidFill>
                <a:effectLst/>
                <a:uLnTx/>
                <a:uFillTx/>
                <a:latin typeface="Kaspersky Sans Light" panose="020B0303050101040103" pitchFamily="34" charset="0"/>
                <a:ea typeface="+mn-ea"/>
                <a:cs typeface="Arial" panose="020B0604020202020204" pitchFamily="34" charset="0"/>
              </a:rPr>
              <a:t>communication with Botnet</a:t>
            </a:r>
            <a:r>
              <a:rPr kumimoji="0" lang="en-US" sz="1600" b="0" i="0" u="none" strike="noStrike" kern="1200" cap="none" spc="0" normalizeH="0" noProof="0" dirty="0">
                <a:ln>
                  <a:noFill/>
                </a:ln>
                <a:solidFill>
                  <a:prstClr val="black"/>
                </a:solidFill>
                <a:effectLst/>
                <a:uLnTx/>
                <a:uFillTx/>
                <a:latin typeface="Kaspersky Sans Light" panose="020B0303050101040103" pitchFamily="34" charset="0"/>
                <a:ea typeface="+mn-ea"/>
                <a:cs typeface="Arial" panose="020B0604020202020204" pitchFamily="34" charset="0"/>
              </a:rPr>
              <a:t> C&amp;C, hashes and URLs</a:t>
            </a:r>
            <a:endParaRPr kumimoji="0" lang="en-US" sz="1600" b="0" i="0" u="none" strike="noStrike" kern="1200" cap="none" spc="0" normalizeH="0" baseline="0" noProof="0" dirty="0">
              <a:ln>
                <a:noFill/>
              </a:ln>
              <a:solidFill>
                <a:prstClr val="black"/>
              </a:solidFill>
              <a:effectLst/>
              <a:uLnTx/>
              <a:uFillTx/>
              <a:latin typeface="Kaspersky Sans Light" panose="020B0303050101040103" pitchFamily="34" charset="0"/>
              <a:ea typeface="+mn-ea"/>
              <a:cs typeface="Arial" panose="020B0604020202020204" pitchFamily="34" charset="0"/>
            </a:endParaRPr>
          </a:p>
          <a:p>
            <a:pPr marL="0" lvl="0" indent="0">
              <a:spcBef>
                <a:spcPts val="0"/>
              </a:spcBef>
              <a:spcAft>
                <a:spcPts val="2400"/>
              </a:spcAft>
              <a:buNone/>
              <a:defRPr/>
            </a:pPr>
            <a:r>
              <a:rPr lang="en-US" sz="2400" b="1" dirty="0">
                <a:solidFill>
                  <a:prstClr val="black"/>
                </a:solidFill>
                <a:latin typeface="Kaspersky Sans" panose="020B0503050101040103" pitchFamily="34" charset="0"/>
                <a:cs typeface="Arial" panose="020B0604020202020204" pitchFamily="34" charset="0"/>
              </a:rPr>
              <a:t>Incident Respond</a:t>
            </a:r>
            <a:br>
              <a:rPr kumimoji="0" lang="en-US" sz="2000" b="0" i="0" u="none" strike="noStrike" kern="1200" cap="none" spc="0" normalizeH="0" baseline="0" noProof="0" dirty="0">
                <a:ln>
                  <a:noFill/>
                </a:ln>
                <a:solidFill>
                  <a:prstClr val="black"/>
                </a:solidFill>
                <a:effectLst/>
                <a:uLnTx/>
                <a:uFillTx/>
                <a:latin typeface="Kaspersky Sans" panose="020B0503050101040103" pitchFamily="34" charset="0"/>
                <a:ea typeface="+mn-ea"/>
                <a:cs typeface="Arial" panose="020B0604020202020204" pitchFamily="34" charset="0"/>
              </a:rPr>
            </a:br>
            <a:r>
              <a:rPr lang="en-US" sz="1600" dirty="0">
                <a:solidFill>
                  <a:prstClr val="black"/>
                </a:solidFill>
                <a:latin typeface="Kaspersky Sans Light" panose="020B0303050101040103" pitchFamily="34" charset="0"/>
                <a:cs typeface="Arial" panose="020B0604020202020204" pitchFamily="34" charset="0"/>
              </a:rPr>
              <a:t>scan all of the machines, all infected host isolate from the corporate network</a:t>
            </a:r>
            <a:endParaRPr kumimoji="0" lang="en-US" sz="1600" b="0" i="0" u="none" strike="noStrike" kern="1200" cap="none" spc="0" normalizeH="0" baseline="0" noProof="0" dirty="0">
              <a:ln>
                <a:noFill/>
              </a:ln>
              <a:solidFill>
                <a:prstClr val="black"/>
              </a:solidFill>
              <a:effectLst/>
              <a:uLnTx/>
              <a:uFillTx/>
              <a:latin typeface="Kaspersky Sans Light" panose="020B0303050101040103" pitchFamily="34" charset="0"/>
              <a:ea typeface="+mn-ea"/>
              <a:cs typeface="Arial" panose="020B0604020202020204" pitchFamily="34" charset="0"/>
            </a:endParaRPr>
          </a:p>
          <a:p>
            <a:pPr marL="0" lvl="0" indent="0">
              <a:spcBef>
                <a:spcPts val="0"/>
              </a:spcBef>
              <a:spcAft>
                <a:spcPts val="2400"/>
              </a:spcAft>
              <a:buNone/>
              <a:defRPr/>
            </a:pPr>
            <a:r>
              <a:rPr kumimoji="0" lang="en-US" sz="2400" b="1" i="0" u="none" strike="noStrike" kern="1200" cap="none" spc="0" normalizeH="0" baseline="0" noProof="0" dirty="0">
                <a:ln>
                  <a:noFill/>
                </a:ln>
                <a:solidFill>
                  <a:prstClr val="black"/>
                </a:solidFill>
                <a:effectLst/>
                <a:uLnTx/>
                <a:uFillTx/>
                <a:latin typeface="Kaspersky Sans" panose="020B0503050101040103" pitchFamily="34" charset="0"/>
                <a:ea typeface="+mn-ea"/>
                <a:cs typeface="Arial" panose="020B0604020202020204" pitchFamily="34" charset="0"/>
              </a:rPr>
              <a:t>Prevention</a:t>
            </a:r>
            <a:br>
              <a:rPr kumimoji="0" lang="en-US" sz="2000" b="0" i="0" u="none" strike="noStrike" kern="1200" cap="none" spc="0" normalizeH="0" baseline="0" noProof="0" dirty="0">
                <a:ln>
                  <a:noFill/>
                </a:ln>
                <a:solidFill>
                  <a:prstClr val="black"/>
                </a:solidFill>
                <a:effectLst/>
                <a:uLnTx/>
                <a:uFillTx/>
                <a:latin typeface="Kaspersky Sans" panose="020B0503050101040103" pitchFamily="34" charset="0"/>
                <a:ea typeface="+mn-ea"/>
                <a:cs typeface="Arial" panose="020B0604020202020204" pitchFamily="34" charset="0"/>
              </a:rPr>
            </a:br>
            <a:r>
              <a:rPr lang="en-US" sz="1600" dirty="0">
                <a:solidFill>
                  <a:prstClr val="black"/>
                </a:solidFill>
                <a:latin typeface="Kaspersky Sans Light" panose="020B0303050101040103" pitchFamily="34" charset="0"/>
                <a:cs typeface="Arial" panose="020B0604020202020204" pitchFamily="34" charset="0"/>
              </a:rPr>
              <a:t>block IP address and URLs on firewall, block files based on hashes by application control for servers and workstations</a:t>
            </a:r>
            <a:endParaRPr kumimoji="0" lang="ru-RU"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40392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Shape 1647">
            <a:extLst>
              <a:ext uri="{FF2B5EF4-FFF2-40B4-BE49-F238E27FC236}">
                <a16:creationId xmlns:a16="http://schemas.microsoft.com/office/drawing/2014/main" id="{FE35A250-78C4-9E6D-6FD5-47581C7C9153}"/>
              </a:ext>
            </a:extLst>
          </p:cNvPr>
          <p:cNvSpPr/>
          <p:nvPr/>
        </p:nvSpPr>
        <p:spPr>
          <a:xfrm>
            <a:off x="790632" y="1599652"/>
            <a:ext cx="6062480" cy="1269578"/>
          </a:xfrm>
          <a:prstGeom prst="rect">
            <a:avLst/>
          </a:prstGeom>
          <a:noFill/>
          <a:ln w="3175" cap="flat">
            <a:noFill/>
            <a:miter lim="400000"/>
          </a:ln>
          <a:effectLst/>
          <a:extLst>
            <a:ext uri="{C572A759-6A51-4108-AA02-DFA0A04FC94B}">
              <ma14:wrappingTextBoxFlag xmlns="" xmlns:ma14="http://schemas.microsoft.com/office/mac/drawingml/2011/main" val="1"/>
            </a:ext>
          </a:extLst>
        </p:spPr>
        <p:txBody>
          <a:bodyPr wrap="square" lIns="19050" tIns="19050" rIns="19050" bIns="19050" numCol="1" anchor="t">
            <a:spAutoFit/>
          </a:bodyPr>
          <a:lstStyle>
            <a:lvl1pPr algn="ctr">
              <a:defRPr sz="6000">
                <a:solidFill>
                  <a:srgbClr val="FFFFFF"/>
                </a:solidFill>
                <a:latin typeface="Lato Light"/>
                <a:ea typeface="Lato Light"/>
                <a:cs typeface="Lato Light"/>
                <a:sym typeface="Lato Light"/>
              </a:defRPr>
            </a:lvl1pPr>
          </a:lstStyle>
          <a:p>
            <a:pPr marL="0" marR="0" lvl="0" indent="0" algn="l" defTabSz="412750" rtl="0" eaLnBrk="1" fontAlgn="auto" latinLnBrk="0" hangingPunct="0">
              <a:lnSpc>
                <a:spcPct val="100000"/>
              </a:lnSpc>
              <a:spcBef>
                <a:spcPts val="0"/>
              </a:spcBef>
              <a:spcAft>
                <a:spcPts val="1800"/>
              </a:spcAft>
              <a:buClrTx/>
              <a:buSzTx/>
              <a:buFontTx/>
              <a:buNone/>
              <a:tabLst/>
              <a:defRPr/>
            </a:pPr>
            <a:r>
              <a:rPr kumimoji="0" lang="en-US" sz="2000" b="0" i="0" u="none" strike="noStrike" kern="0" cap="none" spc="0" normalizeH="0" baseline="0" noProof="0" dirty="0">
                <a:ln>
                  <a:noFill/>
                </a:ln>
                <a:solidFill>
                  <a:schemeClr val="tx1"/>
                </a:solidFill>
                <a:effectLst/>
                <a:uLnTx/>
                <a:uFillTx/>
                <a:latin typeface="Kaspersky Sans"/>
                <a:ea typeface="+mn-ea"/>
                <a:cs typeface="+mn-cs"/>
                <a:sym typeface="Lato Light"/>
              </a:rPr>
              <a:t>Kaspersky provides free demo versions of its Threat Intelligence Data Feeds. You can use these feeds to test the workings of Kaspersky Threat Intelligence Data Feeds in your solution.</a:t>
            </a:r>
          </a:p>
        </p:txBody>
      </p:sp>
      <p:sp>
        <p:nvSpPr>
          <p:cNvPr id="23" name="TextBox 22">
            <a:extLst>
              <a:ext uri="{FF2B5EF4-FFF2-40B4-BE49-F238E27FC236}">
                <a16:creationId xmlns:a16="http://schemas.microsoft.com/office/drawing/2014/main" id="{70497F8F-2746-4812-B4F1-2B68ADBE33EB}"/>
              </a:ext>
            </a:extLst>
          </p:cNvPr>
          <p:cNvSpPr txBox="1"/>
          <p:nvPr/>
        </p:nvSpPr>
        <p:spPr>
          <a:xfrm>
            <a:off x="7839799" y="2337117"/>
            <a:ext cx="3142353" cy="2313197"/>
          </a:xfrm>
          <a:prstGeom prst="rect">
            <a:avLst/>
          </a:prstGeom>
          <a:noFill/>
        </p:spPr>
        <p:txBody>
          <a:bodyPr wrap="square" rtlCol="0" anchor="t">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BCA1"/>
                </a:solidFill>
                <a:effectLst/>
                <a:uLnTx/>
                <a:uFillTx/>
                <a:latin typeface="Kaspersky Sans"/>
                <a:ea typeface="+mn-ea"/>
                <a:cs typeface="+mn-cs"/>
              </a:rPr>
              <a:t>• Demo Botnet C&amp;C URL Data Feed</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BCA1"/>
                </a:solidFill>
                <a:effectLst/>
                <a:uLnTx/>
                <a:uFillTx/>
                <a:latin typeface="Kaspersky Sans"/>
                <a:ea typeface="+mn-ea"/>
                <a:cs typeface="+mn-cs"/>
              </a:rPr>
              <a:t>• Demo Malicious Hash Data Feed</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BCA1"/>
                </a:solidFill>
                <a:effectLst/>
                <a:uLnTx/>
                <a:uFillTx/>
                <a:latin typeface="Kaspersky Sans"/>
                <a:ea typeface="+mn-ea"/>
                <a:cs typeface="+mn-cs"/>
              </a:rPr>
              <a:t>• Demo IP Reputation Data Feed</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BCA1"/>
                </a:solidFill>
                <a:effectLst/>
                <a:uLnTx/>
                <a:uFillTx/>
                <a:latin typeface="Kaspersky Sans"/>
                <a:ea typeface="+mn-ea"/>
                <a:cs typeface="+mn-cs"/>
              </a:rPr>
              <a:t>• Demo APT Hash Data Feed</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BCA1"/>
                </a:solidFill>
                <a:effectLst/>
                <a:uLnTx/>
                <a:uFillTx/>
                <a:latin typeface="Kaspersky Sans"/>
                <a:ea typeface="+mn-ea"/>
                <a:cs typeface="+mn-cs"/>
              </a:rPr>
              <a:t>• Demo APT IP Data Feed</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BCA1"/>
                </a:solidFill>
                <a:effectLst/>
                <a:uLnTx/>
                <a:uFillTx/>
                <a:latin typeface="Kaspersky Sans"/>
                <a:ea typeface="+mn-ea"/>
                <a:cs typeface="+mn-cs"/>
              </a:rPr>
              <a:t>• Demo APT URL Data Feed</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BCA1"/>
                </a:solidFill>
                <a:effectLst/>
                <a:uLnTx/>
                <a:uFillTx/>
                <a:latin typeface="Kaspersky Sans"/>
                <a:ea typeface="+mn-ea"/>
                <a:cs typeface="+mn-cs"/>
              </a:rPr>
              <a:t>• Demo Suricata Rules Data Feed</a:t>
            </a:r>
          </a:p>
        </p:txBody>
      </p:sp>
      <p:sp>
        <p:nvSpPr>
          <p:cNvPr id="24" name="Rectangle: Rounded Corners 23">
            <a:extLst>
              <a:ext uri="{FF2B5EF4-FFF2-40B4-BE49-F238E27FC236}">
                <a16:creationId xmlns:a16="http://schemas.microsoft.com/office/drawing/2014/main" id="{9B8F471F-E22E-4774-A302-550E63ABB7BF}"/>
              </a:ext>
            </a:extLst>
          </p:cNvPr>
          <p:cNvSpPr/>
          <p:nvPr/>
        </p:nvSpPr>
        <p:spPr>
          <a:xfrm>
            <a:off x="7604789" y="1782807"/>
            <a:ext cx="3907507" cy="3362663"/>
          </a:xfrm>
          <a:prstGeom prst="roundRect">
            <a:avLst>
              <a:gd name="adj" fmla="val 7445"/>
            </a:avLst>
          </a:prstGeom>
          <a:noFill/>
          <a:ln w="12700" cap="flat" cmpd="sng" algn="ctr">
            <a:solidFill>
              <a:srgbClr val="00BCA1"/>
            </a:solidFill>
            <a:prstDash val="solid"/>
            <a:miter lim="800000"/>
          </a:ln>
          <a:effectLst/>
        </p:spPr>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1400" b="0" i="0" u="none" strike="noStrike" kern="0" cap="none" spc="0" normalizeH="0" baseline="0" noProof="0" dirty="0">
              <a:ln>
                <a:gradFill>
                  <a:gsLst>
                    <a:gs pos="0">
                      <a:srgbClr val="00A88E">
                        <a:lumMod val="5000"/>
                        <a:lumOff val="95000"/>
                      </a:srgbClr>
                    </a:gs>
                    <a:gs pos="74000">
                      <a:srgbClr val="00A88E">
                        <a:lumMod val="45000"/>
                        <a:lumOff val="55000"/>
                      </a:srgbClr>
                    </a:gs>
                    <a:gs pos="83000">
                      <a:srgbClr val="00A88E">
                        <a:lumMod val="45000"/>
                        <a:lumOff val="55000"/>
                      </a:srgbClr>
                    </a:gs>
                    <a:gs pos="100000">
                      <a:srgbClr val="00A88E">
                        <a:lumMod val="30000"/>
                        <a:lumOff val="70000"/>
                      </a:srgbClr>
                    </a:gs>
                  </a:gsLst>
                  <a:lin ang="5400000" scaled="1"/>
                </a:gradFill>
              </a:ln>
              <a:effectLst/>
              <a:uLnTx/>
              <a:uFillTx/>
              <a:ea typeface="+mn-ea"/>
              <a:cs typeface="+mn-cs"/>
            </a:endParaRPr>
          </a:p>
        </p:txBody>
      </p:sp>
      <p:sp>
        <p:nvSpPr>
          <p:cNvPr id="25" name="Oval 97">
            <a:extLst>
              <a:ext uri="{FF2B5EF4-FFF2-40B4-BE49-F238E27FC236}">
                <a16:creationId xmlns:a16="http://schemas.microsoft.com/office/drawing/2014/main" id="{988F8B87-4C36-48C6-8645-F7CE67B17E99}"/>
              </a:ext>
            </a:extLst>
          </p:cNvPr>
          <p:cNvSpPr/>
          <p:nvPr/>
        </p:nvSpPr>
        <p:spPr>
          <a:xfrm>
            <a:off x="7839799" y="1609111"/>
            <a:ext cx="1723699" cy="340018"/>
          </a:xfrm>
          <a:prstGeom prst="roundRect">
            <a:avLst>
              <a:gd name="adj" fmla="val 50000"/>
            </a:avLst>
          </a:prstGeom>
          <a:solidFill>
            <a:srgbClr val="00BCA1"/>
          </a:solidFill>
          <a:ln w="12700" cap="flat" cmpd="sng" algn="ctr">
            <a:noFill/>
            <a:prstDash val="solid"/>
          </a:ln>
          <a:effectLst/>
        </p:spPr>
        <p:txBody>
          <a:bodyPr lIns="180000" tIns="36000" rIns="180000" bIns="54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bg1"/>
                </a:solidFill>
                <a:effectLst/>
                <a:uLnTx/>
                <a:uFillTx/>
                <a:latin typeface="Kaspersky Sans"/>
                <a:ea typeface="+mn-ea"/>
                <a:cs typeface="+mn-cs"/>
              </a:rPr>
              <a:t>Demo Feeds</a:t>
            </a:r>
          </a:p>
        </p:txBody>
      </p:sp>
      <p:sp>
        <p:nvSpPr>
          <p:cNvPr id="16" name="Shape 1647">
            <a:extLst>
              <a:ext uri="{FF2B5EF4-FFF2-40B4-BE49-F238E27FC236}">
                <a16:creationId xmlns:a16="http://schemas.microsoft.com/office/drawing/2014/main" id="{4D264E47-52B8-4AA3-97B0-31642F4602D7}"/>
              </a:ext>
            </a:extLst>
          </p:cNvPr>
          <p:cNvSpPr/>
          <p:nvPr/>
        </p:nvSpPr>
        <p:spPr>
          <a:xfrm>
            <a:off x="790632" y="3274436"/>
            <a:ext cx="4939358" cy="654025"/>
          </a:xfrm>
          <a:prstGeom prst="rect">
            <a:avLst/>
          </a:prstGeom>
          <a:noFill/>
          <a:ln w="3175" cap="flat">
            <a:noFill/>
            <a:miter lim="400000"/>
          </a:ln>
          <a:effectLst/>
          <a:extLst>
            <a:ext uri="{C572A759-6A51-4108-AA02-DFA0A04FC94B}">
              <ma14:wrappingTextBoxFlag xmlns="" xmlns:ma14="http://schemas.microsoft.com/office/mac/drawingml/2011/main" val="1"/>
            </a:ext>
          </a:extLst>
        </p:spPr>
        <p:txBody>
          <a:bodyPr wrap="square" lIns="19050" tIns="19050" rIns="19050" bIns="19050" numCol="1" anchor="t">
            <a:spAutoFit/>
          </a:bodyPr>
          <a:lstStyle>
            <a:lvl1pPr algn="ctr">
              <a:defRPr sz="6000">
                <a:solidFill>
                  <a:srgbClr val="FFFFFF"/>
                </a:solidFill>
                <a:latin typeface="Lato Light"/>
                <a:ea typeface="Lato Light"/>
                <a:cs typeface="Lato Light"/>
                <a:sym typeface="Lato Light"/>
              </a:defRPr>
            </a:lvl1pPr>
          </a:lstStyle>
          <a:p>
            <a:pPr marL="0" marR="0" lvl="0" indent="0" algn="l" defTabSz="412750" rtl="0" eaLnBrk="1" fontAlgn="auto" latinLnBrk="0" hangingPunct="0">
              <a:lnSpc>
                <a:spcPct val="100000"/>
              </a:lnSpc>
              <a:spcBef>
                <a:spcPts val="0"/>
              </a:spcBef>
              <a:spcAft>
                <a:spcPts val="1800"/>
              </a:spcAft>
              <a:buClrTx/>
              <a:buSzTx/>
              <a:buFontTx/>
              <a:buNone/>
              <a:tabLst/>
              <a:defRPr/>
            </a:pPr>
            <a:r>
              <a:rPr kumimoji="0" lang="en-US" sz="2000" b="0" i="0" u="none" strike="noStrike" kern="0" cap="none" spc="0" normalizeH="0" baseline="0" noProof="0" dirty="0">
                <a:ln>
                  <a:noFill/>
                </a:ln>
                <a:solidFill>
                  <a:schemeClr val="tx1"/>
                </a:solidFill>
                <a:effectLst/>
                <a:uLnTx/>
                <a:uFillTx/>
                <a:latin typeface="Kaspersky Sans"/>
                <a:ea typeface="+mn-ea"/>
                <a:cs typeface="+mn-cs"/>
                <a:sym typeface="Lato Light"/>
              </a:rPr>
              <a:t>Demo versions of Threat Intelligence Data Feeds have a number of limitations:</a:t>
            </a:r>
          </a:p>
        </p:txBody>
      </p:sp>
      <p:sp>
        <p:nvSpPr>
          <p:cNvPr id="26" name="Shape 1647">
            <a:extLst>
              <a:ext uri="{FF2B5EF4-FFF2-40B4-BE49-F238E27FC236}">
                <a16:creationId xmlns:a16="http://schemas.microsoft.com/office/drawing/2014/main" id="{AFC30D6F-1812-47EF-94E0-CB990F044F21}"/>
              </a:ext>
            </a:extLst>
          </p:cNvPr>
          <p:cNvSpPr/>
          <p:nvPr/>
        </p:nvSpPr>
        <p:spPr>
          <a:xfrm>
            <a:off x="794090" y="4481212"/>
            <a:ext cx="2294300" cy="407804"/>
          </a:xfrm>
          <a:prstGeom prst="rect">
            <a:avLst/>
          </a:prstGeom>
          <a:noFill/>
          <a:ln w="3175" cap="flat">
            <a:noFill/>
            <a:miter lim="400000"/>
          </a:ln>
          <a:effectLst/>
          <a:extLst>
            <a:ext uri="{C572A759-6A51-4108-AA02-DFA0A04FC94B}">
              <ma14:wrappingTextBoxFlag xmlns="" xmlns:ma14="http://schemas.microsoft.com/office/mac/drawingml/2011/main" val="1"/>
            </a:ext>
          </a:extLst>
        </p:spPr>
        <p:txBody>
          <a:bodyPr wrap="square" lIns="19050" tIns="19050" rIns="19050" bIns="19050" numCol="1" anchor="t">
            <a:spAutoFit/>
          </a:bodyPr>
          <a:lstStyle>
            <a:lvl1pPr algn="ctr">
              <a:defRPr sz="6000">
                <a:solidFill>
                  <a:srgbClr val="FFFFFF"/>
                </a:solidFill>
                <a:latin typeface="Lato Light"/>
                <a:ea typeface="Lato Light"/>
                <a:cs typeface="Lato Light"/>
                <a:sym typeface="Lato Light"/>
              </a:defRPr>
            </a:lvl1pPr>
          </a:lstStyle>
          <a:p>
            <a:pPr marL="0" marR="0" lvl="0" indent="0" algn="l" defTabSz="412750" rtl="0" eaLnBrk="1" fontAlgn="auto" latinLnBrk="0" hangingPunct="0">
              <a:lnSpc>
                <a:spcPct val="100000"/>
              </a:lnSpc>
              <a:spcBef>
                <a:spcPts val="0"/>
              </a:spcBef>
              <a:spcAft>
                <a:spcPts val="1800"/>
              </a:spcAft>
              <a:buClrTx/>
              <a:buSzTx/>
              <a:buFontTx/>
              <a:buNone/>
              <a:tabLst/>
              <a:defRPr/>
            </a:pPr>
            <a:r>
              <a:rPr kumimoji="0" lang="en-US" sz="1200" b="0" i="0" u="none" strike="noStrike" kern="0" cap="none" spc="0" normalizeH="0" baseline="0" noProof="0" dirty="0">
                <a:ln>
                  <a:noFill/>
                </a:ln>
                <a:solidFill>
                  <a:schemeClr val="tx1"/>
                </a:solidFill>
                <a:effectLst/>
                <a:uLnTx/>
                <a:uFillTx/>
                <a:latin typeface="Kaspersky Sans"/>
                <a:ea typeface="+mn-ea"/>
                <a:cs typeface="+mn-cs"/>
                <a:sym typeface="Lato Light"/>
              </a:rPr>
              <a:t>• Demo versions contain a limited amount of records.</a:t>
            </a:r>
          </a:p>
        </p:txBody>
      </p:sp>
      <p:sp>
        <p:nvSpPr>
          <p:cNvPr id="27" name="Shape 1647">
            <a:extLst>
              <a:ext uri="{FF2B5EF4-FFF2-40B4-BE49-F238E27FC236}">
                <a16:creationId xmlns:a16="http://schemas.microsoft.com/office/drawing/2014/main" id="{362C7C5D-CEE9-4591-9F5E-478031052C56}"/>
              </a:ext>
            </a:extLst>
          </p:cNvPr>
          <p:cNvSpPr/>
          <p:nvPr/>
        </p:nvSpPr>
        <p:spPr>
          <a:xfrm>
            <a:off x="3437879" y="4481212"/>
            <a:ext cx="2534107" cy="592470"/>
          </a:xfrm>
          <a:prstGeom prst="rect">
            <a:avLst/>
          </a:prstGeom>
          <a:noFill/>
          <a:ln w="3175" cap="flat">
            <a:noFill/>
            <a:miter lim="400000"/>
          </a:ln>
          <a:effectLst/>
          <a:extLst>
            <a:ext uri="{C572A759-6A51-4108-AA02-DFA0A04FC94B}">
              <ma14:wrappingTextBoxFlag xmlns="" xmlns:ma14="http://schemas.microsoft.com/office/mac/drawingml/2011/main" val="1"/>
            </a:ext>
          </a:extLst>
        </p:spPr>
        <p:txBody>
          <a:bodyPr wrap="square" lIns="19050" tIns="19050" rIns="19050" bIns="19050" numCol="1" anchor="t">
            <a:spAutoFit/>
          </a:bodyPr>
          <a:lstStyle>
            <a:lvl1pPr algn="ctr">
              <a:defRPr sz="6000">
                <a:solidFill>
                  <a:srgbClr val="FFFFFF"/>
                </a:solidFill>
                <a:latin typeface="Lato Light"/>
                <a:ea typeface="Lato Light"/>
                <a:cs typeface="Lato Light"/>
                <a:sym typeface="Lato Light"/>
              </a:defRPr>
            </a:lvl1pPr>
          </a:lstStyle>
          <a:p>
            <a:pPr marL="0" marR="0" lvl="0" indent="0" algn="l" defTabSz="412750" rtl="0" eaLnBrk="1" fontAlgn="auto" latinLnBrk="0" hangingPunct="0">
              <a:lnSpc>
                <a:spcPct val="100000"/>
              </a:lnSpc>
              <a:spcBef>
                <a:spcPts val="0"/>
              </a:spcBef>
              <a:spcAft>
                <a:spcPts val="1800"/>
              </a:spcAft>
              <a:buClrTx/>
              <a:buSzTx/>
              <a:buFontTx/>
              <a:buNone/>
              <a:tabLst/>
              <a:defRPr/>
            </a:pPr>
            <a:r>
              <a:rPr kumimoji="0" lang="en-US" sz="1200" b="0" i="0" u="none" strike="noStrike" kern="0" cap="none" spc="0" normalizeH="0" baseline="0" noProof="0" dirty="0">
                <a:ln>
                  <a:noFill/>
                </a:ln>
                <a:solidFill>
                  <a:schemeClr val="tx1"/>
                </a:solidFill>
                <a:effectLst/>
                <a:uLnTx/>
                <a:uFillTx/>
                <a:latin typeface="Kaspersky Sans"/>
                <a:ea typeface="+mn-ea"/>
                <a:cs typeface="+mn-cs"/>
                <a:sym typeface="Lato Light"/>
              </a:rPr>
              <a:t>• Demo versions of APT Threat Intelligence Data Feeds are not updated.</a:t>
            </a:r>
          </a:p>
        </p:txBody>
      </p:sp>
      <p:sp>
        <p:nvSpPr>
          <p:cNvPr id="29" name="Shape 1647">
            <a:extLst>
              <a:ext uri="{FF2B5EF4-FFF2-40B4-BE49-F238E27FC236}">
                <a16:creationId xmlns:a16="http://schemas.microsoft.com/office/drawing/2014/main" id="{07A60E3D-8B78-4E88-AF53-5C701835FF6A}"/>
              </a:ext>
            </a:extLst>
          </p:cNvPr>
          <p:cNvSpPr/>
          <p:nvPr/>
        </p:nvSpPr>
        <p:spPr>
          <a:xfrm>
            <a:off x="794090" y="5120781"/>
            <a:ext cx="2294300" cy="592470"/>
          </a:xfrm>
          <a:prstGeom prst="rect">
            <a:avLst/>
          </a:prstGeom>
          <a:noFill/>
          <a:ln w="3175" cap="flat">
            <a:noFill/>
            <a:miter lim="400000"/>
          </a:ln>
          <a:effectLst/>
          <a:extLst>
            <a:ext uri="{C572A759-6A51-4108-AA02-DFA0A04FC94B}">
              <ma14:wrappingTextBoxFlag xmlns="" xmlns:ma14="http://schemas.microsoft.com/office/mac/drawingml/2011/main" val="1"/>
            </a:ext>
          </a:extLst>
        </p:spPr>
        <p:txBody>
          <a:bodyPr wrap="square" lIns="19050" tIns="19050" rIns="19050" bIns="19050" numCol="1" anchor="t">
            <a:spAutoFit/>
          </a:bodyPr>
          <a:lstStyle>
            <a:lvl1pPr algn="ctr">
              <a:defRPr sz="6000">
                <a:solidFill>
                  <a:srgbClr val="FFFFFF"/>
                </a:solidFill>
                <a:latin typeface="Lato Light"/>
                <a:ea typeface="Lato Light"/>
                <a:cs typeface="Lato Light"/>
                <a:sym typeface="Lato Light"/>
              </a:defRPr>
            </a:lvl1pPr>
          </a:lstStyle>
          <a:p>
            <a:pPr marL="0" marR="0" lvl="0" indent="0" algn="l" defTabSz="412750" rtl="0" eaLnBrk="1" fontAlgn="auto" latinLnBrk="0" hangingPunct="0">
              <a:lnSpc>
                <a:spcPct val="100000"/>
              </a:lnSpc>
              <a:spcBef>
                <a:spcPts val="0"/>
              </a:spcBef>
              <a:spcAft>
                <a:spcPts val="1800"/>
              </a:spcAft>
              <a:buClrTx/>
              <a:buSzTx/>
              <a:buFontTx/>
              <a:buNone/>
              <a:tabLst/>
              <a:defRPr/>
            </a:pPr>
            <a:r>
              <a:rPr kumimoji="0" lang="en-US" sz="1200" b="0" i="0" u="none" strike="noStrike" kern="0" cap="none" spc="0" normalizeH="0" baseline="0" noProof="0" dirty="0">
                <a:ln>
                  <a:noFill/>
                </a:ln>
                <a:solidFill>
                  <a:schemeClr val="tx1"/>
                </a:solidFill>
                <a:effectLst/>
                <a:uLnTx/>
                <a:uFillTx/>
                <a:latin typeface="Kaspersky Sans"/>
                <a:ea typeface="+mn-ea"/>
                <a:cs typeface="+mn-cs"/>
                <a:sym typeface="Lato Light"/>
              </a:rPr>
              <a:t>• Demo versions provide significantly lower detection rate.</a:t>
            </a:r>
          </a:p>
        </p:txBody>
      </p:sp>
      <p:sp>
        <p:nvSpPr>
          <p:cNvPr id="2" name="Rectangle 1">
            <a:extLst>
              <a:ext uri="{FF2B5EF4-FFF2-40B4-BE49-F238E27FC236}">
                <a16:creationId xmlns:a16="http://schemas.microsoft.com/office/drawing/2014/main" id="{3D8C1DDF-6FBD-4891-BF82-AB856375C67A}"/>
              </a:ext>
            </a:extLst>
          </p:cNvPr>
          <p:cNvSpPr/>
          <p:nvPr/>
        </p:nvSpPr>
        <p:spPr>
          <a:xfrm>
            <a:off x="367326" y="-12330"/>
            <a:ext cx="2561920" cy="1077218"/>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1800"/>
              </a:spcAft>
              <a:buClrTx/>
              <a:buSzTx/>
              <a:buFontTx/>
              <a:buBlip>
                <a:blip r:embed="rId3"/>
              </a:buBlip>
              <a:tabLst/>
              <a:defRPr/>
            </a:pPr>
            <a:br>
              <a:rPr kumimoji="0" lang="en-US" sz="3200" b="1" i="0" u="none" strike="noStrike" kern="1200" cap="none" spc="0" normalizeH="0" baseline="0" noProof="0" dirty="0">
                <a:ln>
                  <a:noFill/>
                </a:ln>
                <a:effectLst/>
                <a:uLnTx/>
                <a:uFillTx/>
                <a:latin typeface="Kaspersky Sans"/>
                <a:ea typeface="+mn-ea"/>
                <a:cs typeface="+mn-cs"/>
              </a:rPr>
            </a:br>
            <a:r>
              <a:rPr kumimoji="0" lang="en-US" sz="3200" b="1" i="0" u="none" strike="noStrike" kern="1200" cap="none" spc="0" normalizeH="0" baseline="0" noProof="0" dirty="0">
                <a:ln>
                  <a:noFill/>
                </a:ln>
                <a:effectLst/>
                <a:uLnTx/>
                <a:uFillTx/>
                <a:latin typeface="Kaspersky Sans"/>
                <a:ea typeface="+mn-ea"/>
                <a:cs typeface="+mn-cs"/>
              </a:rPr>
              <a:t>Demo Feeds</a:t>
            </a:r>
          </a:p>
        </p:txBody>
      </p:sp>
    </p:spTree>
    <p:extLst>
      <p:ext uri="{BB962C8B-B14F-4D97-AF65-F5344CB8AC3E}">
        <p14:creationId xmlns:p14="http://schemas.microsoft.com/office/powerpoint/2010/main" val="2028658594"/>
      </p:ext>
    </p:extLst>
  </p:cSld>
  <p:clrMapOvr>
    <a:masterClrMapping/>
  </p:clrMapOvr>
  <p:transition spd="slow">
    <p:pu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 name="Text Placeholder 1">
            <a:extLst>
              <a:ext uri="{FF2B5EF4-FFF2-40B4-BE49-F238E27FC236}">
                <a16:creationId xmlns:a16="http://schemas.microsoft.com/office/drawing/2014/main" id="{60538C54-74C4-4043-9811-128D1934B5A0}"/>
              </a:ext>
            </a:extLst>
          </p:cNvPr>
          <p:cNvSpPr txBox="1">
            <a:spLocks/>
          </p:cNvSpPr>
          <p:nvPr/>
        </p:nvSpPr>
        <p:spPr>
          <a:xfrm>
            <a:off x="835200" y="615600"/>
            <a:ext cx="10440000" cy="646331"/>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ct val="0"/>
              </a:spcBef>
              <a:spcAft>
                <a:spcPts val="0"/>
              </a:spcAft>
              <a:buClrTx/>
              <a:buSzTx/>
              <a:buFont typeface="Arial" panose="020B0604020202020204" pitchFamily="34" charset="0"/>
              <a:buNone/>
              <a:tabLst/>
              <a:defRPr/>
            </a:pPr>
            <a:r>
              <a:rPr kumimoji="0" lang="en-US" sz="4000" b="1" i="0" u="none" strike="noStrike" kern="1200" cap="none" spc="0" normalizeH="0" baseline="0" noProof="0" dirty="0">
                <a:ln>
                  <a:noFill/>
                </a:ln>
                <a:solidFill>
                  <a:prstClr val="black"/>
                </a:solidFill>
                <a:effectLst/>
                <a:uLnTx/>
                <a:uFillTx/>
                <a:latin typeface="Kaspersky Sans" panose="020B0503050101040103" pitchFamily="34" charset="0"/>
                <a:ea typeface="+mn-ea"/>
                <a:cs typeface="+mn-cs"/>
              </a:rPr>
              <a:t>Integrations</a:t>
            </a:r>
            <a:endParaRPr kumimoji="0" lang="ru-RU" sz="4000" b="1" i="0" u="none" strike="noStrike" kern="1200" cap="none" spc="0" normalizeH="0" baseline="0" noProof="0" dirty="0">
              <a:ln>
                <a:noFill/>
              </a:ln>
              <a:solidFill>
                <a:prstClr val="black"/>
              </a:solidFill>
              <a:effectLst/>
              <a:uLnTx/>
              <a:uFillTx/>
              <a:latin typeface="Kaspersky Sans" panose="020B0503050101040103" pitchFamily="34" charset="0"/>
              <a:ea typeface="+mn-ea"/>
              <a:cs typeface="+mn-cs"/>
            </a:endParaRPr>
          </a:p>
        </p:txBody>
      </p:sp>
      <p:pic>
        <p:nvPicPr>
          <p:cNvPr id="107" name="Picture 2" descr="Картинки по запросу qradar ic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2451" y="1796565"/>
            <a:ext cx="1365204" cy="370932"/>
          </a:xfrm>
          <a:prstGeom prst="rect">
            <a:avLst/>
          </a:prstGeom>
          <a:noFill/>
          <a:extLst>
            <a:ext uri="{909E8E84-426E-40DD-AFC4-6F175D3DCCD1}">
              <a14:hiddenFill xmlns:a14="http://schemas.microsoft.com/office/drawing/2010/main">
                <a:solidFill>
                  <a:srgbClr val="FFFFFF"/>
                </a:solidFill>
              </a14:hiddenFill>
            </a:ext>
          </a:extLst>
        </p:spPr>
      </p:pic>
      <p:pic>
        <p:nvPicPr>
          <p:cNvPr id="108" name="Picture 4" descr="Картинки по запросу arcsight ico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00339" y="1857925"/>
            <a:ext cx="1314764" cy="435386"/>
          </a:xfrm>
          <a:prstGeom prst="rect">
            <a:avLst/>
          </a:prstGeom>
          <a:noFill/>
          <a:extLst>
            <a:ext uri="{909E8E84-426E-40DD-AFC4-6F175D3DCCD1}">
              <a14:hiddenFill xmlns:a14="http://schemas.microsoft.com/office/drawing/2010/main">
                <a:solidFill>
                  <a:srgbClr val="FFFFFF"/>
                </a:solidFill>
              </a14:hiddenFill>
            </a:ext>
          </a:extLst>
        </p:spPr>
      </p:pic>
      <p:pic>
        <p:nvPicPr>
          <p:cNvPr id="109" name="Picture 6" descr="Картинки по запросу rsa icon"/>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78659" y="1942460"/>
            <a:ext cx="754966" cy="264876"/>
          </a:xfrm>
          <a:prstGeom prst="rect">
            <a:avLst/>
          </a:prstGeom>
          <a:noFill/>
          <a:extLst>
            <a:ext uri="{909E8E84-426E-40DD-AFC4-6F175D3DCCD1}">
              <a14:hiddenFill xmlns:a14="http://schemas.microsoft.com/office/drawing/2010/main">
                <a:solidFill>
                  <a:srgbClr val="FFFFFF"/>
                </a:solidFill>
              </a14:hiddenFill>
            </a:ext>
          </a:extLst>
        </p:spPr>
      </p:pic>
      <p:pic>
        <p:nvPicPr>
          <p:cNvPr id="110" name="Picture 8" descr="Картинки по запросу logrhythm ico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150229" y="1913602"/>
            <a:ext cx="1856775" cy="322591"/>
          </a:xfrm>
          <a:prstGeom prst="rect">
            <a:avLst/>
          </a:prstGeom>
          <a:noFill/>
          <a:extLst>
            <a:ext uri="{909E8E84-426E-40DD-AFC4-6F175D3DCCD1}">
              <a14:hiddenFill xmlns:a14="http://schemas.microsoft.com/office/drawing/2010/main">
                <a:solidFill>
                  <a:srgbClr val="FFFFFF"/>
                </a:solidFill>
              </a14:hiddenFill>
            </a:ext>
          </a:extLst>
        </p:spPr>
      </p:pic>
      <p:pic>
        <p:nvPicPr>
          <p:cNvPr id="111" name="Picture 10" descr="Картинки по запросу mcafee ico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186146" y="1943243"/>
            <a:ext cx="1345702" cy="263310"/>
          </a:xfrm>
          <a:prstGeom prst="rect">
            <a:avLst/>
          </a:prstGeom>
          <a:noFill/>
          <a:extLst>
            <a:ext uri="{909E8E84-426E-40DD-AFC4-6F175D3DCCD1}">
              <a14:hiddenFill xmlns:a14="http://schemas.microsoft.com/office/drawing/2010/main">
                <a:solidFill>
                  <a:srgbClr val="FFFFFF"/>
                </a:solidFill>
              </a14:hiddenFill>
            </a:ext>
          </a:extLst>
        </p:spPr>
      </p:pic>
      <p:pic>
        <p:nvPicPr>
          <p:cNvPr id="112" name="Picture 12" descr="Картинки по запросу splunk icon"/>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397181" y="1441447"/>
            <a:ext cx="1489492" cy="1266902"/>
          </a:xfrm>
          <a:prstGeom prst="rect">
            <a:avLst/>
          </a:prstGeom>
          <a:noFill/>
          <a:extLst>
            <a:ext uri="{909E8E84-426E-40DD-AFC4-6F175D3DCCD1}">
              <a14:hiddenFill xmlns:a14="http://schemas.microsoft.com/office/drawing/2010/main">
                <a:solidFill>
                  <a:srgbClr val="FFFFFF"/>
                </a:solidFill>
              </a14:hiddenFill>
            </a:ext>
          </a:extLst>
        </p:spPr>
      </p:pic>
      <p:pic>
        <p:nvPicPr>
          <p:cNvPr id="113" name="Picture 14" descr="Картинки по запросу alienvault icon"/>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0270560" y="1796565"/>
            <a:ext cx="869983" cy="553130"/>
          </a:xfrm>
          <a:prstGeom prst="rect">
            <a:avLst/>
          </a:prstGeom>
          <a:noFill/>
          <a:extLst>
            <a:ext uri="{909E8E84-426E-40DD-AFC4-6F175D3DCCD1}">
              <a14:hiddenFill xmlns:a14="http://schemas.microsoft.com/office/drawing/2010/main">
                <a:solidFill>
                  <a:srgbClr val="FFFFFF"/>
                </a:solidFill>
              </a14:hiddenFill>
            </a:ext>
          </a:extLst>
        </p:spPr>
      </p:pic>
      <p:cxnSp>
        <p:nvCxnSpPr>
          <p:cNvPr id="114" name="Прямая соединительная линия 14"/>
          <p:cNvCxnSpPr/>
          <p:nvPr/>
        </p:nvCxnSpPr>
        <p:spPr>
          <a:xfrm flipV="1">
            <a:off x="620015" y="1623810"/>
            <a:ext cx="4091185" cy="10045"/>
          </a:xfrm>
          <a:prstGeom prst="line">
            <a:avLst/>
          </a:prstGeom>
          <a:noFill/>
          <a:ln w="19050" cap="flat" cmpd="sng" algn="ctr">
            <a:solidFill>
              <a:srgbClr val="009982"/>
            </a:solidFill>
            <a:prstDash val="solid"/>
            <a:miter lim="800000"/>
          </a:ln>
          <a:effectLst/>
        </p:spPr>
      </p:cxnSp>
      <p:sp>
        <p:nvSpPr>
          <p:cNvPr id="115" name="TextBox 114"/>
          <p:cNvSpPr txBox="1"/>
          <p:nvPr/>
        </p:nvSpPr>
        <p:spPr>
          <a:xfrm>
            <a:off x="527810" y="1264523"/>
            <a:ext cx="691215"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Kaspersky Sans Light" panose="020B0303050101040103" pitchFamily="34" charset="0"/>
                <a:ea typeface="+mn-ea"/>
                <a:cs typeface="+mn-cs"/>
              </a:rPr>
              <a:t>SIEM</a:t>
            </a:r>
            <a:endParaRPr kumimoji="0" lang="ru-RU"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Картинки по запросу fortinet logo"/>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980116" y="2398176"/>
            <a:ext cx="1814535" cy="65209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Картинки по запросу elastic logo"/>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636705" y="2378089"/>
            <a:ext cx="2016604" cy="690888"/>
          </a:xfrm>
          <a:prstGeom prst="rect">
            <a:avLst/>
          </a:prstGeom>
          <a:noFill/>
          <a:extLst>
            <a:ext uri="{909E8E84-426E-40DD-AFC4-6F175D3DCCD1}">
              <a14:hiddenFill xmlns:a14="http://schemas.microsoft.com/office/drawing/2010/main">
                <a:solidFill>
                  <a:srgbClr val="FFFFFF"/>
                </a:solidFill>
              </a14:hiddenFill>
            </a:ext>
          </a:extLst>
        </p:spPr>
      </p:pic>
      <p:cxnSp>
        <p:nvCxnSpPr>
          <p:cNvPr id="121" name="Прямая соединительная линия 14"/>
          <p:cNvCxnSpPr/>
          <p:nvPr/>
        </p:nvCxnSpPr>
        <p:spPr>
          <a:xfrm flipV="1">
            <a:off x="620015" y="3380259"/>
            <a:ext cx="4091185" cy="10045"/>
          </a:xfrm>
          <a:prstGeom prst="line">
            <a:avLst/>
          </a:prstGeom>
          <a:noFill/>
          <a:ln w="19050" cap="flat" cmpd="sng" algn="ctr">
            <a:solidFill>
              <a:srgbClr val="009982"/>
            </a:solidFill>
            <a:prstDash val="solid"/>
            <a:miter lim="800000"/>
          </a:ln>
          <a:effectLst/>
        </p:spPr>
      </p:cxnSp>
      <p:sp>
        <p:nvSpPr>
          <p:cNvPr id="122" name="TextBox 121"/>
          <p:cNvSpPr txBox="1"/>
          <p:nvPr/>
        </p:nvSpPr>
        <p:spPr>
          <a:xfrm>
            <a:off x="527810" y="3020972"/>
            <a:ext cx="505267"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Kaspersky Sans Light" panose="020B0303050101040103" pitchFamily="34" charset="0"/>
                <a:ea typeface="+mn-ea"/>
                <a:cs typeface="+mn-cs"/>
              </a:rPr>
              <a:t>TIP</a:t>
            </a:r>
            <a:endParaRPr kumimoji="0" lang="ru-RU" sz="1800" b="0" i="0" u="none" strike="noStrike" kern="1200" cap="none" spc="0" normalizeH="0" baseline="0" noProof="0" dirty="0">
              <a:ln>
                <a:noFill/>
              </a:ln>
              <a:solidFill>
                <a:prstClr val="black"/>
              </a:solidFill>
              <a:effectLst/>
              <a:uLnTx/>
              <a:uFillTx/>
              <a:latin typeface="Kaspersky Sans Light" panose="020B0303050101040103" pitchFamily="34" charset="0"/>
              <a:ea typeface="+mn-ea"/>
              <a:cs typeface="+mn-cs"/>
            </a:endParaRPr>
          </a:p>
        </p:txBody>
      </p:sp>
      <p:pic>
        <p:nvPicPr>
          <p:cNvPr id="123" name="Рисунок 19"/>
          <p:cNvPicPr>
            <a:picLocks noChangeAspect="1"/>
          </p:cNvPicPr>
          <p:nvPr/>
        </p:nvPicPr>
        <p:blipFill>
          <a:blip r:embed="rId12" cstate="print">
            <a:extLst>
              <a:ext uri="{BEBA8EAE-BF5A-486C-A8C5-ECC9F3942E4B}">
                <a14:imgProps xmlns:a14="http://schemas.microsoft.com/office/drawing/2010/main">
                  <a14:imgLayer r:embed="rId13">
                    <a14:imgEffect>
                      <a14:brightnessContrast bright="37000"/>
                    </a14:imgEffect>
                  </a14:imgLayer>
                </a14:imgProps>
              </a:ext>
              <a:ext uri="{28A0092B-C50C-407E-A947-70E740481C1C}">
                <a14:useLocalDpi xmlns:a14="http://schemas.microsoft.com/office/drawing/2010/main" val="0"/>
              </a:ext>
            </a:extLst>
          </a:blip>
          <a:stretch>
            <a:fillRect/>
          </a:stretch>
        </p:blipFill>
        <p:spPr>
          <a:xfrm>
            <a:off x="552451" y="3723854"/>
            <a:ext cx="1753608" cy="274036"/>
          </a:xfrm>
          <a:prstGeom prst="rect">
            <a:avLst/>
          </a:prstGeom>
        </p:spPr>
      </p:pic>
      <p:pic>
        <p:nvPicPr>
          <p:cNvPr id="124" name="Рисунок 20"/>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2530385" y="3370295"/>
            <a:ext cx="2403064" cy="961226"/>
          </a:xfrm>
          <a:prstGeom prst="rect">
            <a:avLst/>
          </a:prstGeom>
        </p:spPr>
      </p:pic>
      <p:pic>
        <p:nvPicPr>
          <p:cNvPr id="125" name="Picture 2" descr="Картинки по запросу anomali"/>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5157776" y="3486577"/>
            <a:ext cx="1752034" cy="70081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Картинки по запросу eclecticiq logo"/>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7039170" y="3568852"/>
            <a:ext cx="2075472" cy="53533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Картинки по запросу misp logo"/>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6133625" y="4187389"/>
            <a:ext cx="1168400" cy="856534"/>
          </a:xfrm>
          <a:prstGeom prst="rect">
            <a:avLst/>
          </a:prstGeom>
          <a:noFill/>
          <a:extLst>
            <a:ext uri="{909E8E84-426E-40DD-AFC4-6F175D3DCCD1}">
              <a14:hiddenFill xmlns:a14="http://schemas.microsoft.com/office/drawing/2010/main">
                <a:solidFill>
                  <a:srgbClr val="FFFFFF"/>
                </a:solidFill>
              </a14:hiddenFill>
            </a:ext>
          </a:extLst>
        </p:spPr>
      </p:pic>
      <p:pic>
        <p:nvPicPr>
          <p:cNvPr id="129" name="Picture 14" descr="Картинки по запросу alienvault icon"/>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446219" y="4281741"/>
            <a:ext cx="1198788" cy="762182"/>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Картинки по запросу arctic security logo"/>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9244002" y="3593193"/>
            <a:ext cx="2814239" cy="535357"/>
          </a:xfrm>
          <a:prstGeom prst="rect">
            <a:avLst/>
          </a:prstGeom>
          <a:noFill/>
          <a:extLst>
            <a:ext uri="{909E8E84-426E-40DD-AFC4-6F175D3DCCD1}">
              <a14:hiddenFill xmlns:a14="http://schemas.microsoft.com/office/drawing/2010/main">
                <a:solidFill>
                  <a:srgbClr val="FFFFFF"/>
                </a:solidFill>
              </a14:hiddenFill>
            </a:ext>
          </a:extLst>
        </p:spPr>
      </p:pic>
      <p:cxnSp>
        <p:nvCxnSpPr>
          <p:cNvPr id="131" name="Прямая соединительная линия 14"/>
          <p:cNvCxnSpPr/>
          <p:nvPr/>
        </p:nvCxnSpPr>
        <p:spPr>
          <a:xfrm flipV="1">
            <a:off x="620015" y="5491958"/>
            <a:ext cx="4091185" cy="10045"/>
          </a:xfrm>
          <a:prstGeom prst="line">
            <a:avLst/>
          </a:prstGeom>
          <a:noFill/>
          <a:ln w="19050" cap="flat" cmpd="sng" algn="ctr">
            <a:solidFill>
              <a:srgbClr val="009982"/>
            </a:solidFill>
            <a:prstDash val="solid"/>
            <a:miter lim="800000"/>
          </a:ln>
          <a:effectLst/>
        </p:spPr>
      </p:cxnSp>
      <p:sp>
        <p:nvSpPr>
          <p:cNvPr id="132" name="TextBox 131"/>
          <p:cNvSpPr txBox="1"/>
          <p:nvPr/>
        </p:nvSpPr>
        <p:spPr>
          <a:xfrm>
            <a:off x="527810" y="5132671"/>
            <a:ext cx="3653564"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Kaspersky Sans Light" panose="020B0303050101040103" pitchFamily="34" charset="0"/>
                <a:ea typeface="+mn-ea"/>
                <a:cs typeface="+mn-cs"/>
              </a:rPr>
              <a:t>NETWORK SECURITY CONTROLS</a:t>
            </a:r>
            <a:endParaRPr kumimoji="0" lang="ru-RU" sz="1800" b="0" i="0" u="none" strike="noStrike" kern="1200" cap="none" spc="0" normalizeH="0" baseline="0" noProof="0" dirty="0">
              <a:ln>
                <a:noFill/>
              </a:ln>
              <a:solidFill>
                <a:prstClr val="black"/>
              </a:solidFill>
              <a:effectLst/>
              <a:uLnTx/>
              <a:uFillTx/>
              <a:latin typeface="Kaspersky Sans Light" panose="020B0303050101040103" pitchFamily="34" charset="0"/>
              <a:ea typeface="+mn-ea"/>
              <a:cs typeface="+mn-cs"/>
            </a:endParaRPr>
          </a:p>
        </p:txBody>
      </p:sp>
      <p:pic>
        <p:nvPicPr>
          <p:cNvPr id="133" name="Picture 2" descr="Похожее изображение"/>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2819608" y="5939328"/>
            <a:ext cx="1589024" cy="419106"/>
          </a:xfrm>
          <a:prstGeom prst="rect">
            <a:avLst/>
          </a:prstGeom>
          <a:noFill/>
          <a:extLst>
            <a:ext uri="{909E8E84-426E-40DD-AFC4-6F175D3DCCD1}">
              <a14:hiddenFill xmlns:a14="http://schemas.microsoft.com/office/drawing/2010/main">
                <a:solidFill>
                  <a:srgbClr val="FFFFFF"/>
                </a:solidFill>
              </a14:hiddenFill>
            </a:ext>
          </a:extLst>
        </p:spPr>
      </p:pic>
      <p:pic>
        <p:nvPicPr>
          <p:cNvPr id="134" name="Picture 10" descr="Картинки по запросу mcafee ico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767788" y="6033970"/>
            <a:ext cx="1345702" cy="263310"/>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Картинки по запросу suricata logo"/>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6472646" y="5485550"/>
            <a:ext cx="1283978" cy="1283978"/>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Похожее изображение"/>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7886673" y="5675085"/>
            <a:ext cx="1984504" cy="104313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7135D6AF-06FB-2F25-C989-E8A2665B598C}"/>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7221447" y="2409865"/>
            <a:ext cx="662196" cy="662196"/>
          </a:xfrm>
          <a:prstGeom prst="rect">
            <a:avLst/>
          </a:prstGeom>
        </p:spPr>
      </p:pic>
      <p:sp>
        <p:nvSpPr>
          <p:cNvPr id="3" name="Прямоугольник 73">
            <a:extLst>
              <a:ext uri="{FF2B5EF4-FFF2-40B4-BE49-F238E27FC236}">
                <a16:creationId xmlns:a16="http://schemas.microsoft.com/office/drawing/2014/main" id="{CCABE202-1006-F098-8CAE-284601FA25C3}"/>
              </a:ext>
            </a:extLst>
          </p:cNvPr>
          <p:cNvSpPr/>
          <p:nvPr/>
        </p:nvSpPr>
        <p:spPr>
          <a:xfrm>
            <a:off x="7935387" y="2510046"/>
            <a:ext cx="2650349" cy="369332"/>
          </a:xfrm>
          <a:prstGeom prst="rect">
            <a:avLst/>
          </a:prstGeom>
          <a:solidFill>
            <a:schemeClr val="bg1"/>
          </a:solidFill>
        </p:spPr>
        <p:txBody>
          <a:bodyPr wrap="square" lIns="0" tIns="0" rIns="0" bIns="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u="none" strike="noStrike" kern="0" cap="none" spc="0" normalizeH="0" baseline="0" noProof="0" dirty="0">
                <a:ln>
                  <a:noFill/>
                </a:ln>
                <a:solidFill>
                  <a:schemeClr val="accent1">
                    <a:lumMod val="50000"/>
                  </a:schemeClr>
                </a:solidFill>
                <a:effectLst/>
                <a:uLnTx/>
                <a:uFillTx/>
                <a:latin typeface="Kaspersky Sans" panose="020B0503050101040103" pitchFamily="34" charset="0"/>
                <a:cs typeface="Arial" panose="020B0604020202020204" pitchFamily="34" charset="0"/>
              </a:rPr>
              <a:t>Microsoft </a:t>
            </a:r>
            <a:r>
              <a:rPr lang="en-US" sz="2400" kern="0" dirty="0">
                <a:solidFill>
                  <a:schemeClr val="accent1">
                    <a:lumMod val="50000"/>
                  </a:schemeClr>
                </a:solidFill>
                <a:latin typeface="Kaspersky Sans" panose="020B0503050101040103" pitchFamily="34" charset="0"/>
                <a:cs typeface="Arial" panose="020B0604020202020204" pitchFamily="34" charset="0"/>
              </a:rPr>
              <a:t>Sentinel</a:t>
            </a:r>
            <a:endParaRPr kumimoji="0" lang="en-US" sz="3200" u="none" strike="noStrike" kern="0" cap="none" spc="0" normalizeH="0" baseline="0" noProof="0" dirty="0">
              <a:ln>
                <a:noFill/>
              </a:ln>
              <a:solidFill>
                <a:schemeClr val="accent1">
                  <a:lumMod val="50000"/>
                </a:schemeClr>
              </a:solidFill>
              <a:effectLst/>
              <a:uLnTx/>
              <a:uFillTx/>
              <a:latin typeface="Kaspersky Sans" panose="020B0503050101040103" pitchFamily="34" charset="0"/>
              <a:cs typeface="Arial" panose="020B0604020202020204" pitchFamily="34" charset="0"/>
            </a:endParaRPr>
          </a:p>
        </p:txBody>
      </p:sp>
    </p:spTree>
    <p:extLst>
      <p:ext uri="{BB962C8B-B14F-4D97-AF65-F5344CB8AC3E}">
        <p14:creationId xmlns:p14="http://schemas.microsoft.com/office/powerpoint/2010/main" val="39850456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Текст 4">
            <a:extLst>
              <a:ext uri="{FF2B5EF4-FFF2-40B4-BE49-F238E27FC236}">
                <a16:creationId xmlns:a16="http://schemas.microsoft.com/office/drawing/2014/main" id="{17D60641-C2D5-415C-A5F0-D5D9790167C4}"/>
              </a:ext>
            </a:extLst>
          </p:cNvPr>
          <p:cNvSpPr txBox="1">
            <a:spLocks/>
          </p:cNvSpPr>
          <p:nvPr/>
        </p:nvSpPr>
        <p:spPr>
          <a:xfrm>
            <a:off x="279700" y="296177"/>
            <a:ext cx="4630606" cy="720545"/>
          </a:xfrm>
          <a:prstGeom prst="rect">
            <a:avLst/>
          </a:prstGeom>
          <a:noFill/>
        </p:spPr>
        <p:txBody>
          <a:bodyPr/>
          <a:lstStyle>
            <a:lvl1pPr marL="0" indent="0" algn="l" defTabSz="914400" rtl="0" eaLnBrk="1" latinLnBrk="0" hangingPunct="1">
              <a:spcBef>
                <a:spcPts val="0"/>
              </a:spcBef>
              <a:buFontTx/>
              <a:buBlip>
                <a:blip r:embed="rId3"/>
              </a:buBlip>
              <a:defRPr sz="1500" kern="1200">
                <a:solidFill>
                  <a:schemeClr val="bg1"/>
                </a:solidFill>
                <a:latin typeface="Kaspersky Sans" panose="020B0503050101040103" pitchFamily="34" charset="-52"/>
                <a:ea typeface="+mn-ea"/>
                <a:cs typeface="+mn-cs"/>
              </a:defRPr>
            </a:lvl1pPr>
            <a:lvl2pPr marL="0" indent="0" algn="l" defTabSz="914400" rtl="0" eaLnBrk="1" latinLnBrk="0" hangingPunct="1">
              <a:spcBef>
                <a:spcPts val="0"/>
              </a:spcBef>
              <a:buFont typeface="Arial" pitchFamily="34" charset="0"/>
              <a:buNone/>
              <a:defRPr sz="1500" b="1" kern="1200">
                <a:solidFill>
                  <a:schemeClr val="tx1"/>
                </a:solidFill>
                <a:latin typeface="+mn-lt"/>
                <a:ea typeface="+mn-ea"/>
                <a:cs typeface="+mn-cs"/>
              </a:defRPr>
            </a:lvl2pPr>
            <a:lvl3pPr marL="0" indent="0" algn="l" defTabSz="914400" rtl="0" eaLnBrk="1" latinLnBrk="0" hangingPunct="1">
              <a:spcBef>
                <a:spcPts val="0"/>
              </a:spcBef>
              <a:buFont typeface="Arial" pitchFamily="34" charset="0"/>
              <a:buNone/>
              <a:defRPr sz="1500" kern="1200">
                <a:solidFill>
                  <a:schemeClr val="tx1"/>
                </a:solidFill>
                <a:latin typeface="+mn-lt"/>
                <a:ea typeface="+mn-ea"/>
                <a:cs typeface="+mn-cs"/>
              </a:defRPr>
            </a:lvl3pPr>
            <a:lvl4pPr marL="0" indent="0" algn="l" defTabSz="914400" rtl="0" eaLnBrk="1" latinLnBrk="0" hangingPunct="1">
              <a:spcBef>
                <a:spcPts val="0"/>
              </a:spcBef>
              <a:buFont typeface="Arial" pitchFamily="34" charset="0"/>
              <a:buNone/>
              <a:defRPr sz="1500" b="1" kern="1200">
                <a:solidFill>
                  <a:schemeClr val="tx1"/>
                </a:solidFill>
                <a:latin typeface="+mn-lt"/>
                <a:ea typeface="+mn-ea"/>
                <a:cs typeface="+mn-cs"/>
              </a:defRPr>
            </a:lvl4pPr>
            <a:lvl5pPr marL="0" indent="0" algn="l" defTabSz="914400" rtl="0" eaLnBrk="1" latinLnBrk="0" hangingPunct="1">
              <a:spcBef>
                <a:spcPts val="0"/>
              </a:spcBef>
              <a:buFont typeface="Arial" pitchFamily="34" charset="0"/>
              <a:buNone/>
              <a:defRPr sz="15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None/>
              <a:tabLst/>
              <a:defRPr/>
            </a:pPr>
            <a:r>
              <a:rPr kumimoji="0" lang="en-US" sz="2400" b="1" i="0" u="none" strike="noStrike" kern="1200" cap="none" spc="0" normalizeH="0" baseline="0" noProof="0" dirty="0">
                <a:ln>
                  <a:noFill/>
                </a:ln>
                <a:solidFill>
                  <a:schemeClr val="tx1"/>
                </a:solidFill>
                <a:effectLst/>
                <a:uLnTx/>
                <a:uFillTx/>
                <a:latin typeface="Kaspersky Sans"/>
                <a:ea typeface="+mn-ea"/>
                <a:cs typeface="+mn-cs"/>
              </a:rPr>
              <a:t>Kaspersky Threat Intelligence</a:t>
            </a:r>
          </a:p>
        </p:txBody>
      </p:sp>
      <p:sp>
        <p:nvSpPr>
          <p:cNvPr id="279" name="Oval 75">
            <a:extLst>
              <a:ext uri="{FF2B5EF4-FFF2-40B4-BE49-F238E27FC236}">
                <a16:creationId xmlns:a16="http://schemas.microsoft.com/office/drawing/2014/main" id="{167BDC05-0779-4CCA-B240-5147E8F9429A}"/>
              </a:ext>
            </a:extLst>
          </p:cNvPr>
          <p:cNvSpPr/>
          <p:nvPr/>
        </p:nvSpPr>
        <p:spPr>
          <a:xfrm>
            <a:off x="3460574" y="987497"/>
            <a:ext cx="5267161" cy="5267159"/>
          </a:xfrm>
          <a:prstGeom prst="ellipse">
            <a:avLst/>
          </a:prstGeom>
          <a:noFill/>
          <a:ln>
            <a:gradFill flip="none" rotWithShape="1">
              <a:gsLst>
                <a:gs pos="0">
                  <a:srgbClr val="BE63F0"/>
                </a:gs>
                <a:gs pos="75000">
                  <a:srgbClr val="23D1AE"/>
                </a:gs>
              </a:gsLst>
              <a:lin ang="0" scaled="1"/>
              <a:tileRect/>
            </a:gradFill>
          </a:ln>
          <a:effectLst>
            <a:outerShdw blurRad="1270000" algn="ctr" rotWithShape="0">
              <a:srgbClr val="BE63F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2800" b="0" i="0" u="none" strike="noStrike" kern="1200" cap="none" spc="0" normalizeH="0" baseline="0" noProof="0" dirty="0">
              <a:ln>
                <a:noFill/>
              </a:ln>
              <a:solidFill>
                <a:schemeClr val="tx1"/>
              </a:solidFill>
              <a:effectLst/>
              <a:uLnTx/>
              <a:uFillTx/>
              <a:latin typeface="Kaspersky Sans"/>
              <a:ea typeface="+mn-ea"/>
              <a:cs typeface="+mn-cs"/>
            </a:endParaRPr>
          </a:p>
        </p:txBody>
      </p:sp>
      <p:sp>
        <p:nvSpPr>
          <p:cNvPr id="280" name="Oval 75">
            <a:extLst>
              <a:ext uri="{FF2B5EF4-FFF2-40B4-BE49-F238E27FC236}">
                <a16:creationId xmlns:a16="http://schemas.microsoft.com/office/drawing/2014/main" id="{D50CED96-081E-441F-A4F0-DFB958486FCB}"/>
              </a:ext>
            </a:extLst>
          </p:cNvPr>
          <p:cNvSpPr/>
          <p:nvPr/>
        </p:nvSpPr>
        <p:spPr>
          <a:xfrm>
            <a:off x="3777815" y="1304736"/>
            <a:ext cx="4632676" cy="4632675"/>
          </a:xfrm>
          <a:prstGeom prst="ellipse">
            <a:avLst/>
          </a:prstGeom>
          <a:solidFill>
            <a:srgbClr val="00BC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2800" b="0" i="0" u="none" strike="noStrike" kern="1200" cap="none" spc="0" normalizeH="0" baseline="0" noProof="0" dirty="0">
              <a:ln>
                <a:noFill/>
              </a:ln>
              <a:solidFill>
                <a:schemeClr val="tx1"/>
              </a:solidFill>
              <a:effectLst/>
              <a:uLnTx/>
              <a:uFillTx/>
              <a:latin typeface="Kaspersky Sans"/>
              <a:ea typeface="+mn-ea"/>
              <a:cs typeface="+mn-cs"/>
            </a:endParaRPr>
          </a:p>
        </p:txBody>
      </p:sp>
      <p:grpSp>
        <p:nvGrpSpPr>
          <p:cNvPr id="281" name="Group 37">
            <a:extLst>
              <a:ext uri="{FF2B5EF4-FFF2-40B4-BE49-F238E27FC236}">
                <a16:creationId xmlns:a16="http://schemas.microsoft.com/office/drawing/2014/main" id="{5BD41E20-FFAB-42A3-ABD9-683B5F2EA325}"/>
              </a:ext>
            </a:extLst>
          </p:cNvPr>
          <p:cNvGrpSpPr/>
          <p:nvPr/>
        </p:nvGrpSpPr>
        <p:grpSpPr>
          <a:xfrm>
            <a:off x="4175788" y="1702712"/>
            <a:ext cx="3836731" cy="3836729"/>
            <a:chOff x="3819926" y="1308909"/>
            <a:chExt cx="4552150" cy="4552150"/>
          </a:xfrm>
          <a:effectLst/>
        </p:grpSpPr>
        <p:sp>
          <p:nvSpPr>
            <p:cNvPr id="282" name="Arc 38">
              <a:extLst>
                <a:ext uri="{FF2B5EF4-FFF2-40B4-BE49-F238E27FC236}">
                  <a16:creationId xmlns:a16="http://schemas.microsoft.com/office/drawing/2014/main" id="{E1B9E9FB-5C90-4D34-BD0A-50AEA883A72E}"/>
                </a:ext>
              </a:extLst>
            </p:cNvPr>
            <p:cNvSpPr/>
            <p:nvPr/>
          </p:nvSpPr>
          <p:spPr>
            <a:xfrm>
              <a:off x="3819926" y="1308909"/>
              <a:ext cx="4552150" cy="4552148"/>
            </a:xfrm>
            <a:prstGeom prst="arc">
              <a:avLst>
                <a:gd name="adj1" fmla="val 16255017"/>
                <a:gd name="adj2" fmla="val 21526176"/>
              </a:avLst>
            </a:prstGeom>
            <a:ln w="63500">
              <a:solidFill>
                <a:schemeClr val="bg1"/>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effectLst/>
                <a:uLnTx/>
                <a:uFillTx/>
                <a:latin typeface="Kaspersky Sans"/>
                <a:ea typeface="+mn-ea"/>
                <a:cs typeface="+mn-cs"/>
              </a:endParaRPr>
            </a:p>
          </p:txBody>
        </p:sp>
        <p:sp>
          <p:nvSpPr>
            <p:cNvPr id="283" name="Arc 39">
              <a:extLst>
                <a:ext uri="{FF2B5EF4-FFF2-40B4-BE49-F238E27FC236}">
                  <a16:creationId xmlns:a16="http://schemas.microsoft.com/office/drawing/2014/main" id="{DB70D861-AFEF-45B7-9B58-7C444F72C159}"/>
                </a:ext>
              </a:extLst>
            </p:cNvPr>
            <p:cNvSpPr/>
            <p:nvPr/>
          </p:nvSpPr>
          <p:spPr>
            <a:xfrm rot="5400000">
              <a:off x="3819925" y="1308910"/>
              <a:ext cx="4552150" cy="4552148"/>
            </a:xfrm>
            <a:prstGeom prst="arc">
              <a:avLst>
                <a:gd name="adj1" fmla="val 16255017"/>
                <a:gd name="adj2" fmla="val 21526176"/>
              </a:avLst>
            </a:prstGeom>
            <a:ln w="63500">
              <a:solidFill>
                <a:schemeClr val="bg1"/>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effectLst/>
                <a:uLnTx/>
                <a:uFillTx/>
                <a:latin typeface="Kaspersky Sans"/>
                <a:ea typeface="+mn-ea"/>
                <a:cs typeface="+mn-cs"/>
              </a:endParaRPr>
            </a:p>
          </p:txBody>
        </p:sp>
        <p:sp>
          <p:nvSpPr>
            <p:cNvPr id="284" name="Arc 40">
              <a:extLst>
                <a:ext uri="{FF2B5EF4-FFF2-40B4-BE49-F238E27FC236}">
                  <a16:creationId xmlns:a16="http://schemas.microsoft.com/office/drawing/2014/main" id="{BBCEE9CA-6920-4089-A81D-AC339523D3AA}"/>
                </a:ext>
              </a:extLst>
            </p:cNvPr>
            <p:cNvSpPr/>
            <p:nvPr/>
          </p:nvSpPr>
          <p:spPr>
            <a:xfrm rot="10800000">
              <a:off x="3819926" y="1308909"/>
              <a:ext cx="4552150" cy="4552148"/>
            </a:xfrm>
            <a:prstGeom prst="arc">
              <a:avLst>
                <a:gd name="adj1" fmla="val 16255017"/>
                <a:gd name="adj2" fmla="val 21526176"/>
              </a:avLst>
            </a:prstGeom>
            <a:ln w="63500">
              <a:solidFill>
                <a:schemeClr val="bg1"/>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effectLst/>
                <a:uLnTx/>
                <a:uFillTx/>
                <a:latin typeface="Kaspersky Sans"/>
                <a:ea typeface="+mn-ea"/>
                <a:cs typeface="+mn-cs"/>
              </a:endParaRPr>
            </a:p>
          </p:txBody>
        </p:sp>
        <p:sp>
          <p:nvSpPr>
            <p:cNvPr id="285" name="Arc 41">
              <a:extLst>
                <a:ext uri="{FF2B5EF4-FFF2-40B4-BE49-F238E27FC236}">
                  <a16:creationId xmlns:a16="http://schemas.microsoft.com/office/drawing/2014/main" id="{F2DBC078-C95E-4D1A-82B9-C35D24E5A749}"/>
                </a:ext>
              </a:extLst>
            </p:cNvPr>
            <p:cNvSpPr/>
            <p:nvPr/>
          </p:nvSpPr>
          <p:spPr>
            <a:xfrm rot="16200000">
              <a:off x="3819925" y="1308910"/>
              <a:ext cx="4552150" cy="4552148"/>
            </a:xfrm>
            <a:prstGeom prst="arc">
              <a:avLst>
                <a:gd name="adj1" fmla="val 16255017"/>
                <a:gd name="adj2" fmla="val 21526176"/>
              </a:avLst>
            </a:prstGeom>
            <a:ln w="63500">
              <a:solidFill>
                <a:schemeClr val="bg1"/>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effectLst/>
                <a:uLnTx/>
                <a:uFillTx/>
                <a:latin typeface="Kaspersky Sans"/>
                <a:ea typeface="+mn-ea"/>
                <a:cs typeface="+mn-cs"/>
              </a:endParaRPr>
            </a:p>
          </p:txBody>
        </p:sp>
      </p:grpSp>
      <p:sp>
        <p:nvSpPr>
          <p:cNvPr id="286" name="Прямоугольник 18">
            <a:extLst>
              <a:ext uri="{FF2B5EF4-FFF2-40B4-BE49-F238E27FC236}">
                <a16:creationId xmlns:a16="http://schemas.microsoft.com/office/drawing/2014/main" id="{5FD07058-8478-47D3-A013-433E7F92137B}"/>
              </a:ext>
            </a:extLst>
          </p:cNvPr>
          <p:cNvSpPr/>
          <p:nvPr/>
        </p:nvSpPr>
        <p:spPr>
          <a:xfrm>
            <a:off x="6041451" y="2259808"/>
            <a:ext cx="1669140" cy="1015663"/>
          </a:xfrm>
          <a:prstGeom prst="rect">
            <a:avLst/>
          </a:prstGeom>
        </p:spPr>
        <p:txBody>
          <a:bodyPr wrap="square" anchor="ctr">
            <a:spAutoFit/>
          </a:bodyPr>
          <a:lstStyle/>
          <a:p>
            <a:pPr marL="0" marR="0" lvl="2" indent="0" algn="l" defTabSz="914377"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chemeClr val="bg1"/>
                </a:solidFill>
                <a:effectLst/>
                <a:uLnTx/>
                <a:uFillTx/>
                <a:latin typeface="Kaspersky Sans"/>
                <a:ea typeface="+mn-ea"/>
                <a:cs typeface="+mn-cs"/>
              </a:rPr>
              <a:t>Kaspersky</a:t>
            </a:r>
            <a:br>
              <a:rPr kumimoji="0" lang="en-US" sz="2000" b="0" i="0" u="none" strike="noStrike" kern="0" cap="none" spc="0" normalizeH="0" baseline="0" noProof="0" dirty="0">
                <a:ln>
                  <a:noFill/>
                </a:ln>
                <a:solidFill>
                  <a:schemeClr val="bg1"/>
                </a:solidFill>
                <a:effectLst/>
                <a:uLnTx/>
                <a:uFillTx/>
                <a:latin typeface="Kaspersky Sans"/>
                <a:ea typeface="+mn-ea"/>
                <a:cs typeface="+mn-cs"/>
              </a:rPr>
            </a:br>
            <a:r>
              <a:rPr kumimoji="0" lang="en-US" sz="2000" b="0" i="0" u="none" strike="noStrike" kern="0" cap="none" spc="0" normalizeH="0" baseline="0" noProof="0" dirty="0">
                <a:ln>
                  <a:noFill/>
                </a:ln>
                <a:solidFill>
                  <a:schemeClr val="bg1"/>
                </a:solidFill>
                <a:effectLst/>
                <a:uLnTx/>
                <a:uFillTx/>
                <a:latin typeface="Kaspersky Sans"/>
                <a:ea typeface="+mn-ea"/>
                <a:cs typeface="+mn-cs"/>
              </a:rPr>
              <a:t>Threat</a:t>
            </a:r>
            <a:r>
              <a:rPr kumimoji="0" lang="ru-RU" sz="2000" b="0" i="0" u="none" strike="noStrike" kern="0" cap="none" spc="0" normalizeH="0" baseline="0" noProof="0" dirty="0">
                <a:ln>
                  <a:noFill/>
                </a:ln>
                <a:solidFill>
                  <a:schemeClr val="bg1"/>
                </a:solidFill>
                <a:effectLst/>
                <a:uLnTx/>
                <a:uFillTx/>
                <a:latin typeface="Kaspersky Sans"/>
                <a:ea typeface="+mn-ea"/>
                <a:cs typeface="+mn-cs"/>
              </a:rPr>
              <a:t> </a:t>
            </a:r>
            <a:r>
              <a:rPr kumimoji="0" lang="en-US" sz="2000" b="0" i="0" u="none" strike="noStrike" kern="0" cap="none" spc="0" normalizeH="0" baseline="0" noProof="0" dirty="0">
                <a:ln>
                  <a:noFill/>
                </a:ln>
                <a:solidFill>
                  <a:schemeClr val="bg1"/>
                </a:solidFill>
                <a:effectLst/>
                <a:uLnTx/>
                <a:uFillTx/>
                <a:latin typeface="Kaspersky Sans"/>
                <a:ea typeface="+mn-ea"/>
                <a:cs typeface="+mn-cs"/>
              </a:rPr>
              <a:t>Intelligence</a:t>
            </a:r>
          </a:p>
        </p:txBody>
      </p:sp>
      <p:pic>
        <p:nvPicPr>
          <p:cNvPr id="287" name="Graphic 1">
            <a:extLst>
              <a:ext uri="{FF2B5EF4-FFF2-40B4-BE49-F238E27FC236}">
                <a16:creationId xmlns:a16="http://schemas.microsoft.com/office/drawing/2014/main" id="{741BBA1E-3CF6-471B-BA0D-9B2B7C379E0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911961" y="2242806"/>
            <a:ext cx="988907" cy="1094861"/>
          </a:xfrm>
          <a:prstGeom prst="rect">
            <a:avLst/>
          </a:prstGeom>
        </p:spPr>
      </p:pic>
      <p:sp>
        <p:nvSpPr>
          <p:cNvPr id="288" name="Rectangle: Rounded Corners 157">
            <a:extLst>
              <a:ext uri="{FF2B5EF4-FFF2-40B4-BE49-F238E27FC236}">
                <a16:creationId xmlns:a16="http://schemas.microsoft.com/office/drawing/2014/main" id="{20DA0F87-95B6-4B3C-BD42-79FCC0463100}"/>
              </a:ext>
            </a:extLst>
          </p:cNvPr>
          <p:cNvSpPr/>
          <p:nvPr/>
        </p:nvSpPr>
        <p:spPr>
          <a:xfrm>
            <a:off x="4702023" y="3862100"/>
            <a:ext cx="1312156" cy="297819"/>
          </a:xfrm>
          <a:prstGeom prst="roundRect">
            <a:avLst>
              <a:gd name="adj" fmla="val 50000"/>
            </a:avLst>
          </a:prstGeom>
          <a:solidFill>
            <a:schemeClr val="bg1"/>
          </a:solidFill>
          <a:ln w="12700" cap="flat" cmpd="sng" algn="ctr">
            <a:gradFill flip="none" rotWithShape="1">
              <a:gsLst>
                <a:gs pos="0">
                  <a:srgbClr val="BE63F0"/>
                </a:gs>
                <a:gs pos="75000">
                  <a:srgbClr val="23D1AE"/>
                </a:gs>
              </a:gsLst>
              <a:lin ang="0" scaled="1"/>
              <a:tileRect/>
            </a:gradFill>
            <a:prstDash val="solid"/>
          </a:ln>
          <a:effectLst/>
        </p:spPr>
        <p:txBody>
          <a:bodyPr lIns="36000" tIns="72000" rIns="36000" bIns="72000"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effectLst/>
                <a:uLnTx/>
                <a:uFillTx/>
                <a:latin typeface="Kaspersky Sans"/>
                <a:ea typeface="+mn-ea"/>
                <a:cs typeface="Kaspersky Meduim" panose="020B0604020202020204" charset="0"/>
              </a:rPr>
              <a:t>TECHNICAL</a:t>
            </a:r>
          </a:p>
        </p:txBody>
      </p:sp>
      <p:sp>
        <p:nvSpPr>
          <p:cNvPr id="289" name="Rectangle: Rounded Corners 157">
            <a:extLst>
              <a:ext uri="{FF2B5EF4-FFF2-40B4-BE49-F238E27FC236}">
                <a16:creationId xmlns:a16="http://schemas.microsoft.com/office/drawing/2014/main" id="{46F4AA8A-C484-49B9-A0C5-08B84134249B}"/>
              </a:ext>
            </a:extLst>
          </p:cNvPr>
          <p:cNvSpPr/>
          <p:nvPr/>
        </p:nvSpPr>
        <p:spPr>
          <a:xfrm>
            <a:off x="4702023" y="4354744"/>
            <a:ext cx="1312156" cy="297819"/>
          </a:xfrm>
          <a:prstGeom prst="roundRect">
            <a:avLst>
              <a:gd name="adj" fmla="val 50000"/>
            </a:avLst>
          </a:prstGeom>
          <a:solidFill>
            <a:schemeClr val="bg1"/>
          </a:solidFill>
          <a:ln w="12700" cap="flat" cmpd="sng" algn="ctr">
            <a:gradFill flip="none" rotWithShape="1">
              <a:gsLst>
                <a:gs pos="0">
                  <a:srgbClr val="BE63F0"/>
                </a:gs>
                <a:gs pos="75000">
                  <a:srgbClr val="23D1AE"/>
                </a:gs>
              </a:gsLst>
              <a:lin ang="0" scaled="1"/>
              <a:tileRect/>
            </a:gradFill>
            <a:prstDash val="solid"/>
          </a:ln>
          <a:effectLst/>
        </p:spPr>
        <p:txBody>
          <a:bodyPr lIns="36000" tIns="72000" rIns="36000" bIns="72000"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dirty="0">
                <a:ln>
                  <a:noFill/>
                </a:ln>
                <a:effectLst/>
                <a:uLnTx/>
                <a:uFillTx/>
                <a:latin typeface="Kaspersky Sans"/>
                <a:ea typeface="+mn-ea"/>
                <a:cs typeface="Kaspersky Meduim" panose="020B0604020202020204" charset="0"/>
              </a:rPr>
              <a:t>STRATEGIC</a:t>
            </a:r>
          </a:p>
        </p:txBody>
      </p:sp>
      <p:sp>
        <p:nvSpPr>
          <p:cNvPr id="290" name="Rectangle: Rounded Corners 157">
            <a:extLst>
              <a:ext uri="{FF2B5EF4-FFF2-40B4-BE49-F238E27FC236}">
                <a16:creationId xmlns:a16="http://schemas.microsoft.com/office/drawing/2014/main" id="{C74C54B8-E3AC-465B-A615-82408E96B782}"/>
              </a:ext>
            </a:extLst>
          </p:cNvPr>
          <p:cNvSpPr/>
          <p:nvPr/>
        </p:nvSpPr>
        <p:spPr>
          <a:xfrm>
            <a:off x="6174127" y="3862100"/>
            <a:ext cx="1312156" cy="297819"/>
          </a:xfrm>
          <a:prstGeom prst="roundRect">
            <a:avLst>
              <a:gd name="adj" fmla="val 50000"/>
            </a:avLst>
          </a:prstGeom>
          <a:solidFill>
            <a:schemeClr val="bg1"/>
          </a:solidFill>
          <a:ln w="12700" cap="flat" cmpd="sng" algn="ctr">
            <a:gradFill flip="none" rotWithShape="1">
              <a:gsLst>
                <a:gs pos="0">
                  <a:srgbClr val="BE63F0"/>
                </a:gs>
                <a:gs pos="75000">
                  <a:srgbClr val="23D1AE"/>
                </a:gs>
              </a:gsLst>
              <a:lin ang="0" scaled="1"/>
              <a:tileRect/>
            </a:gradFill>
            <a:prstDash val="solid"/>
          </a:ln>
          <a:effectLst/>
        </p:spPr>
        <p:txBody>
          <a:bodyPr lIns="36000" tIns="72000" rIns="36000" bIns="72000"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effectLst/>
                <a:uLnTx/>
                <a:uFillTx/>
                <a:latin typeface="Kaspersky Sans"/>
                <a:ea typeface="+mn-ea"/>
                <a:cs typeface="Kaspersky Meduim" panose="020B0604020202020204" charset="0"/>
              </a:rPr>
              <a:t>OPERATIONAL</a:t>
            </a:r>
          </a:p>
        </p:txBody>
      </p:sp>
      <p:sp>
        <p:nvSpPr>
          <p:cNvPr id="291" name="Rectangle: Rounded Corners 157">
            <a:extLst>
              <a:ext uri="{FF2B5EF4-FFF2-40B4-BE49-F238E27FC236}">
                <a16:creationId xmlns:a16="http://schemas.microsoft.com/office/drawing/2014/main" id="{8318C8D7-DE98-44FC-B250-38F4E7614679}"/>
              </a:ext>
            </a:extLst>
          </p:cNvPr>
          <p:cNvSpPr/>
          <p:nvPr/>
        </p:nvSpPr>
        <p:spPr>
          <a:xfrm>
            <a:off x="6174127" y="4354744"/>
            <a:ext cx="1312156" cy="297819"/>
          </a:xfrm>
          <a:prstGeom prst="roundRect">
            <a:avLst>
              <a:gd name="adj" fmla="val 50000"/>
            </a:avLst>
          </a:prstGeom>
          <a:solidFill>
            <a:schemeClr val="bg1"/>
          </a:solidFill>
          <a:ln w="12700" cap="flat" cmpd="sng" algn="ctr">
            <a:gradFill flip="none" rotWithShape="1">
              <a:gsLst>
                <a:gs pos="0">
                  <a:srgbClr val="BE63F0"/>
                </a:gs>
                <a:gs pos="75000">
                  <a:srgbClr val="23D1AE"/>
                </a:gs>
              </a:gsLst>
              <a:lin ang="0" scaled="1"/>
              <a:tileRect/>
            </a:gradFill>
            <a:prstDash val="solid"/>
          </a:ln>
          <a:effectLst/>
        </p:spPr>
        <p:txBody>
          <a:bodyPr lIns="36000" tIns="72000" rIns="36000" bIns="72000"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effectLst/>
                <a:uLnTx/>
                <a:uFillTx/>
                <a:latin typeface="Kaspersky Sans"/>
                <a:ea typeface="+mn-ea"/>
                <a:cs typeface="Kaspersky Meduim" panose="020B0604020202020204" charset="0"/>
              </a:rPr>
              <a:t>TACTICAL</a:t>
            </a:r>
          </a:p>
        </p:txBody>
      </p:sp>
      <p:sp>
        <p:nvSpPr>
          <p:cNvPr id="292" name="Oval 49">
            <a:extLst>
              <a:ext uri="{FF2B5EF4-FFF2-40B4-BE49-F238E27FC236}">
                <a16:creationId xmlns:a16="http://schemas.microsoft.com/office/drawing/2014/main" id="{1597CC1D-D5DE-4D74-9FC0-C9DF401B9990}"/>
              </a:ext>
            </a:extLst>
          </p:cNvPr>
          <p:cNvSpPr/>
          <p:nvPr/>
        </p:nvSpPr>
        <p:spPr>
          <a:xfrm>
            <a:off x="3820929" y="1836388"/>
            <a:ext cx="375059" cy="375059"/>
          </a:xfrm>
          <a:prstGeom prst="ellipse">
            <a:avLst/>
          </a:prstGeom>
          <a:gradFill>
            <a:gsLst>
              <a:gs pos="0">
                <a:srgbClr val="BE63F0"/>
              </a:gs>
              <a:gs pos="75000">
                <a:srgbClr val="23D1AE"/>
              </a:gs>
            </a:gsLst>
            <a:lin ang="0" scaled="1"/>
          </a:gradFill>
          <a:ln>
            <a:noFill/>
          </a:ln>
          <a:effectLst>
            <a:outerShdw blurRad="381000" algn="ctr" rotWithShape="0">
              <a:srgbClr val="BE63F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2000" b="1" i="0" u="none" strike="noStrike" kern="1200" cap="none" spc="0" normalizeH="0" baseline="0" noProof="0" dirty="0">
              <a:ln>
                <a:noFill/>
              </a:ln>
              <a:solidFill>
                <a:schemeClr val="tx1"/>
              </a:solidFill>
              <a:effectLst/>
              <a:uLnTx/>
              <a:uFillTx/>
              <a:latin typeface="Kaspersky Sans"/>
              <a:ea typeface="+mn-ea"/>
              <a:cs typeface="+mn-cs"/>
            </a:endParaRPr>
          </a:p>
        </p:txBody>
      </p:sp>
      <p:sp>
        <p:nvSpPr>
          <p:cNvPr id="293" name="Прямоугольник 3">
            <a:extLst>
              <a:ext uri="{FF2B5EF4-FFF2-40B4-BE49-F238E27FC236}">
                <a16:creationId xmlns:a16="http://schemas.microsoft.com/office/drawing/2014/main" id="{06D518C1-A3EF-44D9-A6F5-C68EF64FC6F8}"/>
              </a:ext>
            </a:extLst>
          </p:cNvPr>
          <p:cNvSpPr/>
          <p:nvPr/>
        </p:nvSpPr>
        <p:spPr>
          <a:xfrm>
            <a:off x="1767922" y="1632835"/>
            <a:ext cx="1945843" cy="584775"/>
          </a:xfrm>
          <a:prstGeom prst="rect">
            <a:avLst/>
          </a:prstGeom>
        </p:spPr>
        <p:txBody>
          <a:bodyPr wrap="square">
            <a:spAutoFit/>
          </a:bodyPr>
          <a:lstStyle/>
          <a:p>
            <a:pPr marL="0" marR="0" lvl="0" indent="0" algn="r" defTabSz="914377" rtl="0" eaLnBrk="1" fontAlgn="auto" latinLnBrk="0" hangingPunct="1">
              <a:lnSpc>
                <a:spcPct val="100000"/>
              </a:lnSpc>
              <a:spcBef>
                <a:spcPts val="0"/>
              </a:spcBef>
              <a:spcAft>
                <a:spcPts val="1200"/>
              </a:spcAft>
              <a:buClrTx/>
              <a:buSzTx/>
              <a:buFontTx/>
              <a:buNone/>
              <a:tabLst/>
              <a:defRPr/>
            </a:pPr>
            <a:r>
              <a:rPr kumimoji="0" lang="en-US" sz="1600" b="0" i="0" u="none" strike="noStrike" kern="1200" cap="none" spc="0" normalizeH="0" baseline="0" noProof="0" dirty="0">
                <a:ln>
                  <a:noFill/>
                </a:ln>
                <a:effectLst/>
                <a:uLnTx/>
                <a:uFillTx/>
                <a:latin typeface="Kaspersky Sans"/>
                <a:ea typeface="+mn-ea"/>
                <a:cs typeface="+mn-cs"/>
              </a:rPr>
              <a:t>Threat Data Feeds and CyberTrace</a:t>
            </a:r>
            <a:endParaRPr kumimoji="0" lang="ru-RU" sz="1600" b="0" i="0" u="none" strike="noStrike" kern="1200" cap="none" spc="0" normalizeH="0" baseline="0" noProof="0" dirty="0">
              <a:ln>
                <a:noFill/>
              </a:ln>
              <a:effectLst/>
              <a:uLnTx/>
              <a:uFillTx/>
              <a:latin typeface="Kaspersky Sans"/>
              <a:ea typeface="+mn-ea"/>
              <a:cs typeface="+mn-cs"/>
            </a:endParaRPr>
          </a:p>
        </p:txBody>
      </p:sp>
      <p:sp>
        <p:nvSpPr>
          <p:cNvPr id="294" name="Oval 49">
            <a:extLst>
              <a:ext uri="{FF2B5EF4-FFF2-40B4-BE49-F238E27FC236}">
                <a16:creationId xmlns:a16="http://schemas.microsoft.com/office/drawing/2014/main" id="{ACFA9077-9D61-4B77-9355-4921285EEC39}"/>
              </a:ext>
            </a:extLst>
          </p:cNvPr>
          <p:cNvSpPr/>
          <p:nvPr/>
        </p:nvSpPr>
        <p:spPr>
          <a:xfrm>
            <a:off x="3338708" y="2865896"/>
            <a:ext cx="375059" cy="375059"/>
          </a:xfrm>
          <a:prstGeom prst="ellipse">
            <a:avLst/>
          </a:prstGeom>
          <a:gradFill>
            <a:gsLst>
              <a:gs pos="0">
                <a:srgbClr val="BE63F0"/>
              </a:gs>
              <a:gs pos="75000">
                <a:srgbClr val="23D1AE"/>
              </a:gs>
            </a:gsLst>
            <a:lin ang="0" scaled="1"/>
          </a:gradFill>
          <a:ln>
            <a:noFill/>
          </a:ln>
          <a:effectLst>
            <a:outerShdw blurRad="381000" algn="ctr" rotWithShape="0">
              <a:srgbClr val="BE63F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2000" b="1" i="0" u="none" strike="noStrike" kern="1200" cap="none" spc="0" normalizeH="0" baseline="0" noProof="0" dirty="0">
              <a:ln>
                <a:noFill/>
              </a:ln>
              <a:solidFill>
                <a:schemeClr val="tx1"/>
              </a:solidFill>
              <a:effectLst/>
              <a:uLnTx/>
              <a:uFillTx/>
              <a:latin typeface="Kaspersky Sans"/>
              <a:ea typeface="+mn-ea"/>
              <a:cs typeface="+mn-cs"/>
            </a:endParaRPr>
          </a:p>
        </p:txBody>
      </p:sp>
      <p:sp>
        <p:nvSpPr>
          <p:cNvPr id="296" name="Oval 49">
            <a:extLst>
              <a:ext uri="{FF2B5EF4-FFF2-40B4-BE49-F238E27FC236}">
                <a16:creationId xmlns:a16="http://schemas.microsoft.com/office/drawing/2014/main" id="{F7C990FA-9FE4-46D1-A6AF-7402376830D5}"/>
              </a:ext>
            </a:extLst>
          </p:cNvPr>
          <p:cNvSpPr/>
          <p:nvPr/>
        </p:nvSpPr>
        <p:spPr>
          <a:xfrm>
            <a:off x="3338708" y="4006388"/>
            <a:ext cx="375059" cy="375059"/>
          </a:xfrm>
          <a:prstGeom prst="ellipse">
            <a:avLst/>
          </a:prstGeom>
          <a:gradFill>
            <a:gsLst>
              <a:gs pos="0">
                <a:srgbClr val="BE63F0"/>
              </a:gs>
              <a:gs pos="75000">
                <a:srgbClr val="23D1AE"/>
              </a:gs>
            </a:gsLst>
            <a:lin ang="0" scaled="1"/>
          </a:gradFill>
          <a:ln>
            <a:noFill/>
          </a:ln>
          <a:effectLst>
            <a:outerShdw blurRad="381000" algn="ctr" rotWithShape="0">
              <a:srgbClr val="BE63F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2000" b="1" i="0" u="none" strike="noStrike" kern="1200" cap="none" spc="0" normalizeH="0" baseline="0" noProof="0" dirty="0">
              <a:ln>
                <a:noFill/>
              </a:ln>
              <a:solidFill>
                <a:schemeClr val="tx1"/>
              </a:solidFill>
              <a:effectLst/>
              <a:uLnTx/>
              <a:uFillTx/>
              <a:latin typeface="Kaspersky Sans"/>
              <a:ea typeface="+mn-ea"/>
              <a:cs typeface="+mn-cs"/>
            </a:endParaRPr>
          </a:p>
        </p:txBody>
      </p:sp>
      <p:sp>
        <p:nvSpPr>
          <p:cNvPr id="297" name="Прямоугольник 3">
            <a:extLst>
              <a:ext uri="{FF2B5EF4-FFF2-40B4-BE49-F238E27FC236}">
                <a16:creationId xmlns:a16="http://schemas.microsoft.com/office/drawing/2014/main" id="{3C372EBA-8DE5-4883-9091-FD8F68796672}"/>
              </a:ext>
            </a:extLst>
          </p:cNvPr>
          <p:cNvSpPr/>
          <p:nvPr/>
        </p:nvSpPr>
        <p:spPr>
          <a:xfrm>
            <a:off x="630284" y="2620959"/>
            <a:ext cx="2586559" cy="584775"/>
          </a:xfrm>
          <a:prstGeom prst="rect">
            <a:avLst/>
          </a:prstGeom>
        </p:spPr>
        <p:txBody>
          <a:bodyPr wrap="square">
            <a:spAutoFit/>
          </a:bodyPr>
          <a:lstStyle/>
          <a:p>
            <a:pPr marL="0" marR="0" lvl="0" indent="0" algn="r" defTabSz="914377" rtl="0" eaLnBrk="1" fontAlgn="auto" latinLnBrk="0" hangingPunct="1">
              <a:lnSpc>
                <a:spcPct val="100000"/>
              </a:lnSpc>
              <a:spcBef>
                <a:spcPts val="0"/>
              </a:spcBef>
              <a:spcAft>
                <a:spcPts val="1200"/>
              </a:spcAft>
              <a:buClrTx/>
              <a:buSzTx/>
              <a:buFontTx/>
              <a:buNone/>
              <a:tabLst/>
              <a:defRPr/>
            </a:pPr>
            <a:r>
              <a:rPr kumimoji="0" lang="en-US" sz="1600" b="0" i="0" u="none" strike="noStrike" kern="1200" cap="none" spc="0" normalizeH="0" baseline="0" noProof="0" dirty="0">
                <a:ln>
                  <a:noFill/>
                </a:ln>
                <a:effectLst/>
                <a:uLnTx/>
                <a:uFillTx/>
                <a:latin typeface="Kaspersky Sans"/>
                <a:ea typeface="+mn-ea"/>
                <a:cs typeface="+mn-cs"/>
              </a:rPr>
              <a:t>APT Intelligence Reporting</a:t>
            </a:r>
          </a:p>
        </p:txBody>
      </p:sp>
      <p:sp>
        <p:nvSpPr>
          <p:cNvPr id="298" name="Oval 49">
            <a:extLst>
              <a:ext uri="{FF2B5EF4-FFF2-40B4-BE49-F238E27FC236}">
                <a16:creationId xmlns:a16="http://schemas.microsoft.com/office/drawing/2014/main" id="{C340D6C3-1DB8-4358-9482-D7133E0265CA}"/>
              </a:ext>
            </a:extLst>
          </p:cNvPr>
          <p:cNvSpPr/>
          <p:nvPr/>
        </p:nvSpPr>
        <p:spPr>
          <a:xfrm>
            <a:off x="3820929" y="5035896"/>
            <a:ext cx="375059" cy="375059"/>
          </a:xfrm>
          <a:prstGeom prst="ellipse">
            <a:avLst/>
          </a:prstGeom>
          <a:gradFill>
            <a:gsLst>
              <a:gs pos="0">
                <a:srgbClr val="BE63F0"/>
              </a:gs>
              <a:gs pos="75000">
                <a:srgbClr val="23D1AE"/>
              </a:gs>
            </a:gsLst>
            <a:lin ang="0" scaled="1"/>
          </a:gradFill>
          <a:ln>
            <a:noFill/>
          </a:ln>
          <a:effectLst>
            <a:outerShdw blurRad="381000" algn="ctr" rotWithShape="0">
              <a:srgbClr val="BE63F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2000" b="1" i="0" u="none" strike="noStrike" kern="1200" cap="none" spc="0" normalizeH="0" baseline="0" noProof="0" dirty="0">
              <a:ln>
                <a:noFill/>
              </a:ln>
              <a:solidFill>
                <a:schemeClr val="tx1"/>
              </a:solidFill>
              <a:effectLst/>
              <a:uLnTx/>
              <a:uFillTx/>
              <a:latin typeface="Kaspersky Sans"/>
              <a:ea typeface="+mn-ea"/>
              <a:cs typeface="+mn-cs"/>
            </a:endParaRPr>
          </a:p>
        </p:txBody>
      </p:sp>
      <p:sp>
        <p:nvSpPr>
          <p:cNvPr id="299" name="Прямоугольник 3">
            <a:extLst>
              <a:ext uri="{FF2B5EF4-FFF2-40B4-BE49-F238E27FC236}">
                <a16:creationId xmlns:a16="http://schemas.microsoft.com/office/drawing/2014/main" id="{965FD122-CF3B-4065-9420-F2AC452D4D2F}"/>
              </a:ext>
            </a:extLst>
          </p:cNvPr>
          <p:cNvSpPr/>
          <p:nvPr/>
        </p:nvSpPr>
        <p:spPr>
          <a:xfrm>
            <a:off x="864327" y="5076210"/>
            <a:ext cx="2870375" cy="584775"/>
          </a:xfrm>
          <a:prstGeom prst="rect">
            <a:avLst/>
          </a:prstGeom>
        </p:spPr>
        <p:txBody>
          <a:bodyPr wrap="square">
            <a:spAutoFit/>
          </a:bodyPr>
          <a:lstStyle/>
          <a:p>
            <a:pPr marL="0" marR="0" lvl="0" indent="0" algn="r" defTabSz="914377" rtl="0" eaLnBrk="1" fontAlgn="auto" latinLnBrk="0" hangingPunct="1">
              <a:lnSpc>
                <a:spcPct val="100000"/>
              </a:lnSpc>
              <a:spcBef>
                <a:spcPts val="0"/>
              </a:spcBef>
              <a:spcAft>
                <a:spcPts val="1200"/>
              </a:spcAft>
              <a:buClrTx/>
              <a:buSzTx/>
              <a:buFontTx/>
              <a:buNone/>
              <a:tabLst/>
              <a:defRPr/>
            </a:pPr>
            <a:r>
              <a:rPr kumimoji="0" lang="en-US" sz="1600" b="0" i="0" u="none" strike="noStrike" kern="1200" cap="none" spc="0" normalizeH="0" baseline="0" noProof="0" dirty="0">
                <a:ln>
                  <a:noFill/>
                </a:ln>
                <a:effectLst/>
                <a:uLnTx/>
                <a:uFillTx/>
                <a:latin typeface="Kaspersky Sans"/>
                <a:ea typeface="+mn-ea"/>
                <a:cs typeface="+mn-cs"/>
              </a:rPr>
              <a:t>Threat Infrastructure Tracking</a:t>
            </a:r>
            <a:endParaRPr kumimoji="0" lang="ru-RU" sz="1600" b="0" i="0" u="none" strike="noStrike" kern="1200" cap="none" spc="0" normalizeH="0" baseline="0" noProof="0" dirty="0">
              <a:ln>
                <a:noFill/>
              </a:ln>
              <a:effectLst/>
              <a:uLnTx/>
              <a:uFillTx/>
              <a:latin typeface="Kaspersky Sans"/>
              <a:ea typeface="+mn-ea"/>
              <a:cs typeface="+mn-cs"/>
            </a:endParaRPr>
          </a:p>
        </p:txBody>
      </p:sp>
      <p:sp>
        <p:nvSpPr>
          <p:cNvPr id="300" name="Oval 49">
            <a:extLst>
              <a:ext uri="{FF2B5EF4-FFF2-40B4-BE49-F238E27FC236}">
                <a16:creationId xmlns:a16="http://schemas.microsoft.com/office/drawing/2014/main" id="{EAB44636-E234-4F78-8599-B48B40F3FD08}"/>
              </a:ext>
            </a:extLst>
          </p:cNvPr>
          <p:cNvSpPr/>
          <p:nvPr/>
        </p:nvSpPr>
        <p:spPr>
          <a:xfrm>
            <a:off x="7992317" y="1836388"/>
            <a:ext cx="375059" cy="375059"/>
          </a:xfrm>
          <a:prstGeom prst="ellipse">
            <a:avLst/>
          </a:prstGeom>
          <a:gradFill>
            <a:gsLst>
              <a:gs pos="0">
                <a:srgbClr val="BE63F0"/>
              </a:gs>
              <a:gs pos="75000">
                <a:srgbClr val="23D1AE"/>
              </a:gs>
            </a:gsLst>
            <a:lin ang="0" scaled="1"/>
          </a:gradFill>
          <a:ln>
            <a:noFill/>
          </a:ln>
          <a:effectLst>
            <a:outerShdw blurRad="381000" algn="ctr" rotWithShape="0">
              <a:srgbClr val="BE63F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2000" b="1" i="0" u="none" strike="noStrike" kern="1200" cap="none" spc="0" normalizeH="0" baseline="0" noProof="0" dirty="0">
              <a:ln>
                <a:noFill/>
              </a:ln>
              <a:solidFill>
                <a:schemeClr val="tx1"/>
              </a:solidFill>
              <a:effectLst/>
              <a:uLnTx/>
              <a:uFillTx/>
              <a:latin typeface="Kaspersky Sans"/>
              <a:ea typeface="+mn-ea"/>
              <a:cs typeface="+mn-cs"/>
            </a:endParaRPr>
          </a:p>
        </p:txBody>
      </p:sp>
      <p:sp>
        <p:nvSpPr>
          <p:cNvPr id="301" name="Прямоугольник 3">
            <a:extLst>
              <a:ext uri="{FF2B5EF4-FFF2-40B4-BE49-F238E27FC236}">
                <a16:creationId xmlns:a16="http://schemas.microsoft.com/office/drawing/2014/main" id="{9154D29B-E461-4BDD-B57B-983A1B3495C7}"/>
              </a:ext>
            </a:extLst>
          </p:cNvPr>
          <p:cNvSpPr/>
          <p:nvPr/>
        </p:nvSpPr>
        <p:spPr>
          <a:xfrm flipH="1">
            <a:off x="8474539" y="1761909"/>
            <a:ext cx="1992635" cy="338554"/>
          </a:xfrm>
          <a:prstGeom prst="rect">
            <a:avLst/>
          </a:prstGeom>
        </p:spPr>
        <p:txBody>
          <a:bodyPr wrap="square">
            <a:spAutoFit/>
          </a:bodyPr>
          <a:lstStyle/>
          <a:p>
            <a:pPr marL="0" marR="0" lvl="0" indent="0" algn="l" defTabSz="914377" rtl="0" eaLnBrk="1" fontAlgn="auto" latinLnBrk="0" hangingPunct="1">
              <a:lnSpc>
                <a:spcPct val="100000"/>
              </a:lnSpc>
              <a:spcBef>
                <a:spcPts val="0"/>
              </a:spcBef>
              <a:spcAft>
                <a:spcPts val="1200"/>
              </a:spcAft>
              <a:buClrTx/>
              <a:buSzTx/>
              <a:buFontTx/>
              <a:buNone/>
              <a:tabLst/>
              <a:defRPr/>
            </a:pPr>
            <a:r>
              <a:rPr kumimoji="0" lang="en-US" sz="1600" b="0" i="0" u="none" strike="noStrike" kern="1200" cap="none" spc="0" normalizeH="0" baseline="0" noProof="0" dirty="0">
                <a:ln>
                  <a:noFill/>
                </a:ln>
                <a:effectLst/>
                <a:uLnTx/>
                <a:uFillTx/>
                <a:latin typeface="Kaspersky Sans"/>
                <a:ea typeface="+mn-ea"/>
                <a:cs typeface="+mn-cs"/>
              </a:rPr>
              <a:t>Threat Lookup</a:t>
            </a:r>
          </a:p>
        </p:txBody>
      </p:sp>
      <p:sp>
        <p:nvSpPr>
          <p:cNvPr id="302" name="Oval 49">
            <a:extLst>
              <a:ext uri="{FF2B5EF4-FFF2-40B4-BE49-F238E27FC236}">
                <a16:creationId xmlns:a16="http://schemas.microsoft.com/office/drawing/2014/main" id="{9AE6A1CF-A971-4702-A50B-F1C77AC1D9E8}"/>
              </a:ext>
            </a:extLst>
          </p:cNvPr>
          <p:cNvSpPr/>
          <p:nvPr/>
        </p:nvSpPr>
        <p:spPr>
          <a:xfrm>
            <a:off x="8474541" y="2865896"/>
            <a:ext cx="375059" cy="375059"/>
          </a:xfrm>
          <a:prstGeom prst="ellipse">
            <a:avLst/>
          </a:prstGeom>
          <a:gradFill>
            <a:gsLst>
              <a:gs pos="0">
                <a:srgbClr val="BE63F0"/>
              </a:gs>
              <a:gs pos="75000">
                <a:srgbClr val="23D1AE"/>
              </a:gs>
            </a:gsLst>
            <a:lin ang="0" scaled="1"/>
          </a:gradFill>
          <a:ln>
            <a:noFill/>
          </a:ln>
          <a:effectLst>
            <a:outerShdw blurRad="381000" algn="ctr" rotWithShape="0">
              <a:srgbClr val="BE63F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2000" b="1" i="0" u="none" strike="noStrike" kern="1200" cap="none" spc="0" normalizeH="0" baseline="0" noProof="0" dirty="0">
              <a:ln>
                <a:noFill/>
              </a:ln>
              <a:solidFill>
                <a:schemeClr val="tx1"/>
              </a:solidFill>
              <a:effectLst/>
              <a:uLnTx/>
              <a:uFillTx/>
              <a:latin typeface="Kaspersky Sans"/>
              <a:ea typeface="+mn-ea"/>
              <a:cs typeface="+mn-cs"/>
            </a:endParaRPr>
          </a:p>
        </p:txBody>
      </p:sp>
      <p:sp>
        <p:nvSpPr>
          <p:cNvPr id="303" name="Прямоугольник 3">
            <a:extLst>
              <a:ext uri="{FF2B5EF4-FFF2-40B4-BE49-F238E27FC236}">
                <a16:creationId xmlns:a16="http://schemas.microsoft.com/office/drawing/2014/main" id="{BBA98DEB-AD29-417C-8F89-28498D6473BC}"/>
              </a:ext>
            </a:extLst>
          </p:cNvPr>
          <p:cNvSpPr/>
          <p:nvPr/>
        </p:nvSpPr>
        <p:spPr>
          <a:xfrm flipH="1">
            <a:off x="8913650" y="2714871"/>
            <a:ext cx="1992635" cy="338554"/>
          </a:xfrm>
          <a:prstGeom prst="rect">
            <a:avLst/>
          </a:prstGeom>
        </p:spPr>
        <p:txBody>
          <a:bodyPr wrap="square">
            <a:spAutoFit/>
          </a:bodyPr>
          <a:lstStyle/>
          <a:p>
            <a:pPr marL="0" marR="0" lvl="0" indent="0" algn="l" defTabSz="914377" rtl="0" eaLnBrk="1" fontAlgn="auto" latinLnBrk="0" hangingPunct="1">
              <a:lnSpc>
                <a:spcPct val="100000"/>
              </a:lnSpc>
              <a:spcBef>
                <a:spcPts val="0"/>
              </a:spcBef>
              <a:spcAft>
                <a:spcPts val="1200"/>
              </a:spcAft>
              <a:buClrTx/>
              <a:buSzTx/>
              <a:buFontTx/>
              <a:buNone/>
              <a:tabLst/>
              <a:defRPr/>
            </a:pPr>
            <a:r>
              <a:rPr kumimoji="0" lang="en-US" sz="1600" b="0" i="0" u="none" strike="noStrike" kern="1200" cap="none" spc="0" normalizeH="0" baseline="0" noProof="0" dirty="0">
                <a:ln>
                  <a:noFill/>
                </a:ln>
                <a:effectLst/>
                <a:uLnTx/>
                <a:uFillTx/>
                <a:latin typeface="Kaspersky Sans"/>
                <a:ea typeface="+mn-ea"/>
                <a:cs typeface="+mn-cs"/>
              </a:rPr>
              <a:t>Threat Analysis</a:t>
            </a:r>
            <a:endParaRPr kumimoji="0" lang="ru-RU" sz="1600" b="0" i="0" u="none" strike="noStrike" kern="1200" cap="none" spc="0" normalizeH="0" baseline="0" noProof="0" dirty="0">
              <a:ln>
                <a:noFill/>
              </a:ln>
              <a:effectLst/>
              <a:uLnTx/>
              <a:uFillTx/>
              <a:latin typeface="Kaspersky Sans"/>
              <a:ea typeface="+mn-ea"/>
              <a:cs typeface="+mn-cs"/>
            </a:endParaRPr>
          </a:p>
        </p:txBody>
      </p:sp>
      <p:sp>
        <p:nvSpPr>
          <p:cNvPr id="304" name="Oval 49">
            <a:extLst>
              <a:ext uri="{FF2B5EF4-FFF2-40B4-BE49-F238E27FC236}">
                <a16:creationId xmlns:a16="http://schemas.microsoft.com/office/drawing/2014/main" id="{743ED765-0D66-4690-A046-C2F8A2E0B062}"/>
              </a:ext>
            </a:extLst>
          </p:cNvPr>
          <p:cNvSpPr/>
          <p:nvPr/>
        </p:nvSpPr>
        <p:spPr>
          <a:xfrm>
            <a:off x="8474541" y="4006388"/>
            <a:ext cx="375059" cy="375059"/>
          </a:xfrm>
          <a:prstGeom prst="ellipse">
            <a:avLst/>
          </a:prstGeom>
          <a:gradFill>
            <a:gsLst>
              <a:gs pos="0">
                <a:srgbClr val="BE63F0"/>
              </a:gs>
              <a:gs pos="75000">
                <a:srgbClr val="23D1AE"/>
              </a:gs>
            </a:gsLst>
            <a:lin ang="0" scaled="1"/>
          </a:gradFill>
          <a:ln>
            <a:noFill/>
          </a:ln>
          <a:effectLst>
            <a:outerShdw blurRad="381000" algn="ctr" rotWithShape="0">
              <a:srgbClr val="BE63F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2000" b="1" i="0" u="none" strike="noStrike" kern="1200" cap="none" spc="0" normalizeH="0" baseline="0" noProof="0" dirty="0">
              <a:ln>
                <a:noFill/>
              </a:ln>
              <a:solidFill>
                <a:schemeClr val="tx1"/>
              </a:solidFill>
              <a:effectLst/>
              <a:uLnTx/>
              <a:uFillTx/>
              <a:latin typeface="Kaspersky Sans"/>
              <a:ea typeface="+mn-ea"/>
              <a:cs typeface="+mn-cs"/>
            </a:endParaRPr>
          </a:p>
        </p:txBody>
      </p:sp>
      <p:sp>
        <p:nvSpPr>
          <p:cNvPr id="305" name="Прямоугольник 3">
            <a:extLst>
              <a:ext uri="{FF2B5EF4-FFF2-40B4-BE49-F238E27FC236}">
                <a16:creationId xmlns:a16="http://schemas.microsoft.com/office/drawing/2014/main" id="{CA443E32-23E3-4A1E-A08A-03D5B7FD5407}"/>
              </a:ext>
            </a:extLst>
          </p:cNvPr>
          <p:cNvSpPr/>
          <p:nvPr/>
        </p:nvSpPr>
        <p:spPr>
          <a:xfrm flipH="1">
            <a:off x="8965240" y="3893386"/>
            <a:ext cx="1992635" cy="584775"/>
          </a:xfrm>
          <a:prstGeom prst="rect">
            <a:avLst/>
          </a:prstGeom>
        </p:spPr>
        <p:txBody>
          <a:bodyPr wrap="square">
            <a:spAutoFit/>
          </a:bodyPr>
          <a:lstStyle/>
          <a:p>
            <a:pPr marL="0" marR="0" lvl="0" indent="0" algn="l" defTabSz="914377" rtl="0" eaLnBrk="1" fontAlgn="auto" latinLnBrk="0" hangingPunct="1">
              <a:lnSpc>
                <a:spcPct val="100000"/>
              </a:lnSpc>
              <a:spcBef>
                <a:spcPts val="0"/>
              </a:spcBef>
              <a:spcAft>
                <a:spcPts val="1200"/>
              </a:spcAft>
              <a:buClrTx/>
              <a:buSzTx/>
              <a:buFontTx/>
              <a:buNone/>
              <a:tabLst/>
              <a:defRPr/>
            </a:pPr>
            <a:r>
              <a:rPr kumimoji="0" lang="en-US" sz="1600" b="0" i="0" u="none" strike="noStrike" kern="1200" cap="none" spc="0" normalizeH="0" baseline="0" noProof="0" dirty="0">
                <a:ln>
                  <a:noFill/>
                </a:ln>
                <a:effectLst/>
                <a:uLnTx/>
                <a:uFillTx/>
                <a:latin typeface="Kaspersky Sans"/>
                <a:ea typeface="+mn-ea"/>
                <a:cs typeface="+mn-cs"/>
              </a:rPr>
              <a:t>Digital Footprint </a:t>
            </a:r>
            <a:r>
              <a:rPr kumimoji="0" lang="ru-RU" sz="1600" b="0" i="0" u="none" strike="noStrike" kern="1200" cap="none" spc="0" normalizeH="0" baseline="0" noProof="0" dirty="0">
                <a:ln>
                  <a:noFill/>
                </a:ln>
                <a:effectLst/>
                <a:uLnTx/>
                <a:uFillTx/>
                <a:latin typeface="Kaspersky Sans"/>
                <a:ea typeface="+mn-ea"/>
                <a:cs typeface="+mn-cs"/>
              </a:rPr>
              <a:t>              </a:t>
            </a:r>
            <a:r>
              <a:rPr kumimoji="0" lang="en-US" sz="1600" b="0" i="0" u="none" strike="noStrike" kern="1200" cap="none" spc="0" normalizeH="0" baseline="0" noProof="0" dirty="0">
                <a:ln>
                  <a:noFill/>
                </a:ln>
                <a:effectLst/>
                <a:uLnTx/>
                <a:uFillTx/>
                <a:latin typeface="Kaspersky Sans"/>
                <a:ea typeface="+mn-ea"/>
                <a:cs typeface="+mn-cs"/>
              </a:rPr>
              <a:t>Intelligence</a:t>
            </a:r>
          </a:p>
        </p:txBody>
      </p:sp>
      <p:sp>
        <p:nvSpPr>
          <p:cNvPr id="306" name="Oval 49">
            <a:extLst>
              <a:ext uri="{FF2B5EF4-FFF2-40B4-BE49-F238E27FC236}">
                <a16:creationId xmlns:a16="http://schemas.microsoft.com/office/drawing/2014/main" id="{A4E8B96E-F20C-446C-9709-AE2431C01420}"/>
              </a:ext>
            </a:extLst>
          </p:cNvPr>
          <p:cNvSpPr/>
          <p:nvPr/>
        </p:nvSpPr>
        <p:spPr>
          <a:xfrm>
            <a:off x="7992317" y="5035896"/>
            <a:ext cx="375059" cy="375059"/>
          </a:xfrm>
          <a:prstGeom prst="ellipse">
            <a:avLst/>
          </a:prstGeom>
          <a:gradFill>
            <a:gsLst>
              <a:gs pos="0">
                <a:srgbClr val="BE63F0"/>
              </a:gs>
              <a:gs pos="75000">
                <a:srgbClr val="23D1AE"/>
              </a:gs>
            </a:gsLst>
            <a:lin ang="0" scaled="1"/>
          </a:gradFill>
          <a:ln>
            <a:noFill/>
          </a:ln>
          <a:effectLst>
            <a:outerShdw blurRad="381000" algn="ctr" rotWithShape="0">
              <a:srgbClr val="BE63F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2000" b="1" i="0" u="none" strike="noStrike" kern="1200" cap="none" spc="0" normalizeH="0" baseline="0" noProof="0" dirty="0">
              <a:ln>
                <a:noFill/>
              </a:ln>
              <a:solidFill>
                <a:schemeClr val="tx1"/>
              </a:solidFill>
              <a:effectLst/>
              <a:uLnTx/>
              <a:uFillTx/>
              <a:latin typeface="Kaspersky Sans"/>
              <a:ea typeface="+mn-ea"/>
              <a:cs typeface="+mn-cs"/>
            </a:endParaRPr>
          </a:p>
        </p:txBody>
      </p:sp>
      <p:sp>
        <p:nvSpPr>
          <p:cNvPr id="307" name="Прямоугольник 3">
            <a:extLst>
              <a:ext uri="{FF2B5EF4-FFF2-40B4-BE49-F238E27FC236}">
                <a16:creationId xmlns:a16="http://schemas.microsoft.com/office/drawing/2014/main" id="{563BC500-FDF7-463D-826B-110E855F5D37}"/>
              </a:ext>
            </a:extLst>
          </p:cNvPr>
          <p:cNvSpPr/>
          <p:nvPr/>
        </p:nvSpPr>
        <p:spPr>
          <a:xfrm flipH="1">
            <a:off x="8453604" y="5076209"/>
            <a:ext cx="3045968" cy="584775"/>
          </a:xfrm>
          <a:prstGeom prst="rect">
            <a:avLst/>
          </a:prstGeom>
        </p:spPr>
        <p:txBody>
          <a:bodyPr wrap="square">
            <a:spAutoFit/>
          </a:bodyPr>
          <a:lstStyle/>
          <a:p>
            <a:pPr marL="0" marR="0" lvl="0" indent="0" algn="l" defTabSz="914377" rtl="0" eaLnBrk="1" fontAlgn="auto" latinLnBrk="0" hangingPunct="1">
              <a:lnSpc>
                <a:spcPct val="100000"/>
              </a:lnSpc>
              <a:spcBef>
                <a:spcPts val="0"/>
              </a:spcBef>
              <a:spcAft>
                <a:spcPts val="1200"/>
              </a:spcAft>
              <a:buClrTx/>
              <a:buSzTx/>
              <a:buFontTx/>
              <a:buNone/>
              <a:tabLst/>
              <a:defRPr/>
            </a:pPr>
            <a:r>
              <a:rPr kumimoji="0" lang="en-US" sz="1600" b="0" i="0" u="none" strike="noStrike" kern="1200" cap="none" spc="0" normalizeH="0" baseline="0" noProof="0" dirty="0">
                <a:ln>
                  <a:noFill/>
                </a:ln>
                <a:effectLst/>
                <a:uLnTx/>
                <a:uFillTx/>
                <a:latin typeface="Kaspersky Sans"/>
                <a:ea typeface="+mn-ea"/>
                <a:cs typeface="+mn-cs"/>
              </a:rPr>
              <a:t>ICS Threat Intelligence Reporting</a:t>
            </a:r>
          </a:p>
        </p:txBody>
      </p:sp>
      <p:sp>
        <p:nvSpPr>
          <p:cNvPr id="308" name="Oval 49">
            <a:extLst>
              <a:ext uri="{FF2B5EF4-FFF2-40B4-BE49-F238E27FC236}">
                <a16:creationId xmlns:a16="http://schemas.microsoft.com/office/drawing/2014/main" id="{25173042-2670-4C03-8A3E-827991995F63}"/>
              </a:ext>
            </a:extLst>
          </p:cNvPr>
          <p:cNvSpPr/>
          <p:nvPr/>
        </p:nvSpPr>
        <p:spPr>
          <a:xfrm>
            <a:off x="5906622" y="777648"/>
            <a:ext cx="375059" cy="375059"/>
          </a:xfrm>
          <a:prstGeom prst="ellipse">
            <a:avLst/>
          </a:prstGeom>
          <a:gradFill>
            <a:gsLst>
              <a:gs pos="0">
                <a:srgbClr val="BE63F0"/>
              </a:gs>
              <a:gs pos="75000">
                <a:srgbClr val="23D1AE"/>
              </a:gs>
            </a:gsLst>
            <a:lin ang="0" scaled="1"/>
          </a:gradFill>
          <a:ln>
            <a:noFill/>
          </a:ln>
          <a:effectLst>
            <a:outerShdw blurRad="381000" algn="ctr" rotWithShape="0">
              <a:srgbClr val="BE63F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2000" b="1" i="0" u="none" strike="noStrike" kern="1200" cap="none" spc="0" normalizeH="0" baseline="0" noProof="0" dirty="0">
              <a:ln>
                <a:noFill/>
              </a:ln>
              <a:solidFill>
                <a:schemeClr val="tx1"/>
              </a:solidFill>
              <a:effectLst/>
              <a:uLnTx/>
              <a:uFillTx/>
              <a:latin typeface="Kaspersky Sans"/>
              <a:ea typeface="+mn-ea"/>
              <a:cs typeface="+mn-cs"/>
            </a:endParaRPr>
          </a:p>
        </p:txBody>
      </p:sp>
      <p:sp>
        <p:nvSpPr>
          <p:cNvPr id="309" name="Прямоугольник 3">
            <a:extLst>
              <a:ext uri="{FF2B5EF4-FFF2-40B4-BE49-F238E27FC236}">
                <a16:creationId xmlns:a16="http://schemas.microsoft.com/office/drawing/2014/main" id="{957A87BE-C550-43C5-BFDD-744560B5ADB5}"/>
              </a:ext>
            </a:extLst>
          </p:cNvPr>
          <p:cNvSpPr/>
          <p:nvPr/>
        </p:nvSpPr>
        <p:spPr>
          <a:xfrm flipH="1">
            <a:off x="5285362" y="435148"/>
            <a:ext cx="1992635" cy="338554"/>
          </a:xfrm>
          <a:prstGeom prst="rect">
            <a:avLst/>
          </a:prstGeom>
        </p:spPr>
        <p:txBody>
          <a:bodyPr wrap="square">
            <a:spAutoFit/>
          </a:bodyPr>
          <a:lstStyle/>
          <a:p>
            <a:pPr marL="0" marR="0" lvl="0" indent="0" algn="l" defTabSz="914377" rtl="0" eaLnBrk="1" fontAlgn="auto" latinLnBrk="0" hangingPunct="1">
              <a:lnSpc>
                <a:spcPct val="100000"/>
              </a:lnSpc>
              <a:spcBef>
                <a:spcPts val="0"/>
              </a:spcBef>
              <a:spcAft>
                <a:spcPts val="1200"/>
              </a:spcAft>
              <a:buClrTx/>
              <a:buSzTx/>
              <a:buFontTx/>
              <a:buNone/>
              <a:tabLst/>
              <a:defRPr/>
            </a:pPr>
            <a:r>
              <a:rPr kumimoji="0" lang="en-US" sz="1600" b="0" i="0" u="none" strike="noStrike" kern="1200" cap="none" spc="0" normalizeH="0" baseline="0" noProof="0" dirty="0">
                <a:ln>
                  <a:noFill/>
                </a:ln>
                <a:effectLst/>
                <a:uLnTx/>
                <a:uFillTx/>
                <a:latin typeface="Kaspersky Sans"/>
                <a:ea typeface="+mn-ea"/>
                <a:cs typeface="+mn-cs"/>
              </a:rPr>
              <a:t>Ask the Analyst</a:t>
            </a:r>
          </a:p>
        </p:txBody>
      </p:sp>
      <p:sp>
        <p:nvSpPr>
          <p:cNvPr id="310" name="Oval 49">
            <a:extLst>
              <a:ext uri="{FF2B5EF4-FFF2-40B4-BE49-F238E27FC236}">
                <a16:creationId xmlns:a16="http://schemas.microsoft.com/office/drawing/2014/main" id="{1A602AEE-CA36-4C2C-9E9B-FFFCFCE0EC97}"/>
              </a:ext>
            </a:extLst>
          </p:cNvPr>
          <p:cNvSpPr/>
          <p:nvPr/>
        </p:nvSpPr>
        <p:spPr>
          <a:xfrm>
            <a:off x="5906621" y="6080544"/>
            <a:ext cx="375059" cy="375059"/>
          </a:xfrm>
          <a:prstGeom prst="ellipse">
            <a:avLst/>
          </a:prstGeom>
          <a:gradFill>
            <a:gsLst>
              <a:gs pos="0">
                <a:srgbClr val="BE63F0"/>
              </a:gs>
              <a:gs pos="75000">
                <a:srgbClr val="23D1AE"/>
              </a:gs>
            </a:gsLst>
            <a:lin ang="0" scaled="1"/>
          </a:gradFill>
          <a:ln>
            <a:noFill/>
          </a:ln>
          <a:effectLst>
            <a:outerShdw blurRad="381000" algn="ctr" rotWithShape="0">
              <a:srgbClr val="BE63F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ru-RU" sz="2000" b="1" i="0" u="none" strike="noStrike" kern="1200" cap="none" spc="0" normalizeH="0" baseline="0" noProof="0" dirty="0">
              <a:ln>
                <a:noFill/>
              </a:ln>
              <a:solidFill>
                <a:schemeClr val="tx1"/>
              </a:solidFill>
              <a:effectLst/>
              <a:uLnTx/>
              <a:uFillTx/>
              <a:latin typeface="Kaspersky Sans"/>
              <a:ea typeface="+mn-ea"/>
              <a:cs typeface="+mn-cs"/>
            </a:endParaRPr>
          </a:p>
        </p:txBody>
      </p:sp>
      <p:sp>
        <p:nvSpPr>
          <p:cNvPr id="311" name="Прямоугольник 3">
            <a:extLst>
              <a:ext uri="{FF2B5EF4-FFF2-40B4-BE49-F238E27FC236}">
                <a16:creationId xmlns:a16="http://schemas.microsoft.com/office/drawing/2014/main" id="{E0B7C8D2-A174-415C-9429-5641F2312241}"/>
              </a:ext>
            </a:extLst>
          </p:cNvPr>
          <p:cNvSpPr/>
          <p:nvPr/>
        </p:nvSpPr>
        <p:spPr>
          <a:xfrm flipH="1">
            <a:off x="5177809" y="6449481"/>
            <a:ext cx="1992635" cy="338554"/>
          </a:xfrm>
          <a:prstGeom prst="rect">
            <a:avLst/>
          </a:prstGeom>
        </p:spPr>
        <p:txBody>
          <a:bodyPr wrap="square">
            <a:spAutoFit/>
          </a:bodyPr>
          <a:lstStyle/>
          <a:p>
            <a:pPr marL="0" marR="0" lvl="0" indent="0" algn="l" defTabSz="914377" rtl="0" eaLnBrk="1" fontAlgn="auto" latinLnBrk="0" hangingPunct="1">
              <a:lnSpc>
                <a:spcPct val="100000"/>
              </a:lnSpc>
              <a:spcBef>
                <a:spcPts val="0"/>
              </a:spcBef>
              <a:spcAft>
                <a:spcPts val="1200"/>
              </a:spcAft>
              <a:buClrTx/>
              <a:buSzTx/>
              <a:buFontTx/>
              <a:buNone/>
              <a:tabLst/>
              <a:defRPr/>
            </a:pPr>
            <a:r>
              <a:rPr kumimoji="0" lang="en-US" sz="1600" b="0" i="0" u="none" strike="noStrike" kern="1200" cap="none" spc="0" normalizeH="0" baseline="0" noProof="0" dirty="0">
                <a:ln>
                  <a:noFill/>
                </a:ln>
                <a:effectLst/>
                <a:uLnTx/>
                <a:uFillTx/>
                <a:latin typeface="Kaspersky Sans"/>
                <a:ea typeface="+mn-ea"/>
                <a:cs typeface="+mn-cs"/>
              </a:rPr>
              <a:t>Takedown Service</a:t>
            </a:r>
          </a:p>
        </p:txBody>
      </p:sp>
      <p:sp>
        <p:nvSpPr>
          <p:cNvPr id="36" name="Прямоугольник 3">
            <a:extLst>
              <a:ext uri="{FF2B5EF4-FFF2-40B4-BE49-F238E27FC236}">
                <a16:creationId xmlns:a16="http://schemas.microsoft.com/office/drawing/2014/main" id="{08CD7885-9E43-420B-BF1B-43CDCFFF75FA}"/>
              </a:ext>
            </a:extLst>
          </p:cNvPr>
          <p:cNvSpPr/>
          <p:nvPr/>
        </p:nvSpPr>
        <p:spPr>
          <a:xfrm>
            <a:off x="632259" y="3893386"/>
            <a:ext cx="2586559" cy="584775"/>
          </a:xfrm>
          <a:prstGeom prst="rect">
            <a:avLst/>
          </a:prstGeom>
        </p:spPr>
        <p:txBody>
          <a:bodyPr wrap="square">
            <a:spAutoFit/>
          </a:bodyPr>
          <a:lstStyle/>
          <a:p>
            <a:pPr marL="0" marR="0" lvl="0" indent="0" algn="r" defTabSz="914377" rtl="0" eaLnBrk="1" fontAlgn="auto" latinLnBrk="0" hangingPunct="1">
              <a:lnSpc>
                <a:spcPct val="100000"/>
              </a:lnSpc>
              <a:spcBef>
                <a:spcPts val="0"/>
              </a:spcBef>
              <a:spcAft>
                <a:spcPts val="1200"/>
              </a:spcAft>
              <a:buClrTx/>
              <a:buSzTx/>
              <a:buFontTx/>
              <a:buNone/>
              <a:tabLst/>
              <a:defRPr/>
            </a:pPr>
            <a:r>
              <a:rPr kumimoji="0" lang="en-US" sz="1600" b="0" i="0" u="none" strike="noStrike" kern="1200" cap="none" spc="0" normalizeH="0" baseline="0" noProof="0" dirty="0">
                <a:ln>
                  <a:noFill/>
                </a:ln>
                <a:effectLst/>
                <a:uLnTx/>
                <a:uFillTx/>
                <a:latin typeface="Kaspersky Sans"/>
                <a:ea typeface="+mn-ea"/>
                <a:cs typeface="+mn-cs"/>
              </a:rPr>
              <a:t>Crimeware Intelligence Reporting</a:t>
            </a:r>
          </a:p>
        </p:txBody>
      </p:sp>
    </p:spTree>
    <p:extLst>
      <p:ext uri="{BB962C8B-B14F-4D97-AF65-F5344CB8AC3E}">
        <p14:creationId xmlns:p14="http://schemas.microsoft.com/office/powerpoint/2010/main" val="38718609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1" name="Rectangle: Rounded Corners 220">
            <a:extLst>
              <a:ext uri="{FF2B5EF4-FFF2-40B4-BE49-F238E27FC236}">
                <a16:creationId xmlns:a16="http://schemas.microsoft.com/office/drawing/2014/main" id="{5369D874-89F0-4039-BFE2-EB47D4FDEA6C}"/>
              </a:ext>
            </a:extLst>
          </p:cNvPr>
          <p:cNvSpPr/>
          <p:nvPr/>
        </p:nvSpPr>
        <p:spPr>
          <a:xfrm>
            <a:off x="3647913" y="1763488"/>
            <a:ext cx="4766291" cy="3439886"/>
          </a:xfrm>
          <a:prstGeom prst="roundRect">
            <a:avLst>
              <a:gd name="adj" fmla="val 6347"/>
            </a:avLst>
          </a:prstGeom>
          <a:solidFill>
            <a:srgbClr val="00BC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solidFill>
                <a:schemeClr val="tx1"/>
              </a:solidFill>
              <a:effectLst/>
              <a:uLnTx/>
              <a:uFillTx/>
              <a:latin typeface="Kaspersky Sans"/>
              <a:ea typeface="+mn-ea"/>
              <a:cs typeface="+mn-cs"/>
            </a:endParaRPr>
          </a:p>
        </p:txBody>
      </p:sp>
      <p:sp>
        <p:nvSpPr>
          <p:cNvPr id="225" name="Right Arrow 13">
            <a:extLst>
              <a:ext uri="{FF2B5EF4-FFF2-40B4-BE49-F238E27FC236}">
                <a16:creationId xmlns:a16="http://schemas.microsoft.com/office/drawing/2014/main" id="{413FFB94-1651-4727-AFA8-F03919C8EDC6}"/>
              </a:ext>
            </a:extLst>
          </p:cNvPr>
          <p:cNvSpPr/>
          <p:nvPr/>
        </p:nvSpPr>
        <p:spPr>
          <a:xfrm>
            <a:off x="8368070" y="3026233"/>
            <a:ext cx="935230" cy="914398"/>
          </a:xfrm>
          <a:prstGeom prst="rightArrow">
            <a:avLst>
              <a:gd name="adj1" fmla="val 100000"/>
              <a:gd name="adj2" fmla="val 24922"/>
            </a:avLst>
          </a:prstGeom>
          <a:gradFill flip="none" rotWithShape="1">
            <a:gsLst>
              <a:gs pos="0">
                <a:srgbClr val="375050"/>
              </a:gs>
              <a:gs pos="100000">
                <a:srgbClr val="375050">
                  <a:alpha val="0"/>
                </a:srgb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schemeClr val="tx1"/>
              </a:solidFill>
              <a:effectLst/>
              <a:uLnTx/>
              <a:uFillTx/>
              <a:latin typeface="Kaspersky Sans"/>
              <a:ea typeface="+mn-ea"/>
              <a:cs typeface="+mn-cs"/>
            </a:endParaRPr>
          </a:p>
        </p:txBody>
      </p:sp>
      <p:sp>
        <p:nvSpPr>
          <p:cNvPr id="54" name="Текст 4">
            <a:extLst>
              <a:ext uri="{FF2B5EF4-FFF2-40B4-BE49-F238E27FC236}">
                <a16:creationId xmlns:a16="http://schemas.microsoft.com/office/drawing/2014/main" id="{17D60641-C2D5-415C-A5F0-D5D9790167C4}"/>
              </a:ext>
            </a:extLst>
          </p:cNvPr>
          <p:cNvSpPr txBox="1"/>
          <p:nvPr/>
        </p:nvSpPr>
        <p:spPr>
          <a:xfrm>
            <a:off x="374473" y="405819"/>
            <a:ext cx="10337556" cy="720545"/>
          </a:xfrm>
          <a:prstGeom prst="rect">
            <a:avLst/>
          </a:prstGeom>
          <a:noFill/>
        </p:spPr>
        <p:txBody>
          <a:bodyPr>
            <a:noAutofit/>
          </a:bodyPr>
          <a:lstStyle>
            <a:lvl1pPr marL="0" indent="0" algn="l" defTabSz="914400" rtl="0" eaLnBrk="1" latinLnBrk="0" hangingPunct="1">
              <a:spcBef>
                <a:spcPct val="0"/>
              </a:spcBef>
              <a:buFontTx/>
              <a:buBlip>
                <a:blip r:embed="rId3"/>
              </a:buBlip>
              <a:defRPr sz="1500" kern="1200">
                <a:solidFill>
                  <a:schemeClr val="bg1"/>
                </a:solidFill>
                <a:latin typeface="Kaspersky Sans" panose="020B0503050101040103" pitchFamily="34" charset="-52"/>
                <a:ea typeface="+mn-ea"/>
                <a:cs typeface="+mn-cs"/>
              </a:defRPr>
            </a:lvl1pPr>
            <a:lvl2pPr marL="0" indent="0" algn="l" defTabSz="914400" rtl="0" eaLnBrk="1" latinLnBrk="0" hangingPunct="1">
              <a:spcBef>
                <a:spcPct val="0"/>
              </a:spcBef>
              <a:buFont typeface="Arial" pitchFamily="34" charset="0"/>
              <a:buNone/>
              <a:defRPr sz="1500" b="1" kern="1200">
                <a:solidFill>
                  <a:schemeClr val="tx1"/>
                </a:solidFill>
                <a:latin typeface="+mn-lt"/>
                <a:ea typeface="+mn-ea"/>
                <a:cs typeface="+mn-cs"/>
              </a:defRPr>
            </a:lvl2pPr>
            <a:lvl3pPr marL="0" indent="0" algn="l" defTabSz="914400" rtl="0" eaLnBrk="1" latinLnBrk="0" hangingPunct="1">
              <a:spcBef>
                <a:spcPct val="0"/>
              </a:spcBef>
              <a:buFont typeface="Arial" pitchFamily="34" charset="0"/>
              <a:buNone/>
              <a:defRPr sz="1500" kern="1200">
                <a:solidFill>
                  <a:schemeClr val="tx1"/>
                </a:solidFill>
                <a:latin typeface="+mn-lt"/>
                <a:ea typeface="+mn-ea"/>
                <a:cs typeface="+mn-cs"/>
              </a:defRPr>
            </a:lvl3pPr>
            <a:lvl4pPr marL="0" indent="0" algn="l" defTabSz="914400" rtl="0" eaLnBrk="1" latinLnBrk="0" hangingPunct="1">
              <a:spcBef>
                <a:spcPct val="0"/>
              </a:spcBef>
              <a:buFont typeface="Arial" pitchFamily="34" charset="0"/>
              <a:buNone/>
              <a:defRPr sz="1500" b="1" kern="1200">
                <a:solidFill>
                  <a:schemeClr val="tx1"/>
                </a:solidFill>
                <a:latin typeface="+mn-lt"/>
                <a:ea typeface="+mn-ea"/>
                <a:cs typeface="+mn-cs"/>
              </a:defRPr>
            </a:lvl4pPr>
            <a:lvl5pPr marL="0" indent="0" algn="l" defTabSz="914400" rtl="0" eaLnBrk="1" latinLnBrk="0" hangingPunct="1">
              <a:spcBef>
                <a:spcPct val="0"/>
              </a:spcBef>
              <a:buFont typeface="Arial" pitchFamily="34" charset="0"/>
              <a:buNone/>
              <a:defRPr sz="15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0"/>
              </a:spcBef>
              <a:spcAft>
                <a:spcPts val="0"/>
              </a:spcAft>
              <a:buClrTx/>
              <a:buSzTx/>
              <a:buNone/>
              <a:tabLst/>
              <a:defRPr/>
            </a:pPr>
            <a:r>
              <a:rPr kumimoji="0" lang="en-US" sz="3200" b="1" i="0" u="none" strike="noStrike" kern="1200" cap="none" spc="0" normalizeH="0" baseline="0" noProof="0" dirty="0">
                <a:ln>
                  <a:noFill/>
                </a:ln>
                <a:solidFill>
                  <a:schemeClr val="tx1"/>
                </a:solidFill>
                <a:effectLst/>
                <a:highlight>
                  <a:srgbClr val="000000">
                    <a:alpha val="0"/>
                  </a:srgbClr>
                </a:highlight>
                <a:uLnTx/>
                <a:uFillTx/>
                <a:latin typeface="Kaspersky Sans"/>
                <a:ea typeface="+mn-ea"/>
                <a:cs typeface="+mn-cs"/>
              </a:rPr>
              <a:t>Kaspersky Threat Attribution Engine</a:t>
            </a:r>
          </a:p>
        </p:txBody>
      </p:sp>
      <p:sp>
        <p:nvSpPr>
          <p:cNvPr id="49" name="TextBox 48">
            <a:extLst>
              <a:ext uri="{FF2B5EF4-FFF2-40B4-BE49-F238E27FC236}">
                <a16:creationId xmlns:a16="http://schemas.microsoft.com/office/drawing/2014/main" id="{2E96671A-587C-43B7-8A2B-3B904CAB80CA}"/>
              </a:ext>
            </a:extLst>
          </p:cNvPr>
          <p:cNvSpPr txBox="1"/>
          <p:nvPr/>
        </p:nvSpPr>
        <p:spPr>
          <a:xfrm>
            <a:off x="3954816" y="1912670"/>
            <a:ext cx="4152484"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chemeClr val="bg1"/>
                </a:solidFill>
                <a:effectLst/>
                <a:uLnTx/>
                <a:uFillTx/>
                <a:latin typeface="Kaspersky Sans" panose="020B0503050101040103" pitchFamily="34" charset="0"/>
                <a:ea typeface="+mn-ea"/>
                <a:cs typeface="+mn-cs"/>
              </a:rPr>
              <a:t>Attribution Engine</a:t>
            </a:r>
          </a:p>
        </p:txBody>
      </p:sp>
      <p:sp>
        <p:nvSpPr>
          <p:cNvPr id="51" name="TextBox 50">
            <a:extLst>
              <a:ext uri="{FF2B5EF4-FFF2-40B4-BE49-F238E27FC236}">
                <a16:creationId xmlns:a16="http://schemas.microsoft.com/office/drawing/2014/main" id="{9C6CB29E-BA01-4210-BA28-C56306F75CBA}"/>
              </a:ext>
            </a:extLst>
          </p:cNvPr>
          <p:cNvSpPr txBox="1"/>
          <p:nvPr/>
        </p:nvSpPr>
        <p:spPr>
          <a:xfrm>
            <a:off x="3957675" y="4312940"/>
            <a:ext cx="158557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bg1"/>
                </a:solidFill>
                <a:effectLst/>
                <a:uLnTx/>
                <a:uFillTx/>
                <a:latin typeface="Kaspersky Sans" panose="020B0503050101040103" pitchFamily="34" charset="77"/>
                <a:ea typeface="+mn-ea"/>
                <a:cs typeface="+mn-cs"/>
              </a:rPr>
              <a:t>DNA Extractor</a:t>
            </a:r>
            <a:endParaRPr kumimoji="0" lang="ru-RU" sz="1400" b="0" i="0" u="none" strike="noStrike" kern="1200" cap="none" spc="0" normalizeH="0" baseline="0" noProof="0" dirty="0">
              <a:ln>
                <a:noFill/>
              </a:ln>
              <a:solidFill>
                <a:schemeClr val="bg1"/>
              </a:solidFill>
              <a:effectLst/>
              <a:uLnTx/>
              <a:uFillTx/>
              <a:latin typeface="Kaspersky Sans" panose="020B0503050101040103" pitchFamily="34" charset="77"/>
              <a:ea typeface="+mn-ea"/>
              <a:cs typeface="+mn-cs"/>
            </a:endParaRPr>
          </a:p>
        </p:txBody>
      </p:sp>
      <p:grpSp>
        <p:nvGrpSpPr>
          <p:cNvPr id="34" name="Group 33">
            <a:extLst>
              <a:ext uri="{FF2B5EF4-FFF2-40B4-BE49-F238E27FC236}">
                <a16:creationId xmlns:a16="http://schemas.microsoft.com/office/drawing/2014/main" id="{954EF927-027D-46A0-B051-2C180C28E3A1}"/>
              </a:ext>
            </a:extLst>
          </p:cNvPr>
          <p:cNvGrpSpPr/>
          <p:nvPr/>
        </p:nvGrpSpPr>
        <p:grpSpPr>
          <a:xfrm>
            <a:off x="9554784" y="741687"/>
            <a:ext cx="1581108" cy="5478488"/>
            <a:chOff x="10016046" y="1001870"/>
            <a:chExt cx="1581108" cy="5478488"/>
          </a:xfrm>
        </p:grpSpPr>
        <p:sp>
          <p:nvSpPr>
            <p:cNvPr id="35" name="Rectangle: Rounded Corners 34">
              <a:extLst>
                <a:ext uri="{FF2B5EF4-FFF2-40B4-BE49-F238E27FC236}">
                  <a16:creationId xmlns:a16="http://schemas.microsoft.com/office/drawing/2014/main" id="{B42A4B6C-38D6-4C76-9089-32D762881C77}"/>
                </a:ext>
              </a:extLst>
            </p:cNvPr>
            <p:cNvSpPr/>
            <p:nvPr/>
          </p:nvSpPr>
          <p:spPr>
            <a:xfrm>
              <a:off x="10016046" y="1001870"/>
              <a:ext cx="1581108" cy="5478488"/>
            </a:xfrm>
            <a:prstGeom prst="roundRect">
              <a:avLst>
                <a:gd name="adj" fmla="val 50000"/>
              </a:avLst>
            </a:prstGeom>
            <a:noFill/>
            <a:ln w="12700">
              <a:solidFill>
                <a:srgbClr val="363333"/>
              </a:solidFill>
            </a:ln>
            <a:effectLst/>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90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chemeClr val="tx1"/>
                </a:solidFill>
                <a:effectLst/>
                <a:uLnTx/>
                <a:uFillTx/>
                <a:latin typeface="Kaspersky Sans"/>
                <a:ea typeface="Open Sans" panose="020B0606030504020204" pitchFamily="34" charset="0"/>
                <a:cs typeface="Open Sans" panose="020B0606030504020204" pitchFamily="34" charset="0"/>
              </a:endParaRPr>
            </a:p>
          </p:txBody>
        </p:sp>
        <p:pic>
          <p:nvPicPr>
            <p:cNvPr id="41" name="Graphic 10">
              <a:extLst>
                <a:ext uri="{FF2B5EF4-FFF2-40B4-BE49-F238E27FC236}">
                  <a16:creationId xmlns:a16="http://schemas.microsoft.com/office/drawing/2014/main" id="{FD98EF6B-8472-4FA7-8721-E9EE764C2A1A}"/>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10437988" y="1352835"/>
              <a:ext cx="737224" cy="737224"/>
            </a:xfrm>
            <a:prstGeom prst="rect">
              <a:avLst/>
            </a:prstGeom>
            <a:effectLst>
              <a:outerShdw blurRad="381000" algn="ctr" rotWithShape="0">
                <a:srgbClr val="FF0000"/>
              </a:outerShdw>
            </a:effectLst>
          </p:spPr>
        </p:pic>
        <p:sp>
          <p:nvSpPr>
            <p:cNvPr id="42" name="TextBox 41">
              <a:extLst>
                <a:ext uri="{FF2B5EF4-FFF2-40B4-BE49-F238E27FC236}">
                  <a16:creationId xmlns:a16="http://schemas.microsoft.com/office/drawing/2014/main" id="{968FA1A8-5E93-4B63-9962-AF613D396DE8}"/>
                </a:ext>
              </a:extLst>
            </p:cNvPr>
            <p:cNvSpPr txBox="1"/>
            <p:nvPr/>
          </p:nvSpPr>
          <p:spPr>
            <a:xfrm>
              <a:off x="10113533" y="2159396"/>
              <a:ext cx="1386136" cy="24622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effectLst/>
                  <a:uLnTx/>
                  <a:uFillTx/>
                  <a:latin typeface="Kaspersky Sans" panose="020B0503050101040103" pitchFamily="34" charset="0"/>
                  <a:ea typeface="+mn-ea"/>
                  <a:cs typeface="+mn-cs"/>
                </a:rPr>
                <a:t>ExPetr/</a:t>
              </a:r>
              <a:r>
                <a:rPr kumimoji="0" lang="en-US" sz="1000" b="0" i="0" u="none" strike="noStrike" kern="1200" cap="none" spc="0" normalizeH="0" baseline="0" noProof="0" dirty="0" err="1">
                  <a:ln>
                    <a:noFill/>
                  </a:ln>
                  <a:effectLst/>
                  <a:uLnTx/>
                  <a:uFillTx/>
                  <a:latin typeface="Kaspersky Sans" panose="020B0503050101040103" pitchFamily="34" charset="0"/>
                  <a:ea typeface="+mn-ea"/>
                  <a:cs typeface="+mn-cs"/>
                </a:rPr>
                <a:t>NotPetya</a:t>
              </a:r>
              <a:endParaRPr kumimoji="0" lang="ru-RU" sz="1000" b="0" i="0" u="none" strike="noStrike" kern="1200" cap="none" spc="0" normalizeH="0" baseline="0" noProof="0" dirty="0">
                <a:ln>
                  <a:noFill/>
                </a:ln>
                <a:effectLst/>
                <a:uLnTx/>
                <a:uFillTx/>
                <a:latin typeface="Kaspersky Sans"/>
                <a:ea typeface="+mn-ea"/>
                <a:cs typeface="+mn-cs"/>
              </a:endParaRPr>
            </a:p>
          </p:txBody>
        </p:sp>
        <p:pic>
          <p:nvPicPr>
            <p:cNvPr id="43" name="Graphic 42">
              <a:extLst>
                <a:ext uri="{FF2B5EF4-FFF2-40B4-BE49-F238E27FC236}">
                  <a16:creationId xmlns:a16="http://schemas.microsoft.com/office/drawing/2014/main" id="{0E95BEA1-A351-422E-A2AB-66D4287FDA69}"/>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10437988" y="2649605"/>
              <a:ext cx="737224" cy="737224"/>
            </a:xfrm>
            <a:prstGeom prst="rect">
              <a:avLst/>
            </a:prstGeom>
            <a:effectLst>
              <a:outerShdw blurRad="381000" algn="ctr" rotWithShape="0">
                <a:srgbClr val="FF0000"/>
              </a:outerShdw>
            </a:effectLst>
          </p:spPr>
        </p:pic>
        <p:sp>
          <p:nvSpPr>
            <p:cNvPr id="44" name="TextBox 43">
              <a:extLst>
                <a:ext uri="{FF2B5EF4-FFF2-40B4-BE49-F238E27FC236}">
                  <a16:creationId xmlns:a16="http://schemas.microsoft.com/office/drawing/2014/main" id="{EB8F494E-7EED-4D2B-91CD-E88717A7AC73}"/>
                </a:ext>
              </a:extLst>
            </p:cNvPr>
            <p:cNvSpPr txBox="1"/>
            <p:nvPr/>
          </p:nvSpPr>
          <p:spPr>
            <a:xfrm>
              <a:off x="10293195" y="3434217"/>
              <a:ext cx="1026810" cy="24622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effectLst/>
                  <a:uLnTx/>
                  <a:uFillTx/>
                  <a:latin typeface="Kaspersky Sans" panose="020B0503050101040103" pitchFamily="34" charset="0"/>
                  <a:ea typeface="+mn-ea"/>
                  <a:cs typeface="+mn-cs"/>
                </a:rPr>
                <a:t>Lazarus</a:t>
              </a:r>
              <a:endParaRPr kumimoji="0" lang="ru-RU" sz="1000" b="0" i="0" u="none" strike="noStrike" kern="1200" cap="none" spc="0" normalizeH="0" baseline="0" noProof="0" dirty="0">
                <a:ln>
                  <a:noFill/>
                </a:ln>
                <a:effectLst/>
                <a:uLnTx/>
                <a:uFillTx/>
                <a:latin typeface="Kaspersky Sans" panose="020B0503050101040103" pitchFamily="34" charset="0"/>
                <a:ea typeface="+mn-ea"/>
                <a:cs typeface="+mn-cs"/>
              </a:endParaRPr>
            </a:p>
          </p:txBody>
        </p:sp>
        <p:pic>
          <p:nvPicPr>
            <p:cNvPr id="45" name="Graphic 14">
              <a:extLst>
                <a:ext uri="{FF2B5EF4-FFF2-40B4-BE49-F238E27FC236}">
                  <a16:creationId xmlns:a16="http://schemas.microsoft.com/office/drawing/2014/main" id="{8179F1BB-D411-4EF6-8335-195D14E030C6}"/>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10437988" y="3908097"/>
              <a:ext cx="737224" cy="737224"/>
            </a:xfrm>
            <a:prstGeom prst="rect">
              <a:avLst/>
            </a:prstGeom>
            <a:effectLst>
              <a:outerShdw blurRad="381000" algn="ctr" rotWithShape="0">
                <a:srgbClr val="FF0000"/>
              </a:outerShdw>
            </a:effectLst>
          </p:spPr>
        </p:pic>
        <p:sp>
          <p:nvSpPr>
            <p:cNvPr id="46" name="TextBox 45">
              <a:extLst>
                <a:ext uri="{FF2B5EF4-FFF2-40B4-BE49-F238E27FC236}">
                  <a16:creationId xmlns:a16="http://schemas.microsoft.com/office/drawing/2014/main" id="{ACD6D899-7847-4BDC-8058-700A802088D3}"/>
                </a:ext>
              </a:extLst>
            </p:cNvPr>
            <p:cNvSpPr txBox="1"/>
            <p:nvPr/>
          </p:nvSpPr>
          <p:spPr>
            <a:xfrm>
              <a:off x="10293195" y="4689511"/>
              <a:ext cx="1026810" cy="24622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effectLst/>
                  <a:uLnTx/>
                  <a:uFillTx/>
                  <a:latin typeface="Kaspersky Sans" panose="020B0503050101040103" pitchFamily="34" charset="0"/>
                  <a:ea typeface="+mn-ea"/>
                  <a:cs typeface="+mn-cs"/>
                </a:rPr>
                <a:t>WannaCry</a:t>
              </a:r>
              <a:endParaRPr kumimoji="0" lang="ru-RU" sz="1000" b="0" i="0" u="none" strike="noStrike" kern="1200" cap="none" spc="0" normalizeH="0" baseline="0" noProof="0" dirty="0">
                <a:ln>
                  <a:noFill/>
                </a:ln>
                <a:effectLst/>
                <a:uLnTx/>
                <a:uFillTx/>
                <a:latin typeface="Kaspersky Sans" panose="020B0503050101040103" pitchFamily="34" charset="0"/>
                <a:ea typeface="+mn-ea"/>
                <a:cs typeface="+mn-cs"/>
              </a:endParaRPr>
            </a:p>
          </p:txBody>
        </p:sp>
        <p:sp>
          <p:nvSpPr>
            <p:cNvPr id="47" name="TextBox 46">
              <a:extLst>
                <a:ext uri="{FF2B5EF4-FFF2-40B4-BE49-F238E27FC236}">
                  <a16:creationId xmlns:a16="http://schemas.microsoft.com/office/drawing/2014/main" id="{BCAC619C-C1DB-42F0-8198-73C919E48E81}"/>
                </a:ext>
              </a:extLst>
            </p:cNvPr>
            <p:cNvSpPr txBox="1"/>
            <p:nvPr/>
          </p:nvSpPr>
          <p:spPr>
            <a:xfrm>
              <a:off x="10293195" y="5959710"/>
              <a:ext cx="1026810" cy="24622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effectLst/>
                  <a:uLnTx/>
                  <a:uFillTx/>
                  <a:latin typeface="Kaspersky Sans" panose="020B0503050101040103" pitchFamily="34" charset="0"/>
                  <a:ea typeface="+mn-ea"/>
                  <a:cs typeface="+mn-cs"/>
                </a:rPr>
                <a:t>Equation</a:t>
              </a:r>
              <a:endParaRPr kumimoji="0" lang="ru-RU" sz="1000" b="0" i="0" u="none" strike="noStrike" kern="1200" cap="none" spc="0" normalizeH="0" baseline="0" noProof="0" dirty="0">
                <a:ln>
                  <a:noFill/>
                </a:ln>
                <a:effectLst/>
                <a:uLnTx/>
                <a:uFillTx/>
                <a:latin typeface="Kaspersky Sans" panose="020B0503050101040103" pitchFamily="34" charset="0"/>
                <a:ea typeface="+mn-ea"/>
                <a:cs typeface="+mn-cs"/>
              </a:endParaRPr>
            </a:p>
          </p:txBody>
        </p:sp>
        <p:grpSp>
          <p:nvGrpSpPr>
            <p:cNvPr id="218" name="Group 217">
              <a:extLst>
                <a:ext uri="{FF2B5EF4-FFF2-40B4-BE49-F238E27FC236}">
                  <a16:creationId xmlns:a16="http://schemas.microsoft.com/office/drawing/2014/main" id="{7923CF4E-B3E5-4267-AFF9-403511D976F2}"/>
                </a:ext>
              </a:extLst>
            </p:cNvPr>
            <p:cNvGrpSpPr/>
            <p:nvPr/>
          </p:nvGrpSpPr>
          <p:grpSpPr>
            <a:xfrm>
              <a:off x="10437988" y="5161215"/>
              <a:ext cx="737224" cy="737224"/>
              <a:chOff x="10376279" y="4897028"/>
              <a:chExt cx="849756" cy="849756"/>
            </a:xfrm>
            <a:effectLst>
              <a:outerShdw blurRad="381000" algn="ctr" rotWithShape="0">
                <a:srgbClr val="FF0000"/>
              </a:outerShdw>
            </a:effectLst>
          </p:grpSpPr>
          <p:sp>
            <p:nvSpPr>
              <p:cNvPr id="219" name="Freeform: Shape 218">
                <a:extLst>
                  <a:ext uri="{FF2B5EF4-FFF2-40B4-BE49-F238E27FC236}">
                    <a16:creationId xmlns:a16="http://schemas.microsoft.com/office/drawing/2014/main" id="{E70A5BCC-04BB-48D7-ABD2-C0D2C197B396}"/>
                  </a:ext>
                </a:extLst>
              </p:cNvPr>
              <p:cNvSpPr/>
              <p:nvPr/>
            </p:nvSpPr>
            <p:spPr>
              <a:xfrm>
                <a:off x="10376279" y="4897028"/>
                <a:ext cx="849756" cy="849756"/>
              </a:xfrm>
              <a:custGeom>
                <a:avLst/>
                <a:gdLst>
                  <a:gd name="connsiteX0" fmla="*/ 849756 w 849756"/>
                  <a:gd name="connsiteY0" fmla="*/ 424878 h 849756"/>
                  <a:gd name="connsiteX1" fmla="*/ 424878 w 849756"/>
                  <a:gd name="connsiteY1" fmla="*/ 849756 h 849756"/>
                  <a:gd name="connsiteX2" fmla="*/ 0 w 849756"/>
                  <a:gd name="connsiteY2" fmla="*/ 424878 h 849756"/>
                  <a:gd name="connsiteX3" fmla="*/ 424878 w 849756"/>
                  <a:gd name="connsiteY3" fmla="*/ 0 h 849756"/>
                  <a:gd name="connsiteX4" fmla="*/ 849756 w 849756"/>
                  <a:gd name="connsiteY4" fmla="*/ 424878 h 8497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9756" h="849756">
                    <a:moveTo>
                      <a:pt x="849756" y="424878"/>
                    </a:moveTo>
                    <a:cubicBezTo>
                      <a:pt x="849756" y="659532"/>
                      <a:pt x="659532" y="849756"/>
                      <a:pt x="424878" y="849756"/>
                    </a:cubicBezTo>
                    <a:cubicBezTo>
                      <a:pt x="190224" y="849756"/>
                      <a:pt x="0" y="659532"/>
                      <a:pt x="0" y="424878"/>
                    </a:cubicBezTo>
                    <a:cubicBezTo>
                      <a:pt x="0" y="190224"/>
                      <a:pt x="190224" y="0"/>
                      <a:pt x="424878" y="0"/>
                    </a:cubicBezTo>
                    <a:cubicBezTo>
                      <a:pt x="659532" y="0"/>
                      <a:pt x="849756" y="190224"/>
                      <a:pt x="849756" y="424878"/>
                    </a:cubicBezTo>
                    <a:close/>
                  </a:path>
                </a:pathLst>
              </a:custGeom>
              <a:solidFill>
                <a:srgbClr val="E91E25"/>
              </a:solidFill>
              <a:ln w="7064"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pic>
            <p:nvPicPr>
              <p:cNvPr id="220" name="Graphic 219">
                <a:extLst>
                  <a:ext uri="{FF2B5EF4-FFF2-40B4-BE49-F238E27FC236}">
                    <a16:creationId xmlns:a16="http://schemas.microsoft.com/office/drawing/2014/main" id="{A89A9E1A-4E62-4E01-B45A-5F08809C12B0}"/>
                  </a:ext>
                </a:extLst>
              </p:cNvPr>
              <p:cNvPicPr>
                <a:picLocks noChangeAspect="1"/>
              </p:cNvPicPr>
              <p:nvPr/>
            </p:nvPicPr>
            <p:blipFill>
              <a:blip r:embed="rId10" cstate="email">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10603541" y="5021120"/>
                <a:ext cx="395233" cy="599224"/>
              </a:xfrm>
              <a:prstGeom prst="rect">
                <a:avLst/>
              </a:prstGeom>
            </p:spPr>
          </p:pic>
        </p:grpSp>
      </p:grpSp>
      <p:sp>
        <p:nvSpPr>
          <p:cNvPr id="222" name="Right Arrow 13">
            <a:extLst>
              <a:ext uri="{FF2B5EF4-FFF2-40B4-BE49-F238E27FC236}">
                <a16:creationId xmlns:a16="http://schemas.microsoft.com/office/drawing/2014/main" id="{31C37E67-F312-4DD2-B442-B70674BB9CC0}"/>
              </a:ext>
            </a:extLst>
          </p:cNvPr>
          <p:cNvSpPr/>
          <p:nvPr/>
        </p:nvSpPr>
        <p:spPr>
          <a:xfrm>
            <a:off x="2059528" y="3026233"/>
            <a:ext cx="1329874" cy="914398"/>
          </a:xfrm>
          <a:prstGeom prst="rightArrow">
            <a:avLst>
              <a:gd name="adj1" fmla="val 100000"/>
              <a:gd name="adj2" fmla="val 24922"/>
            </a:avLst>
          </a:prstGeom>
          <a:gradFill flip="none" rotWithShape="1">
            <a:gsLst>
              <a:gs pos="0">
                <a:srgbClr val="375050"/>
              </a:gs>
              <a:gs pos="100000">
                <a:srgbClr val="375050">
                  <a:alpha val="0"/>
                </a:srgb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schemeClr val="tx1"/>
              </a:solidFill>
              <a:effectLst/>
              <a:uLnTx/>
              <a:uFillTx/>
              <a:latin typeface="Kaspersky Sans"/>
              <a:ea typeface="+mn-ea"/>
              <a:cs typeface="+mn-cs"/>
            </a:endParaRPr>
          </a:p>
        </p:txBody>
      </p:sp>
      <p:sp>
        <p:nvSpPr>
          <p:cNvPr id="223" name="Rectangle: Rounded Corners 157">
            <a:extLst>
              <a:ext uri="{FF2B5EF4-FFF2-40B4-BE49-F238E27FC236}">
                <a16:creationId xmlns:a16="http://schemas.microsoft.com/office/drawing/2014/main" id="{89F973BA-A18C-44F4-A5B2-466DD1588C81}"/>
              </a:ext>
            </a:extLst>
          </p:cNvPr>
          <p:cNvSpPr/>
          <p:nvPr/>
        </p:nvSpPr>
        <p:spPr>
          <a:xfrm>
            <a:off x="691954" y="3058864"/>
            <a:ext cx="1982747" cy="849134"/>
          </a:xfrm>
          <a:prstGeom prst="roundRect">
            <a:avLst>
              <a:gd name="adj" fmla="val 50000"/>
            </a:avLst>
          </a:prstGeom>
          <a:noFill/>
          <a:ln w="63500" cap="flat" cmpd="sng" algn="ctr">
            <a:gradFill flip="none" rotWithShape="1">
              <a:gsLst>
                <a:gs pos="0">
                  <a:srgbClr val="BE63F0"/>
                </a:gs>
                <a:gs pos="75000">
                  <a:srgbClr val="23D1AE"/>
                </a:gs>
              </a:gsLst>
              <a:lin ang="0" scaled="1"/>
              <a:tileRect/>
            </a:gradFill>
            <a:prstDash val="solid"/>
          </a:ln>
          <a:effectLst/>
        </p:spPr>
        <p:txBody>
          <a:bodyPr lIns="108000" tIns="72000" rIns="108000" bIns="108000" rtlCol="0" anchor="ct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100" b="0" i="0" u="none" strike="noStrike" kern="1200" cap="none" spc="0" normalizeH="0" baseline="0" noProof="0" dirty="0">
                <a:ln>
                  <a:noFill/>
                </a:ln>
                <a:effectLst/>
                <a:uLnTx/>
                <a:uFillTx/>
                <a:latin typeface="Kaspersky Sans"/>
                <a:ea typeface="+mn-ea"/>
                <a:cs typeface="Arial"/>
              </a:rPr>
              <a:t>Sample </a:t>
            </a:r>
            <a:r>
              <a:rPr kumimoji="0" lang="ru-RU" sz="1100" b="0" i="0" u="none" strike="noStrike" kern="1200" cap="none" spc="0" normalizeH="0" baseline="0" noProof="0" dirty="0">
                <a:ln>
                  <a:noFill/>
                </a:ln>
                <a:effectLst/>
                <a:uLnTx/>
                <a:uFillTx/>
                <a:latin typeface="Kaspersky Sans"/>
                <a:ea typeface="+mn-ea"/>
                <a:cs typeface="Arial"/>
              </a:rPr>
              <a:t>(WebUI/API)</a:t>
            </a:r>
          </a:p>
        </p:txBody>
      </p:sp>
      <p:sp>
        <p:nvSpPr>
          <p:cNvPr id="226" name="Right Arrow 13">
            <a:extLst>
              <a:ext uri="{FF2B5EF4-FFF2-40B4-BE49-F238E27FC236}">
                <a16:creationId xmlns:a16="http://schemas.microsoft.com/office/drawing/2014/main" id="{2641915A-704F-43DB-9A59-774AFAE32FD8}"/>
              </a:ext>
            </a:extLst>
          </p:cNvPr>
          <p:cNvSpPr/>
          <p:nvPr/>
        </p:nvSpPr>
        <p:spPr>
          <a:xfrm>
            <a:off x="5602187" y="3026233"/>
            <a:ext cx="935230" cy="914398"/>
          </a:xfrm>
          <a:prstGeom prst="rightArrow">
            <a:avLst>
              <a:gd name="adj1" fmla="val 100000"/>
              <a:gd name="adj2" fmla="val 24922"/>
            </a:avLst>
          </a:prstGeom>
          <a:gradFill flip="none" rotWithShape="1">
            <a:gsLst>
              <a:gs pos="0">
                <a:schemeClr val="bg1"/>
              </a:gs>
              <a:gs pos="100000">
                <a:srgbClr val="375050">
                  <a:alpha val="0"/>
                </a:srgb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schemeClr val="tx1"/>
              </a:solidFill>
              <a:effectLst/>
              <a:uLnTx/>
              <a:uFillTx/>
              <a:latin typeface="Kaspersky Sans"/>
              <a:ea typeface="+mn-ea"/>
              <a:cs typeface="+mn-cs"/>
            </a:endParaRPr>
          </a:p>
        </p:txBody>
      </p:sp>
      <p:sp>
        <p:nvSpPr>
          <p:cNvPr id="227" name="TextBox 226">
            <a:extLst>
              <a:ext uri="{FF2B5EF4-FFF2-40B4-BE49-F238E27FC236}">
                <a16:creationId xmlns:a16="http://schemas.microsoft.com/office/drawing/2014/main" id="{46A632F5-F1D0-4C05-9A37-2DE71C5C028F}"/>
              </a:ext>
            </a:extLst>
          </p:cNvPr>
          <p:cNvSpPr txBox="1"/>
          <p:nvPr/>
        </p:nvSpPr>
        <p:spPr>
          <a:xfrm>
            <a:off x="6560955" y="4312940"/>
            <a:ext cx="158557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bg1"/>
                </a:solidFill>
                <a:effectLst/>
                <a:uLnTx/>
                <a:uFillTx/>
                <a:latin typeface="Kaspersky Sans" panose="020B0503050101040103" pitchFamily="34" charset="77"/>
                <a:ea typeface="+mn-ea"/>
                <a:cs typeface="+mn-cs"/>
              </a:rPr>
              <a:t>DNA Matcher</a:t>
            </a:r>
            <a:endParaRPr kumimoji="0" lang="ru-RU" sz="1400" b="0" i="0" u="none" strike="noStrike" kern="1200" cap="none" spc="0" normalizeH="0" baseline="0" noProof="0" dirty="0">
              <a:ln>
                <a:noFill/>
              </a:ln>
              <a:solidFill>
                <a:schemeClr val="bg1"/>
              </a:solidFill>
              <a:effectLst/>
              <a:uLnTx/>
              <a:uFillTx/>
              <a:latin typeface="Kaspersky Sans" panose="020B0503050101040103" pitchFamily="34" charset="77"/>
              <a:ea typeface="+mn-ea"/>
              <a:cs typeface="+mn-cs"/>
            </a:endParaRPr>
          </a:p>
        </p:txBody>
      </p:sp>
      <p:sp>
        <p:nvSpPr>
          <p:cNvPr id="228" name="Right Arrow 13">
            <a:extLst>
              <a:ext uri="{FF2B5EF4-FFF2-40B4-BE49-F238E27FC236}">
                <a16:creationId xmlns:a16="http://schemas.microsoft.com/office/drawing/2014/main" id="{412F6221-2A1E-4E68-82DD-2D9D8F43A2C4}"/>
              </a:ext>
            </a:extLst>
          </p:cNvPr>
          <p:cNvSpPr/>
          <p:nvPr/>
        </p:nvSpPr>
        <p:spPr>
          <a:xfrm rot="16200000">
            <a:off x="6927238" y="4848862"/>
            <a:ext cx="853012" cy="584764"/>
          </a:xfrm>
          <a:prstGeom prst="rightArrow">
            <a:avLst>
              <a:gd name="adj1" fmla="val 100000"/>
              <a:gd name="adj2" fmla="val 24922"/>
            </a:avLst>
          </a:prstGeom>
          <a:gradFill flip="none" rotWithShape="1">
            <a:gsLst>
              <a:gs pos="0">
                <a:schemeClr val="bg1"/>
              </a:gs>
              <a:gs pos="100000">
                <a:srgbClr val="375050">
                  <a:alpha val="0"/>
                </a:srgb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schemeClr val="tx1"/>
              </a:solidFill>
              <a:effectLst/>
              <a:uLnTx/>
              <a:uFillTx/>
              <a:latin typeface="Kaspersky Sans"/>
              <a:ea typeface="+mn-ea"/>
              <a:cs typeface="+mn-cs"/>
            </a:endParaRPr>
          </a:p>
        </p:txBody>
      </p:sp>
      <p:pic>
        <p:nvPicPr>
          <p:cNvPr id="216" name="Graphic 8">
            <a:extLst>
              <a:ext uri="{FF2B5EF4-FFF2-40B4-BE49-F238E27FC236}">
                <a16:creationId xmlns:a16="http://schemas.microsoft.com/office/drawing/2014/main" id="{288B6451-BB56-4572-9CD3-57F968F06D5A}"/>
              </a:ext>
            </a:extLst>
          </p:cNvPr>
          <p:cNvPicPr>
            <a:picLocks noChangeAspect="1"/>
          </p:cNvPicPr>
          <p:nvPr/>
        </p:nvPicPr>
        <p:blipFill>
          <a:blip r:embed="rId12" cstate="email">
            <a:extLst>
              <a:ext uri="{28A0092B-C50C-407E-A947-70E740481C1C}">
                <a14:useLocalDpi xmlns:a14="http://schemas.microsoft.com/office/drawing/2010/main"/>
              </a:ext>
              <a:ext uri="{96DAC541-7B7A-43D3-8B79-37D633B846F1}">
                <asvg:svgBlip xmlns:asvg="http://schemas.microsoft.com/office/drawing/2016/SVG/main" r:embed="rId13"/>
              </a:ext>
            </a:extLst>
          </a:blip>
          <a:stretch>
            <a:fillRect/>
          </a:stretch>
        </p:blipFill>
        <p:spPr>
          <a:xfrm>
            <a:off x="6817521" y="5490826"/>
            <a:ext cx="1072446" cy="512614"/>
          </a:xfrm>
          <a:prstGeom prst="rect">
            <a:avLst/>
          </a:prstGeom>
        </p:spPr>
      </p:pic>
      <p:sp>
        <p:nvSpPr>
          <p:cNvPr id="229" name="TextBox 228">
            <a:extLst>
              <a:ext uri="{FF2B5EF4-FFF2-40B4-BE49-F238E27FC236}">
                <a16:creationId xmlns:a16="http://schemas.microsoft.com/office/drawing/2014/main" id="{E3860525-FFA6-4DA9-A7DF-EEB19A7E1307}"/>
              </a:ext>
            </a:extLst>
          </p:cNvPr>
          <p:cNvSpPr txBox="1"/>
          <p:nvPr/>
        </p:nvSpPr>
        <p:spPr>
          <a:xfrm>
            <a:off x="6293282" y="5899204"/>
            <a:ext cx="2120922" cy="43088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effectLst/>
                <a:uLnTx/>
                <a:uFillTx/>
                <a:latin typeface="Kaspersky Sans" panose="020B0503050101040103" pitchFamily="34" charset="77"/>
                <a:ea typeface="+mn-ea"/>
                <a:cs typeface="+mn-cs"/>
              </a:rPr>
              <a:t>New APT and clean files genes (Updates)</a:t>
            </a:r>
            <a:endParaRPr kumimoji="0" lang="ru-RU" sz="1100" b="0" i="0" u="none" strike="noStrike" kern="1200" cap="none" spc="0" normalizeH="0" baseline="0" noProof="0" dirty="0">
              <a:ln>
                <a:noFill/>
              </a:ln>
              <a:effectLst/>
              <a:uLnTx/>
              <a:uFillTx/>
              <a:latin typeface="Kaspersky Sans" panose="020B0503050101040103" pitchFamily="34" charset="77"/>
              <a:ea typeface="+mn-ea"/>
              <a:cs typeface="+mn-cs"/>
            </a:endParaRPr>
          </a:p>
        </p:txBody>
      </p:sp>
      <p:grpSp>
        <p:nvGrpSpPr>
          <p:cNvPr id="53" name="Graphic 18">
            <a:extLst>
              <a:ext uri="{FF2B5EF4-FFF2-40B4-BE49-F238E27FC236}">
                <a16:creationId xmlns:a16="http://schemas.microsoft.com/office/drawing/2014/main" id="{87BA0420-E2D5-41D9-B0E1-4974B5A5091F}"/>
              </a:ext>
            </a:extLst>
          </p:cNvPr>
          <p:cNvGrpSpPr/>
          <p:nvPr/>
        </p:nvGrpSpPr>
        <p:grpSpPr>
          <a:xfrm>
            <a:off x="6711929" y="3029359"/>
            <a:ext cx="1283628" cy="984384"/>
            <a:chOff x="10249690" y="4569915"/>
            <a:chExt cx="931095" cy="714035"/>
          </a:xfrm>
          <a:solidFill>
            <a:schemeClr val="bg1"/>
          </a:solidFill>
        </p:grpSpPr>
        <p:sp>
          <p:nvSpPr>
            <p:cNvPr id="56" name="Freeform: Shape 55">
              <a:extLst>
                <a:ext uri="{FF2B5EF4-FFF2-40B4-BE49-F238E27FC236}">
                  <a16:creationId xmlns:a16="http://schemas.microsoft.com/office/drawing/2014/main" id="{76B949A5-F7E0-4AC0-AC1E-E1D6FC62BBFB}"/>
                </a:ext>
              </a:extLst>
            </p:cNvPr>
            <p:cNvSpPr/>
            <p:nvPr/>
          </p:nvSpPr>
          <p:spPr>
            <a:xfrm>
              <a:off x="10272177" y="4678133"/>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57" name="Freeform: Shape 56">
              <a:extLst>
                <a:ext uri="{FF2B5EF4-FFF2-40B4-BE49-F238E27FC236}">
                  <a16:creationId xmlns:a16="http://schemas.microsoft.com/office/drawing/2014/main" id="{DA4C3CEC-08AA-4E64-BACE-4A5897645482}"/>
                </a:ext>
              </a:extLst>
            </p:cNvPr>
            <p:cNvSpPr/>
            <p:nvPr/>
          </p:nvSpPr>
          <p:spPr>
            <a:xfrm>
              <a:off x="10322850" y="4640265"/>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58" name="Freeform: Shape 57">
              <a:extLst>
                <a:ext uri="{FF2B5EF4-FFF2-40B4-BE49-F238E27FC236}">
                  <a16:creationId xmlns:a16="http://schemas.microsoft.com/office/drawing/2014/main" id="{D41958A5-4FFF-40BA-A089-615D217AE552}"/>
                </a:ext>
              </a:extLst>
            </p:cNvPr>
            <p:cNvSpPr/>
            <p:nvPr/>
          </p:nvSpPr>
          <p:spPr>
            <a:xfrm>
              <a:off x="10429428" y="4702728"/>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59" name="Freeform: Shape 58">
              <a:extLst>
                <a:ext uri="{FF2B5EF4-FFF2-40B4-BE49-F238E27FC236}">
                  <a16:creationId xmlns:a16="http://schemas.microsoft.com/office/drawing/2014/main" id="{D5D2B243-6C1C-42D0-BD17-FF04357237E6}"/>
                </a:ext>
              </a:extLst>
            </p:cNvPr>
            <p:cNvSpPr/>
            <p:nvPr/>
          </p:nvSpPr>
          <p:spPr>
            <a:xfrm>
              <a:off x="10352520" y="4737786"/>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60" name="Freeform: Shape 59">
              <a:extLst>
                <a:ext uri="{FF2B5EF4-FFF2-40B4-BE49-F238E27FC236}">
                  <a16:creationId xmlns:a16="http://schemas.microsoft.com/office/drawing/2014/main" id="{B5FC402C-6665-43A1-84EE-3A4D5A05A1D5}"/>
                </a:ext>
              </a:extLst>
            </p:cNvPr>
            <p:cNvSpPr/>
            <p:nvPr/>
          </p:nvSpPr>
          <p:spPr>
            <a:xfrm>
              <a:off x="10462534" y="4619574"/>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61" name="Freeform: Shape 60">
              <a:extLst>
                <a:ext uri="{FF2B5EF4-FFF2-40B4-BE49-F238E27FC236}">
                  <a16:creationId xmlns:a16="http://schemas.microsoft.com/office/drawing/2014/main" id="{D0E9981A-EF98-41ED-AF03-FE1D20457AC7}"/>
                </a:ext>
              </a:extLst>
            </p:cNvPr>
            <p:cNvSpPr/>
            <p:nvPr/>
          </p:nvSpPr>
          <p:spPr>
            <a:xfrm>
              <a:off x="10643990" y="4730759"/>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62" name="Freeform: Shape 61">
              <a:extLst>
                <a:ext uri="{FF2B5EF4-FFF2-40B4-BE49-F238E27FC236}">
                  <a16:creationId xmlns:a16="http://schemas.microsoft.com/office/drawing/2014/main" id="{44F88531-979C-448A-B621-B50811C6430A}"/>
                </a:ext>
              </a:extLst>
            </p:cNvPr>
            <p:cNvSpPr/>
            <p:nvPr/>
          </p:nvSpPr>
          <p:spPr>
            <a:xfrm>
              <a:off x="10553496" y="4783463"/>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63" name="Freeform: Shape 62">
              <a:extLst>
                <a:ext uri="{FF2B5EF4-FFF2-40B4-BE49-F238E27FC236}">
                  <a16:creationId xmlns:a16="http://schemas.microsoft.com/office/drawing/2014/main" id="{116D3B90-48E5-4C96-AF6B-890B62183171}"/>
                </a:ext>
              </a:extLst>
            </p:cNvPr>
            <p:cNvSpPr/>
            <p:nvPr/>
          </p:nvSpPr>
          <p:spPr>
            <a:xfrm>
              <a:off x="10605966" y="4888870"/>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64" name="Freeform: Shape 63">
              <a:extLst>
                <a:ext uri="{FF2B5EF4-FFF2-40B4-BE49-F238E27FC236}">
                  <a16:creationId xmlns:a16="http://schemas.microsoft.com/office/drawing/2014/main" id="{BD161BC8-546B-4DE1-AB60-FB91C3D0E810}"/>
                </a:ext>
              </a:extLst>
            </p:cNvPr>
            <p:cNvSpPr/>
            <p:nvPr/>
          </p:nvSpPr>
          <p:spPr>
            <a:xfrm>
              <a:off x="10381019" y="4894726"/>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65" name="Freeform: Shape 64">
              <a:extLst>
                <a:ext uri="{FF2B5EF4-FFF2-40B4-BE49-F238E27FC236}">
                  <a16:creationId xmlns:a16="http://schemas.microsoft.com/office/drawing/2014/main" id="{860E376F-73ED-432D-A62B-9D12DA25F380}"/>
                </a:ext>
              </a:extLst>
            </p:cNvPr>
            <p:cNvSpPr/>
            <p:nvPr/>
          </p:nvSpPr>
          <p:spPr>
            <a:xfrm>
              <a:off x="10506727" y="4952114"/>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66" name="Freeform: Shape 65">
              <a:extLst>
                <a:ext uri="{FF2B5EF4-FFF2-40B4-BE49-F238E27FC236}">
                  <a16:creationId xmlns:a16="http://schemas.microsoft.com/office/drawing/2014/main" id="{5D87F4A3-1D50-4499-BF45-6E7E23D37CA8}"/>
                </a:ext>
              </a:extLst>
            </p:cNvPr>
            <p:cNvSpPr/>
            <p:nvPr/>
          </p:nvSpPr>
          <p:spPr>
            <a:xfrm>
              <a:off x="10492204" y="5044794"/>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67" name="Freeform: Shape 66">
              <a:extLst>
                <a:ext uri="{FF2B5EF4-FFF2-40B4-BE49-F238E27FC236}">
                  <a16:creationId xmlns:a16="http://schemas.microsoft.com/office/drawing/2014/main" id="{E26ACE55-93A4-40AC-A538-DD2A61DA8C98}"/>
                </a:ext>
              </a:extLst>
            </p:cNvPr>
            <p:cNvSpPr/>
            <p:nvPr/>
          </p:nvSpPr>
          <p:spPr>
            <a:xfrm>
              <a:off x="10334952" y="4992091"/>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68" name="Freeform: Shape 67">
              <a:extLst>
                <a:ext uri="{FF2B5EF4-FFF2-40B4-BE49-F238E27FC236}">
                  <a16:creationId xmlns:a16="http://schemas.microsoft.com/office/drawing/2014/main" id="{BE2632C8-35C7-4DBD-BF4E-A6545C61A498}"/>
                </a:ext>
              </a:extLst>
            </p:cNvPr>
            <p:cNvSpPr/>
            <p:nvPr/>
          </p:nvSpPr>
          <p:spPr>
            <a:xfrm>
              <a:off x="10320117" y="5053149"/>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69" name="Freeform: Shape 68">
              <a:extLst>
                <a:ext uri="{FF2B5EF4-FFF2-40B4-BE49-F238E27FC236}">
                  <a16:creationId xmlns:a16="http://schemas.microsoft.com/office/drawing/2014/main" id="{D3B152DE-2A4F-4EE4-BDE2-8236E62812CD}"/>
                </a:ext>
              </a:extLst>
            </p:cNvPr>
            <p:cNvSpPr/>
            <p:nvPr/>
          </p:nvSpPr>
          <p:spPr>
            <a:xfrm>
              <a:off x="10553496" y="5053149"/>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70" name="Freeform: Shape 69">
              <a:extLst>
                <a:ext uri="{FF2B5EF4-FFF2-40B4-BE49-F238E27FC236}">
                  <a16:creationId xmlns:a16="http://schemas.microsoft.com/office/drawing/2014/main" id="{77882AA1-2A4A-467F-BEB0-BE3D5E546705}"/>
                </a:ext>
              </a:extLst>
            </p:cNvPr>
            <p:cNvSpPr/>
            <p:nvPr/>
          </p:nvSpPr>
          <p:spPr>
            <a:xfrm>
              <a:off x="10457068" y="5153012"/>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71" name="Freeform: Shape 70">
              <a:extLst>
                <a:ext uri="{FF2B5EF4-FFF2-40B4-BE49-F238E27FC236}">
                  <a16:creationId xmlns:a16="http://schemas.microsoft.com/office/drawing/2014/main" id="{A014E243-A4D7-4970-8AD7-748AA08FC1D5}"/>
                </a:ext>
              </a:extLst>
            </p:cNvPr>
            <p:cNvSpPr/>
            <p:nvPr/>
          </p:nvSpPr>
          <p:spPr>
            <a:xfrm>
              <a:off x="10620098" y="5147546"/>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72" name="Freeform: Shape 71">
              <a:extLst>
                <a:ext uri="{FF2B5EF4-FFF2-40B4-BE49-F238E27FC236}">
                  <a16:creationId xmlns:a16="http://schemas.microsoft.com/office/drawing/2014/main" id="{58725C11-AEB4-4509-AE4E-5266ED88254E}"/>
                </a:ext>
              </a:extLst>
            </p:cNvPr>
            <p:cNvSpPr/>
            <p:nvPr/>
          </p:nvSpPr>
          <p:spPr>
            <a:xfrm>
              <a:off x="10560524" y="5179637"/>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73" name="Freeform: Shape 72">
              <a:extLst>
                <a:ext uri="{FF2B5EF4-FFF2-40B4-BE49-F238E27FC236}">
                  <a16:creationId xmlns:a16="http://schemas.microsoft.com/office/drawing/2014/main" id="{70223BCD-F833-433E-8ED3-048FDB75F3EE}"/>
                </a:ext>
              </a:extLst>
            </p:cNvPr>
            <p:cNvSpPr/>
            <p:nvPr/>
          </p:nvSpPr>
          <p:spPr>
            <a:xfrm>
              <a:off x="10506727" y="4833043"/>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74" name="Freeform: Shape 73">
              <a:extLst>
                <a:ext uri="{FF2B5EF4-FFF2-40B4-BE49-F238E27FC236}">
                  <a16:creationId xmlns:a16="http://schemas.microsoft.com/office/drawing/2014/main" id="{F3D0C52A-653E-4BA4-BB60-D1C3E3FCFE52}"/>
                </a:ext>
              </a:extLst>
            </p:cNvPr>
            <p:cNvSpPr/>
            <p:nvPr/>
          </p:nvSpPr>
          <p:spPr>
            <a:xfrm>
              <a:off x="10466750" y="4929861"/>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75" name="Freeform: Shape 74">
              <a:extLst>
                <a:ext uri="{FF2B5EF4-FFF2-40B4-BE49-F238E27FC236}">
                  <a16:creationId xmlns:a16="http://schemas.microsoft.com/office/drawing/2014/main" id="{928A5835-A617-4871-BDB8-DF1B1DB8D7D1}"/>
                </a:ext>
              </a:extLst>
            </p:cNvPr>
            <p:cNvSpPr/>
            <p:nvPr/>
          </p:nvSpPr>
          <p:spPr>
            <a:xfrm>
              <a:off x="10439579" y="5022307"/>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76" name="Freeform: Shape 75">
              <a:extLst>
                <a:ext uri="{FF2B5EF4-FFF2-40B4-BE49-F238E27FC236}">
                  <a16:creationId xmlns:a16="http://schemas.microsoft.com/office/drawing/2014/main" id="{040163C4-BF87-4328-92A5-59F99F44AC93}"/>
                </a:ext>
              </a:extLst>
            </p:cNvPr>
            <p:cNvSpPr/>
            <p:nvPr/>
          </p:nvSpPr>
          <p:spPr>
            <a:xfrm>
              <a:off x="10503916" y="4735834"/>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77" name="Freeform: Shape 76">
              <a:extLst>
                <a:ext uri="{FF2B5EF4-FFF2-40B4-BE49-F238E27FC236}">
                  <a16:creationId xmlns:a16="http://schemas.microsoft.com/office/drawing/2014/main" id="{8C01448C-C7D1-41BA-B2DC-5B82535F3F7F}"/>
                </a:ext>
              </a:extLst>
            </p:cNvPr>
            <p:cNvSpPr/>
            <p:nvPr/>
          </p:nvSpPr>
          <p:spPr>
            <a:xfrm>
              <a:off x="10637666" y="4616295"/>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78" name="Freeform: Shape 77">
              <a:extLst>
                <a:ext uri="{FF2B5EF4-FFF2-40B4-BE49-F238E27FC236}">
                  <a16:creationId xmlns:a16="http://schemas.microsoft.com/office/drawing/2014/main" id="{8D20E855-ABD3-4C34-A081-42D3ECE8691A}"/>
                </a:ext>
              </a:extLst>
            </p:cNvPr>
            <p:cNvSpPr/>
            <p:nvPr/>
          </p:nvSpPr>
          <p:spPr>
            <a:xfrm>
              <a:off x="10560524" y="4654710"/>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79" name="Freeform: Shape 78">
              <a:extLst>
                <a:ext uri="{FF2B5EF4-FFF2-40B4-BE49-F238E27FC236}">
                  <a16:creationId xmlns:a16="http://schemas.microsoft.com/office/drawing/2014/main" id="{3FDBB5DE-E399-4FA6-B7F5-3132339A5F86}"/>
                </a:ext>
              </a:extLst>
            </p:cNvPr>
            <p:cNvSpPr/>
            <p:nvPr/>
          </p:nvSpPr>
          <p:spPr>
            <a:xfrm>
              <a:off x="10684592" y="4642998"/>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80" name="Freeform: Shape 79">
              <a:extLst>
                <a:ext uri="{FF2B5EF4-FFF2-40B4-BE49-F238E27FC236}">
                  <a16:creationId xmlns:a16="http://schemas.microsoft.com/office/drawing/2014/main" id="{4CA33173-6A3B-431C-A454-38EDC278343F}"/>
                </a:ext>
              </a:extLst>
            </p:cNvPr>
            <p:cNvSpPr/>
            <p:nvPr/>
          </p:nvSpPr>
          <p:spPr>
            <a:xfrm>
              <a:off x="10760719" y="4569915"/>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81" name="Freeform: Shape 80">
              <a:extLst>
                <a:ext uri="{FF2B5EF4-FFF2-40B4-BE49-F238E27FC236}">
                  <a16:creationId xmlns:a16="http://schemas.microsoft.com/office/drawing/2014/main" id="{CFB19B70-5BFE-44AD-9213-4A8ED0DD3EF0}"/>
                </a:ext>
              </a:extLst>
            </p:cNvPr>
            <p:cNvSpPr/>
            <p:nvPr/>
          </p:nvSpPr>
          <p:spPr>
            <a:xfrm>
              <a:off x="10769308" y="4698434"/>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82" name="Freeform: Shape 81">
              <a:extLst>
                <a:ext uri="{FF2B5EF4-FFF2-40B4-BE49-F238E27FC236}">
                  <a16:creationId xmlns:a16="http://schemas.microsoft.com/office/drawing/2014/main" id="{1EC1F76A-0F95-4922-BF6F-CE268269D79D}"/>
                </a:ext>
              </a:extLst>
            </p:cNvPr>
            <p:cNvSpPr/>
            <p:nvPr/>
          </p:nvSpPr>
          <p:spPr>
            <a:xfrm>
              <a:off x="10749397" y="4741300"/>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83" name="Freeform: Shape 82">
              <a:extLst>
                <a:ext uri="{FF2B5EF4-FFF2-40B4-BE49-F238E27FC236}">
                  <a16:creationId xmlns:a16="http://schemas.microsoft.com/office/drawing/2014/main" id="{89B0ACEC-6DB0-4A65-B0E4-9F65EA186766}"/>
                </a:ext>
              </a:extLst>
            </p:cNvPr>
            <p:cNvSpPr/>
            <p:nvPr/>
          </p:nvSpPr>
          <p:spPr>
            <a:xfrm>
              <a:off x="10827086" y="4797517"/>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84" name="Freeform: Shape 83">
              <a:extLst>
                <a:ext uri="{FF2B5EF4-FFF2-40B4-BE49-F238E27FC236}">
                  <a16:creationId xmlns:a16="http://schemas.microsoft.com/office/drawing/2014/main" id="{8511CCE0-231E-485E-B7F9-78B675ED353F}"/>
                </a:ext>
              </a:extLst>
            </p:cNvPr>
            <p:cNvSpPr/>
            <p:nvPr/>
          </p:nvSpPr>
          <p:spPr>
            <a:xfrm>
              <a:off x="10751740" y="4875596"/>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85" name="Freeform: Shape 84">
              <a:extLst>
                <a:ext uri="{FF2B5EF4-FFF2-40B4-BE49-F238E27FC236}">
                  <a16:creationId xmlns:a16="http://schemas.microsoft.com/office/drawing/2014/main" id="{C659B8F5-E1B5-40B1-A26C-76EA9CBED248}"/>
                </a:ext>
              </a:extLst>
            </p:cNvPr>
            <p:cNvSpPr/>
            <p:nvPr/>
          </p:nvSpPr>
          <p:spPr>
            <a:xfrm>
              <a:off x="10751740" y="4967964"/>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86" name="Freeform: Shape 85">
              <a:extLst>
                <a:ext uri="{FF2B5EF4-FFF2-40B4-BE49-F238E27FC236}">
                  <a16:creationId xmlns:a16="http://schemas.microsoft.com/office/drawing/2014/main" id="{7153BC96-17DA-4481-80FB-1AFF1EB5E939}"/>
                </a:ext>
              </a:extLst>
            </p:cNvPr>
            <p:cNvSpPr/>
            <p:nvPr/>
          </p:nvSpPr>
          <p:spPr>
            <a:xfrm>
              <a:off x="10786875" y="5000211"/>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87" name="Freeform: Shape 86">
              <a:extLst>
                <a:ext uri="{FF2B5EF4-FFF2-40B4-BE49-F238E27FC236}">
                  <a16:creationId xmlns:a16="http://schemas.microsoft.com/office/drawing/2014/main" id="{8A5E1E10-D666-45C8-8007-ACEA3D17972D}"/>
                </a:ext>
              </a:extLst>
            </p:cNvPr>
            <p:cNvSpPr/>
            <p:nvPr/>
          </p:nvSpPr>
          <p:spPr>
            <a:xfrm>
              <a:off x="10760719" y="5122405"/>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88" name="Freeform: Shape 87">
              <a:extLst>
                <a:ext uri="{FF2B5EF4-FFF2-40B4-BE49-F238E27FC236}">
                  <a16:creationId xmlns:a16="http://schemas.microsoft.com/office/drawing/2014/main" id="{A63661A1-1CE1-4BC2-BCE3-1A971277B45B}"/>
                </a:ext>
              </a:extLst>
            </p:cNvPr>
            <p:cNvSpPr/>
            <p:nvPr/>
          </p:nvSpPr>
          <p:spPr>
            <a:xfrm>
              <a:off x="10702159" y="5197205"/>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89" name="Freeform: Shape 88">
              <a:extLst>
                <a:ext uri="{FF2B5EF4-FFF2-40B4-BE49-F238E27FC236}">
                  <a16:creationId xmlns:a16="http://schemas.microsoft.com/office/drawing/2014/main" id="{59179A4E-DC7B-4155-9622-B892BC8D1C6F}"/>
                </a:ext>
              </a:extLst>
            </p:cNvPr>
            <p:cNvSpPr/>
            <p:nvPr/>
          </p:nvSpPr>
          <p:spPr>
            <a:xfrm>
              <a:off x="10697475" y="4853734"/>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90" name="Freeform: Shape 89">
              <a:extLst>
                <a:ext uri="{FF2B5EF4-FFF2-40B4-BE49-F238E27FC236}">
                  <a16:creationId xmlns:a16="http://schemas.microsoft.com/office/drawing/2014/main" id="{E7066B4C-591B-424F-8E8D-5F306C54CE2A}"/>
                </a:ext>
              </a:extLst>
            </p:cNvPr>
            <p:cNvSpPr/>
            <p:nvPr/>
          </p:nvSpPr>
          <p:spPr>
            <a:xfrm>
              <a:off x="10641023" y="4818598"/>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91" name="Freeform: Shape 90">
              <a:extLst>
                <a:ext uri="{FF2B5EF4-FFF2-40B4-BE49-F238E27FC236}">
                  <a16:creationId xmlns:a16="http://schemas.microsoft.com/office/drawing/2014/main" id="{30CF486F-DF87-4314-858F-DA66D92E8991}"/>
                </a:ext>
              </a:extLst>
            </p:cNvPr>
            <p:cNvSpPr/>
            <p:nvPr/>
          </p:nvSpPr>
          <p:spPr>
            <a:xfrm>
              <a:off x="10688183" y="4759258"/>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92" name="Freeform: Shape 91">
              <a:extLst>
                <a:ext uri="{FF2B5EF4-FFF2-40B4-BE49-F238E27FC236}">
                  <a16:creationId xmlns:a16="http://schemas.microsoft.com/office/drawing/2014/main" id="{1214839F-72D8-4565-A6AD-55590C991517}"/>
                </a:ext>
              </a:extLst>
            </p:cNvPr>
            <p:cNvSpPr/>
            <p:nvPr/>
          </p:nvSpPr>
          <p:spPr>
            <a:xfrm>
              <a:off x="10766965" y="4632067"/>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93" name="Freeform: Shape 92">
              <a:extLst>
                <a:ext uri="{FF2B5EF4-FFF2-40B4-BE49-F238E27FC236}">
                  <a16:creationId xmlns:a16="http://schemas.microsoft.com/office/drawing/2014/main" id="{934405C4-05B9-4374-B5D7-6A573F2A83BF}"/>
                </a:ext>
              </a:extLst>
            </p:cNvPr>
            <p:cNvSpPr/>
            <p:nvPr/>
          </p:nvSpPr>
          <p:spPr>
            <a:xfrm>
              <a:off x="10688183" y="4896678"/>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94" name="Freeform: Shape 93">
              <a:extLst>
                <a:ext uri="{FF2B5EF4-FFF2-40B4-BE49-F238E27FC236}">
                  <a16:creationId xmlns:a16="http://schemas.microsoft.com/office/drawing/2014/main" id="{E80C4204-9B9B-4A24-ADCF-52D7D1910004}"/>
                </a:ext>
              </a:extLst>
            </p:cNvPr>
            <p:cNvSpPr/>
            <p:nvPr/>
          </p:nvSpPr>
          <p:spPr>
            <a:xfrm>
              <a:off x="10667024" y="4981003"/>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95" name="Freeform: Shape 94">
              <a:extLst>
                <a:ext uri="{FF2B5EF4-FFF2-40B4-BE49-F238E27FC236}">
                  <a16:creationId xmlns:a16="http://schemas.microsoft.com/office/drawing/2014/main" id="{10223AF7-2EA2-44CC-B640-A9DBBE0094BE}"/>
                </a:ext>
              </a:extLst>
            </p:cNvPr>
            <p:cNvSpPr/>
            <p:nvPr/>
          </p:nvSpPr>
          <p:spPr>
            <a:xfrm>
              <a:off x="10642038" y="5017779"/>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96" name="Freeform: Shape 95">
              <a:extLst>
                <a:ext uri="{FF2B5EF4-FFF2-40B4-BE49-F238E27FC236}">
                  <a16:creationId xmlns:a16="http://schemas.microsoft.com/office/drawing/2014/main" id="{5DF704E9-6361-4BF4-A42E-541AA94467BC}"/>
                </a:ext>
              </a:extLst>
            </p:cNvPr>
            <p:cNvSpPr/>
            <p:nvPr/>
          </p:nvSpPr>
          <p:spPr>
            <a:xfrm>
              <a:off x="10873465" y="4654710"/>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97" name="Freeform: Shape 96">
              <a:extLst>
                <a:ext uri="{FF2B5EF4-FFF2-40B4-BE49-F238E27FC236}">
                  <a16:creationId xmlns:a16="http://schemas.microsoft.com/office/drawing/2014/main" id="{44209146-108B-40FE-A8DF-FC27D8E6B0D4}"/>
                </a:ext>
              </a:extLst>
            </p:cNvPr>
            <p:cNvSpPr/>
            <p:nvPr/>
          </p:nvSpPr>
          <p:spPr>
            <a:xfrm>
              <a:off x="10953106" y="4698434"/>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98" name="Freeform: Shape 97">
              <a:extLst>
                <a:ext uri="{FF2B5EF4-FFF2-40B4-BE49-F238E27FC236}">
                  <a16:creationId xmlns:a16="http://schemas.microsoft.com/office/drawing/2014/main" id="{5CA8FCE7-DF17-4BF4-80B0-17CEF7155C04}"/>
                </a:ext>
              </a:extLst>
            </p:cNvPr>
            <p:cNvSpPr/>
            <p:nvPr/>
          </p:nvSpPr>
          <p:spPr>
            <a:xfrm>
              <a:off x="11015101" y="4691017"/>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99" name="Freeform: Shape 98">
              <a:extLst>
                <a:ext uri="{FF2B5EF4-FFF2-40B4-BE49-F238E27FC236}">
                  <a16:creationId xmlns:a16="http://schemas.microsoft.com/office/drawing/2014/main" id="{D93A217A-A122-402B-AED6-954D88BDCCAD}"/>
                </a:ext>
              </a:extLst>
            </p:cNvPr>
            <p:cNvSpPr/>
            <p:nvPr/>
          </p:nvSpPr>
          <p:spPr>
            <a:xfrm>
              <a:off x="11050237" y="4632067"/>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00" name="Freeform: Shape 99">
              <a:extLst>
                <a:ext uri="{FF2B5EF4-FFF2-40B4-BE49-F238E27FC236}">
                  <a16:creationId xmlns:a16="http://schemas.microsoft.com/office/drawing/2014/main" id="{8F1EBF27-6FE8-4659-B1F6-95342B6695D6}"/>
                </a:ext>
              </a:extLst>
            </p:cNvPr>
            <p:cNvSpPr/>
            <p:nvPr/>
          </p:nvSpPr>
          <p:spPr>
            <a:xfrm>
              <a:off x="10917971" y="4772922"/>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01" name="Freeform: Shape 100">
              <a:extLst>
                <a:ext uri="{FF2B5EF4-FFF2-40B4-BE49-F238E27FC236}">
                  <a16:creationId xmlns:a16="http://schemas.microsoft.com/office/drawing/2014/main" id="{081F748E-AD15-4F09-8A2C-0110E67B5A79}"/>
                </a:ext>
              </a:extLst>
            </p:cNvPr>
            <p:cNvSpPr/>
            <p:nvPr/>
          </p:nvSpPr>
          <p:spPr>
            <a:xfrm>
              <a:off x="11040867" y="4843974"/>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02" name="Freeform: Shape 101">
              <a:extLst>
                <a:ext uri="{FF2B5EF4-FFF2-40B4-BE49-F238E27FC236}">
                  <a16:creationId xmlns:a16="http://schemas.microsoft.com/office/drawing/2014/main" id="{77B65C9A-83D3-4AFD-9628-BBAB7A8A5A66}"/>
                </a:ext>
              </a:extLst>
            </p:cNvPr>
            <p:cNvSpPr/>
            <p:nvPr/>
          </p:nvSpPr>
          <p:spPr>
            <a:xfrm>
              <a:off x="11145650" y="4916978"/>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03" name="Freeform: Shape 102">
              <a:extLst>
                <a:ext uri="{FF2B5EF4-FFF2-40B4-BE49-F238E27FC236}">
                  <a16:creationId xmlns:a16="http://schemas.microsoft.com/office/drawing/2014/main" id="{2DD3FC7B-4C79-490D-AB41-D74D2D047B02}"/>
                </a:ext>
              </a:extLst>
            </p:cNvPr>
            <p:cNvSpPr/>
            <p:nvPr/>
          </p:nvSpPr>
          <p:spPr>
            <a:xfrm>
              <a:off x="10912974" y="4945789"/>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04" name="Freeform: Shape 103">
              <a:extLst>
                <a:ext uri="{FF2B5EF4-FFF2-40B4-BE49-F238E27FC236}">
                  <a16:creationId xmlns:a16="http://schemas.microsoft.com/office/drawing/2014/main" id="{9AB2C78C-205B-402B-B7FA-674C299921F5}"/>
                </a:ext>
              </a:extLst>
            </p:cNvPr>
            <p:cNvSpPr/>
            <p:nvPr/>
          </p:nvSpPr>
          <p:spPr>
            <a:xfrm>
              <a:off x="11036495" y="5053149"/>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05" name="Freeform: Shape 104">
              <a:extLst>
                <a:ext uri="{FF2B5EF4-FFF2-40B4-BE49-F238E27FC236}">
                  <a16:creationId xmlns:a16="http://schemas.microsoft.com/office/drawing/2014/main" id="{15F12807-9C0C-4FCB-986D-926F3C5546DB}"/>
                </a:ext>
              </a:extLst>
            </p:cNvPr>
            <p:cNvSpPr/>
            <p:nvPr/>
          </p:nvSpPr>
          <p:spPr>
            <a:xfrm>
              <a:off x="10850900" y="4959063"/>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06" name="Freeform: Shape 105">
              <a:extLst>
                <a:ext uri="{FF2B5EF4-FFF2-40B4-BE49-F238E27FC236}">
                  <a16:creationId xmlns:a16="http://schemas.microsoft.com/office/drawing/2014/main" id="{FF303C7A-743A-41A3-A0B6-9E5EA1F487A7}"/>
                </a:ext>
              </a:extLst>
            </p:cNvPr>
            <p:cNvSpPr/>
            <p:nvPr/>
          </p:nvSpPr>
          <p:spPr>
            <a:xfrm>
              <a:off x="10795855" y="5056506"/>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07" name="Freeform: Shape 106">
              <a:extLst>
                <a:ext uri="{FF2B5EF4-FFF2-40B4-BE49-F238E27FC236}">
                  <a16:creationId xmlns:a16="http://schemas.microsoft.com/office/drawing/2014/main" id="{2BC950BC-25D7-42C4-98D4-A4E54B812359}"/>
                </a:ext>
              </a:extLst>
            </p:cNvPr>
            <p:cNvSpPr/>
            <p:nvPr/>
          </p:nvSpPr>
          <p:spPr>
            <a:xfrm>
              <a:off x="10927340" y="5022307"/>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08" name="Freeform: Shape 107">
              <a:extLst>
                <a:ext uri="{FF2B5EF4-FFF2-40B4-BE49-F238E27FC236}">
                  <a16:creationId xmlns:a16="http://schemas.microsoft.com/office/drawing/2014/main" id="{69906824-D7BB-4331-B38F-CF121EFD5220}"/>
                </a:ext>
              </a:extLst>
            </p:cNvPr>
            <p:cNvSpPr/>
            <p:nvPr/>
          </p:nvSpPr>
          <p:spPr>
            <a:xfrm>
              <a:off x="10944908" y="4614499"/>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09" name="Freeform: Shape 108">
              <a:extLst>
                <a:ext uri="{FF2B5EF4-FFF2-40B4-BE49-F238E27FC236}">
                  <a16:creationId xmlns:a16="http://schemas.microsoft.com/office/drawing/2014/main" id="{D3CDBC38-A3F3-4C28-A2D1-EF58F018D994}"/>
                </a:ext>
              </a:extLst>
            </p:cNvPr>
            <p:cNvSpPr/>
            <p:nvPr/>
          </p:nvSpPr>
          <p:spPr>
            <a:xfrm>
              <a:off x="10272177" y="4759258"/>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10" name="Freeform: Shape 109">
              <a:extLst>
                <a:ext uri="{FF2B5EF4-FFF2-40B4-BE49-F238E27FC236}">
                  <a16:creationId xmlns:a16="http://schemas.microsoft.com/office/drawing/2014/main" id="{7338134E-F59C-4CFF-94D7-226D1AE3679A}"/>
                </a:ext>
              </a:extLst>
            </p:cNvPr>
            <p:cNvSpPr/>
            <p:nvPr/>
          </p:nvSpPr>
          <p:spPr>
            <a:xfrm>
              <a:off x="10363451" y="4680866"/>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11" name="Freeform: Shape 110">
              <a:extLst>
                <a:ext uri="{FF2B5EF4-FFF2-40B4-BE49-F238E27FC236}">
                  <a16:creationId xmlns:a16="http://schemas.microsoft.com/office/drawing/2014/main" id="{9ED5EC2B-85A4-4979-84D5-07C20592BB3A}"/>
                </a:ext>
              </a:extLst>
            </p:cNvPr>
            <p:cNvSpPr/>
            <p:nvPr/>
          </p:nvSpPr>
          <p:spPr>
            <a:xfrm>
              <a:off x="10429428" y="4843974"/>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12" name="Freeform: Shape 111">
              <a:extLst>
                <a:ext uri="{FF2B5EF4-FFF2-40B4-BE49-F238E27FC236}">
                  <a16:creationId xmlns:a16="http://schemas.microsoft.com/office/drawing/2014/main" id="{C68E0881-4FEB-45E2-8943-F763D365EB5C}"/>
                </a:ext>
              </a:extLst>
            </p:cNvPr>
            <p:cNvSpPr/>
            <p:nvPr/>
          </p:nvSpPr>
          <p:spPr>
            <a:xfrm>
              <a:off x="10806708" y="4753402"/>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13" name="Freeform: Shape 112">
              <a:extLst>
                <a:ext uri="{FF2B5EF4-FFF2-40B4-BE49-F238E27FC236}">
                  <a16:creationId xmlns:a16="http://schemas.microsoft.com/office/drawing/2014/main" id="{3AB13D27-8520-4D99-95F6-F565D82E2596}"/>
                </a:ext>
              </a:extLst>
            </p:cNvPr>
            <p:cNvSpPr/>
            <p:nvPr/>
          </p:nvSpPr>
          <p:spPr>
            <a:xfrm>
              <a:off x="10778287" y="4794394"/>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14" name="Freeform: Shape 113">
              <a:extLst>
                <a:ext uri="{FF2B5EF4-FFF2-40B4-BE49-F238E27FC236}">
                  <a16:creationId xmlns:a16="http://schemas.microsoft.com/office/drawing/2014/main" id="{F1E9DF4D-A8E1-465B-8E01-02C7B82AEDBE}"/>
                </a:ext>
              </a:extLst>
            </p:cNvPr>
            <p:cNvSpPr/>
            <p:nvPr/>
          </p:nvSpPr>
          <p:spPr>
            <a:xfrm>
              <a:off x="10885568" y="4726074"/>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15" name="Freeform: Shape 114">
              <a:extLst>
                <a:ext uri="{FF2B5EF4-FFF2-40B4-BE49-F238E27FC236}">
                  <a16:creationId xmlns:a16="http://schemas.microsoft.com/office/drawing/2014/main" id="{C05DF51D-659B-4BF5-B497-FC2898675941}"/>
                </a:ext>
              </a:extLst>
            </p:cNvPr>
            <p:cNvSpPr/>
            <p:nvPr/>
          </p:nvSpPr>
          <p:spPr>
            <a:xfrm>
              <a:off x="10815843" y="4706242"/>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16" name="Freeform: Shape 115">
              <a:extLst>
                <a:ext uri="{FF2B5EF4-FFF2-40B4-BE49-F238E27FC236}">
                  <a16:creationId xmlns:a16="http://schemas.microsoft.com/office/drawing/2014/main" id="{C94B8DC0-52B7-4F52-A07E-E07D023C0401}"/>
                </a:ext>
              </a:extLst>
            </p:cNvPr>
            <p:cNvSpPr/>
            <p:nvPr/>
          </p:nvSpPr>
          <p:spPr>
            <a:xfrm>
              <a:off x="10815843" y="4587483"/>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17" name="Freeform: Shape 116">
              <a:extLst>
                <a:ext uri="{FF2B5EF4-FFF2-40B4-BE49-F238E27FC236}">
                  <a16:creationId xmlns:a16="http://schemas.microsoft.com/office/drawing/2014/main" id="{6BA2B6AE-9091-473A-8DF0-513BFF8A8320}"/>
                </a:ext>
              </a:extLst>
            </p:cNvPr>
            <p:cNvSpPr/>
            <p:nvPr/>
          </p:nvSpPr>
          <p:spPr>
            <a:xfrm>
              <a:off x="10868000" y="4826406"/>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18" name="Freeform: Shape 117">
              <a:extLst>
                <a:ext uri="{FF2B5EF4-FFF2-40B4-BE49-F238E27FC236}">
                  <a16:creationId xmlns:a16="http://schemas.microsoft.com/office/drawing/2014/main" id="{B904E93F-9FCF-42C6-9A7F-A293DAD685E6}"/>
                </a:ext>
              </a:extLst>
            </p:cNvPr>
            <p:cNvSpPr/>
            <p:nvPr/>
          </p:nvSpPr>
          <p:spPr>
            <a:xfrm>
              <a:off x="10917971" y="4836166"/>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19" name="Freeform: Shape 118">
              <a:extLst>
                <a:ext uri="{FF2B5EF4-FFF2-40B4-BE49-F238E27FC236}">
                  <a16:creationId xmlns:a16="http://schemas.microsoft.com/office/drawing/2014/main" id="{C84464E0-C4AF-4F98-BF56-42576713283F}"/>
                </a:ext>
              </a:extLst>
            </p:cNvPr>
            <p:cNvSpPr/>
            <p:nvPr/>
          </p:nvSpPr>
          <p:spPr>
            <a:xfrm>
              <a:off x="10868468" y="4912293"/>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20" name="Freeform: Shape 119">
              <a:extLst>
                <a:ext uri="{FF2B5EF4-FFF2-40B4-BE49-F238E27FC236}">
                  <a16:creationId xmlns:a16="http://schemas.microsoft.com/office/drawing/2014/main" id="{B187E410-8437-41FA-901E-F96A330D749D}"/>
                </a:ext>
              </a:extLst>
            </p:cNvPr>
            <p:cNvSpPr/>
            <p:nvPr/>
          </p:nvSpPr>
          <p:spPr>
            <a:xfrm>
              <a:off x="10979966" y="4823673"/>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21" name="Freeform: Shape 120">
              <a:extLst>
                <a:ext uri="{FF2B5EF4-FFF2-40B4-BE49-F238E27FC236}">
                  <a16:creationId xmlns:a16="http://schemas.microsoft.com/office/drawing/2014/main" id="{CB02D994-FC8B-49E9-B02C-F4B6ADAD8F0F}"/>
                </a:ext>
              </a:extLst>
            </p:cNvPr>
            <p:cNvSpPr/>
            <p:nvPr/>
          </p:nvSpPr>
          <p:spPr>
            <a:xfrm>
              <a:off x="11001359" y="4987172"/>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22" name="Freeform: Shape 121">
              <a:extLst>
                <a:ext uri="{FF2B5EF4-FFF2-40B4-BE49-F238E27FC236}">
                  <a16:creationId xmlns:a16="http://schemas.microsoft.com/office/drawing/2014/main" id="{3A37B182-FD59-4F85-AF4F-98DD882D24C6}"/>
                </a:ext>
              </a:extLst>
            </p:cNvPr>
            <p:cNvSpPr/>
            <p:nvPr/>
          </p:nvSpPr>
          <p:spPr>
            <a:xfrm>
              <a:off x="11058435" y="5004739"/>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23" name="Freeform: Shape 122">
              <a:extLst>
                <a:ext uri="{FF2B5EF4-FFF2-40B4-BE49-F238E27FC236}">
                  <a16:creationId xmlns:a16="http://schemas.microsoft.com/office/drawing/2014/main" id="{FDA2B878-E06C-444F-B19C-F10C7A126BDA}"/>
                </a:ext>
              </a:extLst>
            </p:cNvPr>
            <p:cNvSpPr/>
            <p:nvPr/>
          </p:nvSpPr>
          <p:spPr>
            <a:xfrm>
              <a:off x="11081625" y="4929861"/>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24" name="Freeform: Shape 123">
              <a:extLst>
                <a:ext uri="{FF2B5EF4-FFF2-40B4-BE49-F238E27FC236}">
                  <a16:creationId xmlns:a16="http://schemas.microsoft.com/office/drawing/2014/main" id="{05DAE673-F715-46DB-94F7-B983CBBA6B63}"/>
                </a:ext>
              </a:extLst>
            </p:cNvPr>
            <p:cNvSpPr/>
            <p:nvPr/>
          </p:nvSpPr>
          <p:spPr>
            <a:xfrm>
              <a:off x="10972938" y="4748327"/>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25" name="Freeform: Shape 124">
              <a:extLst>
                <a:ext uri="{FF2B5EF4-FFF2-40B4-BE49-F238E27FC236}">
                  <a16:creationId xmlns:a16="http://schemas.microsoft.com/office/drawing/2014/main" id="{E07B5EE6-6849-4D1E-A941-D5C215C1A69A}"/>
                </a:ext>
              </a:extLst>
            </p:cNvPr>
            <p:cNvSpPr/>
            <p:nvPr/>
          </p:nvSpPr>
          <p:spPr>
            <a:xfrm>
              <a:off x="11058435" y="4772922"/>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26" name="Freeform: Shape 125">
              <a:extLst>
                <a:ext uri="{FF2B5EF4-FFF2-40B4-BE49-F238E27FC236}">
                  <a16:creationId xmlns:a16="http://schemas.microsoft.com/office/drawing/2014/main" id="{F9307044-7835-4F74-BE7F-79F345A9C348}"/>
                </a:ext>
              </a:extLst>
            </p:cNvPr>
            <p:cNvSpPr/>
            <p:nvPr/>
          </p:nvSpPr>
          <p:spPr>
            <a:xfrm>
              <a:off x="11130893" y="4790490"/>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27" name="Freeform: Shape 126">
              <a:extLst>
                <a:ext uri="{FF2B5EF4-FFF2-40B4-BE49-F238E27FC236}">
                  <a16:creationId xmlns:a16="http://schemas.microsoft.com/office/drawing/2014/main" id="{68C9D81B-C4E3-4BEC-B883-84243861628A}"/>
                </a:ext>
              </a:extLst>
            </p:cNvPr>
            <p:cNvSpPr/>
            <p:nvPr/>
          </p:nvSpPr>
          <p:spPr>
            <a:xfrm>
              <a:off x="10734172" y="4783463"/>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28" name="Freeform: Shape 127">
              <a:extLst>
                <a:ext uri="{FF2B5EF4-FFF2-40B4-BE49-F238E27FC236}">
                  <a16:creationId xmlns:a16="http://schemas.microsoft.com/office/drawing/2014/main" id="{0F5AA5C2-12A7-4866-BFF5-C346190A4419}"/>
                </a:ext>
              </a:extLst>
            </p:cNvPr>
            <p:cNvSpPr/>
            <p:nvPr/>
          </p:nvSpPr>
          <p:spPr>
            <a:xfrm>
              <a:off x="10771650" y="4921273"/>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29" name="Freeform: Shape 128">
              <a:extLst>
                <a:ext uri="{FF2B5EF4-FFF2-40B4-BE49-F238E27FC236}">
                  <a16:creationId xmlns:a16="http://schemas.microsoft.com/office/drawing/2014/main" id="{63A16E37-AFC9-4C1B-939B-4BAA5CB5F9A2}"/>
                </a:ext>
              </a:extLst>
            </p:cNvPr>
            <p:cNvSpPr/>
            <p:nvPr/>
          </p:nvSpPr>
          <p:spPr>
            <a:xfrm>
              <a:off x="10833333" y="5004739"/>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30" name="Freeform: Shape 129">
              <a:extLst>
                <a:ext uri="{FF2B5EF4-FFF2-40B4-BE49-F238E27FC236}">
                  <a16:creationId xmlns:a16="http://schemas.microsoft.com/office/drawing/2014/main" id="{E4699D17-61AA-430A-9260-3D5E9C9CA26F}"/>
                </a:ext>
              </a:extLst>
            </p:cNvPr>
            <p:cNvSpPr/>
            <p:nvPr/>
          </p:nvSpPr>
          <p:spPr>
            <a:xfrm>
              <a:off x="10888379" y="4996931"/>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31" name="Freeform: Shape 130">
              <a:extLst>
                <a:ext uri="{FF2B5EF4-FFF2-40B4-BE49-F238E27FC236}">
                  <a16:creationId xmlns:a16="http://schemas.microsoft.com/office/drawing/2014/main" id="{81FD6FDB-24A8-446A-A3F2-5C7F4E810CB4}"/>
                </a:ext>
              </a:extLst>
            </p:cNvPr>
            <p:cNvSpPr/>
            <p:nvPr/>
          </p:nvSpPr>
          <p:spPr>
            <a:xfrm>
              <a:off x="10895406" y="5077353"/>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32" name="Freeform: Shape 131">
              <a:extLst>
                <a:ext uri="{FF2B5EF4-FFF2-40B4-BE49-F238E27FC236}">
                  <a16:creationId xmlns:a16="http://schemas.microsoft.com/office/drawing/2014/main" id="{A03878DD-FE69-4372-8775-B54592D84B01}"/>
                </a:ext>
              </a:extLst>
            </p:cNvPr>
            <p:cNvSpPr/>
            <p:nvPr/>
          </p:nvSpPr>
          <p:spPr>
            <a:xfrm>
              <a:off x="10738935" y="5014499"/>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33" name="Freeform: Shape 132">
              <a:extLst>
                <a:ext uri="{FF2B5EF4-FFF2-40B4-BE49-F238E27FC236}">
                  <a16:creationId xmlns:a16="http://schemas.microsoft.com/office/drawing/2014/main" id="{7A6D7B1C-BF21-456A-AD51-8E9ACA7B86A3}"/>
                </a:ext>
              </a:extLst>
            </p:cNvPr>
            <p:cNvSpPr/>
            <p:nvPr/>
          </p:nvSpPr>
          <p:spPr>
            <a:xfrm>
              <a:off x="10813422" y="5109210"/>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34" name="Freeform: Shape 133">
              <a:extLst>
                <a:ext uri="{FF2B5EF4-FFF2-40B4-BE49-F238E27FC236}">
                  <a16:creationId xmlns:a16="http://schemas.microsoft.com/office/drawing/2014/main" id="{724BF1F8-710A-4E55-9DA4-058E2F2F763A}"/>
                </a:ext>
              </a:extLst>
            </p:cNvPr>
            <p:cNvSpPr/>
            <p:nvPr/>
          </p:nvSpPr>
          <p:spPr>
            <a:xfrm>
              <a:off x="10743229" y="5070716"/>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35" name="Freeform: Shape 134">
              <a:extLst>
                <a:ext uri="{FF2B5EF4-FFF2-40B4-BE49-F238E27FC236}">
                  <a16:creationId xmlns:a16="http://schemas.microsoft.com/office/drawing/2014/main" id="{23392916-56C1-4518-B681-7F9E1C560563}"/>
                </a:ext>
              </a:extLst>
            </p:cNvPr>
            <p:cNvSpPr/>
            <p:nvPr/>
          </p:nvSpPr>
          <p:spPr>
            <a:xfrm>
              <a:off x="10754082" y="5179637"/>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36" name="Freeform: Shape 135">
              <a:extLst>
                <a:ext uri="{FF2B5EF4-FFF2-40B4-BE49-F238E27FC236}">
                  <a16:creationId xmlns:a16="http://schemas.microsoft.com/office/drawing/2014/main" id="{79F7DFB3-3043-45EC-BF43-7DF1D56BEAE8}"/>
                </a:ext>
              </a:extLst>
            </p:cNvPr>
            <p:cNvSpPr/>
            <p:nvPr/>
          </p:nvSpPr>
          <p:spPr>
            <a:xfrm>
              <a:off x="10688183" y="4941495"/>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37" name="Freeform: Shape 136">
              <a:extLst>
                <a:ext uri="{FF2B5EF4-FFF2-40B4-BE49-F238E27FC236}">
                  <a16:creationId xmlns:a16="http://schemas.microsoft.com/office/drawing/2014/main" id="{1D0FC076-C5F5-43C6-8726-6AA4742E2FF5}"/>
                </a:ext>
              </a:extLst>
            </p:cNvPr>
            <p:cNvSpPr/>
            <p:nvPr/>
          </p:nvSpPr>
          <p:spPr>
            <a:xfrm>
              <a:off x="10691306" y="5022307"/>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38" name="Freeform: Shape 137">
              <a:extLst>
                <a:ext uri="{FF2B5EF4-FFF2-40B4-BE49-F238E27FC236}">
                  <a16:creationId xmlns:a16="http://schemas.microsoft.com/office/drawing/2014/main" id="{358B35C3-0845-4153-A465-852F65179834}"/>
                </a:ext>
              </a:extLst>
            </p:cNvPr>
            <p:cNvSpPr/>
            <p:nvPr/>
          </p:nvSpPr>
          <p:spPr>
            <a:xfrm>
              <a:off x="10694351" y="5139973"/>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39" name="Freeform: Shape 138">
              <a:extLst>
                <a:ext uri="{FF2B5EF4-FFF2-40B4-BE49-F238E27FC236}">
                  <a16:creationId xmlns:a16="http://schemas.microsoft.com/office/drawing/2014/main" id="{A338FE18-AE24-4F51-8F6A-B91AA4B59D13}"/>
                </a:ext>
              </a:extLst>
            </p:cNvPr>
            <p:cNvSpPr/>
            <p:nvPr/>
          </p:nvSpPr>
          <p:spPr>
            <a:xfrm>
              <a:off x="10628296" y="5094921"/>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40" name="Freeform: Shape 139">
              <a:extLst>
                <a:ext uri="{FF2B5EF4-FFF2-40B4-BE49-F238E27FC236}">
                  <a16:creationId xmlns:a16="http://schemas.microsoft.com/office/drawing/2014/main" id="{C0728434-A682-458A-A3DF-3B39C4CE004F}"/>
                </a:ext>
              </a:extLst>
            </p:cNvPr>
            <p:cNvSpPr/>
            <p:nvPr/>
          </p:nvSpPr>
          <p:spPr>
            <a:xfrm>
              <a:off x="10492204" y="5214773"/>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41" name="Freeform: Shape 140">
              <a:extLst>
                <a:ext uri="{FF2B5EF4-FFF2-40B4-BE49-F238E27FC236}">
                  <a16:creationId xmlns:a16="http://schemas.microsoft.com/office/drawing/2014/main" id="{51104A0A-A368-4108-A156-4B2107624DCD}"/>
                </a:ext>
              </a:extLst>
            </p:cNvPr>
            <p:cNvSpPr/>
            <p:nvPr/>
          </p:nvSpPr>
          <p:spPr>
            <a:xfrm>
              <a:off x="10527340" y="4691017"/>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42" name="Freeform: Shape 141">
              <a:extLst>
                <a:ext uri="{FF2B5EF4-FFF2-40B4-BE49-F238E27FC236}">
                  <a16:creationId xmlns:a16="http://schemas.microsoft.com/office/drawing/2014/main" id="{2FADB1B2-CCA6-417D-81B8-C5E040C33345}"/>
                </a:ext>
              </a:extLst>
            </p:cNvPr>
            <p:cNvSpPr/>
            <p:nvPr/>
          </p:nvSpPr>
          <p:spPr>
            <a:xfrm>
              <a:off x="10597221" y="4746921"/>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43" name="Freeform: Shape 142">
              <a:extLst>
                <a:ext uri="{FF2B5EF4-FFF2-40B4-BE49-F238E27FC236}">
                  <a16:creationId xmlns:a16="http://schemas.microsoft.com/office/drawing/2014/main" id="{E674F61A-F152-4AB5-A274-98A1F1D71F39}"/>
                </a:ext>
              </a:extLst>
            </p:cNvPr>
            <p:cNvSpPr/>
            <p:nvPr/>
          </p:nvSpPr>
          <p:spPr>
            <a:xfrm>
              <a:off x="10614789" y="4657833"/>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44" name="Freeform: Shape 143">
              <a:extLst>
                <a:ext uri="{FF2B5EF4-FFF2-40B4-BE49-F238E27FC236}">
                  <a16:creationId xmlns:a16="http://schemas.microsoft.com/office/drawing/2014/main" id="{1F46FA12-785C-4C05-B5A7-58D171CE3431}"/>
                </a:ext>
              </a:extLst>
            </p:cNvPr>
            <p:cNvSpPr/>
            <p:nvPr/>
          </p:nvSpPr>
          <p:spPr>
            <a:xfrm>
              <a:off x="10571064" y="4587483"/>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45" name="Freeform: Shape 144">
              <a:extLst>
                <a:ext uri="{FF2B5EF4-FFF2-40B4-BE49-F238E27FC236}">
                  <a16:creationId xmlns:a16="http://schemas.microsoft.com/office/drawing/2014/main" id="{DF02F882-B67B-4896-B6A3-454349F7694E}"/>
                </a:ext>
              </a:extLst>
            </p:cNvPr>
            <p:cNvSpPr/>
            <p:nvPr/>
          </p:nvSpPr>
          <p:spPr>
            <a:xfrm>
              <a:off x="10705751" y="4708584"/>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46" name="Freeform: Shape 145">
              <a:extLst>
                <a:ext uri="{FF2B5EF4-FFF2-40B4-BE49-F238E27FC236}">
                  <a16:creationId xmlns:a16="http://schemas.microsoft.com/office/drawing/2014/main" id="{0BB76BD8-D82B-4B0D-93F1-C74C28B900A0}"/>
                </a:ext>
              </a:extLst>
            </p:cNvPr>
            <p:cNvSpPr/>
            <p:nvPr/>
          </p:nvSpPr>
          <p:spPr>
            <a:xfrm>
              <a:off x="10676784" y="4572726"/>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47" name="Freeform: Shape 146">
              <a:extLst>
                <a:ext uri="{FF2B5EF4-FFF2-40B4-BE49-F238E27FC236}">
                  <a16:creationId xmlns:a16="http://schemas.microsoft.com/office/drawing/2014/main" id="{84E36354-37BC-4913-B293-CB73CAA67051}"/>
                </a:ext>
              </a:extLst>
            </p:cNvPr>
            <p:cNvSpPr/>
            <p:nvPr/>
          </p:nvSpPr>
          <p:spPr>
            <a:xfrm>
              <a:off x="10684592" y="4808057"/>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48" name="Freeform: Shape 147">
              <a:extLst>
                <a:ext uri="{FF2B5EF4-FFF2-40B4-BE49-F238E27FC236}">
                  <a16:creationId xmlns:a16="http://schemas.microsoft.com/office/drawing/2014/main" id="{973F683D-E0EF-44D7-9B08-94CE939B363C}"/>
                </a:ext>
              </a:extLst>
            </p:cNvPr>
            <p:cNvSpPr/>
            <p:nvPr/>
          </p:nvSpPr>
          <p:spPr>
            <a:xfrm>
              <a:off x="10642038" y="4777685"/>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49" name="Freeform: Shape 148">
              <a:extLst>
                <a:ext uri="{FF2B5EF4-FFF2-40B4-BE49-F238E27FC236}">
                  <a16:creationId xmlns:a16="http://schemas.microsoft.com/office/drawing/2014/main" id="{8B994A28-10D7-4711-9DDB-DFF9F931F876}"/>
                </a:ext>
              </a:extLst>
            </p:cNvPr>
            <p:cNvSpPr/>
            <p:nvPr/>
          </p:nvSpPr>
          <p:spPr>
            <a:xfrm>
              <a:off x="10601906" y="4843974"/>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50" name="Freeform: Shape 149">
              <a:extLst>
                <a:ext uri="{FF2B5EF4-FFF2-40B4-BE49-F238E27FC236}">
                  <a16:creationId xmlns:a16="http://schemas.microsoft.com/office/drawing/2014/main" id="{6494538E-B173-42CB-9479-9DAE181075B6}"/>
                </a:ext>
              </a:extLst>
            </p:cNvPr>
            <p:cNvSpPr/>
            <p:nvPr/>
          </p:nvSpPr>
          <p:spPr>
            <a:xfrm>
              <a:off x="10628296" y="4956408"/>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51" name="Freeform: Shape 150">
              <a:extLst>
                <a:ext uri="{FF2B5EF4-FFF2-40B4-BE49-F238E27FC236}">
                  <a16:creationId xmlns:a16="http://schemas.microsoft.com/office/drawing/2014/main" id="{D939B9D0-4CB6-4E86-8379-B3FD6612F704}"/>
                </a:ext>
              </a:extLst>
            </p:cNvPr>
            <p:cNvSpPr/>
            <p:nvPr/>
          </p:nvSpPr>
          <p:spPr>
            <a:xfrm>
              <a:off x="10492204" y="4788538"/>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52" name="Freeform: Shape 151">
              <a:extLst>
                <a:ext uri="{FF2B5EF4-FFF2-40B4-BE49-F238E27FC236}">
                  <a16:creationId xmlns:a16="http://schemas.microsoft.com/office/drawing/2014/main" id="{C58722E5-2785-4ACD-8556-23A06BDED065}"/>
                </a:ext>
              </a:extLst>
            </p:cNvPr>
            <p:cNvSpPr/>
            <p:nvPr/>
          </p:nvSpPr>
          <p:spPr>
            <a:xfrm>
              <a:off x="10564037" y="4875596"/>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53" name="Freeform: Shape 152">
              <a:extLst>
                <a:ext uri="{FF2B5EF4-FFF2-40B4-BE49-F238E27FC236}">
                  <a16:creationId xmlns:a16="http://schemas.microsoft.com/office/drawing/2014/main" id="{12BC7749-5767-4438-A087-6B30B9095A1F}"/>
                </a:ext>
              </a:extLst>
            </p:cNvPr>
            <p:cNvSpPr/>
            <p:nvPr/>
          </p:nvSpPr>
          <p:spPr>
            <a:xfrm>
              <a:off x="10524217" y="4994199"/>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54" name="Freeform: Shape 153">
              <a:extLst>
                <a:ext uri="{FF2B5EF4-FFF2-40B4-BE49-F238E27FC236}">
                  <a16:creationId xmlns:a16="http://schemas.microsoft.com/office/drawing/2014/main" id="{608C4624-CB84-4110-AF15-A0880A9D1D14}"/>
                </a:ext>
              </a:extLst>
            </p:cNvPr>
            <p:cNvSpPr/>
            <p:nvPr/>
          </p:nvSpPr>
          <p:spPr>
            <a:xfrm>
              <a:off x="10386875" y="5109210"/>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55" name="Freeform: Shape 154">
              <a:extLst>
                <a:ext uri="{FF2B5EF4-FFF2-40B4-BE49-F238E27FC236}">
                  <a16:creationId xmlns:a16="http://schemas.microsoft.com/office/drawing/2014/main" id="{B1E69A89-F03B-4872-A4E4-6B45F15FF1CC}"/>
                </a:ext>
              </a:extLst>
            </p:cNvPr>
            <p:cNvSpPr/>
            <p:nvPr/>
          </p:nvSpPr>
          <p:spPr>
            <a:xfrm>
              <a:off x="10317385" y="5126777"/>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56" name="Freeform: Shape 155">
              <a:extLst>
                <a:ext uri="{FF2B5EF4-FFF2-40B4-BE49-F238E27FC236}">
                  <a16:creationId xmlns:a16="http://schemas.microsoft.com/office/drawing/2014/main" id="{019267B9-3235-433A-B36C-2310C9A989C0}"/>
                </a:ext>
              </a:extLst>
            </p:cNvPr>
            <p:cNvSpPr/>
            <p:nvPr/>
          </p:nvSpPr>
          <p:spPr>
            <a:xfrm>
              <a:off x="10404443" y="4981003"/>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57" name="Freeform: Shape 156">
              <a:extLst>
                <a:ext uri="{FF2B5EF4-FFF2-40B4-BE49-F238E27FC236}">
                  <a16:creationId xmlns:a16="http://schemas.microsoft.com/office/drawing/2014/main" id="{44BB3D1A-B282-490A-94F8-A17F52D94430}"/>
                </a:ext>
              </a:extLst>
            </p:cNvPr>
            <p:cNvSpPr/>
            <p:nvPr/>
          </p:nvSpPr>
          <p:spPr>
            <a:xfrm>
              <a:off x="10357986" y="4941495"/>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58" name="Freeform: Shape 157">
              <a:extLst>
                <a:ext uri="{FF2B5EF4-FFF2-40B4-BE49-F238E27FC236}">
                  <a16:creationId xmlns:a16="http://schemas.microsoft.com/office/drawing/2014/main" id="{C0AF8EFD-E426-46FB-813D-7AB84587E933}"/>
                </a:ext>
              </a:extLst>
            </p:cNvPr>
            <p:cNvSpPr/>
            <p:nvPr/>
          </p:nvSpPr>
          <p:spPr>
            <a:xfrm>
              <a:off x="10575593" y="5112489"/>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59" name="Freeform: Shape 158">
              <a:extLst>
                <a:ext uri="{FF2B5EF4-FFF2-40B4-BE49-F238E27FC236}">
                  <a16:creationId xmlns:a16="http://schemas.microsoft.com/office/drawing/2014/main" id="{4A54A9AA-AE46-42C5-93FB-87093B1DBD01}"/>
                </a:ext>
              </a:extLst>
            </p:cNvPr>
            <p:cNvSpPr/>
            <p:nvPr/>
          </p:nvSpPr>
          <p:spPr>
            <a:xfrm>
              <a:off x="10558103" y="4959063"/>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60" name="Freeform: Shape 159">
              <a:extLst>
                <a:ext uri="{FF2B5EF4-FFF2-40B4-BE49-F238E27FC236}">
                  <a16:creationId xmlns:a16="http://schemas.microsoft.com/office/drawing/2014/main" id="{92FE5D3F-E99D-46BA-BA3A-3B4FE34FBF44}"/>
                </a:ext>
              </a:extLst>
            </p:cNvPr>
            <p:cNvSpPr/>
            <p:nvPr/>
          </p:nvSpPr>
          <p:spPr>
            <a:xfrm>
              <a:off x="10337685" y="4795252"/>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61" name="Freeform: Shape 160">
              <a:extLst>
                <a:ext uri="{FF2B5EF4-FFF2-40B4-BE49-F238E27FC236}">
                  <a16:creationId xmlns:a16="http://schemas.microsoft.com/office/drawing/2014/main" id="{25C3B634-EA24-475E-A888-A09CB1347BDA}"/>
                </a:ext>
              </a:extLst>
            </p:cNvPr>
            <p:cNvSpPr/>
            <p:nvPr/>
          </p:nvSpPr>
          <p:spPr>
            <a:xfrm>
              <a:off x="10272177" y="4840460"/>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62" name="Freeform: Shape 161">
              <a:extLst>
                <a:ext uri="{FF2B5EF4-FFF2-40B4-BE49-F238E27FC236}">
                  <a16:creationId xmlns:a16="http://schemas.microsoft.com/office/drawing/2014/main" id="{0815F2C0-F589-4DB6-AA11-EACB186F7034}"/>
                </a:ext>
              </a:extLst>
            </p:cNvPr>
            <p:cNvSpPr/>
            <p:nvPr/>
          </p:nvSpPr>
          <p:spPr>
            <a:xfrm>
              <a:off x="10357986" y="4850611"/>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63" name="Freeform: Shape 162">
              <a:extLst>
                <a:ext uri="{FF2B5EF4-FFF2-40B4-BE49-F238E27FC236}">
                  <a16:creationId xmlns:a16="http://schemas.microsoft.com/office/drawing/2014/main" id="{59AD9A4A-DA7E-44F1-8F76-97070AE75E5D}"/>
                </a:ext>
              </a:extLst>
            </p:cNvPr>
            <p:cNvSpPr/>
            <p:nvPr/>
          </p:nvSpPr>
          <p:spPr>
            <a:xfrm>
              <a:off x="10315042" y="4906359"/>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64" name="Freeform: Shape 163">
              <a:extLst>
                <a:ext uri="{FF2B5EF4-FFF2-40B4-BE49-F238E27FC236}">
                  <a16:creationId xmlns:a16="http://schemas.microsoft.com/office/drawing/2014/main" id="{F9999E96-00BC-46A4-BA00-3CECE231199D}"/>
                </a:ext>
              </a:extLst>
            </p:cNvPr>
            <p:cNvSpPr/>
            <p:nvPr/>
          </p:nvSpPr>
          <p:spPr>
            <a:xfrm>
              <a:off x="10427476" y="4770970"/>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65" name="Freeform: Shape 164">
              <a:extLst>
                <a:ext uri="{FF2B5EF4-FFF2-40B4-BE49-F238E27FC236}">
                  <a16:creationId xmlns:a16="http://schemas.microsoft.com/office/drawing/2014/main" id="{00631DE2-99BA-4299-B0AD-34027C95110D}"/>
                </a:ext>
              </a:extLst>
            </p:cNvPr>
            <p:cNvSpPr/>
            <p:nvPr/>
          </p:nvSpPr>
          <p:spPr>
            <a:xfrm>
              <a:off x="10535929" y="4912293"/>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66" name="Freeform: Shape 165">
              <a:extLst>
                <a:ext uri="{FF2B5EF4-FFF2-40B4-BE49-F238E27FC236}">
                  <a16:creationId xmlns:a16="http://schemas.microsoft.com/office/drawing/2014/main" id="{DC440C82-9D79-4088-92D7-CF803C6F8F2A}"/>
                </a:ext>
              </a:extLst>
            </p:cNvPr>
            <p:cNvSpPr/>
            <p:nvPr/>
          </p:nvSpPr>
          <p:spPr>
            <a:xfrm>
              <a:off x="10518361" y="4872863"/>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67" name="Freeform: Shape 166">
              <a:extLst>
                <a:ext uri="{FF2B5EF4-FFF2-40B4-BE49-F238E27FC236}">
                  <a16:creationId xmlns:a16="http://schemas.microsoft.com/office/drawing/2014/main" id="{DC3B0E02-8CE6-462F-BD31-E04F45602C0F}"/>
                </a:ext>
              </a:extLst>
            </p:cNvPr>
            <p:cNvSpPr/>
            <p:nvPr/>
          </p:nvSpPr>
          <p:spPr>
            <a:xfrm>
              <a:off x="10841843" y="4868179"/>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68" name="Freeform: Shape 167">
              <a:extLst>
                <a:ext uri="{FF2B5EF4-FFF2-40B4-BE49-F238E27FC236}">
                  <a16:creationId xmlns:a16="http://schemas.microsoft.com/office/drawing/2014/main" id="{02198F4D-1493-4752-83F7-70C9B7A4333A}"/>
                </a:ext>
              </a:extLst>
            </p:cNvPr>
            <p:cNvSpPr/>
            <p:nvPr/>
          </p:nvSpPr>
          <p:spPr>
            <a:xfrm>
              <a:off x="10850900" y="4755354"/>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69" name="Freeform: Shape 168">
              <a:extLst>
                <a:ext uri="{FF2B5EF4-FFF2-40B4-BE49-F238E27FC236}">
                  <a16:creationId xmlns:a16="http://schemas.microsoft.com/office/drawing/2014/main" id="{6B2B8F92-5892-47A1-A6CE-F314302952F4}"/>
                </a:ext>
              </a:extLst>
            </p:cNvPr>
            <p:cNvSpPr/>
            <p:nvPr/>
          </p:nvSpPr>
          <p:spPr>
            <a:xfrm>
              <a:off x="10798275" y="4855296"/>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70" name="Freeform: Shape 169">
              <a:extLst>
                <a:ext uri="{FF2B5EF4-FFF2-40B4-BE49-F238E27FC236}">
                  <a16:creationId xmlns:a16="http://schemas.microsoft.com/office/drawing/2014/main" id="{638A257A-9344-42B8-A425-DE2F791A4812}"/>
                </a:ext>
              </a:extLst>
            </p:cNvPr>
            <p:cNvSpPr/>
            <p:nvPr/>
          </p:nvSpPr>
          <p:spPr>
            <a:xfrm>
              <a:off x="10905946" y="4883404"/>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71" name="Freeform: Shape 170">
              <a:extLst>
                <a:ext uri="{FF2B5EF4-FFF2-40B4-BE49-F238E27FC236}">
                  <a16:creationId xmlns:a16="http://schemas.microsoft.com/office/drawing/2014/main" id="{94EB651B-DB02-4178-9B26-92F614BF22B4}"/>
                </a:ext>
              </a:extLst>
            </p:cNvPr>
            <p:cNvSpPr/>
            <p:nvPr/>
          </p:nvSpPr>
          <p:spPr>
            <a:xfrm>
              <a:off x="11005732" y="4780027"/>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72" name="Freeform: Shape 171">
              <a:extLst>
                <a:ext uri="{FF2B5EF4-FFF2-40B4-BE49-F238E27FC236}">
                  <a16:creationId xmlns:a16="http://schemas.microsoft.com/office/drawing/2014/main" id="{AE2B44A9-D7F3-42A3-A8CF-481599E9962D}"/>
                </a:ext>
              </a:extLst>
            </p:cNvPr>
            <p:cNvSpPr/>
            <p:nvPr/>
          </p:nvSpPr>
          <p:spPr>
            <a:xfrm>
              <a:off x="11116760" y="4858028"/>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73" name="Freeform: Shape 172">
              <a:extLst>
                <a:ext uri="{FF2B5EF4-FFF2-40B4-BE49-F238E27FC236}">
                  <a16:creationId xmlns:a16="http://schemas.microsoft.com/office/drawing/2014/main" id="{C809C787-60C6-4E23-9388-F69A5753A0FD}"/>
                </a:ext>
              </a:extLst>
            </p:cNvPr>
            <p:cNvSpPr/>
            <p:nvPr/>
          </p:nvSpPr>
          <p:spPr>
            <a:xfrm>
              <a:off x="11081625" y="4704524"/>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74" name="Freeform: Shape 173">
              <a:extLst>
                <a:ext uri="{FF2B5EF4-FFF2-40B4-BE49-F238E27FC236}">
                  <a16:creationId xmlns:a16="http://schemas.microsoft.com/office/drawing/2014/main" id="{CC75B138-0542-4949-8879-9FA47D46D599}"/>
                </a:ext>
              </a:extLst>
            </p:cNvPr>
            <p:cNvSpPr/>
            <p:nvPr/>
          </p:nvSpPr>
          <p:spPr>
            <a:xfrm>
              <a:off x="10972938" y="4916978"/>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75" name="Freeform: Shape 174">
              <a:extLst>
                <a:ext uri="{FF2B5EF4-FFF2-40B4-BE49-F238E27FC236}">
                  <a16:creationId xmlns:a16="http://schemas.microsoft.com/office/drawing/2014/main" id="{6942DDF3-D255-4B12-AB54-32673D712DB6}"/>
                </a:ext>
              </a:extLst>
            </p:cNvPr>
            <p:cNvSpPr/>
            <p:nvPr/>
          </p:nvSpPr>
          <p:spPr>
            <a:xfrm>
              <a:off x="10970596" y="5074074"/>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76" name="Freeform: Shape 175">
              <a:extLst>
                <a:ext uri="{FF2B5EF4-FFF2-40B4-BE49-F238E27FC236}">
                  <a16:creationId xmlns:a16="http://schemas.microsoft.com/office/drawing/2014/main" id="{49F31B4F-06DB-465A-8B72-7C4283181A51}"/>
                </a:ext>
              </a:extLst>
            </p:cNvPr>
            <p:cNvSpPr/>
            <p:nvPr/>
          </p:nvSpPr>
          <p:spPr>
            <a:xfrm>
              <a:off x="11028219" y="4896678"/>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77" name="Freeform: Shape 176">
              <a:extLst>
                <a:ext uri="{FF2B5EF4-FFF2-40B4-BE49-F238E27FC236}">
                  <a16:creationId xmlns:a16="http://schemas.microsoft.com/office/drawing/2014/main" id="{F6D1A148-975B-40E6-9F84-2AAD88B1A428}"/>
                </a:ext>
              </a:extLst>
            </p:cNvPr>
            <p:cNvSpPr/>
            <p:nvPr/>
          </p:nvSpPr>
          <p:spPr>
            <a:xfrm>
              <a:off x="11028219" y="4941495"/>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78" name="Freeform: Shape 177">
              <a:extLst>
                <a:ext uri="{FF2B5EF4-FFF2-40B4-BE49-F238E27FC236}">
                  <a16:creationId xmlns:a16="http://schemas.microsoft.com/office/drawing/2014/main" id="{84804455-9D57-4168-A748-FAC1C8881E8D}"/>
                </a:ext>
              </a:extLst>
            </p:cNvPr>
            <p:cNvSpPr/>
            <p:nvPr/>
          </p:nvSpPr>
          <p:spPr>
            <a:xfrm>
              <a:off x="11128082" y="4987172"/>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79" name="Freeform: Shape 178">
              <a:extLst>
                <a:ext uri="{FF2B5EF4-FFF2-40B4-BE49-F238E27FC236}">
                  <a16:creationId xmlns:a16="http://schemas.microsoft.com/office/drawing/2014/main" id="{C40619E7-11CD-4191-9254-7ACD3AA73782}"/>
                </a:ext>
              </a:extLst>
            </p:cNvPr>
            <p:cNvSpPr/>
            <p:nvPr/>
          </p:nvSpPr>
          <p:spPr>
            <a:xfrm>
              <a:off x="10416936" y="4934546"/>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80" name="Freeform: Shape 179">
              <a:extLst>
                <a:ext uri="{FF2B5EF4-FFF2-40B4-BE49-F238E27FC236}">
                  <a16:creationId xmlns:a16="http://schemas.microsoft.com/office/drawing/2014/main" id="{ABC63396-9283-4274-8EF9-96E2645C5744}"/>
                </a:ext>
              </a:extLst>
            </p:cNvPr>
            <p:cNvSpPr/>
            <p:nvPr/>
          </p:nvSpPr>
          <p:spPr>
            <a:xfrm>
              <a:off x="10249690" y="4985532"/>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81" name="Freeform: Shape 180">
              <a:extLst>
                <a:ext uri="{FF2B5EF4-FFF2-40B4-BE49-F238E27FC236}">
                  <a16:creationId xmlns:a16="http://schemas.microsoft.com/office/drawing/2014/main" id="{12B66418-0190-4EDF-A176-916C17C3F5EB}"/>
                </a:ext>
              </a:extLst>
            </p:cNvPr>
            <p:cNvSpPr/>
            <p:nvPr/>
          </p:nvSpPr>
          <p:spPr>
            <a:xfrm>
              <a:off x="10449182" y="5084693"/>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82" name="Freeform: Shape 181">
              <a:extLst>
                <a:ext uri="{FF2B5EF4-FFF2-40B4-BE49-F238E27FC236}">
                  <a16:creationId xmlns:a16="http://schemas.microsoft.com/office/drawing/2014/main" id="{61268304-EE5B-460E-BA14-69925C12414D}"/>
                </a:ext>
              </a:extLst>
            </p:cNvPr>
            <p:cNvSpPr/>
            <p:nvPr/>
          </p:nvSpPr>
          <p:spPr>
            <a:xfrm>
              <a:off x="10375554" y="5044794"/>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83" name="Freeform: Shape 182">
              <a:extLst>
                <a:ext uri="{FF2B5EF4-FFF2-40B4-BE49-F238E27FC236}">
                  <a16:creationId xmlns:a16="http://schemas.microsoft.com/office/drawing/2014/main" id="{C286C3BC-CC99-4FF9-B064-D6130DC86356}"/>
                </a:ext>
              </a:extLst>
            </p:cNvPr>
            <p:cNvSpPr/>
            <p:nvPr/>
          </p:nvSpPr>
          <p:spPr>
            <a:xfrm>
              <a:off x="10474636" y="4885746"/>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84" name="Freeform: Shape 183">
              <a:extLst>
                <a:ext uri="{FF2B5EF4-FFF2-40B4-BE49-F238E27FC236}">
                  <a16:creationId xmlns:a16="http://schemas.microsoft.com/office/drawing/2014/main" id="{D2321350-1222-4931-8810-09F8884205AE}"/>
                </a:ext>
              </a:extLst>
            </p:cNvPr>
            <p:cNvSpPr/>
            <p:nvPr/>
          </p:nvSpPr>
          <p:spPr>
            <a:xfrm>
              <a:off x="10464486" y="4976631"/>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85" name="Freeform: Shape 184">
              <a:extLst>
                <a:ext uri="{FF2B5EF4-FFF2-40B4-BE49-F238E27FC236}">
                  <a16:creationId xmlns:a16="http://schemas.microsoft.com/office/drawing/2014/main" id="{0B0C8983-D3BD-4683-B68A-0D66A00CDCCB}"/>
                </a:ext>
              </a:extLst>
            </p:cNvPr>
            <p:cNvSpPr/>
            <p:nvPr/>
          </p:nvSpPr>
          <p:spPr>
            <a:xfrm>
              <a:off x="10509772" y="5112489"/>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86" name="Freeform: Shape 185">
              <a:extLst>
                <a:ext uri="{FF2B5EF4-FFF2-40B4-BE49-F238E27FC236}">
                  <a16:creationId xmlns:a16="http://schemas.microsoft.com/office/drawing/2014/main" id="{3592652F-D18B-4107-8FDF-071DD8089104}"/>
                </a:ext>
              </a:extLst>
            </p:cNvPr>
            <p:cNvSpPr/>
            <p:nvPr/>
          </p:nvSpPr>
          <p:spPr>
            <a:xfrm>
              <a:off x="10556620" y="4830310"/>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87" name="Freeform: Shape 186">
              <a:extLst>
                <a:ext uri="{FF2B5EF4-FFF2-40B4-BE49-F238E27FC236}">
                  <a16:creationId xmlns:a16="http://schemas.microsoft.com/office/drawing/2014/main" id="{5EEEBFA7-9036-4D99-BBEB-87BF06BC9811}"/>
                </a:ext>
              </a:extLst>
            </p:cNvPr>
            <p:cNvSpPr/>
            <p:nvPr/>
          </p:nvSpPr>
          <p:spPr>
            <a:xfrm>
              <a:off x="10729487" y="4921273"/>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88" name="Freeform: Shape 187">
              <a:extLst>
                <a:ext uri="{FF2B5EF4-FFF2-40B4-BE49-F238E27FC236}">
                  <a16:creationId xmlns:a16="http://schemas.microsoft.com/office/drawing/2014/main" id="{8A9A05B6-ADAA-4558-8A28-7113C5C3DE35}"/>
                </a:ext>
              </a:extLst>
            </p:cNvPr>
            <p:cNvSpPr/>
            <p:nvPr/>
          </p:nvSpPr>
          <p:spPr>
            <a:xfrm>
              <a:off x="10711919" y="4979364"/>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89" name="Freeform: Shape 188">
              <a:extLst>
                <a:ext uri="{FF2B5EF4-FFF2-40B4-BE49-F238E27FC236}">
                  <a16:creationId xmlns:a16="http://schemas.microsoft.com/office/drawing/2014/main" id="{B5E5D6DC-BFB3-41A4-A724-E4C649CA179D}"/>
                </a:ext>
              </a:extLst>
            </p:cNvPr>
            <p:cNvSpPr/>
            <p:nvPr/>
          </p:nvSpPr>
          <p:spPr>
            <a:xfrm>
              <a:off x="10800461" y="4956408"/>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90" name="Freeform: Shape 189">
              <a:extLst>
                <a:ext uri="{FF2B5EF4-FFF2-40B4-BE49-F238E27FC236}">
                  <a16:creationId xmlns:a16="http://schemas.microsoft.com/office/drawing/2014/main" id="{60B150AC-A22E-4E5B-9FEA-18CF912C523C}"/>
                </a:ext>
              </a:extLst>
            </p:cNvPr>
            <p:cNvSpPr/>
            <p:nvPr/>
          </p:nvSpPr>
          <p:spPr>
            <a:xfrm>
              <a:off x="10688183" y="5074074"/>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91" name="Freeform: Shape 190">
              <a:extLst>
                <a:ext uri="{FF2B5EF4-FFF2-40B4-BE49-F238E27FC236}">
                  <a16:creationId xmlns:a16="http://schemas.microsoft.com/office/drawing/2014/main" id="{64F17DF4-16BB-470E-9F2A-C66BB58AF081}"/>
                </a:ext>
              </a:extLst>
            </p:cNvPr>
            <p:cNvSpPr/>
            <p:nvPr/>
          </p:nvSpPr>
          <p:spPr>
            <a:xfrm>
              <a:off x="10637666" y="5209229"/>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92" name="Freeform: Shape 191">
              <a:extLst>
                <a:ext uri="{FF2B5EF4-FFF2-40B4-BE49-F238E27FC236}">
                  <a16:creationId xmlns:a16="http://schemas.microsoft.com/office/drawing/2014/main" id="{AF57A97A-1BC6-4125-B216-1B69A73E2C29}"/>
                </a:ext>
              </a:extLst>
            </p:cNvPr>
            <p:cNvSpPr/>
            <p:nvPr/>
          </p:nvSpPr>
          <p:spPr>
            <a:xfrm>
              <a:off x="10822480" y="5170580"/>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93" name="Freeform: Shape 192">
              <a:extLst>
                <a:ext uri="{FF2B5EF4-FFF2-40B4-BE49-F238E27FC236}">
                  <a16:creationId xmlns:a16="http://schemas.microsoft.com/office/drawing/2014/main" id="{2695F016-76AD-4663-BB09-D292F27FA7D6}"/>
                </a:ext>
              </a:extLst>
            </p:cNvPr>
            <p:cNvSpPr/>
            <p:nvPr/>
          </p:nvSpPr>
          <p:spPr>
            <a:xfrm>
              <a:off x="10747055" y="5248815"/>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94" name="Freeform: Shape 193">
              <a:extLst>
                <a:ext uri="{FF2B5EF4-FFF2-40B4-BE49-F238E27FC236}">
                  <a16:creationId xmlns:a16="http://schemas.microsoft.com/office/drawing/2014/main" id="{89104140-0F39-4D39-85D0-D4EB6235B50F}"/>
                </a:ext>
              </a:extLst>
            </p:cNvPr>
            <p:cNvSpPr/>
            <p:nvPr/>
          </p:nvSpPr>
          <p:spPr>
            <a:xfrm>
              <a:off x="10841843" y="5056506"/>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95" name="Freeform: Shape 194">
              <a:extLst>
                <a:ext uri="{FF2B5EF4-FFF2-40B4-BE49-F238E27FC236}">
                  <a16:creationId xmlns:a16="http://schemas.microsoft.com/office/drawing/2014/main" id="{C84B736C-2A0B-422B-AAAA-D94F3FAAC7F8}"/>
                </a:ext>
              </a:extLst>
            </p:cNvPr>
            <p:cNvSpPr/>
            <p:nvPr/>
          </p:nvSpPr>
          <p:spPr>
            <a:xfrm>
              <a:off x="10909772" y="5135444"/>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96" name="Freeform: Shape 195">
              <a:extLst>
                <a:ext uri="{FF2B5EF4-FFF2-40B4-BE49-F238E27FC236}">
                  <a16:creationId xmlns:a16="http://schemas.microsoft.com/office/drawing/2014/main" id="{228CCAC5-2EA6-42C4-A3AB-328395171004}"/>
                </a:ext>
              </a:extLst>
            </p:cNvPr>
            <p:cNvSpPr/>
            <p:nvPr/>
          </p:nvSpPr>
          <p:spPr>
            <a:xfrm>
              <a:off x="10815843" y="4645731"/>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97" name="Freeform: Shape 196">
              <a:extLst>
                <a:ext uri="{FF2B5EF4-FFF2-40B4-BE49-F238E27FC236}">
                  <a16:creationId xmlns:a16="http://schemas.microsoft.com/office/drawing/2014/main" id="{5A7E66C4-1907-4535-B179-26EA8EF04A99}"/>
                </a:ext>
              </a:extLst>
            </p:cNvPr>
            <p:cNvSpPr/>
            <p:nvPr/>
          </p:nvSpPr>
          <p:spPr>
            <a:xfrm>
              <a:off x="10743229" y="4825625"/>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dirty="0">
                <a:ln>
                  <a:noFill/>
                </a:ln>
                <a:effectLst/>
                <a:uLnTx/>
                <a:uFillTx/>
                <a:latin typeface="Kaspersky Sans"/>
                <a:ea typeface="+mn-ea"/>
                <a:cs typeface="+mn-cs"/>
              </a:endParaRPr>
            </a:p>
          </p:txBody>
        </p:sp>
        <p:sp>
          <p:nvSpPr>
            <p:cNvPr id="198" name="Freeform: Shape 197">
              <a:extLst>
                <a:ext uri="{FF2B5EF4-FFF2-40B4-BE49-F238E27FC236}">
                  <a16:creationId xmlns:a16="http://schemas.microsoft.com/office/drawing/2014/main" id="{F6BAB0EB-559D-4617-B0F9-11A7454B27F1}"/>
                </a:ext>
              </a:extLst>
            </p:cNvPr>
            <p:cNvSpPr/>
            <p:nvPr/>
          </p:nvSpPr>
          <p:spPr>
            <a:xfrm>
              <a:off x="10822480" y="4910654"/>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199" name="Freeform: Shape 198">
              <a:extLst>
                <a:ext uri="{FF2B5EF4-FFF2-40B4-BE49-F238E27FC236}">
                  <a16:creationId xmlns:a16="http://schemas.microsoft.com/office/drawing/2014/main" id="{E6308155-4883-4D6E-9FA6-9CD2988C22EB}"/>
                </a:ext>
              </a:extLst>
            </p:cNvPr>
            <p:cNvSpPr/>
            <p:nvPr/>
          </p:nvSpPr>
          <p:spPr>
            <a:xfrm>
              <a:off x="10955449" y="4982643"/>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200" name="Freeform: Shape 199">
              <a:extLst>
                <a:ext uri="{FF2B5EF4-FFF2-40B4-BE49-F238E27FC236}">
                  <a16:creationId xmlns:a16="http://schemas.microsoft.com/office/drawing/2014/main" id="{884EA827-1B3C-4D0D-AEC9-652D677533C6}"/>
                </a:ext>
              </a:extLst>
            </p:cNvPr>
            <p:cNvSpPr/>
            <p:nvPr/>
          </p:nvSpPr>
          <p:spPr>
            <a:xfrm>
              <a:off x="10642038" y="4914245"/>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201" name="Freeform: Shape 200">
              <a:extLst>
                <a:ext uri="{FF2B5EF4-FFF2-40B4-BE49-F238E27FC236}">
                  <a16:creationId xmlns:a16="http://schemas.microsoft.com/office/drawing/2014/main" id="{7F66A1B9-0F96-4360-82AD-B98159B1E236}"/>
                </a:ext>
              </a:extLst>
            </p:cNvPr>
            <p:cNvSpPr/>
            <p:nvPr/>
          </p:nvSpPr>
          <p:spPr>
            <a:xfrm>
              <a:off x="10729487" y="4663298"/>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202" name="Freeform: Shape 201">
              <a:extLst>
                <a:ext uri="{FF2B5EF4-FFF2-40B4-BE49-F238E27FC236}">
                  <a16:creationId xmlns:a16="http://schemas.microsoft.com/office/drawing/2014/main" id="{1AF90440-1BA3-41C8-AAB6-F11A5AA52892}"/>
                </a:ext>
              </a:extLst>
            </p:cNvPr>
            <p:cNvSpPr/>
            <p:nvPr/>
          </p:nvSpPr>
          <p:spPr>
            <a:xfrm>
              <a:off x="10721367" y="4614499"/>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203" name="Freeform: Shape 202">
              <a:extLst>
                <a:ext uri="{FF2B5EF4-FFF2-40B4-BE49-F238E27FC236}">
                  <a16:creationId xmlns:a16="http://schemas.microsoft.com/office/drawing/2014/main" id="{26E785BB-AF2D-4649-AF90-AF71B7BF49F4}"/>
                </a:ext>
              </a:extLst>
            </p:cNvPr>
            <p:cNvSpPr/>
            <p:nvPr/>
          </p:nvSpPr>
          <p:spPr>
            <a:xfrm>
              <a:off x="10645864" y="4863260"/>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204" name="Freeform: Shape 203">
              <a:extLst>
                <a:ext uri="{FF2B5EF4-FFF2-40B4-BE49-F238E27FC236}">
                  <a16:creationId xmlns:a16="http://schemas.microsoft.com/office/drawing/2014/main" id="{793665B8-AB1C-4F55-B40E-73888A8D43D6}"/>
                </a:ext>
              </a:extLst>
            </p:cNvPr>
            <p:cNvSpPr/>
            <p:nvPr/>
          </p:nvSpPr>
          <p:spPr>
            <a:xfrm>
              <a:off x="10593161" y="4929861"/>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205" name="Freeform: Shape 204">
              <a:extLst>
                <a:ext uri="{FF2B5EF4-FFF2-40B4-BE49-F238E27FC236}">
                  <a16:creationId xmlns:a16="http://schemas.microsoft.com/office/drawing/2014/main" id="{1F70B449-DA13-4017-8D8A-1F331D418886}"/>
                </a:ext>
              </a:extLst>
            </p:cNvPr>
            <p:cNvSpPr/>
            <p:nvPr/>
          </p:nvSpPr>
          <p:spPr>
            <a:xfrm>
              <a:off x="10599173" y="4992091"/>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206" name="Freeform: Shape 205">
              <a:extLst>
                <a:ext uri="{FF2B5EF4-FFF2-40B4-BE49-F238E27FC236}">
                  <a16:creationId xmlns:a16="http://schemas.microsoft.com/office/drawing/2014/main" id="{B7DE78B1-D2BA-4F32-8387-EEAF5EBCB2FF}"/>
                </a:ext>
              </a:extLst>
            </p:cNvPr>
            <p:cNvSpPr/>
            <p:nvPr/>
          </p:nvSpPr>
          <p:spPr>
            <a:xfrm>
              <a:off x="10605966" y="5049557"/>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207" name="Freeform: Shape 206">
              <a:extLst>
                <a:ext uri="{FF2B5EF4-FFF2-40B4-BE49-F238E27FC236}">
                  <a16:creationId xmlns:a16="http://schemas.microsoft.com/office/drawing/2014/main" id="{784DFBB6-3F24-4445-8DFA-78069EAB7968}"/>
                </a:ext>
              </a:extLst>
            </p:cNvPr>
            <p:cNvSpPr/>
            <p:nvPr/>
          </p:nvSpPr>
          <p:spPr>
            <a:xfrm>
              <a:off x="10661558" y="4686956"/>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208" name="Freeform: Shape 207">
              <a:extLst>
                <a:ext uri="{FF2B5EF4-FFF2-40B4-BE49-F238E27FC236}">
                  <a16:creationId xmlns:a16="http://schemas.microsoft.com/office/drawing/2014/main" id="{C308128C-E79D-4F6B-B396-718ABDB1F5F5}"/>
                </a:ext>
              </a:extLst>
            </p:cNvPr>
            <p:cNvSpPr/>
            <p:nvPr/>
          </p:nvSpPr>
          <p:spPr>
            <a:xfrm>
              <a:off x="10597221" y="4702728"/>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209" name="Freeform: Shape 208">
              <a:extLst>
                <a:ext uri="{FF2B5EF4-FFF2-40B4-BE49-F238E27FC236}">
                  <a16:creationId xmlns:a16="http://schemas.microsoft.com/office/drawing/2014/main" id="{92568645-1EF8-416C-A181-A7017BCF155B}"/>
                </a:ext>
              </a:extLst>
            </p:cNvPr>
            <p:cNvSpPr/>
            <p:nvPr/>
          </p:nvSpPr>
          <p:spPr>
            <a:xfrm>
              <a:off x="10516331" y="4614499"/>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210" name="Freeform: Shape 209">
              <a:extLst>
                <a:ext uri="{FF2B5EF4-FFF2-40B4-BE49-F238E27FC236}">
                  <a16:creationId xmlns:a16="http://schemas.microsoft.com/office/drawing/2014/main" id="{967103FF-B27D-4513-9AE5-2369FCA559AD}"/>
                </a:ext>
              </a:extLst>
            </p:cNvPr>
            <p:cNvSpPr/>
            <p:nvPr/>
          </p:nvSpPr>
          <p:spPr>
            <a:xfrm>
              <a:off x="10549202" y="4730759"/>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211" name="Freeform: Shape 210">
              <a:extLst>
                <a:ext uri="{FF2B5EF4-FFF2-40B4-BE49-F238E27FC236}">
                  <a16:creationId xmlns:a16="http://schemas.microsoft.com/office/drawing/2014/main" id="{119A2320-1EE0-4CCD-BF8B-8B0B88059A1C}"/>
                </a:ext>
              </a:extLst>
            </p:cNvPr>
            <p:cNvSpPr/>
            <p:nvPr/>
          </p:nvSpPr>
          <p:spPr>
            <a:xfrm>
              <a:off x="10474636" y="4675401"/>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sp>
          <p:nvSpPr>
            <p:cNvPr id="212" name="Freeform: Shape 211">
              <a:extLst>
                <a:ext uri="{FF2B5EF4-FFF2-40B4-BE49-F238E27FC236}">
                  <a16:creationId xmlns:a16="http://schemas.microsoft.com/office/drawing/2014/main" id="{D6E20B86-5AC5-4C6F-AD4E-C56A0B7E67FB}"/>
                </a:ext>
              </a:extLst>
            </p:cNvPr>
            <p:cNvSpPr/>
            <p:nvPr/>
          </p:nvSpPr>
          <p:spPr>
            <a:xfrm>
              <a:off x="10599173" y="4795252"/>
              <a:ext cx="35135" cy="35135"/>
            </a:xfrm>
            <a:custGeom>
              <a:avLst/>
              <a:gdLst>
                <a:gd name="connsiteX0" fmla="*/ 35136 w 35135"/>
                <a:gd name="connsiteY0" fmla="*/ 17568 h 35135"/>
                <a:gd name="connsiteX1" fmla="*/ 17568 w 35135"/>
                <a:gd name="connsiteY1" fmla="*/ 35136 h 35135"/>
                <a:gd name="connsiteX2" fmla="*/ 0 w 35135"/>
                <a:gd name="connsiteY2" fmla="*/ 17568 h 35135"/>
                <a:gd name="connsiteX3" fmla="*/ 17568 w 35135"/>
                <a:gd name="connsiteY3" fmla="*/ 0 h 35135"/>
                <a:gd name="connsiteX4" fmla="*/ 35136 w 35135"/>
                <a:gd name="connsiteY4" fmla="*/ 17568 h 351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35" h="35135">
                  <a:moveTo>
                    <a:pt x="35136" y="17568"/>
                  </a:moveTo>
                  <a:cubicBezTo>
                    <a:pt x="35136" y="27270"/>
                    <a:pt x="27270" y="35136"/>
                    <a:pt x="17568" y="35136"/>
                  </a:cubicBezTo>
                  <a:cubicBezTo>
                    <a:pt x="7865" y="35136"/>
                    <a:pt x="0" y="27270"/>
                    <a:pt x="0" y="17568"/>
                  </a:cubicBezTo>
                  <a:cubicBezTo>
                    <a:pt x="0" y="7865"/>
                    <a:pt x="7865" y="0"/>
                    <a:pt x="17568" y="0"/>
                  </a:cubicBezTo>
                  <a:cubicBezTo>
                    <a:pt x="27270" y="0"/>
                    <a:pt x="35136" y="7865"/>
                    <a:pt x="35136" y="17568"/>
                  </a:cubicBezTo>
                  <a:close/>
                </a:path>
              </a:pathLst>
            </a:custGeom>
            <a:grpFill/>
            <a:ln w="779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effectLst/>
                <a:uLnTx/>
                <a:uFillTx/>
                <a:latin typeface="Kaspersky Sans"/>
                <a:ea typeface="+mn-ea"/>
                <a:cs typeface="+mn-cs"/>
              </a:endParaRPr>
            </a:p>
          </p:txBody>
        </p:sp>
      </p:grpSp>
      <p:pic>
        <p:nvPicPr>
          <p:cNvPr id="50" name="Graphic 20">
            <a:extLst>
              <a:ext uri="{FF2B5EF4-FFF2-40B4-BE49-F238E27FC236}">
                <a16:creationId xmlns:a16="http://schemas.microsoft.com/office/drawing/2014/main" id="{E581C65F-7578-4E85-939C-E156749D1CB6}"/>
              </a:ext>
            </a:extLst>
          </p:cNvPr>
          <p:cNvPicPr>
            <a:picLocks noChangeAspect="1"/>
          </p:cNvPicPr>
          <p:nvPr/>
        </p:nvPicPr>
        <p:blipFill>
          <a:blip r:embed="rId14" cstate="email">
            <a:extLst>
              <a:ext uri="{28A0092B-C50C-407E-A947-70E740481C1C}">
                <a14:useLocalDpi xmlns:a14="http://schemas.microsoft.com/office/drawing/2010/main"/>
              </a:ext>
              <a:ext uri="{96DAC541-7B7A-43D3-8B79-37D633B846F1}">
                <asvg:svgBlip xmlns:asvg="http://schemas.microsoft.com/office/drawing/2016/SVG/main" r:embed="rId15"/>
              </a:ext>
            </a:extLst>
          </a:blip>
          <a:stretch>
            <a:fillRect/>
          </a:stretch>
        </p:blipFill>
        <p:spPr>
          <a:xfrm>
            <a:off x="4106747" y="2845126"/>
            <a:ext cx="1967480" cy="1276610"/>
          </a:xfrm>
          <a:prstGeom prst="rect">
            <a:avLst/>
          </a:prstGeom>
        </p:spPr>
      </p:pic>
    </p:spTree>
    <p:extLst>
      <p:ext uri="{BB962C8B-B14F-4D97-AF65-F5344CB8AC3E}">
        <p14:creationId xmlns:p14="http://schemas.microsoft.com/office/powerpoint/2010/main" val="25342124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6925F0A4-3CEA-FE1D-AC1F-BEBCEA9743A4}"/>
              </a:ext>
            </a:extLst>
          </p:cNvPr>
          <p:cNvPicPr>
            <a:picLocks noChangeAspect="1"/>
          </p:cNvPicPr>
          <p:nvPr/>
        </p:nvPicPr>
        <p:blipFill>
          <a:blip r:embed="rId3"/>
          <a:stretch>
            <a:fillRect/>
          </a:stretch>
        </p:blipFill>
        <p:spPr>
          <a:xfrm>
            <a:off x="719137" y="985901"/>
            <a:ext cx="10905530" cy="5436820"/>
          </a:xfrm>
          <a:prstGeom prst="rect">
            <a:avLst/>
          </a:prstGeom>
          <a:effectLst>
            <a:outerShdw blurRad="63500" sx="102000" sy="102000" algn="ctr" rotWithShape="0">
              <a:prstClr val="black">
                <a:alpha val="40000"/>
              </a:prstClr>
            </a:outerShdw>
          </a:effectLst>
        </p:spPr>
      </p:pic>
      <p:sp>
        <p:nvSpPr>
          <p:cNvPr id="8" name="Rectangle 7">
            <a:extLst>
              <a:ext uri="{FF2B5EF4-FFF2-40B4-BE49-F238E27FC236}">
                <a16:creationId xmlns:a16="http://schemas.microsoft.com/office/drawing/2014/main" id="{4FE7C96A-F431-B4CA-46EF-1E9C66B7B01A}"/>
              </a:ext>
            </a:extLst>
          </p:cNvPr>
          <p:cNvSpPr/>
          <p:nvPr/>
        </p:nvSpPr>
        <p:spPr>
          <a:xfrm>
            <a:off x="719137" y="957325"/>
            <a:ext cx="10905530" cy="5492682"/>
          </a:xfrm>
          <a:prstGeom prst="rect">
            <a:avLst/>
          </a:prstGeom>
          <a:solidFill>
            <a:schemeClr val="tx1">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Z"/>
          </a:p>
        </p:txBody>
      </p:sp>
      <p:sp>
        <p:nvSpPr>
          <p:cNvPr id="5" name="Title 1">
            <a:extLst>
              <a:ext uri="{FF2B5EF4-FFF2-40B4-BE49-F238E27FC236}">
                <a16:creationId xmlns:a16="http://schemas.microsoft.com/office/drawing/2014/main" id="{37EA0E01-52F1-804E-A7F5-74D59B9472D1}"/>
              </a:ext>
            </a:extLst>
          </p:cNvPr>
          <p:cNvSpPr txBox="1">
            <a:spLocks/>
          </p:cNvSpPr>
          <p:nvPr/>
        </p:nvSpPr>
        <p:spPr>
          <a:xfrm>
            <a:off x="567333" y="225612"/>
            <a:ext cx="9644932" cy="1197982"/>
          </a:xfrm>
          <a:prstGeom prst="rect">
            <a:avLst/>
          </a:prstGeom>
        </p:spPr>
        <p:txBody>
          <a:bodyPr>
            <a:normAutofit/>
          </a:bodyPr>
          <a:lstStyle>
            <a:lvl1pPr algn="l" defTabSz="914400" rtl="0" eaLnBrk="1" latinLnBrk="0" hangingPunct="1">
              <a:lnSpc>
                <a:spcPct val="90000"/>
              </a:lnSpc>
              <a:spcBef>
                <a:spcPct val="0"/>
              </a:spcBef>
              <a:buNone/>
              <a:defRPr sz="4400" b="1" i="0" kern="1200">
                <a:solidFill>
                  <a:schemeClr val="tx1"/>
                </a:solidFill>
                <a:latin typeface="+mj-lt"/>
                <a:ea typeface="+mj-ea"/>
                <a:cs typeface="+mj-cs"/>
              </a:defRPr>
            </a:lvl1pPr>
          </a:lstStyle>
          <a:p>
            <a:r>
              <a:rPr lang="en-US" sz="4000" dirty="0">
                <a:latin typeface="Kaspersky Sans" panose="020B0503050101040103" pitchFamily="34" charset="0"/>
              </a:rPr>
              <a:t>Kaspersky Threat Analysis</a:t>
            </a:r>
            <a:endParaRPr lang="ru-RU" sz="4000" dirty="0"/>
          </a:p>
        </p:txBody>
      </p:sp>
      <p:pic>
        <p:nvPicPr>
          <p:cNvPr id="13" name="Picture 12">
            <a:extLst>
              <a:ext uri="{FF2B5EF4-FFF2-40B4-BE49-F238E27FC236}">
                <a16:creationId xmlns:a16="http://schemas.microsoft.com/office/drawing/2014/main" id="{005632DA-6897-0EE4-547F-F99AE2ED8406}"/>
              </a:ext>
            </a:extLst>
          </p:cNvPr>
          <p:cNvPicPr>
            <a:picLocks noChangeAspect="1"/>
          </p:cNvPicPr>
          <p:nvPr/>
        </p:nvPicPr>
        <p:blipFill rotWithShape="1">
          <a:blip r:embed="rId3"/>
          <a:srcRect l="20187" t="62206" r="36638" b="17603"/>
          <a:stretch/>
        </p:blipFill>
        <p:spPr>
          <a:xfrm>
            <a:off x="2920621" y="4367284"/>
            <a:ext cx="4708478" cy="1097771"/>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472474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5CAA91F-9BAE-7BB0-FD02-ED3B86DC8933}"/>
              </a:ext>
            </a:extLst>
          </p:cNvPr>
          <p:cNvPicPr>
            <a:picLocks noChangeAspect="1"/>
          </p:cNvPicPr>
          <p:nvPr/>
        </p:nvPicPr>
        <p:blipFill>
          <a:blip r:embed="rId3"/>
          <a:stretch>
            <a:fillRect/>
          </a:stretch>
        </p:blipFill>
        <p:spPr>
          <a:xfrm>
            <a:off x="710213" y="1090715"/>
            <a:ext cx="10705505" cy="5541673"/>
          </a:xfrm>
          <a:prstGeom prst="rect">
            <a:avLst/>
          </a:prstGeom>
          <a:effectLst>
            <a:outerShdw blurRad="63500" sx="102000" sy="102000" algn="ctr" rotWithShape="0">
              <a:prstClr val="black">
                <a:alpha val="40000"/>
              </a:prstClr>
            </a:outerShdw>
          </a:effectLst>
        </p:spPr>
      </p:pic>
      <p:sp>
        <p:nvSpPr>
          <p:cNvPr id="5" name="Title 1">
            <a:extLst>
              <a:ext uri="{FF2B5EF4-FFF2-40B4-BE49-F238E27FC236}">
                <a16:creationId xmlns:a16="http://schemas.microsoft.com/office/drawing/2014/main" id="{37EA0E01-52F1-804E-A7F5-74D59B9472D1}"/>
              </a:ext>
            </a:extLst>
          </p:cNvPr>
          <p:cNvSpPr txBox="1">
            <a:spLocks/>
          </p:cNvSpPr>
          <p:nvPr/>
        </p:nvSpPr>
        <p:spPr>
          <a:xfrm>
            <a:off x="567333" y="225612"/>
            <a:ext cx="9644932" cy="1197982"/>
          </a:xfrm>
          <a:prstGeom prst="rect">
            <a:avLst/>
          </a:prstGeom>
        </p:spPr>
        <p:txBody>
          <a:bodyPr>
            <a:normAutofit/>
          </a:bodyPr>
          <a:lstStyle>
            <a:lvl1pPr algn="l" defTabSz="914400" rtl="0" eaLnBrk="1" latinLnBrk="0" hangingPunct="1">
              <a:lnSpc>
                <a:spcPct val="90000"/>
              </a:lnSpc>
              <a:spcBef>
                <a:spcPct val="0"/>
              </a:spcBef>
              <a:buNone/>
              <a:defRPr sz="4400" b="1" i="0" kern="1200">
                <a:solidFill>
                  <a:schemeClr val="tx1"/>
                </a:solidFill>
                <a:latin typeface="+mj-lt"/>
                <a:ea typeface="+mj-ea"/>
                <a:cs typeface="+mj-cs"/>
              </a:defRPr>
            </a:lvl1pPr>
          </a:lstStyle>
          <a:p>
            <a:r>
              <a:rPr lang="en-US" sz="4000" dirty="0">
                <a:latin typeface="Kaspersky Sans" panose="020B0503050101040103" pitchFamily="34" charset="0"/>
              </a:rPr>
              <a:t>Kaspersky Threat Analysis</a:t>
            </a:r>
            <a:endParaRPr lang="ru-RU" sz="4000" dirty="0"/>
          </a:p>
        </p:txBody>
      </p:sp>
      <p:sp>
        <p:nvSpPr>
          <p:cNvPr id="6" name="Rectangle 5">
            <a:extLst>
              <a:ext uri="{FF2B5EF4-FFF2-40B4-BE49-F238E27FC236}">
                <a16:creationId xmlns:a16="http://schemas.microsoft.com/office/drawing/2014/main" id="{3D27451E-4234-68F9-C058-3BA9C38B6163}"/>
              </a:ext>
            </a:extLst>
          </p:cNvPr>
          <p:cNvSpPr/>
          <p:nvPr/>
        </p:nvSpPr>
        <p:spPr>
          <a:xfrm>
            <a:off x="723330" y="1105469"/>
            <a:ext cx="10692387" cy="5526919"/>
          </a:xfrm>
          <a:prstGeom prst="rect">
            <a:avLst/>
          </a:prstGeom>
          <a:solidFill>
            <a:schemeClr val="tx1">
              <a:alpha val="7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Z"/>
          </a:p>
        </p:txBody>
      </p:sp>
      <p:pic>
        <p:nvPicPr>
          <p:cNvPr id="3" name="Picture 2">
            <a:extLst>
              <a:ext uri="{FF2B5EF4-FFF2-40B4-BE49-F238E27FC236}">
                <a16:creationId xmlns:a16="http://schemas.microsoft.com/office/drawing/2014/main" id="{BB6D8342-14BB-F264-906A-7BA54836499A}"/>
              </a:ext>
            </a:extLst>
          </p:cNvPr>
          <p:cNvPicPr>
            <a:picLocks noChangeAspect="1"/>
          </p:cNvPicPr>
          <p:nvPr/>
        </p:nvPicPr>
        <p:blipFill rotWithShape="1">
          <a:blip r:embed="rId3"/>
          <a:srcRect l="18480" t="78581" r="1333" b="2455"/>
          <a:stretch/>
        </p:blipFill>
        <p:spPr>
          <a:xfrm>
            <a:off x="2688610" y="5445456"/>
            <a:ext cx="8584442" cy="1050877"/>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852008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4C69C81-CC0F-9032-C074-BE93358EDF25}"/>
              </a:ext>
            </a:extLst>
          </p:cNvPr>
          <p:cNvPicPr>
            <a:picLocks noChangeAspect="1"/>
          </p:cNvPicPr>
          <p:nvPr/>
        </p:nvPicPr>
        <p:blipFill>
          <a:blip r:embed="rId3"/>
          <a:stretch>
            <a:fillRect/>
          </a:stretch>
        </p:blipFill>
        <p:spPr>
          <a:xfrm>
            <a:off x="522675" y="1195247"/>
            <a:ext cx="11146650" cy="5186402"/>
          </a:xfrm>
          <a:prstGeom prst="rect">
            <a:avLst/>
          </a:prstGeom>
          <a:effectLst>
            <a:outerShdw blurRad="63500" sx="102000" sy="102000" algn="ctr" rotWithShape="0">
              <a:prstClr val="black">
                <a:alpha val="40000"/>
              </a:prstClr>
            </a:outerShdw>
          </a:effectLst>
        </p:spPr>
      </p:pic>
      <p:sp>
        <p:nvSpPr>
          <p:cNvPr id="5" name="Title 1">
            <a:extLst>
              <a:ext uri="{FF2B5EF4-FFF2-40B4-BE49-F238E27FC236}">
                <a16:creationId xmlns:a16="http://schemas.microsoft.com/office/drawing/2014/main" id="{37EA0E01-52F1-804E-A7F5-74D59B9472D1}"/>
              </a:ext>
            </a:extLst>
          </p:cNvPr>
          <p:cNvSpPr txBox="1">
            <a:spLocks/>
          </p:cNvSpPr>
          <p:nvPr/>
        </p:nvSpPr>
        <p:spPr>
          <a:xfrm>
            <a:off x="567333" y="225612"/>
            <a:ext cx="9644932" cy="1197982"/>
          </a:xfrm>
          <a:prstGeom prst="rect">
            <a:avLst/>
          </a:prstGeom>
        </p:spPr>
        <p:txBody>
          <a:bodyPr>
            <a:normAutofit/>
          </a:bodyPr>
          <a:lstStyle>
            <a:lvl1pPr algn="l" defTabSz="914400" rtl="0" eaLnBrk="1" latinLnBrk="0" hangingPunct="1">
              <a:lnSpc>
                <a:spcPct val="90000"/>
              </a:lnSpc>
              <a:spcBef>
                <a:spcPct val="0"/>
              </a:spcBef>
              <a:buNone/>
              <a:defRPr sz="4400" b="1" i="0" kern="1200">
                <a:solidFill>
                  <a:schemeClr val="tx1"/>
                </a:solidFill>
                <a:latin typeface="+mj-lt"/>
                <a:ea typeface="+mj-ea"/>
                <a:cs typeface="+mj-cs"/>
              </a:defRPr>
            </a:lvl1pPr>
          </a:lstStyle>
          <a:p>
            <a:r>
              <a:rPr lang="en-US" sz="4000" dirty="0">
                <a:latin typeface="Kaspersky Sans" panose="020B0503050101040103" pitchFamily="34" charset="0"/>
              </a:rPr>
              <a:t>Kaspersky Threat Analysis</a:t>
            </a:r>
            <a:endParaRPr lang="ru-RU" sz="4000" dirty="0"/>
          </a:p>
        </p:txBody>
      </p:sp>
      <p:sp>
        <p:nvSpPr>
          <p:cNvPr id="7" name="Rectangle 6">
            <a:extLst>
              <a:ext uri="{FF2B5EF4-FFF2-40B4-BE49-F238E27FC236}">
                <a16:creationId xmlns:a16="http://schemas.microsoft.com/office/drawing/2014/main" id="{F875EC79-76D2-EADA-C25F-7F4AC5DA8F90}"/>
              </a:ext>
            </a:extLst>
          </p:cNvPr>
          <p:cNvSpPr/>
          <p:nvPr/>
        </p:nvSpPr>
        <p:spPr>
          <a:xfrm>
            <a:off x="522675" y="1195246"/>
            <a:ext cx="11146650" cy="5186401"/>
          </a:xfrm>
          <a:prstGeom prst="rect">
            <a:avLst/>
          </a:prstGeom>
          <a:solidFill>
            <a:schemeClr val="tx1">
              <a:alpha val="69848"/>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Z"/>
          </a:p>
        </p:txBody>
      </p:sp>
      <p:pic>
        <p:nvPicPr>
          <p:cNvPr id="6" name="Picture 5">
            <a:extLst>
              <a:ext uri="{FF2B5EF4-FFF2-40B4-BE49-F238E27FC236}">
                <a16:creationId xmlns:a16="http://schemas.microsoft.com/office/drawing/2014/main" id="{8963C665-4270-6572-0772-3D02C9272827}"/>
              </a:ext>
            </a:extLst>
          </p:cNvPr>
          <p:cNvPicPr>
            <a:picLocks noChangeAspect="1"/>
          </p:cNvPicPr>
          <p:nvPr/>
        </p:nvPicPr>
        <p:blipFill rotWithShape="1">
          <a:blip r:embed="rId3"/>
          <a:srcRect l="18207" t="57740" r="11881" b="1999"/>
          <a:stretch/>
        </p:blipFill>
        <p:spPr>
          <a:xfrm>
            <a:off x="2552131" y="4189863"/>
            <a:ext cx="7792872" cy="2088107"/>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987754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833796" y="2990515"/>
            <a:ext cx="10440000" cy="876971"/>
          </a:xfrm>
        </p:spPr>
        <p:txBody>
          <a:bodyPr/>
          <a:lstStyle/>
          <a:p>
            <a:r>
              <a:rPr lang="en-US" b="1" dirty="0">
                <a:latin typeface="Kaspersky Sans" panose="020B0503050101040103" pitchFamily="34" charset="0"/>
              </a:rPr>
              <a:t>Thank you!</a:t>
            </a:r>
          </a:p>
        </p:txBody>
      </p:sp>
      <p:sp>
        <p:nvSpPr>
          <p:cNvPr id="5" name="Text Placeholder 2"/>
          <p:cNvSpPr>
            <a:spLocks noGrp="1"/>
          </p:cNvSpPr>
          <p:nvPr>
            <p:ph type="body" sz="quarter" idx="11"/>
          </p:nvPr>
        </p:nvSpPr>
        <p:spPr>
          <a:xfrm>
            <a:off x="833796" y="5973291"/>
            <a:ext cx="10440000" cy="456282"/>
          </a:xfrm>
        </p:spPr>
        <p:txBody>
          <a:bodyPr>
            <a:normAutofit/>
          </a:bodyPr>
          <a:lstStyle/>
          <a:p>
            <a:pPr marL="0" indent="0">
              <a:buNone/>
            </a:pPr>
            <a:r>
              <a:rPr lang="en-US" sz="2000" b="1" dirty="0">
                <a:latin typeface="Kaspersky Sans" panose="020B0503050101040103" pitchFamily="34" charset="0"/>
              </a:rPr>
              <a:t>Michal Lukas, Presales Manager, Eastern Europe</a:t>
            </a:r>
          </a:p>
        </p:txBody>
      </p:sp>
      <p:sp>
        <p:nvSpPr>
          <p:cNvPr id="6" name="Text Placeholder 2"/>
          <p:cNvSpPr txBox="1">
            <a:spLocks/>
          </p:cNvSpPr>
          <p:nvPr/>
        </p:nvSpPr>
        <p:spPr>
          <a:xfrm>
            <a:off x="1437646" y="3639345"/>
            <a:ext cx="10440000" cy="456282"/>
          </a:xfrm>
          <a:prstGeom prst="rect">
            <a:avLst/>
          </a:prstGeom>
        </p:spPr>
        <p:txBody>
          <a:bodyPr vert="horz" lIns="0" tIns="45720" rIns="91440" bIns="45720" rtlCol="0" anchor="b">
            <a:normAutofit/>
          </a:bodyPr>
          <a:lstStyle>
            <a:lvl1pPr marL="0" indent="0" algn="l" defTabSz="914400" rtl="0" eaLnBrk="1" latinLnBrk="0" hangingPunct="1">
              <a:lnSpc>
                <a:spcPct val="90000"/>
              </a:lnSpc>
              <a:spcBef>
                <a:spcPts val="1000"/>
              </a:spcBef>
              <a:buFont typeface="Arial" panose="020B0604020202020204" pitchFamily="34" charset="0"/>
              <a:buNone/>
              <a:defRPr lang="en-US" sz="2400" kern="1200">
                <a:solidFill>
                  <a:schemeClr val="bg1"/>
                </a:solidFill>
                <a:latin typeface="Kaspersky Meduim" panose="020B0604020202020204"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lang="en-US" sz="2400" kern="1200" dirty="0" smtClean="0">
                <a:solidFill>
                  <a:schemeClr val="tx1"/>
                </a:solidFill>
                <a:latin typeface="Kaspersky Meduim" panose="020B0604020202020204"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lang="en-US" sz="2400" kern="1200" dirty="0" smtClean="0">
                <a:solidFill>
                  <a:schemeClr val="tx1"/>
                </a:solidFill>
                <a:latin typeface="Kaspersky Meduim" panose="020B0604020202020204"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lang="en-US" sz="2400" kern="1200" dirty="0" smtClean="0">
                <a:solidFill>
                  <a:schemeClr val="tx1"/>
                </a:solidFill>
                <a:latin typeface="Kaspersky Meduim" panose="020B0604020202020204"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lang="ru-RU" sz="2400" kern="1200" dirty="0" smtClean="0">
                <a:solidFill>
                  <a:schemeClr val="tx1"/>
                </a:solidFill>
                <a:latin typeface="+mj-lt"/>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latin typeface="Kaspersky Sans" panose="020B0503050101040103" pitchFamily="34" charset="0"/>
              </a:rPr>
              <a:t>michal.lukas@kaspersky.com</a:t>
            </a:r>
          </a:p>
        </p:txBody>
      </p:sp>
    </p:spTree>
    <p:extLst>
      <p:ext uri="{BB962C8B-B14F-4D97-AF65-F5344CB8AC3E}">
        <p14:creationId xmlns:p14="http://schemas.microsoft.com/office/powerpoint/2010/main" val="12028235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117816187"/>
      </p:ext>
    </p:extLst>
  </p:cSld>
  <p:clrMapOvr>
    <a:masterClrMapping/>
  </p:clrMapOvr>
</p:sld>
</file>

<file path=ppt/theme/theme1.xml><?xml version="1.0" encoding="utf-8"?>
<a:theme xmlns:a="http://schemas.openxmlformats.org/drawingml/2006/main" name="Slides without pagination">
  <a:themeElements>
    <a:clrScheme name="Kaspersky Lab colors">
      <a:dk1>
        <a:sysClr val="windowText" lastClr="000000"/>
      </a:dk1>
      <a:lt1>
        <a:sysClr val="window" lastClr="FFFFFF"/>
      </a:lt1>
      <a:dk2>
        <a:srgbClr val="006D5C"/>
      </a:dk2>
      <a:lt2>
        <a:srgbClr val="E7E6E6"/>
      </a:lt2>
      <a:accent1>
        <a:srgbClr val="0F6B5E"/>
      </a:accent1>
      <a:accent2>
        <a:srgbClr val="009982"/>
      </a:accent2>
      <a:accent3>
        <a:srgbClr val="71C9BC"/>
      </a:accent3>
      <a:accent4>
        <a:srgbClr val="575757"/>
      </a:accent4>
      <a:accent5>
        <a:srgbClr val="C8C8C8"/>
      </a:accent5>
      <a:accent6>
        <a:srgbClr val="FF0000"/>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Slides without pagination">
  <a:themeElements>
    <a:clrScheme name="Kaspersky Lab">
      <a:dk1>
        <a:sysClr val="windowText" lastClr="000000"/>
      </a:dk1>
      <a:lt1>
        <a:sysClr val="window" lastClr="FFFFFF"/>
      </a:lt1>
      <a:dk2>
        <a:srgbClr val="000000"/>
      </a:dk2>
      <a:lt2>
        <a:srgbClr val="FFFFFF"/>
      </a:lt2>
      <a:accent1>
        <a:srgbClr val="0F6B5E"/>
      </a:accent1>
      <a:accent2>
        <a:srgbClr val="00A88E"/>
      </a:accent2>
      <a:accent3>
        <a:srgbClr val="C4161C"/>
      </a:accent3>
      <a:accent4>
        <a:srgbClr val="ED1D24"/>
      </a:accent4>
      <a:accent5>
        <a:srgbClr val="FF6300"/>
      </a:accent5>
      <a:accent6>
        <a:srgbClr val="FFBC00"/>
      </a:accent6>
      <a:hlink>
        <a:srgbClr val="FFFFFF"/>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Slides without pagination">
  <a:themeElements>
    <a:clrScheme name="Kaspersky Lab colors">
      <a:dk1>
        <a:sysClr val="windowText" lastClr="000000"/>
      </a:dk1>
      <a:lt1>
        <a:sysClr val="window" lastClr="FFFFFF"/>
      </a:lt1>
      <a:dk2>
        <a:srgbClr val="006D5C"/>
      </a:dk2>
      <a:lt2>
        <a:srgbClr val="E7E6E6"/>
      </a:lt2>
      <a:accent1>
        <a:srgbClr val="0F6B5E"/>
      </a:accent1>
      <a:accent2>
        <a:srgbClr val="009982"/>
      </a:accent2>
      <a:accent3>
        <a:srgbClr val="71C9BC"/>
      </a:accent3>
      <a:accent4>
        <a:srgbClr val="575757"/>
      </a:accent4>
      <a:accent5>
        <a:srgbClr val="C8C8C8"/>
      </a:accent5>
      <a:accent6>
        <a:srgbClr val="FF0000"/>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Slides without pagination">
  <a:themeElements>
    <a:clrScheme name="Kaspersky Lab">
      <a:dk1>
        <a:sysClr val="windowText" lastClr="000000"/>
      </a:dk1>
      <a:lt1>
        <a:sysClr val="window" lastClr="FFFFFF"/>
      </a:lt1>
      <a:dk2>
        <a:srgbClr val="000000"/>
      </a:dk2>
      <a:lt2>
        <a:srgbClr val="FFFFFF"/>
      </a:lt2>
      <a:accent1>
        <a:srgbClr val="0F6B5E"/>
      </a:accent1>
      <a:accent2>
        <a:srgbClr val="00A88E"/>
      </a:accent2>
      <a:accent3>
        <a:srgbClr val="C4161C"/>
      </a:accent3>
      <a:accent4>
        <a:srgbClr val="ED1D24"/>
      </a:accent4>
      <a:accent5>
        <a:srgbClr val="FF6300"/>
      </a:accent5>
      <a:accent6>
        <a:srgbClr val="FFBC00"/>
      </a:accent6>
      <a:hlink>
        <a:srgbClr val="FFFFFF"/>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kl_edu_widescreen_2014">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57150">
          <a:gradFill>
            <a:gsLst>
              <a:gs pos="0">
                <a:srgbClr val="005447"/>
              </a:gs>
              <a:gs pos="50000">
                <a:srgbClr val="008080"/>
              </a:gs>
              <a:gs pos="100000">
                <a:srgbClr val="008E76"/>
              </a:gs>
            </a:gsLst>
            <a:lin ang="5400000" scaled="0"/>
          </a:gradFill>
        </a:ln>
        <a:effectLst>
          <a:outerShdw blurRad="38100" dist="25400" dir="2700000" algn="tl" rotWithShape="0">
            <a:prstClr val="black">
              <a:alpha val="40000"/>
            </a:prstClr>
          </a:outerShdw>
        </a:effectLst>
      </a:spPr>
      <a:bodyPr vert="horz" lIns="36000" tIns="36000" rIns="36000" bIns="36000" rtlCol="0" anchor="ctr"/>
      <a:lstStyle>
        <a:defPPr algn="ctr">
          <a:defRPr sz="1200" b="1" dirty="0" smtClean="0">
            <a:solidFill>
              <a:schemeClr val="bg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19050" cmpd="sng">
          <a:solidFill>
            <a:schemeClr val="tx1">
              <a:lumMod val="50000"/>
              <a:lumOff val="50000"/>
            </a:schemeClr>
          </a:solidFill>
          <a:prstDash val="solid"/>
          <a:headEnd type="none" w="med" len="med"/>
          <a:tailEnd type="none" w="med" len="med"/>
        </a:ln>
        <a:effectLst>
          <a:glow rad="63500">
            <a:schemeClr val="bg1">
              <a:alpha val="40000"/>
            </a:schemeClr>
          </a:glow>
          <a:outerShdw dist="25400" dir="2700000" algn="tl" rotWithShape="0">
            <a:prstClr val="black">
              <a:alpha val="25000"/>
            </a:prstClr>
          </a:outerShdw>
        </a:effectLst>
      </a:spPr>
      <a:bodyPr/>
      <a:lstStyle/>
      <a:style>
        <a:lnRef idx="1">
          <a:schemeClr val="accent1"/>
        </a:lnRef>
        <a:fillRef idx="0">
          <a:schemeClr val="accent1"/>
        </a:fillRef>
        <a:effectRef idx="0">
          <a:schemeClr val="accent1"/>
        </a:effectRef>
        <a:fontRef idx="minor">
          <a:schemeClr val="tx1"/>
        </a:fontRef>
      </a:style>
    </a:lnDef>
    <a:txDef>
      <a:spPr>
        <a:gradFill>
          <a:gsLst>
            <a:gs pos="0">
              <a:srgbClr val="005447"/>
            </a:gs>
            <a:gs pos="100000">
              <a:srgbClr val="309C8A"/>
            </a:gs>
          </a:gsLst>
          <a:lin ang="17400000" scaled="0"/>
        </a:gradFill>
      </a:spPr>
      <a:bodyPr wrap="square" rtlCol="0">
        <a:spAutoFit/>
      </a:bodyPr>
      <a:lstStyle>
        <a:defPPr>
          <a:defRPr sz="1200" b="1" dirty="0" smtClean="0">
            <a:solidFill>
              <a:schemeClr val="bg1"/>
            </a:solidFill>
            <a:latin typeface="+mn-lt"/>
          </a:defRPr>
        </a:defPPr>
      </a:lstStyle>
    </a:txDef>
  </a:objectDefaults>
  <a:extraClrSchemeLst/>
</a:theme>
</file>

<file path=ppt/theme/theme6.xml><?xml version="1.0" encoding="utf-8"?>
<a:theme xmlns:a="http://schemas.openxmlformats.org/drawingml/2006/main" name="4_Slides without pagination">
  <a:themeElements>
    <a:clrScheme name="Kaspersky Lab colors">
      <a:dk1>
        <a:sysClr val="windowText" lastClr="000000"/>
      </a:dk1>
      <a:lt1>
        <a:sysClr val="window" lastClr="FFFFFF"/>
      </a:lt1>
      <a:dk2>
        <a:srgbClr val="006D5C"/>
      </a:dk2>
      <a:lt2>
        <a:srgbClr val="E7E6E6"/>
      </a:lt2>
      <a:accent1>
        <a:srgbClr val="0F6B5E"/>
      </a:accent1>
      <a:accent2>
        <a:srgbClr val="009982"/>
      </a:accent2>
      <a:accent3>
        <a:srgbClr val="71C9BC"/>
      </a:accent3>
      <a:accent4>
        <a:srgbClr val="575757"/>
      </a:accent4>
      <a:accent5>
        <a:srgbClr val="C8C8C8"/>
      </a:accent5>
      <a:accent6>
        <a:srgbClr val="FF0000"/>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kaspersky">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5_Slides without pagination">
  <a:themeElements>
    <a:clrScheme name="Kaspersky Lab colors">
      <a:dk1>
        <a:sysClr val="windowText" lastClr="000000"/>
      </a:dk1>
      <a:lt1>
        <a:sysClr val="window" lastClr="FFFFFF"/>
      </a:lt1>
      <a:dk2>
        <a:srgbClr val="006D5C"/>
      </a:dk2>
      <a:lt2>
        <a:srgbClr val="E7E6E6"/>
      </a:lt2>
      <a:accent1>
        <a:srgbClr val="0F6B5E"/>
      </a:accent1>
      <a:accent2>
        <a:srgbClr val="009982"/>
      </a:accent2>
      <a:accent3>
        <a:srgbClr val="71C9BC"/>
      </a:accent3>
      <a:accent4>
        <a:srgbClr val="575757"/>
      </a:accent4>
      <a:accent5>
        <a:srgbClr val="C8C8C8"/>
      </a:accent5>
      <a:accent6>
        <a:srgbClr val="FF0000"/>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Другая 1">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0A88E"/>
      </a:hlink>
      <a:folHlink>
        <a:srgbClr val="00A88E"/>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1_kaspersky">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2_kaspersky">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KL Corporate Profil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939393"/>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3_kaspersky">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4_kaspersky">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5_kaspersky">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6_kaspersky">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4_Template_v5">
  <a:themeElements>
    <a:clrScheme name="Kaspersky primary color palette">
      <a:dk1>
        <a:srgbClr val="1D1D1B"/>
      </a:dk1>
      <a:lt1>
        <a:srgbClr val="FFFFFF"/>
      </a:lt1>
      <a:dk2>
        <a:srgbClr val="A4A4A4"/>
      </a:dk2>
      <a:lt2>
        <a:srgbClr val="FFFFFF"/>
      </a:lt2>
      <a:accent1>
        <a:srgbClr val="00A88E"/>
      </a:accent1>
      <a:accent2>
        <a:srgbClr val="006D5D"/>
      </a:accent2>
      <a:accent3>
        <a:srgbClr val="EFEDEE"/>
      </a:accent3>
      <a:accent4>
        <a:srgbClr val="E5E5E5"/>
      </a:accent4>
      <a:accent5>
        <a:srgbClr val="CCCCCC"/>
      </a:accent5>
      <a:accent6>
        <a:srgbClr val="BBB8C4"/>
      </a:accent6>
      <a:hlink>
        <a:srgbClr val="0000FF"/>
      </a:hlink>
      <a:folHlink>
        <a:srgbClr val="800080"/>
      </a:folHlink>
    </a:clrScheme>
    <a:fontScheme name="Kaspersky Sans">
      <a:majorFont>
        <a:latin typeface="Kaspersky Sans"/>
        <a:ea typeface=""/>
        <a:cs typeface=""/>
      </a:majorFont>
      <a:minorFont>
        <a:latin typeface="Kaspersky Sans"/>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8.xml><?xml version="1.0" encoding="utf-8"?>
<a:theme xmlns:a="http://schemas.openxmlformats.org/drawingml/2006/main" name="Kaspersky_Presentation (black)">
  <a:themeElements>
    <a:clrScheme name="Kaspersky (black template)">
      <a:dk1>
        <a:srgbClr val="000000"/>
      </a:dk1>
      <a:lt1>
        <a:srgbClr val="FFFFFF"/>
      </a:lt1>
      <a:dk2>
        <a:srgbClr val="1D1D1B"/>
      </a:dk2>
      <a:lt2>
        <a:srgbClr val="FFFFFF"/>
      </a:lt2>
      <a:accent1>
        <a:srgbClr val="23D1AE"/>
      </a:accent1>
      <a:accent2>
        <a:srgbClr val="7EFF33"/>
      </a:accent2>
      <a:accent3>
        <a:srgbClr val="375050"/>
      </a:accent3>
      <a:accent4>
        <a:srgbClr val="556E6E"/>
      </a:accent4>
      <a:accent5>
        <a:srgbClr val="7D9696"/>
      </a:accent5>
      <a:accent6>
        <a:srgbClr val="A5BEBE"/>
      </a:accent6>
      <a:hlink>
        <a:srgbClr val="23D1AE"/>
      </a:hlink>
      <a:folHlink>
        <a:srgbClr val="23D1AE"/>
      </a:folHlink>
    </a:clrScheme>
    <a:fontScheme name="Kaspersky Sans">
      <a:majorFont>
        <a:latin typeface="Kaspersky Sans"/>
        <a:ea typeface=""/>
        <a:cs typeface=""/>
      </a:majorFont>
      <a:minorFont>
        <a:latin typeface="Kaspersky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gradFill flip="none" rotWithShape="1">
          <a:gsLst>
            <a:gs pos="0">
              <a:schemeClr val="accent1"/>
            </a:gs>
            <a:gs pos="100000">
              <a:srgbClr val="FF694A"/>
            </a:gs>
            <a:gs pos="75000">
              <a:srgbClr val="FFE810"/>
            </a:gs>
            <a:gs pos="50000">
              <a:schemeClr val="accent2"/>
            </a:gs>
          </a:gsLst>
          <a:lin ang="0" scaled="1"/>
          <a:tileRect/>
        </a:gradFill>
        <a:ln>
          <a:gradFill flip="none" rotWithShape="1">
            <a:gsLst>
              <a:gs pos="0">
                <a:schemeClr val="accent1"/>
              </a:gs>
              <a:gs pos="50000">
                <a:schemeClr val="accent2"/>
              </a:gs>
              <a:gs pos="75000">
                <a:srgbClr val="FFE810"/>
              </a:gs>
              <a:gs pos="100000">
                <a:srgbClr val="FF694A"/>
              </a:gs>
            </a:gsLst>
            <a:lin ang="0" scaled="1"/>
            <a:tileRect/>
          </a:gradFill>
        </a:ln>
        <a:effectLst/>
      </a:spPr>
      <a:bodyPr lIns="0" tIns="36000" rIns="0" bIns="54000" rtlCol="0" anchor="ctr"/>
      <a:lstStyle>
        <a:defPPr algn="ctr">
          <a:defRPr sz="4400" b="1" dirty="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9.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13952</TotalTime>
  <Words>3626</Words>
  <Application>Microsoft Macintosh PowerPoint</Application>
  <PresentationFormat>Widescreen</PresentationFormat>
  <Paragraphs>366</Paragraphs>
  <Slides>33</Slides>
  <Notes>26</Notes>
  <HiddenSlides>0</HiddenSlides>
  <MMClips>0</MMClips>
  <ScaleCrop>false</ScaleCrop>
  <HeadingPairs>
    <vt:vector size="6" baseType="variant">
      <vt:variant>
        <vt:lpstr>Fonts Used</vt:lpstr>
      </vt:variant>
      <vt:variant>
        <vt:i4>13</vt:i4>
      </vt:variant>
      <vt:variant>
        <vt:lpstr>Theme</vt:lpstr>
      </vt:variant>
      <vt:variant>
        <vt:i4>18</vt:i4>
      </vt:variant>
      <vt:variant>
        <vt:lpstr>Slide Titles</vt:lpstr>
      </vt:variant>
      <vt:variant>
        <vt:i4>33</vt:i4>
      </vt:variant>
    </vt:vector>
  </HeadingPairs>
  <TitlesOfParts>
    <vt:vector size="64" baseType="lpstr">
      <vt:lpstr>Arial</vt:lpstr>
      <vt:lpstr>Calibri</vt:lpstr>
      <vt:lpstr>Calibri Light</vt:lpstr>
      <vt:lpstr>Kaspersky Meduim</vt:lpstr>
      <vt:lpstr>Kaspersky Regular</vt:lpstr>
      <vt:lpstr>Kaspersky Sans</vt:lpstr>
      <vt:lpstr>Kaspersky Sans Beta</vt:lpstr>
      <vt:lpstr>Kaspersky Sans Beta Light</vt:lpstr>
      <vt:lpstr>Kaspersky Sans Cyr_B1</vt:lpstr>
      <vt:lpstr>Kaspersky Sans Light</vt:lpstr>
      <vt:lpstr>KasperskySans-Regular</vt:lpstr>
      <vt:lpstr>Museo Sans Cyrl 700</vt:lpstr>
      <vt:lpstr>Segoe UI</vt:lpstr>
      <vt:lpstr>Slides without pagination</vt:lpstr>
      <vt:lpstr>1_Slides without pagination</vt:lpstr>
      <vt:lpstr>2_Slides without pagination</vt:lpstr>
      <vt:lpstr>3_Slides without pagination</vt:lpstr>
      <vt:lpstr>1_kl_edu_widescreen_2014</vt:lpstr>
      <vt:lpstr>4_Slides without pagination</vt:lpstr>
      <vt:lpstr>kaspersky</vt:lpstr>
      <vt:lpstr>5_Slides without pagination</vt:lpstr>
      <vt:lpstr>Office Theme</vt:lpstr>
      <vt:lpstr>1_kaspersky</vt:lpstr>
      <vt:lpstr>2_kaspersky</vt:lpstr>
      <vt:lpstr>KL Corporate Profile</vt:lpstr>
      <vt:lpstr>3_kaspersky</vt:lpstr>
      <vt:lpstr>4_kaspersky</vt:lpstr>
      <vt:lpstr>5_kaspersky</vt:lpstr>
      <vt:lpstr>6_kaspersky</vt:lpstr>
      <vt:lpstr>4_Template_v5</vt:lpstr>
      <vt:lpstr>Kaspersky_Presentation (black)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Kaspersky Lab</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Ivan Shapovalov</dc:creator>
  <cp:lastModifiedBy>Michal Lukas</cp:lastModifiedBy>
  <cp:revision>593</cp:revision>
  <cp:lastPrinted>2019-09-19T11:08:13Z</cp:lastPrinted>
  <dcterms:created xsi:type="dcterms:W3CDTF">2016-08-02T08:27:25Z</dcterms:created>
  <dcterms:modified xsi:type="dcterms:W3CDTF">2023-09-23T18:19:51Z</dcterms:modified>
</cp:coreProperties>
</file>