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580" r:id="rId5"/>
  </p:sldMasterIdLst>
  <p:notesMasterIdLst>
    <p:notesMasterId r:id="rId44"/>
  </p:notesMasterIdLst>
  <p:handoutMasterIdLst>
    <p:handoutMasterId r:id="rId45"/>
  </p:handoutMasterIdLst>
  <p:sldIdLst>
    <p:sldId id="1554" r:id="rId6"/>
    <p:sldId id="1555" r:id="rId7"/>
    <p:sldId id="1666" r:id="rId8"/>
    <p:sldId id="1648" r:id="rId9"/>
    <p:sldId id="1611" r:id="rId10"/>
    <p:sldId id="1612" r:id="rId11"/>
    <p:sldId id="1653" r:id="rId12"/>
    <p:sldId id="1595" r:id="rId13"/>
    <p:sldId id="1598" r:id="rId14"/>
    <p:sldId id="1655" r:id="rId15"/>
    <p:sldId id="1656" r:id="rId16"/>
    <p:sldId id="1657" r:id="rId17"/>
    <p:sldId id="1658" r:id="rId18"/>
    <p:sldId id="1659" r:id="rId19"/>
    <p:sldId id="1660" r:id="rId20"/>
    <p:sldId id="1661" r:id="rId21"/>
    <p:sldId id="1616" r:id="rId22"/>
    <p:sldId id="1667" r:id="rId23"/>
    <p:sldId id="1668" r:id="rId24"/>
    <p:sldId id="1669" r:id="rId25"/>
    <p:sldId id="1621" r:id="rId26"/>
    <p:sldId id="1622" r:id="rId27"/>
    <p:sldId id="1623" r:id="rId28"/>
    <p:sldId id="1624" r:id="rId29"/>
    <p:sldId id="1636" r:id="rId30"/>
    <p:sldId id="1637" r:id="rId31"/>
    <p:sldId id="1638" r:id="rId32"/>
    <p:sldId id="1639" r:id="rId33"/>
    <p:sldId id="1665" r:id="rId34"/>
    <p:sldId id="1645" r:id="rId35"/>
    <p:sldId id="1646" r:id="rId36"/>
    <p:sldId id="1641" r:id="rId37"/>
    <p:sldId id="1642" r:id="rId38"/>
    <p:sldId id="1613" r:id="rId39"/>
    <p:sldId id="1614" r:id="rId40"/>
    <p:sldId id="1615" r:id="rId41"/>
    <p:sldId id="1664" r:id="rId42"/>
    <p:sldId id="1567" r:id="rId43"/>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Lst>
        </p14:section>
        <p14:section name="NT Konferenca" id="{E5F0C148-FA8E-490A-9216-4B388E11F81F}">
          <p14:sldIdLst>
            <p14:sldId id="1555"/>
          </p14:sldIdLst>
        </p14:section>
        <p14:section name="Summary Section" id="{02159FC0-6731-449A-BA70-13A8A7FD4132}">
          <p14:sldIdLst>
            <p14:sldId id="1666"/>
          </p14:sldIdLst>
        </p14:section>
        <p14:section name="PPM" id="{413D8386-47B5-4E5F-84C8-7E4A1DDC334B}">
          <p14:sldIdLst>
            <p14:sldId id="1648"/>
            <p14:sldId id="1611"/>
            <p14:sldId id="1612"/>
          </p14:sldIdLst>
        </p14:section>
        <p14:section name="Project Online demo" id="{0C8F2479-963E-4849-8892-5907BECCEAFC}">
          <p14:sldIdLst>
            <p14:sldId id="1653"/>
            <p14:sldId id="1595"/>
            <p14:sldId id="1598"/>
            <p14:sldId id="1655"/>
            <p14:sldId id="1656"/>
            <p14:sldId id="1657"/>
            <p14:sldId id="1658"/>
            <p14:sldId id="1659"/>
            <p14:sldId id="1660"/>
            <p14:sldId id="1661"/>
          </p14:sldIdLst>
        </p14:section>
        <p14:section name="Scaled Agile" id="{F484905A-DAE3-4E83-BF9A-965E7DECA6BD}">
          <p14:sldIdLst>
            <p14:sldId id="1616"/>
            <p14:sldId id="1667"/>
            <p14:sldId id="1668"/>
            <p14:sldId id="1669"/>
            <p14:sldId id="1621"/>
            <p14:sldId id="1622"/>
            <p14:sldId id="1623"/>
            <p14:sldId id="1624"/>
          </p14:sldIdLst>
        </p14:section>
        <p14:section name="Agitavit - Add Ons" id="{E3814FE5-BA26-4574-93E6-025083B6D7F2}">
          <p14:sldIdLst>
            <p14:sldId id="1636"/>
            <p14:sldId id="1637"/>
            <p14:sldId id="1638"/>
            <p14:sldId id="1639"/>
            <p14:sldId id="1665"/>
            <p14:sldId id="1645"/>
            <p14:sldId id="1646"/>
            <p14:sldId id="1641"/>
            <p14:sldId id="1642"/>
          </p14:sldIdLst>
        </p14:section>
        <p14:section name="Kako začeti" id="{073C0F96-6EC5-4345-A87E-6FD8F35455DD}">
          <p14:sldIdLst>
            <p14:sldId id="1613"/>
            <p14:sldId id="1614"/>
            <p14:sldId id="1615"/>
            <p14:sldId id="1664"/>
          </p14:sldIdLst>
        </p14:section>
        <p14:section name="End" id="{A7977972-6A36-4233-B455-119B7B5EE143}">
          <p14:sldIdLst>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6522"/>
    <a:srgbClr val="00AEEF"/>
    <a:srgbClr val="E4491C"/>
    <a:srgbClr val="F1E16B"/>
    <a:srgbClr val="F2F240"/>
    <a:srgbClr val="00254A"/>
    <a:srgbClr val="00BCF2"/>
    <a:srgbClr val="F08400"/>
    <a:srgbClr val="00205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D350A6-E9D6-4C1D-8FC9-05ADC4F8FF7D}" v="1961" dt="2017-05-16T18:57:02.5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51" autoAdjust="0"/>
    <p:restoredTop sz="92136" autoAdjust="0"/>
  </p:normalViewPr>
  <p:slideViewPr>
    <p:cSldViewPr>
      <p:cViewPr varScale="1">
        <p:scale>
          <a:sx n="81" d="100"/>
          <a:sy n="81" d="100"/>
        </p:scale>
        <p:origin x="339" y="41"/>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commentAuthors" Target="commentAuthor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diagrams/_rels/data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image" Target="../media/image75.png"/></Relationships>
</file>

<file path=ppt/diagrams/_rels/drawing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image" Target="../media/image7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E28AF1-88D6-4C7B-A895-65FB970AD0AB}"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EDEC63E5-DEFA-4220-8B17-9B81D76050BD}">
      <dgm:prSet phldrT="[Text]"/>
      <dgm:spPr/>
      <dgm:t>
        <a:bodyPr/>
        <a:lstStyle/>
        <a:p>
          <a:r>
            <a:rPr lang="en-US" noProof="0" dirty="0"/>
            <a:t>Project Web Access</a:t>
          </a:r>
        </a:p>
      </dgm:t>
    </dgm:pt>
    <dgm:pt modelId="{C778C470-464C-49BF-A11D-1789B3398436}" type="parTrans" cxnId="{708D0CD3-4448-4ACF-AA9B-A35AF6D5E256}">
      <dgm:prSet/>
      <dgm:spPr/>
      <dgm:t>
        <a:bodyPr/>
        <a:lstStyle/>
        <a:p>
          <a:endParaRPr lang="en-US"/>
        </a:p>
      </dgm:t>
    </dgm:pt>
    <dgm:pt modelId="{45551C71-E00B-4A7C-8AD1-B8F6A194E56A}" type="sibTrans" cxnId="{708D0CD3-4448-4ACF-AA9B-A35AF6D5E256}">
      <dgm:prSet/>
      <dgm:spPr/>
      <dgm:t>
        <a:bodyPr/>
        <a:lstStyle/>
        <a:p>
          <a:endParaRPr lang="en-US"/>
        </a:p>
      </dgm:t>
    </dgm:pt>
    <dgm:pt modelId="{E3A8DCE7-D8D4-4A87-B80A-D1FD80E857E3}">
      <dgm:prSet phldrT="[Text]"/>
      <dgm:spPr/>
      <dgm:t>
        <a:bodyPr/>
        <a:lstStyle/>
        <a:p>
          <a:r>
            <a:rPr lang="en-US" noProof="0" dirty="0"/>
            <a:t>Project A</a:t>
          </a:r>
        </a:p>
      </dgm:t>
    </dgm:pt>
    <dgm:pt modelId="{7849CD1B-B1A9-4ECB-809F-804C08610547}" type="parTrans" cxnId="{F3B0AFEB-75B7-49C1-8ABA-6AD6EFBA827E}">
      <dgm:prSet/>
      <dgm:spPr/>
      <dgm:t>
        <a:bodyPr/>
        <a:lstStyle/>
        <a:p>
          <a:endParaRPr lang="en-US"/>
        </a:p>
      </dgm:t>
    </dgm:pt>
    <dgm:pt modelId="{21D45271-436E-4ACA-BAB7-B6722138DA30}" type="sibTrans" cxnId="{F3B0AFEB-75B7-49C1-8ABA-6AD6EFBA827E}">
      <dgm:prSet/>
      <dgm:spPr/>
      <dgm:t>
        <a:bodyPr/>
        <a:lstStyle/>
        <a:p>
          <a:endParaRPr lang="en-US"/>
        </a:p>
      </dgm:t>
    </dgm:pt>
    <dgm:pt modelId="{949CC76F-0590-44E5-A9E5-8B77864718AE}">
      <dgm:prSet phldrT="[Text]"/>
      <dgm:spPr/>
      <dgm:t>
        <a:bodyPr/>
        <a:lstStyle/>
        <a:p>
          <a:r>
            <a:rPr lang="en-US" noProof="0" dirty="0"/>
            <a:t>Project Y</a:t>
          </a:r>
        </a:p>
      </dgm:t>
    </dgm:pt>
    <dgm:pt modelId="{ECAA5F3A-7F8D-4091-B424-35EB42D1BC94}" type="parTrans" cxnId="{0B86CF99-08AE-416A-9F93-9F0A1B402C33}">
      <dgm:prSet/>
      <dgm:spPr/>
      <dgm:t>
        <a:bodyPr/>
        <a:lstStyle/>
        <a:p>
          <a:endParaRPr lang="en-US"/>
        </a:p>
      </dgm:t>
    </dgm:pt>
    <dgm:pt modelId="{4EC146D3-F322-4928-82C3-0993BEA3A3F5}" type="sibTrans" cxnId="{0B86CF99-08AE-416A-9F93-9F0A1B402C33}">
      <dgm:prSet/>
      <dgm:spPr/>
      <dgm:t>
        <a:bodyPr/>
        <a:lstStyle/>
        <a:p>
          <a:endParaRPr lang="en-US"/>
        </a:p>
      </dgm:t>
    </dgm:pt>
    <dgm:pt modelId="{85DDBB42-B383-43CD-A60B-3E36B9FEF2C3}">
      <dgm:prSet phldrT="[Text]"/>
      <dgm:spPr/>
      <dgm:t>
        <a:bodyPr/>
        <a:lstStyle/>
        <a:p>
          <a:r>
            <a:rPr lang="en-US" noProof="0" dirty="0"/>
            <a:t>Project Z</a:t>
          </a:r>
        </a:p>
      </dgm:t>
    </dgm:pt>
    <dgm:pt modelId="{469DAF9B-1E11-4617-8AFD-67C2D1D5D427}" type="parTrans" cxnId="{EADC4E44-6A00-4B90-B00D-E0023EF893CF}">
      <dgm:prSet/>
      <dgm:spPr/>
      <dgm:t>
        <a:bodyPr/>
        <a:lstStyle/>
        <a:p>
          <a:endParaRPr lang="en-US"/>
        </a:p>
      </dgm:t>
    </dgm:pt>
    <dgm:pt modelId="{F943B392-409A-4FF1-BB64-3C088C686821}" type="sibTrans" cxnId="{EADC4E44-6A00-4B90-B00D-E0023EF893CF}">
      <dgm:prSet/>
      <dgm:spPr/>
      <dgm:t>
        <a:bodyPr/>
        <a:lstStyle/>
        <a:p>
          <a:endParaRPr lang="en-US"/>
        </a:p>
      </dgm:t>
    </dgm:pt>
    <dgm:pt modelId="{6C8B0F96-6FF4-4881-B833-5C6186E0F34B}">
      <dgm:prSet phldrT="[Text]"/>
      <dgm:spPr/>
      <dgm:t>
        <a:bodyPr/>
        <a:lstStyle/>
        <a:p>
          <a:r>
            <a:rPr lang="en-US" noProof="0" dirty="0"/>
            <a:t>Project B</a:t>
          </a:r>
        </a:p>
      </dgm:t>
    </dgm:pt>
    <dgm:pt modelId="{EB3F006A-F63C-4C84-AD11-91A26C102CCB}" type="parTrans" cxnId="{78C315D4-A806-4D5D-A1F7-1FDDB767E1FD}">
      <dgm:prSet/>
      <dgm:spPr/>
      <dgm:t>
        <a:bodyPr/>
        <a:lstStyle/>
        <a:p>
          <a:endParaRPr lang="en-US"/>
        </a:p>
      </dgm:t>
    </dgm:pt>
    <dgm:pt modelId="{527E0C97-58F6-4EB6-A453-BC334AFA99D3}" type="sibTrans" cxnId="{78C315D4-A806-4D5D-A1F7-1FDDB767E1FD}">
      <dgm:prSet/>
      <dgm:spPr/>
      <dgm:t>
        <a:bodyPr/>
        <a:lstStyle/>
        <a:p>
          <a:endParaRPr lang="en-US"/>
        </a:p>
      </dgm:t>
    </dgm:pt>
    <dgm:pt modelId="{286FF42E-7B99-47D2-96D9-8BBAB56A36D7}">
      <dgm:prSet phldrT="[Text]"/>
      <dgm:spPr/>
      <dgm:t>
        <a:bodyPr/>
        <a:lstStyle/>
        <a:p>
          <a:r>
            <a:rPr lang="en-US" noProof="0" dirty="0"/>
            <a:t>Project C</a:t>
          </a:r>
        </a:p>
      </dgm:t>
    </dgm:pt>
    <dgm:pt modelId="{25607A63-8688-467A-A2A0-805A83570C8D}" type="parTrans" cxnId="{E286EAB7-A025-44CC-B22F-99C9117445CD}">
      <dgm:prSet/>
      <dgm:spPr/>
      <dgm:t>
        <a:bodyPr/>
        <a:lstStyle/>
        <a:p>
          <a:endParaRPr lang="en-US"/>
        </a:p>
      </dgm:t>
    </dgm:pt>
    <dgm:pt modelId="{3D47796E-D25F-4A46-8BBD-167681CB6711}" type="sibTrans" cxnId="{E286EAB7-A025-44CC-B22F-99C9117445CD}">
      <dgm:prSet/>
      <dgm:spPr/>
      <dgm:t>
        <a:bodyPr/>
        <a:lstStyle/>
        <a:p>
          <a:endParaRPr lang="en-US"/>
        </a:p>
      </dgm:t>
    </dgm:pt>
    <dgm:pt modelId="{4849ACF1-8703-45D1-A7FF-E622AEF59A79}">
      <dgm:prSet phldrT="[Text]"/>
      <dgm:spPr/>
      <dgm:t>
        <a:bodyPr/>
        <a:lstStyle/>
        <a:p>
          <a:r>
            <a:rPr lang="en-US" noProof="0" dirty="0"/>
            <a:t>…</a:t>
          </a:r>
        </a:p>
      </dgm:t>
    </dgm:pt>
    <dgm:pt modelId="{AE8FF202-355B-4140-8098-FE71B98CE507}" type="parTrans" cxnId="{4AF04C01-48CC-4E32-AA3E-F36907DD596A}">
      <dgm:prSet/>
      <dgm:spPr/>
      <dgm:t>
        <a:bodyPr/>
        <a:lstStyle/>
        <a:p>
          <a:endParaRPr lang="en-US"/>
        </a:p>
      </dgm:t>
    </dgm:pt>
    <dgm:pt modelId="{8D739BC7-4034-4500-8315-81EC95287DAE}" type="sibTrans" cxnId="{4AF04C01-48CC-4E32-AA3E-F36907DD596A}">
      <dgm:prSet/>
      <dgm:spPr/>
      <dgm:t>
        <a:bodyPr/>
        <a:lstStyle/>
        <a:p>
          <a:endParaRPr lang="en-US"/>
        </a:p>
      </dgm:t>
    </dgm:pt>
    <dgm:pt modelId="{5A67350B-40EB-4C7C-AC68-C6162CB68330}">
      <dgm:prSet phldrT="[Text]"/>
      <dgm:spPr/>
      <dgm:t>
        <a:bodyPr/>
        <a:lstStyle/>
        <a:p>
          <a:r>
            <a:rPr lang="en-US" noProof="0" dirty="0"/>
            <a:t>Project Documents</a:t>
          </a:r>
        </a:p>
      </dgm:t>
    </dgm:pt>
    <dgm:pt modelId="{9874D092-44E4-4031-8D9E-8C6FA2FB71B8}" type="parTrans" cxnId="{7C4E4124-5C21-4ADA-A2CE-8EDE64861799}">
      <dgm:prSet/>
      <dgm:spPr/>
      <dgm:t>
        <a:bodyPr/>
        <a:lstStyle/>
        <a:p>
          <a:endParaRPr lang="en-US"/>
        </a:p>
      </dgm:t>
    </dgm:pt>
    <dgm:pt modelId="{FBAED8DF-1DAD-4E11-AB42-265CFFCDFC58}" type="sibTrans" cxnId="{7C4E4124-5C21-4ADA-A2CE-8EDE64861799}">
      <dgm:prSet/>
      <dgm:spPr/>
      <dgm:t>
        <a:bodyPr/>
        <a:lstStyle/>
        <a:p>
          <a:endParaRPr lang="en-US"/>
        </a:p>
      </dgm:t>
    </dgm:pt>
    <dgm:pt modelId="{55956C40-7596-4766-B1C9-5452E104993A}">
      <dgm:prSet phldrT="[Text]"/>
      <dgm:spPr/>
      <dgm:t>
        <a:bodyPr/>
        <a:lstStyle/>
        <a:p>
          <a:r>
            <a:rPr lang="en-US" noProof="0" dirty="0"/>
            <a:t>External Documents</a:t>
          </a:r>
        </a:p>
      </dgm:t>
    </dgm:pt>
    <dgm:pt modelId="{1EFD6E71-77D6-4FDB-A75C-1CB9917D2D6D}" type="parTrans" cxnId="{EC9075D6-307A-4EA5-BB5D-7B566C940C8E}">
      <dgm:prSet/>
      <dgm:spPr/>
      <dgm:t>
        <a:bodyPr/>
        <a:lstStyle/>
        <a:p>
          <a:endParaRPr lang="en-US"/>
        </a:p>
      </dgm:t>
    </dgm:pt>
    <dgm:pt modelId="{B857E65D-DCB3-45A5-B0DF-E079C3E3E304}" type="sibTrans" cxnId="{EC9075D6-307A-4EA5-BB5D-7B566C940C8E}">
      <dgm:prSet/>
      <dgm:spPr/>
      <dgm:t>
        <a:bodyPr/>
        <a:lstStyle/>
        <a:p>
          <a:endParaRPr lang="en-US"/>
        </a:p>
      </dgm:t>
    </dgm:pt>
    <dgm:pt modelId="{A2BCCA1A-5943-4D68-A0DB-1F17EC2F7A41}">
      <dgm:prSet phldrT="[Text]"/>
      <dgm:spPr/>
      <dgm:t>
        <a:bodyPr/>
        <a:lstStyle/>
        <a:p>
          <a:r>
            <a:rPr lang="en-US" noProof="0" dirty="0"/>
            <a:t>…</a:t>
          </a:r>
        </a:p>
      </dgm:t>
    </dgm:pt>
    <dgm:pt modelId="{0FC2907E-F34D-43E0-ADC8-0D4C64D99948}" type="parTrans" cxnId="{D1E1430F-27AB-4ABE-9B0E-E86CBD7F19AD}">
      <dgm:prSet/>
      <dgm:spPr/>
      <dgm:t>
        <a:bodyPr/>
        <a:lstStyle/>
        <a:p>
          <a:endParaRPr lang="en-US"/>
        </a:p>
      </dgm:t>
    </dgm:pt>
    <dgm:pt modelId="{3A11D8D5-8299-43F1-84E9-441D71853C5D}" type="sibTrans" cxnId="{D1E1430F-27AB-4ABE-9B0E-E86CBD7F19AD}">
      <dgm:prSet/>
      <dgm:spPr/>
      <dgm:t>
        <a:bodyPr/>
        <a:lstStyle/>
        <a:p>
          <a:endParaRPr lang="en-US"/>
        </a:p>
      </dgm:t>
    </dgm:pt>
    <dgm:pt modelId="{647748E4-34F0-44DE-B18C-2410B5C33E4B}" type="pres">
      <dgm:prSet presAssocID="{AFE28AF1-88D6-4C7B-A895-65FB970AD0AB}" presName="Name0" presStyleCnt="0">
        <dgm:presLayoutVars>
          <dgm:chPref val="1"/>
          <dgm:dir/>
          <dgm:animOne val="branch"/>
          <dgm:animLvl val="lvl"/>
          <dgm:resizeHandles val="exact"/>
        </dgm:presLayoutVars>
      </dgm:prSet>
      <dgm:spPr/>
    </dgm:pt>
    <dgm:pt modelId="{AFDE0DD7-458A-49CB-B14C-63BF6C82AFD5}" type="pres">
      <dgm:prSet presAssocID="{EDEC63E5-DEFA-4220-8B17-9B81D76050BD}" presName="root1" presStyleCnt="0"/>
      <dgm:spPr/>
    </dgm:pt>
    <dgm:pt modelId="{7DB7145F-2025-47FB-97DB-5CCB7E9B2182}" type="pres">
      <dgm:prSet presAssocID="{EDEC63E5-DEFA-4220-8B17-9B81D76050BD}" presName="LevelOneTextNode" presStyleLbl="node0" presStyleIdx="0" presStyleCnt="1">
        <dgm:presLayoutVars>
          <dgm:chPref val="3"/>
        </dgm:presLayoutVars>
      </dgm:prSet>
      <dgm:spPr/>
    </dgm:pt>
    <dgm:pt modelId="{00910F89-B4C5-4B1B-9D3D-12110C478514}" type="pres">
      <dgm:prSet presAssocID="{EDEC63E5-DEFA-4220-8B17-9B81D76050BD}" presName="level2hierChild" presStyleCnt="0"/>
      <dgm:spPr/>
    </dgm:pt>
    <dgm:pt modelId="{BD2B2D6E-F6C9-4D69-BA48-07A668B33DA5}" type="pres">
      <dgm:prSet presAssocID="{7849CD1B-B1A9-4ECB-809F-804C08610547}" presName="conn2-1" presStyleLbl="parChTrans1D2" presStyleIdx="0" presStyleCnt="6"/>
      <dgm:spPr/>
    </dgm:pt>
    <dgm:pt modelId="{E90B4709-387C-488A-BAA1-A6D7D8D81920}" type="pres">
      <dgm:prSet presAssocID="{7849CD1B-B1A9-4ECB-809F-804C08610547}" presName="connTx" presStyleLbl="parChTrans1D2" presStyleIdx="0" presStyleCnt="6"/>
      <dgm:spPr/>
    </dgm:pt>
    <dgm:pt modelId="{2811D3AA-0F7E-468E-9D53-E05F858115EA}" type="pres">
      <dgm:prSet presAssocID="{E3A8DCE7-D8D4-4A87-B80A-D1FD80E857E3}" presName="root2" presStyleCnt="0"/>
      <dgm:spPr/>
    </dgm:pt>
    <dgm:pt modelId="{BD3C11E9-A361-43FB-9A70-718D28606D64}" type="pres">
      <dgm:prSet presAssocID="{E3A8DCE7-D8D4-4A87-B80A-D1FD80E857E3}" presName="LevelTwoTextNode" presStyleLbl="node2" presStyleIdx="0" presStyleCnt="6">
        <dgm:presLayoutVars>
          <dgm:chPref val="3"/>
        </dgm:presLayoutVars>
      </dgm:prSet>
      <dgm:spPr/>
    </dgm:pt>
    <dgm:pt modelId="{6B9F66EB-75E9-4C84-9324-9803BC02A9F5}" type="pres">
      <dgm:prSet presAssocID="{E3A8DCE7-D8D4-4A87-B80A-D1FD80E857E3}" presName="level3hierChild" presStyleCnt="0"/>
      <dgm:spPr/>
    </dgm:pt>
    <dgm:pt modelId="{344266E1-8C6A-4EA1-B91B-9ABA243E0D47}" type="pres">
      <dgm:prSet presAssocID="{9874D092-44E4-4031-8D9E-8C6FA2FB71B8}" presName="conn2-1" presStyleLbl="parChTrans1D3" presStyleIdx="0" presStyleCnt="3"/>
      <dgm:spPr/>
    </dgm:pt>
    <dgm:pt modelId="{E7C16C25-E1D5-48B1-AD8D-E7DDD76D3F6D}" type="pres">
      <dgm:prSet presAssocID="{9874D092-44E4-4031-8D9E-8C6FA2FB71B8}" presName="connTx" presStyleLbl="parChTrans1D3" presStyleIdx="0" presStyleCnt="3"/>
      <dgm:spPr/>
    </dgm:pt>
    <dgm:pt modelId="{0C0EC4D2-8C96-4DC4-BD25-F6295824785B}" type="pres">
      <dgm:prSet presAssocID="{5A67350B-40EB-4C7C-AC68-C6162CB68330}" presName="root2" presStyleCnt="0"/>
      <dgm:spPr/>
    </dgm:pt>
    <dgm:pt modelId="{5F13325B-96AC-44F2-8D0A-90B1DB34553E}" type="pres">
      <dgm:prSet presAssocID="{5A67350B-40EB-4C7C-AC68-C6162CB68330}" presName="LevelTwoTextNode" presStyleLbl="node3" presStyleIdx="0" presStyleCnt="3">
        <dgm:presLayoutVars>
          <dgm:chPref val="3"/>
        </dgm:presLayoutVars>
      </dgm:prSet>
      <dgm:spPr/>
    </dgm:pt>
    <dgm:pt modelId="{F2BFCBA7-992F-4D85-9D6F-C1337BAB33F1}" type="pres">
      <dgm:prSet presAssocID="{5A67350B-40EB-4C7C-AC68-C6162CB68330}" presName="level3hierChild" presStyleCnt="0"/>
      <dgm:spPr/>
    </dgm:pt>
    <dgm:pt modelId="{273B89C5-0CAE-4136-BED1-41B85387FAE6}" type="pres">
      <dgm:prSet presAssocID="{1EFD6E71-77D6-4FDB-A75C-1CB9917D2D6D}" presName="conn2-1" presStyleLbl="parChTrans1D3" presStyleIdx="1" presStyleCnt="3"/>
      <dgm:spPr/>
    </dgm:pt>
    <dgm:pt modelId="{7CEC13DD-E522-44A3-81B0-FD1C58844C99}" type="pres">
      <dgm:prSet presAssocID="{1EFD6E71-77D6-4FDB-A75C-1CB9917D2D6D}" presName="connTx" presStyleLbl="parChTrans1D3" presStyleIdx="1" presStyleCnt="3"/>
      <dgm:spPr/>
    </dgm:pt>
    <dgm:pt modelId="{261078C5-35A5-4696-8E03-B1DD002BEA4B}" type="pres">
      <dgm:prSet presAssocID="{55956C40-7596-4766-B1C9-5452E104993A}" presName="root2" presStyleCnt="0"/>
      <dgm:spPr/>
    </dgm:pt>
    <dgm:pt modelId="{4BF89720-FDE6-4972-AD3E-8334739EABCB}" type="pres">
      <dgm:prSet presAssocID="{55956C40-7596-4766-B1C9-5452E104993A}" presName="LevelTwoTextNode" presStyleLbl="node3" presStyleIdx="1" presStyleCnt="3">
        <dgm:presLayoutVars>
          <dgm:chPref val="3"/>
        </dgm:presLayoutVars>
      </dgm:prSet>
      <dgm:spPr/>
    </dgm:pt>
    <dgm:pt modelId="{7856481B-74F1-483C-AE3D-C7C7EE8AF0A8}" type="pres">
      <dgm:prSet presAssocID="{55956C40-7596-4766-B1C9-5452E104993A}" presName="level3hierChild" presStyleCnt="0"/>
      <dgm:spPr/>
    </dgm:pt>
    <dgm:pt modelId="{DBD2DE90-A194-4B34-AAA6-B33FF313CF2D}" type="pres">
      <dgm:prSet presAssocID="{0FC2907E-F34D-43E0-ADC8-0D4C64D99948}" presName="conn2-1" presStyleLbl="parChTrans1D3" presStyleIdx="2" presStyleCnt="3"/>
      <dgm:spPr/>
    </dgm:pt>
    <dgm:pt modelId="{C23D76B8-212E-48FF-80AE-DFB2AAFE7470}" type="pres">
      <dgm:prSet presAssocID="{0FC2907E-F34D-43E0-ADC8-0D4C64D99948}" presName="connTx" presStyleLbl="parChTrans1D3" presStyleIdx="2" presStyleCnt="3"/>
      <dgm:spPr/>
    </dgm:pt>
    <dgm:pt modelId="{16E7CBB9-BAA2-4E04-B08D-F547464E4E94}" type="pres">
      <dgm:prSet presAssocID="{A2BCCA1A-5943-4D68-A0DB-1F17EC2F7A41}" presName="root2" presStyleCnt="0"/>
      <dgm:spPr/>
    </dgm:pt>
    <dgm:pt modelId="{388FCF25-EDC8-4E83-A0CE-4CC094ACE14F}" type="pres">
      <dgm:prSet presAssocID="{A2BCCA1A-5943-4D68-A0DB-1F17EC2F7A41}" presName="LevelTwoTextNode" presStyleLbl="node3" presStyleIdx="2" presStyleCnt="3">
        <dgm:presLayoutVars>
          <dgm:chPref val="3"/>
        </dgm:presLayoutVars>
      </dgm:prSet>
      <dgm:spPr/>
    </dgm:pt>
    <dgm:pt modelId="{4023DE18-994C-4C51-9C72-D1288C1FC6F6}" type="pres">
      <dgm:prSet presAssocID="{A2BCCA1A-5943-4D68-A0DB-1F17EC2F7A41}" presName="level3hierChild" presStyleCnt="0"/>
      <dgm:spPr/>
    </dgm:pt>
    <dgm:pt modelId="{182A6899-EE08-453B-A61D-F9245012EE57}" type="pres">
      <dgm:prSet presAssocID="{EB3F006A-F63C-4C84-AD11-91A26C102CCB}" presName="conn2-1" presStyleLbl="parChTrans1D2" presStyleIdx="1" presStyleCnt="6"/>
      <dgm:spPr/>
    </dgm:pt>
    <dgm:pt modelId="{06FA0C5B-49A9-411A-9031-BE1FAAABEACA}" type="pres">
      <dgm:prSet presAssocID="{EB3F006A-F63C-4C84-AD11-91A26C102CCB}" presName="connTx" presStyleLbl="parChTrans1D2" presStyleIdx="1" presStyleCnt="6"/>
      <dgm:spPr/>
    </dgm:pt>
    <dgm:pt modelId="{1FA84152-1B92-4C2D-87F4-F74D0BD74B40}" type="pres">
      <dgm:prSet presAssocID="{6C8B0F96-6FF4-4881-B833-5C6186E0F34B}" presName="root2" presStyleCnt="0"/>
      <dgm:spPr/>
    </dgm:pt>
    <dgm:pt modelId="{8436E4C7-0A9B-4352-A0F0-FC0A08C95138}" type="pres">
      <dgm:prSet presAssocID="{6C8B0F96-6FF4-4881-B833-5C6186E0F34B}" presName="LevelTwoTextNode" presStyleLbl="node2" presStyleIdx="1" presStyleCnt="6">
        <dgm:presLayoutVars>
          <dgm:chPref val="3"/>
        </dgm:presLayoutVars>
      </dgm:prSet>
      <dgm:spPr/>
    </dgm:pt>
    <dgm:pt modelId="{135A6AD3-F4A3-46B9-800B-789A2442C6E4}" type="pres">
      <dgm:prSet presAssocID="{6C8B0F96-6FF4-4881-B833-5C6186E0F34B}" presName="level3hierChild" presStyleCnt="0"/>
      <dgm:spPr/>
    </dgm:pt>
    <dgm:pt modelId="{E2F33E8D-16CF-412A-B601-67F476E579CB}" type="pres">
      <dgm:prSet presAssocID="{25607A63-8688-467A-A2A0-805A83570C8D}" presName="conn2-1" presStyleLbl="parChTrans1D2" presStyleIdx="2" presStyleCnt="6"/>
      <dgm:spPr/>
    </dgm:pt>
    <dgm:pt modelId="{0DDDF18E-C54C-47AF-BB23-EB252688A59B}" type="pres">
      <dgm:prSet presAssocID="{25607A63-8688-467A-A2A0-805A83570C8D}" presName="connTx" presStyleLbl="parChTrans1D2" presStyleIdx="2" presStyleCnt="6"/>
      <dgm:spPr/>
    </dgm:pt>
    <dgm:pt modelId="{D220C179-DAC0-4DC9-B21B-47F593F873E8}" type="pres">
      <dgm:prSet presAssocID="{286FF42E-7B99-47D2-96D9-8BBAB56A36D7}" presName="root2" presStyleCnt="0"/>
      <dgm:spPr/>
    </dgm:pt>
    <dgm:pt modelId="{F9B9F784-02AA-4C9F-8DD6-D4A0C8CE6A23}" type="pres">
      <dgm:prSet presAssocID="{286FF42E-7B99-47D2-96D9-8BBAB56A36D7}" presName="LevelTwoTextNode" presStyleLbl="node2" presStyleIdx="2" presStyleCnt="6">
        <dgm:presLayoutVars>
          <dgm:chPref val="3"/>
        </dgm:presLayoutVars>
      </dgm:prSet>
      <dgm:spPr/>
    </dgm:pt>
    <dgm:pt modelId="{7CEF4A27-2363-4169-A471-3E58CA512509}" type="pres">
      <dgm:prSet presAssocID="{286FF42E-7B99-47D2-96D9-8BBAB56A36D7}" presName="level3hierChild" presStyleCnt="0"/>
      <dgm:spPr/>
    </dgm:pt>
    <dgm:pt modelId="{A1F9641B-3CF9-43DB-BB82-702148B25BD8}" type="pres">
      <dgm:prSet presAssocID="{AE8FF202-355B-4140-8098-FE71B98CE507}" presName="conn2-1" presStyleLbl="parChTrans1D2" presStyleIdx="3" presStyleCnt="6"/>
      <dgm:spPr/>
    </dgm:pt>
    <dgm:pt modelId="{F0594601-46F4-4FB1-97B8-025B848E5035}" type="pres">
      <dgm:prSet presAssocID="{AE8FF202-355B-4140-8098-FE71B98CE507}" presName="connTx" presStyleLbl="parChTrans1D2" presStyleIdx="3" presStyleCnt="6"/>
      <dgm:spPr/>
    </dgm:pt>
    <dgm:pt modelId="{E948FCAA-5FD3-4193-AF07-4598E2363E4E}" type="pres">
      <dgm:prSet presAssocID="{4849ACF1-8703-45D1-A7FF-E622AEF59A79}" presName="root2" presStyleCnt="0"/>
      <dgm:spPr/>
    </dgm:pt>
    <dgm:pt modelId="{115C6F66-4DB1-446E-A349-937D1D5200D1}" type="pres">
      <dgm:prSet presAssocID="{4849ACF1-8703-45D1-A7FF-E622AEF59A79}" presName="LevelTwoTextNode" presStyleLbl="node2" presStyleIdx="3" presStyleCnt="6">
        <dgm:presLayoutVars>
          <dgm:chPref val="3"/>
        </dgm:presLayoutVars>
      </dgm:prSet>
      <dgm:spPr/>
    </dgm:pt>
    <dgm:pt modelId="{1DDA060A-E4BB-4BE1-8E14-4DC40A66B3A7}" type="pres">
      <dgm:prSet presAssocID="{4849ACF1-8703-45D1-A7FF-E622AEF59A79}" presName="level3hierChild" presStyleCnt="0"/>
      <dgm:spPr/>
    </dgm:pt>
    <dgm:pt modelId="{3F740185-979D-4B4B-A242-60A0BED00BDA}" type="pres">
      <dgm:prSet presAssocID="{ECAA5F3A-7F8D-4091-B424-35EB42D1BC94}" presName="conn2-1" presStyleLbl="parChTrans1D2" presStyleIdx="4" presStyleCnt="6"/>
      <dgm:spPr/>
    </dgm:pt>
    <dgm:pt modelId="{8DBE56B9-235F-4338-BD19-D78F14DD148E}" type="pres">
      <dgm:prSet presAssocID="{ECAA5F3A-7F8D-4091-B424-35EB42D1BC94}" presName="connTx" presStyleLbl="parChTrans1D2" presStyleIdx="4" presStyleCnt="6"/>
      <dgm:spPr/>
    </dgm:pt>
    <dgm:pt modelId="{176754D7-8908-44D8-9097-C78E79ECD613}" type="pres">
      <dgm:prSet presAssocID="{949CC76F-0590-44E5-A9E5-8B77864718AE}" presName="root2" presStyleCnt="0"/>
      <dgm:spPr/>
    </dgm:pt>
    <dgm:pt modelId="{829A422E-44B5-4BD5-9E2A-EA180EABAFAB}" type="pres">
      <dgm:prSet presAssocID="{949CC76F-0590-44E5-A9E5-8B77864718AE}" presName="LevelTwoTextNode" presStyleLbl="node2" presStyleIdx="4" presStyleCnt="6">
        <dgm:presLayoutVars>
          <dgm:chPref val="3"/>
        </dgm:presLayoutVars>
      </dgm:prSet>
      <dgm:spPr/>
    </dgm:pt>
    <dgm:pt modelId="{A653691D-D6CB-4842-AB37-E1544D0F4C46}" type="pres">
      <dgm:prSet presAssocID="{949CC76F-0590-44E5-A9E5-8B77864718AE}" presName="level3hierChild" presStyleCnt="0"/>
      <dgm:spPr/>
    </dgm:pt>
    <dgm:pt modelId="{E54292DE-2D51-47C2-A90A-29415F2E7807}" type="pres">
      <dgm:prSet presAssocID="{469DAF9B-1E11-4617-8AFD-67C2D1D5D427}" presName="conn2-1" presStyleLbl="parChTrans1D2" presStyleIdx="5" presStyleCnt="6"/>
      <dgm:spPr/>
    </dgm:pt>
    <dgm:pt modelId="{466675C6-8130-42A6-BED7-BC483C67B3B8}" type="pres">
      <dgm:prSet presAssocID="{469DAF9B-1E11-4617-8AFD-67C2D1D5D427}" presName="connTx" presStyleLbl="parChTrans1D2" presStyleIdx="5" presStyleCnt="6"/>
      <dgm:spPr/>
    </dgm:pt>
    <dgm:pt modelId="{2790E2DE-B3F9-4753-B841-088A2F7BEDAD}" type="pres">
      <dgm:prSet presAssocID="{85DDBB42-B383-43CD-A60B-3E36B9FEF2C3}" presName="root2" presStyleCnt="0"/>
      <dgm:spPr/>
    </dgm:pt>
    <dgm:pt modelId="{9D0953F2-59AF-42D9-B619-ECB32E128952}" type="pres">
      <dgm:prSet presAssocID="{85DDBB42-B383-43CD-A60B-3E36B9FEF2C3}" presName="LevelTwoTextNode" presStyleLbl="node2" presStyleIdx="5" presStyleCnt="6">
        <dgm:presLayoutVars>
          <dgm:chPref val="3"/>
        </dgm:presLayoutVars>
      </dgm:prSet>
      <dgm:spPr/>
    </dgm:pt>
    <dgm:pt modelId="{231CECB7-7628-4AB6-991E-E20B46EAB29F}" type="pres">
      <dgm:prSet presAssocID="{85DDBB42-B383-43CD-A60B-3E36B9FEF2C3}" presName="level3hierChild" presStyleCnt="0"/>
      <dgm:spPr/>
    </dgm:pt>
  </dgm:ptLst>
  <dgm:cxnLst>
    <dgm:cxn modelId="{AC999100-C1EA-4C9F-BE81-51E197285DF3}" type="presOf" srcId="{4849ACF1-8703-45D1-A7FF-E622AEF59A79}" destId="{115C6F66-4DB1-446E-A349-937D1D5200D1}" srcOrd="0" destOrd="0" presId="urn:microsoft.com/office/officeart/2008/layout/HorizontalMultiLevelHierarchy"/>
    <dgm:cxn modelId="{4AF04C01-48CC-4E32-AA3E-F36907DD596A}" srcId="{EDEC63E5-DEFA-4220-8B17-9B81D76050BD}" destId="{4849ACF1-8703-45D1-A7FF-E622AEF59A79}" srcOrd="3" destOrd="0" parTransId="{AE8FF202-355B-4140-8098-FE71B98CE507}" sibTransId="{8D739BC7-4034-4500-8315-81EC95287DAE}"/>
    <dgm:cxn modelId="{6AC1C609-4C53-421B-A7E5-96C207F7CC60}" type="presOf" srcId="{7849CD1B-B1A9-4ECB-809F-804C08610547}" destId="{E90B4709-387C-488A-BAA1-A6D7D8D81920}" srcOrd="1" destOrd="0" presId="urn:microsoft.com/office/officeart/2008/layout/HorizontalMultiLevelHierarchy"/>
    <dgm:cxn modelId="{0048E30C-8045-493E-B687-8213FE015BC4}" type="presOf" srcId="{9874D092-44E4-4031-8D9E-8C6FA2FB71B8}" destId="{344266E1-8C6A-4EA1-B91B-9ABA243E0D47}" srcOrd="0" destOrd="0" presId="urn:microsoft.com/office/officeart/2008/layout/HorizontalMultiLevelHierarchy"/>
    <dgm:cxn modelId="{D1E1430F-27AB-4ABE-9B0E-E86CBD7F19AD}" srcId="{E3A8DCE7-D8D4-4A87-B80A-D1FD80E857E3}" destId="{A2BCCA1A-5943-4D68-A0DB-1F17EC2F7A41}" srcOrd="2" destOrd="0" parTransId="{0FC2907E-F34D-43E0-ADC8-0D4C64D99948}" sibTransId="{3A11D8D5-8299-43F1-84E9-441D71853C5D}"/>
    <dgm:cxn modelId="{8ADB1119-40AC-4203-9459-C9F63DC89A8C}" type="presOf" srcId="{469DAF9B-1E11-4617-8AFD-67C2D1D5D427}" destId="{466675C6-8130-42A6-BED7-BC483C67B3B8}" srcOrd="1" destOrd="0" presId="urn:microsoft.com/office/officeart/2008/layout/HorizontalMultiLevelHierarchy"/>
    <dgm:cxn modelId="{68656024-8F08-47A9-A11D-A29CB260D3F9}" type="presOf" srcId="{25607A63-8688-467A-A2A0-805A83570C8D}" destId="{0DDDF18E-C54C-47AF-BB23-EB252688A59B}" srcOrd="1" destOrd="0" presId="urn:microsoft.com/office/officeart/2008/layout/HorizontalMultiLevelHierarchy"/>
    <dgm:cxn modelId="{7C4E4124-5C21-4ADA-A2CE-8EDE64861799}" srcId="{E3A8DCE7-D8D4-4A87-B80A-D1FD80E857E3}" destId="{5A67350B-40EB-4C7C-AC68-C6162CB68330}" srcOrd="0" destOrd="0" parTransId="{9874D092-44E4-4031-8D9E-8C6FA2FB71B8}" sibTransId="{FBAED8DF-1DAD-4E11-AB42-265CFFCDFC58}"/>
    <dgm:cxn modelId="{16994C29-EB29-4096-98E4-43DFF356B67F}" type="presOf" srcId="{AE8FF202-355B-4140-8098-FE71B98CE507}" destId="{F0594601-46F4-4FB1-97B8-025B848E5035}" srcOrd="1" destOrd="0" presId="urn:microsoft.com/office/officeart/2008/layout/HorizontalMultiLevelHierarchy"/>
    <dgm:cxn modelId="{1C220A2E-7EE4-4F8D-A80F-2744B4C47202}" type="presOf" srcId="{A2BCCA1A-5943-4D68-A0DB-1F17EC2F7A41}" destId="{388FCF25-EDC8-4E83-A0CE-4CC094ACE14F}" srcOrd="0" destOrd="0" presId="urn:microsoft.com/office/officeart/2008/layout/HorizontalMultiLevelHierarchy"/>
    <dgm:cxn modelId="{8449212E-4E71-45DC-B1FA-998070BAC98F}" type="presOf" srcId="{0FC2907E-F34D-43E0-ADC8-0D4C64D99948}" destId="{C23D76B8-212E-48FF-80AE-DFB2AAFE7470}" srcOrd="1" destOrd="0" presId="urn:microsoft.com/office/officeart/2008/layout/HorizontalMultiLevelHierarchy"/>
    <dgm:cxn modelId="{EE936D2E-A9FB-4E23-9138-A4533B2F7F93}" type="presOf" srcId="{EDEC63E5-DEFA-4220-8B17-9B81D76050BD}" destId="{7DB7145F-2025-47FB-97DB-5CCB7E9B2182}" srcOrd="0" destOrd="0" presId="urn:microsoft.com/office/officeart/2008/layout/HorizontalMultiLevelHierarchy"/>
    <dgm:cxn modelId="{D0FB0736-A998-47C5-A9B4-0EBC3407692A}" type="presOf" srcId="{85DDBB42-B383-43CD-A60B-3E36B9FEF2C3}" destId="{9D0953F2-59AF-42D9-B619-ECB32E128952}" srcOrd="0" destOrd="0" presId="urn:microsoft.com/office/officeart/2008/layout/HorizontalMultiLevelHierarchy"/>
    <dgm:cxn modelId="{D49BF35D-3AF2-4618-82D7-2B938FF2F4C5}" type="presOf" srcId="{5A67350B-40EB-4C7C-AC68-C6162CB68330}" destId="{5F13325B-96AC-44F2-8D0A-90B1DB34553E}" srcOrd="0" destOrd="0" presId="urn:microsoft.com/office/officeart/2008/layout/HorizontalMultiLevelHierarchy"/>
    <dgm:cxn modelId="{234C1F44-07EC-4AE8-8E98-86BE17D62FDC}" type="presOf" srcId="{1EFD6E71-77D6-4FDB-A75C-1CB9917D2D6D}" destId="{7CEC13DD-E522-44A3-81B0-FD1C58844C99}" srcOrd="1" destOrd="0" presId="urn:microsoft.com/office/officeart/2008/layout/HorizontalMultiLevelHierarchy"/>
    <dgm:cxn modelId="{EADC4E44-6A00-4B90-B00D-E0023EF893CF}" srcId="{EDEC63E5-DEFA-4220-8B17-9B81D76050BD}" destId="{85DDBB42-B383-43CD-A60B-3E36B9FEF2C3}" srcOrd="5" destOrd="0" parTransId="{469DAF9B-1E11-4617-8AFD-67C2D1D5D427}" sibTransId="{F943B392-409A-4FF1-BB64-3C088C686821}"/>
    <dgm:cxn modelId="{6EEF3F47-EC94-43AA-8702-B096D7E9292A}" type="presOf" srcId="{9874D092-44E4-4031-8D9E-8C6FA2FB71B8}" destId="{E7C16C25-E1D5-48B1-AD8D-E7DDD76D3F6D}" srcOrd="1" destOrd="0" presId="urn:microsoft.com/office/officeart/2008/layout/HorizontalMultiLevelHierarchy"/>
    <dgm:cxn modelId="{223D6C54-1ADD-4EB8-95BA-8D783917D05D}" type="presOf" srcId="{7849CD1B-B1A9-4ECB-809F-804C08610547}" destId="{BD2B2D6E-F6C9-4D69-BA48-07A668B33DA5}" srcOrd="0" destOrd="0" presId="urn:microsoft.com/office/officeart/2008/layout/HorizontalMultiLevelHierarchy"/>
    <dgm:cxn modelId="{DB33447B-EDA4-4BFD-8980-0DE0E08DE460}" type="presOf" srcId="{ECAA5F3A-7F8D-4091-B424-35EB42D1BC94}" destId="{3F740185-979D-4B4B-A242-60A0BED00BDA}" srcOrd="0" destOrd="0" presId="urn:microsoft.com/office/officeart/2008/layout/HorizontalMultiLevelHierarchy"/>
    <dgm:cxn modelId="{47C8A17C-8F30-4761-91A5-23C2812E9C9A}" type="presOf" srcId="{6C8B0F96-6FF4-4881-B833-5C6186E0F34B}" destId="{8436E4C7-0A9B-4352-A0F0-FC0A08C95138}" srcOrd="0" destOrd="0" presId="urn:microsoft.com/office/officeart/2008/layout/HorizontalMultiLevelHierarchy"/>
    <dgm:cxn modelId="{778E0483-F4B1-4AB5-91ED-CDCEC975F20D}" type="presOf" srcId="{469DAF9B-1E11-4617-8AFD-67C2D1D5D427}" destId="{E54292DE-2D51-47C2-A90A-29415F2E7807}" srcOrd="0" destOrd="0" presId="urn:microsoft.com/office/officeart/2008/layout/HorizontalMultiLevelHierarchy"/>
    <dgm:cxn modelId="{FA13A395-D628-467D-93EF-BD5C342010CF}" type="presOf" srcId="{AE8FF202-355B-4140-8098-FE71B98CE507}" destId="{A1F9641B-3CF9-43DB-BB82-702148B25BD8}" srcOrd="0" destOrd="0" presId="urn:microsoft.com/office/officeart/2008/layout/HorizontalMultiLevelHierarchy"/>
    <dgm:cxn modelId="{0949ED98-456D-4EF2-81D7-84D16BD6E092}" type="presOf" srcId="{55956C40-7596-4766-B1C9-5452E104993A}" destId="{4BF89720-FDE6-4972-AD3E-8334739EABCB}" srcOrd="0" destOrd="0" presId="urn:microsoft.com/office/officeart/2008/layout/HorizontalMultiLevelHierarchy"/>
    <dgm:cxn modelId="{0B86CF99-08AE-416A-9F93-9F0A1B402C33}" srcId="{EDEC63E5-DEFA-4220-8B17-9B81D76050BD}" destId="{949CC76F-0590-44E5-A9E5-8B77864718AE}" srcOrd="4" destOrd="0" parTransId="{ECAA5F3A-7F8D-4091-B424-35EB42D1BC94}" sibTransId="{4EC146D3-F322-4928-82C3-0993BEA3A3F5}"/>
    <dgm:cxn modelId="{3F40299D-21BA-4CEC-A82E-710F8FBECC17}" type="presOf" srcId="{0FC2907E-F34D-43E0-ADC8-0D4C64D99948}" destId="{DBD2DE90-A194-4B34-AAA6-B33FF313CF2D}" srcOrd="0" destOrd="0" presId="urn:microsoft.com/office/officeart/2008/layout/HorizontalMultiLevelHierarchy"/>
    <dgm:cxn modelId="{84DE94A4-9EB1-4236-8775-3B00543B46CD}" type="presOf" srcId="{AFE28AF1-88D6-4C7B-A895-65FB970AD0AB}" destId="{647748E4-34F0-44DE-B18C-2410B5C33E4B}" srcOrd="0" destOrd="0" presId="urn:microsoft.com/office/officeart/2008/layout/HorizontalMultiLevelHierarchy"/>
    <dgm:cxn modelId="{D832B2A5-4CA8-434A-AC80-0B491331F897}" type="presOf" srcId="{949CC76F-0590-44E5-A9E5-8B77864718AE}" destId="{829A422E-44B5-4BD5-9E2A-EA180EABAFAB}" srcOrd="0" destOrd="0" presId="urn:microsoft.com/office/officeart/2008/layout/HorizontalMultiLevelHierarchy"/>
    <dgm:cxn modelId="{C04D7EA8-64D5-4D44-A97A-9631A8789BAB}" type="presOf" srcId="{ECAA5F3A-7F8D-4091-B424-35EB42D1BC94}" destId="{8DBE56B9-235F-4338-BD19-D78F14DD148E}" srcOrd="1" destOrd="0" presId="urn:microsoft.com/office/officeart/2008/layout/HorizontalMultiLevelHierarchy"/>
    <dgm:cxn modelId="{959987AE-8D73-4141-81DD-6B886D8EA034}" type="presOf" srcId="{25607A63-8688-467A-A2A0-805A83570C8D}" destId="{E2F33E8D-16CF-412A-B601-67F476E579CB}" srcOrd="0" destOrd="0" presId="urn:microsoft.com/office/officeart/2008/layout/HorizontalMultiLevelHierarchy"/>
    <dgm:cxn modelId="{E286EAB7-A025-44CC-B22F-99C9117445CD}" srcId="{EDEC63E5-DEFA-4220-8B17-9B81D76050BD}" destId="{286FF42E-7B99-47D2-96D9-8BBAB56A36D7}" srcOrd="2" destOrd="0" parTransId="{25607A63-8688-467A-A2A0-805A83570C8D}" sibTransId="{3D47796E-D25F-4A46-8BBD-167681CB6711}"/>
    <dgm:cxn modelId="{ADCFC0BE-0DDA-4345-AE00-EC253562FFEB}" type="presOf" srcId="{EB3F006A-F63C-4C84-AD11-91A26C102CCB}" destId="{06FA0C5B-49A9-411A-9031-BE1FAAABEACA}" srcOrd="1" destOrd="0" presId="urn:microsoft.com/office/officeart/2008/layout/HorizontalMultiLevelHierarchy"/>
    <dgm:cxn modelId="{3A3D6BCA-69DD-4505-BC3E-050E2BD20E28}" type="presOf" srcId="{EB3F006A-F63C-4C84-AD11-91A26C102CCB}" destId="{182A6899-EE08-453B-A61D-F9245012EE57}" srcOrd="0" destOrd="0" presId="urn:microsoft.com/office/officeart/2008/layout/HorizontalMultiLevelHierarchy"/>
    <dgm:cxn modelId="{708D0CD3-4448-4ACF-AA9B-A35AF6D5E256}" srcId="{AFE28AF1-88D6-4C7B-A895-65FB970AD0AB}" destId="{EDEC63E5-DEFA-4220-8B17-9B81D76050BD}" srcOrd="0" destOrd="0" parTransId="{C778C470-464C-49BF-A11D-1789B3398436}" sibTransId="{45551C71-E00B-4A7C-8AD1-B8F6A194E56A}"/>
    <dgm:cxn modelId="{78C315D4-A806-4D5D-A1F7-1FDDB767E1FD}" srcId="{EDEC63E5-DEFA-4220-8B17-9B81D76050BD}" destId="{6C8B0F96-6FF4-4881-B833-5C6186E0F34B}" srcOrd="1" destOrd="0" parTransId="{EB3F006A-F63C-4C84-AD11-91A26C102CCB}" sibTransId="{527E0C97-58F6-4EB6-A453-BC334AFA99D3}"/>
    <dgm:cxn modelId="{EC9075D6-307A-4EA5-BB5D-7B566C940C8E}" srcId="{E3A8DCE7-D8D4-4A87-B80A-D1FD80E857E3}" destId="{55956C40-7596-4766-B1C9-5452E104993A}" srcOrd="1" destOrd="0" parTransId="{1EFD6E71-77D6-4FDB-A75C-1CB9917D2D6D}" sibTransId="{B857E65D-DCB3-45A5-B0DF-E079C3E3E304}"/>
    <dgm:cxn modelId="{C922B1D8-E5E4-43A7-BBB3-ECC6F64C2E1B}" type="presOf" srcId="{1EFD6E71-77D6-4FDB-A75C-1CB9917D2D6D}" destId="{273B89C5-0CAE-4136-BED1-41B85387FAE6}" srcOrd="0" destOrd="0" presId="urn:microsoft.com/office/officeart/2008/layout/HorizontalMultiLevelHierarchy"/>
    <dgm:cxn modelId="{5A6263E7-42F3-48C7-9540-1F10C2B2A6EC}" type="presOf" srcId="{286FF42E-7B99-47D2-96D9-8BBAB56A36D7}" destId="{F9B9F784-02AA-4C9F-8DD6-D4A0C8CE6A23}" srcOrd="0" destOrd="0" presId="urn:microsoft.com/office/officeart/2008/layout/HorizontalMultiLevelHierarchy"/>
    <dgm:cxn modelId="{F3B0AFEB-75B7-49C1-8ABA-6AD6EFBA827E}" srcId="{EDEC63E5-DEFA-4220-8B17-9B81D76050BD}" destId="{E3A8DCE7-D8D4-4A87-B80A-D1FD80E857E3}" srcOrd="0" destOrd="0" parTransId="{7849CD1B-B1A9-4ECB-809F-804C08610547}" sibTransId="{21D45271-436E-4ACA-BAB7-B6722138DA30}"/>
    <dgm:cxn modelId="{DF796CF7-B8FB-4735-9BB4-EB1E035F1470}" type="presOf" srcId="{E3A8DCE7-D8D4-4A87-B80A-D1FD80E857E3}" destId="{BD3C11E9-A361-43FB-9A70-718D28606D64}" srcOrd="0" destOrd="0" presId="urn:microsoft.com/office/officeart/2008/layout/HorizontalMultiLevelHierarchy"/>
    <dgm:cxn modelId="{C0429C5A-E846-4ABE-922F-E21E25CE201C}" type="presParOf" srcId="{647748E4-34F0-44DE-B18C-2410B5C33E4B}" destId="{AFDE0DD7-458A-49CB-B14C-63BF6C82AFD5}" srcOrd="0" destOrd="0" presId="urn:microsoft.com/office/officeart/2008/layout/HorizontalMultiLevelHierarchy"/>
    <dgm:cxn modelId="{CB21AAC5-BD0D-43B9-9510-6DD79A358167}" type="presParOf" srcId="{AFDE0DD7-458A-49CB-B14C-63BF6C82AFD5}" destId="{7DB7145F-2025-47FB-97DB-5CCB7E9B2182}" srcOrd="0" destOrd="0" presId="urn:microsoft.com/office/officeart/2008/layout/HorizontalMultiLevelHierarchy"/>
    <dgm:cxn modelId="{1735F635-4E37-4301-8F5F-A50FD2F98A7F}" type="presParOf" srcId="{AFDE0DD7-458A-49CB-B14C-63BF6C82AFD5}" destId="{00910F89-B4C5-4B1B-9D3D-12110C478514}" srcOrd="1" destOrd="0" presId="urn:microsoft.com/office/officeart/2008/layout/HorizontalMultiLevelHierarchy"/>
    <dgm:cxn modelId="{F0F430F0-C255-47C2-BD6E-F9984E13AF23}" type="presParOf" srcId="{00910F89-B4C5-4B1B-9D3D-12110C478514}" destId="{BD2B2D6E-F6C9-4D69-BA48-07A668B33DA5}" srcOrd="0" destOrd="0" presId="urn:microsoft.com/office/officeart/2008/layout/HorizontalMultiLevelHierarchy"/>
    <dgm:cxn modelId="{EF3DB55B-F678-4158-B562-BAC17043E93B}" type="presParOf" srcId="{BD2B2D6E-F6C9-4D69-BA48-07A668B33DA5}" destId="{E90B4709-387C-488A-BAA1-A6D7D8D81920}" srcOrd="0" destOrd="0" presId="urn:microsoft.com/office/officeart/2008/layout/HorizontalMultiLevelHierarchy"/>
    <dgm:cxn modelId="{96A65F37-ADD8-4F55-BF0F-6ADC650448E2}" type="presParOf" srcId="{00910F89-B4C5-4B1B-9D3D-12110C478514}" destId="{2811D3AA-0F7E-468E-9D53-E05F858115EA}" srcOrd="1" destOrd="0" presId="urn:microsoft.com/office/officeart/2008/layout/HorizontalMultiLevelHierarchy"/>
    <dgm:cxn modelId="{E46DDDE8-A9D9-49FD-BBE2-8C40F8C672B2}" type="presParOf" srcId="{2811D3AA-0F7E-468E-9D53-E05F858115EA}" destId="{BD3C11E9-A361-43FB-9A70-718D28606D64}" srcOrd="0" destOrd="0" presId="urn:microsoft.com/office/officeart/2008/layout/HorizontalMultiLevelHierarchy"/>
    <dgm:cxn modelId="{0B791935-3BB3-4EE1-BF0F-B521B8A6C0F0}" type="presParOf" srcId="{2811D3AA-0F7E-468E-9D53-E05F858115EA}" destId="{6B9F66EB-75E9-4C84-9324-9803BC02A9F5}" srcOrd="1" destOrd="0" presId="urn:microsoft.com/office/officeart/2008/layout/HorizontalMultiLevelHierarchy"/>
    <dgm:cxn modelId="{7936F568-58C4-404E-A841-6899D612DA0D}" type="presParOf" srcId="{6B9F66EB-75E9-4C84-9324-9803BC02A9F5}" destId="{344266E1-8C6A-4EA1-B91B-9ABA243E0D47}" srcOrd="0" destOrd="0" presId="urn:microsoft.com/office/officeart/2008/layout/HorizontalMultiLevelHierarchy"/>
    <dgm:cxn modelId="{D692AE4C-7203-43ED-AE94-4C8AAC834289}" type="presParOf" srcId="{344266E1-8C6A-4EA1-B91B-9ABA243E0D47}" destId="{E7C16C25-E1D5-48B1-AD8D-E7DDD76D3F6D}" srcOrd="0" destOrd="0" presId="urn:microsoft.com/office/officeart/2008/layout/HorizontalMultiLevelHierarchy"/>
    <dgm:cxn modelId="{473A9DAA-DC90-4569-8680-4C4BFD5D79A3}" type="presParOf" srcId="{6B9F66EB-75E9-4C84-9324-9803BC02A9F5}" destId="{0C0EC4D2-8C96-4DC4-BD25-F6295824785B}" srcOrd="1" destOrd="0" presId="urn:microsoft.com/office/officeart/2008/layout/HorizontalMultiLevelHierarchy"/>
    <dgm:cxn modelId="{F854634E-3717-4FE0-884C-53E8F9A2CAD6}" type="presParOf" srcId="{0C0EC4D2-8C96-4DC4-BD25-F6295824785B}" destId="{5F13325B-96AC-44F2-8D0A-90B1DB34553E}" srcOrd="0" destOrd="0" presId="urn:microsoft.com/office/officeart/2008/layout/HorizontalMultiLevelHierarchy"/>
    <dgm:cxn modelId="{4A7963E0-FCEE-4703-BA24-A9F1F09CCC70}" type="presParOf" srcId="{0C0EC4D2-8C96-4DC4-BD25-F6295824785B}" destId="{F2BFCBA7-992F-4D85-9D6F-C1337BAB33F1}" srcOrd="1" destOrd="0" presId="urn:microsoft.com/office/officeart/2008/layout/HorizontalMultiLevelHierarchy"/>
    <dgm:cxn modelId="{85F69303-33A2-4386-B6AB-2B749D1B3B72}" type="presParOf" srcId="{6B9F66EB-75E9-4C84-9324-9803BC02A9F5}" destId="{273B89C5-0CAE-4136-BED1-41B85387FAE6}" srcOrd="2" destOrd="0" presId="urn:microsoft.com/office/officeart/2008/layout/HorizontalMultiLevelHierarchy"/>
    <dgm:cxn modelId="{A3901F71-E64D-46CD-B6D9-D9912D4CAD15}" type="presParOf" srcId="{273B89C5-0CAE-4136-BED1-41B85387FAE6}" destId="{7CEC13DD-E522-44A3-81B0-FD1C58844C99}" srcOrd="0" destOrd="0" presId="urn:microsoft.com/office/officeart/2008/layout/HorizontalMultiLevelHierarchy"/>
    <dgm:cxn modelId="{3B83AE3F-7468-4BD7-8535-4E9283390544}" type="presParOf" srcId="{6B9F66EB-75E9-4C84-9324-9803BC02A9F5}" destId="{261078C5-35A5-4696-8E03-B1DD002BEA4B}" srcOrd="3" destOrd="0" presId="urn:microsoft.com/office/officeart/2008/layout/HorizontalMultiLevelHierarchy"/>
    <dgm:cxn modelId="{4A47432A-4FBD-4BCC-8D7B-1D1C12653203}" type="presParOf" srcId="{261078C5-35A5-4696-8E03-B1DD002BEA4B}" destId="{4BF89720-FDE6-4972-AD3E-8334739EABCB}" srcOrd="0" destOrd="0" presId="urn:microsoft.com/office/officeart/2008/layout/HorizontalMultiLevelHierarchy"/>
    <dgm:cxn modelId="{BC47400C-C413-473C-A33C-9E20C4047A68}" type="presParOf" srcId="{261078C5-35A5-4696-8E03-B1DD002BEA4B}" destId="{7856481B-74F1-483C-AE3D-C7C7EE8AF0A8}" srcOrd="1" destOrd="0" presId="urn:microsoft.com/office/officeart/2008/layout/HorizontalMultiLevelHierarchy"/>
    <dgm:cxn modelId="{D42EE2A2-115C-436D-B93C-BEF38B0CF2F4}" type="presParOf" srcId="{6B9F66EB-75E9-4C84-9324-9803BC02A9F5}" destId="{DBD2DE90-A194-4B34-AAA6-B33FF313CF2D}" srcOrd="4" destOrd="0" presId="urn:microsoft.com/office/officeart/2008/layout/HorizontalMultiLevelHierarchy"/>
    <dgm:cxn modelId="{96AF1FB5-07EF-438C-A5CE-533A91490C29}" type="presParOf" srcId="{DBD2DE90-A194-4B34-AAA6-B33FF313CF2D}" destId="{C23D76B8-212E-48FF-80AE-DFB2AAFE7470}" srcOrd="0" destOrd="0" presId="urn:microsoft.com/office/officeart/2008/layout/HorizontalMultiLevelHierarchy"/>
    <dgm:cxn modelId="{47A0FCE6-7FF7-48E6-B3A0-3D20951926BE}" type="presParOf" srcId="{6B9F66EB-75E9-4C84-9324-9803BC02A9F5}" destId="{16E7CBB9-BAA2-4E04-B08D-F547464E4E94}" srcOrd="5" destOrd="0" presId="urn:microsoft.com/office/officeart/2008/layout/HorizontalMultiLevelHierarchy"/>
    <dgm:cxn modelId="{B3C48FAC-AFF8-4D09-8575-BAA74AF4A01D}" type="presParOf" srcId="{16E7CBB9-BAA2-4E04-B08D-F547464E4E94}" destId="{388FCF25-EDC8-4E83-A0CE-4CC094ACE14F}" srcOrd="0" destOrd="0" presId="urn:microsoft.com/office/officeart/2008/layout/HorizontalMultiLevelHierarchy"/>
    <dgm:cxn modelId="{CD5504B3-8F6C-4ECA-AA28-037E35B3D2FA}" type="presParOf" srcId="{16E7CBB9-BAA2-4E04-B08D-F547464E4E94}" destId="{4023DE18-994C-4C51-9C72-D1288C1FC6F6}" srcOrd="1" destOrd="0" presId="urn:microsoft.com/office/officeart/2008/layout/HorizontalMultiLevelHierarchy"/>
    <dgm:cxn modelId="{7DAF0C73-621A-446F-BB6C-32ABB4AD1F8F}" type="presParOf" srcId="{00910F89-B4C5-4B1B-9D3D-12110C478514}" destId="{182A6899-EE08-453B-A61D-F9245012EE57}" srcOrd="2" destOrd="0" presId="urn:microsoft.com/office/officeart/2008/layout/HorizontalMultiLevelHierarchy"/>
    <dgm:cxn modelId="{16425E05-CD5F-4548-B116-5CE73CCB4E1A}" type="presParOf" srcId="{182A6899-EE08-453B-A61D-F9245012EE57}" destId="{06FA0C5B-49A9-411A-9031-BE1FAAABEACA}" srcOrd="0" destOrd="0" presId="urn:microsoft.com/office/officeart/2008/layout/HorizontalMultiLevelHierarchy"/>
    <dgm:cxn modelId="{63018607-FE7B-4427-8022-FAD501985E8E}" type="presParOf" srcId="{00910F89-B4C5-4B1B-9D3D-12110C478514}" destId="{1FA84152-1B92-4C2D-87F4-F74D0BD74B40}" srcOrd="3" destOrd="0" presId="urn:microsoft.com/office/officeart/2008/layout/HorizontalMultiLevelHierarchy"/>
    <dgm:cxn modelId="{59BFD6FF-6781-4DE0-B9B3-5CB2599F6A77}" type="presParOf" srcId="{1FA84152-1B92-4C2D-87F4-F74D0BD74B40}" destId="{8436E4C7-0A9B-4352-A0F0-FC0A08C95138}" srcOrd="0" destOrd="0" presId="urn:microsoft.com/office/officeart/2008/layout/HorizontalMultiLevelHierarchy"/>
    <dgm:cxn modelId="{85599CF4-2145-4E21-A879-AB326BA44A73}" type="presParOf" srcId="{1FA84152-1B92-4C2D-87F4-F74D0BD74B40}" destId="{135A6AD3-F4A3-46B9-800B-789A2442C6E4}" srcOrd="1" destOrd="0" presId="urn:microsoft.com/office/officeart/2008/layout/HorizontalMultiLevelHierarchy"/>
    <dgm:cxn modelId="{7395255D-540C-4EDE-BB5C-BCF7B1104F57}" type="presParOf" srcId="{00910F89-B4C5-4B1B-9D3D-12110C478514}" destId="{E2F33E8D-16CF-412A-B601-67F476E579CB}" srcOrd="4" destOrd="0" presId="urn:microsoft.com/office/officeart/2008/layout/HorizontalMultiLevelHierarchy"/>
    <dgm:cxn modelId="{C6BE9BC9-1553-4A30-85C3-8AFDC6B68B03}" type="presParOf" srcId="{E2F33E8D-16CF-412A-B601-67F476E579CB}" destId="{0DDDF18E-C54C-47AF-BB23-EB252688A59B}" srcOrd="0" destOrd="0" presId="urn:microsoft.com/office/officeart/2008/layout/HorizontalMultiLevelHierarchy"/>
    <dgm:cxn modelId="{4E274A67-20D0-48A8-BD28-5D9081823A70}" type="presParOf" srcId="{00910F89-B4C5-4B1B-9D3D-12110C478514}" destId="{D220C179-DAC0-4DC9-B21B-47F593F873E8}" srcOrd="5" destOrd="0" presId="urn:microsoft.com/office/officeart/2008/layout/HorizontalMultiLevelHierarchy"/>
    <dgm:cxn modelId="{8A08DDE3-D526-49D9-9918-84A498240798}" type="presParOf" srcId="{D220C179-DAC0-4DC9-B21B-47F593F873E8}" destId="{F9B9F784-02AA-4C9F-8DD6-D4A0C8CE6A23}" srcOrd="0" destOrd="0" presId="urn:microsoft.com/office/officeart/2008/layout/HorizontalMultiLevelHierarchy"/>
    <dgm:cxn modelId="{5A1E56C4-B5B8-4E8D-BE1E-5722907F8BE4}" type="presParOf" srcId="{D220C179-DAC0-4DC9-B21B-47F593F873E8}" destId="{7CEF4A27-2363-4169-A471-3E58CA512509}" srcOrd="1" destOrd="0" presId="urn:microsoft.com/office/officeart/2008/layout/HorizontalMultiLevelHierarchy"/>
    <dgm:cxn modelId="{F4877630-39C8-49CD-9F6B-7B79A886EF21}" type="presParOf" srcId="{00910F89-B4C5-4B1B-9D3D-12110C478514}" destId="{A1F9641B-3CF9-43DB-BB82-702148B25BD8}" srcOrd="6" destOrd="0" presId="urn:microsoft.com/office/officeart/2008/layout/HorizontalMultiLevelHierarchy"/>
    <dgm:cxn modelId="{A97DF114-0DE7-40E2-A5FC-7E8374243C77}" type="presParOf" srcId="{A1F9641B-3CF9-43DB-BB82-702148B25BD8}" destId="{F0594601-46F4-4FB1-97B8-025B848E5035}" srcOrd="0" destOrd="0" presId="urn:microsoft.com/office/officeart/2008/layout/HorizontalMultiLevelHierarchy"/>
    <dgm:cxn modelId="{614EA662-7DB8-481B-AE92-B860842678E5}" type="presParOf" srcId="{00910F89-B4C5-4B1B-9D3D-12110C478514}" destId="{E948FCAA-5FD3-4193-AF07-4598E2363E4E}" srcOrd="7" destOrd="0" presId="urn:microsoft.com/office/officeart/2008/layout/HorizontalMultiLevelHierarchy"/>
    <dgm:cxn modelId="{6B46BAF3-7B0A-4DBE-9C56-D7865C812AAF}" type="presParOf" srcId="{E948FCAA-5FD3-4193-AF07-4598E2363E4E}" destId="{115C6F66-4DB1-446E-A349-937D1D5200D1}" srcOrd="0" destOrd="0" presId="urn:microsoft.com/office/officeart/2008/layout/HorizontalMultiLevelHierarchy"/>
    <dgm:cxn modelId="{7BE4A8C2-DEF4-435B-9999-F7092AC15768}" type="presParOf" srcId="{E948FCAA-5FD3-4193-AF07-4598E2363E4E}" destId="{1DDA060A-E4BB-4BE1-8E14-4DC40A66B3A7}" srcOrd="1" destOrd="0" presId="urn:microsoft.com/office/officeart/2008/layout/HorizontalMultiLevelHierarchy"/>
    <dgm:cxn modelId="{A4CD67D1-5DD0-4409-B711-9147A208CBC5}" type="presParOf" srcId="{00910F89-B4C5-4B1B-9D3D-12110C478514}" destId="{3F740185-979D-4B4B-A242-60A0BED00BDA}" srcOrd="8" destOrd="0" presId="urn:microsoft.com/office/officeart/2008/layout/HorizontalMultiLevelHierarchy"/>
    <dgm:cxn modelId="{15C854F0-DECE-470D-BF04-B6F694757E0D}" type="presParOf" srcId="{3F740185-979D-4B4B-A242-60A0BED00BDA}" destId="{8DBE56B9-235F-4338-BD19-D78F14DD148E}" srcOrd="0" destOrd="0" presId="urn:microsoft.com/office/officeart/2008/layout/HorizontalMultiLevelHierarchy"/>
    <dgm:cxn modelId="{EC9F6697-BF80-433D-B23C-D0F6248B8675}" type="presParOf" srcId="{00910F89-B4C5-4B1B-9D3D-12110C478514}" destId="{176754D7-8908-44D8-9097-C78E79ECD613}" srcOrd="9" destOrd="0" presId="urn:microsoft.com/office/officeart/2008/layout/HorizontalMultiLevelHierarchy"/>
    <dgm:cxn modelId="{398B8489-2E72-46C0-B1DB-39D187A27152}" type="presParOf" srcId="{176754D7-8908-44D8-9097-C78E79ECD613}" destId="{829A422E-44B5-4BD5-9E2A-EA180EABAFAB}" srcOrd="0" destOrd="0" presId="urn:microsoft.com/office/officeart/2008/layout/HorizontalMultiLevelHierarchy"/>
    <dgm:cxn modelId="{DCC3E9F5-1FCF-4F45-BAB5-9289E2125EF8}" type="presParOf" srcId="{176754D7-8908-44D8-9097-C78E79ECD613}" destId="{A653691D-D6CB-4842-AB37-E1544D0F4C46}" srcOrd="1" destOrd="0" presId="urn:microsoft.com/office/officeart/2008/layout/HorizontalMultiLevelHierarchy"/>
    <dgm:cxn modelId="{2BEAE54E-F5D6-4C51-8339-C0CD7F66BA27}" type="presParOf" srcId="{00910F89-B4C5-4B1B-9D3D-12110C478514}" destId="{E54292DE-2D51-47C2-A90A-29415F2E7807}" srcOrd="10" destOrd="0" presId="urn:microsoft.com/office/officeart/2008/layout/HorizontalMultiLevelHierarchy"/>
    <dgm:cxn modelId="{8F92D68A-8AB7-4B74-84DA-E07CA48CE481}" type="presParOf" srcId="{E54292DE-2D51-47C2-A90A-29415F2E7807}" destId="{466675C6-8130-42A6-BED7-BC483C67B3B8}" srcOrd="0" destOrd="0" presId="urn:microsoft.com/office/officeart/2008/layout/HorizontalMultiLevelHierarchy"/>
    <dgm:cxn modelId="{B434F552-1F7D-402B-A87F-6052DB004ED5}" type="presParOf" srcId="{00910F89-B4C5-4B1B-9D3D-12110C478514}" destId="{2790E2DE-B3F9-4753-B841-088A2F7BEDAD}" srcOrd="11" destOrd="0" presId="urn:microsoft.com/office/officeart/2008/layout/HorizontalMultiLevelHierarchy"/>
    <dgm:cxn modelId="{12895B99-CCCB-4A7C-8A47-A921D6C78894}" type="presParOf" srcId="{2790E2DE-B3F9-4753-B841-088A2F7BEDAD}" destId="{9D0953F2-59AF-42D9-B619-ECB32E128952}" srcOrd="0" destOrd="0" presId="urn:microsoft.com/office/officeart/2008/layout/HorizontalMultiLevelHierarchy"/>
    <dgm:cxn modelId="{3AB65868-7E14-4FD4-9301-8251A36E96B4}" type="presParOf" srcId="{2790E2DE-B3F9-4753-B841-088A2F7BEDAD}" destId="{231CECB7-7628-4AB6-991E-E20B46EAB29F}" srcOrd="1" destOrd="0" presId="urn:microsoft.com/office/officeart/2008/layout/HorizontalMultiLevelHierarchy"/>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E164B4-86A7-4494-9E2C-79879B148BCB}" type="doc">
      <dgm:prSet loTypeId="urn:microsoft.com/office/officeart/2005/8/layout/chevron1" loCatId="process" qsTypeId="urn:microsoft.com/office/officeart/2005/8/quickstyle/simple1" qsCatId="simple" csTypeId="urn:microsoft.com/office/officeart/2005/8/colors/colorful1" csCatId="colorful" phldr="1"/>
      <dgm:spPr/>
    </dgm:pt>
    <dgm:pt modelId="{DDE80AE5-6089-4C6B-B415-138DBD6EE1B2}">
      <dgm:prSet phldrT="[Text]"/>
      <dgm:spPr/>
      <dgm:t>
        <a:bodyPr/>
        <a:lstStyle/>
        <a:p>
          <a:r>
            <a:rPr lang="en-US" dirty="0"/>
            <a:t>Projekti v PPM</a:t>
          </a:r>
        </a:p>
      </dgm:t>
    </dgm:pt>
    <dgm:pt modelId="{ED8497C7-8455-453B-87A8-EE95302195AA}" type="parTrans" cxnId="{4374CC57-C562-4963-9F15-F4C5A7EFC691}">
      <dgm:prSet/>
      <dgm:spPr/>
      <dgm:t>
        <a:bodyPr/>
        <a:lstStyle/>
        <a:p>
          <a:endParaRPr lang="en-US"/>
        </a:p>
      </dgm:t>
    </dgm:pt>
    <dgm:pt modelId="{B445E2E6-9395-46BB-9CFD-FDC44731C235}" type="sibTrans" cxnId="{4374CC57-C562-4963-9F15-F4C5A7EFC691}">
      <dgm:prSet/>
      <dgm:spPr/>
      <dgm:t>
        <a:bodyPr/>
        <a:lstStyle/>
        <a:p>
          <a:endParaRPr lang="en-US"/>
        </a:p>
      </dgm:t>
    </dgm:pt>
    <dgm:pt modelId="{097AD95E-50B0-4C1F-B22C-CD14FF3AC11E}">
      <dgm:prSet phldrT="[Text]"/>
      <dgm:spPr/>
      <dgm:t>
        <a:bodyPr/>
        <a:lstStyle/>
        <a:p>
          <a:r>
            <a:rPr lang="en-US" dirty="0" err="1"/>
            <a:t>Kaj</a:t>
          </a:r>
          <a:r>
            <a:rPr lang="en-US" dirty="0"/>
            <a:t> </a:t>
          </a:r>
          <a:r>
            <a:rPr lang="en-US" dirty="0" err="1"/>
            <a:t>če</a:t>
          </a:r>
          <a:r>
            <a:rPr lang="en-US" dirty="0"/>
            <a:t> </a:t>
          </a:r>
          <a:r>
            <a:rPr lang="en-US" dirty="0" err="1"/>
            <a:t>analiza</a:t>
          </a:r>
          <a:endParaRPr lang="en-US" dirty="0"/>
        </a:p>
      </dgm:t>
    </dgm:pt>
    <dgm:pt modelId="{85D5B77D-7499-44D0-A98F-1E439920AF62}" type="parTrans" cxnId="{86AFBC5D-FE05-4B3C-A809-C4F1F696F5B6}">
      <dgm:prSet/>
      <dgm:spPr/>
      <dgm:t>
        <a:bodyPr/>
        <a:lstStyle/>
        <a:p>
          <a:endParaRPr lang="en-US"/>
        </a:p>
      </dgm:t>
    </dgm:pt>
    <dgm:pt modelId="{70B13E85-DC3A-4596-9F97-9028FF8FE0A1}" type="sibTrans" cxnId="{86AFBC5D-FE05-4B3C-A809-C4F1F696F5B6}">
      <dgm:prSet/>
      <dgm:spPr/>
      <dgm:t>
        <a:bodyPr/>
        <a:lstStyle/>
        <a:p>
          <a:endParaRPr lang="en-US"/>
        </a:p>
      </dgm:t>
    </dgm:pt>
    <dgm:pt modelId="{43BC85D3-DB0E-4B56-854E-B90C499DC111}">
      <dgm:prSet phldrT="[Text]"/>
      <dgm:spPr/>
      <dgm:t>
        <a:bodyPr/>
        <a:lstStyle/>
        <a:p>
          <a:r>
            <a:rPr lang="en-US" dirty="0" err="1"/>
            <a:t>Integracija</a:t>
          </a:r>
          <a:r>
            <a:rPr lang="en-US" dirty="0"/>
            <a:t> z VSTS</a:t>
          </a:r>
        </a:p>
      </dgm:t>
    </dgm:pt>
    <dgm:pt modelId="{7215CD48-F66D-496D-8DB0-E59690AC8CCB}" type="parTrans" cxnId="{7B749EF6-7BDF-4F8A-8B3F-67D9814A3602}">
      <dgm:prSet/>
      <dgm:spPr/>
      <dgm:t>
        <a:bodyPr/>
        <a:lstStyle/>
        <a:p>
          <a:endParaRPr lang="en-US"/>
        </a:p>
      </dgm:t>
    </dgm:pt>
    <dgm:pt modelId="{3D7881CD-0E7E-4ABB-A3E3-37E653D8798F}" type="sibTrans" cxnId="{7B749EF6-7BDF-4F8A-8B3F-67D9814A3602}">
      <dgm:prSet/>
      <dgm:spPr/>
      <dgm:t>
        <a:bodyPr/>
        <a:lstStyle/>
        <a:p>
          <a:endParaRPr lang="en-US"/>
        </a:p>
      </dgm:t>
    </dgm:pt>
    <dgm:pt modelId="{457A51D6-76CF-40C4-95BC-85F86564720A}">
      <dgm:prSet phldrT="[Text]"/>
      <dgm:spPr/>
      <dgm:t>
        <a:bodyPr/>
        <a:lstStyle/>
        <a:p>
          <a:r>
            <a:rPr lang="en-US" dirty="0" err="1"/>
            <a:t>Upravljanje</a:t>
          </a:r>
          <a:r>
            <a:rPr lang="en-US" dirty="0"/>
            <a:t>  </a:t>
          </a:r>
          <a:r>
            <a:rPr lang="en-US" dirty="0" err="1"/>
            <a:t>aktivnosti</a:t>
          </a:r>
          <a:endParaRPr lang="en-US" dirty="0"/>
        </a:p>
      </dgm:t>
    </dgm:pt>
    <dgm:pt modelId="{FD3318CA-8912-4846-A2B9-0F3943186173}" type="parTrans" cxnId="{C88E7DA5-6FDE-4C6B-91DA-3C9EA21BA73D}">
      <dgm:prSet/>
      <dgm:spPr/>
      <dgm:t>
        <a:bodyPr/>
        <a:lstStyle/>
        <a:p>
          <a:endParaRPr lang="en-US"/>
        </a:p>
      </dgm:t>
    </dgm:pt>
    <dgm:pt modelId="{670072EE-22E2-4483-9AC1-74551AD46F2E}" type="sibTrans" cxnId="{C88E7DA5-6FDE-4C6B-91DA-3C9EA21BA73D}">
      <dgm:prSet/>
      <dgm:spPr/>
      <dgm:t>
        <a:bodyPr/>
        <a:lstStyle/>
        <a:p>
          <a:endParaRPr lang="en-US"/>
        </a:p>
      </dgm:t>
    </dgm:pt>
    <dgm:pt modelId="{0A1F93AC-8554-4AB0-97DA-D845AB960382}">
      <dgm:prSet phldrT="[Text]"/>
      <dgm:spPr/>
      <dgm:t>
        <a:bodyPr/>
        <a:lstStyle/>
        <a:p>
          <a:r>
            <a:rPr lang="en-US" dirty="0">
              <a:solidFill>
                <a:schemeClr val="bg1"/>
              </a:solidFill>
            </a:rPr>
            <a:t>Microsoft Teams</a:t>
          </a:r>
        </a:p>
      </dgm:t>
    </dgm:pt>
    <dgm:pt modelId="{95FBF5A1-90F6-42E5-98B8-A6A6D81D8F1F}" type="parTrans" cxnId="{A811A6D2-05EC-45A3-A84D-60E8A1ABF6B0}">
      <dgm:prSet/>
      <dgm:spPr/>
      <dgm:t>
        <a:bodyPr/>
        <a:lstStyle/>
        <a:p>
          <a:endParaRPr lang="en-US"/>
        </a:p>
      </dgm:t>
    </dgm:pt>
    <dgm:pt modelId="{5F839FE3-62B3-4FB0-914A-D88F7AA2274E}" type="sibTrans" cxnId="{A811A6D2-05EC-45A3-A84D-60E8A1ABF6B0}">
      <dgm:prSet/>
      <dgm:spPr/>
      <dgm:t>
        <a:bodyPr/>
        <a:lstStyle/>
        <a:p>
          <a:endParaRPr lang="en-US"/>
        </a:p>
      </dgm:t>
    </dgm:pt>
    <dgm:pt modelId="{B065D28A-D0B3-45D7-A856-E65F8B77B496}">
      <dgm:prSet phldrT="[Text]"/>
      <dgm:spPr/>
      <dgm:t>
        <a:bodyPr/>
        <a:lstStyle/>
        <a:p>
          <a:r>
            <a:rPr lang="en-US" dirty="0" err="1"/>
            <a:t>Poročanje</a:t>
          </a:r>
          <a:endParaRPr lang="en-US" dirty="0"/>
        </a:p>
      </dgm:t>
    </dgm:pt>
    <dgm:pt modelId="{8966160B-5DBB-4A43-BCF2-4A2DC51ED55E}" type="parTrans" cxnId="{13F38B4B-821A-4DEC-9CA7-D403B5941031}">
      <dgm:prSet/>
      <dgm:spPr/>
      <dgm:t>
        <a:bodyPr/>
        <a:lstStyle/>
        <a:p>
          <a:endParaRPr lang="en-US"/>
        </a:p>
      </dgm:t>
    </dgm:pt>
    <dgm:pt modelId="{1A43B68E-2DD8-4E73-9DD8-4A38285DBE18}" type="sibTrans" cxnId="{13F38B4B-821A-4DEC-9CA7-D403B5941031}">
      <dgm:prSet/>
      <dgm:spPr/>
      <dgm:t>
        <a:bodyPr/>
        <a:lstStyle/>
        <a:p>
          <a:endParaRPr lang="en-US"/>
        </a:p>
      </dgm:t>
    </dgm:pt>
    <dgm:pt modelId="{3990A2EE-99A5-48A4-9941-8CB9158D2C22}" type="pres">
      <dgm:prSet presAssocID="{9DE164B4-86A7-4494-9E2C-79879B148BCB}" presName="Name0" presStyleCnt="0">
        <dgm:presLayoutVars>
          <dgm:dir/>
          <dgm:animLvl val="lvl"/>
          <dgm:resizeHandles val="exact"/>
        </dgm:presLayoutVars>
      </dgm:prSet>
      <dgm:spPr/>
    </dgm:pt>
    <dgm:pt modelId="{265735D2-F3CE-45E5-A5FD-35D710D939BA}" type="pres">
      <dgm:prSet presAssocID="{DDE80AE5-6089-4C6B-B415-138DBD6EE1B2}" presName="parTxOnly" presStyleLbl="node1" presStyleIdx="0" presStyleCnt="6">
        <dgm:presLayoutVars>
          <dgm:chMax val="0"/>
          <dgm:chPref val="0"/>
          <dgm:bulletEnabled val="1"/>
        </dgm:presLayoutVars>
      </dgm:prSet>
      <dgm:spPr/>
    </dgm:pt>
    <dgm:pt modelId="{EB78A06E-FFC5-49A7-8FE6-929C4571C0D0}" type="pres">
      <dgm:prSet presAssocID="{B445E2E6-9395-46BB-9CFD-FDC44731C235}" presName="parTxOnlySpace" presStyleCnt="0"/>
      <dgm:spPr/>
    </dgm:pt>
    <dgm:pt modelId="{11AED48E-3392-4463-A181-21CABDAEC7A5}" type="pres">
      <dgm:prSet presAssocID="{097AD95E-50B0-4C1F-B22C-CD14FF3AC11E}" presName="parTxOnly" presStyleLbl="node1" presStyleIdx="1" presStyleCnt="6">
        <dgm:presLayoutVars>
          <dgm:chMax val="0"/>
          <dgm:chPref val="0"/>
          <dgm:bulletEnabled val="1"/>
        </dgm:presLayoutVars>
      </dgm:prSet>
      <dgm:spPr/>
    </dgm:pt>
    <dgm:pt modelId="{1155B079-10A5-425A-9CD8-CB732D012A3E}" type="pres">
      <dgm:prSet presAssocID="{70B13E85-DC3A-4596-9F97-9028FF8FE0A1}" presName="parTxOnlySpace" presStyleCnt="0"/>
      <dgm:spPr/>
    </dgm:pt>
    <dgm:pt modelId="{62D36DE8-6E4D-4945-A5AB-759660A59DFC}" type="pres">
      <dgm:prSet presAssocID="{43BC85D3-DB0E-4B56-854E-B90C499DC111}" presName="parTxOnly" presStyleLbl="node1" presStyleIdx="2" presStyleCnt="6">
        <dgm:presLayoutVars>
          <dgm:chMax val="0"/>
          <dgm:chPref val="0"/>
          <dgm:bulletEnabled val="1"/>
        </dgm:presLayoutVars>
      </dgm:prSet>
      <dgm:spPr/>
    </dgm:pt>
    <dgm:pt modelId="{7135377F-DD4C-46AA-9107-8737410F31BA}" type="pres">
      <dgm:prSet presAssocID="{3D7881CD-0E7E-4ABB-A3E3-37E653D8798F}" presName="parTxOnlySpace" presStyleCnt="0"/>
      <dgm:spPr/>
    </dgm:pt>
    <dgm:pt modelId="{35A280DD-C3F8-455E-8599-1B7422E28A27}" type="pres">
      <dgm:prSet presAssocID="{457A51D6-76CF-40C4-95BC-85F86564720A}" presName="parTxOnly" presStyleLbl="node1" presStyleIdx="3" presStyleCnt="6">
        <dgm:presLayoutVars>
          <dgm:chMax val="0"/>
          <dgm:chPref val="0"/>
          <dgm:bulletEnabled val="1"/>
        </dgm:presLayoutVars>
      </dgm:prSet>
      <dgm:spPr/>
    </dgm:pt>
    <dgm:pt modelId="{D0D173EB-D20B-46EB-BE3E-36AFF727813D}" type="pres">
      <dgm:prSet presAssocID="{670072EE-22E2-4483-9AC1-74551AD46F2E}" presName="parTxOnlySpace" presStyleCnt="0"/>
      <dgm:spPr/>
    </dgm:pt>
    <dgm:pt modelId="{7FCEEE72-8E0F-4B95-8061-3E472C11E6B1}" type="pres">
      <dgm:prSet presAssocID="{0A1F93AC-8554-4AB0-97DA-D845AB960382}" presName="parTxOnly" presStyleLbl="node1" presStyleIdx="4" presStyleCnt="6">
        <dgm:presLayoutVars>
          <dgm:chMax val="0"/>
          <dgm:chPref val="0"/>
          <dgm:bulletEnabled val="1"/>
        </dgm:presLayoutVars>
      </dgm:prSet>
      <dgm:spPr/>
    </dgm:pt>
    <dgm:pt modelId="{0FE5C5AE-E3D9-4546-BA1A-7E98DBB90066}" type="pres">
      <dgm:prSet presAssocID="{5F839FE3-62B3-4FB0-914A-D88F7AA2274E}" presName="parTxOnlySpace" presStyleCnt="0"/>
      <dgm:spPr/>
    </dgm:pt>
    <dgm:pt modelId="{C5E1D6B5-3850-4D02-9B9C-899E2073F1E8}" type="pres">
      <dgm:prSet presAssocID="{B065D28A-D0B3-45D7-A856-E65F8B77B496}" presName="parTxOnly" presStyleLbl="node1" presStyleIdx="5" presStyleCnt="6">
        <dgm:presLayoutVars>
          <dgm:chMax val="0"/>
          <dgm:chPref val="0"/>
          <dgm:bulletEnabled val="1"/>
        </dgm:presLayoutVars>
      </dgm:prSet>
      <dgm:spPr/>
    </dgm:pt>
  </dgm:ptLst>
  <dgm:cxnLst>
    <dgm:cxn modelId="{3234405B-D81D-435F-9E66-20DDD7A257F6}" type="presOf" srcId="{B065D28A-D0B3-45D7-A856-E65F8B77B496}" destId="{C5E1D6B5-3850-4D02-9B9C-899E2073F1E8}" srcOrd="0" destOrd="0" presId="urn:microsoft.com/office/officeart/2005/8/layout/chevron1"/>
    <dgm:cxn modelId="{86AFBC5D-FE05-4B3C-A809-C4F1F696F5B6}" srcId="{9DE164B4-86A7-4494-9E2C-79879B148BCB}" destId="{097AD95E-50B0-4C1F-B22C-CD14FF3AC11E}" srcOrd="1" destOrd="0" parTransId="{85D5B77D-7499-44D0-A98F-1E439920AF62}" sibTransId="{70B13E85-DC3A-4596-9F97-9028FF8FE0A1}"/>
    <dgm:cxn modelId="{9E12A95E-F904-4C40-B7FD-A3F983C29477}" type="presOf" srcId="{9DE164B4-86A7-4494-9E2C-79879B148BCB}" destId="{3990A2EE-99A5-48A4-9941-8CB9158D2C22}" srcOrd="0" destOrd="0" presId="urn:microsoft.com/office/officeart/2005/8/layout/chevron1"/>
    <dgm:cxn modelId="{13F38B4B-821A-4DEC-9CA7-D403B5941031}" srcId="{9DE164B4-86A7-4494-9E2C-79879B148BCB}" destId="{B065D28A-D0B3-45D7-A856-E65F8B77B496}" srcOrd="5" destOrd="0" parTransId="{8966160B-5DBB-4A43-BCF2-4A2DC51ED55E}" sibTransId="{1A43B68E-2DD8-4E73-9DD8-4A38285DBE18}"/>
    <dgm:cxn modelId="{51098D6B-C0DF-4518-8E0A-E3454D879706}" type="presOf" srcId="{DDE80AE5-6089-4C6B-B415-138DBD6EE1B2}" destId="{265735D2-F3CE-45E5-A5FD-35D710D939BA}" srcOrd="0" destOrd="0" presId="urn:microsoft.com/office/officeart/2005/8/layout/chevron1"/>
    <dgm:cxn modelId="{4374CC57-C562-4963-9F15-F4C5A7EFC691}" srcId="{9DE164B4-86A7-4494-9E2C-79879B148BCB}" destId="{DDE80AE5-6089-4C6B-B415-138DBD6EE1B2}" srcOrd="0" destOrd="0" parTransId="{ED8497C7-8455-453B-87A8-EE95302195AA}" sibTransId="{B445E2E6-9395-46BB-9CFD-FDC44731C235}"/>
    <dgm:cxn modelId="{17E7A259-DFAF-4C2A-8588-8C1E5B33E5CD}" type="presOf" srcId="{097AD95E-50B0-4C1F-B22C-CD14FF3AC11E}" destId="{11AED48E-3392-4463-A181-21CABDAEC7A5}" srcOrd="0" destOrd="0" presId="urn:microsoft.com/office/officeart/2005/8/layout/chevron1"/>
    <dgm:cxn modelId="{DDC06D8D-EDBF-4501-9B09-4025FA775427}" type="presOf" srcId="{457A51D6-76CF-40C4-95BC-85F86564720A}" destId="{35A280DD-C3F8-455E-8599-1B7422E28A27}" srcOrd="0" destOrd="0" presId="urn:microsoft.com/office/officeart/2005/8/layout/chevron1"/>
    <dgm:cxn modelId="{C88E7DA5-6FDE-4C6B-91DA-3C9EA21BA73D}" srcId="{9DE164B4-86A7-4494-9E2C-79879B148BCB}" destId="{457A51D6-76CF-40C4-95BC-85F86564720A}" srcOrd="3" destOrd="0" parTransId="{FD3318CA-8912-4846-A2B9-0F3943186173}" sibTransId="{670072EE-22E2-4483-9AC1-74551AD46F2E}"/>
    <dgm:cxn modelId="{124BB1AA-9CE2-4521-89D3-C0789EEF411C}" type="presOf" srcId="{0A1F93AC-8554-4AB0-97DA-D845AB960382}" destId="{7FCEEE72-8E0F-4B95-8061-3E472C11E6B1}" srcOrd="0" destOrd="0" presId="urn:microsoft.com/office/officeart/2005/8/layout/chevron1"/>
    <dgm:cxn modelId="{D94319D2-1454-48F4-BFAD-8D58EDD67E28}" type="presOf" srcId="{43BC85D3-DB0E-4B56-854E-B90C499DC111}" destId="{62D36DE8-6E4D-4945-A5AB-759660A59DFC}" srcOrd="0" destOrd="0" presId="urn:microsoft.com/office/officeart/2005/8/layout/chevron1"/>
    <dgm:cxn modelId="{A811A6D2-05EC-45A3-A84D-60E8A1ABF6B0}" srcId="{9DE164B4-86A7-4494-9E2C-79879B148BCB}" destId="{0A1F93AC-8554-4AB0-97DA-D845AB960382}" srcOrd="4" destOrd="0" parTransId="{95FBF5A1-90F6-42E5-98B8-A6A6D81D8F1F}" sibTransId="{5F839FE3-62B3-4FB0-914A-D88F7AA2274E}"/>
    <dgm:cxn modelId="{7B749EF6-7BDF-4F8A-8B3F-67D9814A3602}" srcId="{9DE164B4-86A7-4494-9E2C-79879B148BCB}" destId="{43BC85D3-DB0E-4B56-854E-B90C499DC111}" srcOrd="2" destOrd="0" parTransId="{7215CD48-F66D-496D-8DB0-E59690AC8CCB}" sibTransId="{3D7881CD-0E7E-4ABB-A3E3-37E653D8798F}"/>
    <dgm:cxn modelId="{E7C52A40-B971-4EB1-A4F6-DC4345EA0D1A}" type="presParOf" srcId="{3990A2EE-99A5-48A4-9941-8CB9158D2C22}" destId="{265735D2-F3CE-45E5-A5FD-35D710D939BA}" srcOrd="0" destOrd="0" presId="urn:microsoft.com/office/officeart/2005/8/layout/chevron1"/>
    <dgm:cxn modelId="{AF984CCA-29F5-4F82-A5AD-5686832433C9}" type="presParOf" srcId="{3990A2EE-99A5-48A4-9941-8CB9158D2C22}" destId="{EB78A06E-FFC5-49A7-8FE6-929C4571C0D0}" srcOrd="1" destOrd="0" presId="urn:microsoft.com/office/officeart/2005/8/layout/chevron1"/>
    <dgm:cxn modelId="{96AB1D85-1E63-4BA3-A10E-65854498F736}" type="presParOf" srcId="{3990A2EE-99A5-48A4-9941-8CB9158D2C22}" destId="{11AED48E-3392-4463-A181-21CABDAEC7A5}" srcOrd="2" destOrd="0" presId="urn:microsoft.com/office/officeart/2005/8/layout/chevron1"/>
    <dgm:cxn modelId="{ED0971B2-9D29-4E6D-AD24-8A11D2906CC7}" type="presParOf" srcId="{3990A2EE-99A5-48A4-9941-8CB9158D2C22}" destId="{1155B079-10A5-425A-9CD8-CB732D012A3E}" srcOrd="3" destOrd="0" presId="urn:microsoft.com/office/officeart/2005/8/layout/chevron1"/>
    <dgm:cxn modelId="{14894941-40DA-4C23-BE18-9ED28244F446}" type="presParOf" srcId="{3990A2EE-99A5-48A4-9941-8CB9158D2C22}" destId="{62D36DE8-6E4D-4945-A5AB-759660A59DFC}" srcOrd="4" destOrd="0" presId="urn:microsoft.com/office/officeart/2005/8/layout/chevron1"/>
    <dgm:cxn modelId="{9208C4D5-0473-4549-AA50-CAF322BEFF03}" type="presParOf" srcId="{3990A2EE-99A5-48A4-9941-8CB9158D2C22}" destId="{7135377F-DD4C-46AA-9107-8737410F31BA}" srcOrd="5" destOrd="0" presId="urn:microsoft.com/office/officeart/2005/8/layout/chevron1"/>
    <dgm:cxn modelId="{B1BB81C3-DC56-491A-BA38-8C4A914FF929}" type="presParOf" srcId="{3990A2EE-99A5-48A4-9941-8CB9158D2C22}" destId="{35A280DD-C3F8-455E-8599-1B7422E28A27}" srcOrd="6" destOrd="0" presId="urn:microsoft.com/office/officeart/2005/8/layout/chevron1"/>
    <dgm:cxn modelId="{CCD5591E-DF22-4DD0-9CDF-EDD3C39D46F2}" type="presParOf" srcId="{3990A2EE-99A5-48A4-9941-8CB9158D2C22}" destId="{D0D173EB-D20B-46EB-BE3E-36AFF727813D}" srcOrd="7" destOrd="0" presId="urn:microsoft.com/office/officeart/2005/8/layout/chevron1"/>
    <dgm:cxn modelId="{0B274D52-B33A-4B23-AC28-6125A38E3838}" type="presParOf" srcId="{3990A2EE-99A5-48A4-9941-8CB9158D2C22}" destId="{7FCEEE72-8E0F-4B95-8061-3E472C11E6B1}" srcOrd="8" destOrd="0" presId="urn:microsoft.com/office/officeart/2005/8/layout/chevron1"/>
    <dgm:cxn modelId="{B9C28FD9-5CF5-4C7B-ADBD-00D9A76CCE0B}" type="presParOf" srcId="{3990A2EE-99A5-48A4-9941-8CB9158D2C22}" destId="{0FE5C5AE-E3D9-4546-BA1A-7E98DBB90066}" srcOrd="9" destOrd="0" presId="urn:microsoft.com/office/officeart/2005/8/layout/chevron1"/>
    <dgm:cxn modelId="{58CFF149-30AC-45CF-95F3-0A90F49CE5D5}" type="presParOf" srcId="{3990A2EE-99A5-48A4-9941-8CB9158D2C22}" destId="{C5E1D6B5-3850-4D02-9B9C-899E2073F1E8}" srcOrd="10"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D91BAA-3B0C-4D70-9AE6-86179801B1A0}" type="doc">
      <dgm:prSet loTypeId="urn:microsoft.com/office/officeart/2005/8/layout/hProcess10" loCatId="process" qsTypeId="urn:microsoft.com/office/officeart/2005/8/quickstyle/simple1" qsCatId="simple" csTypeId="urn:microsoft.com/office/officeart/2005/8/colors/accent1_2" csCatId="accent1" phldr="1"/>
      <dgm:spPr/>
    </dgm:pt>
    <dgm:pt modelId="{9CB8F84C-13C0-40F7-9846-5F0B22E991B7}">
      <dgm:prSet phldrT="[Text]"/>
      <dgm:spPr>
        <a:effectLst>
          <a:glow rad="63500">
            <a:schemeClr val="accent2">
              <a:satMod val="175000"/>
              <a:alpha val="40000"/>
            </a:schemeClr>
          </a:glow>
        </a:effectLst>
      </dgm:spPr>
      <dgm:t>
        <a:bodyPr/>
        <a:lstStyle/>
        <a:p>
          <a:r>
            <a:rPr lang="en-US" noProof="0"/>
            <a:t>1. </a:t>
          </a:r>
          <a:r>
            <a:rPr lang="sl-SI" noProof="0"/>
            <a:t>Kreiranje projekta</a:t>
          </a:r>
          <a:endParaRPr lang="en-US" noProof="0" dirty="0"/>
        </a:p>
      </dgm:t>
    </dgm:pt>
    <dgm:pt modelId="{3D7B2C9E-B1C7-48E2-BC84-58A430A4E4CC}" type="parTrans" cxnId="{11A04626-7F63-4C86-960B-6A7A2EFA62E9}">
      <dgm:prSet/>
      <dgm:spPr/>
      <dgm:t>
        <a:bodyPr/>
        <a:lstStyle/>
        <a:p>
          <a:endParaRPr lang="en-US"/>
        </a:p>
      </dgm:t>
    </dgm:pt>
    <dgm:pt modelId="{9BF4D82D-639B-427E-8F3F-F3EC9C0A2E81}" type="sibTrans" cxnId="{11A04626-7F63-4C86-960B-6A7A2EFA62E9}">
      <dgm:prSet/>
      <dgm:spPr/>
      <dgm:t>
        <a:bodyPr/>
        <a:lstStyle/>
        <a:p>
          <a:endParaRPr lang="en-US"/>
        </a:p>
      </dgm:t>
    </dgm:pt>
    <dgm:pt modelId="{03923A27-EA2C-48B9-BADA-96B683092BEE}">
      <dgm:prSet phldrT="[Text]"/>
      <dgm:spPr>
        <a:effectLst>
          <a:glow rad="63500">
            <a:schemeClr val="accent2">
              <a:satMod val="175000"/>
              <a:alpha val="40000"/>
            </a:schemeClr>
          </a:glow>
        </a:effectLst>
      </dgm:spPr>
      <dgm:t>
        <a:bodyPr anchor="t"/>
        <a:lstStyle/>
        <a:p>
          <a:pPr algn="l"/>
          <a:r>
            <a:rPr lang="en-US" noProof="0">
              <a:solidFill>
                <a:schemeClr val="bg1"/>
              </a:solidFill>
            </a:rPr>
            <a:t>2. </a:t>
          </a:r>
          <a:r>
            <a:rPr lang="sl-SI" noProof="0">
              <a:solidFill>
                <a:schemeClr val="bg1"/>
              </a:solidFill>
            </a:rPr>
            <a:t>Sinhronizacija podatkov v Office 365 Planner</a:t>
          </a:r>
          <a:endParaRPr lang="en-US" noProof="0" dirty="0">
            <a:solidFill>
              <a:schemeClr val="bg1"/>
            </a:solidFill>
          </a:endParaRPr>
        </a:p>
      </dgm:t>
    </dgm:pt>
    <dgm:pt modelId="{09701EAC-2061-4FC7-833B-7F2C1A758318}" type="parTrans" cxnId="{2766AC65-624B-4CB2-AB07-0ADA0408AAEA}">
      <dgm:prSet/>
      <dgm:spPr/>
      <dgm:t>
        <a:bodyPr/>
        <a:lstStyle/>
        <a:p>
          <a:endParaRPr lang="en-US"/>
        </a:p>
      </dgm:t>
    </dgm:pt>
    <dgm:pt modelId="{49758E7A-AF44-4D8D-B901-235A7589F6C2}" type="sibTrans" cxnId="{2766AC65-624B-4CB2-AB07-0ADA0408AAEA}">
      <dgm:prSet/>
      <dgm:spPr/>
      <dgm:t>
        <a:bodyPr/>
        <a:lstStyle/>
        <a:p>
          <a:endParaRPr lang="en-US"/>
        </a:p>
      </dgm:t>
    </dgm:pt>
    <dgm:pt modelId="{8444BE52-5EC6-47CF-BC21-58E30B406474}">
      <dgm:prSet phldrT="[Text]"/>
      <dgm:spPr>
        <a:effectLst>
          <a:glow rad="63500">
            <a:schemeClr val="accent2">
              <a:satMod val="175000"/>
              <a:alpha val="40000"/>
            </a:schemeClr>
          </a:glow>
        </a:effectLst>
      </dgm:spPr>
      <dgm:t>
        <a:bodyPr/>
        <a:lstStyle/>
        <a:p>
          <a:r>
            <a:rPr lang="en-US" noProof="0">
              <a:solidFill>
                <a:schemeClr val="bg1"/>
              </a:solidFill>
            </a:rPr>
            <a:t>4. </a:t>
          </a:r>
          <a:r>
            <a:rPr lang="sl-SI" noProof="0">
              <a:solidFill>
                <a:schemeClr val="bg1"/>
              </a:solidFill>
            </a:rPr>
            <a:t>Prenos stanja v Projekt</a:t>
          </a:r>
          <a:endParaRPr lang="en-US" noProof="0" dirty="0">
            <a:solidFill>
              <a:schemeClr val="bg1"/>
            </a:solidFill>
          </a:endParaRPr>
        </a:p>
      </dgm:t>
    </dgm:pt>
    <dgm:pt modelId="{9AFC4421-F013-40E7-9921-EA27B972C1A3}" type="parTrans" cxnId="{1A782BCB-D67B-49F3-BD36-52988A8B92D8}">
      <dgm:prSet/>
      <dgm:spPr/>
      <dgm:t>
        <a:bodyPr/>
        <a:lstStyle/>
        <a:p>
          <a:endParaRPr lang="en-US"/>
        </a:p>
      </dgm:t>
    </dgm:pt>
    <dgm:pt modelId="{8C18607D-7604-4E05-8D68-05C02BCBBC85}" type="sibTrans" cxnId="{1A782BCB-D67B-49F3-BD36-52988A8B92D8}">
      <dgm:prSet/>
      <dgm:spPr/>
      <dgm:t>
        <a:bodyPr/>
        <a:lstStyle/>
        <a:p>
          <a:endParaRPr lang="en-US"/>
        </a:p>
      </dgm:t>
    </dgm:pt>
    <dgm:pt modelId="{0FAAEF08-2AE9-49C5-9B81-A45710E36F16}">
      <dgm:prSet/>
      <dgm:spPr>
        <a:effectLst>
          <a:glow rad="63500">
            <a:schemeClr val="accent2">
              <a:satMod val="175000"/>
              <a:alpha val="40000"/>
            </a:schemeClr>
          </a:glow>
        </a:effectLst>
      </dgm:spPr>
      <dgm:t>
        <a:bodyPr/>
        <a:lstStyle/>
        <a:p>
          <a:r>
            <a:rPr lang="sl-SI" noProof="0">
              <a:solidFill>
                <a:schemeClr val="bg1"/>
              </a:solidFill>
            </a:rPr>
            <a:t>Izgradnja ekipe projekta</a:t>
          </a:r>
          <a:endParaRPr lang="en-US" noProof="0" dirty="0">
            <a:solidFill>
              <a:schemeClr val="bg1"/>
            </a:solidFill>
          </a:endParaRPr>
        </a:p>
      </dgm:t>
    </dgm:pt>
    <dgm:pt modelId="{416C342E-9135-44FF-BC38-BC15E45EE76D}" type="parTrans" cxnId="{8B92E956-B483-423F-83E7-ED6E735941EC}">
      <dgm:prSet/>
      <dgm:spPr/>
      <dgm:t>
        <a:bodyPr/>
        <a:lstStyle/>
        <a:p>
          <a:endParaRPr lang="en-US"/>
        </a:p>
      </dgm:t>
    </dgm:pt>
    <dgm:pt modelId="{2144EFE4-B8D0-46E7-8AE3-7C132B31264F}" type="sibTrans" cxnId="{8B92E956-B483-423F-83E7-ED6E735941EC}">
      <dgm:prSet/>
      <dgm:spPr/>
      <dgm:t>
        <a:bodyPr/>
        <a:lstStyle/>
        <a:p>
          <a:endParaRPr lang="en-US"/>
        </a:p>
      </dgm:t>
    </dgm:pt>
    <dgm:pt modelId="{CA901EC3-B2C7-40B6-A73A-A47B85A23524}">
      <dgm:prSet/>
      <dgm:spPr>
        <a:effectLst>
          <a:glow rad="63500">
            <a:schemeClr val="accent2">
              <a:satMod val="175000"/>
              <a:alpha val="40000"/>
            </a:schemeClr>
          </a:glow>
        </a:effectLst>
      </dgm:spPr>
      <dgm:t>
        <a:bodyPr/>
        <a:lstStyle/>
        <a:p>
          <a:r>
            <a:rPr lang="sl-SI" noProof="0">
              <a:solidFill>
                <a:schemeClr val="bg1"/>
              </a:solidFill>
            </a:rPr>
            <a:t>Sinhronizacija statusa nalog nazaj v Project Online</a:t>
          </a:r>
          <a:endParaRPr lang="en-US" noProof="0" dirty="0">
            <a:solidFill>
              <a:schemeClr val="bg1"/>
            </a:solidFill>
          </a:endParaRPr>
        </a:p>
      </dgm:t>
    </dgm:pt>
    <dgm:pt modelId="{D14E49C3-B097-4BAC-9616-3A6CB0927F22}" type="parTrans" cxnId="{057F428E-E2F0-4469-8B63-27856BF44877}">
      <dgm:prSet/>
      <dgm:spPr/>
      <dgm:t>
        <a:bodyPr/>
        <a:lstStyle/>
        <a:p>
          <a:endParaRPr lang="en-US"/>
        </a:p>
      </dgm:t>
    </dgm:pt>
    <dgm:pt modelId="{41B02C67-B9A5-4B9E-A268-6329845B8FD3}" type="sibTrans" cxnId="{057F428E-E2F0-4469-8B63-27856BF44877}">
      <dgm:prSet/>
      <dgm:spPr/>
      <dgm:t>
        <a:bodyPr/>
        <a:lstStyle/>
        <a:p>
          <a:endParaRPr lang="en-US"/>
        </a:p>
      </dgm:t>
    </dgm:pt>
    <dgm:pt modelId="{9093D5A9-163C-4E3B-B142-CFB9974F6EE2}">
      <dgm:prSet/>
      <dgm:spPr>
        <a:effectLst>
          <a:glow rad="63500">
            <a:schemeClr val="accent2">
              <a:satMod val="175000"/>
              <a:alpha val="40000"/>
            </a:schemeClr>
          </a:glow>
        </a:effectLst>
      </dgm:spPr>
      <dgm:t>
        <a:bodyPr/>
        <a:lstStyle/>
        <a:p>
          <a:r>
            <a:rPr lang="en-US" noProof="0">
              <a:solidFill>
                <a:schemeClr val="bg1"/>
              </a:solidFill>
            </a:rPr>
            <a:t>3. </a:t>
          </a:r>
          <a:r>
            <a:rPr lang="sl-SI" noProof="0">
              <a:solidFill>
                <a:schemeClr val="bg1"/>
              </a:solidFill>
            </a:rPr>
            <a:t>Izvedba in poročanje</a:t>
          </a:r>
          <a:endParaRPr lang="en-US" noProof="0" dirty="0">
            <a:solidFill>
              <a:schemeClr val="bg1"/>
            </a:solidFill>
          </a:endParaRPr>
        </a:p>
      </dgm:t>
    </dgm:pt>
    <dgm:pt modelId="{CAF754F6-F551-4A4B-A93F-DA03EED02C4B}" type="parTrans" cxnId="{CE722039-DB91-42E6-8A2B-46E38555A527}">
      <dgm:prSet/>
      <dgm:spPr/>
      <dgm:t>
        <a:bodyPr/>
        <a:lstStyle/>
        <a:p>
          <a:endParaRPr lang="en-US"/>
        </a:p>
      </dgm:t>
    </dgm:pt>
    <dgm:pt modelId="{0D31BD5B-A025-40C4-BCC9-D60655538301}" type="sibTrans" cxnId="{CE722039-DB91-42E6-8A2B-46E38555A527}">
      <dgm:prSet/>
      <dgm:spPr/>
      <dgm:t>
        <a:bodyPr/>
        <a:lstStyle/>
        <a:p>
          <a:endParaRPr lang="en-US"/>
        </a:p>
      </dgm:t>
    </dgm:pt>
    <dgm:pt modelId="{DD0CB712-CE97-4A0E-89CB-E12D1966EDFC}">
      <dgm:prSet/>
      <dgm:spPr>
        <a:effectLst>
          <a:glow rad="63500">
            <a:schemeClr val="accent2">
              <a:satMod val="175000"/>
              <a:alpha val="40000"/>
            </a:schemeClr>
          </a:glow>
        </a:effectLst>
      </dgm:spPr>
      <dgm:t>
        <a:bodyPr/>
        <a:lstStyle/>
        <a:p>
          <a:r>
            <a:rPr lang="sl-SI" noProof="0">
              <a:solidFill>
                <a:schemeClr val="bg1"/>
              </a:solidFill>
            </a:rPr>
            <a:t>Poročanje o zaključenih nalogah</a:t>
          </a:r>
          <a:endParaRPr lang="en-US" noProof="0" dirty="0">
            <a:solidFill>
              <a:schemeClr val="bg1"/>
            </a:solidFill>
          </a:endParaRPr>
        </a:p>
      </dgm:t>
    </dgm:pt>
    <dgm:pt modelId="{B8CBA80B-8032-46A5-A0E4-88E95846DBC9}" type="parTrans" cxnId="{8FF11706-BF9B-480A-89F1-882D00950EFC}">
      <dgm:prSet/>
      <dgm:spPr/>
      <dgm:t>
        <a:bodyPr/>
        <a:lstStyle/>
        <a:p>
          <a:endParaRPr lang="en-US"/>
        </a:p>
      </dgm:t>
    </dgm:pt>
    <dgm:pt modelId="{2CE50AE3-87FE-4572-82FB-7ECFD100E2D8}" type="sibTrans" cxnId="{8FF11706-BF9B-480A-89F1-882D00950EFC}">
      <dgm:prSet/>
      <dgm:spPr/>
      <dgm:t>
        <a:bodyPr/>
        <a:lstStyle/>
        <a:p>
          <a:endParaRPr lang="en-US"/>
        </a:p>
      </dgm:t>
    </dgm:pt>
    <dgm:pt modelId="{823A0F31-8118-451F-BE10-7E085A2C289D}">
      <dgm:prSet/>
      <dgm:spPr>
        <a:effectLst>
          <a:glow rad="63500">
            <a:schemeClr val="accent2">
              <a:satMod val="175000"/>
              <a:alpha val="40000"/>
            </a:schemeClr>
          </a:glow>
        </a:effectLst>
      </dgm:spPr>
      <dgm:t>
        <a:bodyPr/>
        <a:lstStyle/>
        <a:p>
          <a:r>
            <a:rPr lang="sl-SI" noProof="0" dirty="0">
              <a:solidFill>
                <a:schemeClr val="bg1"/>
              </a:solidFill>
            </a:rPr>
            <a:t>Planiranje aktivnosti</a:t>
          </a:r>
          <a:endParaRPr lang="en-US" noProof="0" dirty="0">
            <a:solidFill>
              <a:schemeClr val="bg1"/>
            </a:solidFill>
          </a:endParaRPr>
        </a:p>
      </dgm:t>
    </dgm:pt>
    <dgm:pt modelId="{CD0D983E-C87B-4CBF-AF4F-FA6FE3C13453}" type="parTrans" cxnId="{EB6680B7-23B8-4BEE-A89D-D280733690CC}">
      <dgm:prSet/>
      <dgm:spPr/>
    </dgm:pt>
    <dgm:pt modelId="{7F77533A-AA6C-49CB-8EE2-D132C356C86E}" type="sibTrans" cxnId="{EB6680B7-23B8-4BEE-A89D-D280733690CC}">
      <dgm:prSet/>
      <dgm:spPr/>
    </dgm:pt>
    <dgm:pt modelId="{F09DFB43-A073-47F8-876C-06137A966AC5}" type="pres">
      <dgm:prSet presAssocID="{51D91BAA-3B0C-4D70-9AE6-86179801B1A0}" presName="Name0" presStyleCnt="0">
        <dgm:presLayoutVars>
          <dgm:dir/>
          <dgm:resizeHandles val="exact"/>
        </dgm:presLayoutVars>
      </dgm:prSet>
      <dgm:spPr/>
    </dgm:pt>
    <dgm:pt modelId="{919EBEE3-1C72-474E-8526-681ED4003CFF}" type="pres">
      <dgm:prSet presAssocID="{9CB8F84C-13C0-40F7-9846-5F0B22E991B7}" presName="composite" presStyleCnt="0"/>
      <dgm:spPr/>
    </dgm:pt>
    <dgm:pt modelId="{87AB19F9-534B-4A7D-A56D-E429AC643C30}" type="pres">
      <dgm:prSet presAssocID="{9CB8F84C-13C0-40F7-9846-5F0B22E991B7}" presName="imagSh" presStyleLbl="bgImgPlace1" presStyleIdx="0" presStyleCnt="4" custScaleX="58373" custScaleY="63616" custLinFactNeighborX="-7976" custLinFactNeighborY="78523"/>
      <dgm:spPr>
        <a:blipFill rotWithShape="1">
          <a:blip xmlns:r="http://schemas.openxmlformats.org/officeDocument/2006/relationships" r:embed="rId1"/>
          <a:stretch>
            <a:fillRect/>
          </a:stretch>
        </a:blipFill>
        <a:effectLst>
          <a:glow rad="63500">
            <a:schemeClr val="accent2">
              <a:satMod val="175000"/>
              <a:alpha val="40000"/>
            </a:schemeClr>
          </a:glow>
        </a:effectLst>
      </dgm:spPr>
    </dgm:pt>
    <dgm:pt modelId="{95EB43CC-6624-41A7-B754-2CA9D9F70D6E}" type="pres">
      <dgm:prSet presAssocID="{9CB8F84C-13C0-40F7-9846-5F0B22E991B7}" presName="txNode" presStyleLbl="node1" presStyleIdx="0" presStyleCnt="4" custScaleX="100000" custScaleY="100000" custLinFactNeighborX="454" custLinFactNeighborY="-90456">
        <dgm:presLayoutVars>
          <dgm:bulletEnabled val="1"/>
        </dgm:presLayoutVars>
      </dgm:prSet>
      <dgm:spPr/>
    </dgm:pt>
    <dgm:pt modelId="{13ACE6DE-456B-48D1-9ABC-F3DD8A7A4339}" type="pres">
      <dgm:prSet presAssocID="{9BF4D82D-639B-427E-8F3F-F3EC9C0A2E81}" presName="sibTrans" presStyleLbl="sibTrans2D1" presStyleIdx="0" presStyleCnt="3"/>
      <dgm:spPr/>
    </dgm:pt>
    <dgm:pt modelId="{E71A4885-0E36-499F-857D-D1C27873B338}" type="pres">
      <dgm:prSet presAssocID="{9BF4D82D-639B-427E-8F3F-F3EC9C0A2E81}" presName="connTx" presStyleLbl="sibTrans2D1" presStyleIdx="0" presStyleCnt="3"/>
      <dgm:spPr/>
    </dgm:pt>
    <dgm:pt modelId="{3F4772D1-8BDC-4D4C-8FBD-3500B22041C2}" type="pres">
      <dgm:prSet presAssocID="{03923A27-EA2C-48B9-BADA-96B683092BEE}" presName="composite" presStyleCnt="0"/>
      <dgm:spPr/>
    </dgm:pt>
    <dgm:pt modelId="{13B45A34-D3FA-4E06-9FCE-D12ADBAC3472}" type="pres">
      <dgm:prSet presAssocID="{03923A27-EA2C-48B9-BADA-96B683092BEE}" presName="imagSh" presStyleLbl="bgImgPlace1" presStyleIdx="1" presStyleCnt="4" custScaleX="58373" custScaleY="63616" custLinFactNeighborX="-4397" custLinFactNeighborY="77715"/>
      <dgm:spPr>
        <a:blipFill rotWithShape="1">
          <a:blip xmlns:r="http://schemas.openxmlformats.org/officeDocument/2006/relationships" r:embed="rId2"/>
          <a:stretch>
            <a:fillRect/>
          </a:stretch>
        </a:blipFill>
        <a:effectLst>
          <a:glow rad="63500">
            <a:schemeClr val="accent2">
              <a:satMod val="175000"/>
              <a:alpha val="40000"/>
            </a:schemeClr>
          </a:glow>
        </a:effectLst>
      </dgm:spPr>
    </dgm:pt>
    <dgm:pt modelId="{F0453BF1-0FC5-45F7-A470-DF14D9AFF4EC}" type="pres">
      <dgm:prSet presAssocID="{03923A27-EA2C-48B9-BADA-96B683092BEE}" presName="txNode" presStyleLbl="node1" presStyleIdx="1" presStyleCnt="4" custScaleX="113321" custScaleY="100000" custLinFactNeighborX="454" custLinFactNeighborY="-90456">
        <dgm:presLayoutVars>
          <dgm:bulletEnabled val="1"/>
        </dgm:presLayoutVars>
      </dgm:prSet>
      <dgm:spPr/>
    </dgm:pt>
    <dgm:pt modelId="{344503F1-646A-44C6-AE16-87752415BB10}" type="pres">
      <dgm:prSet presAssocID="{49758E7A-AF44-4D8D-B901-235A7589F6C2}" presName="sibTrans" presStyleLbl="sibTrans2D1" presStyleIdx="1" presStyleCnt="3"/>
      <dgm:spPr/>
    </dgm:pt>
    <dgm:pt modelId="{D2098285-1977-4CD0-9F96-F37850FBF3B5}" type="pres">
      <dgm:prSet presAssocID="{49758E7A-AF44-4D8D-B901-235A7589F6C2}" presName="connTx" presStyleLbl="sibTrans2D1" presStyleIdx="1" presStyleCnt="3"/>
      <dgm:spPr/>
    </dgm:pt>
    <dgm:pt modelId="{188A9EB7-49CA-4957-AD23-436EAC77EC4A}" type="pres">
      <dgm:prSet presAssocID="{9093D5A9-163C-4E3B-B142-CFB9974F6EE2}" presName="composite" presStyleCnt="0"/>
      <dgm:spPr/>
    </dgm:pt>
    <dgm:pt modelId="{0CEA0E6A-F919-4862-812A-49CE2A748D86}" type="pres">
      <dgm:prSet presAssocID="{9093D5A9-163C-4E3B-B142-CFB9974F6EE2}" presName="imagSh" presStyleLbl="bgImgPlace1" presStyleIdx="2" presStyleCnt="4" custScaleX="58373" custScaleY="63616" custLinFactNeighborX="-3537" custLinFactNeighborY="77715"/>
      <dgm:spPr>
        <a:blipFill rotWithShape="1">
          <a:blip xmlns:r="http://schemas.openxmlformats.org/officeDocument/2006/relationships" r:embed="rId3"/>
          <a:stretch>
            <a:fillRect/>
          </a:stretch>
        </a:blipFill>
        <a:effectLst>
          <a:glow rad="63500">
            <a:schemeClr val="accent2">
              <a:satMod val="175000"/>
              <a:alpha val="40000"/>
            </a:schemeClr>
          </a:glow>
        </a:effectLst>
      </dgm:spPr>
    </dgm:pt>
    <dgm:pt modelId="{2DD3D03C-DBF9-48AE-B2F3-1971C700EC5F}" type="pres">
      <dgm:prSet presAssocID="{9093D5A9-163C-4E3B-B142-CFB9974F6EE2}" presName="txNode" presStyleLbl="node1" presStyleIdx="2" presStyleCnt="4" custScaleX="100000" custScaleY="100000" custLinFactNeighborX="454" custLinFactNeighborY="-90456">
        <dgm:presLayoutVars>
          <dgm:bulletEnabled val="1"/>
        </dgm:presLayoutVars>
      </dgm:prSet>
      <dgm:spPr/>
    </dgm:pt>
    <dgm:pt modelId="{4DD5F9FA-AD1A-44E5-AC2E-E6D8C271DB89}" type="pres">
      <dgm:prSet presAssocID="{0D31BD5B-A025-40C4-BCC9-D60655538301}" presName="sibTrans" presStyleLbl="sibTrans2D1" presStyleIdx="2" presStyleCnt="3"/>
      <dgm:spPr/>
    </dgm:pt>
    <dgm:pt modelId="{B0E01F85-E1F4-4DB7-BA42-69558CFEBFC6}" type="pres">
      <dgm:prSet presAssocID="{0D31BD5B-A025-40C4-BCC9-D60655538301}" presName="connTx" presStyleLbl="sibTrans2D1" presStyleIdx="2" presStyleCnt="3"/>
      <dgm:spPr/>
    </dgm:pt>
    <dgm:pt modelId="{3F6D1AF7-F5DF-44D9-8B5B-BBF243E1C903}" type="pres">
      <dgm:prSet presAssocID="{8444BE52-5EC6-47CF-BC21-58E30B406474}" presName="composite" presStyleCnt="0"/>
      <dgm:spPr/>
    </dgm:pt>
    <dgm:pt modelId="{DBA566F4-9039-4D99-AA13-91CEDF804ACD}" type="pres">
      <dgm:prSet presAssocID="{8444BE52-5EC6-47CF-BC21-58E30B406474}" presName="imagSh" presStyleLbl="bgImgPlace1" presStyleIdx="3" presStyleCnt="4" custScaleX="58373" custScaleY="63616" custLinFactNeighborX="-2676" custLinFactNeighborY="77715"/>
      <dgm:spPr>
        <a:blipFill rotWithShape="1">
          <a:blip xmlns:r="http://schemas.openxmlformats.org/officeDocument/2006/relationships" r:embed="rId1"/>
          <a:stretch>
            <a:fillRect/>
          </a:stretch>
        </a:blipFill>
        <a:effectLst>
          <a:glow rad="63500">
            <a:schemeClr val="accent2">
              <a:satMod val="175000"/>
              <a:alpha val="40000"/>
            </a:schemeClr>
          </a:glow>
        </a:effectLst>
      </dgm:spPr>
    </dgm:pt>
    <dgm:pt modelId="{EB504C72-3682-433D-8677-0F1D4B868F37}" type="pres">
      <dgm:prSet presAssocID="{8444BE52-5EC6-47CF-BC21-58E30B406474}" presName="txNode" presStyleLbl="node1" presStyleIdx="3" presStyleCnt="4" custScaleX="100000" custScaleY="100000" custLinFactNeighborX="454" custLinFactNeighborY="-90456">
        <dgm:presLayoutVars>
          <dgm:bulletEnabled val="1"/>
        </dgm:presLayoutVars>
      </dgm:prSet>
      <dgm:spPr/>
    </dgm:pt>
  </dgm:ptLst>
  <dgm:cxnLst>
    <dgm:cxn modelId="{854B2205-95F4-4A99-9E5B-EB66CFD32FE3}" type="presOf" srcId="{49758E7A-AF44-4D8D-B901-235A7589F6C2}" destId="{344503F1-646A-44C6-AE16-87752415BB10}" srcOrd="0" destOrd="0" presId="urn:microsoft.com/office/officeart/2005/8/layout/hProcess10"/>
    <dgm:cxn modelId="{8FF11706-BF9B-480A-89F1-882D00950EFC}" srcId="{9093D5A9-163C-4E3B-B142-CFB9974F6EE2}" destId="{DD0CB712-CE97-4A0E-89CB-E12D1966EDFC}" srcOrd="0" destOrd="0" parTransId="{B8CBA80B-8032-46A5-A0E4-88E95846DBC9}" sibTransId="{2CE50AE3-87FE-4572-82FB-7ECFD100E2D8}"/>
    <dgm:cxn modelId="{B186EF12-8CC7-4677-9575-4BA7029272AC}" type="presOf" srcId="{49758E7A-AF44-4D8D-B901-235A7589F6C2}" destId="{D2098285-1977-4CD0-9F96-F37850FBF3B5}" srcOrd="1" destOrd="0" presId="urn:microsoft.com/office/officeart/2005/8/layout/hProcess10"/>
    <dgm:cxn modelId="{11A04626-7F63-4C86-960B-6A7A2EFA62E9}" srcId="{51D91BAA-3B0C-4D70-9AE6-86179801B1A0}" destId="{9CB8F84C-13C0-40F7-9846-5F0B22E991B7}" srcOrd="0" destOrd="0" parTransId="{3D7B2C9E-B1C7-48E2-BC84-58A430A4E4CC}" sibTransId="{9BF4D82D-639B-427E-8F3F-F3EC9C0A2E81}"/>
    <dgm:cxn modelId="{CE722039-DB91-42E6-8A2B-46E38555A527}" srcId="{51D91BAA-3B0C-4D70-9AE6-86179801B1A0}" destId="{9093D5A9-163C-4E3B-B142-CFB9974F6EE2}" srcOrd="2" destOrd="0" parTransId="{CAF754F6-F551-4A4B-A93F-DA03EED02C4B}" sibTransId="{0D31BD5B-A025-40C4-BCC9-D60655538301}"/>
    <dgm:cxn modelId="{18959E3B-E5BA-4693-8C77-4415A3673767}" type="presOf" srcId="{03923A27-EA2C-48B9-BADA-96B683092BEE}" destId="{F0453BF1-0FC5-45F7-A470-DF14D9AFF4EC}" srcOrd="0" destOrd="0" presId="urn:microsoft.com/office/officeart/2005/8/layout/hProcess10"/>
    <dgm:cxn modelId="{2766AC65-624B-4CB2-AB07-0ADA0408AAEA}" srcId="{51D91BAA-3B0C-4D70-9AE6-86179801B1A0}" destId="{03923A27-EA2C-48B9-BADA-96B683092BEE}" srcOrd="1" destOrd="0" parTransId="{09701EAC-2061-4FC7-833B-7F2C1A758318}" sibTransId="{49758E7A-AF44-4D8D-B901-235A7589F6C2}"/>
    <dgm:cxn modelId="{FD870B66-A583-4CDA-89BF-C1AA80A73F10}" type="presOf" srcId="{9093D5A9-163C-4E3B-B142-CFB9974F6EE2}" destId="{2DD3D03C-DBF9-48AE-B2F3-1971C700EC5F}" srcOrd="0" destOrd="0" presId="urn:microsoft.com/office/officeart/2005/8/layout/hProcess10"/>
    <dgm:cxn modelId="{BECB3D51-FBBF-4C7C-B1AB-2E44F878A218}" type="presOf" srcId="{9BF4D82D-639B-427E-8F3F-F3EC9C0A2E81}" destId="{13ACE6DE-456B-48D1-9ABC-F3DD8A7A4339}" srcOrd="0" destOrd="0" presId="urn:microsoft.com/office/officeart/2005/8/layout/hProcess10"/>
    <dgm:cxn modelId="{8B92E956-B483-423F-83E7-ED6E735941EC}" srcId="{9CB8F84C-13C0-40F7-9846-5F0B22E991B7}" destId="{0FAAEF08-2AE9-49C5-9B81-A45710E36F16}" srcOrd="0" destOrd="0" parTransId="{416C342E-9135-44FF-BC38-BC15E45EE76D}" sibTransId="{2144EFE4-B8D0-46E7-8AE3-7C132B31264F}"/>
    <dgm:cxn modelId="{50609B8B-3711-4B94-A373-49F2B24C281F}" type="presOf" srcId="{8444BE52-5EC6-47CF-BC21-58E30B406474}" destId="{EB504C72-3682-433D-8677-0F1D4B868F37}" srcOrd="0" destOrd="0" presId="urn:microsoft.com/office/officeart/2005/8/layout/hProcess10"/>
    <dgm:cxn modelId="{057F428E-E2F0-4469-8B63-27856BF44877}" srcId="{8444BE52-5EC6-47CF-BC21-58E30B406474}" destId="{CA901EC3-B2C7-40B6-A73A-A47B85A23524}" srcOrd="0" destOrd="0" parTransId="{D14E49C3-B097-4BAC-9616-3A6CB0927F22}" sibTransId="{41B02C67-B9A5-4B9E-A268-6329845B8FD3}"/>
    <dgm:cxn modelId="{0E59029A-6410-47D2-AFB4-875058602D4A}" type="presOf" srcId="{823A0F31-8118-451F-BE10-7E085A2C289D}" destId="{95EB43CC-6624-41A7-B754-2CA9D9F70D6E}" srcOrd="0" destOrd="2" presId="urn:microsoft.com/office/officeart/2005/8/layout/hProcess10"/>
    <dgm:cxn modelId="{BD594FAD-8712-4F92-AEEB-C5EE8216AC6D}" type="presOf" srcId="{51D91BAA-3B0C-4D70-9AE6-86179801B1A0}" destId="{F09DFB43-A073-47F8-876C-06137A966AC5}" srcOrd="0" destOrd="0" presId="urn:microsoft.com/office/officeart/2005/8/layout/hProcess10"/>
    <dgm:cxn modelId="{9F2CCBAF-9822-4237-AC2C-EDD19FD60F7D}" type="presOf" srcId="{0FAAEF08-2AE9-49C5-9B81-A45710E36F16}" destId="{95EB43CC-6624-41A7-B754-2CA9D9F70D6E}" srcOrd="0" destOrd="1" presId="urn:microsoft.com/office/officeart/2005/8/layout/hProcess10"/>
    <dgm:cxn modelId="{EB6680B7-23B8-4BEE-A89D-D280733690CC}" srcId="{9CB8F84C-13C0-40F7-9846-5F0B22E991B7}" destId="{823A0F31-8118-451F-BE10-7E085A2C289D}" srcOrd="1" destOrd="0" parTransId="{CD0D983E-C87B-4CBF-AF4F-FA6FE3C13453}" sibTransId="{7F77533A-AA6C-49CB-8EE2-D132C356C86E}"/>
    <dgm:cxn modelId="{1A782BCB-D67B-49F3-BD36-52988A8B92D8}" srcId="{51D91BAA-3B0C-4D70-9AE6-86179801B1A0}" destId="{8444BE52-5EC6-47CF-BC21-58E30B406474}" srcOrd="3" destOrd="0" parTransId="{9AFC4421-F013-40E7-9921-EA27B972C1A3}" sibTransId="{8C18607D-7604-4E05-8D68-05C02BCBBC85}"/>
    <dgm:cxn modelId="{7E8D07CE-68DF-4F71-8299-AF9B54E3EC83}" type="presOf" srcId="{CA901EC3-B2C7-40B6-A73A-A47B85A23524}" destId="{EB504C72-3682-433D-8677-0F1D4B868F37}" srcOrd="0" destOrd="1" presId="urn:microsoft.com/office/officeart/2005/8/layout/hProcess10"/>
    <dgm:cxn modelId="{9B2C92D9-44DB-402E-94C9-DEE115766C89}" type="presOf" srcId="{0D31BD5B-A025-40C4-BCC9-D60655538301}" destId="{B0E01F85-E1F4-4DB7-BA42-69558CFEBFC6}" srcOrd="1" destOrd="0" presId="urn:microsoft.com/office/officeart/2005/8/layout/hProcess10"/>
    <dgm:cxn modelId="{A0A556E1-2E6D-427A-82DA-0EDBDC42F8F7}" type="presOf" srcId="{DD0CB712-CE97-4A0E-89CB-E12D1966EDFC}" destId="{2DD3D03C-DBF9-48AE-B2F3-1971C700EC5F}" srcOrd="0" destOrd="1" presId="urn:microsoft.com/office/officeart/2005/8/layout/hProcess10"/>
    <dgm:cxn modelId="{9EF138F3-9B3C-4FC9-83B8-834AA4710A82}" type="presOf" srcId="{9CB8F84C-13C0-40F7-9846-5F0B22E991B7}" destId="{95EB43CC-6624-41A7-B754-2CA9D9F70D6E}" srcOrd="0" destOrd="0" presId="urn:microsoft.com/office/officeart/2005/8/layout/hProcess10"/>
    <dgm:cxn modelId="{786015F4-BF64-4786-883A-EA9063296DBD}" type="presOf" srcId="{9BF4D82D-639B-427E-8F3F-F3EC9C0A2E81}" destId="{E71A4885-0E36-499F-857D-D1C27873B338}" srcOrd="1" destOrd="0" presId="urn:microsoft.com/office/officeart/2005/8/layout/hProcess10"/>
    <dgm:cxn modelId="{54C3E4FB-CA52-408C-A3DA-01D4A95626B7}" type="presOf" srcId="{0D31BD5B-A025-40C4-BCC9-D60655538301}" destId="{4DD5F9FA-AD1A-44E5-AC2E-E6D8C271DB89}" srcOrd="0" destOrd="0" presId="urn:microsoft.com/office/officeart/2005/8/layout/hProcess10"/>
    <dgm:cxn modelId="{7DEEF830-6365-4AED-AE7A-7C01CE80A770}" type="presParOf" srcId="{F09DFB43-A073-47F8-876C-06137A966AC5}" destId="{919EBEE3-1C72-474E-8526-681ED4003CFF}" srcOrd="0" destOrd="0" presId="urn:microsoft.com/office/officeart/2005/8/layout/hProcess10"/>
    <dgm:cxn modelId="{EB59911A-9738-4760-ADBD-142D62087201}" type="presParOf" srcId="{919EBEE3-1C72-474E-8526-681ED4003CFF}" destId="{87AB19F9-534B-4A7D-A56D-E429AC643C30}" srcOrd="0" destOrd="0" presId="urn:microsoft.com/office/officeart/2005/8/layout/hProcess10"/>
    <dgm:cxn modelId="{C3284D11-5B64-4F17-BC3C-8330443CD470}" type="presParOf" srcId="{919EBEE3-1C72-474E-8526-681ED4003CFF}" destId="{95EB43CC-6624-41A7-B754-2CA9D9F70D6E}" srcOrd="1" destOrd="0" presId="urn:microsoft.com/office/officeart/2005/8/layout/hProcess10"/>
    <dgm:cxn modelId="{04B4A08F-08D4-4786-9823-740E2AB0B2A7}" type="presParOf" srcId="{F09DFB43-A073-47F8-876C-06137A966AC5}" destId="{13ACE6DE-456B-48D1-9ABC-F3DD8A7A4339}" srcOrd="1" destOrd="0" presId="urn:microsoft.com/office/officeart/2005/8/layout/hProcess10"/>
    <dgm:cxn modelId="{6F2D316E-30A2-404E-B28E-613081C22C0C}" type="presParOf" srcId="{13ACE6DE-456B-48D1-9ABC-F3DD8A7A4339}" destId="{E71A4885-0E36-499F-857D-D1C27873B338}" srcOrd="0" destOrd="0" presId="urn:microsoft.com/office/officeart/2005/8/layout/hProcess10"/>
    <dgm:cxn modelId="{A1CB76BC-2719-4AA8-8355-A885C3B68344}" type="presParOf" srcId="{F09DFB43-A073-47F8-876C-06137A966AC5}" destId="{3F4772D1-8BDC-4D4C-8FBD-3500B22041C2}" srcOrd="2" destOrd="0" presId="urn:microsoft.com/office/officeart/2005/8/layout/hProcess10"/>
    <dgm:cxn modelId="{DF95C76C-F8E2-4EEA-BC03-6E7E38ED4BBA}" type="presParOf" srcId="{3F4772D1-8BDC-4D4C-8FBD-3500B22041C2}" destId="{13B45A34-D3FA-4E06-9FCE-D12ADBAC3472}" srcOrd="0" destOrd="0" presId="urn:microsoft.com/office/officeart/2005/8/layout/hProcess10"/>
    <dgm:cxn modelId="{EA6F7DF5-C6FE-42CA-9CED-60D944DB3BEF}" type="presParOf" srcId="{3F4772D1-8BDC-4D4C-8FBD-3500B22041C2}" destId="{F0453BF1-0FC5-45F7-A470-DF14D9AFF4EC}" srcOrd="1" destOrd="0" presId="urn:microsoft.com/office/officeart/2005/8/layout/hProcess10"/>
    <dgm:cxn modelId="{A103217D-4424-488A-B671-D17ED666AA1C}" type="presParOf" srcId="{F09DFB43-A073-47F8-876C-06137A966AC5}" destId="{344503F1-646A-44C6-AE16-87752415BB10}" srcOrd="3" destOrd="0" presId="urn:microsoft.com/office/officeart/2005/8/layout/hProcess10"/>
    <dgm:cxn modelId="{6D8E0B11-C964-43BC-B28E-2F8608CCB7F6}" type="presParOf" srcId="{344503F1-646A-44C6-AE16-87752415BB10}" destId="{D2098285-1977-4CD0-9F96-F37850FBF3B5}" srcOrd="0" destOrd="0" presId="urn:microsoft.com/office/officeart/2005/8/layout/hProcess10"/>
    <dgm:cxn modelId="{E508F75A-DD95-4EDA-9767-899B7F3D7967}" type="presParOf" srcId="{F09DFB43-A073-47F8-876C-06137A966AC5}" destId="{188A9EB7-49CA-4957-AD23-436EAC77EC4A}" srcOrd="4" destOrd="0" presId="urn:microsoft.com/office/officeart/2005/8/layout/hProcess10"/>
    <dgm:cxn modelId="{3D603760-EB31-494B-B333-D743670D2450}" type="presParOf" srcId="{188A9EB7-49CA-4957-AD23-436EAC77EC4A}" destId="{0CEA0E6A-F919-4862-812A-49CE2A748D86}" srcOrd="0" destOrd="0" presId="urn:microsoft.com/office/officeart/2005/8/layout/hProcess10"/>
    <dgm:cxn modelId="{12B3AAFE-9E5D-451A-A708-20071A5F8D0F}" type="presParOf" srcId="{188A9EB7-49CA-4957-AD23-436EAC77EC4A}" destId="{2DD3D03C-DBF9-48AE-B2F3-1971C700EC5F}" srcOrd="1" destOrd="0" presId="urn:microsoft.com/office/officeart/2005/8/layout/hProcess10"/>
    <dgm:cxn modelId="{447AB16B-BA1A-493A-AB00-9CD4379441D8}" type="presParOf" srcId="{F09DFB43-A073-47F8-876C-06137A966AC5}" destId="{4DD5F9FA-AD1A-44E5-AC2E-E6D8C271DB89}" srcOrd="5" destOrd="0" presId="urn:microsoft.com/office/officeart/2005/8/layout/hProcess10"/>
    <dgm:cxn modelId="{953DAD8E-B6AE-4E3C-9E28-F6BA56917F17}" type="presParOf" srcId="{4DD5F9FA-AD1A-44E5-AC2E-E6D8C271DB89}" destId="{B0E01F85-E1F4-4DB7-BA42-69558CFEBFC6}" srcOrd="0" destOrd="0" presId="urn:microsoft.com/office/officeart/2005/8/layout/hProcess10"/>
    <dgm:cxn modelId="{3CC025D9-C32C-4CA8-96DB-48567C406A25}" type="presParOf" srcId="{F09DFB43-A073-47F8-876C-06137A966AC5}" destId="{3F6D1AF7-F5DF-44D9-8B5B-BBF243E1C903}" srcOrd="6" destOrd="0" presId="urn:microsoft.com/office/officeart/2005/8/layout/hProcess10"/>
    <dgm:cxn modelId="{5E480947-8532-409C-A297-441628225C42}" type="presParOf" srcId="{3F6D1AF7-F5DF-44D9-8B5B-BBF243E1C903}" destId="{DBA566F4-9039-4D99-AA13-91CEDF804ACD}" srcOrd="0" destOrd="0" presId="urn:microsoft.com/office/officeart/2005/8/layout/hProcess10"/>
    <dgm:cxn modelId="{C0B0A9F2-32F2-4638-89B5-DA736B67C810}" type="presParOf" srcId="{3F6D1AF7-F5DF-44D9-8B5B-BBF243E1C903}" destId="{EB504C72-3682-433D-8677-0F1D4B868F37}"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62E5B31-5D26-4C87-91C4-8B4569D062A1}"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US"/>
        </a:p>
      </dgm:t>
    </dgm:pt>
    <dgm:pt modelId="{8A0BDD0F-AE7C-4A85-A737-39ACB92E6E94}">
      <dgm:prSet phldrT="[Text]"/>
      <dgm:spPr/>
      <dgm:t>
        <a:bodyPr/>
        <a:lstStyle/>
        <a:p>
          <a:r>
            <a:rPr lang="en-US" noProof="0" dirty="0"/>
            <a:t>Project managers</a:t>
          </a:r>
        </a:p>
      </dgm:t>
    </dgm:pt>
    <dgm:pt modelId="{B69956B5-8BB3-4DC1-BD60-3E6824695DF8}" type="parTrans" cxnId="{866DDE26-F8B8-4530-9E8E-26286F1DBCD5}">
      <dgm:prSet/>
      <dgm:spPr/>
      <dgm:t>
        <a:bodyPr/>
        <a:lstStyle/>
        <a:p>
          <a:endParaRPr lang="en-US"/>
        </a:p>
      </dgm:t>
    </dgm:pt>
    <dgm:pt modelId="{139ABE42-F93D-4272-A108-313AD980FCBC}" type="sibTrans" cxnId="{866DDE26-F8B8-4530-9E8E-26286F1DBCD5}">
      <dgm:prSet/>
      <dgm:spPr/>
      <dgm:t>
        <a:bodyPr/>
        <a:lstStyle/>
        <a:p>
          <a:endParaRPr lang="en-US"/>
        </a:p>
      </dgm:t>
    </dgm:pt>
    <dgm:pt modelId="{6C4E9977-2DA9-4B50-9727-BDE689456DA8}">
      <dgm:prSet phldrT="[Text]"/>
      <dgm:spPr/>
      <dgm:t>
        <a:bodyPr/>
        <a:lstStyle/>
        <a:p>
          <a:r>
            <a:rPr lang="sl-SI" noProof="0"/>
            <a:t>Oddaja poročil</a:t>
          </a:r>
          <a:endParaRPr lang="en-US" noProof="0" dirty="0"/>
        </a:p>
      </dgm:t>
    </dgm:pt>
    <dgm:pt modelId="{78CA78D7-C335-4380-A9D6-95DEA553994B}" type="parTrans" cxnId="{41E384A4-D3B3-4979-AF04-973F3D818E80}">
      <dgm:prSet/>
      <dgm:spPr/>
      <dgm:t>
        <a:bodyPr/>
        <a:lstStyle/>
        <a:p>
          <a:endParaRPr lang="en-US"/>
        </a:p>
      </dgm:t>
    </dgm:pt>
    <dgm:pt modelId="{D178ED4C-F4D7-4097-BB38-BF68D62A61AA}" type="sibTrans" cxnId="{41E384A4-D3B3-4979-AF04-973F3D818E80}">
      <dgm:prSet/>
      <dgm:spPr/>
      <dgm:t>
        <a:bodyPr/>
        <a:lstStyle/>
        <a:p>
          <a:endParaRPr lang="en-US"/>
        </a:p>
      </dgm:t>
    </dgm:pt>
    <dgm:pt modelId="{D8910592-A251-4660-AD8C-EFC978DB5461}">
      <dgm:prSet phldrT="[Text]"/>
      <dgm:spPr/>
      <dgm:t>
        <a:bodyPr/>
        <a:lstStyle/>
        <a:p>
          <a:r>
            <a:rPr lang="sl-SI" noProof="0"/>
            <a:t>Sponzor/Vodstvo</a:t>
          </a:r>
          <a:endParaRPr lang="en-US" noProof="0" dirty="0"/>
        </a:p>
      </dgm:t>
    </dgm:pt>
    <dgm:pt modelId="{B0F0A37C-E3CD-44F5-B4C0-27513989DC74}" type="parTrans" cxnId="{E38D9D10-8AA8-4CF4-9E29-D578AE710836}">
      <dgm:prSet/>
      <dgm:spPr/>
      <dgm:t>
        <a:bodyPr/>
        <a:lstStyle/>
        <a:p>
          <a:endParaRPr lang="en-US"/>
        </a:p>
      </dgm:t>
    </dgm:pt>
    <dgm:pt modelId="{FF555EB6-0BAF-4C97-B8D8-C8C690791711}" type="sibTrans" cxnId="{E38D9D10-8AA8-4CF4-9E29-D578AE710836}">
      <dgm:prSet/>
      <dgm:spPr/>
      <dgm:t>
        <a:bodyPr/>
        <a:lstStyle/>
        <a:p>
          <a:endParaRPr lang="en-US"/>
        </a:p>
      </dgm:t>
    </dgm:pt>
    <dgm:pt modelId="{4E856B4C-AF59-4EE6-800B-E895A981A0FB}">
      <dgm:prSet phldrT="[Text]"/>
      <dgm:spPr/>
      <dgm:t>
        <a:bodyPr/>
        <a:lstStyle/>
        <a:p>
          <a:r>
            <a:rPr lang="sl-SI" noProof="0"/>
            <a:t>Pregled stanja za celoten portfelj</a:t>
          </a:r>
          <a:endParaRPr lang="en-US" noProof="0" dirty="0"/>
        </a:p>
      </dgm:t>
    </dgm:pt>
    <dgm:pt modelId="{717B1D1E-C038-48F5-8BB2-5ABEE024C134}" type="parTrans" cxnId="{A74E8193-CC60-40EF-A32A-24816DFDF0DF}">
      <dgm:prSet/>
      <dgm:spPr/>
      <dgm:t>
        <a:bodyPr/>
        <a:lstStyle/>
        <a:p>
          <a:endParaRPr lang="en-US"/>
        </a:p>
      </dgm:t>
    </dgm:pt>
    <dgm:pt modelId="{4E8CD3AE-FAC9-44CC-BF35-EACE5106AA90}" type="sibTrans" cxnId="{A74E8193-CC60-40EF-A32A-24816DFDF0DF}">
      <dgm:prSet/>
      <dgm:spPr/>
      <dgm:t>
        <a:bodyPr/>
        <a:lstStyle/>
        <a:p>
          <a:endParaRPr lang="en-US"/>
        </a:p>
      </dgm:t>
    </dgm:pt>
    <dgm:pt modelId="{8F8CFA69-A707-4205-8E1F-2C043BE7CA17}">
      <dgm:prSet phldrT="[Text]"/>
      <dgm:spPr/>
      <dgm:t>
        <a:bodyPr/>
        <a:lstStyle/>
        <a:p>
          <a:r>
            <a:rPr lang="en-US" noProof="0"/>
            <a:t>Agitavit Status Reports </a:t>
          </a:r>
          <a:r>
            <a:rPr lang="sl-SI" noProof="0"/>
            <a:t>za</a:t>
          </a:r>
          <a:r>
            <a:rPr lang="en-US" noProof="0"/>
            <a:t> Project Online</a:t>
          </a:r>
          <a:endParaRPr lang="en-US" noProof="0" dirty="0"/>
        </a:p>
      </dgm:t>
    </dgm:pt>
    <dgm:pt modelId="{E17B9D25-FD26-48F8-8C8B-42BEC918E4E3}" type="parTrans" cxnId="{8725F58C-697E-45DB-9333-536AF09231E0}">
      <dgm:prSet/>
      <dgm:spPr/>
      <dgm:t>
        <a:bodyPr/>
        <a:lstStyle/>
        <a:p>
          <a:endParaRPr lang="en-US"/>
        </a:p>
      </dgm:t>
    </dgm:pt>
    <dgm:pt modelId="{287A88D8-62F8-473D-9C45-D3A897155001}" type="sibTrans" cxnId="{8725F58C-697E-45DB-9333-536AF09231E0}">
      <dgm:prSet/>
      <dgm:spPr/>
      <dgm:t>
        <a:bodyPr/>
        <a:lstStyle/>
        <a:p>
          <a:endParaRPr lang="en-US"/>
        </a:p>
      </dgm:t>
    </dgm:pt>
    <dgm:pt modelId="{D996026B-3CA5-436A-81D6-B4ACDE99F755}">
      <dgm:prSet phldrT="[Text]"/>
      <dgm:spPr/>
      <dgm:t>
        <a:bodyPr/>
        <a:lstStyle/>
        <a:p>
          <a:r>
            <a:rPr lang="sl-SI" noProof="0"/>
            <a:t>Avtomatsko generiranje poročil za vse aktivne projekte</a:t>
          </a:r>
          <a:endParaRPr lang="en-US" noProof="0" dirty="0"/>
        </a:p>
      </dgm:t>
    </dgm:pt>
    <dgm:pt modelId="{AAC4911E-4965-4DD9-B1A9-6A73C7E080ED}" type="parTrans" cxnId="{7A50A2CB-FFD5-4E91-9907-E5870B23B17D}">
      <dgm:prSet/>
      <dgm:spPr/>
      <dgm:t>
        <a:bodyPr/>
        <a:lstStyle/>
        <a:p>
          <a:endParaRPr lang="en-US"/>
        </a:p>
      </dgm:t>
    </dgm:pt>
    <dgm:pt modelId="{CDDA8A48-4483-4CCE-A5B6-E5724341D502}" type="sibTrans" cxnId="{7A50A2CB-FFD5-4E91-9907-E5870B23B17D}">
      <dgm:prSet/>
      <dgm:spPr/>
      <dgm:t>
        <a:bodyPr/>
        <a:lstStyle/>
        <a:p>
          <a:endParaRPr lang="en-US"/>
        </a:p>
      </dgm:t>
    </dgm:pt>
    <dgm:pt modelId="{0E471636-FC00-4356-A594-CCDE703329B8}">
      <dgm:prSet phldrT="[Text]"/>
      <dgm:spPr/>
      <dgm:t>
        <a:bodyPr/>
        <a:lstStyle/>
        <a:p>
          <a:r>
            <a:rPr lang="sl-SI" noProof="0"/>
            <a:t>Email notifikacije</a:t>
          </a:r>
          <a:endParaRPr lang="en-US" noProof="0" dirty="0"/>
        </a:p>
      </dgm:t>
    </dgm:pt>
    <dgm:pt modelId="{03D00F3B-44C5-42B3-A334-73F51AE51410}" type="parTrans" cxnId="{DC1552BE-46C9-4916-BFAD-F37E9CDE5052}">
      <dgm:prSet/>
      <dgm:spPr/>
      <dgm:t>
        <a:bodyPr/>
        <a:lstStyle/>
        <a:p>
          <a:endParaRPr lang="en-US"/>
        </a:p>
      </dgm:t>
    </dgm:pt>
    <dgm:pt modelId="{A7B0F060-D0CD-4008-9801-1F07595AEE93}" type="sibTrans" cxnId="{DC1552BE-46C9-4916-BFAD-F37E9CDE5052}">
      <dgm:prSet/>
      <dgm:spPr/>
      <dgm:t>
        <a:bodyPr/>
        <a:lstStyle/>
        <a:p>
          <a:endParaRPr lang="en-US"/>
        </a:p>
      </dgm:t>
    </dgm:pt>
    <dgm:pt modelId="{CA74CCA7-3723-48BF-BDDE-695EB2A24E15}">
      <dgm:prSet phldrT="[Text]"/>
      <dgm:spPr/>
      <dgm:t>
        <a:bodyPr/>
        <a:lstStyle/>
        <a:p>
          <a:r>
            <a:rPr lang="sl-SI" noProof="0"/>
            <a:t>Poročanje</a:t>
          </a:r>
          <a:endParaRPr lang="en-US" noProof="0" dirty="0"/>
        </a:p>
      </dgm:t>
    </dgm:pt>
    <dgm:pt modelId="{E9ED070A-CB40-40D9-8BC7-8D1510B3712A}" type="parTrans" cxnId="{C44C6930-EAE8-4BF1-A5AE-AA5D6AF42163}">
      <dgm:prSet/>
      <dgm:spPr/>
      <dgm:t>
        <a:bodyPr/>
        <a:lstStyle/>
        <a:p>
          <a:endParaRPr lang="en-US"/>
        </a:p>
      </dgm:t>
    </dgm:pt>
    <dgm:pt modelId="{05B98B91-64EF-4818-9456-C7FD528C51B7}" type="sibTrans" cxnId="{C44C6930-EAE8-4BF1-A5AE-AA5D6AF42163}">
      <dgm:prSet/>
      <dgm:spPr/>
      <dgm:t>
        <a:bodyPr/>
        <a:lstStyle/>
        <a:p>
          <a:endParaRPr lang="en-US"/>
        </a:p>
      </dgm:t>
    </dgm:pt>
    <dgm:pt modelId="{707E0A28-DC98-47ED-987E-DED3F691A80B}" type="pres">
      <dgm:prSet presAssocID="{562E5B31-5D26-4C87-91C4-8B4569D062A1}" presName="Name0" presStyleCnt="0">
        <dgm:presLayoutVars>
          <dgm:chMax val="5"/>
          <dgm:chPref val="5"/>
          <dgm:dir/>
          <dgm:animLvl val="lvl"/>
        </dgm:presLayoutVars>
      </dgm:prSet>
      <dgm:spPr/>
    </dgm:pt>
    <dgm:pt modelId="{7649CD12-9279-48DD-90F9-284CD1ADB521}" type="pres">
      <dgm:prSet presAssocID="{8F8CFA69-A707-4205-8E1F-2C043BE7CA17}" presName="parentText1" presStyleLbl="node1" presStyleIdx="0" presStyleCnt="3">
        <dgm:presLayoutVars>
          <dgm:chMax/>
          <dgm:chPref val="3"/>
          <dgm:bulletEnabled val="1"/>
        </dgm:presLayoutVars>
      </dgm:prSet>
      <dgm:spPr/>
    </dgm:pt>
    <dgm:pt modelId="{F4B060D2-3E6D-4A09-82BD-0C5DBC94C246}" type="pres">
      <dgm:prSet presAssocID="{8F8CFA69-A707-4205-8E1F-2C043BE7CA17}" presName="childText1" presStyleLbl="solidAlignAcc1" presStyleIdx="0" presStyleCnt="3">
        <dgm:presLayoutVars>
          <dgm:chMax val="0"/>
          <dgm:chPref val="0"/>
          <dgm:bulletEnabled val="1"/>
        </dgm:presLayoutVars>
      </dgm:prSet>
      <dgm:spPr/>
    </dgm:pt>
    <dgm:pt modelId="{168B2995-8E9A-4BC7-A21A-6DD7977AD17A}" type="pres">
      <dgm:prSet presAssocID="{8A0BDD0F-AE7C-4A85-A737-39ACB92E6E94}" presName="parentText2" presStyleLbl="node1" presStyleIdx="1" presStyleCnt="3">
        <dgm:presLayoutVars>
          <dgm:chMax/>
          <dgm:chPref val="3"/>
          <dgm:bulletEnabled val="1"/>
        </dgm:presLayoutVars>
      </dgm:prSet>
      <dgm:spPr/>
    </dgm:pt>
    <dgm:pt modelId="{ACA9F14B-D9F0-4365-84F6-E4B1EC310847}" type="pres">
      <dgm:prSet presAssocID="{8A0BDD0F-AE7C-4A85-A737-39ACB92E6E94}" presName="childText2" presStyleLbl="solidAlignAcc1" presStyleIdx="1" presStyleCnt="3">
        <dgm:presLayoutVars>
          <dgm:chMax val="0"/>
          <dgm:chPref val="0"/>
          <dgm:bulletEnabled val="1"/>
        </dgm:presLayoutVars>
      </dgm:prSet>
      <dgm:spPr/>
    </dgm:pt>
    <dgm:pt modelId="{F60F0997-78CA-430A-959C-0F166C33A173}" type="pres">
      <dgm:prSet presAssocID="{D8910592-A251-4660-AD8C-EFC978DB5461}" presName="parentText3" presStyleLbl="node1" presStyleIdx="2" presStyleCnt="3">
        <dgm:presLayoutVars>
          <dgm:chMax/>
          <dgm:chPref val="3"/>
          <dgm:bulletEnabled val="1"/>
        </dgm:presLayoutVars>
      </dgm:prSet>
      <dgm:spPr/>
    </dgm:pt>
    <dgm:pt modelId="{7223224E-9C26-48E0-9E62-12B4BDB38FA7}" type="pres">
      <dgm:prSet presAssocID="{D8910592-A251-4660-AD8C-EFC978DB5461}" presName="childText3" presStyleLbl="solidAlignAcc1" presStyleIdx="2" presStyleCnt="3">
        <dgm:presLayoutVars>
          <dgm:chMax val="0"/>
          <dgm:chPref val="0"/>
          <dgm:bulletEnabled val="1"/>
        </dgm:presLayoutVars>
      </dgm:prSet>
      <dgm:spPr/>
    </dgm:pt>
  </dgm:ptLst>
  <dgm:cxnLst>
    <dgm:cxn modelId="{E38D9D10-8AA8-4CF4-9E29-D578AE710836}" srcId="{562E5B31-5D26-4C87-91C4-8B4569D062A1}" destId="{D8910592-A251-4660-AD8C-EFC978DB5461}" srcOrd="2" destOrd="0" parTransId="{B0F0A37C-E3CD-44F5-B4C0-27513989DC74}" sibTransId="{FF555EB6-0BAF-4C97-B8D8-C8C690791711}"/>
    <dgm:cxn modelId="{866DDE26-F8B8-4530-9E8E-26286F1DBCD5}" srcId="{562E5B31-5D26-4C87-91C4-8B4569D062A1}" destId="{8A0BDD0F-AE7C-4A85-A737-39ACB92E6E94}" srcOrd="1" destOrd="0" parTransId="{B69956B5-8BB3-4DC1-BD60-3E6824695DF8}" sibTransId="{139ABE42-F93D-4272-A108-313AD980FCBC}"/>
    <dgm:cxn modelId="{C44C6930-EAE8-4BF1-A5AE-AA5D6AF42163}" srcId="{8A0BDD0F-AE7C-4A85-A737-39ACB92E6E94}" destId="{CA74CCA7-3723-48BF-BDDE-695EB2A24E15}" srcOrd="0" destOrd="0" parTransId="{E9ED070A-CB40-40D9-8BC7-8D1510B3712A}" sibTransId="{05B98B91-64EF-4818-9456-C7FD528C51B7}"/>
    <dgm:cxn modelId="{D5E2786C-FCA4-4071-BFDB-708578C65729}" type="presOf" srcId="{D8910592-A251-4660-AD8C-EFC978DB5461}" destId="{F60F0997-78CA-430A-959C-0F166C33A173}" srcOrd="0" destOrd="0" presId="urn:microsoft.com/office/officeart/2009/3/layout/IncreasingArrowsProcess"/>
    <dgm:cxn modelId="{E152F06C-8C41-4154-892A-7876B9D4075D}" type="presOf" srcId="{8F8CFA69-A707-4205-8E1F-2C043BE7CA17}" destId="{7649CD12-9279-48DD-90F9-284CD1ADB521}" srcOrd="0" destOrd="0" presId="urn:microsoft.com/office/officeart/2009/3/layout/IncreasingArrowsProcess"/>
    <dgm:cxn modelId="{4AF13F86-806A-469C-96E5-92BBA2D19E6E}" type="presOf" srcId="{CA74CCA7-3723-48BF-BDDE-695EB2A24E15}" destId="{ACA9F14B-D9F0-4365-84F6-E4B1EC310847}" srcOrd="0" destOrd="0" presId="urn:microsoft.com/office/officeart/2009/3/layout/IncreasingArrowsProcess"/>
    <dgm:cxn modelId="{8725F58C-697E-45DB-9333-536AF09231E0}" srcId="{562E5B31-5D26-4C87-91C4-8B4569D062A1}" destId="{8F8CFA69-A707-4205-8E1F-2C043BE7CA17}" srcOrd="0" destOrd="0" parTransId="{E17B9D25-FD26-48F8-8C8B-42BEC918E4E3}" sibTransId="{287A88D8-62F8-473D-9C45-D3A897155001}"/>
    <dgm:cxn modelId="{A74E8193-CC60-40EF-A32A-24816DFDF0DF}" srcId="{D8910592-A251-4660-AD8C-EFC978DB5461}" destId="{4E856B4C-AF59-4EE6-800B-E895A981A0FB}" srcOrd="0" destOrd="0" parTransId="{717B1D1E-C038-48F5-8BB2-5ABEE024C134}" sibTransId="{4E8CD3AE-FAC9-44CC-BF35-EACE5106AA90}"/>
    <dgm:cxn modelId="{A948D493-9EB8-4C14-9A45-7224EBC3020B}" type="presOf" srcId="{6C4E9977-2DA9-4B50-9727-BDE689456DA8}" destId="{ACA9F14B-D9F0-4365-84F6-E4B1EC310847}" srcOrd="0" destOrd="1" presId="urn:microsoft.com/office/officeart/2009/3/layout/IncreasingArrowsProcess"/>
    <dgm:cxn modelId="{41E384A4-D3B3-4979-AF04-973F3D818E80}" srcId="{8A0BDD0F-AE7C-4A85-A737-39ACB92E6E94}" destId="{6C4E9977-2DA9-4B50-9727-BDE689456DA8}" srcOrd="1" destOrd="0" parTransId="{78CA78D7-C335-4380-A9D6-95DEA553994B}" sibTransId="{D178ED4C-F4D7-4097-BB38-BF68D62A61AA}"/>
    <dgm:cxn modelId="{8DCCFCAB-D8F4-4F1E-9AB6-185515AC3DB5}" type="presOf" srcId="{8A0BDD0F-AE7C-4A85-A737-39ACB92E6E94}" destId="{168B2995-8E9A-4BC7-A21A-6DD7977AD17A}" srcOrd="0" destOrd="0" presId="urn:microsoft.com/office/officeart/2009/3/layout/IncreasingArrowsProcess"/>
    <dgm:cxn modelId="{46C1A6AC-13A8-4F1D-B655-D3792DFF77A5}" type="presOf" srcId="{D996026B-3CA5-436A-81D6-B4ACDE99F755}" destId="{F4B060D2-3E6D-4A09-82BD-0C5DBC94C246}" srcOrd="0" destOrd="0" presId="urn:microsoft.com/office/officeart/2009/3/layout/IncreasingArrowsProcess"/>
    <dgm:cxn modelId="{925C20B8-31DE-406F-B544-DB3CDE2DE45F}" type="presOf" srcId="{562E5B31-5D26-4C87-91C4-8B4569D062A1}" destId="{707E0A28-DC98-47ED-987E-DED3F691A80B}" srcOrd="0" destOrd="0" presId="urn:microsoft.com/office/officeart/2009/3/layout/IncreasingArrowsProcess"/>
    <dgm:cxn modelId="{DC1552BE-46C9-4916-BFAD-F37E9CDE5052}" srcId="{8F8CFA69-A707-4205-8E1F-2C043BE7CA17}" destId="{0E471636-FC00-4356-A594-CCDE703329B8}" srcOrd="1" destOrd="0" parTransId="{03D00F3B-44C5-42B3-A334-73F51AE51410}" sibTransId="{A7B0F060-D0CD-4008-9801-1F07595AEE93}"/>
    <dgm:cxn modelId="{7A50A2CB-FFD5-4E91-9907-E5870B23B17D}" srcId="{8F8CFA69-A707-4205-8E1F-2C043BE7CA17}" destId="{D996026B-3CA5-436A-81D6-B4ACDE99F755}" srcOrd="0" destOrd="0" parTransId="{AAC4911E-4965-4DD9-B1A9-6A73C7E080ED}" sibTransId="{CDDA8A48-4483-4CCE-A5B6-E5724341D502}"/>
    <dgm:cxn modelId="{E35617EF-58EE-4DC0-A849-AB5C1D1BB92B}" type="presOf" srcId="{0E471636-FC00-4356-A594-CCDE703329B8}" destId="{F4B060D2-3E6D-4A09-82BD-0C5DBC94C246}" srcOrd="0" destOrd="1" presId="urn:microsoft.com/office/officeart/2009/3/layout/IncreasingArrowsProcess"/>
    <dgm:cxn modelId="{71BEDDF6-EF72-45F3-BFBF-328CE7BB3271}" type="presOf" srcId="{4E856B4C-AF59-4EE6-800B-E895A981A0FB}" destId="{7223224E-9C26-48E0-9E62-12B4BDB38FA7}" srcOrd="0" destOrd="0" presId="urn:microsoft.com/office/officeart/2009/3/layout/IncreasingArrowsProcess"/>
    <dgm:cxn modelId="{E8EC5B59-BBBA-44E8-961A-674482475DED}" type="presParOf" srcId="{707E0A28-DC98-47ED-987E-DED3F691A80B}" destId="{7649CD12-9279-48DD-90F9-284CD1ADB521}" srcOrd="0" destOrd="0" presId="urn:microsoft.com/office/officeart/2009/3/layout/IncreasingArrowsProcess"/>
    <dgm:cxn modelId="{8CEDDB41-BF80-4F57-8B2A-D7B7EE3CA39B}" type="presParOf" srcId="{707E0A28-DC98-47ED-987E-DED3F691A80B}" destId="{F4B060D2-3E6D-4A09-82BD-0C5DBC94C246}" srcOrd="1" destOrd="0" presId="urn:microsoft.com/office/officeart/2009/3/layout/IncreasingArrowsProcess"/>
    <dgm:cxn modelId="{80C3FE4C-89CD-4A31-A35E-661D38125D92}" type="presParOf" srcId="{707E0A28-DC98-47ED-987E-DED3F691A80B}" destId="{168B2995-8E9A-4BC7-A21A-6DD7977AD17A}" srcOrd="2" destOrd="0" presId="urn:microsoft.com/office/officeart/2009/3/layout/IncreasingArrowsProcess"/>
    <dgm:cxn modelId="{371961BF-1D63-4BD6-9CE8-0E075449D514}" type="presParOf" srcId="{707E0A28-DC98-47ED-987E-DED3F691A80B}" destId="{ACA9F14B-D9F0-4365-84F6-E4B1EC310847}" srcOrd="3" destOrd="0" presId="urn:microsoft.com/office/officeart/2009/3/layout/IncreasingArrowsProcess"/>
    <dgm:cxn modelId="{6EA34AAC-568A-4FA2-B0F4-A4DF026411B4}" type="presParOf" srcId="{707E0A28-DC98-47ED-987E-DED3F691A80B}" destId="{F60F0997-78CA-430A-959C-0F166C33A173}" srcOrd="4" destOrd="0" presId="urn:microsoft.com/office/officeart/2009/3/layout/IncreasingArrowsProcess"/>
    <dgm:cxn modelId="{E2252688-EA56-4DFF-8DDA-2487C72AA075}" type="presParOf" srcId="{707E0A28-DC98-47ED-987E-DED3F691A80B}" destId="{7223224E-9C26-48E0-9E62-12B4BDB38FA7}" srcOrd="5"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4292DE-2D51-47C2-A90A-29415F2E7807}">
      <dsp:nvSpPr>
        <dsp:cNvPr id="0" name=""/>
        <dsp:cNvSpPr/>
      </dsp:nvSpPr>
      <dsp:spPr>
        <a:xfrm>
          <a:off x="402360" y="2586724"/>
          <a:ext cx="262767" cy="1251751"/>
        </a:xfrm>
        <a:custGeom>
          <a:avLst/>
          <a:gdLst/>
          <a:ahLst/>
          <a:cxnLst/>
          <a:rect l="0" t="0" r="0" b="0"/>
          <a:pathLst>
            <a:path>
              <a:moveTo>
                <a:pt x="0" y="0"/>
              </a:moveTo>
              <a:lnTo>
                <a:pt x="131383" y="0"/>
              </a:lnTo>
              <a:lnTo>
                <a:pt x="131383" y="1251751"/>
              </a:lnTo>
              <a:lnTo>
                <a:pt x="262767" y="1251751"/>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1768" y="3180623"/>
        <a:ext cx="63951" cy="63951"/>
      </dsp:txXfrm>
    </dsp:sp>
    <dsp:sp modelId="{3F740185-979D-4B4B-A242-60A0BED00BDA}">
      <dsp:nvSpPr>
        <dsp:cNvPr id="0" name=""/>
        <dsp:cNvSpPr/>
      </dsp:nvSpPr>
      <dsp:spPr>
        <a:xfrm>
          <a:off x="402360" y="2586724"/>
          <a:ext cx="262767" cy="751050"/>
        </a:xfrm>
        <a:custGeom>
          <a:avLst/>
          <a:gdLst/>
          <a:ahLst/>
          <a:cxnLst/>
          <a:rect l="0" t="0" r="0" b="0"/>
          <a:pathLst>
            <a:path>
              <a:moveTo>
                <a:pt x="0" y="0"/>
              </a:moveTo>
              <a:lnTo>
                <a:pt x="131383" y="0"/>
              </a:lnTo>
              <a:lnTo>
                <a:pt x="131383" y="751050"/>
              </a:lnTo>
              <a:lnTo>
                <a:pt x="262767" y="751050"/>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13852" y="2942357"/>
        <a:ext cx="39784" cy="39784"/>
      </dsp:txXfrm>
    </dsp:sp>
    <dsp:sp modelId="{A1F9641B-3CF9-43DB-BB82-702148B25BD8}">
      <dsp:nvSpPr>
        <dsp:cNvPr id="0" name=""/>
        <dsp:cNvSpPr/>
      </dsp:nvSpPr>
      <dsp:spPr>
        <a:xfrm>
          <a:off x="402360" y="2586724"/>
          <a:ext cx="262767" cy="250350"/>
        </a:xfrm>
        <a:custGeom>
          <a:avLst/>
          <a:gdLst/>
          <a:ahLst/>
          <a:cxnLst/>
          <a:rect l="0" t="0" r="0" b="0"/>
          <a:pathLst>
            <a:path>
              <a:moveTo>
                <a:pt x="0" y="0"/>
              </a:moveTo>
              <a:lnTo>
                <a:pt x="131383" y="0"/>
              </a:lnTo>
              <a:lnTo>
                <a:pt x="131383" y="250350"/>
              </a:lnTo>
              <a:lnTo>
                <a:pt x="262767" y="250350"/>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4670" y="2702825"/>
        <a:ext cx="18146" cy="18146"/>
      </dsp:txXfrm>
    </dsp:sp>
    <dsp:sp modelId="{E2F33E8D-16CF-412A-B601-67F476E579CB}">
      <dsp:nvSpPr>
        <dsp:cNvPr id="0" name=""/>
        <dsp:cNvSpPr/>
      </dsp:nvSpPr>
      <dsp:spPr>
        <a:xfrm>
          <a:off x="402360" y="2336374"/>
          <a:ext cx="262767" cy="250350"/>
        </a:xfrm>
        <a:custGeom>
          <a:avLst/>
          <a:gdLst/>
          <a:ahLst/>
          <a:cxnLst/>
          <a:rect l="0" t="0" r="0" b="0"/>
          <a:pathLst>
            <a:path>
              <a:moveTo>
                <a:pt x="0" y="250350"/>
              </a:moveTo>
              <a:lnTo>
                <a:pt x="131383" y="250350"/>
              </a:lnTo>
              <a:lnTo>
                <a:pt x="131383" y="0"/>
              </a:lnTo>
              <a:lnTo>
                <a:pt x="262767" y="0"/>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4670" y="2452475"/>
        <a:ext cx="18146" cy="18146"/>
      </dsp:txXfrm>
    </dsp:sp>
    <dsp:sp modelId="{182A6899-EE08-453B-A61D-F9245012EE57}">
      <dsp:nvSpPr>
        <dsp:cNvPr id="0" name=""/>
        <dsp:cNvSpPr/>
      </dsp:nvSpPr>
      <dsp:spPr>
        <a:xfrm>
          <a:off x="402360" y="1835673"/>
          <a:ext cx="262767" cy="751050"/>
        </a:xfrm>
        <a:custGeom>
          <a:avLst/>
          <a:gdLst/>
          <a:ahLst/>
          <a:cxnLst/>
          <a:rect l="0" t="0" r="0" b="0"/>
          <a:pathLst>
            <a:path>
              <a:moveTo>
                <a:pt x="0" y="751050"/>
              </a:moveTo>
              <a:lnTo>
                <a:pt x="131383" y="751050"/>
              </a:lnTo>
              <a:lnTo>
                <a:pt x="131383" y="0"/>
              </a:lnTo>
              <a:lnTo>
                <a:pt x="262767" y="0"/>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13852" y="2191306"/>
        <a:ext cx="39784" cy="39784"/>
      </dsp:txXfrm>
    </dsp:sp>
    <dsp:sp modelId="{DBD2DE90-A194-4B34-AAA6-B33FF313CF2D}">
      <dsp:nvSpPr>
        <dsp:cNvPr id="0" name=""/>
        <dsp:cNvSpPr/>
      </dsp:nvSpPr>
      <dsp:spPr>
        <a:xfrm>
          <a:off x="1978966" y="1334973"/>
          <a:ext cx="262767" cy="500700"/>
        </a:xfrm>
        <a:custGeom>
          <a:avLst/>
          <a:gdLst/>
          <a:ahLst/>
          <a:cxnLst/>
          <a:rect l="0" t="0" r="0" b="0"/>
          <a:pathLst>
            <a:path>
              <a:moveTo>
                <a:pt x="0" y="0"/>
              </a:moveTo>
              <a:lnTo>
                <a:pt x="131383" y="0"/>
              </a:lnTo>
              <a:lnTo>
                <a:pt x="131383" y="500700"/>
              </a:lnTo>
              <a:lnTo>
                <a:pt x="262767" y="500700"/>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096213" y="1571186"/>
        <a:ext cx="28273" cy="28273"/>
      </dsp:txXfrm>
    </dsp:sp>
    <dsp:sp modelId="{273B89C5-0CAE-4136-BED1-41B85387FAE6}">
      <dsp:nvSpPr>
        <dsp:cNvPr id="0" name=""/>
        <dsp:cNvSpPr/>
      </dsp:nvSpPr>
      <dsp:spPr>
        <a:xfrm>
          <a:off x="1978966" y="1289253"/>
          <a:ext cx="262767" cy="91440"/>
        </a:xfrm>
        <a:custGeom>
          <a:avLst/>
          <a:gdLst/>
          <a:ahLst/>
          <a:cxnLst/>
          <a:rect l="0" t="0" r="0" b="0"/>
          <a:pathLst>
            <a:path>
              <a:moveTo>
                <a:pt x="0" y="45720"/>
              </a:moveTo>
              <a:lnTo>
                <a:pt x="262767" y="45720"/>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03780" y="1328403"/>
        <a:ext cx="13138" cy="13138"/>
      </dsp:txXfrm>
    </dsp:sp>
    <dsp:sp modelId="{344266E1-8C6A-4EA1-B91B-9ABA243E0D47}">
      <dsp:nvSpPr>
        <dsp:cNvPr id="0" name=""/>
        <dsp:cNvSpPr/>
      </dsp:nvSpPr>
      <dsp:spPr>
        <a:xfrm>
          <a:off x="1978966" y="834272"/>
          <a:ext cx="262767" cy="500700"/>
        </a:xfrm>
        <a:custGeom>
          <a:avLst/>
          <a:gdLst/>
          <a:ahLst/>
          <a:cxnLst/>
          <a:rect l="0" t="0" r="0" b="0"/>
          <a:pathLst>
            <a:path>
              <a:moveTo>
                <a:pt x="0" y="500700"/>
              </a:moveTo>
              <a:lnTo>
                <a:pt x="131383" y="500700"/>
              </a:lnTo>
              <a:lnTo>
                <a:pt x="131383" y="0"/>
              </a:lnTo>
              <a:lnTo>
                <a:pt x="262767" y="0"/>
              </a:lnTo>
            </a:path>
          </a:pathLst>
        </a:custGeom>
        <a:noFill/>
        <a:ln w="1079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096213" y="1070486"/>
        <a:ext cx="28273" cy="28273"/>
      </dsp:txXfrm>
    </dsp:sp>
    <dsp:sp modelId="{BD2B2D6E-F6C9-4D69-BA48-07A668B33DA5}">
      <dsp:nvSpPr>
        <dsp:cNvPr id="0" name=""/>
        <dsp:cNvSpPr/>
      </dsp:nvSpPr>
      <dsp:spPr>
        <a:xfrm>
          <a:off x="402360" y="1334973"/>
          <a:ext cx="262767" cy="1251751"/>
        </a:xfrm>
        <a:custGeom>
          <a:avLst/>
          <a:gdLst/>
          <a:ahLst/>
          <a:cxnLst/>
          <a:rect l="0" t="0" r="0" b="0"/>
          <a:pathLst>
            <a:path>
              <a:moveTo>
                <a:pt x="0" y="1251751"/>
              </a:moveTo>
              <a:lnTo>
                <a:pt x="131383" y="1251751"/>
              </a:lnTo>
              <a:lnTo>
                <a:pt x="131383" y="0"/>
              </a:lnTo>
              <a:lnTo>
                <a:pt x="262767" y="0"/>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1768" y="1928872"/>
        <a:ext cx="63951" cy="63951"/>
      </dsp:txXfrm>
    </dsp:sp>
    <dsp:sp modelId="{7DB7145F-2025-47FB-97DB-5CCB7E9B2182}">
      <dsp:nvSpPr>
        <dsp:cNvPr id="0" name=""/>
        <dsp:cNvSpPr/>
      </dsp:nvSpPr>
      <dsp:spPr>
        <a:xfrm rot="16200000">
          <a:off x="-852025" y="2386444"/>
          <a:ext cx="2108212"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noProof="0" dirty="0"/>
            <a:t>Project Web Access</a:t>
          </a:r>
        </a:p>
      </dsp:txBody>
      <dsp:txXfrm>
        <a:off x="-852025" y="2386444"/>
        <a:ext cx="2108212" cy="400560"/>
      </dsp:txXfrm>
    </dsp:sp>
    <dsp:sp modelId="{BD3C11E9-A361-43FB-9A70-718D28606D64}">
      <dsp:nvSpPr>
        <dsp:cNvPr id="0" name=""/>
        <dsp:cNvSpPr/>
      </dsp:nvSpPr>
      <dsp:spPr>
        <a:xfrm>
          <a:off x="665128" y="1134692"/>
          <a:ext cx="1313838"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noProof="0" dirty="0"/>
            <a:t>Project A</a:t>
          </a:r>
        </a:p>
      </dsp:txBody>
      <dsp:txXfrm>
        <a:off x="665128" y="1134692"/>
        <a:ext cx="1313838" cy="400560"/>
      </dsp:txXfrm>
    </dsp:sp>
    <dsp:sp modelId="{5F13325B-96AC-44F2-8D0A-90B1DB34553E}">
      <dsp:nvSpPr>
        <dsp:cNvPr id="0" name=""/>
        <dsp:cNvSpPr/>
      </dsp:nvSpPr>
      <dsp:spPr>
        <a:xfrm>
          <a:off x="2241733" y="633992"/>
          <a:ext cx="1313838"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noProof="0" dirty="0"/>
            <a:t>Project Documents</a:t>
          </a:r>
        </a:p>
      </dsp:txBody>
      <dsp:txXfrm>
        <a:off x="2241733" y="633992"/>
        <a:ext cx="1313838" cy="400560"/>
      </dsp:txXfrm>
    </dsp:sp>
    <dsp:sp modelId="{4BF89720-FDE6-4972-AD3E-8334739EABCB}">
      <dsp:nvSpPr>
        <dsp:cNvPr id="0" name=""/>
        <dsp:cNvSpPr/>
      </dsp:nvSpPr>
      <dsp:spPr>
        <a:xfrm>
          <a:off x="2241733" y="1134692"/>
          <a:ext cx="1313838"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noProof="0" dirty="0"/>
            <a:t>External Documents</a:t>
          </a:r>
        </a:p>
      </dsp:txBody>
      <dsp:txXfrm>
        <a:off x="2241733" y="1134692"/>
        <a:ext cx="1313838" cy="400560"/>
      </dsp:txXfrm>
    </dsp:sp>
    <dsp:sp modelId="{388FCF25-EDC8-4E83-A0CE-4CC094ACE14F}">
      <dsp:nvSpPr>
        <dsp:cNvPr id="0" name=""/>
        <dsp:cNvSpPr/>
      </dsp:nvSpPr>
      <dsp:spPr>
        <a:xfrm>
          <a:off x="2241733" y="1635393"/>
          <a:ext cx="1313838"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noProof="0" dirty="0"/>
            <a:t>…</a:t>
          </a:r>
        </a:p>
      </dsp:txBody>
      <dsp:txXfrm>
        <a:off x="2241733" y="1635393"/>
        <a:ext cx="1313838" cy="400560"/>
      </dsp:txXfrm>
    </dsp:sp>
    <dsp:sp modelId="{8436E4C7-0A9B-4352-A0F0-FC0A08C95138}">
      <dsp:nvSpPr>
        <dsp:cNvPr id="0" name=""/>
        <dsp:cNvSpPr/>
      </dsp:nvSpPr>
      <dsp:spPr>
        <a:xfrm>
          <a:off x="665128" y="1635393"/>
          <a:ext cx="1313838"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noProof="0" dirty="0"/>
            <a:t>Project B</a:t>
          </a:r>
        </a:p>
      </dsp:txBody>
      <dsp:txXfrm>
        <a:off x="665128" y="1635393"/>
        <a:ext cx="1313838" cy="400560"/>
      </dsp:txXfrm>
    </dsp:sp>
    <dsp:sp modelId="{F9B9F784-02AA-4C9F-8DD6-D4A0C8CE6A23}">
      <dsp:nvSpPr>
        <dsp:cNvPr id="0" name=""/>
        <dsp:cNvSpPr/>
      </dsp:nvSpPr>
      <dsp:spPr>
        <a:xfrm>
          <a:off x="665128" y="2136093"/>
          <a:ext cx="1313838"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noProof="0" dirty="0"/>
            <a:t>Project C</a:t>
          </a:r>
        </a:p>
      </dsp:txBody>
      <dsp:txXfrm>
        <a:off x="665128" y="2136093"/>
        <a:ext cx="1313838" cy="400560"/>
      </dsp:txXfrm>
    </dsp:sp>
    <dsp:sp modelId="{115C6F66-4DB1-446E-A349-937D1D5200D1}">
      <dsp:nvSpPr>
        <dsp:cNvPr id="0" name=""/>
        <dsp:cNvSpPr/>
      </dsp:nvSpPr>
      <dsp:spPr>
        <a:xfrm>
          <a:off x="665128" y="2636794"/>
          <a:ext cx="1313838"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noProof="0" dirty="0"/>
            <a:t>…</a:t>
          </a:r>
        </a:p>
      </dsp:txBody>
      <dsp:txXfrm>
        <a:off x="665128" y="2636794"/>
        <a:ext cx="1313838" cy="400560"/>
      </dsp:txXfrm>
    </dsp:sp>
    <dsp:sp modelId="{829A422E-44B5-4BD5-9E2A-EA180EABAFAB}">
      <dsp:nvSpPr>
        <dsp:cNvPr id="0" name=""/>
        <dsp:cNvSpPr/>
      </dsp:nvSpPr>
      <dsp:spPr>
        <a:xfrm>
          <a:off x="665128" y="3137494"/>
          <a:ext cx="1313838"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noProof="0" dirty="0"/>
            <a:t>Project Y</a:t>
          </a:r>
        </a:p>
      </dsp:txBody>
      <dsp:txXfrm>
        <a:off x="665128" y="3137494"/>
        <a:ext cx="1313838" cy="400560"/>
      </dsp:txXfrm>
    </dsp:sp>
    <dsp:sp modelId="{9D0953F2-59AF-42D9-B619-ECB32E128952}">
      <dsp:nvSpPr>
        <dsp:cNvPr id="0" name=""/>
        <dsp:cNvSpPr/>
      </dsp:nvSpPr>
      <dsp:spPr>
        <a:xfrm>
          <a:off x="665128" y="3638195"/>
          <a:ext cx="1313838" cy="400560"/>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noProof="0" dirty="0"/>
            <a:t>Project Z</a:t>
          </a:r>
        </a:p>
      </dsp:txBody>
      <dsp:txXfrm>
        <a:off x="665128" y="3638195"/>
        <a:ext cx="1313838" cy="4005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5735D2-F3CE-45E5-A5FD-35D710D939BA}">
      <dsp:nvSpPr>
        <dsp:cNvPr id="0" name=""/>
        <dsp:cNvSpPr/>
      </dsp:nvSpPr>
      <dsp:spPr>
        <a:xfrm>
          <a:off x="5614" y="2623"/>
          <a:ext cx="2088431" cy="835372"/>
        </a:xfrm>
        <a:prstGeom prst="chevron">
          <a:avLst/>
        </a:prstGeom>
        <a:solidFill>
          <a:schemeClr val="accent2">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Projekti v PPM</a:t>
          </a:r>
        </a:p>
      </dsp:txBody>
      <dsp:txXfrm>
        <a:off x="423300" y="2623"/>
        <a:ext cx="1253059" cy="835372"/>
      </dsp:txXfrm>
    </dsp:sp>
    <dsp:sp modelId="{11AED48E-3392-4463-A181-21CABDAEC7A5}">
      <dsp:nvSpPr>
        <dsp:cNvPr id="0" name=""/>
        <dsp:cNvSpPr/>
      </dsp:nvSpPr>
      <dsp:spPr>
        <a:xfrm>
          <a:off x="1885202" y="2623"/>
          <a:ext cx="2088431" cy="835372"/>
        </a:xfrm>
        <a:prstGeom prst="chevron">
          <a:avLst/>
        </a:prstGeom>
        <a:solidFill>
          <a:schemeClr val="accent3">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err="1"/>
            <a:t>Kaj</a:t>
          </a:r>
          <a:r>
            <a:rPr lang="en-US" sz="1800" kern="1200" dirty="0"/>
            <a:t> </a:t>
          </a:r>
          <a:r>
            <a:rPr lang="en-US" sz="1800" kern="1200" dirty="0" err="1"/>
            <a:t>če</a:t>
          </a:r>
          <a:r>
            <a:rPr lang="en-US" sz="1800" kern="1200" dirty="0"/>
            <a:t> </a:t>
          </a:r>
          <a:r>
            <a:rPr lang="en-US" sz="1800" kern="1200" dirty="0" err="1"/>
            <a:t>analiza</a:t>
          </a:r>
          <a:endParaRPr lang="en-US" sz="1800" kern="1200" dirty="0"/>
        </a:p>
      </dsp:txBody>
      <dsp:txXfrm>
        <a:off x="2302888" y="2623"/>
        <a:ext cx="1253059" cy="835372"/>
      </dsp:txXfrm>
    </dsp:sp>
    <dsp:sp modelId="{62D36DE8-6E4D-4945-A5AB-759660A59DFC}">
      <dsp:nvSpPr>
        <dsp:cNvPr id="0" name=""/>
        <dsp:cNvSpPr/>
      </dsp:nvSpPr>
      <dsp:spPr>
        <a:xfrm>
          <a:off x="3764791" y="2623"/>
          <a:ext cx="2088431" cy="835372"/>
        </a:xfrm>
        <a:prstGeom prst="chevron">
          <a:avLst/>
        </a:prstGeom>
        <a:solidFill>
          <a:schemeClr val="accent4">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err="1"/>
            <a:t>Integracija</a:t>
          </a:r>
          <a:r>
            <a:rPr lang="en-US" sz="1800" kern="1200" dirty="0"/>
            <a:t> z VSTS</a:t>
          </a:r>
        </a:p>
      </dsp:txBody>
      <dsp:txXfrm>
        <a:off x="4182477" y="2623"/>
        <a:ext cx="1253059" cy="835372"/>
      </dsp:txXfrm>
    </dsp:sp>
    <dsp:sp modelId="{35A280DD-C3F8-455E-8599-1B7422E28A27}">
      <dsp:nvSpPr>
        <dsp:cNvPr id="0" name=""/>
        <dsp:cNvSpPr/>
      </dsp:nvSpPr>
      <dsp:spPr>
        <a:xfrm>
          <a:off x="5644379" y="2623"/>
          <a:ext cx="2088431" cy="835372"/>
        </a:xfrm>
        <a:prstGeom prst="chevron">
          <a:avLst/>
        </a:prstGeom>
        <a:solidFill>
          <a:schemeClr val="accent5">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err="1"/>
            <a:t>Upravljanje</a:t>
          </a:r>
          <a:r>
            <a:rPr lang="en-US" sz="1800" kern="1200" dirty="0"/>
            <a:t>  </a:t>
          </a:r>
          <a:r>
            <a:rPr lang="en-US" sz="1800" kern="1200" dirty="0" err="1"/>
            <a:t>aktivnosti</a:t>
          </a:r>
          <a:endParaRPr lang="en-US" sz="1800" kern="1200" dirty="0"/>
        </a:p>
      </dsp:txBody>
      <dsp:txXfrm>
        <a:off x="6062065" y="2623"/>
        <a:ext cx="1253059" cy="835372"/>
      </dsp:txXfrm>
    </dsp:sp>
    <dsp:sp modelId="{7FCEEE72-8E0F-4B95-8061-3E472C11E6B1}">
      <dsp:nvSpPr>
        <dsp:cNvPr id="0" name=""/>
        <dsp:cNvSpPr/>
      </dsp:nvSpPr>
      <dsp:spPr>
        <a:xfrm>
          <a:off x="7523968" y="2623"/>
          <a:ext cx="2088431" cy="835372"/>
        </a:xfrm>
        <a:prstGeom prst="chevron">
          <a:avLst/>
        </a:prstGeom>
        <a:solidFill>
          <a:schemeClr val="accent6">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rPr>
            <a:t>Microsoft Teams</a:t>
          </a:r>
        </a:p>
      </dsp:txBody>
      <dsp:txXfrm>
        <a:off x="7941654" y="2623"/>
        <a:ext cx="1253059" cy="835372"/>
      </dsp:txXfrm>
    </dsp:sp>
    <dsp:sp modelId="{C5E1D6B5-3850-4D02-9B9C-899E2073F1E8}">
      <dsp:nvSpPr>
        <dsp:cNvPr id="0" name=""/>
        <dsp:cNvSpPr/>
      </dsp:nvSpPr>
      <dsp:spPr>
        <a:xfrm>
          <a:off x="9403557" y="2623"/>
          <a:ext cx="2088431" cy="835372"/>
        </a:xfrm>
        <a:prstGeom prst="chevron">
          <a:avLst/>
        </a:prstGeom>
        <a:solidFill>
          <a:schemeClr val="accent2">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err="1"/>
            <a:t>Poročanje</a:t>
          </a:r>
          <a:endParaRPr lang="en-US" sz="1800" kern="1200" dirty="0"/>
        </a:p>
      </dsp:txBody>
      <dsp:txXfrm>
        <a:off x="9821243" y="2623"/>
        <a:ext cx="1253059" cy="8353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AB19F9-534B-4A7D-A56D-E429AC643C30}">
      <dsp:nvSpPr>
        <dsp:cNvPr id="0" name=""/>
        <dsp:cNvSpPr/>
      </dsp:nvSpPr>
      <dsp:spPr>
        <a:xfrm>
          <a:off x="0" y="2389340"/>
          <a:ext cx="1203564" cy="1311667"/>
        </a:xfrm>
        <a:prstGeom prst="roundRect">
          <a:avLst>
            <a:gd name="adj" fmla="val 10000"/>
          </a:avLst>
        </a:prstGeom>
        <a:blipFill rotWithShape="1">
          <a:blip xmlns:r="http://schemas.openxmlformats.org/officeDocument/2006/relationships" r:embed="rId1"/>
          <a:stretch>
            <a:fillRect/>
          </a:stretch>
        </a:blipFill>
        <a:ln w="10795" cap="flat" cmpd="sng" algn="ctr">
          <a:solidFill>
            <a:schemeClr val="lt1">
              <a:hueOff val="0"/>
              <a:satOff val="0"/>
              <a:lumOff val="0"/>
              <a:alphaOff val="0"/>
            </a:schemeClr>
          </a:solidFill>
          <a:prstDash val="solid"/>
        </a:ln>
        <a:effectLst>
          <a:glow rad="63500">
            <a:schemeClr val="accent2">
              <a:satMod val="175000"/>
              <a:alpha val="40000"/>
            </a:schemeClr>
          </a:glow>
        </a:effectLst>
      </dsp:spPr>
      <dsp:style>
        <a:lnRef idx="2">
          <a:scrgbClr r="0" g="0" b="0"/>
        </a:lnRef>
        <a:fillRef idx="1">
          <a:scrgbClr r="0" g="0" b="0"/>
        </a:fillRef>
        <a:effectRef idx="0">
          <a:scrgbClr r="0" g="0" b="0"/>
        </a:effectRef>
        <a:fontRef idx="minor"/>
      </dsp:style>
    </dsp:sp>
    <dsp:sp modelId="{95EB43CC-6624-41A7-B754-2CA9D9F70D6E}">
      <dsp:nvSpPr>
        <dsp:cNvPr id="0" name=""/>
        <dsp:cNvSpPr/>
      </dsp:nvSpPr>
      <dsp:spPr>
        <a:xfrm>
          <a:off x="11414" y="0"/>
          <a:ext cx="2061852" cy="206185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a:glow rad="635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noProof="0"/>
            <a:t>1. </a:t>
          </a:r>
          <a:r>
            <a:rPr lang="sl-SI" sz="2100" kern="1200" noProof="0"/>
            <a:t>Kreiranje projekta</a:t>
          </a:r>
          <a:endParaRPr lang="en-US" sz="2100" kern="1200" noProof="0" dirty="0"/>
        </a:p>
        <a:p>
          <a:pPr marL="171450" lvl="1" indent="-171450" algn="l" defTabSz="711200">
            <a:lnSpc>
              <a:spcPct val="90000"/>
            </a:lnSpc>
            <a:spcBef>
              <a:spcPct val="0"/>
            </a:spcBef>
            <a:spcAft>
              <a:spcPct val="15000"/>
            </a:spcAft>
            <a:buChar char="•"/>
          </a:pPr>
          <a:r>
            <a:rPr lang="sl-SI" sz="1600" kern="1200" noProof="0">
              <a:solidFill>
                <a:schemeClr val="bg1"/>
              </a:solidFill>
            </a:rPr>
            <a:t>Izgradnja ekipe projekta</a:t>
          </a:r>
          <a:endParaRPr lang="en-US" sz="1600" kern="1200" noProof="0" dirty="0">
            <a:solidFill>
              <a:schemeClr val="bg1"/>
            </a:solidFill>
          </a:endParaRPr>
        </a:p>
        <a:p>
          <a:pPr marL="171450" lvl="1" indent="-171450" algn="l" defTabSz="711200">
            <a:lnSpc>
              <a:spcPct val="90000"/>
            </a:lnSpc>
            <a:spcBef>
              <a:spcPct val="0"/>
            </a:spcBef>
            <a:spcAft>
              <a:spcPct val="15000"/>
            </a:spcAft>
            <a:buChar char="•"/>
          </a:pPr>
          <a:r>
            <a:rPr lang="sl-SI" sz="1600" kern="1200" noProof="0" dirty="0">
              <a:solidFill>
                <a:schemeClr val="bg1"/>
              </a:solidFill>
            </a:rPr>
            <a:t>Planiranje aktivnosti</a:t>
          </a:r>
          <a:endParaRPr lang="en-US" sz="1600" kern="1200" noProof="0" dirty="0">
            <a:solidFill>
              <a:schemeClr val="bg1"/>
            </a:solidFill>
          </a:endParaRPr>
        </a:p>
      </dsp:txBody>
      <dsp:txXfrm>
        <a:off x="71804" y="60390"/>
        <a:ext cx="1941072" cy="1941072"/>
      </dsp:txXfrm>
    </dsp:sp>
    <dsp:sp modelId="{13ACE6DE-456B-48D1-9ABC-F3DD8A7A4339}">
      <dsp:nvSpPr>
        <dsp:cNvPr id="0" name=""/>
        <dsp:cNvSpPr/>
      </dsp:nvSpPr>
      <dsp:spPr>
        <a:xfrm rot="21580930">
          <a:off x="1833417" y="2788877"/>
          <a:ext cx="629866" cy="49543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1833418" y="2888376"/>
        <a:ext cx="481236" cy="297260"/>
      </dsp:txXfrm>
    </dsp:sp>
    <dsp:sp modelId="{13B45A34-D3FA-4E06-9FCE-D12ADBAC3472}">
      <dsp:nvSpPr>
        <dsp:cNvPr id="0" name=""/>
        <dsp:cNvSpPr/>
      </dsp:nvSpPr>
      <dsp:spPr>
        <a:xfrm>
          <a:off x="3003156" y="2372680"/>
          <a:ext cx="1203564" cy="1311667"/>
        </a:xfrm>
        <a:prstGeom prst="roundRect">
          <a:avLst>
            <a:gd name="adj" fmla="val 10000"/>
          </a:avLst>
        </a:prstGeom>
        <a:blipFill rotWithShape="1">
          <a:blip xmlns:r="http://schemas.openxmlformats.org/officeDocument/2006/relationships" r:embed="rId2"/>
          <a:stretch>
            <a:fillRect/>
          </a:stretch>
        </a:blipFill>
        <a:ln w="10795" cap="flat" cmpd="sng" algn="ctr">
          <a:solidFill>
            <a:schemeClr val="lt1">
              <a:hueOff val="0"/>
              <a:satOff val="0"/>
              <a:lumOff val="0"/>
              <a:alphaOff val="0"/>
            </a:schemeClr>
          </a:solidFill>
          <a:prstDash val="solid"/>
        </a:ln>
        <a:effectLst>
          <a:glow rad="63500">
            <a:schemeClr val="accent2">
              <a:satMod val="175000"/>
              <a:alpha val="40000"/>
            </a:schemeClr>
          </a:glow>
        </a:effectLst>
      </dsp:spPr>
      <dsp:style>
        <a:lnRef idx="2">
          <a:scrgbClr r="0" g="0" b="0"/>
        </a:lnRef>
        <a:fillRef idx="1">
          <a:scrgbClr r="0" g="0" b="0"/>
        </a:fillRef>
        <a:effectRef idx="0">
          <a:scrgbClr r="0" g="0" b="0"/>
        </a:effectRef>
        <a:fontRef idx="minor"/>
      </dsp:style>
    </dsp:sp>
    <dsp:sp modelId="{F0453BF1-0FC5-45F7-A470-DF14D9AFF4EC}">
      <dsp:nvSpPr>
        <dsp:cNvPr id="0" name=""/>
        <dsp:cNvSpPr/>
      </dsp:nvSpPr>
      <dsp:spPr>
        <a:xfrm>
          <a:off x="2872353" y="0"/>
          <a:ext cx="2336511" cy="206185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a:glow rad="635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noProof="0">
              <a:solidFill>
                <a:schemeClr val="bg1"/>
              </a:solidFill>
            </a:rPr>
            <a:t>2. </a:t>
          </a:r>
          <a:r>
            <a:rPr lang="sl-SI" sz="2100" kern="1200" noProof="0">
              <a:solidFill>
                <a:schemeClr val="bg1"/>
              </a:solidFill>
            </a:rPr>
            <a:t>Sinhronizacija podatkov v Office 365 Planner</a:t>
          </a:r>
          <a:endParaRPr lang="en-US" sz="2100" kern="1200" noProof="0" dirty="0">
            <a:solidFill>
              <a:schemeClr val="bg1"/>
            </a:solidFill>
          </a:endParaRPr>
        </a:p>
      </dsp:txBody>
      <dsp:txXfrm>
        <a:off x="2932743" y="60390"/>
        <a:ext cx="2215731" cy="1941072"/>
      </dsp:txXfrm>
    </dsp:sp>
    <dsp:sp modelId="{344503F1-646A-44C6-AE16-87752415BB10}">
      <dsp:nvSpPr>
        <dsp:cNvPr id="0" name=""/>
        <dsp:cNvSpPr/>
      </dsp:nvSpPr>
      <dsp:spPr>
        <a:xfrm>
          <a:off x="4841073" y="2780797"/>
          <a:ext cx="634352" cy="49543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4841073" y="2879884"/>
        <a:ext cx="485722" cy="297260"/>
      </dsp:txXfrm>
    </dsp:sp>
    <dsp:sp modelId="{0CEA0E6A-F919-4862-812A-49CE2A748D86}">
      <dsp:nvSpPr>
        <dsp:cNvPr id="0" name=""/>
        <dsp:cNvSpPr/>
      </dsp:nvSpPr>
      <dsp:spPr>
        <a:xfrm>
          <a:off x="6019157" y="2372680"/>
          <a:ext cx="1203564" cy="1311667"/>
        </a:xfrm>
        <a:prstGeom prst="roundRect">
          <a:avLst>
            <a:gd name="adj" fmla="val 10000"/>
          </a:avLst>
        </a:prstGeom>
        <a:blipFill rotWithShape="1">
          <a:blip xmlns:r="http://schemas.openxmlformats.org/officeDocument/2006/relationships" r:embed="rId3"/>
          <a:stretch>
            <a:fillRect/>
          </a:stretch>
        </a:blipFill>
        <a:ln w="10795" cap="flat" cmpd="sng" algn="ctr">
          <a:solidFill>
            <a:schemeClr val="lt1">
              <a:hueOff val="0"/>
              <a:satOff val="0"/>
              <a:lumOff val="0"/>
              <a:alphaOff val="0"/>
            </a:schemeClr>
          </a:solidFill>
          <a:prstDash val="solid"/>
        </a:ln>
        <a:effectLst>
          <a:glow rad="63500">
            <a:schemeClr val="accent2">
              <a:satMod val="175000"/>
              <a:alpha val="40000"/>
            </a:schemeClr>
          </a:glow>
        </a:effectLst>
      </dsp:spPr>
      <dsp:style>
        <a:lnRef idx="2">
          <a:scrgbClr r="0" g="0" b="0"/>
        </a:lnRef>
        <a:fillRef idx="1">
          <a:scrgbClr r="0" g="0" b="0"/>
        </a:fillRef>
        <a:effectRef idx="0">
          <a:scrgbClr r="0" g="0" b="0"/>
        </a:effectRef>
        <a:fontRef idx="minor"/>
      </dsp:style>
    </dsp:sp>
    <dsp:sp modelId="{2DD3D03C-DBF9-48AE-B2F3-1971C700EC5F}">
      <dsp:nvSpPr>
        <dsp:cNvPr id="0" name=""/>
        <dsp:cNvSpPr/>
      </dsp:nvSpPr>
      <dsp:spPr>
        <a:xfrm>
          <a:off x="6007952" y="0"/>
          <a:ext cx="2061852" cy="206185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a:glow rad="635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noProof="0">
              <a:solidFill>
                <a:schemeClr val="bg1"/>
              </a:solidFill>
            </a:rPr>
            <a:t>3. </a:t>
          </a:r>
          <a:r>
            <a:rPr lang="sl-SI" sz="2100" kern="1200" noProof="0">
              <a:solidFill>
                <a:schemeClr val="bg1"/>
              </a:solidFill>
            </a:rPr>
            <a:t>Izvedba in poročanje</a:t>
          </a:r>
          <a:endParaRPr lang="en-US" sz="2100" kern="1200" noProof="0" dirty="0">
            <a:solidFill>
              <a:schemeClr val="bg1"/>
            </a:solidFill>
          </a:endParaRPr>
        </a:p>
        <a:p>
          <a:pPr marL="171450" lvl="1" indent="-171450" algn="l" defTabSz="711200">
            <a:lnSpc>
              <a:spcPct val="90000"/>
            </a:lnSpc>
            <a:spcBef>
              <a:spcPct val="0"/>
            </a:spcBef>
            <a:spcAft>
              <a:spcPct val="15000"/>
            </a:spcAft>
            <a:buChar char="•"/>
          </a:pPr>
          <a:r>
            <a:rPr lang="sl-SI" sz="1600" kern="1200" noProof="0">
              <a:solidFill>
                <a:schemeClr val="bg1"/>
              </a:solidFill>
            </a:rPr>
            <a:t>Poročanje o zaključenih nalogah</a:t>
          </a:r>
          <a:endParaRPr lang="en-US" sz="1600" kern="1200" noProof="0" dirty="0">
            <a:solidFill>
              <a:schemeClr val="bg1"/>
            </a:solidFill>
          </a:endParaRPr>
        </a:p>
      </dsp:txBody>
      <dsp:txXfrm>
        <a:off x="6068342" y="60390"/>
        <a:ext cx="1941072" cy="1941072"/>
      </dsp:txXfrm>
    </dsp:sp>
    <dsp:sp modelId="{4DD5F9FA-AD1A-44E5-AC2E-E6D8C271DB89}">
      <dsp:nvSpPr>
        <dsp:cNvPr id="0" name=""/>
        <dsp:cNvSpPr/>
      </dsp:nvSpPr>
      <dsp:spPr>
        <a:xfrm>
          <a:off x="7809016" y="2780797"/>
          <a:ext cx="586294" cy="49543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7809016" y="2879884"/>
        <a:ext cx="437664" cy="297260"/>
      </dsp:txXfrm>
    </dsp:sp>
    <dsp:sp modelId="{DBA566F4-9039-4D99-AA13-91CEDF804ACD}">
      <dsp:nvSpPr>
        <dsp:cNvPr id="0" name=""/>
        <dsp:cNvSpPr/>
      </dsp:nvSpPr>
      <dsp:spPr>
        <a:xfrm>
          <a:off x="8897849" y="2372680"/>
          <a:ext cx="1203564" cy="1311667"/>
        </a:xfrm>
        <a:prstGeom prst="roundRect">
          <a:avLst>
            <a:gd name="adj" fmla="val 10000"/>
          </a:avLst>
        </a:prstGeom>
        <a:blipFill rotWithShape="1">
          <a:blip xmlns:r="http://schemas.openxmlformats.org/officeDocument/2006/relationships" r:embed="rId1"/>
          <a:stretch>
            <a:fillRect/>
          </a:stretch>
        </a:blipFill>
        <a:ln w="10795" cap="flat" cmpd="sng" algn="ctr">
          <a:solidFill>
            <a:schemeClr val="lt1">
              <a:hueOff val="0"/>
              <a:satOff val="0"/>
              <a:lumOff val="0"/>
              <a:alphaOff val="0"/>
            </a:schemeClr>
          </a:solidFill>
          <a:prstDash val="solid"/>
        </a:ln>
        <a:effectLst>
          <a:glow rad="63500">
            <a:schemeClr val="accent2">
              <a:satMod val="175000"/>
              <a:alpha val="40000"/>
            </a:schemeClr>
          </a:glow>
        </a:effectLst>
      </dsp:spPr>
      <dsp:style>
        <a:lnRef idx="2">
          <a:scrgbClr r="0" g="0" b="0"/>
        </a:lnRef>
        <a:fillRef idx="1">
          <a:scrgbClr r="0" g="0" b="0"/>
        </a:fillRef>
        <a:effectRef idx="0">
          <a:scrgbClr r="0" g="0" b="0"/>
        </a:effectRef>
        <a:fontRef idx="minor"/>
      </dsp:style>
    </dsp:sp>
    <dsp:sp modelId="{EB504C72-3682-433D-8677-0F1D4B868F37}">
      <dsp:nvSpPr>
        <dsp:cNvPr id="0" name=""/>
        <dsp:cNvSpPr/>
      </dsp:nvSpPr>
      <dsp:spPr>
        <a:xfrm>
          <a:off x="8861584" y="0"/>
          <a:ext cx="2061852" cy="206185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a:glow rad="635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noProof="0">
              <a:solidFill>
                <a:schemeClr val="bg1"/>
              </a:solidFill>
            </a:rPr>
            <a:t>4. </a:t>
          </a:r>
          <a:r>
            <a:rPr lang="sl-SI" sz="2100" kern="1200" noProof="0">
              <a:solidFill>
                <a:schemeClr val="bg1"/>
              </a:solidFill>
            </a:rPr>
            <a:t>Prenos stanja v Projekt</a:t>
          </a:r>
          <a:endParaRPr lang="en-US" sz="2100" kern="1200" noProof="0" dirty="0">
            <a:solidFill>
              <a:schemeClr val="bg1"/>
            </a:solidFill>
          </a:endParaRPr>
        </a:p>
        <a:p>
          <a:pPr marL="171450" lvl="1" indent="-171450" algn="l" defTabSz="711200">
            <a:lnSpc>
              <a:spcPct val="90000"/>
            </a:lnSpc>
            <a:spcBef>
              <a:spcPct val="0"/>
            </a:spcBef>
            <a:spcAft>
              <a:spcPct val="15000"/>
            </a:spcAft>
            <a:buChar char="•"/>
          </a:pPr>
          <a:r>
            <a:rPr lang="sl-SI" sz="1600" kern="1200" noProof="0">
              <a:solidFill>
                <a:schemeClr val="bg1"/>
              </a:solidFill>
            </a:rPr>
            <a:t>Sinhronizacija statusa nalog nazaj v Project Online</a:t>
          </a:r>
          <a:endParaRPr lang="en-US" sz="1600" kern="1200" noProof="0" dirty="0">
            <a:solidFill>
              <a:schemeClr val="bg1"/>
            </a:solidFill>
          </a:endParaRPr>
        </a:p>
      </dsp:txBody>
      <dsp:txXfrm>
        <a:off x="8921974" y="60390"/>
        <a:ext cx="1941072" cy="19410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49CD12-9279-48DD-90F9-284CD1ADB521}">
      <dsp:nvSpPr>
        <dsp:cNvPr id="0" name=""/>
        <dsp:cNvSpPr/>
      </dsp:nvSpPr>
      <dsp:spPr>
        <a:xfrm>
          <a:off x="194626" y="12439"/>
          <a:ext cx="11060018" cy="1610760"/>
        </a:xfrm>
        <a:prstGeom prst="rightArrow">
          <a:avLst>
            <a:gd name="adj1" fmla="val 50000"/>
            <a:gd name="adj2" fmla="val 5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55708" numCol="1" spcCol="1270" anchor="ctr" anchorCtr="0">
          <a:noAutofit/>
        </a:bodyPr>
        <a:lstStyle/>
        <a:p>
          <a:pPr marL="0" lvl="0" indent="0" algn="l" defTabSz="1244600">
            <a:lnSpc>
              <a:spcPct val="90000"/>
            </a:lnSpc>
            <a:spcBef>
              <a:spcPct val="0"/>
            </a:spcBef>
            <a:spcAft>
              <a:spcPct val="35000"/>
            </a:spcAft>
            <a:buNone/>
          </a:pPr>
          <a:r>
            <a:rPr lang="en-US" sz="2800" kern="1200" noProof="0"/>
            <a:t>Agitavit Status Reports </a:t>
          </a:r>
          <a:r>
            <a:rPr lang="sl-SI" sz="2800" kern="1200" noProof="0"/>
            <a:t>za</a:t>
          </a:r>
          <a:r>
            <a:rPr lang="en-US" sz="2800" kern="1200" noProof="0"/>
            <a:t> Project Online</a:t>
          </a:r>
          <a:endParaRPr lang="en-US" sz="2800" kern="1200" noProof="0" dirty="0"/>
        </a:p>
      </dsp:txBody>
      <dsp:txXfrm>
        <a:off x="194626" y="415129"/>
        <a:ext cx="10657328" cy="805380"/>
      </dsp:txXfrm>
    </dsp:sp>
    <dsp:sp modelId="{F4B060D2-3E6D-4A09-82BD-0C5DBC94C246}">
      <dsp:nvSpPr>
        <dsp:cNvPr id="0" name=""/>
        <dsp:cNvSpPr/>
      </dsp:nvSpPr>
      <dsp:spPr>
        <a:xfrm>
          <a:off x="194626" y="1254567"/>
          <a:ext cx="3406485" cy="3102917"/>
        </a:xfrm>
        <a:prstGeom prst="rect">
          <a:avLst/>
        </a:prstGeom>
        <a:solidFill>
          <a:schemeClr val="l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sl-SI" sz="2800" kern="1200" noProof="0"/>
            <a:t>Avtomatsko generiranje poročil za vse aktivne projekte</a:t>
          </a:r>
          <a:endParaRPr lang="en-US" sz="2800" kern="1200" noProof="0" dirty="0"/>
        </a:p>
        <a:p>
          <a:pPr marL="0" lvl="0" indent="0" algn="l" defTabSz="1244600">
            <a:lnSpc>
              <a:spcPct val="90000"/>
            </a:lnSpc>
            <a:spcBef>
              <a:spcPct val="0"/>
            </a:spcBef>
            <a:spcAft>
              <a:spcPct val="35000"/>
            </a:spcAft>
            <a:buNone/>
          </a:pPr>
          <a:r>
            <a:rPr lang="sl-SI" sz="2800" kern="1200" noProof="0"/>
            <a:t>Email notifikacije</a:t>
          </a:r>
          <a:endParaRPr lang="en-US" sz="2800" kern="1200" noProof="0" dirty="0"/>
        </a:p>
      </dsp:txBody>
      <dsp:txXfrm>
        <a:off x="194626" y="1254567"/>
        <a:ext cx="3406485" cy="3102917"/>
      </dsp:txXfrm>
    </dsp:sp>
    <dsp:sp modelId="{168B2995-8E9A-4BC7-A21A-6DD7977AD17A}">
      <dsp:nvSpPr>
        <dsp:cNvPr id="0" name=""/>
        <dsp:cNvSpPr/>
      </dsp:nvSpPr>
      <dsp:spPr>
        <a:xfrm>
          <a:off x="3601112" y="549359"/>
          <a:ext cx="7653532" cy="1610760"/>
        </a:xfrm>
        <a:prstGeom prst="rightArrow">
          <a:avLst>
            <a:gd name="adj1" fmla="val 50000"/>
            <a:gd name="adj2" fmla="val 5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55708" numCol="1" spcCol="1270" anchor="ctr" anchorCtr="0">
          <a:noAutofit/>
        </a:bodyPr>
        <a:lstStyle/>
        <a:p>
          <a:pPr marL="0" lvl="0" indent="0" algn="l" defTabSz="1244600">
            <a:lnSpc>
              <a:spcPct val="90000"/>
            </a:lnSpc>
            <a:spcBef>
              <a:spcPct val="0"/>
            </a:spcBef>
            <a:spcAft>
              <a:spcPct val="35000"/>
            </a:spcAft>
            <a:buNone/>
          </a:pPr>
          <a:r>
            <a:rPr lang="en-US" sz="2800" kern="1200" noProof="0" dirty="0"/>
            <a:t>Project managers</a:t>
          </a:r>
        </a:p>
      </dsp:txBody>
      <dsp:txXfrm>
        <a:off x="3601112" y="952049"/>
        <a:ext cx="7250842" cy="805380"/>
      </dsp:txXfrm>
    </dsp:sp>
    <dsp:sp modelId="{ACA9F14B-D9F0-4365-84F6-E4B1EC310847}">
      <dsp:nvSpPr>
        <dsp:cNvPr id="0" name=""/>
        <dsp:cNvSpPr/>
      </dsp:nvSpPr>
      <dsp:spPr>
        <a:xfrm>
          <a:off x="3601112" y="1791487"/>
          <a:ext cx="3406485" cy="3102917"/>
        </a:xfrm>
        <a:prstGeom prst="rect">
          <a:avLst/>
        </a:prstGeom>
        <a:solidFill>
          <a:schemeClr val="l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sl-SI" sz="2800" kern="1200" noProof="0"/>
            <a:t>Poročanje</a:t>
          </a:r>
          <a:endParaRPr lang="en-US" sz="2800" kern="1200" noProof="0" dirty="0"/>
        </a:p>
        <a:p>
          <a:pPr marL="0" lvl="0" indent="0" algn="l" defTabSz="1244600">
            <a:lnSpc>
              <a:spcPct val="90000"/>
            </a:lnSpc>
            <a:spcBef>
              <a:spcPct val="0"/>
            </a:spcBef>
            <a:spcAft>
              <a:spcPct val="35000"/>
            </a:spcAft>
            <a:buNone/>
          </a:pPr>
          <a:r>
            <a:rPr lang="sl-SI" sz="2800" kern="1200" noProof="0"/>
            <a:t>Oddaja poročil</a:t>
          </a:r>
          <a:endParaRPr lang="en-US" sz="2800" kern="1200" noProof="0" dirty="0"/>
        </a:p>
      </dsp:txBody>
      <dsp:txXfrm>
        <a:off x="3601112" y="1791487"/>
        <a:ext cx="3406485" cy="3102917"/>
      </dsp:txXfrm>
    </dsp:sp>
    <dsp:sp modelId="{F60F0997-78CA-430A-959C-0F166C33A173}">
      <dsp:nvSpPr>
        <dsp:cNvPr id="0" name=""/>
        <dsp:cNvSpPr/>
      </dsp:nvSpPr>
      <dsp:spPr>
        <a:xfrm>
          <a:off x="7007598" y="1086279"/>
          <a:ext cx="4247047" cy="1610760"/>
        </a:xfrm>
        <a:prstGeom prst="rightArrow">
          <a:avLst>
            <a:gd name="adj1" fmla="val 50000"/>
            <a:gd name="adj2" fmla="val 5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55708" numCol="1" spcCol="1270" anchor="ctr" anchorCtr="0">
          <a:noAutofit/>
        </a:bodyPr>
        <a:lstStyle/>
        <a:p>
          <a:pPr marL="0" lvl="0" indent="0" algn="l" defTabSz="1244600">
            <a:lnSpc>
              <a:spcPct val="90000"/>
            </a:lnSpc>
            <a:spcBef>
              <a:spcPct val="0"/>
            </a:spcBef>
            <a:spcAft>
              <a:spcPct val="35000"/>
            </a:spcAft>
            <a:buNone/>
          </a:pPr>
          <a:r>
            <a:rPr lang="sl-SI" sz="2800" kern="1200" noProof="0"/>
            <a:t>Sponzor/Vodstvo</a:t>
          </a:r>
          <a:endParaRPr lang="en-US" sz="2800" kern="1200" noProof="0" dirty="0"/>
        </a:p>
      </dsp:txBody>
      <dsp:txXfrm>
        <a:off x="7007598" y="1488969"/>
        <a:ext cx="3844357" cy="805380"/>
      </dsp:txXfrm>
    </dsp:sp>
    <dsp:sp modelId="{7223224E-9C26-48E0-9E62-12B4BDB38FA7}">
      <dsp:nvSpPr>
        <dsp:cNvPr id="0" name=""/>
        <dsp:cNvSpPr/>
      </dsp:nvSpPr>
      <dsp:spPr>
        <a:xfrm>
          <a:off x="7007598" y="2328407"/>
          <a:ext cx="3406485" cy="3057505"/>
        </a:xfrm>
        <a:prstGeom prst="rect">
          <a:avLst/>
        </a:prstGeom>
        <a:solidFill>
          <a:schemeClr val="l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sl-SI" sz="2800" kern="1200" noProof="0"/>
            <a:t>Pregled stanja za celoten portfelj</a:t>
          </a:r>
          <a:endParaRPr lang="en-US" sz="2800" kern="1200" noProof="0" dirty="0"/>
        </a:p>
      </dsp:txBody>
      <dsp:txXfrm>
        <a:off x="7007598" y="2328407"/>
        <a:ext cx="3406485" cy="305750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5/22/2017 4:34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5/22/2017 4:33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5/22/2017 4:33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A9489B14-6501-4CD1-A820-B9AC2BB636AD}" type="datetime8">
              <a:rPr lang="en-US" smtClean="0"/>
              <a:t>5/22/2017 4:33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2017569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a-DK"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D6E26-C0CE-41E1-A6D9-4E7B60EAA4A0}" type="slidenum">
              <a:rPr kumimoji="0" lang="da-DK"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da-DK"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6907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Key concept:</a:t>
            </a:r>
            <a:r>
              <a:rPr lang="en-US" b="1" u="sng" baseline="0" dirty="0"/>
              <a:t> </a:t>
            </a:r>
            <a:r>
              <a:rPr lang="en-US" b="0" u="none" baseline="0" dirty="0"/>
              <a:t> With Office 365, we offer a truly end-to-end PPM solution can be up and running surprisingly quickly and at a fraction of the cost.</a:t>
            </a:r>
          </a:p>
          <a:p>
            <a:endParaRPr lang="en-US" b="0" u="none" baseline="0" dirty="0"/>
          </a:p>
          <a:p>
            <a:r>
              <a:rPr lang="en-US" b="1" u="sng" baseline="0" dirty="0"/>
              <a:t>Talking Points: </a:t>
            </a:r>
            <a:r>
              <a:rPr lang="en-US" b="0" u="none" dirty="0"/>
              <a:t>We think</a:t>
            </a:r>
            <a:r>
              <a:rPr lang="en-US" b="0" u="none" baseline="0" dirty="0"/>
              <a:t> about our cloud based PPM solution in terms of 3 main layers. </a:t>
            </a:r>
            <a:r>
              <a:rPr lang="en-US" b="1" u="none" dirty="0"/>
              <a:t>First</a:t>
            </a:r>
            <a:r>
              <a:rPr lang="en-US" b="0" u="none" dirty="0"/>
              <a:t> is Office</a:t>
            </a:r>
            <a:r>
              <a:rPr lang="en-US" b="0" u="none" baseline="0" dirty="0"/>
              <a:t> 365 infrastructure that is offered through a worldwide sprawl of</a:t>
            </a:r>
            <a:r>
              <a:rPr lang="en-US" b="0" u="none" dirty="0"/>
              <a:t> robust datacenters</a:t>
            </a:r>
            <a:r>
              <a:rPr lang="en-US" b="0" u="none" baseline="0" dirty="0"/>
              <a:t> that ensure compliance with a variety of industry and government regulations, offer very high level of continuity and </a:t>
            </a:r>
            <a:r>
              <a:rPr lang="en-US" b="0" u="none" dirty="0"/>
              <a:t>99.9% uptime etc., </a:t>
            </a:r>
            <a:r>
              <a:rPr lang="en-US" b="1" u="none" dirty="0"/>
              <a:t>Then,</a:t>
            </a:r>
            <a:r>
              <a:rPr lang="en-US" b="1" u="none" baseline="0" dirty="0"/>
              <a:t> </a:t>
            </a:r>
            <a:r>
              <a:rPr lang="en-US" b="0" u="none" baseline="0" dirty="0"/>
              <a:t>we have the application platform with a variety of capabilities that is designed to promote better teamwork and deliver better insights. </a:t>
            </a:r>
            <a:r>
              <a:rPr lang="en-US" sz="900" b="0" baseline="0" dirty="0"/>
              <a:t>If I were to talk about how customers use our solution, our fundamental belief is that it’s not just about a Project Management solution. Because,  at the end of the day for a Project to succeed it has to tie back to how you collaborate and communicate. If you were working on a Project, there is almost always a Requirements document you need to work on, a team site where all the project documents are stored, a central place where everyone can access to understand what tasks they need to work on.  Teams more and more are using social communication tools to ask questions and get feedback.  Likewise you can get insights into your projects. A lot of work still happens over email. I talked about telecommuting. With more and more teams working remotely, it is essential for companies to ensure that their teams get excellent tools to have voice and video calls in order to collaborate and have great meetings. Projects are not run in isolation. Companies want to glean insights by combining project data with data from other business systems. As a result, we ensure that we have the necessary capabilities in the product to support interoperability. All of this you get as a part of Office 365. </a:t>
            </a:r>
            <a:r>
              <a:rPr lang="en-US" sz="900" b="1" baseline="0" dirty="0"/>
              <a:t>Finally,</a:t>
            </a:r>
            <a:r>
              <a:rPr lang="en-US" sz="900" b="0" baseline="0" dirty="0"/>
              <a:t> we think about how we can provide best in class PPM capabilities that efficiently leverage these infrastructure and application platform investments. </a:t>
            </a:r>
          </a:p>
          <a:p>
            <a:endParaRPr lang="en-US" b="0" u="none" baseline="0" dirty="0"/>
          </a:p>
        </p:txBody>
      </p:sp>
      <p:sp>
        <p:nvSpPr>
          <p:cNvPr id="4" name="Date Placeholder 3"/>
          <p:cNvSpPr>
            <a:spLocks noGrp="1"/>
          </p:cNvSpPr>
          <p:nvPr>
            <p:ph type="dt" idx="10"/>
          </p:nvPr>
        </p:nvSpPr>
        <p:spPr/>
        <p:txBody>
          <a:bodyPr/>
          <a:lstStyle/>
          <a:p>
            <a:fld id="{A949DBE4-B6EB-449C-844E-F758F55C5F6D}" type="datetime1">
              <a:rPr lang="en-US" smtClean="0"/>
              <a:t>5/22/2017</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8</a:t>
            </a:fld>
            <a:endParaRPr lang="en-US" dirty="0"/>
          </a:p>
        </p:txBody>
      </p:sp>
      <p:sp>
        <p:nvSpPr>
          <p:cNvPr id="6" name="Header Placeholder 5"/>
          <p:cNvSpPr>
            <a:spLocks noGrp="1"/>
          </p:cNvSpPr>
          <p:nvPr>
            <p:ph type="hdr" sz="quarter" idx="12"/>
          </p:nvPr>
        </p:nvSpPr>
        <p:spPr/>
        <p:txBody>
          <a:bodyPr/>
          <a:lstStyle/>
          <a:p>
            <a:r>
              <a:rPr lang="en-US"/>
              <a:t>Microsoft Lync</a:t>
            </a:r>
            <a:endParaRPr lang="en-US" dirty="0"/>
          </a:p>
        </p:txBody>
      </p:sp>
      <p:sp>
        <p:nvSpPr>
          <p:cNvPr id="7" name="Footer Placeholder 6"/>
          <p:cNvSpPr>
            <a:spLocks noGrp="1"/>
          </p:cNvSpPr>
          <p:nvPr>
            <p:ph type="ftr" sz="quarter" idx="13"/>
          </p:nvPr>
        </p:nvSpPr>
        <p:spPr/>
        <p:txBody>
          <a:bodyPr/>
          <a:lstStyle/>
          <a:p>
            <a:pPr marL="236642" defTabSz="933295" eaLnBrk="0" hangingPunct="0"/>
            <a:r>
              <a:rPr lang="en-US" sz="50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6642" defTabSz="933295" eaLnBrk="0" hangingPunct="0"/>
            <a:r>
              <a:rPr lang="en-US" sz="50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1546083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Key concept:</a:t>
            </a:r>
            <a:r>
              <a:rPr lang="en-US" b="1" u="none" dirty="0"/>
              <a:t> </a:t>
            </a:r>
            <a:r>
              <a:rPr lang="en-US" b="0" u="none" dirty="0"/>
              <a:t>Microsoft</a:t>
            </a:r>
            <a:r>
              <a:rPr lang="en-US" b="0" u="none" baseline="0" dirty="0"/>
              <a:t> offers customers a comprehensive set of Project and Portfolio management capabilities.</a:t>
            </a:r>
            <a:endParaRPr lang="en-US" b="1" u="sng" dirty="0"/>
          </a:p>
          <a:p>
            <a:endParaRPr lang="en-US" b="1" dirty="0"/>
          </a:p>
          <a:p>
            <a:r>
              <a:rPr lang="en-US" b="1" u="sng" dirty="0"/>
              <a:t>Talking Points:</a:t>
            </a:r>
          </a:p>
          <a:p>
            <a:r>
              <a:rPr lang="en-US" b="0" dirty="0"/>
              <a:t>Our end to end Project</a:t>
            </a:r>
            <a:r>
              <a:rPr lang="en-US" b="0" baseline="0" dirty="0"/>
              <a:t> and Portfolio management </a:t>
            </a:r>
            <a:r>
              <a:rPr lang="en-US" b="0" dirty="0"/>
              <a:t>solution</a:t>
            </a:r>
            <a:r>
              <a:rPr lang="en-US" b="0" baseline="0" dirty="0"/>
              <a:t> delivers a holistic set of capabilities to ensure that organizations select the right projects and can execute them to perfection. For the rest of this presentation, let us look at each of these in a greater detail.</a:t>
            </a:r>
            <a:endParaRPr lang="en-US" b="0" dirty="0"/>
          </a:p>
        </p:txBody>
      </p:sp>
      <p:sp>
        <p:nvSpPr>
          <p:cNvPr id="4" name="Date Placeholder 3"/>
          <p:cNvSpPr>
            <a:spLocks noGrp="1"/>
          </p:cNvSpPr>
          <p:nvPr>
            <p:ph type="dt" idx="10"/>
          </p:nvPr>
        </p:nvSpPr>
        <p:spPr/>
        <p:txBody>
          <a:bodyPr/>
          <a:lstStyle/>
          <a:p>
            <a:fld id="{EB9D4057-A32D-417E-9373-8665551EC766}" type="datetime1">
              <a:rPr lang="en-US" smtClean="0"/>
              <a:t>5/22/2017</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9</a:t>
            </a:fld>
            <a:endParaRPr lang="en-US" dirty="0"/>
          </a:p>
        </p:txBody>
      </p:sp>
      <p:sp>
        <p:nvSpPr>
          <p:cNvPr id="6" name="Header Placeholder 5"/>
          <p:cNvSpPr>
            <a:spLocks noGrp="1"/>
          </p:cNvSpPr>
          <p:nvPr>
            <p:ph type="hdr" sz="quarter" idx="12"/>
          </p:nvPr>
        </p:nvSpPr>
        <p:spPr/>
        <p:txBody>
          <a:bodyPr/>
          <a:lstStyle/>
          <a:p>
            <a:r>
              <a:rPr lang="en-US"/>
              <a:t>Microsoft Lync</a:t>
            </a:r>
            <a:endParaRPr lang="en-US" dirty="0"/>
          </a:p>
        </p:txBody>
      </p:sp>
      <p:sp>
        <p:nvSpPr>
          <p:cNvPr id="7" name="Footer Placeholder 6"/>
          <p:cNvSpPr>
            <a:spLocks noGrp="1"/>
          </p:cNvSpPr>
          <p:nvPr>
            <p:ph type="ftr" sz="quarter" idx="13"/>
          </p:nvPr>
        </p:nvSpPr>
        <p:spPr/>
        <p:txBody>
          <a:bodyPr/>
          <a:lstStyle/>
          <a:p>
            <a:pPr marL="236642" defTabSz="933295" eaLnBrk="0" hangingPunct="0"/>
            <a:r>
              <a:rPr lang="en-US" sz="50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6642" defTabSz="933295" eaLnBrk="0" hangingPunct="0"/>
            <a:r>
              <a:rPr lang="en-US" sz="50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828251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baseline="0" dirty="0"/>
              <a:t>Začnimo pri projektni pisarni.</a:t>
            </a:r>
          </a:p>
          <a:p>
            <a:pPr marL="171450" indent="-171450">
              <a:buFontTx/>
              <a:buChar char="-"/>
            </a:pPr>
            <a:r>
              <a:rPr lang="sl-SI" baseline="0" dirty="0"/>
              <a:t>Nadzor nad tem kateri projekti se v podjetju odvijajo.</a:t>
            </a:r>
          </a:p>
          <a:p>
            <a:pPr marL="171450" indent="-171450">
              <a:buFontTx/>
              <a:buChar char="-"/>
            </a:pPr>
            <a:r>
              <a:rPr lang="sl-SI" baseline="0" dirty="0"/>
              <a:t>Register projektov, kjer hitro pridemo do informacij o projektih.</a:t>
            </a:r>
          </a:p>
          <a:p>
            <a:pPr marL="171450" indent="-171450">
              <a:buFontTx/>
              <a:buChar char="-"/>
            </a:pPr>
            <a:r>
              <a:rPr lang="sl-SI" baseline="0" dirty="0"/>
              <a:t>Project </a:t>
            </a:r>
            <a:r>
              <a:rPr lang="sl-SI" baseline="0" dirty="0" err="1"/>
              <a:t>Online</a:t>
            </a:r>
            <a:r>
              <a:rPr lang="sl-SI" baseline="0" dirty="0"/>
              <a:t> omogoča, da se tak register vzpostavi v modulu/funkcionalnosti „središče za projekte“.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sl-SI" dirty="0"/>
              <a:t>Dostopam</a:t>
            </a:r>
            <a:r>
              <a:rPr lang="sl-SI" baseline="0" dirty="0"/>
              <a:t> </a:t>
            </a:r>
            <a:r>
              <a:rPr lang="sl-SI" dirty="0"/>
              <a:t>vseh podatkov in informacij kar je v zvezi s </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sl-SI" dirty="0"/>
              <a:t>projekti ali portfeljem projektov, </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sl-SI" dirty="0"/>
              <a:t>KPI, </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sl-SI" dirty="0" err="1"/>
              <a:t>časovnico</a:t>
            </a:r>
            <a:r>
              <a:rPr lang="sl-SI" dirty="0"/>
              <a:t> portfelja v grafični obliki.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sl-SI" dirty="0"/>
              <a:t>Tukaj</a:t>
            </a:r>
            <a:r>
              <a:rPr lang="sl-SI" baseline="0" dirty="0"/>
              <a:t> projektni vodje </a:t>
            </a:r>
            <a:r>
              <a:rPr lang="sl-SI" baseline="0" dirty="0" err="1"/>
              <a:t>odprijo</a:t>
            </a:r>
            <a:r>
              <a:rPr lang="sl-SI" baseline="0" dirty="0"/>
              <a:t> nove projekte, če je vzpostavljen nek </a:t>
            </a:r>
            <a:r>
              <a:rPr lang="sl-SI" baseline="0" dirty="0" err="1"/>
              <a:t>demand</a:t>
            </a:r>
            <a:r>
              <a:rPr lang="sl-SI" baseline="0" dirty="0"/>
              <a:t> management, se tukaj beležijo tudi pobude/ideje za projekte in tako.</a:t>
            </a:r>
            <a:endParaRPr lang="sl-SI"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sl-SI" dirty="0"/>
              <a:t>To je tudi enotna dostopna točka do vsega kar se tiče projektov.</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sl-SI" dirty="0"/>
              <a:t>S tem že</a:t>
            </a:r>
            <a:r>
              <a:rPr lang="sl-SI" baseline="0" dirty="0"/>
              <a:t> pokrijemo neke zahteve za projektno pisarno.</a:t>
            </a:r>
            <a:endParaRPr lang="sl-SI" dirty="0"/>
          </a:p>
          <a:p>
            <a:pPr marL="171450" indent="-171450">
              <a:buFontTx/>
              <a:buChar char="-"/>
            </a:pPr>
            <a:endParaRPr lang="sl-SI" baseline="0" dirty="0"/>
          </a:p>
        </p:txBody>
      </p:sp>
      <p:sp>
        <p:nvSpPr>
          <p:cNvPr id="4" name="Slide Number Placeholder 3"/>
          <p:cNvSpPr>
            <a:spLocks noGrp="1"/>
          </p:cNvSpPr>
          <p:nvPr>
            <p:ph type="sldNum" sz="quarter" idx="10"/>
          </p:nvPr>
        </p:nvSpPr>
        <p:spPr/>
        <p:txBody>
          <a:bodyPr/>
          <a:lstStyle/>
          <a:p>
            <a:fld id="{578C8811-EE52-4318-88BF-DDC31B92B66C}" type="slidenum">
              <a:rPr lang="en-US" smtClean="0"/>
              <a:t>10</a:t>
            </a:fld>
            <a:endParaRPr lang="en-US"/>
          </a:p>
        </p:txBody>
      </p:sp>
    </p:spTree>
    <p:extLst>
      <p:ext uri="{BB962C8B-B14F-4D97-AF65-F5344CB8AC3E}">
        <p14:creationId xmlns:p14="http://schemas.microsoft.com/office/powerpoint/2010/main" val="1346131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baseline="0" dirty="0"/>
              <a:t>Naslednji so projektni vodje. Ljudje odgovorni oz. zadolženi za izvedbo projektov.</a:t>
            </a:r>
          </a:p>
          <a:p>
            <a:pPr marL="171450" indent="-171450">
              <a:buFontTx/>
              <a:buChar char="-"/>
            </a:pPr>
            <a:r>
              <a:rPr lang="sl-SI" baseline="0" dirty="0"/>
              <a:t>Delajo na papir, v </a:t>
            </a:r>
            <a:r>
              <a:rPr lang="sl-SI" baseline="0" dirty="0" err="1"/>
              <a:t>excel</a:t>
            </a:r>
            <a:r>
              <a:rPr lang="sl-SI" baseline="0" dirty="0"/>
              <a:t>. Vsak malo na svoj način. </a:t>
            </a:r>
          </a:p>
          <a:p>
            <a:pPr marL="171450" indent="-171450">
              <a:buFontTx/>
              <a:buChar char="-"/>
            </a:pPr>
            <a:r>
              <a:rPr lang="sl-SI" baseline="0" dirty="0"/>
              <a:t>Naslednji naš korak je, da poskusimo to standardizirati, hkrati pa tudi olajšati planiranje in spremljanje projektov.</a:t>
            </a:r>
          </a:p>
          <a:p>
            <a:pPr marL="171450" indent="-171450">
              <a:buFontTx/>
              <a:buChar char="-"/>
            </a:pPr>
            <a:r>
              <a:rPr lang="sl-SI" baseline="0" dirty="0"/>
              <a:t>Platforma Project </a:t>
            </a:r>
            <a:r>
              <a:rPr lang="sl-SI" baseline="0" dirty="0" err="1"/>
              <a:t>Online</a:t>
            </a:r>
            <a:r>
              <a:rPr lang="sl-SI" baseline="0" dirty="0"/>
              <a:t> to elegantno reši orodjem, ki se ga namesti na vsak računalnik – se pravi z Project Professional.</a:t>
            </a:r>
          </a:p>
          <a:p>
            <a:pPr marL="171450" indent="-171450">
              <a:buFontTx/>
              <a:buChar char="-"/>
            </a:pPr>
            <a:r>
              <a:rPr lang="sl-SI" baseline="0" dirty="0"/>
              <a:t>Prvi korak struktura del (opredelitev elementarnih aktivnosti)</a:t>
            </a:r>
          </a:p>
          <a:p>
            <a:pPr marL="628650" lvl="1" indent="-171450">
              <a:buFontTx/>
              <a:buChar char="-"/>
            </a:pPr>
            <a:r>
              <a:rPr lang="sl-SI" baseline="0" dirty="0"/>
              <a:t>Platforma pomaga tako, da ko je se projekt kreira, je že narejen nek načrt.</a:t>
            </a:r>
          </a:p>
          <a:p>
            <a:pPr marL="171450" lvl="0" indent="-171450">
              <a:buFontTx/>
              <a:buChar char="-"/>
            </a:pPr>
            <a:r>
              <a:rPr lang="sl-SI" baseline="0" dirty="0"/>
              <a:t>Ocenitev trajanje posamezne aktivnosti (projektni vodja ali pa v sodelovanju s člani ožjega projektnega tima)</a:t>
            </a:r>
          </a:p>
          <a:p>
            <a:pPr marL="171450" lvl="0" indent="-171450">
              <a:buFontTx/>
              <a:buChar char="-"/>
            </a:pPr>
            <a:r>
              <a:rPr lang="sl-SI" baseline="0" dirty="0"/>
              <a:t>Terminsko planiranje in mrežno planiranje</a:t>
            </a:r>
          </a:p>
          <a:p>
            <a:pPr marL="628650" lvl="1" indent="-171450">
              <a:buFontTx/>
              <a:buChar char="-"/>
            </a:pPr>
            <a:r>
              <a:rPr lang="sl-SI" baseline="0" dirty="0"/>
              <a:t>Aktivnosti izvajamo eno za drugo </a:t>
            </a:r>
            <a:r>
              <a:rPr lang="sl-SI" baseline="0" dirty="0">
                <a:sym typeface="Wingdings" panose="05000000000000000000" pitchFamily="2" charset="2"/>
              </a:rPr>
              <a:t> dolgo časa</a:t>
            </a:r>
          </a:p>
          <a:p>
            <a:pPr marL="628650" lvl="1" indent="-171450">
              <a:buFontTx/>
              <a:buChar char="-"/>
            </a:pPr>
            <a:r>
              <a:rPr lang="sl-SI" baseline="0" dirty="0">
                <a:sym typeface="Wingdings" panose="05000000000000000000" pitchFamily="2" charset="2"/>
              </a:rPr>
              <a:t>Optimalno</a:t>
            </a:r>
          </a:p>
          <a:p>
            <a:pPr marL="628650" lvl="1" indent="-171450">
              <a:buFontTx/>
              <a:buChar char="-"/>
            </a:pPr>
            <a:r>
              <a:rPr lang="sl-SI" baseline="0" dirty="0">
                <a:sym typeface="Wingdings" panose="05000000000000000000" pitchFamily="2" charset="2"/>
              </a:rPr>
              <a:t>Mrežno planiranje (</a:t>
            </a:r>
            <a:r>
              <a:rPr lang="sl-SI" baseline="0" dirty="0" err="1">
                <a:sym typeface="Wingdings" panose="05000000000000000000" pitchFamily="2" charset="2"/>
              </a:rPr>
              <a:t>gantogram</a:t>
            </a:r>
            <a:r>
              <a:rPr lang="sl-SI" baseline="0" dirty="0">
                <a:sym typeface="Wingdings" panose="05000000000000000000" pitchFamily="2" charset="2"/>
              </a:rPr>
              <a:t>)</a:t>
            </a:r>
          </a:p>
          <a:p>
            <a:pPr marL="171450" lvl="0" indent="-171450">
              <a:buFontTx/>
              <a:buChar char="-"/>
            </a:pPr>
            <a:r>
              <a:rPr lang="sl-SI" baseline="0" dirty="0">
                <a:sym typeface="Wingdings" panose="05000000000000000000" pitchFamily="2" charset="2"/>
              </a:rPr>
              <a:t>Vire dodelimo na aktivnosti</a:t>
            </a:r>
          </a:p>
          <a:p>
            <a:pPr marL="628650" lvl="1" indent="-171450">
              <a:buFontTx/>
              <a:buChar char="-"/>
            </a:pPr>
            <a:r>
              <a:rPr lang="sl-SI" baseline="0" dirty="0">
                <a:sym typeface="Wingdings" panose="05000000000000000000" pitchFamily="2" charset="2"/>
              </a:rPr>
              <a:t>Izredno pomembno, da se rezervacija virov izvede dovolj zgodaj</a:t>
            </a:r>
          </a:p>
          <a:p>
            <a:pPr marL="628650" lvl="1" indent="-171450">
              <a:buFontTx/>
              <a:buChar char="-"/>
            </a:pPr>
            <a:r>
              <a:rPr lang="sl-SI" baseline="0" dirty="0">
                <a:sym typeface="Wingdings" panose="05000000000000000000" pitchFamily="2" charset="2"/>
              </a:rPr>
              <a:t>Se to izvaja tekom celotnega projekta</a:t>
            </a:r>
          </a:p>
          <a:p>
            <a:pPr marL="171450" lvl="0" indent="-171450">
              <a:buFontTx/>
              <a:buChar char="-"/>
            </a:pPr>
            <a:r>
              <a:rPr lang="sl-SI" baseline="0" dirty="0">
                <a:sym typeface="Wingdings" panose="05000000000000000000" pitchFamily="2" charset="2"/>
              </a:rPr>
              <a:t>Orodje tudi omogoča spremljanje napredka na projektu. </a:t>
            </a:r>
          </a:p>
        </p:txBody>
      </p:sp>
      <p:sp>
        <p:nvSpPr>
          <p:cNvPr id="4" name="Slide Number Placeholder 3"/>
          <p:cNvSpPr>
            <a:spLocks noGrp="1"/>
          </p:cNvSpPr>
          <p:nvPr>
            <p:ph type="sldNum" sz="quarter" idx="10"/>
          </p:nvPr>
        </p:nvSpPr>
        <p:spPr/>
        <p:txBody>
          <a:bodyPr/>
          <a:lstStyle/>
          <a:p>
            <a:fld id="{578C8811-EE52-4318-88BF-DDC31B92B66C}" type="slidenum">
              <a:rPr lang="en-US" smtClean="0"/>
              <a:t>11</a:t>
            </a:fld>
            <a:endParaRPr lang="en-US"/>
          </a:p>
        </p:txBody>
      </p:sp>
    </p:spTree>
    <p:extLst>
      <p:ext uri="{BB962C8B-B14F-4D97-AF65-F5344CB8AC3E}">
        <p14:creationId xmlns:p14="http://schemas.microsoft.com/office/powerpoint/2010/main" val="24305737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sl-SI" baseline="0" dirty="0"/>
          </a:p>
        </p:txBody>
      </p:sp>
      <p:sp>
        <p:nvSpPr>
          <p:cNvPr id="4" name="Slide Number Placeholder 3"/>
          <p:cNvSpPr>
            <a:spLocks noGrp="1"/>
          </p:cNvSpPr>
          <p:nvPr>
            <p:ph type="sldNum" sz="quarter" idx="10"/>
          </p:nvPr>
        </p:nvSpPr>
        <p:spPr/>
        <p:txBody>
          <a:bodyPr/>
          <a:lstStyle/>
          <a:p>
            <a:fld id="{578C8811-EE52-4318-88BF-DDC31B92B66C}" type="slidenum">
              <a:rPr lang="en-US" smtClean="0"/>
              <a:t>12</a:t>
            </a:fld>
            <a:endParaRPr lang="en-US"/>
          </a:p>
        </p:txBody>
      </p:sp>
    </p:spTree>
    <p:extLst>
      <p:ext uri="{BB962C8B-B14F-4D97-AF65-F5344CB8AC3E}">
        <p14:creationId xmlns:p14="http://schemas.microsoft.com/office/powerpoint/2010/main" val="14165635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Slide Number Placeholder 3"/>
          <p:cNvSpPr>
            <a:spLocks noGrp="1"/>
          </p:cNvSpPr>
          <p:nvPr>
            <p:ph type="sldNum" sz="quarter" idx="10"/>
          </p:nvPr>
        </p:nvSpPr>
        <p:spPr/>
        <p:txBody>
          <a:bodyPr/>
          <a:lstStyle/>
          <a:p>
            <a:fld id="{578C8811-EE52-4318-88BF-DDC31B92B66C}" type="slidenum">
              <a:rPr lang="en-US" smtClean="0"/>
              <a:t>13</a:t>
            </a:fld>
            <a:endParaRPr lang="en-US"/>
          </a:p>
        </p:txBody>
      </p:sp>
    </p:spTree>
    <p:extLst>
      <p:ext uri="{BB962C8B-B14F-4D97-AF65-F5344CB8AC3E}">
        <p14:creationId xmlns:p14="http://schemas.microsoft.com/office/powerpoint/2010/main" val="19010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baseline="0" dirty="0"/>
          </a:p>
        </p:txBody>
      </p:sp>
      <p:sp>
        <p:nvSpPr>
          <p:cNvPr id="4" name="Slide Number Placeholder 3"/>
          <p:cNvSpPr>
            <a:spLocks noGrp="1"/>
          </p:cNvSpPr>
          <p:nvPr>
            <p:ph type="sldNum" sz="quarter" idx="10"/>
          </p:nvPr>
        </p:nvSpPr>
        <p:spPr/>
        <p:txBody>
          <a:bodyPr/>
          <a:lstStyle/>
          <a:p>
            <a:fld id="{578C8811-EE52-4318-88BF-DDC31B92B66C}" type="slidenum">
              <a:rPr lang="en-US" smtClean="0"/>
              <a:t>14</a:t>
            </a:fld>
            <a:endParaRPr lang="en-US"/>
          </a:p>
        </p:txBody>
      </p:sp>
    </p:spTree>
    <p:extLst>
      <p:ext uri="{BB962C8B-B14F-4D97-AF65-F5344CB8AC3E}">
        <p14:creationId xmlns:p14="http://schemas.microsoft.com/office/powerpoint/2010/main" val="1258556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baseline="0" dirty="0"/>
          </a:p>
        </p:txBody>
      </p:sp>
      <p:sp>
        <p:nvSpPr>
          <p:cNvPr id="4" name="Slide Number Placeholder 3"/>
          <p:cNvSpPr>
            <a:spLocks noGrp="1"/>
          </p:cNvSpPr>
          <p:nvPr>
            <p:ph type="sldNum" sz="quarter" idx="10"/>
          </p:nvPr>
        </p:nvSpPr>
        <p:spPr/>
        <p:txBody>
          <a:bodyPr/>
          <a:lstStyle/>
          <a:p>
            <a:fld id="{578C8811-EE52-4318-88BF-DDC31B92B66C}" type="slidenum">
              <a:rPr lang="en-US" smtClean="0"/>
              <a:t>15</a:t>
            </a:fld>
            <a:endParaRPr lang="en-US"/>
          </a:p>
        </p:txBody>
      </p:sp>
    </p:spTree>
    <p:extLst>
      <p:ext uri="{BB962C8B-B14F-4D97-AF65-F5344CB8AC3E}">
        <p14:creationId xmlns:p14="http://schemas.microsoft.com/office/powerpoint/2010/main" val="20232336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baseline="0" dirty="0"/>
          </a:p>
        </p:txBody>
      </p:sp>
      <p:sp>
        <p:nvSpPr>
          <p:cNvPr id="4" name="Slide Number Placeholder 3"/>
          <p:cNvSpPr>
            <a:spLocks noGrp="1"/>
          </p:cNvSpPr>
          <p:nvPr>
            <p:ph type="sldNum" sz="quarter" idx="10"/>
          </p:nvPr>
        </p:nvSpPr>
        <p:spPr/>
        <p:txBody>
          <a:bodyPr/>
          <a:lstStyle/>
          <a:p>
            <a:fld id="{578C8811-EE52-4318-88BF-DDC31B92B66C}" type="slidenum">
              <a:rPr lang="en-US" smtClean="0"/>
              <a:t>16</a:t>
            </a:fld>
            <a:endParaRPr lang="en-US"/>
          </a:p>
        </p:txBody>
      </p:sp>
    </p:spTree>
    <p:extLst>
      <p:ext uri="{BB962C8B-B14F-4D97-AF65-F5344CB8AC3E}">
        <p14:creationId xmlns:p14="http://schemas.microsoft.com/office/powerpoint/2010/main" val="3330622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Create</a:t>
            </a:r>
            <a:r>
              <a:rPr lang="en-US" baseline="0" dirty="0"/>
              <a:t> EPIC</a:t>
            </a:r>
          </a:p>
          <a:p>
            <a:r>
              <a:rPr lang="en-US" baseline="0" dirty="0"/>
              <a:t>Create Feature (including planning poker)</a:t>
            </a:r>
          </a:p>
          <a:p>
            <a:r>
              <a:rPr lang="en-US" baseline="0" dirty="0"/>
              <a:t>Create User Story</a:t>
            </a:r>
          </a:p>
          <a:p>
            <a:r>
              <a:rPr lang="en-US" baseline="0" dirty="0"/>
              <a:t>Create Task</a:t>
            </a:r>
          </a:p>
          <a:p>
            <a:r>
              <a:rPr lang="en-US" baseline="0" dirty="0"/>
              <a:t>Show </a:t>
            </a:r>
            <a:r>
              <a:rPr lang="en-US" baseline="0" dirty="0" err="1"/>
              <a:t>PowerBI</a:t>
            </a:r>
            <a:r>
              <a:rPr lang="en-US" baseline="0" dirty="0"/>
              <a:t> report</a:t>
            </a:r>
          </a:p>
        </p:txBody>
      </p:sp>
      <p:sp>
        <p:nvSpPr>
          <p:cNvPr id="4" name="Slide Number Placeholder 3"/>
          <p:cNvSpPr>
            <a:spLocks noGrp="1"/>
          </p:cNvSpPr>
          <p:nvPr>
            <p:ph type="sldNum" sz="quarter" idx="10"/>
          </p:nvPr>
        </p:nvSpPr>
        <p:spPr/>
        <p:txBody>
          <a:bodyPr/>
          <a:lstStyle/>
          <a:p>
            <a:fld id="{DF0ACF7C-A746-435E-9DA2-515F020AA598}" type="slidenum">
              <a:rPr lang="en-US" smtClean="0"/>
              <a:t>24</a:t>
            </a:fld>
            <a:endParaRPr lang="en-US"/>
          </a:p>
        </p:txBody>
      </p:sp>
    </p:spTree>
    <p:extLst>
      <p:ext uri="{BB962C8B-B14F-4D97-AF65-F5344CB8AC3E}">
        <p14:creationId xmlns:p14="http://schemas.microsoft.com/office/powerpoint/2010/main" val="17570907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kern="1200" dirty="0">
                <a:solidFill>
                  <a:schemeClr val="tx1"/>
                </a:solidFill>
                <a:effectLst/>
                <a:latin typeface="+mn-lt"/>
                <a:ea typeface="+mn-ea"/>
                <a:cs typeface="+mn-cs"/>
              </a:rPr>
              <a:t>en digitale transformation er på dagsordenen over alt, og IT afdelingerne er de første der mærker forandringen. Projekter bliver til initiativer, og kundeværdi skal skabes nu og leveres løbende. Det sætter pres på den klassiske projekt- og porteføljestyring, der pludselig skal fungere sammen med det agile værdisæt. Peter vil give en introduktion til fordelene ved en agil IT kultur, og perspektivere dette til begrebet ”</a:t>
            </a:r>
            <a:r>
              <a:rPr lang="da-DK" sz="1200" kern="1200" dirty="0" err="1">
                <a:solidFill>
                  <a:schemeClr val="tx1"/>
                </a:solidFill>
                <a:effectLst/>
                <a:latin typeface="+mn-lt"/>
                <a:ea typeface="+mn-ea"/>
                <a:cs typeface="+mn-cs"/>
              </a:rPr>
              <a:t>Scaled</a:t>
            </a:r>
            <a:r>
              <a:rPr lang="da-DK" sz="1200" kern="1200" dirty="0">
                <a:solidFill>
                  <a:schemeClr val="tx1"/>
                </a:solidFill>
                <a:effectLst/>
                <a:latin typeface="+mn-lt"/>
                <a:ea typeface="+mn-ea"/>
                <a:cs typeface="+mn-cs"/>
              </a:rPr>
              <a:t> Agile”. Præsentationen vil indeholde eksempler på, hvordan den agile kultur kan understøttes digitalt for at sikre virksomheden ikke mister overblikket før og under sin transformation.</a:t>
            </a:r>
            <a:endParaRPr lang="en-US" sz="1200" kern="1200" dirty="0">
              <a:solidFill>
                <a:schemeClr val="tx1"/>
              </a:solidFill>
              <a:effectLst/>
              <a:latin typeface="+mn-lt"/>
              <a:ea typeface="+mn-ea"/>
              <a:cs typeface="+mn-cs"/>
            </a:endParaRP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F0ACF7C-A746-435E-9DA2-515F020AA59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097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5/22/2017 4:33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38</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00254A"/>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0" y="-31131"/>
            <a:ext cx="12436475" cy="7025655"/>
          </a:xfrm>
          <a:prstGeom prst="rect">
            <a:avLst/>
          </a:prstGeom>
        </p:spPr>
      </p:pic>
      <p:pic>
        <p:nvPicPr>
          <p:cNvPr id="9" name="Picture 8"/>
          <p:cNvPicPr>
            <a:picLocks noChangeAspect="1"/>
          </p:cNvPicPr>
          <p:nvPr userDrawn="1"/>
        </p:nvPicPr>
        <p:blipFill>
          <a:blip r:embed="rId3"/>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4"/>
          <a:stretch>
            <a:fillRect/>
          </a:stretch>
        </p:blipFill>
        <p:spPr>
          <a:xfrm>
            <a:off x="457597" y="328910"/>
            <a:ext cx="1663700" cy="1524000"/>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pic>
        <p:nvPicPr>
          <p:cNvPr id="11" name="Picture 10"/>
          <p:cNvPicPr>
            <a:picLocks noChangeAspect="1"/>
          </p:cNvPicPr>
          <p:nvPr userDrawn="1"/>
        </p:nvPicPr>
        <p:blipFill>
          <a:blip r:embed="rId5"/>
          <a:stretch>
            <a:fillRect/>
          </a:stretch>
        </p:blipFill>
        <p:spPr>
          <a:xfrm>
            <a:off x="457597" y="5081716"/>
            <a:ext cx="5949380" cy="1889342"/>
          </a:xfrm>
          <a:prstGeom prst="rect">
            <a:avLst/>
          </a:prstGeom>
        </p:spPr>
      </p:pic>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solidFill>
                  <a:srgbClr val="E4491C"/>
                </a:soli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solidFill>
                  <a:srgbClr val="E4491C"/>
                </a:solidFill>
                <a:latin typeface="+mj-lt"/>
              </a:defRPr>
            </a:lvl1pPr>
          </a:lstStyle>
          <a:p>
            <a:pPr lvl="0"/>
            <a:r>
              <a:rPr lang="en-US" dirty="0"/>
              <a:t>Speaker Name</a:t>
            </a:r>
          </a:p>
        </p:txBody>
      </p:sp>
      <p:pic>
        <p:nvPicPr>
          <p:cNvPr id="8" name="Picture 7"/>
          <p:cNvPicPr>
            <a:picLocks noChangeAspect="1"/>
          </p:cNvPicPr>
          <p:nvPr userDrawn="1"/>
        </p:nvPicPr>
        <p:blipFill>
          <a:blip r:embed="rId2"/>
          <a:stretch>
            <a:fillRect/>
          </a:stretch>
        </p:blipFill>
        <p:spPr>
          <a:xfrm>
            <a:off x="11046573" y="5801518"/>
            <a:ext cx="1076320" cy="956122"/>
          </a:xfrm>
          <a:prstGeom prst="rect">
            <a:avLst/>
          </a:prstGeom>
        </p:spPr>
      </p:pic>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solidFill>
                  <a:srgbClr val="E4491C"/>
                </a:solidFill>
              </a:defRPr>
            </a:lvl1pPr>
          </a:lstStyle>
          <a:p>
            <a:r>
              <a:rPr lang="hr-HR" dirty="0"/>
              <a:t>Video title</a:t>
            </a:r>
            <a:endParaRPr lang="en-US" dirty="0"/>
          </a:p>
        </p:txBody>
      </p:sp>
      <p:pic>
        <p:nvPicPr>
          <p:cNvPr id="8" name="Picture 7"/>
          <p:cNvPicPr>
            <a:picLocks noChangeAspect="1"/>
          </p:cNvPicPr>
          <p:nvPr userDrawn="1"/>
        </p:nvPicPr>
        <p:blipFill>
          <a:blip r:embed="rId2"/>
          <a:stretch>
            <a:fillRect/>
          </a:stretch>
        </p:blipFill>
        <p:spPr>
          <a:xfrm>
            <a:off x="11046573" y="5801518"/>
            <a:ext cx="1076320" cy="956122"/>
          </a:xfrm>
          <a:prstGeom prst="rect">
            <a:avLst/>
          </a:prstGeom>
        </p:spPr>
      </p:pic>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356791723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solidFill>
                  <a:srgbClr val="E4491C"/>
                </a:solidFill>
              </a:defRPr>
            </a:lvl1pPr>
          </a:lstStyle>
          <a:p>
            <a:r>
              <a:rPr lang="hr-HR" dirty="0"/>
              <a:t>Section title</a:t>
            </a:r>
            <a:endParaRPr lang="en-US" dirty="0"/>
          </a:p>
        </p:txBody>
      </p:sp>
      <p:pic>
        <p:nvPicPr>
          <p:cNvPr id="8" name="Picture 7"/>
          <p:cNvPicPr>
            <a:picLocks noChangeAspect="1"/>
          </p:cNvPicPr>
          <p:nvPr userDrawn="1"/>
        </p:nvPicPr>
        <p:blipFill>
          <a:blip r:embed="rId2"/>
          <a:stretch>
            <a:fillRect/>
          </a:stretch>
        </p:blipFill>
        <p:spPr>
          <a:xfrm>
            <a:off x="11046573" y="5801518"/>
            <a:ext cx="1076320" cy="956122"/>
          </a:xfrm>
          <a:prstGeom prst="rect">
            <a:avLst/>
          </a:prstGeom>
        </p:spPr>
      </p:pic>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36145519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Demo slide">
    <p:bg>
      <p:bgPr>
        <a:solidFill>
          <a:srgbClr val="000000"/>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stretch>
            <a:fillRect/>
          </a:stretch>
        </p:blipFill>
        <p:spPr>
          <a:xfrm>
            <a:off x="8542353" y="127309"/>
            <a:ext cx="6994525" cy="6739906"/>
          </a:xfrm>
          <a:prstGeom prst="rect">
            <a:avLst/>
          </a:prstGeom>
        </p:spPr>
      </p:pic>
      <p:sp>
        <p:nvSpPr>
          <p:cNvPr id="2" name="Title 1"/>
          <p:cNvSpPr>
            <a:spLocks noGrp="1"/>
          </p:cNvSpPr>
          <p:nvPr>
            <p:ph type="title" hasCustomPrompt="1"/>
          </p:nvPr>
        </p:nvSpPr>
        <p:spPr>
          <a:xfrm>
            <a:off x="274639" y="1209973"/>
            <a:ext cx="10056812" cy="1181862"/>
          </a:xfrm>
          <a:noFill/>
        </p:spPr>
        <p:txBody>
          <a:bodyPr tIns="91440" bIns="91440" anchor="t" anchorCtr="0">
            <a:spAutoFit/>
          </a:bodyPr>
          <a:lstStyle>
            <a:lvl1pPr>
              <a:defRPr sz="7200" spc="-100" baseline="0">
                <a:solidFill>
                  <a:srgbClr val="F7941E"/>
                </a:soli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solidFill>
                  <a:srgbClr val="F04E23"/>
                </a:solidFill>
                <a:latin typeface="+mj-lt"/>
              </a:defRPr>
            </a:lvl1pPr>
          </a:lstStyle>
          <a:p>
            <a:pPr lvl="0"/>
            <a:r>
              <a:rPr lang="en-US" dirty="0"/>
              <a:t>Speaker Name</a:t>
            </a:r>
          </a:p>
        </p:txBody>
      </p:sp>
    </p:spTree>
    <p:extLst>
      <p:ext uri="{BB962C8B-B14F-4D97-AF65-F5344CB8AC3E}">
        <p14:creationId xmlns:p14="http://schemas.microsoft.com/office/powerpoint/2010/main" val="248978503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Section Title Accent Color 1">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solidFill>
                  <a:srgbClr val="F04E23"/>
                </a:solidFill>
              </a:defRPr>
            </a:lvl1pPr>
          </a:lstStyle>
          <a:p>
            <a:r>
              <a:rPr lang="en-US" dirty="0"/>
              <a:t>Section title</a:t>
            </a:r>
          </a:p>
        </p:txBody>
      </p:sp>
      <p:pic>
        <p:nvPicPr>
          <p:cNvPr id="5" name="Picture 4"/>
          <p:cNvPicPr>
            <a:picLocks noChangeAspect="1"/>
          </p:cNvPicPr>
          <p:nvPr userDrawn="1"/>
        </p:nvPicPr>
        <p:blipFill>
          <a:blip r:embed="rId2"/>
          <a:stretch>
            <a:fillRect/>
          </a:stretch>
        </p:blipFill>
        <p:spPr>
          <a:xfrm>
            <a:off x="8542353" y="127309"/>
            <a:ext cx="6994525" cy="6739906"/>
          </a:xfrm>
          <a:prstGeom prst="rect">
            <a:avLst/>
          </a:prstGeom>
        </p:spPr>
      </p:pic>
    </p:spTree>
    <p:extLst>
      <p:ext uri="{BB962C8B-B14F-4D97-AF65-F5344CB8AC3E}">
        <p14:creationId xmlns:p14="http://schemas.microsoft.com/office/powerpoint/2010/main" val="305332831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Agenda">
    <p:spTree>
      <p:nvGrpSpPr>
        <p:cNvPr id="1" name=""/>
        <p:cNvGrpSpPr/>
        <p:nvPr/>
      </p:nvGrpSpPr>
      <p:grpSpPr>
        <a:xfrm>
          <a:off x="0" y="0"/>
          <a:ext cx="0" cy="0"/>
          <a:chOff x="0" y="0"/>
          <a:chExt cx="0" cy="0"/>
        </a:xfrm>
      </p:grpSpPr>
      <p:sp>
        <p:nvSpPr>
          <p:cNvPr id="6" name="Rectangle 5"/>
          <p:cNvSpPr/>
          <p:nvPr/>
        </p:nvSpPr>
        <p:spPr bwMode="auto">
          <a:xfrm>
            <a:off x="0" y="1541386"/>
            <a:ext cx="12436475" cy="182959"/>
          </a:xfrm>
          <a:prstGeom prst="rect">
            <a:avLst/>
          </a:prstGeom>
          <a:solidFill>
            <a:schemeClr val="tx2"/>
          </a:solidFill>
          <a:ln w="9525" cap="flat" cmpd="sng" algn="ctr">
            <a:noFill/>
            <a:prstDash val="solid"/>
            <a:headEnd type="none" w="med" len="med"/>
            <a:tailEnd type="none" w="med" len="med"/>
          </a:ln>
          <a:effectLst/>
        </p:spPr>
        <p:txBody>
          <a:bodyPr rot="0" spcFirstLastPara="0" vertOverflow="overflow" horzOverflow="overflow" vert="horz" wrap="square" lIns="174863" tIns="34973" rIns="34973" bIns="34973" numCol="1" spcCol="0" rtlCol="0" fromWordArt="0" anchor="ctr" anchorCtr="0" forceAA="0" compatLnSpc="1">
            <a:prstTxWarp prst="textNoShape">
              <a:avLst/>
            </a:prstTxWarp>
            <a:noAutofit/>
          </a:bodyPr>
          <a:lstStyle/>
          <a:p>
            <a:pPr defTabSz="699217" fontAlgn="base">
              <a:spcBef>
                <a:spcPct val="0"/>
              </a:spcBef>
              <a:spcAft>
                <a:spcPct val="0"/>
              </a:spcAft>
              <a:defRPr/>
            </a:pPr>
            <a:endParaRPr lang="en-US" sz="2448" kern="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2" name="Title 1"/>
          <p:cNvSpPr>
            <a:spLocks noGrp="1"/>
          </p:cNvSpPr>
          <p:nvPr>
            <p:ph type="title" hasCustomPrompt="1"/>
          </p:nvPr>
        </p:nvSpPr>
        <p:spPr>
          <a:xfrm>
            <a:off x="855008" y="372394"/>
            <a:ext cx="10726460" cy="1168992"/>
          </a:xfrm>
        </p:spPr>
        <p:txBody>
          <a:bodyPr/>
          <a:lstStyle>
            <a:lvl1pPr>
              <a:defRPr>
                <a:solidFill>
                  <a:schemeClr val="tx2"/>
                </a:solidFill>
              </a:defRPr>
            </a:lvl1pPr>
          </a:lstStyle>
          <a:p>
            <a:r>
              <a:rPr lang="en-US" dirty="0"/>
              <a:t>Content</a:t>
            </a:r>
          </a:p>
        </p:txBody>
      </p:sp>
      <p:sp>
        <p:nvSpPr>
          <p:cNvPr id="3" name="Date Placeholder 2"/>
          <p:cNvSpPr>
            <a:spLocks noGrp="1"/>
          </p:cNvSpPr>
          <p:nvPr>
            <p:ph type="dt" sz="half" idx="10"/>
          </p:nvPr>
        </p:nvSpPr>
        <p:spPr/>
        <p:txBody>
          <a:bodyPr/>
          <a:lstStyle/>
          <a:p>
            <a:fld id="{9E7EF72A-00E3-4650-AE94-5D5DA3AC07BF}" type="datetimeFigureOut">
              <a:rPr lang="en-US" smtClean="0"/>
              <a:t>5/22/2017</a:t>
            </a:fld>
            <a:endParaRPr lang="en-US"/>
          </a:p>
        </p:txBody>
      </p:sp>
      <p:sp>
        <p:nvSpPr>
          <p:cNvPr id="4" name="Slide Number Placeholder 3"/>
          <p:cNvSpPr>
            <a:spLocks noGrp="1"/>
          </p:cNvSpPr>
          <p:nvPr>
            <p:ph type="sldNum" sz="quarter" idx="11"/>
          </p:nvPr>
        </p:nvSpPr>
        <p:spPr/>
        <p:txBody>
          <a:bodyPr/>
          <a:lstStyle/>
          <a:p>
            <a:fld id="{F499FBD9-9CD1-431D-AB7F-92F4109F68E5}" type="slidenum">
              <a:rPr lang="en-US" smtClean="0"/>
              <a:t>‹#›</a:t>
            </a:fld>
            <a:endParaRPr lang="en-US"/>
          </a:p>
        </p:txBody>
      </p:sp>
      <p:sp>
        <p:nvSpPr>
          <p:cNvPr id="5" name="Content Placeholder 2"/>
          <p:cNvSpPr>
            <a:spLocks noGrp="1"/>
          </p:cNvSpPr>
          <p:nvPr>
            <p:ph idx="1"/>
          </p:nvPr>
        </p:nvSpPr>
        <p:spPr>
          <a:xfrm>
            <a:off x="855008" y="1861968"/>
            <a:ext cx="1072646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532693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Fullscreen Picture">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0" y="0"/>
            <a:ext cx="12436475" cy="6994525"/>
          </a:xfrm>
        </p:spPr>
        <p:txBody>
          <a:bodyPr>
            <a:normAutofit/>
          </a:bodyPr>
          <a:lstStyle>
            <a:lvl1pPr marL="0" indent="0">
              <a:buNone/>
              <a:defRPr sz="2040"/>
            </a:lvl1pPr>
            <a:lvl2pPr marL="466298" indent="0">
              <a:buNone/>
              <a:defRPr sz="2856"/>
            </a:lvl2pPr>
            <a:lvl3pPr marL="932597" indent="0">
              <a:buNone/>
              <a:defRPr sz="2448"/>
            </a:lvl3pPr>
            <a:lvl4pPr marL="1398895" indent="0">
              <a:buNone/>
              <a:defRPr sz="2040"/>
            </a:lvl4pPr>
            <a:lvl5pPr marL="1865193" indent="0">
              <a:buNone/>
              <a:defRPr sz="2040"/>
            </a:lvl5pPr>
            <a:lvl6pPr marL="2331491" indent="0">
              <a:buNone/>
              <a:defRPr sz="2040"/>
            </a:lvl6pPr>
            <a:lvl7pPr marL="2797790" indent="0">
              <a:buNone/>
              <a:defRPr sz="2040"/>
            </a:lvl7pPr>
            <a:lvl8pPr marL="3264088" indent="0">
              <a:buNone/>
              <a:defRPr sz="2040"/>
            </a:lvl8pPr>
            <a:lvl9pPr marL="3730386" indent="0">
              <a:buNone/>
              <a:defRPr sz="2040"/>
            </a:lvl9pPr>
          </a:lstStyle>
          <a:p>
            <a:r>
              <a:rPr lang="en-US"/>
              <a:t>Click icon to add picture</a:t>
            </a:r>
            <a:br>
              <a:rPr lang="sl-SI"/>
            </a:br>
            <a:r>
              <a:rPr lang="sl-SI"/>
              <a:t>TIP: If picture doesn‘t fit, click Fit under Crop options in Picture tools</a:t>
            </a:r>
          </a:p>
        </p:txBody>
      </p:sp>
    </p:spTree>
    <p:extLst>
      <p:ext uri="{BB962C8B-B14F-4D97-AF65-F5344CB8AC3E}">
        <p14:creationId xmlns:p14="http://schemas.microsoft.com/office/powerpoint/2010/main" val="26232035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54560" y="1144706"/>
            <a:ext cx="9327356" cy="2435131"/>
          </a:xfrm>
        </p:spPr>
        <p:txBody>
          <a:bodyPr anchor="b"/>
          <a:lstStyle>
            <a:lvl1pPr algn="ctr">
              <a:defRPr sz="6119"/>
            </a:lvl1pPr>
          </a:lstStyle>
          <a:p>
            <a:r>
              <a:rPr lang="en-US"/>
              <a:t>Click to edit Master title style</a:t>
            </a:r>
          </a:p>
        </p:txBody>
      </p:sp>
      <p:sp>
        <p:nvSpPr>
          <p:cNvPr id="3" name="Subtitle 2"/>
          <p:cNvSpPr>
            <a:spLocks noGrp="1"/>
          </p:cNvSpPr>
          <p:nvPr>
            <p:ph type="subTitle" idx="1"/>
          </p:nvPr>
        </p:nvSpPr>
        <p:spPr>
          <a:xfrm>
            <a:off x="1554560" y="3673745"/>
            <a:ext cx="9327356" cy="1688724"/>
          </a:xfrm>
        </p:spPr>
        <p:txBody>
          <a:bodyPr/>
          <a:lstStyle>
            <a:lvl1pPr marL="0" indent="0" algn="ctr">
              <a:buNone/>
              <a:defRPr sz="2448"/>
            </a:lvl1pPr>
            <a:lvl2pPr marL="466298" indent="0" algn="ctr">
              <a:buNone/>
              <a:defRPr sz="2040"/>
            </a:lvl2pPr>
            <a:lvl3pPr marL="932597" indent="0" algn="ctr">
              <a:buNone/>
              <a:defRPr sz="1836"/>
            </a:lvl3pPr>
            <a:lvl4pPr marL="1398895" indent="0" algn="ctr">
              <a:buNone/>
              <a:defRPr sz="1632"/>
            </a:lvl4pPr>
            <a:lvl5pPr marL="1865193" indent="0" algn="ctr">
              <a:buNone/>
              <a:defRPr sz="1632"/>
            </a:lvl5pPr>
            <a:lvl6pPr marL="2331491" indent="0" algn="ctr">
              <a:buNone/>
              <a:defRPr sz="1632"/>
            </a:lvl6pPr>
            <a:lvl7pPr marL="2797790" indent="0" algn="ctr">
              <a:buNone/>
              <a:defRPr sz="1632"/>
            </a:lvl7pPr>
            <a:lvl8pPr marL="3264088" indent="0" algn="ctr">
              <a:buNone/>
              <a:defRPr sz="1632"/>
            </a:lvl8pPr>
            <a:lvl9pPr marL="3730386" indent="0" algn="ctr">
              <a:buNone/>
              <a:defRPr sz="1632"/>
            </a:lvl9pPr>
          </a:lstStyle>
          <a:p>
            <a:r>
              <a:rPr lang="en-US"/>
              <a:t>Click to edit Master subtitle style</a:t>
            </a:r>
          </a:p>
        </p:txBody>
      </p:sp>
      <p:sp>
        <p:nvSpPr>
          <p:cNvPr id="4" name="Date Placeholder 3"/>
          <p:cNvSpPr>
            <a:spLocks noGrp="1"/>
          </p:cNvSpPr>
          <p:nvPr>
            <p:ph type="dt" sz="half" idx="10"/>
          </p:nvPr>
        </p:nvSpPr>
        <p:spPr/>
        <p:txBody>
          <a:bodyPr/>
          <a:lstStyle/>
          <a:p>
            <a:fld id="{B9C446B7-87AA-418B-A3A9-7CD9EF89F402}" type="datetimeFigureOut">
              <a:rPr lang="en-US" smtClean="0"/>
              <a:t>5/22/2017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658179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9C446B7-87AA-418B-A3A9-7CD9EF89F402}" type="datetimeFigureOut">
              <a:rPr lang="en-US" smtClean="0"/>
              <a:t>5/22/2017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253143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48530" y="1743775"/>
            <a:ext cx="10726460" cy="2909528"/>
          </a:xfrm>
        </p:spPr>
        <p:txBody>
          <a:bodyPr anchor="b"/>
          <a:lstStyle>
            <a:lvl1pPr>
              <a:defRPr sz="6119"/>
            </a:lvl1pPr>
          </a:lstStyle>
          <a:p>
            <a:r>
              <a:rPr lang="en-US"/>
              <a:t>Click to edit Master title style</a:t>
            </a:r>
          </a:p>
        </p:txBody>
      </p:sp>
      <p:sp>
        <p:nvSpPr>
          <p:cNvPr id="3" name="Text Placeholder 2"/>
          <p:cNvSpPr>
            <a:spLocks noGrp="1"/>
          </p:cNvSpPr>
          <p:nvPr>
            <p:ph type="body" idx="1"/>
          </p:nvPr>
        </p:nvSpPr>
        <p:spPr>
          <a:xfrm>
            <a:off x="848530" y="4680828"/>
            <a:ext cx="10726460" cy="1530052"/>
          </a:xfrm>
        </p:spPr>
        <p:txBody>
          <a:bodyPr/>
          <a:lstStyle>
            <a:lvl1pPr marL="0" indent="0">
              <a:buNone/>
              <a:defRPr sz="2448">
                <a:solidFill>
                  <a:schemeClr val="tx1">
                    <a:tint val="75000"/>
                  </a:schemeClr>
                </a:solidFill>
              </a:defRPr>
            </a:lvl1pPr>
            <a:lvl2pPr marL="466298" indent="0">
              <a:buNone/>
              <a:defRPr sz="2040">
                <a:solidFill>
                  <a:schemeClr val="tx1">
                    <a:tint val="75000"/>
                  </a:schemeClr>
                </a:solidFill>
              </a:defRPr>
            </a:lvl2pPr>
            <a:lvl3pPr marL="932597" indent="0">
              <a:buNone/>
              <a:defRPr sz="1836">
                <a:solidFill>
                  <a:schemeClr val="tx1">
                    <a:tint val="75000"/>
                  </a:schemeClr>
                </a:solidFill>
              </a:defRPr>
            </a:lvl3pPr>
            <a:lvl4pPr marL="1398895" indent="0">
              <a:buNone/>
              <a:defRPr sz="1632">
                <a:solidFill>
                  <a:schemeClr val="tx1">
                    <a:tint val="75000"/>
                  </a:schemeClr>
                </a:solidFill>
              </a:defRPr>
            </a:lvl4pPr>
            <a:lvl5pPr marL="1865193" indent="0">
              <a:buNone/>
              <a:defRPr sz="1632">
                <a:solidFill>
                  <a:schemeClr val="tx1">
                    <a:tint val="75000"/>
                  </a:schemeClr>
                </a:solidFill>
              </a:defRPr>
            </a:lvl5pPr>
            <a:lvl6pPr marL="2331491" indent="0">
              <a:buNone/>
              <a:defRPr sz="1632">
                <a:solidFill>
                  <a:schemeClr val="tx1">
                    <a:tint val="75000"/>
                  </a:schemeClr>
                </a:solidFill>
              </a:defRPr>
            </a:lvl6pPr>
            <a:lvl7pPr marL="2797790" indent="0">
              <a:buNone/>
              <a:defRPr sz="1632">
                <a:solidFill>
                  <a:schemeClr val="tx1">
                    <a:tint val="75000"/>
                  </a:schemeClr>
                </a:solidFill>
              </a:defRPr>
            </a:lvl7pPr>
            <a:lvl8pPr marL="3264088" indent="0">
              <a:buNone/>
              <a:defRPr sz="1632">
                <a:solidFill>
                  <a:schemeClr val="tx1">
                    <a:tint val="75000"/>
                  </a:schemeClr>
                </a:solidFill>
              </a:defRPr>
            </a:lvl8pPr>
            <a:lvl9pPr marL="3730386" indent="0">
              <a:buNone/>
              <a:defRPr sz="1632">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C446B7-87AA-418B-A3A9-7CD9EF89F402}" type="datetimeFigureOut">
              <a:rPr lang="en-US" smtClean="0"/>
              <a:t>5/22/2017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3816008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55008" y="1861968"/>
            <a:ext cx="5285502" cy="443796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95965" y="1861968"/>
            <a:ext cx="5285502" cy="443796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9C446B7-87AA-418B-A3A9-7CD9EF89F402}" type="datetimeFigureOut">
              <a:rPr lang="en-US" smtClean="0"/>
              <a:t>5/22/2017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36979618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56627" y="372394"/>
            <a:ext cx="10726460" cy="1351952"/>
          </a:xfrm>
        </p:spPr>
        <p:txBody>
          <a:bodyPr/>
          <a:lstStyle/>
          <a:p>
            <a:r>
              <a:rPr lang="en-US"/>
              <a:t>Click to edit Master title style</a:t>
            </a:r>
          </a:p>
        </p:txBody>
      </p:sp>
      <p:sp>
        <p:nvSpPr>
          <p:cNvPr id="3" name="Text Placeholder 2"/>
          <p:cNvSpPr>
            <a:spLocks noGrp="1"/>
          </p:cNvSpPr>
          <p:nvPr>
            <p:ph type="body" idx="1"/>
          </p:nvPr>
        </p:nvSpPr>
        <p:spPr>
          <a:xfrm>
            <a:off x="856628" y="1714631"/>
            <a:ext cx="5261211" cy="840314"/>
          </a:xfrm>
        </p:spPr>
        <p:txBody>
          <a:bodyPr anchor="b"/>
          <a:lstStyle>
            <a:lvl1pPr marL="0" indent="0">
              <a:buNone/>
              <a:defRPr sz="2448" b="1"/>
            </a:lvl1pPr>
            <a:lvl2pPr marL="466298" indent="0">
              <a:buNone/>
              <a:defRPr sz="2040" b="1"/>
            </a:lvl2pPr>
            <a:lvl3pPr marL="932597" indent="0">
              <a:buNone/>
              <a:defRPr sz="1836" b="1"/>
            </a:lvl3pPr>
            <a:lvl4pPr marL="1398895" indent="0">
              <a:buNone/>
              <a:defRPr sz="1632" b="1"/>
            </a:lvl4pPr>
            <a:lvl5pPr marL="1865193" indent="0">
              <a:buNone/>
              <a:defRPr sz="1632" b="1"/>
            </a:lvl5pPr>
            <a:lvl6pPr marL="2331491" indent="0">
              <a:buNone/>
              <a:defRPr sz="1632" b="1"/>
            </a:lvl6pPr>
            <a:lvl7pPr marL="2797790" indent="0">
              <a:buNone/>
              <a:defRPr sz="1632" b="1"/>
            </a:lvl7pPr>
            <a:lvl8pPr marL="3264088" indent="0">
              <a:buNone/>
              <a:defRPr sz="1632" b="1"/>
            </a:lvl8pPr>
            <a:lvl9pPr marL="3730386" indent="0">
              <a:buNone/>
              <a:defRPr sz="1632" b="1"/>
            </a:lvl9pPr>
          </a:lstStyle>
          <a:p>
            <a:pPr lvl="0"/>
            <a:r>
              <a:rPr lang="en-US"/>
              <a:t>Edit Master text styles</a:t>
            </a:r>
          </a:p>
        </p:txBody>
      </p:sp>
      <p:sp>
        <p:nvSpPr>
          <p:cNvPr id="4" name="Content Placeholder 3"/>
          <p:cNvSpPr>
            <a:spLocks noGrp="1"/>
          </p:cNvSpPr>
          <p:nvPr>
            <p:ph sz="half" idx="2"/>
          </p:nvPr>
        </p:nvSpPr>
        <p:spPr>
          <a:xfrm>
            <a:off x="856628" y="2554944"/>
            <a:ext cx="5261211" cy="37579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95965" y="1714631"/>
            <a:ext cx="5287122" cy="840314"/>
          </a:xfrm>
        </p:spPr>
        <p:txBody>
          <a:bodyPr anchor="b"/>
          <a:lstStyle>
            <a:lvl1pPr marL="0" indent="0">
              <a:buNone/>
              <a:defRPr sz="2448" b="1"/>
            </a:lvl1pPr>
            <a:lvl2pPr marL="466298" indent="0">
              <a:buNone/>
              <a:defRPr sz="2040" b="1"/>
            </a:lvl2pPr>
            <a:lvl3pPr marL="932597" indent="0">
              <a:buNone/>
              <a:defRPr sz="1836" b="1"/>
            </a:lvl3pPr>
            <a:lvl4pPr marL="1398895" indent="0">
              <a:buNone/>
              <a:defRPr sz="1632" b="1"/>
            </a:lvl4pPr>
            <a:lvl5pPr marL="1865193" indent="0">
              <a:buNone/>
              <a:defRPr sz="1632" b="1"/>
            </a:lvl5pPr>
            <a:lvl6pPr marL="2331491" indent="0">
              <a:buNone/>
              <a:defRPr sz="1632" b="1"/>
            </a:lvl6pPr>
            <a:lvl7pPr marL="2797790" indent="0">
              <a:buNone/>
              <a:defRPr sz="1632" b="1"/>
            </a:lvl7pPr>
            <a:lvl8pPr marL="3264088" indent="0">
              <a:buNone/>
              <a:defRPr sz="1632" b="1"/>
            </a:lvl8pPr>
            <a:lvl9pPr marL="3730386" indent="0">
              <a:buNone/>
              <a:defRPr sz="1632" b="1"/>
            </a:lvl9pPr>
          </a:lstStyle>
          <a:p>
            <a:pPr lvl="0"/>
            <a:r>
              <a:rPr lang="en-US"/>
              <a:t>Edit Master text styles</a:t>
            </a:r>
          </a:p>
        </p:txBody>
      </p:sp>
      <p:sp>
        <p:nvSpPr>
          <p:cNvPr id="6" name="Content Placeholder 5"/>
          <p:cNvSpPr>
            <a:spLocks noGrp="1"/>
          </p:cNvSpPr>
          <p:nvPr>
            <p:ph sz="quarter" idx="4"/>
          </p:nvPr>
        </p:nvSpPr>
        <p:spPr>
          <a:xfrm>
            <a:off x="6295965" y="2554944"/>
            <a:ext cx="5287122" cy="37579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9C446B7-87AA-418B-A3A9-7CD9EF89F402}" type="datetimeFigureOut">
              <a:rPr lang="en-US" smtClean="0"/>
              <a:t>5/22/2017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23028423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9C446B7-87AA-418B-A3A9-7CD9EF89F402}" type="datetimeFigureOut">
              <a:rPr lang="en-US" smtClean="0"/>
              <a:t>5/22/2017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26715487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C446B7-87AA-418B-A3A9-7CD9EF89F402}" type="datetimeFigureOut">
              <a:rPr lang="en-US" smtClean="0"/>
              <a:t>5/22/2017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17691076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628" y="466302"/>
            <a:ext cx="4011087" cy="1632056"/>
          </a:xfrm>
        </p:spPr>
        <p:txBody>
          <a:bodyPr anchor="b"/>
          <a:lstStyle>
            <a:lvl1pPr>
              <a:defRPr sz="3264"/>
            </a:lvl1pPr>
          </a:lstStyle>
          <a:p>
            <a:r>
              <a:rPr lang="en-US"/>
              <a:t>Click to edit Master title style</a:t>
            </a:r>
          </a:p>
        </p:txBody>
      </p:sp>
      <p:sp>
        <p:nvSpPr>
          <p:cNvPr id="3" name="Content Placeholder 2"/>
          <p:cNvSpPr>
            <a:spLocks noGrp="1"/>
          </p:cNvSpPr>
          <p:nvPr>
            <p:ph idx="1"/>
          </p:nvPr>
        </p:nvSpPr>
        <p:spPr>
          <a:xfrm>
            <a:off x="5287122" y="1007083"/>
            <a:ext cx="6295965" cy="4970646"/>
          </a:xfrm>
        </p:spPr>
        <p:txBody>
          <a:bodyPr/>
          <a:lstStyle>
            <a:lvl1pPr>
              <a:defRPr sz="3264"/>
            </a:lvl1pPr>
            <a:lvl2pPr>
              <a:defRPr sz="2856"/>
            </a:lvl2pPr>
            <a:lvl3pPr>
              <a:defRPr sz="2448"/>
            </a:lvl3pPr>
            <a:lvl4pPr>
              <a:defRPr sz="2040"/>
            </a:lvl4pPr>
            <a:lvl5pPr>
              <a:defRPr sz="2040"/>
            </a:lvl5pPr>
            <a:lvl6pPr>
              <a:defRPr sz="2040"/>
            </a:lvl6pPr>
            <a:lvl7pPr>
              <a:defRPr sz="2040"/>
            </a:lvl7pPr>
            <a:lvl8pPr>
              <a:defRPr sz="2040"/>
            </a:lvl8pPr>
            <a:lvl9pPr>
              <a:defRPr sz="204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56628" y="2098357"/>
            <a:ext cx="4011087" cy="3887467"/>
          </a:xfrm>
        </p:spPr>
        <p:txBody>
          <a:bodyPr/>
          <a:lstStyle>
            <a:lvl1pPr marL="0" indent="0">
              <a:buNone/>
              <a:defRPr sz="1632"/>
            </a:lvl1pPr>
            <a:lvl2pPr marL="466298" indent="0">
              <a:buNone/>
              <a:defRPr sz="1428"/>
            </a:lvl2pPr>
            <a:lvl3pPr marL="932597" indent="0">
              <a:buNone/>
              <a:defRPr sz="1224"/>
            </a:lvl3pPr>
            <a:lvl4pPr marL="1398895" indent="0">
              <a:buNone/>
              <a:defRPr sz="1020"/>
            </a:lvl4pPr>
            <a:lvl5pPr marL="1865193" indent="0">
              <a:buNone/>
              <a:defRPr sz="1020"/>
            </a:lvl5pPr>
            <a:lvl6pPr marL="2331491" indent="0">
              <a:buNone/>
              <a:defRPr sz="1020"/>
            </a:lvl6pPr>
            <a:lvl7pPr marL="2797790" indent="0">
              <a:buNone/>
              <a:defRPr sz="1020"/>
            </a:lvl7pPr>
            <a:lvl8pPr marL="3264088" indent="0">
              <a:buNone/>
              <a:defRPr sz="1020"/>
            </a:lvl8pPr>
            <a:lvl9pPr marL="3730386" indent="0">
              <a:buNone/>
              <a:defRPr sz="1020"/>
            </a:lvl9pPr>
          </a:lstStyle>
          <a:p>
            <a:pPr lvl="0"/>
            <a:r>
              <a:rPr lang="en-US"/>
              <a:t>Edit Master text styles</a:t>
            </a:r>
          </a:p>
        </p:txBody>
      </p:sp>
      <p:sp>
        <p:nvSpPr>
          <p:cNvPr id="5" name="Date Placeholder 4"/>
          <p:cNvSpPr>
            <a:spLocks noGrp="1"/>
          </p:cNvSpPr>
          <p:nvPr>
            <p:ph type="dt" sz="half" idx="10"/>
          </p:nvPr>
        </p:nvSpPr>
        <p:spPr/>
        <p:txBody>
          <a:bodyPr/>
          <a:lstStyle/>
          <a:p>
            <a:fld id="{B9C446B7-87AA-418B-A3A9-7CD9EF89F402}" type="datetimeFigureOut">
              <a:rPr lang="en-US" smtClean="0"/>
              <a:t>5/22/2017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12812341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628" y="466302"/>
            <a:ext cx="4011087" cy="1632056"/>
          </a:xfrm>
        </p:spPr>
        <p:txBody>
          <a:bodyPr anchor="b"/>
          <a:lstStyle>
            <a:lvl1pPr>
              <a:defRPr sz="3264"/>
            </a:lvl1pPr>
          </a:lstStyle>
          <a:p>
            <a:r>
              <a:rPr lang="en-US"/>
              <a:t>Click to edit Master title style</a:t>
            </a:r>
          </a:p>
        </p:txBody>
      </p:sp>
      <p:sp>
        <p:nvSpPr>
          <p:cNvPr id="3" name="Picture Placeholder 2"/>
          <p:cNvSpPr>
            <a:spLocks noGrp="1"/>
          </p:cNvSpPr>
          <p:nvPr>
            <p:ph type="pic" idx="1"/>
          </p:nvPr>
        </p:nvSpPr>
        <p:spPr>
          <a:xfrm>
            <a:off x="5287122" y="1007083"/>
            <a:ext cx="6295965" cy="4970646"/>
          </a:xfrm>
        </p:spPr>
        <p:txBody>
          <a:bodyPr/>
          <a:lstStyle>
            <a:lvl1pPr marL="0" indent="0">
              <a:buNone/>
              <a:defRPr sz="3264"/>
            </a:lvl1pPr>
            <a:lvl2pPr marL="466298" indent="0">
              <a:buNone/>
              <a:defRPr sz="2856"/>
            </a:lvl2pPr>
            <a:lvl3pPr marL="932597" indent="0">
              <a:buNone/>
              <a:defRPr sz="2448"/>
            </a:lvl3pPr>
            <a:lvl4pPr marL="1398895" indent="0">
              <a:buNone/>
              <a:defRPr sz="2040"/>
            </a:lvl4pPr>
            <a:lvl5pPr marL="1865193" indent="0">
              <a:buNone/>
              <a:defRPr sz="2040"/>
            </a:lvl5pPr>
            <a:lvl6pPr marL="2331491" indent="0">
              <a:buNone/>
              <a:defRPr sz="2040"/>
            </a:lvl6pPr>
            <a:lvl7pPr marL="2797790" indent="0">
              <a:buNone/>
              <a:defRPr sz="2040"/>
            </a:lvl7pPr>
            <a:lvl8pPr marL="3264088" indent="0">
              <a:buNone/>
              <a:defRPr sz="2040"/>
            </a:lvl8pPr>
            <a:lvl9pPr marL="3730386" indent="0">
              <a:buNone/>
              <a:defRPr sz="2040"/>
            </a:lvl9pPr>
          </a:lstStyle>
          <a:p>
            <a:endParaRPr lang="en-US"/>
          </a:p>
        </p:txBody>
      </p:sp>
      <p:sp>
        <p:nvSpPr>
          <p:cNvPr id="4" name="Text Placeholder 3"/>
          <p:cNvSpPr>
            <a:spLocks noGrp="1"/>
          </p:cNvSpPr>
          <p:nvPr>
            <p:ph type="body" sz="half" idx="2"/>
          </p:nvPr>
        </p:nvSpPr>
        <p:spPr>
          <a:xfrm>
            <a:off x="856628" y="2098357"/>
            <a:ext cx="4011087" cy="3887467"/>
          </a:xfrm>
        </p:spPr>
        <p:txBody>
          <a:bodyPr/>
          <a:lstStyle>
            <a:lvl1pPr marL="0" indent="0">
              <a:buNone/>
              <a:defRPr sz="1632"/>
            </a:lvl1pPr>
            <a:lvl2pPr marL="466298" indent="0">
              <a:buNone/>
              <a:defRPr sz="1428"/>
            </a:lvl2pPr>
            <a:lvl3pPr marL="932597" indent="0">
              <a:buNone/>
              <a:defRPr sz="1224"/>
            </a:lvl3pPr>
            <a:lvl4pPr marL="1398895" indent="0">
              <a:buNone/>
              <a:defRPr sz="1020"/>
            </a:lvl4pPr>
            <a:lvl5pPr marL="1865193" indent="0">
              <a:buNone/>
              <a:defRPr sz="1020"/>
            </a:lvl5pPr>
            <a:lvl6pPr marL="2331491" indent="0">
              <a:buNone/>
              <a:defRPr sz="1020"/>
            </a:lvl6pPr>
            <a:lvl7pPr marL="2797790" indent="0">
              <a:buNone/>
              <a:defRPr sz="1020"/>
            </a:lvl7pPr>
            <a:lvl8pPr marL="3264088" indent="0">
              <a:buNone/>
              <a:defRPr sz="1020"/>
            </a:lvl8pPr>
            <a:lvl9pPr marL="3730386" indent="0">
              <a:buNone/>
              <a:defRPr sz="1020"/>
            </a:lvl9pPr>
          </a:lstStyle>
          <a:p>
            <a:pPr lvl="0"/>
            <a:r>
              <a:rPr lang="en-US"/>
              <a:t>Edit Master text styles</a:t>
            </a:r>
          </a:p>
        </p:txBody>
      </p:sp>
      <p:sp>
        <p:nvSpPr>
          <p:cNvPr id="5" name="Date Placeholder 4"/>
          <p:cNvSpPr>
            <a:spLocks noGrp="1"/>
          </p:cNvSpPr>
          <p:nvPr>
            <p:ph type="dt" sz="half" idx="10"/>
          </p:nvPr>
        </p:nvSpPr>
        <p:spPr/>
        <p:txBody>
          <a:bodyPr/>
          <a:lstStyle/>
          <a:p>
            <a:fld id="{B9C446B7-87AA-418B-A3A9-7CD9EF89F402}" type="datetimeFigureOut">
              <a:rPr lang="en-US" smtClean="0"/>
              <a:t>5/22/2017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30033483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9C446B7-87AA-418B-A3A9-7CD9EF89F402}" type="datetimeFigureOut">
              <a:rPr lang="en-US" smtClean="0"/>
              <a:t>5/22/2017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32843488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99852" y="372394"/>
            <a:ext cx="2681615" cy="592753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55008" y="372394"/>
            <a:ext cx="7889389" cy="592753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9C446B7-87AA-418B-A3A9-7CD9EF89F402}" type="datetimeFigureOut">
              <a:rPr lang="en-US" smtClean="0"/>
              <a:t>5/22/2017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21EA8C-DAD6-41F9-818B-77F7243CFD07}" type="slidenum">
              <a:rPr lang="en-US" smtClean="0"/>
              <a:t>‹#›</a:t>
            </a:fld>
            <a:endParaRPr lang="en-US"/>
          </a:p>
        </p:txBody>
      </p:sp>
    </p:spTree>
    <p:extLst>
      <p:ext uri="{BB962C8B-B14F-4D97-AF65-F5344CB8AC3E}">
        <p14:creationId xmlns:p14="http://schemas.microsoft.com/office/powerpoint/2010/main" val="38443785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Custom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2768775"/>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Title Only">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274320" y="292082"/>
            <a:ext cx="11887200" cy="946413"/>
          </a:xfrm>
          <a:prstGeom prst="rect">
            <a:avLst/>
          </a:prstGeom>
        </p:spPr>
        <p:txBody>
          <a:bodyPr lIns="146304" tIns="91440" rIns="146304" bIns="91440"/>
          <a:lstStyle>
            <a:lvl1pPr algn="l">
              <a:defRPr sz="5197">
                <a:solidFill>
                  <a:schemeClr val="tx2"/>
                </a:solidFill>
                <a:latin typeface="+mj-lt"/>
              </a:defRPr>
            </a:lvl1pPr>
          </a:lstStyle>
          <a:p>
            <a:r>
              <a:rPr lang="en-US" dirty="0"/>
              <a:t>Click to edit Master title style</a:t>
            </a:r>
          </a:p>
        </p:txBody>
      </p:sp>
    </p:spTree>
    <p:extLst>
      <p:ext uri="{BB962C8B-B14F-4D97-AF65-F5344CB8AC3E}">
        <p14:creationId xmlns:p14="http://schemas.microsoft.com/office/powerpoint/2010/main" val="3771335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Agenda">
    <p:spTree>
      <p:nvGrpSpPr>
        <p:cNvPr id="1" name=""/>
        <p:cNvGrpSpPr/>
        <p:nvPr/>
      </p:nvGrpSpPr>
      <p:grpSpPr>
        <a:xfrm>
          <a:off x="0" y="0"/>
          <a:ext cx="0" cy="0"/>
          <a:chOff x="0" y="0"/>
          <a:chExt cx="0" cy="0"/>
        </a:xfrm>
      </p:grpSpPr>
      <p:sp>
        <p:nvSpPr>
          <p:cNvPr id="6" name="Rectangle 5"/>
          <p:cNvSpPr/>
          <p:nvPr/>
        </p:nvSpPr>
        <p:spPr bwMode="auto">
          <a:xfrm>
            <a:off x="0" y="1541386"/>
            <a:ext cx="12436475" cy="182959"/>
          </a:xfrm>
          <a:prstGeom prst="rect">
            <a:avLst/>
          </a:prstGeom>
          <a:solidFill>
            <a:schemeClr val="tx2"/>
          </a:solidFill>
          <a:ln w="9525" cap="flat" cmpd="sng" algn="ctr">
            <a:noFill/>
            <a:prstDash val="solid"/>
            <a:headEnd type="none" w="med" len="med"/>
            <a:tailEnd type="none" w="med" len="med"/>
          </a:ln>
          <a:effectLst/>
        </p:spPr>
        <p:txBody>
          <a:bodyPr rot="0" spcFirstLastPara="0" vertOverflow="overflow" horzOverflow="overflow" vert="horz" wrap="square" lIns="174863" tIns="34973" rIns="34973" bIns="34973" numCol="1" spcCol="0" rtlCol="0" fromWordArt="0" anchor="ctr" anchorCtr="0" forceAA="0" compatLnSpc="1">
            <a:prstTxWarp prst="textNoShape">
              <a:avLst/>
            </a:prstTxWarp>
            <a:noAutofit/>
          </a:bodyPr>
          <a:lstStyle/>
          <a:p>
            <a:pPr defTabSz="699217" fontAlgn="base">
              <a:spcBef>
                <a:spcPct val="0"/>
              </a:spcBef>
              <a:spcAft>
                <a:spcPct val="0"/>
              </a:spcAft>
              <a:defRPr/>
            </a:pPr>
            <a:endParaRPr lang="en-US" sz="2448" kern="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2" name="Title 1"/>
          <p:cNvSpPr>
            <a:spLocks noGrp="1"/>
          </p:cNvSpPr>
          <p:nvPr>
            <p:ph type="title" hasCustomPrompt="1"/>
          </p:nvPr>
        </p:nvSpPr>
        <p:spPr>
          <a:xfrm>
            <a:off x="855008" y="372394"/>
            <a:ext cx="10726460" cy="1168992"/>
          </a:xfrm>
        </p:spPr>
        <p:txBody>
          <a:bodyPr/>
          <a:lstStyle>
            <a:lvl1pPr>
              <a:defRPr>
                <a:solidFill>
                  <a:schemeClr val="tx2"/>
                </a:solidFill>
              </a:defRPr>
            </a:lvl1pPr>
          </a:lstStyle>
          <a:p>
            <a:r>
              <a:rPr lang="en-US" dirty="0"/>
              <a:t>Content</a:t>
            </a:r>
          </a:p>
        </p:txBody>
      </p:sp>
      <p:sp>
        <p:nvSpPr>
          <p:cNvPr id="3" name="Date Placeholder 2"/>
          <p:cNvSpPr>
            <a:spLocks noGrp="1"/>
          </p:cNvSpPr>
          <p:nvPr>
            <p:ph type="dt" sz="half" idx="10"/>
          </p:nvPr>
        </p:nvSpPr>
        <p:spPr/>
        <p:txBody>
          <a:bodyPr/>
          <a:lstStyle/>
          <a:p>
            <a:fld id="{9E7EF72A-00E3-4650-AE94-5D5DA3AC07BF}" type="datetimeFigureOut">
              <a:rPr lang="en-US" smtClean="0"/>
              <a:t>5/22/2017</a:t>
            </a:fld>
            <a:endParaRPr lang="en-US"/>
          </a:p>
        </p:txBody>
      </p:sp>
      <p:sp>
        <p:nvSpPr>
          <p:cNvPr id="4" name="Slide Number Placeholder 3"/>
          <p:cNvSpPr>
            <a:spLocks noGrp="1"/>
          </p:cNvSpPr>
          <p:nvPr>
            <p:ph type="sldNum" sz="quarter" idx="11"/>
          </p:nvPr>
        </p:nvSpPr>
        <p:spPr/>
        <p:txBody>
          <a:bodyPr/>
          <a:lstStyle/>
          <a:p>
            <a:fld id="{F499FBD9-9CD1-431D-AB7F-92F4109F68E5}" type="slidenum">
              <a:rPr lang="en-US" smtClean="0"/>
              <a:t>‹#›</a:t>
            </a:fld>
            <a:endParaRPr lang="en-US"/>
          </a:p>
        </p:txBody>
      </p:sp>
      <p:sp>
        <p:nvSpPr>
          <p:cNvPr id="5" name="Content Placeholder 2"/>
          <p:cNvSpPr>
            <a:spLocks noGrp="1"/>
          </p:cNvSpPr>
          <p:nvPr>
            <p:ph idx="1"/>
          </p:nvPr>
        </p:nvSpPr>
        <p:spPr>
          <a:xfrm>
            <a:off x="855008" y="1861968"/>
            <a:ext cx="10726460" cy="443796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65651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theme" Target="../theme/theme2.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2" r:id="rId9"/>
    <p:sldLayoutId id="2147484563" r:id="rId10"/>
    <p:sldLayoutId id="2147484463" r:id="rId11"/>
    <p:sldLayoutId id="2147484256" r:id="rId12"/>
    <p:sldLayoutId id="2147484260" r:id="rId13"/>
    <p:sldLayoutId id="2147484299" r:id="rId14"/>
    <p:sldLayoutId id="2147484565" r:id="rId15"/>
    <p:sldLayoutId id="2147484566" r:id="rId16"/>
    <p:sldLayoutId id="2147484597" r:id="rId17"/>
    <p:sldLayoutId id="2147484598" r:id="rId18"/>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55008" y="372394"/>
            <a:ext cx="10726460" cy="135195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55008" y="1861968"/>
            <a:ext cx="10726460" cy="443796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5008" y="6482889"/>
            <a:ext cx="2798207" cy="372394"/>
          </a:xfrm>
          <a:prstGeom prst="rect">
            <a:avLst/>
          </a:prstGeom>
        </p:spPr>
        <p:txBody>
          <a:bodyPr vert="horz" lIns="91440" tIns="45720" rIns="91440" bIns="45720" rtlCol="0" anchor="ctr"/>
          <a:lstStyle>
            <a:lvl1pPr algn="l">
              <a:defRPr sz="1224">
                <a:solidFill>
                  <a:schemeClr val="tx1">
                    <a:tint val="75000"/>
                  </a:schemeClr>
                </a:solidFill>
              </a:defRPr>
            </a:lvl1pPr>
          </a:lstStyle>
          <a:p>
            <a:fld id="{B9C446B7-87AA-418B-A3A9-7CD9EF89F402}" type="datetimeFigureOut">
              <a:rPr lang="en-US" smtClean="0"/>
              <a:t>5/22/2017</a:t>
            </a:fld>
            <a:endParaRPr lang="en-US"/>
          </a:p>
        </p:txBody>
      </p:sp>
      <p:sp>
        <p:nvSpPr>
          <p:cNvPr id="5" name="Footer Placeholder 4"/>
          <p:cNvSpPr>
            <a:spLocks noGrp="1"/>
          </p:cNvSpPr>
          <p:nvPr>
            <p:ph type="ftr" sz="quarter" idx="3"/>
          </p:nvPr>
        </p:nvSpPr>
        <p:spPr>
          <a:xfrm>
            <a:off x="4119583" y="6482889"/>
            <a:ext cx="4197310" cy="372394"/>
          </a:xfrm>
          <a:prstGeom prst="rect">
            <a:avLst/>
          </a:prstGeom>
        </p:spPr>
        <p:txBody>
          <a:bodyPr vert="horz" lIns="91440" tIns="45720" rIns="91440" bIns="45720" rtlCol="0" anchor="ctr"/>
          <a:lstStyle>
            <a:lvl1pPr algn="ctr">
              <a:defRPr sz="1224">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83260" y="6482889"/>
            <a:ext cx="2798207" cy="372394"/>
          </a:xfrm>
          <a:prstGeom prst="rect">
            <a:avLst/>
          </a:prstGeom>
        </p:spPr>
        <p:txBody>
          <a:bodyPr vert="horz" lIns="91440" tIns="45720" rIns="91440" bIns="45720" rtlCol="0" anchor="ctr"/>
          <a:lstStyle>
            <a:lvl1pPr algn="r">
              <a:defRPr sz="1224">
                <a:solidFill>
                  <a:schemeClr val="tx1">
                    <a:tint val="75000"/>
                  </a:schemeClr>
                </a:solidFill>
              </a:defRPr>
            </a:lvl1pPr>
          </a:lstStyle>
          <a:p>
            <a:fld id="{6B21EA8C-DAD6-41F9-818B-77F7243CFD07}" type="slidenum">
              <a:rPr lang="en-US" smtClean="0"/>
              <a:t>‹#›</a:t>
            </a:fld>
            <a:endParaRPr lang="en-US"/>
          </a:p>
        </p:txBody>
      </p:sp>
    </p:spTree>
    <p:extLst>
      <p:ext uri="{BB962C8B-B14F-4D97-AF65-F5344CB8AC3E}">
        <p14:creationId xmlns:p14="http://schemas.microsoft.com/office/powerpoint/2010/main" val="1479210196"/>
      </p:ext>
    </p:extLst>
  </p:cSld>
  <p:clrMap bg1="lt1" tx1="dk1" bg2="lt2" tx2="dk2" accent1="accent1" accent2="accent2" accent3="accent3" accent4="accent4" accent5="accent5" accent6="accent6" hlink="hlink" folHlink="folHlink"/>
  <p:sldLayoutIdLst>
    <p:sldLayoutId id="2147484581" r:id="rId1"/>
    <p:sldLayoutId id="2147484582" r:id="rId2"/>
    <p:sldLayoutId id="2147484583" r:id="rId3"/>
    <p:sldLayoutId id="2147484584" r:id="rId4"/>
    <p:sldLayoutId id="2147484585" r:id="rId5"/>
    <p:sldLayoutId id="2147484586" r:id="rId6"/>
    <p:sldLayoutId id="2147484587" r:id="rId7"/>
    <p:sldLayoutId id="2147484588" r:id="rId8"/>
    <p:sldLayoutId id="2147484589" r:id="rId9"/>
    <p:sldLayoutId id="2147484590" r:id="rId10"/>
    <p:sldLayoutId id="2147484591" r:id="rId11"/>
    <p:sldLayoutId id="2147484592" r:id="rId12"/>
    <p:sldLayoutId id="2147484593" r:id="rId13"/>
    <p:sldLayoutId id="2147484599" r:id="rId14"/>
  </p:sldLayoutIdLst>
  <p:txStyles>
    <p:titleStyle>
      <a:lvl1pPr algn="l" defTabSz="932597" rtl="0" eaLnBrk="1" latinLnBrk="0" hangingPunct="1">
        <a:lnSpc>
          <a:spcPct val="90000"/>
        </a:lnSpc>
        <a:spcBef>
          <a:spcPct val="0"/>
        </a:spcBef>
        <a:buNone/>
        <a:defRPr sz="4488" kern="1200">
          <a:solidFill>
            <a:schemeClr val="tx1"/>
          </a:solidFill>
          <a:latin typeface="+mj-lt"/>
          <a:ea typeface="+mj-ea"/>
          <a:cs typeface="+mj-cs"/>
        </a:defRPr>
      </a:lvl1pPr>
    </p:titleStyle>
    <p:bodyStyle>
      <a:lvl1pPr marL="233149" indent="-233149" algn="l" defTabSz="932597" rtl="0" eaLnBrk="1" latinLnBrk="0" hangingPunct="1">
        <a:lnSpc>
          <a:spcPct val="90000"/>
        </a:lnSpc>
        <a:spcBef>
          <a:spcPts val="1020"/>
        </a:spcBef>
        <a:buFont typeface="Arial" panose="020B0604020202020204" pitchFamily="34" charset="0"/>
        <a:buChar char="•"/>
        <a:defRPr sz="2856" kern="1200">
          <a:solidFill>
            <a:schemeClr val="tx1"/>
          </a:solidFill>
          <a:latin typeface="+mn-lt"/>
          <a:ea typeface="+mn-ea"/>
          <a:cs typeface="+mn-cs"/>
        </a:defRPr>
      </a:lvl1pPr>
      <a:lvl2pPr marL="699447" indent="-233149" algn="l" defTabSz="932597" rtl="0" eaLnBrk="1" latinLnBrk="0" hangingPunct="1">
        <a:lnSpc>
          <a:spcPct val="90000"/>
        </a:lnSpc>
        <a:spcBef>
          <a:spcPts val="510"/>
        </a:spcBef>
        <a:buFont typeface="Arial" panose="020B0604020202020204" pitchFamily="34" charset="0"/>
        <a:buChar char="•"/>
        <a:defRPr sz="2448" kern="1200">
          <a:solidFill>
            <a:schemeClr val="tx1"/>
          </a:solidFill>
          <a:latin typeface="+mn-lt"/>
          <a:ea typeface="+mn-ea"/>
          <a:cs typeface="+mn-cs"/>
        </a:defRPr>
      </a:lvl2pPr>
      <a:lvl3pPr marL="1165746" indent="-233149" algn="l" defTabSz="932597" rtl="0" eaLnBrk="1" latinLnBrk="0" hangingPunct="1">
        <a:lnSpc>
          <a:spcPct val="90000"/>
        </a:lnSpc>
        <a:spcBef>
          <a:spcPts val="510"/>
        </a:spcBef>
        <a:buFont typeface="Arial" panose="020B0604020202020204" pitchFamily="34" charset="0"/>
        <a:buChar char="•"/>
        <a:defRPr sz="2040" kern="1200">
          <a:solidFill>
            <a:schemeClr val="tx1"/>
          </a:solidFill>
          <a:latin typeface="+mn-lt"/>
          <a:ea typeface="+mn-ea"/>
          <a:cs typeface="+mn-cs"/>
        </a:defRPr>
      </a:lvl3pPr>
      <a:lvl4pPr marL="1632044"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4pPr>
      <a:lvl5pPr marL="2098342"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5pPr>
      <a:lvl6pPr marL="2564641"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6pPr>
      <a:lvl7pPr marL="3030939"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7pPr>
      <a:lvl8pPr marL="3497237"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8pPr>
      <a:lvl9pPr marL="3963535" indent="-233149" algn="l" defTabSz="932597" rtl="0" eaLnBrk="1" latinLnBrk="0" hangingPunct="1">
        <a:lnSpc>
          <a:spcPct val="90000"/>
        </a:lnSpc>
        <a:spcBef>
          <a:spcPts val="510"/>
        </a:spcBef>
        <a:buFont typeface="Arial" panose="020B0604020202020204" pitchFamily="34" charset="0"/>
        <a:buChar char="•"/>
        <a:defRPr sz="1836" kern="1200">
          <a:solidFill>
            <a:schemeClr val="tx1"/>
          </a:solidFill>
          <a:latin typeface="+mn-lt"/>
          <a:ea typeface="+mn-ea"/>
          <a:cs typeface="+mn-cs"/>
        </a:defRPr>
      </a:lvl9pPr>
    </p:bodyStyle>
    <p:otherStyle>
      <a:defPPr>
        <a:defRPr lang="da-DK"/>
      </a:defPPr>
      <a:lvl1pPr marL="0" algn="l" defTabSz="932597" rtl="0" eaLnBrk="1" latinLnBrk="0" hangingPunct="1">
        <a:defRPr sz="1836" kern="1200">
          <a:solidFill>
            <a:schemeClr val="tx1"/>
          </a:solidFill>
          <a:latin typeface="+mn-lt"/>
          <a:ea typeface="+mn-ea"/>
          <a:cs typeface="+mn-cs"/>
        </a:defRPr>
      </a:lvl1pPr>
      <a:lvl2pPr marL="466298" algn="l" defTabSz="932597" rtl="0" eaLnBrk="1" latinLnBrk="0" hangingPunct="1">
        <a:defRPr sz="1836" kern="1200">
          <a:solidFill>
            <a:schemeClr val="tx1"/>
          </a:solidFill>
          <a:latin typeface="+mn-lt"/>
          <a:ea typeface="+mn-ea"/>
          <a:cs typeface="+mn-cs"/>
        </a:defRPr>
      </a:lvl2pPr>
      <a:lvl3pPr marL="932597" algn="l" defTabSz="932597" rtl="0" eaLnBrk="1" latinLnBrk="0" hangingPunct="1">
        <a:defRPr sz="1836" kern="1200">
          <a:solidFill>
            <a:schemeClr val="tx1"/>
          </a:solidFill>
          <a:latin typeface="+mn-lt"/>
          <a:ea typeface="+mn-ea"/>
          <a:cs typeface="+mn-cs"/>
        </a:defRPr>
      </a:lvl3pPr>
      <a:lvl4pPr marL="1398895" algn="l" defTabSz="932597" rtl="0" eaLnBrk="1" latinLnBrk="0" hangingPunct="1">
        <a:defRPr sz="1836" kern="1200">
          <a:solidFill>
            <a:schemeClr val="tx1"/>
          </a:solidFill>
          <a:latin typeface="+mn-lt"/>
          <a:ea typeface="+mn-ea"/>
          <a:cs typeface="+mn-cs"/>
        </a:defRPr>
      </a:lvl4pPr>
      <a:lvl5pPr marL="1865193" algn="l" defTabSz="932597" rtl="0" eaLnBrk="1" latinLnBrk="0" hangingPunct="1">
        <a:defRPr sz="1836" kern="1200">
          <a:solidFill>
            <a:schemeClr val="tx1"/>
          </a:solidFill>
          <a:latin typeface="+mn-lt"/>
          <a:ea typeface="+mn-ea"/>
          <a:cs typeface="+mn-cs"/>
        </a:defRPr>
      </a:lvl5pPr>
      <a:lvl6pPr marL="2331491" algn="l" defTabSz="932597" rtl="0" eaLnBrk="1" latinLnBrk="0" hangingPunct="1">
        <a:defRPr sz="1836" kern="1200">
          <a:solidFill>
            <a:schemeClr val="tx1"/>
          </a:solidFill>
          <a:latin typeface="+mn-lt"/>
          <a:ea typeface="+mn-ea"/>
          <a:cs typeface="+mn-cs"/>
        </a:defRPr>
      </a:lvl6pPr>
      <a:lvl7pPr marL="2797790" algn="l" defTabSz="932597" rtl="0" eaLnBrk="1" latinLnBrk="0" hangingPunct="1">
        <a:defRPr sz="1836" kern="1200">
          <a:solidFill>
            <a:schemeClr val="tx1"/>
          </a:solidFill>
          <a:latin typeface="+mn-lt"/>
          <a:ea typeface="+mn-ea"/>
          <a:cs typeface="+mn-cs"/>
        </a:defRPr>
      </a:lvl7pPr>
      <a:lvl8pPr marL="3264088" algn="l" defTabSz="932597" rtl="0" eaLnBrk="1" latinLnBrk="0" hangingPunct="1">
        <a:defRPr sz="1836" kern="1200">
          <a:solidFill>
            <a:schemeClr val="tx1"/>
          </a:solidFill>
          <a:latin typeface="+mn-lt"/>
          <a:ea typeface="+mn-ea"/>
          <a:cs typeface="+mn-cs"/>
        </a:defRPr>
      </a:lvl8pPr>
      <a:lvl9pPr marL="3730386" algn="l" defTabSz="932597" rtl="0" eaLnBrk="1" latinLnBrk="0" hangingPunct="1">
        <a:defRPr sz="183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38.xml"/><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slide" Target="slide34.xml"/><Relationship Id="rId2" Type="http://schemas.openxmlformats.org/officeDocument/2006/relationships/image" Target="../media/image13.png"/><Relationship Id="rId1" Type="http://schemas.openxmlformats.org/officeDocument/2006/relationships/slideLayout" Target="../slideLayouts/slideLayout4.xml"/><Relationship Id="rId6" Type="http://schemas.openxmlformats.org/officeDocument/2006/relationships/image" Target="../media/image17.png"/><Relationship Id="rId11" Type="http://schemas.openxmlformats.org/officeDocument/2006/relationships/slide" Target="slide25.xml"/><Relationship Id="rId5" Type="http://schemas.openxmlformats.org/officeDocument/2006/relationships/image" Target="../media/image16.png"/><Relationship Id="rId10" Type="http://schemas.openxmlformats.org/officeDocument/2006/relationships/slide" Target="slide17.xml"/><Relationship Id="rId4" Type="http://schemas.openxmlformats.org/officeDocument/2006/relationships/image" Target="../media/image15.png"/><Relationship Id="rId9" Type="http://schemas.openxmlformats.org/officeDocument/2006/relationships/slide" Target="slide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emf"/><Relationship Id="rId1" Type="http://schemas.openxmlformats.org/officeDocument/2006/relationships/slideLayout" Target="../slideLayouts/slideLayout4.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jpeg"/><Relationship Id="rId4" Type="http://schemas.openxmlformats.org/officeDocument/2006/relationships/image" Target="../media/image21.png"/><Relationship Id="rId9" Type="http://schemas.openxmlformats.org/officeDocument/2006/relationships/image" Target="../media/image26.png"/></Relationships>
</file>

<file path=ppt/slides/_rels/slide6.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0.png"/><Relationship Id="rId7"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hyperlink" Target="https://dsbintranet.sharepoint.com/sites/pwa/" TargetMode="Externa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wmf"/><Relationship Id="rId7" Type="http://schemas.openxmlformats.org/officeDocument/2006/relationships/image" Target="../media/image3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s>
</file>

<file path=ppt/slides/_rels/slide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6.jpg"/><Relationship Id="rId5" Type="http://schemas.openxmlformats.org/officeDocument/2006/relationships/image" Target="../media/image45.jpg"/><Relationship Id="rId4" Type="http://schemas.openxmlformats.org/officeDocument/2006/relationships/image" Target="../media/image44.jpg"/></Relationships>
</file>

<file path=ppt/slides/_rels/slide1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55.png"/><Relationship Id="rId4" Type="http://schemas.openxmlformats.org/officeDocument/2006/relationships/image" Target="../media/image54.png"/></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6.png"/><Relationship Id="rId7" Type="http://schemas.openxmlformats.org/officeDocument/2006/relationships/diagramQuickStyle" Target="../diagrams/quickStyle1.xml"/><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7.png"/><Relationship Id="rId9" Type="http://schemas.microsoft.com/office/2007/relationships/diagramDrawing" Target="../diagrams/drawing1.xml"/></Relationships>
</file>

<file path=ppt/slides/_rels/slide1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61.emf"/><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5.xml"/><Relationship Id="rId5" Type="http://schemas.openxmlformats.org/officeDocument/2006/relationships/image" Target="../media/image65.emf"/><Relationship Id="rId4" Type="http://schemas.openxmlformats.org/officeDocument/2006/relationships/image" Target="../media/image64.jpg"/></Relationships>
</file>

<file path=ppt/slides/_rels/slide2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emf"/><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0.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3.png"/><Relationship Id="rId7" Type="http://schemas.openxmlformats.org/officeDocument/2006/relationships/diagramColors" Target="../diagrams/colors2.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4.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19.xml"/><Relationship Id="rId4" Type="http://schemas.openxmlformats.org/officeDocument/2006/relationships/image" Target="../media/image81.png"/></Relationships>
</file>

<file path=ppt/slides/_rels/slide3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19.xml"/><Relationship Id="rId5" Type="http://schemas.openxmlformats.org/officeDocument/2006/relationships/image" Target="../media/image84.jpeg"/><Relationship Id="rId4" Type="http://schemas.openxmlformats.org/officeDocument/2006/relationships/image" Target="../media/image79.png"/></Relationships>
</file>

<file path=ppt/slides/_rels/slide37.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3.xml"/><Relationship Id="rId4" Type="http://schemas.openxmlformats.org/officeDocument/2006/relationships/image" Target="../media/image87.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4701" y="2273126"/>
            <a:ext cx="10480039" cy="1835285"/>
          </a:xfrm>
        </p:spPr>
        <p:txBody>
          <a:bodyPr/>
          <a:lstStyle/>
          <a:p>
            <a:r>
              <a:rPr lang="sl-SI" dirty="0"/>
              <a:t>Upravljanje projektov s Project Online: </a:t>
            </a:r>
            <a:r>
              <a:rPr lang="en-US" dirty="0"/>
              <a:t>Waterfall </a:t>
            </a:r>
            <a:r>
              <a:rPr lang="sl-SI" dirty="0"/>
              <a:t>ali</a:t>
            </a:r>
            <a:r>
              <a:rPr lang="en-US" dirty="0"/>
              <a:t> Agile</a:t>
            </a:r>
            <a:br>
              <a:rPr lang="en-US" dirty="0"/>
            </a:br>
            <a:br>
              <a:rPr lang="en-US" dirty="0"/>
            </a:br>
            <a:endParaRPr lang="en-US" dirty="0"/>
          </a:p>
        </p:txBody>
      </p:sp>
      <p:sp>
        <p:nvSpPr>
          <p:cNvPr id="5" name="Text Placeholder 4"/>
          <p:cNvSpPr>
            <a:spLocks noGrp="1"/>
          </p:cNvSpPr>
          <p:nvPr>
            <p:ph type="body" sz="quarter" idx="14"/>
          </p:nvPr>
        </p:nvSpPr>
        <p:spPr>
          <a:xfrm>
            <a:off x="274701" y="4001318"/>
            <a:ext cx="4937760" cy="731528"/>
          </a:xfrm>
        </p:spPr>
        <p:txBody>
          <a:bodyPr/>
          <a:lstStyle/>
          <a:p>
            <a:r>
              <a:rPr lang="en-US" dirty="0">
                <a:solidFill>
                  <a:srgbClr val="FFFFFF"/>
                </a:solidFill>
              </a:rPr>
              <a:t>Marko Zajc, Microsoft</a:t>
            </a:r>
          </a:p>
          <a:p>
            <a:r>
              <a:rPr lang="en-US" dirty="0">
                <a:solidFill>
                  <a:srgbClr val="FFFFFF"/>
                </a:solidFill>
              </a:rPr>
              <a:t>Tomaž Kuralt, </a:t>
            </a:r>
            <a:r>
              <a:rPr lang="en-US" dirty="0" err="1">
                <a:solidFill>
                  <a:srgbClr val="FFFFFF"/>
                </a:solidFill>
              </a:rPr>
              <a:t>Agitavit</a:t>
            </a:r>
            <a:endParaRPr lang="en-US" dirty="0">
              <a:solidFill>
                <a:srgbClr val="FFFFFF"/>
              </a:solidFill>
            </a:endParaRPr>
          </a:p>
        </p:txBody>
      </p:sp>
    </p:spTree>
    <p:extLst>
      <p:ext uri="{BB962C8B-B14F-4D97-AF65-F5344CB8AC3E}">
        <p14:creationId xmlns:p14="http://schemas.microsoft.com/office/powerpoint/2010/main" val="28149280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F7E5818-EB52-4F7B-B568-9A30EE484794}"/>
              </a:ext>
            </a:extLst>
          </p:cNvPr>
          <p:cNvSpPr>
            <a:spLocks noGrp="1"/>
          </p:cNvSpPr>
          <p:nvPr>
            <p:ph type="title"/>
          </p:nvPr>
        </p:nvSpPr>
        <p:spPr/>
        <p:txBody>
          <a:bodyPr/>
          <a:lstStyle/>
          <a:p>
            <a:r>
              <a:rPr lang="en-US" dirty="0"/>
              <a:t>Agenda</a:t>
            </a:r>
            <a:endParaRPr lang="sl-SI" dirty="0"/>
          </a:p>
        </p:txBody>
      </p:sp>
      <mc:AlternateContent xmlns:mc="http://schemas.openxmlformats.org/markup-compatibility/2006">
        <mc:Choice xmlns:psuz="http://schemas.microsoft.com/office/powerpoint/2016/summaryzoom" Requires="psuz">
          <p:graphicFrame>
            <p:nvGraphicFramePr>
              <p:cNvPr id="8" name="Summary Zoom 7">
                <a:extLst>
                  <a:ext uri="{FF2B5EF4-FFF2-40B4-BE49-F238E27FC236}">
                    <a16:creationId xmlns:a16="http://schemas.microsoft.com/office/drawing/2014/main" id="{2CB34D98-1D78-4B09-AD78-E715B623E02C}"/>
                  </a:ext>
                </a:extLst>
              </p:cNvPr>
              <p:cNvGraphicFramePr>
                <a:graphicFrameLocks noChangeAspect="1"/>
              </p:cNvGraphicFramePr>
              <p:nvPr>
                <p:extLst>
                  <p:ext uri="{D42A27DB-BD31-4B8C-83A1-F6EECF244321}">
                    <p14:modId xmlns:p14="http://schemas.microsoft.com/office/powerpoint/2010/main" val="1770681730"/>
                  </p:ext>
                </p:extLst>
              </p:nvPr>
            </p:nvGraphicFramePr>
            <p:xfrm>
              <a:off x="529604" y="904974"/>
              <a:ext cx="11160349" cy="4896544"/>
            </p:xfrm>
            <a:graphic>
              <a:graphicData uri="http://schemas.microsoft.com/office/powerpoint/2016/summaryzoom">
                <psuz:summaryZm>
                  <psuz:summaryZmObj sectionId="{413D8386-47B5-4E5F-84C8-7E4A1DDC334B}">
                    <psuz:zmPr id="{683C91FD-4E19-4BD0-8357-7B3E0FBA6CC5}" transitionDur="1000">
                      <p166:blipFill xmlns:p166="http://schemas.microsoft.com/office/powerpoint/2016/6/main">
                        <a:blip r:embed="rId2"/>
                        <a:stretch>
                          <a:fillRect/>
                        </a:stretch>
                      </p166:blipFill>
                      <p166:spPr xmlns:p166="http://schemas.microsoft.com/office/powerpoint/2016/6/main">
                        <a:xfrm>
                          <a:off x="432483" y="502463"/>
                          <a:ext cx="3348104" cy="1883041"/>
                        </a:xfrm>
                        <a:prstGeom prst="rect">
                          <a:avLst/>
                        </a:prstGeom>
                        <a:ln w="3175">
                          <a:solidFill>
                            <a:prstClr val="ltGray"/>
                          </a:solidFill>
                        </a:ln>
                      </p166:spPr>
                    </psuz:zmPr>
                  </psuz:summaryZmObj>
                  <psuz:summaryZmObj sectionId="{0C8F2479-963E-4849-8892-5907BECCEAFC}">
                    <psuz:zmPr id="{576D0ADB-E0CB-46AC-84EB-A8D4CE10DD72}" transitionDur="1000">
                      <p166:blipFill xmlns:p166="http://schemas.microsoft.com/office/powerpoint/2016/6/main">
                        <a:blip r:embed="rId3"/>
                        <a:stretch>
                          <a:fillRect/>
                        </a:stretch>
                      </p166:blipFill>
                      <p166:spPr xmlns:p166="http://schemas.microsoft.com/office/powerpoint/2016/6/main">
                        <a:xfrm>
                          <a:off x="3906123" y="502463"/>
                          <a:ext cx="3348104" cy="1883041"/>
                        </a:xfrm>
                        <a:prstGeom prst="rect">
                          <a:avLst/>
                        </a:prstGeom>
                        <a:ln w="3175">
                          <a:solidFill>
                            <a:prstClr val="ltGray"/>
                          </a:solidFill>
                        </a:ln>
                      </p166:spPr>
                    </psuz:zmPr>
                  </psuz:summaryZmObj>
                  <psuz:summaryZmObj sectionId="{F484905A-DAE3-4E83-BF9A-965E7DECA6BD}">
                    <psuz:zmPr id="{B419B2AD-A1EF-4515-B101-2D2A5A25F901}" transitionDur="1000">
                      <p166:blipFill xmlns:p166="http://schemas.microsoft.com/office/powerpoint/2016/6/main">
                        <a:blip r:embed="rId4"/>
                        <a:stretch>
                          <a:fillRect/>
                        </a:stretch>
                      </p166:blipFill>
                      <p166:spPr xmlns:p166="http://schemas.microsoft.com/office/powerpoint/2016/6/main">
                        <a:xfrm>
                          <a:off x="7379763" y="502463"/>
                          <a:ext cx="3348104" cy="1883041"/>
                        </a:xfrm>
                        <a:prstGeom prst="rect">
                          <a:avLst/>
                        </a:prstGeom>
                        <a:ln w="3175">
                          <a:solidFill>
                            <a:prstClr val="ltGray"/>
                          </a:solidFill>
                        </a:ln>
                      </p166:spPr>
                    </psuz:zmPr>
                  </psuz:summaryZmObj>
                  <psuz:summaryZmObj sectionId="{E3814FE5-BA26-4574-93E6-025083B6D7F2}">
                    <psuz:zmPr id="{529E4759-C40E-467D-A378-0371C54B3F3B}" transitionDur="1000">
                      <p166:blipFill xmlns:p166="http://schemas.microsoft.com/office/powerpoint/2016/6/main">
                        <a:blip r:embed="rId5"/>
                        <a:stretch>
                          <a:fillRect/>
                        </a:stretch>
                      </p166:blipFill>
                      <p166:spPr xmlns:p166="http://schemas.microsoft.com/office/powerpoint/2016/6/main">
                        <a:xfrm>
                          <a:off x="432483" y="2511040"/>
                          <a:ext cx="3348104" cy="1883041"/>
                        </a:xfrm>
                        <a:prstGeom prst="rect">
                          <a:avLst/>
                        </a:prstGeom>
                        <a:ln w="3175">
                          <a:solidFill>
                            <a:prstClr val="ltGray"/>
                          </a:solidFill>
                        </a:ln>
                      </p166:spPr>
                    </psuz:zmPr>
                  </psuz:summaryZmObj>
                  <psuz:summaryZmObj sectionId="{073C0F96-6EC5-4345-A87E-6FD8F35455DD}">
                    <psuz:zmPr id="{9A80CB47-46B8-4184-B357-D9583E5F56F7}" transitionDur="1000">
                      <p166:blipFill xmlns:p166="http://schemas.microsoft.com/office/powerpoint/2016/6/main">
                        <a:blip r:embed="rId6"/>
                        <a:stretch>
                          <a:fillRect/>
                        </a:stretch>
                      </p166:blipFill>
                      <p166:spPr xmlns:p166="http://schemas.microsoft.com/office/powerpoint/2016/6/main">
                        <a:xfrm>
                          <a:off x="3906123" y="2511040"/>
                          <a:ext cx="3348104" cy="1883041"/>
                        </a:xfrm>
                        <a:prstGeom prst="rect">
                          <a:avLst/>
                        </a:prstGeom>
                        <a:ln w="3175">
                          <a:solidFill>
                            <a:prstClr val="ltGray"/>
                          </a:solidFill>
                        </a:ln>
                      </p166:spPr>
                    </psuz:zmPr>
                  </psuz:summaryZmObj>
                  <psuz:summaryZmObj sectionId="{A7977972-6A36-4233-B455-119B7B5EE143}">
                    <psuz:zmPr id="{1AB67003-00E7-4258-A4D5-2B0328CA5B8F}" transitionDur="1000">
                      <p166:blipFill xmlns:p166="http://schemas.microsoft.com/office/powerpoint/2016/6/main">
                        <a:blip r:embed="rId7"/>
                        <a:stretch>
                          <a:fillRect/>
                        </a:stretch>
                      </p166:blipFill>
                      <p166:spPr xmlns:p166="http://schemas.microsoft.com/office/powerpoint/2016/6/main">
                        <a:xfrm>
                          <a:off x="7379763" y="2511040"/>
                          <a:ext cx="3348104" cy="1883041"/>
                        </a:xfrm>
                        <a:prstGeom prst="rect">
                          <a:avLst/>
                        </a:prstGeom>
                        <a:ln w="3175">
                          <a:solidFill>
                            <a:prstClr val="ltGray"/>
                          </a:solidFill>
                        </a:ln>
                      </p166:spPr>
                    </psuz:zmPr>
                  </psuz:summaryZmObj>
                  <psuz:gridLayout/>
                </psuz:summaryZm>
              </a:graphicData>
            </a:graphic>
          </p:graphicFrame>
        </mc:Choice>
        <mc:Fallback>
          <p:grpSp>
            <p:nvGrpSpPr>
              <p:cNvPr id="8" name="Summary Zoom 7">
                <a:extLst>
                  <a:ext uri="{FF2B5EF4-FFF2-40B4-BE49-F238E27FC236}">
                    <a16:creationId xmlns:a16="http://schemas.microsoft.com/office/drawing/2014/main" id="{2CB34D98-1D78-4B09-AD78-E715B623E02C}"/>
                  </a:ext>
                </a:extLst>
              </p:cNvPr>
              <p:cNvGrpSpPr>
                <a:grpSpLocks noGrp="1" noUngrp="1" noRot="1" noChangeAspect="1" noMove="1" noResize="1"/>
              </p:cNvGrpSpPr>
              <p:nvPr/>
            </p:nvGrpSpPr>
            <p:grpSpPr>
              <a:xfrm>
                <a:off x="529604" y="904974"/>
                <a:ext cx="11160349" cy="4896544"/>
                <a:chOff x="529604" y="904974"/>
                <a:chExt cx="11160349" cy="4896544"/>
              </a:xfrm>
            </p:grpSpPr>
            <p:pic>
              <p:nvPicPr>
                <p:cNvPr id="2" name="Picture 2">
                  <a:hlinkClick r:id="rId8" action="ppaction://hlinksldjump"/>
                </p:cNvPr>
                <p:cNvPicPr>
                  <a:picLocks noSelect="1" noRot="1" noChangeAspect="1" noMove="1" noResize="1" noEditPoints="1" noAdjustHandles="1" noChangeArrowheads="1" noChangeShapeType="1"/>
                </p:cNvPicPr>
                <p:nvPr/>
              </p:nvPicPr>
              <p:blipFill>
                <a:blip r:embed="rId2"/>
                <a:stretch>
                  <a:fillRect/>
                </a:stretch>
              </p:blipFill>
              <p:spPr>
                <a:xfrm>
                  <a:off x="962087" y="1407437"/>
                  <a:ext cx="3348104" cy="1883041"/>
                </a:xfrm>
                <a:prstGeom prst="rect">
                  <a:avLst/>
                </a:prstGeom>
                <a:ln w="3175">
                  <a:solidFill>
                    <a:prstClr val="ltGray"/>
                  </a:solidFill>
                </a:ln>
              </p:spPr>
            </p:pic>
            <p:pic>
              <p:nvPicPr>
                <p:cNvPr id="3" name="Picture 3">
                  <a:hlinkClick r:id="rId9" action="ppaction://hlinksldjump"/>
                </p:cNvPr>
                <p:cNvPicPr>
                  <a:picLocks noSelect="1" noRot="1" noChangeAspect="1" noMove="1" noResize="1" noEditPoints="1" noAdjustHandles="1" noChangeArrowheads="1" noChangeShapeType="1"/>
                </p:cNvPicPr>
                <p:nvPr/>
              </p:nvPicPr>
              <p:blipFill>
                <a:blip r:embed="rId3"/>
                <a:stretch>
                  <a:fillRect/>
                </a:stretch>
              </p:blipFill>
              <p:spPr>
                <a:xfrm>
                  <a:off x="4435727" y="1407437"/>
                  <a:ext cx="3348104" cy="1883041"/>
                </a:xfrm>
                <a:prstGeom prst="rect">
                  <a:avLst/>
                </a:prstGeom>
                <a:ln w="3175">
                  <a:solidFill>
                    <a:prstClr val="ltGray"/>
                  </a:solidFill>
                </a:ln>
              </p:spPr>
            </p:pic>
            <p:pic>
              <p:nvPicPr>
                <p:cNvPr id="4" name="Picture 4">
                  <a:hlinkClick r:id="rId10" action="ppaction://hlinksldjump"/>
                </p:cNvPr>
                <p:cNvPicPr>
                  <a:picLocks noSelect="1" noRot="1" noChangeAspect="1" noMove="1" noResize="1" noEditPoints="1" noAdjustHandles="1" noChangeArrowheads="1" noChangeShapeType="1"/>
                </p:cNvPicPr>
                <p:nvPr/>
              </p:nvPicPr>
              <p:blipFill>
                <a:blip r:embed="rId4"/>
                <a:stretch>
                  <a:fillRect/>
                </a:stretch>
              </p:blipFill>
              <p:spPr>
                <a:xfrm>
                  <a:off x="7909367" y="1407437"/>
                  <a:ext cx="3348104" cy="1883041"/>
                </a:xfrm>
                <a:prstGeom prst="rect">
                  <a:avLst/>
                </a:prstGeom>
                <a:ln w="3175">
                  <a:solidFill>
                    <a:prstClr val="ltGray"/>
                  </a:solidFill>
                </a:ln>
              </p:spPr>
            </p:pic>
            <p:pic>
              <p:nvPicPr>
                <p:cNvPr id="5" name="Picture 5">
                  <a:hlinkClick r:id="rId11" action="ppaction://hlinksldjump"/>
                </p:cNvPr>
                <p:cNvPicPr>
                  <a:picLocks noSelect="1" noRot="1" noChangeAspect="1" noMove="1" noResize="1" noEditPoints="1" noAdjustHandles="1" noChangeArrowheads="1" noChangeShapeType="1"/>
                </p:cNvPicPr>
                <p:nvPr/>
              </p:nvPicPr>
              <p:blipFill>
                <a:blip r:embed="rId5"/>
                <a:stretch>
                  <a:fillRect/>
                </a:stretch>
              </p:blipFill>
              <p:spPr>
                <a:xfrm>
                  <a:off x="962087" y="3416014"/>
                  <a:ext cx="3348104" cy="1883041"/>
                </a:xfrm>
                <a:prstGeom prst="rect">
                  <a:avLst/>
                </a:prstGeom>
                <a:ln w="3175">
                  <a:solidFill>
                    <a:prstClr val="ltGray"/>
                  </a:solidFill>
                </a:ln>
              </p:spPr>
            </p:pic>
            <p:pic>
              <p:nvPicPr>
                <p:cNvPr id="6" name="Picture 6">
                  <a:hlinkClick r:id="rId12" action="ppaction://hlinksldjump"/>
                </p:cNvPr>
                <p:cNvPicPr>
                  <a:picLocks noSelect="1" noRot="1" noChangeAspect="1" noMove="1" noResize="1" noEditPoints="1" noAdjustHandles="1" noChangeArrowheads="1" noChangeShapeType="1"/>
                </p:cNvPicPr>
                <p:nvPr/>
              </p:nvPicPr>
              <p:blipFill>
                <a:blip r:embed="rId6"/>
                <a:stretch>
                  <a:fillRect/>
                </a:stretch>
              </p:blipFill>
              <p:spPr>
                <a:xfrm>
                  <a:off x="4435727" y="3416014"/>
                  <a:ext cx="3348104" cy="1883041"/>
                </a:xfrm>
                <a:prstGeom prst="rect">
                  <a:avLst/>
                </a:prstGeom>
                <a:ln w="3175">
                  <a:solidFill>
                    <a:prstClr val="ltGray"/>
                  </a:solidFill>
                </a:ln>
              </p:spPr>
            </p:pic>
            <p:pic>
              <p:nvPicPr>
                <p:cNvPr id="7" name="Picture 7">
                  <a:hlinkClick r:id="rId13" action="ppaction://hlinksldjump"/>
                </p:cNvPr>
                <p:cNvPicPr>
                  <a:picLocks noSelect="1" noRot="1" noChangeAspect="1" noMove="1" noResize="1" noEditPoints="1" noAdjustHandles="1" noChangeArrowheads="1" noChangeShapeType="1"/>
                </p:cNvPicPr>
                <p:nvPr/>
              </p:nvPicPr>
              <p:blipFill>
                <a:blip r:embed="rId7"/>
                <a:stretch>
                  <a:fillRect/>
                </a:stretch>
              </p:blipFill>
              <p:spPr>
                <a:xfrm>
                  <a:off x="7909367" y="3416014"/>
                  <a:ext cx="3348104" cy="1883041"/>
                </a:xfrm>
                <a:prstGeom prst="rect">
                  <a:avLst/>
                </a:prstGeom>
                <a:ln w="3175">
                  <a:solidFill>
                    <a:prstClr val="ltGray"/>
                  </a:solidFill>
                </a:ln>
              </p:spPr>
            </p:pic>
          </p:grpSp>
        </mc:Fallback>
      </mc:AlternateContent>
    </p:spTree>
    <p:extLst>
      <p:ext uri="{BB962C8B-B14F-4D97-AF65-F5344CB8AC3E}">
        <p14:creationId xmlns:p14="http://schemas.microsoft.com/office/powerpoint/2010/main" val="2794888155"/>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3F6FA54-C79D-4174-9593-3D2EE91D02B6}"/>
              </a:ext>
            </a:extLst>
          </p:cNvPr>
          <p:cNvSpPr>
            <a:spLocks noGrp="1"/>
          </p:cNvSpPr>
          <p:nvPr>
            <p:ph type="title"/>
          </p:nvPr>
        </p:nvSpPr>
        <p:spPr>
          <a:xfrm>
            <a:off x="759163" y="1521190"/>
            <a:ext cx="6159623" cy="4173450"/>
          </a:xfrm>
        </p:spPr>
        <p:txBody>
          <a:bodyPr/>
          <a:lstStyle/>
          <a:p>
            <a:r>
              <a:rPr lang="en-US" dirty="0" err="1"/>
              <a:t>Uvod</a:t>
            </a:r>
            <a:r>
              <a:rPr lang="en-US" dirty="0"/>
              <a:t> v Office 365 Project and Portfolio management</a:t>
            </a:r>
            <a:endParaRPr lang="sl-SI" dirty="0"/>
          </a:p>
        </p:txBody>
      </p:sp>
      <p:grpSp>
        <p:nvGrpSpPr>
          <p:cNvPr id="7" name="Group 8">
            <a:extLst>
              <a:ext uri="{FF2B5EF4-FFF2-40B4-BE49-F238E27FC236}">
                <a16:creationId xmlns:a16="http://schemas.microsoft.com/office/drawing/2014/main" id="{CB197A9B-69A4-4565-977E-F0F055E7C385}"/>
              </a:ext>
            </a:extLst>
          </p:cNvPr>
          <p:cNvGrpSpPr>
            <a:grpSpLocks noChangeAspect="1"/>
          </p:cNvGrpSpPr>
          <p:nvPr/>
        </p:nvGrpSpPr>
        <p:grpSpPr bwMode="auto">
          <a:xfrm>
            <a:off x="8450485" y="910308"/>
            <a:ext cx="2518297" cy="4784332"/>
            <a:chOff x="4397" y="807"/>
            <a:chExt cx="579" cy="1100"/>
          </a:xfrm>
        </p:grpSpPr>
        <p:sp>
          <p:nvSpPr>
            <p:cNvPr id="8" name="AutoShape 7">
              <a:extLst>
                <a:ext uri="{FF2B5EF4-FFF2-40B4-BE49-F238E27FC236}">
                  <a16:creationId xmlns:a16="http://schemas.microsoft.com/office/drawing/2014/main" id="{D64BE8EF-A92E-4743-B4F6-FC7F484EE207}"/>
                </a:ext>
              </a:extLst>
            </p:cNvPr>
            <p:cNvSpPr>
              <a:spLocks noChangeAspect="1" noChangeArrowheads="1" noTextEdit="1"/>
            </p:cNvSpPr>
            <p:nvPr/>
          </p:nvSpPr>
          <p:spPr bwMode="auto">
            <a:xfrm>
              <a:off x="4397" y="807"/>
              <a:ext cx="579" cy="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9">
              <a:extLst>
                <a:ext uri="{FF2B5EF4-FFF2-40B4-BE49-F238E27FC236}">
                  <a16:creationId xmlns:a16="http://schemas.microsoft.com/office/drawing/2014/main" id="{FD411041-C631-49CB-AC20-864FB565987A}"/>
                </a:ext>
              </a:extLst>
            </p:cNvPr>
            <p:cNvSpPr>
              <a:spLocks noEditPoints="1"/>
            </p:cNvSpPr>
            <p:nvPr/>
          </p:nvSpPr>
          <p:spPr bwMode="auto">
            <a:xfrm>
              <a:off x="4604" y="1092"/>
              <a:ext cx="138" cy="137"/>
            </a:xfrm>
            <a:custGeom>
              <a:avLst/>
              <a:gdLst>
                <a:gd name="T0" fmla="*/ 16 w 77"/>
                <a:gd name="T1" fmla="*/ 19 h 77"/>
                <a:gd name="T2" fmla="*/ 16 w 77"/>
                <a:gd name="T3" fmla="*/ 24 h 77"/>
                <a:gd name="T4" fmla="*/ 11 w 77"/>
                <a:gd name="T5" fmla="*/ 29 h 77"/>
                <a:gd name="T6" fmla="*/ 1 w 77"/>
                <a:gd name="T7" fmla="*/ 31 h 77"/>
                <a:gd name="T8" fmla="*/ 3 w 77"/>
                <a:gd name="T9" fmla="*/ 39 h 77"/>
                <a:gd name="T10" fmla="*/ 12 w 77"/>
                <a:gd name="T11" fmla="*/ 43 h 77"/>
                <a:gd name="T12" fmla="*/ 12 w 77"/>
                <a:gd name="T13" fmla="*/ 51 h 77"/>
                <a:gd name="T14" fmla="*/ 7 w 77"/>
                <a:gd name="T15" fmla="*/ 59 h 77"/>
                <a:gd name="T16" fmla="*/ 13 w 77"/>
                <a:gd name="T17" fmla="*/ 64 h 77"/>
                <a:gd name="T18" fmla="*/ 24 w 77"/>
                <a:gd name="T19" fmla="*/ 61 h 77"/>
                <a:gd name="T20" fmla="*/ 29 w 77"/>
                <a:gd name="T21" fmla="*/ 66 h 77"/>
                <a:gd name="T22" fmla="*/ 31 w 77"/>
                <a:gd name="T23" fmla="*/ 76 h 77"/>
                <a:gd name="T24" fmla="*/ 39 w 77"/>
                <a:gd name="T25" fmla="*/ 75 h 77"/>
                <a:gd name="T26" fmla="*/ 44 w 77"/>
                <a:gd name="T27" fmla="*/ 65 h 77"/>
                <a:gd name="T28" fmla="*/ 47 w 77"/>
                <a:gd name="T29" fmla="*/ 64 h 77"/>
                <a:gd name="T30" fmla="*/ 52 w 77"/>
                <a:gd name="T31" fmla="*/ 65 h 77"/>
                <a:gd name="T32" fmla="*/ 60 w 77"/>
                <a:gd name="T33" fmla="*/ 70 h 77"/>
                <a:gd name="T34" fmla="*/ 65 w 77"/>
                <a:gd name="T35" fmla="*/ 64 h 77"/>
                <a:gd name="T36" fmla="*/ 61 w 77"/>
                <a:gd name="T37" fmla="*/ 53 h 77"/>
                <a:gd name="T38" fmla="*/ 63 w 77"/>
                <a:gd name="T39" fmla="*/ 50 h 77"/>
                <a:gd name="T40" fmla="*/ 67 w 77"/>
                <a:gd name="T41" fmla="*/ 48 h 77"/>
                <a:gd name="T42" fmla="*/ 76 w 77"/>
                <a:gd name="T43" fmla="*/ 46 h 77"/>
                <a:gd name="T44" fmla="*/ 75 w 77"/>
                <a:gd name="T45" fmla="*/ 38 h 77"/>
                <a:gd name="T46" fmla="*/ 65 w 77"/>
                <a:gd name="T47" fmla="*/ 33 h 77"/>
                <a:gd name="T48" fmla="*/ 64 w 77"/>
                <a:gd name="T49" fmla="*/ 30 h 77"/>
                <a:gd name="T50" fmla="*/ 65 w 77"/>
                <a:gd name="T51" fmla="*/ 25 h 77"/>
                <a:gd name="T52" fmla="*/ 71 w 77"/>
                <a:gd name="T53" fmla="*/ 17 h 77"/>
                <a:gd name="T54" fmla="*/ 64 w 77"/>
                <a:gd name="T55" fmla="*/ 12 h 77"/>
                <a:gd name="T56" fmla="*/ 54 w 77"/>
                <a:gd name="T57" fmla="*/ 16 h 77"/>
                <a:gd name="T58" fmla="*/ 51 w 77"/>
                <a:gd name="T59" fmla="*/ 14 h 77"/>
                <a:gd name="T60" fmla="*/ 48 w 77"/>
                <a:gd name="T61" fmla="*/ 10 h 77"/>
                <a:gd name="T62" fmla="*/ 46 w 77"/>
                <a:gd name="T63" fmla="*/ 1 h 77"/>
                <a:gd name="T64" fmla="*/ 38 w 77"/>
                <a:gd name="T65" fmla="*/ 2 h 77"/>
                <a:gd name="T66" fmla="*/ 33 w 77"/>
                <a:gd name="T67" fmla="*/ 12 h 77"/>
                <a:gd name="T68" fmla="*/ 30 w 77"/>
                <a:gd name="T69" fmla="*/ 13 h 77"/>
                <a:gd name="T70" fmla="*/ 26 w 77"/>
                <a:gd name="T71" fmla="*/ 12 h 77"/>
                <a:gd name="T72" fmla="*/ 18 w 77"/>
                <a:gd name="T73" fmla="*/ 6 h 77"/>
                <a:gd name="T74" fmla="*/ 13 w 77"/>
                <a:gd name="T75" fmla="*/ 13 h 77"/>
                <a:gd name="T76" fmla="*/ 47 w 77"/>
                <a:gd name="T77" fmla="*/ 49 h 77"/>
                <a:gd name="T78" fmla="*/ 30 w 77"/>
                <a:gd name="T79" fmla="*/ 2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7" h="77">
                  <a:moveTo>
                    <a:pt x="13" y="13"/>
                  </a:moveTo>
                  <a:cubicBezTo>
                    <a:pt x="16" y="19"/>
                    <a:pt x="16" y="19"/>
                    <a:pt x="16" y="19"/>
                  </a:cubicBezTo>
                  <a:cubicBezTo>
                    <a:pt x="18" y="21"/>
                    <a:pt x="17" y="22"/>
                    <a:pt x="16" y="24"/>
                  </a:cubicBezTo>
                  <a:cubicBezTo>
                    <a:pt x="16" y="24"/>
                    <a:pt x="16" y="24"/>
                    <a:pt x="16" y="24"/>
                  </a:cubicBezTo>
                  <a:cubicBezTo>
                    <a:pt x="16" y="25"/>
                    <a:pt x="15" y="26"/>
                    <a:pt x="15" y="27"/>
                  </a:cubicBezTo>
                  <a:cubicBezTo>
                    <a:pt x="14" y="28"/>
                    <a:pt x="13" y="29"/>
                    <a:pt x="11" y="29"/>
                  </a:cubicBezTo>
                  <a:cubicBezTo>
                    <a:pt x="4" y="29"/>
                    <a:pt x="4" y="29"/>
                    <a:pt x="4" y="29"/>
                  </a:cubicBezTo>
                  <a:cubicBezTo>
                    <a:pt x="2" y="29"/>
                    <a:pt x="1" y="30"/>
                    <a:pt x="1" y="31"/>
                  </a:cubicBezTo>
                  <a:cubicBezTo>
                    <a:pt x="1" y="36"/>
                    <a:pt x="1" y="36"/>
                    <a:pt x="1" y="36"/>
                  </a:cubicBezTo>
                  <a:cubicBezTo>
                    <a:pt x="0" y="37"/>
                    <a:pt x="1" y="38"/>
                    <a:pt x="3" y="39"/>
                  </a:cubicBezTo>
                  <a:cubicBezTo>
                    <a:pt x="9" y="40"/>
                    <a:pt x="9" y="40"/>
                    <a:pt x="9" y="40"/>
                  </a:cubicBezTo>
                  <a:cubicBezTo>
                    <a:pt x="11" y="41"/>
                    <a:pt x="12" y="42"/>
                    <a:pt x="12" y="43"/>
                  </a:cubicBezTo>
                  <a:cubicBezTo>
                    <a:pt x="13" y="45"/>
                    <a:pt x="13" y="46"/>
                    <a:pt x="14" y="48"/>
                  </a:cubicBezTo>
                  <a:cubicBezTo>
                    <a:pt x="14" y="49"/>
                    <a:pt x="14" y="50"/>
                    <a:pt x="12" y="51"/>
                  </a:cubicBezTo>
                  <a:cubicBezTo>
                    <a:pt x="7" y="56"/>
                    <a:pt x="7" y="56"/>
                    <a:pt x="7" y="56"/>
                  </a:cubicBezTo>
                  <a:cubicBezTo>
                    <a:pt x="6" y="57"/>
                    <a:pt x="6" y="59"/>
                    <a:pt x="7" y="59"/>
                  </a:cubicBezTo>
                  <a:cubicBezTo>
                    <a:pt x="10" y="64"/>
                    <a:pt x="10" y="64"/>
                    <a:pt x="10" y="64"/>
                  </a:cubicBezTo>
                  <a:cubicBezTo>
                    <a:pt x="11" y="64"/>
                    <a:pt x="12" y="65"/>
                    <a:pt x="13" y="64"/>
                  </a:cubicBezTo>
                  <a:cubicBezTo>
                    <a:pt x="19" y="61"/>
                    <a:pt x="19" y="61"/>
                    <a:pt x="19" y="61"/>
                  </a:cubicBezTo>
                  <a:cubicBezTo>
                    <a:pt x="21" y="59"/>
                    <a:pt x="23" y="60"/>
                    <a:pt x="24" y="61"/>
                  </a:cubicBezTo>
                  <a:cubicBezTo>
                    <a:pt x="25" y="61"/>
                    <a:pt x="26" y="62"/>
                    <a:pt x="27" y="62"/>
                  </a:cubicBezTo>
                  <a:cubicBezTo>
                    <a:pt x="28" y="63"/>
                    <a:pt x="29" y="64"/>
                    <a:pt x="29" y="66"/>
                  </a:cubicBezTo>
                  <a:cubicBezTo>
                    <a:pt x="29" y="73"/>
                    <a:pt x="29" y="73"/>
                    <a:pt x="29" y="73"/>
                  </a:cubicBezTo>
                  <a:cubicBezTo>
                    <a:pt x="29" y="75"/>
                    <a:pt x="30" y="76"/>
                    <a:pt x="31" y="76"/>
                  </a:cubicBezTo>
                  <a:cubicBezTo>
                    <a:pt x="37" y="76"/>
                    <a:pt x="37" y="76"/>
                    <a:pt x="37" y="76"/>
                  </a:cubicBezTo>
                  <a:cubicBezTo>
                    <a:pt x="37" y="77"/>
                    <a:pt x="39" y="76"/>
                    <a:pt x="39" y="75"/>
                  </a:cubicBezTo>
                  <a:cubicBezTo>
                    <a:pt x="41" y="68"/>
                    <a:pt x="41" y="68"/>
                    <a:pt x="41" y="68"/>
                  </a:cubicBezTo>
                  <a:cubicBezTo>
                    <a:pt x="41" y="66"/>
                    <a:pt x="43" y="65"/>
                    <a:pt x="44" y="65"/>
                  </a:cubicBezTo>
                  <a:cubicBezTo>
                    <a:pt x="44" y="65"/>
                    <a:pt x="44" y="65"/>
                    <a:pt x="44" y="65"/>
                  </a:cubicBezTo>
                  <a:cubicBezTo>
                    <a:pt x="45" y="64"/>
                    <a:pt x="46" y="64"/>
                    <a:pt x="47" y="64"/>
                  </a:cubicBezTo>
                  <a:cubicBezTo>
                    <a:pt x="47" y="64"/>
                    <a:pt x="47" y="64"/>
                    <a:pt x="47" y="64"/>
                  </a:cubicBezTo>
                  <a:cubicBezTo>
                    <a:pt x="49" y="63"/>
                    <a:pt x="50" y="63"/>
                    <a:pt x="52" y="65"/>
                  </a:cubicBezTo>
                  <a:cubicBezTo>
                    <a:pt x="57" y="70"/>
                    <a:pt x="57" y="70"/>
                    <a:pt x="57" y="70"/>
                  </a:cubicBezTo>
                  <a:cubicBezTo>
                    <a:pt x="57" y="71"/>
                    <a:pt x="59" y="71"/>
                    <a:pt x="60" y="70"/>
                  </a:cubicBezTo>
                  <a:cubicBezTo>
                    <a:pt x="64" y="67"/>
                    <a:pt x="64" y="67"/>
                    <a:pt x="64" y="67"/>
                  </a:cubicBezTo>
                  <a:cubicBezTo>
                    <a:pt x="65" y="66"/>
                    <a:pt x="65" y="65"/>
                    <a:pt x="65" y="64"/>
                  </a:cubicBezTo>
                  <a:cubicBezTo>
                    <a:pt x="61" y="58"/>
                    <a:pt x="61" y="58"/>
                    <a:pt x="61" y="58"/>
                  </a:cubicBezTo>
                  <a:cubicBezTo>
                    <a:pt x="60" y="56"/>
                    <a:pt x="60" y="54"/>
                    <a:pt x="61" y="53"/>
                  </a:cubicBezTo>
                  <a:cubicBezTo>
                    <a:pt x="61" y="53"/>
                    <a:pt x="61" y="53"/>
                    <a:pt x="61" y="53"/>
                  </a:cubicBezTo>
                  <a:cubicBezTo>
                    <a:pt x="62" y="52"/>
                    <a:pt x="62" y="51"/>
                    <a:pt x="63" y="50"/>
                  </a:cubicBezTo>
                  <a:cubicBezTo>
                    <a:pt x="63" y="50"/>
                    <a:pt x="63" y="50"/>
                    <a:pt x="63" y="50"/>
                  </a:cubicBezTo>
                  <a:cubicBezTo>
                    <a:pt x="63" y="49"/>
                    <a:pt x="64" y="48"/>
                    <a:pt x="67" y="48"/>
                  </a:cubicBezTo>
                  <a:cubicBezTo>
                    <a:pt x="74" y="48"/>
                    <a:pt x="74" y="48"/>
                    <a:pt x="74" y="48"/>
                  </a:cubicBezTo>
                  <a:cubicBezTo>
                    <a:pt x="75" y="48"/>
                    <a:pt x="76" y="47"/>
                    <a:pt x="76" y="46"/>
                  </a:cubicBezTo>
                  <a:cubicBezTo>
                    <a:pt x="77" y="40"/>
                    <a:pt x="77" y="40"/>
                    <a:pt x="77" y="40"/>
                  </a:cubicBezTo>
                  <a:cubicBezTo>
                    <a:pt x="77" y="40"/>
                    <a:pt x="76" y="38"/>
                    <a:pt x="75" y="38"/>
                  </a:cubicBezTo>
                  <a:cubicBezTo>
                    <a:pt x="68" y="36"/>
                    <a:pt x="68" y="36"/>
                    <a:pt x="68" y="36"/>
                  </a:cubicBezTo>
                  <a:cubicBezTo>
                    <a:pt x="66" y="36"/>
                    <a:pt x="65" y="35"/>
                    <a:pt x="65" y="33"/>
                  </a:cubicBezTo>
                  <a:cubicBezTo>
                    <a:pt x="65" y="33"/>
                    <a:pt x="65" y="33"/>
                    <a:pt x="65" y="33"/>
                  </a:cubicBezTo>
                  <a:cubicBezTo>
                    <a:pt x="65" y="32"/>
                    <a:pt x="64" y="31"/>
                    <a:pt x="64" y="30"/>
                  </a:cubicBezTo>
                  <a:cubicBezTo>
                    <a:pt x="64" y="30"/>
                    <a:pt x="64" y="30"/>
                    <a:pt x="64" y="30"/>
                  </a:cubicBezTo>
                  <a:cubicBezTo>
                    <a:pt x="63" y="28"/>
                    <a:pt x="63" y="27"/>
                    <a:pt x="65" y="25"/>
                  </a:cubicBezTo>
                  <a:cubicBezTo>
                    <a:pt x="70" y="21"/>
                    <a:pt x="70" y="21"/>
                    <a:pt x="70" y="21"/>
                  </a:cubicBezTo>
                  <a:cubicBezTo>
                    <a:pt x="71" y="20"/>
                    <a:pt x="71" y="18"/>
                    <a:pt x="71" y="17"/>
                  </a:cubicBezTo>
                  <a:cubicBezTo>
                    <a:pt x="67" y="13"/>
                    <a:pt x="67" y="13"/>
                    <a:pt x="67" y="13"/>
                  </a:cubicBezTo>
                  <a:cubicBezTo>
                    <a:pt x="67" y="12"/>
                    <a:pt x="65" y="12"/>
                    <a:pt x="64" y="12"/>
                  </a:cubicBezTo>
                  <a:cubicBezTo>
                    <a:pt x="58" y="16"/>
                    <a:pt x="58" y="16"/>
                    <a:pt x="58" y="16"/>
                  </a:cubicBezTo>
                  <a:cubicBezTo>
                    <a:pt x="56" y="17"/>
                    <a:pt x="55" y="17"/>
                    <a:pt x="54" y="16"/>
                  </a:cubicBezTo>
                  <a:cubicBezTo>
                    <a:pt x="53" y="16"/>
                    <a:pt x="53" y="16"/>
                    <a:pt x="53" y="16"/>
                  </a:cubicBezTo>
                  <a:cubicBezTo>
                    <a:pt x="52" y="15"/>
                    <a:pt x="52" y="15"/>
                    <a:pt x="51" y="14"/>
                  </a:cubicBezTo>
                  <a:cubicBezTo>
                    <a:pt x="51" y="14"/>
                    <a:pt x="50" y="14"/>
                    <a:pt x="50" y="14"/>
                  </a:cubicBezTo>
                  <a:cubicBezTo>
                    <a:pt x="49" y="14"/>
                    <a:pt x="48" y="13"/>
                    <a:pt x="48" y="10"/>
                  </a:cubicBezTo>
                  <a:cubicBezTo>
                    <a:pt x="48" y="3"/>
                    <a:pt x="48" y="3"/>
                    <a:pt x="48" y="3"/>
                  </a:cubicBezTo>
                  <a:cubicBezTo>
                    <a:pt x="48" y="2"/>
                    <a:pt x="47" y="1"/>
                    <a:pt x="46" y="1"/>
                  </a:cubicBezTo>
                  <a:cubicBezTo>
                    <a:pt x="41" y="0"/>
                    <a:pt x="41" y="0"/>
                    <a:pt x="41" y="0"/>
                  </a:cubicBezTo>
                  <a:cubicBezTo>
                    <a:pt x="40" y="0"/>
                    <a:pt x="39" y="1"/>
                    <a:pt x="38" y="2"/>
                  </a:cubicBezTo>
                  <a:cubicBezTo>
                    <a:pt x="37" y="9"/>
                    <a:pt x="37" y="9"/>
                    <a:pt x="37" y="9"/>
                  </a:cubicBezTo>
                  <a:cubicBezTo>
                    <a:pt x="36" y="11"/>
                    <a:pt x="35" y="12"/>
                    <a:pt x="33" y="12"/>
                  </a:cubicBezTo>
                  <a:cubicBezTo>
                    <a:pt x="33" y="12"/>
                    <a:pt x="33" y="12"/>
                    <a:pt x="33" y="12"/>
                  </a:cubicBezTo>
                  <a:cubicBezTo>
                    <a:pt x="32" y="12"/>
                    <a:pt x="31" y="13"/>
                    <a:pt x="30" y="13"/>
                  </a:cubicBezTo>
                  <a:cubicBezTo>
                    <a:pt x="30" y="13"/>
                    <a:pt x="30" y="13"/>
                    <a:pt x="30" y="13"/>
                  </a:cubicBezTo>
                  <a:cubicBezTo>
                    <a:pt x="29" y="14"/>
                    <a:pt x="27" y="14"/>
                    <a:pt x="26" y="12"/>
                  </a:cubicBezTo>
                  <a:cubicBezTo>
                    <a:pt x="21" y="7"/>
                    <a:pt x="21" y="7"/>
                    <a:pt x="21" y="7"/>
                  </a:cubicBezTo>
                  <a:cubicBezTo>
                    <a:pt x="20" y="6"/>
                    <a:pt x="18" y="6"/>
                    <a:pt x="18" y="6"/>
                  </a:cubicBezTo>
                  <a:cubicBezTo>
                    <a:pt x="13" y="10"/>
                    <a:pt x="13" y="10"/>
                    <a:pt x="13" y="10"/>
                  </a:cubicBezTo>
                  <a:cubicBezTo>
                    <a:pt x="13" y="10"/>
                    <a:pt x="12" y="12"/>
                    <a:pt x="13" y="13"/>
                  </a:cubicBezTo>
                  <a:close/>
                  <a:moveTo>
                    <a:pt x="50" y="30"/>
                  </a:moveTo>
                  <a:cubicBezTo>
                    <a:pt x="54" y="36"/>
                    <a:pt x="53" y="45"/>
                    <a:pt x="47" y="49"/>
                  </a:cubicBezTo>
                  <a:cubicBezTo>
                    <a:pt x="41" y="54"/>
                    <a:pt x="32" y="53"/>
                    <a:pt x="28" y="47"/>
                  </a:cubicBezTo>
                  <a:cubicBezTo>
                    <a:pt x="23" y="41"/>
                    <a:pt x="24" y="32"/>
                    <a:pt x="30" y="27"/>
                  </a:cubicBezTo>
                  <a:cubicBezTo>
                    <a:pt x="36" y="23"/>
                    <a:pt x="45" y="24"/>
                    <a:pt x="50" y="30"/>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10">
              <a:extLst>
                <a:ext uri="{FF2B5EF4-FFF2-40B4-BE49-F238E27FC236}">
                  <a16:creationId xmlns:a16="http://schemas.microsoft.com/office/drawing/2014/main" id="{98D0F944-C1E5-41BE-AE76-E899A657F999}"/>
                </a:ext>
              </a:extLst>
            </p:cNvPr>
            <p:cNvSpPr>
              <a:spLocks noEditPoints="1"/>
            </p:cNvSpPr>
            <p:nvPr/>
          </p:nvSpPr>
          <p:spPr bwMode="auto">
            <a:xfrm>
              <a:off x="4508" y="1302"/>
              <a:ext cx="414" cy="413"/>
            </a:xfrm>
            <a:custGeom>
              <a:avLst/>
              <a:gdLst>
                <a:gd name="T0" fmla="*/ 208 w 232"/>
                <a:gd name="T1" fmla="*/ 92 h 232"/>
                <a:gd name="T2" fmla="*/ 221 w 232"/>
                <a:gd name="T3" fmla="*/ 66 h 232"/>
                <a:gd name="T4" fmla="*/ 192 w 232"/>
                <a:gd name="T5" fmla="*/ 58 h 232"/>
                <a:gd name="T6" fmla="*/ 194 w 232"/>
                <a:gd name="T7" fmla="*/ 30 h 232"/>
                <a:gd name="T8" fmla="*/ 164 w 232"/>
                <a:gd name="T9" fmla="*/ 33 h 232"/>
                <a:gd name="T10" fmla="*/ 155 w 232"/>
                <a:gd name="T11" fmla="*/ 7 h 232"/>
                <a:gd name="T12" fmla="*/ 129 w 232"/>
                <a:gd name="T13" fmla="*/ 21 h 232"/>
                <a:gd name="T14" fmla="*/ 110 w 232"/>
                <a:gd name="T15" fmla="*/ 0 h 232"/>
                <a:gd name="T16" fmla="*/ 92 w 232"/>
                <a:gd name="T17" fmla="*/ 23 h 232"/>
                <a:gd name="T18" fmla="*/ 67 w 232"/>
                <a:gd name="T19" fmla="*/ 11 h 232"/>
                <a:gd name="T20" fmla="*/ 58 w 232"/>
                <a:gd name="T21" fmla="*/ 40 h 232"/>
                <a:gd name="T22" fmla="*/ 30 w 232"/>
                <a:gd name="T23" fmla="*/ 38 h 232"/>
                <a:gd name="T24" fmla="*/ 34 w 232"/>
                <a:gd name="T25" fmla="*/ 67 h 232"/>
                <a:gd name="T26" fmla="*/ 7 w 232"/>
                <a:gd name="T27" fmla="*/ 76 h 232"/>
                <a:gd name="T28" fmla="*/ 21 w 232"/>
                <a:gd name="T29" fmla="*/ 103 h 232"/>
                <a:gd name="T30" fmla="*/ 0 w 232"/>
                <a:gd name="T31" fmla="*/ 122 h 232"/>
                <a:gd name="T32" fmla="*/ 23 w 232"/>
                <a:gd name="T33" fmla="*/ 140 h 232"/>
                <a:gd name="T34" fmla="*/ 11 w 232"/>
                <a:gd name="T35" fmla="*/ 165 h 232"/>
                <a:gd name="T36" fmla="*/ 40 w 232"/>
                <a:gd name="T37" fmla="*/ 173 h 232"/>
                <a:gd name="T38" fmla="*/ 38 w 232"/>
                <a:gd name="T39" fmla="*/ 202 h 232"/>
                <a:gd name="T40" fmla="*/ 67 w 232"/>
                <a:gd name="T41" fmla="*/ 198 h 232"/>
                <a:gd name="T42" fmla="*/ 76 w 232"/>
                <a:gd name="T43" fmla="*/ 225 h 232"/>
                <a:gd name="T44" fmla="*/ 103 w 232"/>
                <a:gd name="T45" fmla="*/ 210 h 232"/>
                <a:gd name="T46" fmla="*/ 122 w 232"/>
                <a:gd name="T47" fmla="*/ 232 h 232"/>
                <a:gd name="T48" fmla="*/ 140 w 232"/>
                <a:gd name="T49" fmla="*/ 208 h 232"/>
                <a:gd name="T50" fmla="*/ 165 w 232"/>
                <a:gd name="T51" fmla="*/ 221 h 232"/>
                <a:gd name="T52" fmla="*/ 174 w 232"/>
                <a:gd name="T53" fmla="*/ 192 h 232"/>
                <a:gd name="T54" fmla="*/ 202 w 232"/>
                <a:gd name="T55" fmla="*/ 193 h 232"/>
                <a:gd name="T56" fmla="*/ 198 w 232"/>
                <a:gd name="T57" fmla="*/ 164 h 232"/>
                <a:gd name="T58" fmla="*/ 225 w 232"/>
                <a:gd name="T59" fmla="*/ 155 h 232"/>
                <a:gd name="T60" fmla="*/ 210 w 232"/>
                <a:gd name="T61" fmla="*/ 129 h 232"/>
                <a:gd name="T62" fmla="*/ 232 w 232"/>
                <a:gd name="T63" fmla="*/ 110 h 232"/>
                <a:gd name="T64" fmla="*/ 178 w 232"/>
                <a:gd name="T65" fmla="*/ 138 h 232"/>
                <a:gd name="T66" fmla="*/ 178 w 232"/>
                <a:gd name="T67" fmla="*/ 94 h 232"/>
                <a:gd name="T68" fmla="*/ 187 w 232"/>
                <a:gd name="T69" fmla="*/ 134 h 232"/>
                <a:gd name="T70" fmla="*/ 142 w 232"/>
                <a:gd name="T71" fmla="*/ 95 h 232"/>
                <a:gd name="T72" fmla="*/ 153 w 232"/>
                <a:gd name="T73" fmla="*/ 52 h 232"/>
                <a:gd name="T74" fmla="*/ 97 w 232"/>
                <a:gd name="T75" fmla="*/ 43 h 232"/>
                <a:gd name="T76" fmla="*/ 138 w 232"/>
                <a:gd name="T77" fmla="*/ 52 h 232"/>
                <a:gd name="T78" fmla="*/ 94 w 232"/>
                <a:gd name="T79" fmla="*/ 52 h 232"/>
                <a:gd name="T80" fmla="*/ 116 w 232"/>
                <a:gd name="T81" fmla="*/ 134 h 232"/>
                <a:gd name="T82" fmla="*/ 134 w 232"/>
                <a:gd name="T83" fmla="*/ 116 h 232"/>
                <a:gd name="T84" fmla="*/ 95 w 232"/>
                <a:gd name="T85" fmla="*/ 88 h 232"/>
                <a:gd name="T86" fmla="*/ 52 w 232"/>
                <a:gd name="T87" fmla="*/ 77 h 232"/>
                <a:gd name="T88" fmla="*/ 44 w 232"/>
                <a:gd name="T89" fmla="*/ 133 h 232"/>
                <a:gd name="T90" fmla="*/ 52 w 232"/>
                <a:gd name="T91" fmla="*/ 93 h 232"/>
                <a:gd name="T92" fmla="*/ 52 w 232"/>
                <a:gd name="T93" fmla="*/ 137 h 232"/>
                <a:gd name="T94" fmla="*/ 55 w 232"/>
                <a:gd name="T95" fmla="*/ 144 h 232"/>
                <a:gd name="T96" fmla="*/ 86 w 232"/>
                <a:gd name="T97" fmla="*/ 175 h 232"/>
                <a:gd name="T98" fmla="*/ 51 w 232"/>
                <a:gd name="T99" fmla="*/ 152 h 232"/>
                <a:gd name="T100" fmla="*/ 96 w 232"/>
                <a:gd name="T101" fmla="*/ 187 h 232"/>
                <a:gd name="T102" fmla="*/ 119 w 232"/>
                <a:gd name="T103" fmla="*/ 149 h 232"/>
                <a:gd name="T104" fmla="*/ 152 w 232"/>
                <a:gd name="T105" fmla="*/ 179 h 232"/>
                <a:gd name="T106" fmla="*/ 142 w 232"/>
                <a:gd name="T107" fmla="*/ 136 h 232"/>
                <a:gd name="T108" fmla="*/ 168 w 232"/>
                <a:gd name="T109" fmla="*/ 168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2" h="232">
                  <a:moveTo>
                    <a:pt x="228" y="105"/>
                  </a:moveTo>
                  <a:cubicBezTo>
                    <a:pt x="210" y="103"/>
                    <a:pt x="210" y="103"/>
                    <a:pt x="210" y="103"/>
                  </a:cubicBezTo>
                  <a:cubicBezTo>
                    <a:pt x="210" y="99"/>
                    <a:pt x="209" y="95"/>
                    <a:pt x="208" y="92"/>
                  </a:cubicBezTo>
                  <a:cubicBezTo>
                    <a:pt x="223" y="83"/>
                    <a:pt x="223" y="83"/>
                    <a:pt x="223" y="83"/>
                  </a:cubicBezTo>
                  <a:cubicBezTo>
                    <a:pt x="225" y="82"/>
                    <a:pt x="226" y="79"/>
                    <a:pt x="225" y="77"/>
                  </a:cubicBezTo>
                  <a:cubicBezTo>
                    <a:pt x="221" y="66"/>
                    <a:pt x="221" y="66"/>
                    <a:pt x="221" y="66"/>
                  </a:cubicBezTo>
                  <a:cubicBezTo>
                    <a:pt x="220" y="64"/>
                    <a:pt x="218" y="63"/>
                    <a:pt x="216" y="64"/>
                  </a:cubicBezTo>
                  <a:cubicBezTo>
                    <a:pt x="199" y="68"/>
                    <a:pt x="199" y="68"/>
                    <a:pt x="199" y="68"/>
                  </a:cubicBezTo>
                  <a:cubicBezTo>
                    <a:pt x="196" y="64"/>
                    <a:pt x="194" y="61"/>
                    <a:pt x="192" y="58"/>
                  </a:cubicBezTo>
                  <a:cubicBezTo>
                    <a:pt x="202" y="44"/>
                    <a:pt x="202" y="44"/>
                    <a:pt x="202" y="44"/>
                  </a:cubicBezTo>
                  <a:cubicBezTo>
                    <a:pt x="204" y="42"/>
                    <a:pt x="203" y="39"/>
                    <a:pt x="202" y="38"/>
                  </a:cubicBezTo>
                  <a:cubicBezTo>
                    <a:pt x="194" y="30"/>
                    <a:pt x="194" y="30"/>
                    <a:pt x="194" y="30"/>
                  </a:cubicBezTo>
                  <a:cubicBezTo>
                    <a:pt x="192" y="28"/>
                    <a:pt x="189" y="28"/>
                    <a:pt x="188" y="29"/>
                  </a:cubicBezTo>
                  <a:cubicBezTo>
                    <a:pt x="174" y="40"/>
                    <a:pt x="174" y="40"/>
                    <a:pt x="174" y="40"/>
                  </a:cubicBezTo>
                  <a:cubicBezTo>
                    <a:pt x="171" y="37"/>
                    <a:pt x="168" y="35"/>
                    <a:pt x="164" y="33"/>
                  </a:cubicBezTo>
                  <a:cubicBezTo>
                    <a:pt x="169" y="16"/>
                    <a:pt x="169" y="16"/>
                    <a:pt x="169" y="16"/>
                  </a:cubicBezTo>
                  <a:cubicBezTo>
                    <a:pt x="169" y="14"/>
                    <a:pt x="168" y="12"/>
                    <a:pt x="166" y="11"/>
                  </a:cubicBezTo>
                  <a:cubicBezTo>
                    <a:pt x="155" y="7"/>
                    <a:pt x="155" y="7"/>
                    <a:pt x="155" y="7"/>
                  </a:cubicBezTo>
                  <a:cubicBezTo>
                    <a:pt x="153" y="6"/>
                    <a:pt x="151" y="6"/>
                    <a:pt x="150" y="8"/>
                  </a:cubicBezTo>
                  <a:cubicBezTo>
                    <a:pt x="141" y="23"/>
                    <a:pt x="141" y="23"/>
                    <a:pt x="141" y="23"/>
                  </a:cubicBezTo>
                  <a:cubicBezTo>
                    <a:pt x="137" y="22"/>
                    <a:pt x="133" y="22"/>
                    <a:pt x="129" y="21"/>
                  </a:cubicBezTo>
                  <a:cubicBezTo>
                    <a:pt x="126" y="4"/>
                    <a:pt x="126" y="4"/>
                    <a:pt x="126" y="4"/>
                  </a:cubicBezTo>
                  <a:cubicBezTo>
                    <a:pt x="126" y="1"/>
                    <a:pt x="124" y="0"/>
                    <a:pt x="122" y="0"/>
                  </a:cubicBezTo>
                  <a:cubicBezTo>
                    <a:pt x="110" y="0"/>
                    <a:pt x="110" y="0"/>
                    <a:pt x="110" y="0"/>
                  </a:cubicBezTo>
                  <a:cubicBezTo>
                    <a:pt x="108" y="0"/>
                    <a:pt x="106" y="1"/>
                    <a:pt x="105" y="4"/>
                  </a:cubicBezTo>
                  <a:cubicBezTo>
                    <a:pt x="103" y="21"/>
                    <a:pt x="103" y="21"/>
                    <a:pt x="103" y="21"/>
                  </a:cubicBezTo>
                  <a:cubicBezTo>
                    <a:pt x="99" y="22"/>
                    <a:pt x="96" y="22"/>
                    <a:pt x="92" y="23"/>
                  </a:cubicBezTo>
                  <a:cubicBezTo>
                    <a:pt x="83" y="8"/>
                    <a:pt x="83" y="8"/>
                    <a:pt x="83" y="8"/>
                  </a:cubicBezTo>
                  <a:cubicBezTo>
                    <a:pt x="82" y="6"/>
                    <a:pt x="79" y="5"/>
                    <a:pt x="77" y="6"/>
                  </a:cubicBezTo>
                  <a:cubicBezTo>
                    <a:pt x="67" y="11"/>
                    <a:pt x="67" y="11"/>
                    <a:pt x="67" y="11"/>
                  </a:cubicBezTo>
                  <a:cubicBezTo>
                    <a:pt x="65" y="11"/>
                    <a:pt x="63" y="14"/>
                    <a:pt x="64" y="16"/>
                  </a:cubicBezTo>
                  <a:cubicBezTo>
                    <a:pt x="68" y="33"/>
                    <a:pt x="68" y="33"/>
                    <a:pt x="68" y="33"/>
                  </a:cubicBezTo>
                  <a:cubicBezTo>
                    <a:pt x="65" y="35"/>
                    <a:pt x="61" y="37"/>
                    <a:pt x="58" y="40"/>
                  </a:cubicBezTo>
                  <a:cubicBezTo>
                    <a:pt x="44" y="29"/>
                    <a:pt x="44" y="29"/>
                    <a:pt x="44" y="29"/>
                  </a:cubicBezTo>
                  <a:cubicBezTo>
                    <a:pt x="42" y="28"/>
                    <a:pt x="40" y="28"/>
                    <a:pt x="38" y="30"/>
                  </a:cubicBezTo>
                  <a:cubicBezTo>
                    <a:pt x="30" y="38"/>
                    <a:pt x="30" y="38"/>
                    <a:pt x="30" y="38"/>
                  </a:cubicBezTo>
                  <a:cubicBezTo>
                    <a:pt x="28" y="39"/>
                    <a:pt x="28" y="42"/>
                    <a:pt x="29" y="44"/>
                  </a:cubicBezTo>
                  <a:cubicBezTo>
                    <a:pt x="40" y="58"/>
                    <a:pt x="40" y="58"/>
                    <a:pt x="40" y="58"/>
                  </a:cubicBezTo>
                  <a:cubicBezTo>
                    <a:pt x="38" y="61"/>
                    <a:pt x="35" y="64"/>
                    <a:pt x="34" y="67"/>
                  </a:cubicBezTo>
                  <a:cubicBezTo>
                    <a:pt x="17" y="63"/>
                    <a:pt x="17" y="63"/>
                    <a:pt x="17" y="63"/>
                  </a:cubicBezTo>
                  <a:cubicBezTo>
                    <a:pt x="14" y="62"/>
                    <a:pt x="12" y="63"/>
                    <a:pt x="11" y="65"/>
                  </a:cubicBezTo>
                  <a:cubicBezTo>
                    <a:pt x="7" y="76"/>
                    <a:pt x="7" y="76"/>
                    <a:pt x="7" y="76"/>
                  </a:cubicBezTo>
                  <a:cubicBezTo>
                    <a:pt x="6" y="78"/>
                    <a:pt x="7" y="81"/>
                    <a:pt x="9" y="82"/>
                  </a:cubicBezTo>
                  <a:cubicBezTo>
                    <a:pt x="24" y="91"/>
                    <a:pt x="24" y="91"/>
                    <a:pt x="24" y="91"/>
                  </a:cubicBezTo>
                  <a:cubicBezTo>
                    <a:pt x="23" y="95"/>
                    <a:pt x="22" y="99"/>
                    <a:pt x="21" y="103"/>
                  </a:cubicBezTo>
                  <a:cubicBezTo>
                    <a:pt x="4" y="105"/>
                    <a:pt x="4" y="105"/>
                    <a:pt x="4" y="105"/>
                  </a:cubicBezTo>
                  <a:cubicBezTo>
                    <a:pt x="2" y="106"/>
                    <a:pt x="0" y="108"/>
                    <a:pt x="0" y="110"/>
                  </a:cubicBezTo>
                  <a:cubicBezTo>
                    <a:pt x="0" y="122"/>
                    <a:pt x="0" y="122"/>
                    <a:pt x="0" y="122"/>
                  </a:cubicBezTo>
                  <a:cubicBezTo>
                    <a:pt x="0" y="124"/>
                    <a:pt x="2" y="126"/>
                    <a:pt x="4" y="126"/>
                  </a:cubicBezTo>
                  <a:cubicBezTo>
                    <a:pt x="21" y="129"/>
                    <a:pt x="21" y="129"/>
                    <a:pt x="21" y="129"/>
                  </a:cubicBezTo>
                  <a:cubicBezTo>
                    <a:pt x="22" y="132"/>
                    <a:pt x="22" y="136"/>
                    <a:pt x="23" y="140"/>
                  </a:cubicBezTo>
                  <a:cubicBezTo>
                    <a:pt x="8" y="148"/>
                    <a:pt x="8" y="148"/>
                    <a:pt x="8" y="148"/>
                  </a:cubicBezTo>
                  <a:cubicBezTo>
                    <a:pt x="6" y="150"/>
                    <a:pt x="5" y="152"/>
                    <a:pt x="6" y="154"/>
                  </a:cubicBezTo>
                  <a:cubicBezTo>
                    <a:pt x="11" y="165"/>
                    <a:pt x="11" y="165"/>
                    <a:pt x="11" y="165"/>
                  </a:cubicBezTo>
                  <a:cubicBezTo>
                    <a:pt x="12" y="167"/>
                    <a:pt x="14" y="168"/>
                    <a:pt x="16" y="168"/>
                  </a:cubicBezTo>
                  <a:cubicBezTo>
                    <a:pt x="33" y="163"/>
                    <a:pt x="33" y="163"/>
                    <a:pt x="33" y="163"/>
                  </a:cubicBezTo>
                  <a:cubicBezTo>
                    <a:pt x="35" y="167"/>
                    <a:pt x="37" y="170"/>
                    <a:pt x="40" y="173"/>
                  </a:cubicBezTo>
                  <a:cubicBezTo>
                    <a:pt x="29" y="188"/>
                    <a:pt x="29" y="188"/>
                    <a:pt x="29" y="188"/>
                  </a:cubicBezTo>
                  <a:cubicBezTo>
                    <a:pt x="28" y="189"/>
                    <a:pt x="28" y="192"/>
                    <a:pt x="30" y="193"/>
                  </a:cubicBezTo>
                  <a:cubicBezTo>
                    <a:pt x="38" y="202"/>
                    <a:pt x="38" y="202"/>
                    <a:pt x="38" y="202"/>
                  </a:cubicBezTo>
                  <a:cubicBezTo>
                    <a:pt x="40" y="203"/>
                    <a:pt x="42" y="203"/>
                    <a:pt x="44" y="202"/>
                  </a:cubicBezTo>
                  <a:cubicBezTo>
                    <a:pt x="58" y="192"/>
                    <a:pt x="58" y="192"/>
                    <a:pt x="58" y="192"/>
                  </a:cubicBezTo>
                  <a:cubicBezTo>
                    <a:pt x="61" y="194"/>
                    <a:pt x="64" y="196"/>
                    <a:pt x="67" y="198"/>
                  </a:cubicBezTo>
                  <a:cubicBezTo>
                    <a:pt x="63" y="215"/>
                    <a:pt x="63" y="215"/>
                    <a:pt x="63" y="215"/>
                  </a:cubicBezTo>
                  <a:cubicBezTo>
                    <a:pt x="62" y="217"/>
                    <a:pt x="64" y="219"/>
                    <a:pt x="66" y="220"/>
                  </a:cubicBezTo>
                  <a:cubicBezTo>
                    <a:pt x="76" y="225"/>
                    <a:pt x="76" y="225"/>
                    <a:pt x="76" y="225"/>
                  </a:cubicBezTo>
                  <a:cubicBezTo>
                    <a:pt x="78" y="226"/>
                    <a:pt x="81" y="225"/>
                    <a:pt x="82" y="223"/>
                  </a:cubicBezTo>
                  <a:cubicBezTo>
                    <a:pt x="91" y="208"/>
                    <a:pt x="91" y="208"/>
                    <a:pt x="91" y="208"/>
                  </a:cubicBezTo>
                  <a:cubicBezTo>
                    <a:pt x="95" y="209"/>
                    <a:pt x="99" y="210"/>
                    <a:pt x="103" y="210"/>
                  </a:cubicBezTo>
                  <a:cubicBezTo>
                    <a:pt x="105" y="228"/>
                    <a:pt x="105" y="228"/>
                    <a:pt x="105" y="228"/>
                  </a:cubicBezTo>
                  <a:cubicBezTo>
                    <a:pt x="106" y="230"/>
                    <a:pt x="108" y="232"/>
                    <a:pt x="110" y="232"/>
                  </a:cubicBezTo>
                  <a:cubicBezTo>
                    <a:pt x="122" y="232"/>
                    <a:pt x="122" y="232"/>
                    <a:pt x="122" y="232"/>
                  </a:cubicBezTo>
                  <a:cubicBezTo>
                    <a:pt x="124" y="232"/>
                    <a:pt x="126" y="230"/>
                    <a:pt x="126" y="228"/>
                  </a:cubicBezTo>
                  <a:cubicBezTo>
                    <a:pt x="129" y="210"/>
                    <a:pt x="129" y="210"/>
                    <a:pt x="129" y="210"/>
                  </a:cubicBezTo>
                  <a:cubicBezTo>
                    <a:pt x="132" y="210"/>
                    <a:pt x="136" y="209"/>
                    <a:pt x="140" y="208"/>
                  </a:cubicBezTo>
                  <a:cubicBezTo>
                    <a:pt x="149" y="223"/>
                    <a:pt x="149" y="223"/>
                    <a:pt x="149" y="223"/>
                  </a:cubicBezTo>
                  <a:cubicBezTo>
                    <a:pt x="150" y="225"/>
                    <a:pt x="152" y="226"/>
                    <a:pt x="154" y="225"/>
                  </a:cubicBezTo>
                  <a:cubicBezTo>
                    <a:pt x="165" y="221"/>
                    <a:pt x="165" y="221"/>
                    <a:pt x="165" y="221"/>
                  </a:cubicBezTo>
                  <a:cubicBezTo>
                    <a:pt x="167" y="220"/>
                    <a:pt x="168" y="218"/>
                    <a:pt x="168" y="215"/>
                  </a:cubicBezTo>
                  <a:cubicBezTo>
                    <a:pt x="163" y="198"/>
                    <a:pt x="163" y="198"/>
                    <a:pt x="163" y="198"/>
                  </a:cubicBezTo>
                  <a:cubicBezTo>
                    <a:pt x="167" y="196"/>
                    <a:pt x="170" y="194"/>
                    <a:pt x="174" y="192"/>
                  </a:cubicBezTo>
                  <a:cubicBezTo>
                    <a:pt x="188" y="202"/>
                    <a:pt x="188" y="202"/>
                    <a:pt x="188" y="202"/>
                  </a:cubicBezTo>
                  <a:cubicBezTo>
                    <a:pt x="189" y="203"/>
                    <a:pt x="192" y="203"/>
                    <a:pt x="194" y="202"/>
                  </a:cubicBezTo>
                  <a:cubicBezTo>
                    <a:pt x="202" y="193"/>
                    <a:pt x="202" y="193"/>
                    <a:pt x="202" y="193"/>
                  </a:cubicBezTo>
                  <a:cubicBezTo>
                    <a:pt x="203" y="192"/>
                    <a:pt x="204" y="189"/>
                    <a:pt x="202" y="188"/>
                  </a:cubicBezTo>
                  <a:cubicBezTo>
                    <a:pt x="192" y="173"/>
                    <a:pt x="192" y="173"/>
                    <a:pt x="192" y="173"/>
                  </a:cubicBezTo>
                  <a:cubicBezTo>
                    <a:pt x="194" y="170"/>
                    <a:pt x="196" y="167"/>
                    <a:pt x="198" y="164"/>
                  </a:cubicBezTo>
                  <a:cubicBezTo>
                    <a:pt x="215" y="169"/>
                    <a:pt x="215" y="169"/>
                    <a:pt x="215" y="169"/>
                  </a:cubicBezTo>
                  <a:cubicBezTo>
                    <a:pt x="217" y="169"/>
                    <a:pt x="220" y="168"/>
                    <a:pt x="220" y="166"/>
                  </a:cubicBezTo>
                  <a:cubicBezTo>
                    <a:pt x="225" y="155"/>
                    <a:pt x="225" y="155"/>
                    <a:pt x="225" y="155"/>
                  </a:cubicBezTo>
                  <a:cubicBezTo>
                    <a:pt x="226" y="153"/>
                    <a:pt x="225" y="151"/>
                    <a:pt x="223" y="149"/>
                  </a:cubicBezTo>
                  <a:cubicBezTo>
                    <a:pt x="208" y="140"/>
                    <a:pt x="208" y="140"/>
                    <a:pt x="208" y="140"/>
                  </a:cubicBezTo>
                  <a:cubicBezTo>
                    <a:pt x="209" y="137"/>
                    <a:pt x="210" y="133"/>
                    <a:pt x="210" y="129"/>
                  </a:cubicBezTo>
                  <a:cubicBezTo>
                    <a:pt x="228" y="126"/>
                    <a:pt x="228" y="126"/>
                    <a:pt x="228" y="126"/>
                  </a:cubicBezTo>
                  <a:cubicBezTo>
                    <a:pt x="230" y="126"/>
                    <a:pt x="232" y="124"/>
                    <a:pt x="232" y="122"/>
                  </a:cubicBezTo>
                  <a:cubicBezTo>
                    <a:pt x="232" y="110"/>
                    <a:pt x="232" y="110"/>
                    <a:pt x="232" y="110"/>
                  </a:cubicBezTo>
                  <a:cubicBezTo>
                    <a:pt x="232" y="108"/>
                    <a:pt x="230" y="106"/>
                    <a:pt x="228" y="105"/>
                  </a:cubicBezTo>
                  <a:close/>
                  <a:moveTo>
                    <a:pt x="187" y="134"/>
                  </a:moveTo>
                  <a:cubicBezTo>
                    <a:pt x="186" y="138"/>
                    <a:pt x="182" y="140"/>
                    <a:pt x="178" y="138"/>
                  </a:cubicBezTo>
                  <a:cubicBezTo>
                    <a:pt x="149" y="120"/>
                    <a:pt x="149" y="120"/>
                    <a:pt x="149" y="120"/>
                  </a:cubicBezTo>
                  <a:cubicBezTo>
                    <a:pt x="145" y="118"/>
                    <a:pt x="145" y="114"/>
                    <a:pt x="149" y="112"/>
                  </a:cubicBezTo>
                  <a:cubicBezTo>
                    <a:pt x="178" y="94"/>
                    <a:pt x="178" y="94"/>
                    <a:pt x="178" y="94"/>
                  </a:cubicBezTo>
                  <a:cubicBezTo>
                    <a:pt x="182" y="91"/>
                    <a:pt x="186" y="93"/>
                    <a:pt x="187" y="97"/>
                  </a:cubicBezTo>
                  <a:cubicBezTo>
                    <a:pt x="187" y="97"/>
                    <a:pt x="190" y="106"/>
                    <a:pt x="190" y="116"/>
                  </a:cubicBezTo>
                  <a:cubicBezTo>
                    <a:pt x="190" y="125"/>
                    <a:pt x="187" y="134"/>
                    <a:pt x="187" y="134"/>
                  </a:cubicBezTo>
                  <a:close/>
                  <a:moveTo>
                    <a:pt x="180" y="78"/>
                  </a:moveTo>
                  <a:cubicBezTo>
                    <a:pt x="182" y="82"/>
                    <a:pt x="180" y="86"/>
                    <a:pt x="176" y="87"/>
                  </a:cubicBezTo>
                  <a:cubicBezTo>
                    <a:pt x="142" y="95"/>
                    <a:pt x="142" y="95"/>
                    <a:pt x="142" y="95"/>
                  </a:cubicBezTo>
                  <a:cubicBezTo>
                    <a:pt x="138" y="96"/>
                    <a:pt x="136" y="93"/>
                    <a:pt x="137" y="89"/>
                  </a:cubicBezTo>
                  <a:cubicBezTo>
                    <a:pt x="145" y="55"/>
                    <a:pt x="145" y="55"/>
                    <a:pt x="145" y="55"/>
                  </a:cubicBezTo>
                  <a:cubicBezTo>
                    <a:pt x="146" y="51"/>
                    <a:pt x="149" y="49"/>
                    <a:pt x="153" y="52"/>
                  </a:cubicBezTo>
                  <a:cubicBezTo>
                    <a:pt x="153" y="52"/>
                    <a:pt x="162" y="56"/>
                    <a:pt x="168" y="63"/>
                  </a:cubicBezTo>
                  <a:cubicBezTo>
                    <a:pt x="175" y="69"/>
                    <a:pt x="180" y="78"/>
                    <a:pt x="180" y="78"/>
                  </a:cubicBezTo>
                  <a:close/>
                  <a:moveTo>
                    <a:pt x="97" y="43"/>
                  </a:moveTo>
                  <a:cubicBezTo>
                    <a:pt x="97" y="43"/>
                    <a:pt x="107" y="41"/>
                    <a:pt x="116" y="41"/>
                  </a:cubicBezTo>
                  <a:cubicBezTo>
                    <a:pt x="125" y="41"/>
                    <a:pt x="134" y="43"/>
                    <a:pt x="134" y="43"/>
                  </a:cubicBezTo>
                  <a:cubicBezTo>
                    <a:pt x="139" y="45"/>
                    <a:pt x="140" y="49"/>
                    <a:pt x="138" y="52"/>
                  </a:cubicBezTo>
                  <a:cubicBezTo>
                    <a:pt x="120" y="82"/>
                    <a:pt x="120" y="82"/>
                    <a:pt x="120" y="82"/>
                  </a:cubicBezTo>
                  <a:cubicBezTo>
                    <a:pt x="118" y="85"/>
                    <a:pt x="114" y="85"/>
                    <a:pt x="112" y="82"/>
                  </a:cubicBezTo>
                  <a:cubicBezTo>
                    <a:pt x="94" y="52"/>
                    <a:pt x="94" y="52"/>
                    <a:pt x="94" y="52"/>
                  </a:cubicBezTo>
                  <a:cubicBezTo>
                    <a:pt x="91" y="49"/>
                    <a:pt x="93" y="45"/>
                    <a:pt x="97" y="43"/>
                  </a:cubicBezTo>
                  <a:close/>
                  <a:moveTo>
                    <a:pt x="134" y="116"/>
                  </a:moveTo>
                  <a:cubicBezTo>
                    <a:pt x="134" y="126"/>
                    <a:pt x="126" y="134"/>
                    <a:pt x="116" y="134"/>
                  </a:cubicBezTo>
                  <a:cubicBezTo>
                    <a:pt x="106" y="134"/>
                    <a:pt x="98" y="126"/>
                    <a:pt x="98" y="116"/>
                  </a:cubicBezTo>
                  <a:cubicBezTo>
                    <a:pt x="98" y="106"/>
                    <a:pt x="106" y="98"/>
                    <a:pt x="116" y="98"/>
                  </a:cubicBezTo>
                  <a:cubicBezTo>
                    <a:pt x="126" y="98"/>
                    <a:pt x="134" y="106"/>
                    <a:pt x="134" y="116"/>
                  </a:cubicBezTo>
                  <a:close/>
                  <a:moveTo>
                    <a:pt x="78" y="51"/>
                  </a:moveTo>
                  <a:cubicBezTo>
                    <a:pt x="82" y="49"/>
                    <a:pt x="86" y="50"/>
                    <a:pt x="87" y="55"/>
                  </a:cubicBezTo>
                  <a:cubicBezTo>
                    <a:pt x="95" y="88"/>
                    <a:pt x="95" y="88"/>
                    <a:pt x="95" y="88"/>
                  </a:cubicBezTo>
                  <a:cubicBezTo>
                    <a:pt x="96" y="92"/>
                    <a:pt x="93" y="95"/>
                    <a:pt x="89" y="94"/>
                  </a:cubicBezTo>
                  <a:cubicBezTo>
                    <a:pt x="56" y="86"/>
                    <a:pt x="56" y="86"/>
                    <a:pt x="56" y="86"/>
                  </a:cubicBezTo>
                  <a:cubicBezTo>
                    <a:pt x="51" y="85"/>
                    <a:pt x="50" y="81"/>
                    <a:pt x="52" y="77"/>
                  </a:cubicBezTo>
                  <a:cubicBezTo>
                    <a:pt x="52" y="77"/>
                    <a:pt x="57" y="69"/>
                    <a:pt x="63" y="62"/>
                  </a:cubicBezTo>
                  <a:cubicBezTo>
                    <a:pt x="70" y="56"/>
                    <a:pt x="78" y="51"/>
                    <a:pt x="78" y="51"/>
                  </a:cubicBezTo>
                  <a:close/>
                  <a:moveTo>
                    <a:pt x="44" y="133"/>
                  </a:moveTo>
                  <a:cubicBezTo>
                    <a:pt x="44" y="133"/>
                    <a:pt x="41" y="124"/>
                    <a:pt x="41" y="115"/>
                  </a:cubicBezTo>
                  <a:cubicBezTo>
                    <a:pt x="41" y="105"/>
                    <a:pt x="44" y="96"/>
                    <a:pt x="44" y="96"/>
                  </a:cubicBezTo>
                  <a:cubicBezTo>
                    <a:pt x="45" y="92"/>
                    <a:pt x="49" y="90"/>
                    <a:pt x="52" y="93"/>
                  </a:cubicBezTo>
                  <a:cubicBezTo>
                    <a:pt x="82" y="111"/>
                    <a:pt x="82" y="111"/>
                    <a:pt x="82" y="111"/>
                  </a:cubicBezTo>
                  <a:cubicBezTo>
                    <a:pt x="85" y="113"/>
                    <a:pt x="85" y="117"/>
                    <a:pt x="82" y="119"/>
                  </a:cubicBezTo>
                  <a:cubicBezTo>
                    <a:pt x="52" y="137"/>
                    <a:pt x="52" y="137"/>
                    <a:pt x="52" y="137"/>
                  </a:cubicBezTo>
                  <a:cubicBezTo>
                    <a:pt x="49" y="139"/>
                    <a:pt x="45" y="138"/>
                    <a:pt x="44" y="133"/>
                  </a:cubicBezTo>
                  <a:close/>
                  <a:moveTo>
                    <a:pt x="51" y="152"/>
                  </a:moveTo>
                  <a:cubicBezTo>
                    <a:pt x="49" y="149"/>
                    <a:pt x="51" y="145"/>
                    <a:pt x="55" y="144"/>
                  </a:cubicBezTo>
                  <a:cubicBezTo>
                    <a:pt x="88" y="136"/>
                    <a:pt x="88" y="136"/>
                    <a:pt x="88" y="136"/>
                  </a:cubicBezTo>
                  <a:cubicBezTo>
                    <a:pt x="93" y="135"/>
                    <a:pt x="95" y="137"/>
                    <a:pt x="94" y="141"/>
                  </a:cubicBezTo>
                  <a:cubicBezTo>
                    <a:pt x="86" y="175"/>
                    <a:pt x="86" y="175"/>
                    <a:pt x="86" y="175"/>
                  </a:cubicBezTo>
                  <a:cubicBezTo>
                    <a:pt x="85" y="179"/>
                    <a:pt x="81" y="181"/>
                    <a:pt x="77" y="179"/>
                  </a:cubicBezTo>
                  <a:cubicBezTo>
                    <a:pt x="77" y="179"/>
                    <a:pt x="69" y="174"/>
                    <a:pt x="62" y="167"/>
                  </a:cubicBezTo>
                  <a:cubicBezTo>
                    <a:pt x="56" y="161"/>
                    <a:pt x="51" y="152"/>
                    <a:pt x="51" y="152"/>
                  </a:cubicBezTo>
                  <a:close/>
                  <a:moveTo>
                    <a:pt x="134" y="187"/>
                  </a:moveTo>
                  <a:cubicBezTo>
                    <a:pt x="134" y="187"/>
                    <a:pt x="124" y="190"/>
                    <a:pt x="115" y="190"/>
                  </a:cubicBezTo>
                  <a:cubicBezTo>
                    <a:pt x="106" y="190"/>
                    <a:pt x="96" y="187"/>
                    <a:pt x="96" y="187"/>
                  </a:cubicBezTo>
                  <a:cubicBezTo>
                    <a:pt x="92" y="186"/>
                    <a:pt x="90" y="182"/>
                    <a:pt x="93" y="178"/>
                  </a:cubicBezTo>
                  <a:cubicBezTo>
                    <a:pt x="111" y="149"/>
                    <a:pt x="111" y="149"/>
                    <a:pt x="111" y="149"/>
                  </a:cubicBezTo>
                  <a:cubicBezTo>
                    <a:pt x="113" y="145"/>
                    <a:pt x="117" y="145"/>
                    <a:pt x="119" y="149"/>
                  </a:cubicBezTo>
                  <a:cubicBezTo>
                    <a:pt x="137" y="178"/>
                    <a:pt x="137" y="178"/>
                    <a:pt x="137" y="178"/>
                  </a:cubicBezTo>
                  <a:cubicBezTo>
                    <a:pt x="139" y="182"/>
                    <a:pt x="138" y="186"/>
                    <a:pt x="134" y="187"/>
                  </a:cubicBezTo>
                  <a:close/>
                  <a:moveTo>
                    <a:pt x="152" y="179"/>
                  </a:moveTo>
                  <a:cubicBezTo>
                    <a:pt x="149" y="182"/>
                    <a:pt x="145" y="180"/>
                    <a:pt x="144" y="176"/>
                  </a:cubicBezTo>
                  <a:cubicBezTo>
                    <a:pt x="136" y="142"/>
                    <a:pt x="136" y="142"/>
                    <a:pt x="136" y="142"/>
                  </a:cubicBezTo>
                  <a:cubicBezTo>
                    <a:pt x="135" y="138"/>
                    <a:pt x="137" y="135"/>
                    <a:pt x="142" y="136"/>
                  </a:cubicBezTo>
                  <a:cubicBezTo>
                    <a:pt x="175" y="144"/>
                    <a:pt x="175" y="144"/>
                    <a:pt x="175" y="144"/>
                  </a:cubicBezTo>
                  <a:cubicBezTo>
                    <a:pt x="179" y="145"/>
                    <a:pt x="181" y="149"/>
                    <a:pt x="179" y="153"/>
                  </a:cubicBezTo>
                  <a:cubicBezTo>
                    <a:pt x="179" y="153"/>
                    <a:pt x="174" y="162"/>
                    <a:pt x="168" y="168"/>
                  </a:cubicBezTo>
                  <a:cubicBezTo>
                    <a:pt x="161" y="175"/>
                    <a:pt x="152" y="179"/>
                    <a:pt x="152" y="179"/>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11">
              <a:extLst>
                <a:ext uri="{FF2B5EF4-FFF2-40B4-BE49-F238E27FC236}">
                  <a16:creationId xmlns:a16="http://schemas.microsoft.com/office/drawing/2014/main" id="{9EF199CB-7AA3-4EDE-8687-8EC03319917C}"/>
                </a:ext>
              </a:extLst>
            </p:cNvPr>
            <p:cNvSpPr>
              <a:spLocks noEditPoints="1"/>
            </p:cNvSpPr>
            <p:nvPr/>
          </p:nvSpPr>
          <p:spPr bwMode="auto">
            <a:xfrm>
              <a:off x="4633" y="807"/>
              <a:ext cx="195" cy="196"/>
            </a:xfrm>
            <a:custGeom>
              <a:avLst/>
              <a:gdLst>
                <a:gd name="T0" fmla="*/ 106 w 109"/>
                <a:gd name="T1" fmla="*/ 67 h 110"/>
                <a:gd name="T2" fmla="*/ 91 w 109"/>
                <a:gd name="T3" fmla="*/ 57 h 110"/>
                <a:gd name="T4" fmla="*/ 91 w 109"/>
                <a:gd name="T5" fmla="*/ 57 h 110"/>
                <a:gd name="T6" fmla="*/ 90 w 109"/>
                <a:gd name="T7" fmla="*/ 48 h 110"/>
                <a:gd name="T8" fmla="*/ 91 w 109"/>
                <a:gd name="T9" fmla="*/ 48 h 110"/>
                <a:gd name="T10" fmla="*/ 104 w 109"/>
                <a:gd name="T11" fmla="*/ 37 h 110"/>
                <a:gd name="T12" fmla="*/ 106 w 109"/>
                <a:gd name="T13" fmla="*/ 30 h 110"/>
                <a:gd name="T14" fmla="*/ 99 w 109"/>
                <a:gd name="T15" fmla="*/ 27 h 110"/>
                <a:gd name="T16" fmla="*/ 82 w 109"/>
                <a:gd name="T17" fmla="*/ 31 h 110"/>
                <a:gd name="T18" fmla="*/ 82 w 109"/>
                <a:gd name="T19" fmla="*/ 31 h 110"/>
                <a:gd name="T20" fmla="*/ 75 w 109"/>
                <a:gd name="T21" fmla="*/ 25 h 110"/>
                <a:gd name="T22" fmla="*/ 75 w 109"/>
                <a:gd name="T23" fmla="*/ 24 h 110"/>
                <a:gd name="T24" fmla="*/ 77 w 109"/>
                <a:gd name="T25" fmla="*/ 7 h 110"/>
                <a:gd name="T26" fmla="*/ 73 w 109"/>
                <a:gd name="T27" fmla="*/ 1 h 110"/>
                <a:gd name="T28" fmla="*/ 66 w 109"/>
                <a:gd name="T29" fmla="*/ 3 h 110"/>
                <a:gd name="T30" fmla="*/ 57 w 109"/>
                <a:gd name="T31" fmla="*/ 18 h 110"/>
                <a:gd name="T32" fmla="*/ 57 w 109"/>
                <a:gd name="T33" fmla="*/ 18 h 110"/>
                <a:gd name="T34" fmla="*/ 48 w 109"/>
                <a:gd name="T35" fmla="*/ 19 h 110"/>
                <a:gd name="T36" fmla="*/ 47 w 109"/>
                <a:gd name="T37" fmla="*/ 18 h 110"/>
                <a:gd name="T38" fmla="*/ 37 w 109"/>
                <a:gd name="T39" fmla="*/ 5 h 110"/>
                <a:gd name="T40" fmla="*/ 29 w 109"/>
                <a:gd name="T41" fmla="*/ 3 h 110"/>
                <a:gd name="T42" fmla="*/ 26 w 109"/>
                <a:gd name="T43" fmla="*/ 10 h 110"/>
                <a:gd name="T44" fmla="*/ 30 w 109"/>
                <a:gd name="T45" fmla="*/ 27 h 110"/>
                <a:gd name="T46" fmla="*/ 30 w 109"/>
                <a:gd name="T47" fmla="*/ 27 h 110"/>
                <a:gd name="T48" fmla="*/ 24 w 109"/>
                <a:gd name="T49" fmla="*/ 34 h 110"/>
                <a:gd name="T50" fmla="*/ 24 w 109"/>
                <a:gd name="T51" fmla="*/ 34 h 110"/>
                <a:gd name="T52" fmla="*/ 7 w 109"/>
                <a:gd name="T53" fmla="*/ 32 h 110"/>
                <a:gd name="T54" fmla="*/ 0 w 109"/>
                <a:gd name="T55" fmla="*/ 36 h 110"/>
                <a:gd name="T56" fmla="*/ 3 w 109"/>
                <a:gd name="T57" fmla="*/ 43 h 110"/>
                <a:gd name="T58" fmla="*/ 17 w 109"/>
                <a:gd name="T59" fmla="*/ 52 h 110"/>
                <a:gd name="T60" fmla="*/ 18 w 109"/>
                <a:gd name="T61" fmla="*/ 62 h 110"/>
                <a:gd name="T62" fmla="*/ 5 w 109"/>
                <a:gd name="T63" fmla="*/ 73 h 110"/>
                <a:gd name="T64" fmla="*/ 3 w 109"/>
                <a:gd name="T65" fmla="*/ 80 h 110"/>
                <a:gd name="T66" fmla="*/ 10 w 109"/>
                <a:gd name="T67" fmla="*/ 83 h 110"/>
                <a:gd name="T68" fmla="*/ 26 w 109"/>
                <a:gd name="T69" fmla="*/ 79 h 110"/>
                <a:gd name="T70" fmla="*/ 34 w 109"/>
                <a:gd name="T71" fmla="*/ 86 h 110"/>
                <a:gd name="T72" fmla="*/ 32 w 109"/>
                <a:gd name="T73" fmla="*/ 102 h 110"/>
                <a:gd name="T74" fmla="*/ 36 w 109"/>
                <a:gd name="T75" fmla="*/ 109 h 110"/>
                <a:gd name="T76" fmla="*/ 43 w 109"/>
                <a:gd name="T77" fmla="*/ 106 h 110"/>
                <a:gd name="T78" fmla="*/ 51 w 109"/>
                <a:gd name="T79" fmla="*/ 92 h 110"/>
                <a:gd name="T80" fmla="*/ 62 w 109"/>
                <a:gd name="T81" fmla="*/ 91 h 110"/>
                <a:gd name="T82" fmla="*/ 72 w 109"/>
                <a:gd name="T83" fmla="*/ 104 h 110"/>
                <a:gd name="T84" fmla="*/ 79 w 109"/>
                <a:gd name="T85" fmla="*/ 106 h 110"/>
                <a:gd name="T86" fmla="*/ 82 w 109"/>
                <a:gd name="T87" fmla="*/ 99 h 110"/>
                <a:gd name="T88" fmla="*/ 79 w 109"/>
                <a:gd name="T89" fmla="*/ 83 h 110"/>
                <a:gd name="T90" fmla="*/ 85 w 109"/>
                <a:gd name="T91" fmla="*/ 75 h 110"/>
                <a:gd name="T92" fmla="*/ 102 w 109"/>
                <a:gd name="T93" fmla="*/ 77 h 110"/>
                <a:gd name="T94" fmla="*/ 108 w 109"/>
                <a:gd name="T95" fmla="*/ 73 h 110"/>
                <a:gd name="T96" fmla="*/ 106 w 109"/>
                <a:gd name="T97" fmla="*/ 67 h 110"/>
                <a:gd name="T98" fmla="*/ 46 w 109"/>
                <a:gd name="T99" fmla="*/ 78 h 110"/>
                <a:gd name="T100" fmla="*/ 32 w 109"/>
                <a:gd name="T101" fmla="*/ 47 h 110"/>
                <a:gd name="T102" fmla="*/ 62 w 109"/>
                <a:gd name="T103" fmla="*/ 33 h 110"/>
                <a:gd name="T104" fmla="*/ 77 w 109"/>
                <a:gd name="T105" fmla="*/ 63 h 110"/>
                <a:gd name="T106" fmla="*/ 46 w 109"/>
                <a:gd name="T107" fmla="*/ 78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110">
                  <a:moveTo>
                    <a:pt x="106" y="67"/>
                  </a:moveTo>
                  <a:cubicBezTo>
                    <a:pt x="91" y="57"/>
                    <a:pt x="91" y="57"/>
                    <a:pt x="91" y="57"/>
                  </a:cubicBezTo>
                  <a:cubicBezTo>
                    <a:pt x="91" y="57"/>
                    <a:pt x="91" y="57"/>
                    <a:pt x="91" y="57"/>
                  </a:cubicBezTo>
                  <a:cubicBezTo>
                    <a:pt x="91" y="54"/>
                    <a:pt x="91" y="51"/>
                    <a:pt x="90" y="48"/>
                  </a:cubicBezTo>
                  <a:cubicBezTo>
                    <a:pt x="91" y="48"/>
                    <a:pt x="91" y="48"/>
                    <a:pt x="91" y="48"/>
                  </a:cubicBezTo>
                  <a:cubicBezTo>
                    <a:pt x="104" y="37"/>
                    <a:pt x="104" y="37"/>
                    <a:pt x="104" y="37"/>
                  </a:cubicBezTo>
                  <a:cubicBezTo>
                    <a:pt x="106" y="35"/>
                    <a:pt x="107" y="32"/>
                    <a:pt x="106" y="30"/>
                  </a:cubicBezTo>
                  <a:cubicBezTo>
                    <a:pt x="105" y="27"/>
                    <a:pt x="102" y="26"/>
                    <a:pt x="99" y="27"/>
                  </a:cubicBezTo>
                  <a:cubicBezTo>
                    <a:pt x="82" y="31"/>
                    <a:pt x="82" y="31"/>
                    <a:pt x="82" y="31"/>
                  </a:cubicBezTo>
                  <a:cubicBezTo>
                    <a:pt x="82" y="31"/>
                    <a:pt x="82" y="31"/>
                    <a:pt x="82" y="31"/>
                  </a:cubicBezTo>
                  <a:cubicBezTo>
                    <a:pt x="80" y="28"/>
                    <a:pt x="78" y="26"/>
                    <a:pt x="75" y="25"/>
                  </a:cubicBezTo>
                  <a:cubicBezTo>
                    <a:pt x="75" y="24"/>
                    <a:pt x="75" y="24"/>
                    <a:pt x="75" y="24"/>
                  </a:cubicBezTo>
                  <a:cubicBezTo>
                    <a:pt x="77" y="7"/>
                    <a:pt x="77" y="7"/>
                    <a:pt x="77" y="7"/>
                  </a:cubicBezTo>
                  <a:cubicBezTo>
                    <a:pt x="77" y="4"/>
                    <a:pt x="76" y="2"/>
                    <a:pt x="73" y="1"/>
                  </a:cubicBezTo>
                  <a:cubicBezTo>
                    <a:pt x="71" y="0"/>
                    <a:pt x="68" y="1"/>
                    <a:pt x="66" y="3"/>
                  </a:cubicBezTo>
                  <a:cubicBezTo>
                    <a:pt x="57" y="18"/>
                    <a:pt x="57" y="18"/>
                    <a:pt x="57" y="18"/>
                  </a:cubicBezTo>
                  <a:cubicBezTo>
                    <a:pt x="57" y="18"/>
                    <a:pt x="57" y="18"/>
                    <a:pt x="57" y="18"/>
                  </a:cubicBezTo>
                  <a:cubicBezTo>
                    <a:pt x="54" y="18"/>
                    <a:pt x="51" y="18"/>
                    <a:pt x="48" y="19"/>
                  </a:cubicBezTo>
                  <a:cubicBezTo>
                    <a:pt x="47" y="19"/>
                    <a:pt x="47" y="19"/>
                    <a:pt x="47" y="18"/>
                  </a:cubicBezTo>
                  <a:cubicBezTo>
                    <a:pt x="37" y="5"/>
                    <a:pt x="37" y="5"/>
                    <a:pt x="37" y="5"/>
                  </a:cubicBezTo>
                  <a:cubicBezTo>
                    <a:pt x="35" y="3"/>
                    <a:pt x="32" y="2"/>
                    <a:pt x="29" y="3"/>
                  </a:cubicBezTo>
                  <a:cubicBezTo>
                    <a:pt x="27" y="5"/>
                    <a:pt x="26" y="7"/>
                    <a:pt x="26" y="10"/>
                  </a:cubicBezTo>
                  <a:cubicBezTo>
                    <a:pt x="30" y="27"/>
                    <a:pt x="30" y="27"/>
                    <a:pt x="30" y="27"/>
                  </a:cubicBezTo>
                  <a:cubicBezTo>
                    <a:pt x="30" y="27"/>
                    <a:pt x="30" y="27"/>
                    <a:pt x="30" y="27"/>
                  </a:cubicBezTo>
                  <a:cubicBezTo>
                    <a:pt x="28" y="29"/>
                    <a:pt x="26" y="31"/>
                    <a:pt x="24" y="34"/>
                  </a:cubicBezTo>
                  <a:cubicBezTo>
                    <a:pt x="24" y="34"/>
                    <a:pt x="24" y="34"/>
                    <a:pt x="24" y="34"/>
                  </a:cubicBezTo>
                  <a:cubicBezTo>
                    <a:pt x="7" y="32"/>
                    <a:pt x="7" y="32"/>
                    <a:pt x="7" y="32"/>
                  </a:cubicBezTo>
                  <a:cubicBezTo>
                    <a:pt x="4" y="32"/>
                    <a:pt x="1" y="34"/>
                    <a:pt x="0" y="36"/>
                  </a:cubicBezTo>
                  <a:cubicBezTo>
                    <a:pt x="0" y="38"/>
                    <a:pt x="1" y="42"/>
                    <a:pt x="3" y="43"/>
                  </a:cubicBezTo>
                  <a:cubicBezTo>
                    <a:pt x="17" y="52"/>
                    <a:pt x="17" y="52"/>
                    <a:pt x="17" y="52"/>
                  </a:cubicBezTo>
                  <a:cubicBezTo>
                    <a:pt x="17" y="55"/>
                    <a:pt x="17" y="59"/>
                    <a:pt x="18" y="62"/>
                  </a:cubicBezTo>
                  <a:cubicBezTo>
                    <a:pt x="5" y="73"/>
                    <a:pt x="5" y="73"/>
                    <a:pt x="5" y="73"/>
                  </a:cubicBezTo>
                  <a:cubicBezTo>
                    <a:pt x="3" y="74"/>
                    <a:pt x="2" y="77"/>
                    <a:pt x="3" y="80"/>
                  </a:cubicBezTo>
                  <a:cubicBezTo>
                    <a:pt x="4" y="82"/>
                    <a:pt x="7" y="83"/>
                    <a:pt x="10" y="83"/>
                  </a:cubicBezTo>
                  <a:cubicBezTo>
                    <a:pt x="26" y="79"/>
                    <a:pt x="26" y="79"/>
                    <a:pt x="26" y="79"/>
                  </a:cubicBezTo>
                  <a:cubicBezTo>
                    <a:pt x="28" y="82"/>
                    <a:pt x="31" y="84"/>
                    <a:pt x="34" y="86"/>
                  </a:cubicBezTo>
                  <a:cubicBezTo>
                    <a:pt x="32" y="102"/>
                    <a:pt x="32" y="102"/>
                    <a:pt x="32" y="102"/>
                  </a:cubicBezTo>
                  <a:cubicBezTo>
                    <a:pt x="32" y="105"/>
                    <a:pt x="33" y="108"/>
                    <a:pt x="36" y="109"/>
                  </a:cubicBezTo>
                  <a:cubicBezTo>
                    <a:pt x="38" y="110"/>
                    <a:pt x="41" y="108"/>
                    <a:pt x="43" y="106"/>
                  </a:cubicBezTo>
                  <a:cubicBezTo>
                    <a:pt x="51" y="92"/>
                    <a:pt x="51" y="92"/>
                    <a:pt x="51" y="92"/>
                  </a:cubicBezTo>
                  <a:cubicBezTo>
                    <a:pt x="55" y="92"/>
                    <a:pt x="58" y="92"/>
                    <a:pt x="62" y="91"/>
                  </a:cubicBezTo>
                  <a:cubicBezTo>
                    <a:pt x="72" y="104"/>
                    <a:pt x="72" y="104"/>
                    <a:pt x="72" y="104"/>
                  </a:cubicBezTo>
                  <a:cubicBezTo>
                    <a:pt x="74" y="106"/>
                    <a:pt x="77" y="107"/>
                    <a:pt x="79" y="106"/>
                  </a:cubicBezTo>
                  <a:cubicBezTo>
                    <a:pt x="82" y="105"/>
                    <a:pt x="83" y="102"/>
                    <a:pt x="82" y="99"/>
                  </a:cubicBezTo>
                  <a:cubicBezTo>
                    <a:pt x="79" y="83"/>
                    <a:pt x="79" y="83"/>
                    <a:pt x="79" y="83"/>
                  </a:cubicBezTo>
                  <a:cubicBezTo>
                    <a:pt x="81" y="81"/>
                    <a:pt x="83" y="78"/>
                    <a:pt x="85" y="75"/>
                  </a:cubicBezTo>
                  <a:cubicBezTo>
                    <a:pt x="102" y="77"/>
                    <a:pt x="102" y="77"/>
                    <a:pt x="102" y="77"/>
                  </a:cubicBezTo>
                  <a:cubicBezTo>
                    <a:pt x="105" y="78"/>
                    <a:pt x="107" y="76"/>
                    <a:pt x="108" y="73"/>
                  </a:cubicBezTo>
                  <a:cubicBezTo>
                    <a:pt x="109" y="71"/>
                    <a:pt x="108" y="68"/>
                    <a:pt x="106" y="67"/>
                  </a:cubicBezTo>
                  <a:close/>
                  <a:moveTo>
                    <a:pt x="46" y="78"/>
                  </a:moveTo>
                  <a:cubicBezTo>
                    <a:pt x="34" y="73"/>
                    <a:pt x="28" y="60"/>
                    <a:pt x="32" y="47"/>
                  </a:cubicBezTo>
                  <a:cubicBezTo>
                    <a:pt x="36" y="35"/>
                    <a:pt x="50" y="28"/>
                    <a:pt x="62" y="33"/>
                  </a:cubicBezTo>
                  <a:cubicBezTo>
                    <a:pt x="74" y="37"/>
                    <a:pt x="81" y="50"/>
                    <a:pt x="77" y="63"/>
                  </a:cubicBezTo>
                  <a:cubicBezTo>
                    <a:pt x="72" y="75"/>
                    <a:pt x="59" y="82"/>
                    <a:pt x="46" y="78"/>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12">
              <a:extLst>
                <a:ext uri="{FF2B5EF4-FFF2-40B4-BE49-F238E27FC236}">
                  <a16:creationId xmlns:a16="http://schemas.microsoft.com/office/drawing/2014/main" id="{E55F81D0-1759-450B-AA13-63AC076B0711}"/>
                </a:ext>
              </a:extLst>
            </p:cNvPr>
            <p:cNvSpPr>
              <a:spLocks noEditPoints="1"/>
            </p:cNvSpPr>
            <p:nvPr/>
          </p:nvSpPr>
          <p:spPr bwMode="auto">
            <a:xfrm>
              <a:off x="4395" y="1135"/>
              <a:ext cx="245" cy="243"/>
            </a:xfrm>
            <a:custGeom>
              <a:avLst/>
              <a:gdLst>
                <a:gd name="T0" fmla="*/ 131 w 137"/>
                <a:gd name="T1" fmla="*/ 75 h 137"/>
                <a:gd name="T2" fmla="*/ 137 w 137"/>
                <a:gd name="T3" fmla="*/ 67 h 137"/>
                <a:gd name="T4" fmla="*/ 128 w 137"/>
                <a:gd name="T5" fmla="*/ 59 h 137"/>
                <a:gd name="T6" fmla="*/ 120 w 137"/>
                <a:gd name="T7" fmla="*/ 56 h 137"/>
                <a:gd name="T8" fmla="*/ 113 w 137"/>
                <a:gd name="T9" fmla="*/ 38 h 137"/>
                <a:gd name="T10" fmla="*/ 118 w 137"/>
                <a:gd name="T11" fmla="*/ 29 h 137"/>
                <a:gd name="T12" fmla="*/ 116 w 137"/>
                <a:gd name="T13" fmla="*/ 19 h 137"/>
                <a:gd name="T14" fmla="*/ 105 w 137"/>
                <a:gd name="T15" fmla="*/ 20 h 137"/>
                <a:gd name="T16" fmla="*/ 96 w 137"/>
                <a:gd name="T17" fmla="*/ 24 h 137"/>
                <a:gd name="T18" fmla="*/ 79 w 137"/>
                <a:gd name="T19" fmla="*/ 16 h 137"/>
                <a:gd name="T20" fmla="*/ 76 w 137"/>
                <a:gd name="T21" fmla="*/ 5 h 137"/>
                <a:gd name="T22" fmla="*/ 68 w 137"/>
                <a:gd name="T23" fmla="*/ 0 h 137"/>
                <a:gd name="T24" fmla="*/ 60 w 137"/>
                <a:gd name="T25" fmla="*/ 9 h 137"/>
                <a:gd name="T26" fmla="*/ 57 w 137"/>
                <a:gd name="T27" fmla="*/ 18 h 137"/>
                <a:gd name="T28" fmla="*/ 39 w 137"/>
                <a:gd name="T29" fmla="*/ 24 h 137"/>
                <a:gd name="T30" fmla="*/ 30 w 137"/>
                <a:gd name="T31" fmla="*/ 18 h 137"/>
                <a:gd name="T32" fmla="*/ 20 w 137"/>
                <a:gd name="T33" fmla="*/ 21 h 137"/>
                <a:gd name="T34" fmla="*/ 21 w 137"/>
                <a:gd name="T35" fmla="*/ 32 h 137"/>
                <a:gd name="T36" fmla="*/ 25 w 137"/>
                <a:gd name="T37" fmla="*/ 41 h 137"/>
                <a:gd name="T38" fmla="*/ 16 w 137"/>
                <a:gd name="T39" fmla="*/ 58 h 137"/>
                <a:gd name="T40" fmla="*/ 6 w 137"/>
                <a:gd name="T41" fmla="*/ 61 h 137"/>
                <a:gd name="T42" fmla="*/ 1 w 137"/>
                <a:gd name="T43" fmla="*/ 69 h 137"/>
                <a:gd name="T44" fmla="*/ 10 w 137"/>
                <a:gd name="T45" fmla="*/ 77 h 137"/>
                <a:gd name="T46" fmla="*/ 18 w 137"/>
                <a:gd name="T47" fmla="*/ 80 h 137"/>
                <a:gd name="T48" fmla="*/ 24 w 137"/>
                <a:gd name="T49" fmla="*/ 99 h 137"/>
                <a:gd name="T50" fmla="*/ 19 w 137"/>
                <a:gd name="T51" fmla="*/ 107 h 137"/>
                <a:gd name="T52" fmla="*/ 22 w 137"/>
                <a:gd name="T53" fmla="*/ 117 h 137"/>
                <a:gd name="T54" fmla="*/ 33 w 137"/>
                <a:gd name="T55" fmla="*/ 116 h 137"/>
                <a:gd name="T56" fmla="*/ 41 w 137"/>
                <a:gd name="T57" fmla="*/ 112 h 137"/>
                <a:gd name="T58" fmla="*/ 59 w 137"/>
                <a:gd name="T59" fmla="*/ 122 h 137"/>
                <a:gd name="T60" fmla="*/ 61 w 137"/>
                <a:gd name="T61" fmla="*/ 131 h 137"/>
                <a:gd name="T62" fmla="*/ 70 w 137"/>
                <a:gd name="T63" fmla="*/ 136 h 137"/>
                <a:gd name="T64" fmla="*/ 77 w 137"/>
                <a:gd name="T65" fmla="*/ 127 h 137"/>
                <a:gd name="T66" fmla="*/ 80 w 137"/>
                <a:gd name="T67" fmla="*/ 119 h 137"/>
                <a:gd name="T68" fmla="*/ 100 w 137"/>
                <a:gd name="T69" fmla="*/ 113 h 137"/>
                <a:gd name="T70" fmla="*/ 108 w 137"/>
                <a:gd name="T71" fmla="*/ 118 h 137"/>
                <a:gd name="T72" fmla="*/ 118 w 137"/>
                <a:gd name="T73" fmla="*/ 115 h 137"/>
                <a:gd name="T74" fmla="*/ 117 w 137"/>
                <a:gd name="T75" fmla="*/ 104 h 137"/>
                <a:gd name="T76" fmla="*/ 113 w 137"/>
                <a:gd name="T77" fmla="*/ 96 h 137"/>
                <a:gd name="T78" fmla="*/ 122 w 137"/>
                <a:gd name="T79" fmla="*/ 78 h 137"/>
                <a:gd name="T80" fmla="*/ 99 w 137"/>
                <a:gd name="T81" fmla="*/ 39 h 137"/>
                <a:gd name="T82" fmla="*/ 83 w 137"/>
                <a:gd name="T83" fmla="*/ 55 h 137"/>
                <a:gd name="T84" fmla="*/ 99 w 137"/>
                <a:gd name="T85" fmla="*/ 39 h 137"/>
                <a:gd name="T86" fmla="*/ 76 w 137"/>
                <a:gd name="T87" fmla="*/ 62 h 137"/>
                <a:gd name="T88" fmla="*/ 63 w 137"/>
                <a:gd name="T89" fmla="*/ 75 h 137"/>
                <a:gd name="T90" fmla="*/ 56 w 137"/>
                <a:gd name="T91" fmla="*/ 55 h 137"/>
                <a:gd name="T92" fmla="*/ 39 w 137"/>
                <a:gd name="T93" fmla="*/ 39 h 137"/>
                <a:gd name="T94" fmla="*/ 56 w 137"/>
                <a:gd name="T95" fmla="*/ 55 h 137"/>
                <a:gd name="T96" fmla="*/ 39 w 137"/>
                <a:gd name="T97" fmla="*/ 82 h 137"/>
                <a:gd name="T98" fmla="*/ 56 w 137"/>
                <a:gd name="T99" fmla="*/ 98 h 137"/>
                <a:gd name="T100" fmla="*/ 83 w 137"/>
                <a:gd name="T101" fmla="*/ 82 h 137"/>
                <a:gd name="T102" fmla="*/ 99 w 137"/>
                <a:gd name="T103" fmla="*/ 98 h 137"/>
                <a:gd name="T104" fmla="*/ 83 w 137"/>
                <a:gd name="T105" fmla="*/ 8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7" h="137">
                  <a:moveTo>
                    <a:pt x="128" y="77"/>
                  </a:moveTo>
                  <a:cubicBezTo>
                    <a:pt x="129" y="77"/>
                    <a:pt x="131" y="76"/>
                    <a:pt x="131" y="75"/>
                  </a:cubicBezTo>
                  <a:cubicBezTo>
                    <a:pt x="137" y="70"/>
                    <a:pt x="137" y="70"/>
                    <a:pt x="137" y="70"/>
                  </a:cubicBezTo>
                  <a:cubicBezTo>
                    <a:pt x="137" y="69"/>
                    <a:pt x="137" y="68"/>
                    <a:pt x="137" y="67"/>
                  </a:cubicBezTo>
                  <a:cubicBezTo>
                    <a:pt x="131" y="61"/>
                    <a:pt x="131" y="61"/>
                    <a:pt x="131" y="61"/>
                  </a:cubicBezTo>
                  <a:cubicBezTo>
                    <a:pt x="131" y="60"/>
                    <a:pt x="129" y="60"/>
                    <a:pt x="128" y="59"/>
                  </a:cubicBezTo>
                  <a:cubicBezTo>
                    <a:pt x="122" y="59"/>
                    <a:pt x="122" y="59"/>
                    <a:pt x="122" y="59"/>
                  </a:cubicBezTo>
                  <a:cubicBezTo>
                    <a:pt x="121" y="59"/>
                    <a:pt x="120" y="58"/>
                    <a:pt x="120" y="56"/>
                  </a:cubicBezTo>
                  <a:cubicBezTo>
                    <a:pt x="113" y="41"/>
                    <a:pt x="113" y="41"/>
                    <a:pt x="113" y="41"/>
                  </a:cubicBezTo>
                  <a:cubicBezTo>
                    <a:pt x="112" y="40"/>
                    <a:pt x="113" y="39"/>
                    <a:pt x="113" y="38"/>
                  </a:cubicBezTo>
                  <a:cubicBezTo>
                    <a:pt x="117" y="33"/>
                    <a:pt x="117" y="33"/>
                    <a:pt x="117" y="33"/>
                  </a:cubicBezTo>
                  <a:cubicBezTo>
                    <a:pt x="118" y="32"/>
                    <a:pt x="118" y="30"/>
                    <a:pt x="118" y="29"/>
                  </a:cubicBezTo>
                  <a:cubicBezTo>
                    <a:pt x="118" y="21"/>
                    <a:pt x="118" y="21"/>
                    <a:pt x="118" y="21"/>
                  </a:cubicBezTo>
                  <a:cubicBezTo>
                    <a:pt x="118" y="20"/>
                    <a:pt x="117" y="19"/>
                    <a:pt x="116" y="19"/>
                  </a:cubicBezTo>
                  <a:cubicBezTo>
                    <a:pt x="108" y="19"/>
                    <a:pt x="108" y="19"/>
                    <a:pt x="108" y="19"/>
                  </a:cubicBezTo>
                  <a:cubicBezTo>
                    <a:pt x="107" y="19"/>
                    <a:pt x="105" y="19"/>
                    <a:pt x="105" y="20"/>
                  </a:cubicBezTo>
                  <a:cubicBezTo>
                    <a:pt x="100" y="24"/>
                    <a:pt x="100" y="24"/>
                    <a:pt x="100" y="24"/>
                  </a:cubicBezTo>
                  <a:cubicBezTo>
                    <a:pt x="99" y="25"/>
                    <a:pt x="97" y="25"/>
                    <a:pt x="96" y="24"/>
                  </a:cubicBezTo>
                  <a:cubicBezTo>
                    <a:pt x="81" y="18"/>
                    <a:pt x="81" y="18"/>
                    <a:pt x="81" y="18"/>
                  </a:cubicBezTo>
                  <a:cubicBezTo>
                    <a:pt x="80" y="18"/>
                    <a:pt x="79" y="17"/>
                    <a:pt x="79" y="16"/>
                  </a:cubicBezTo>
                  <a:cubicBezTo>
                    <a:pt x="78" y="9"/>
                    <a:pt x="78" y="9"/>
                    <a:pt x="78" y="9"/>
                  </a:cubicBezTo>
                  <a:cubicBezTo>
                    <a:pt x="78" y="8"/>
                    <a:pt x="77" y="6"/>
                    <a:pt x="76" y="5"/>
                  </a:cubicBezTo>
                  <a:cubicBezTo>
                    <a:pt x="71" y="0"/>
                    <a:pt x="71" y="0"/>
                    <a:pt x="71" y="0"/>
                  </a:cubicBezTo>
                  <a:cubicBezTo>
                    <a:pt x="70" y="0"/>
                    <a:pt x="68" y="0"/>
                    <a:pt x="68" y="0"/>
                  </a:cubicBezTo>
                  <a:cubicBezTo>
                    <a:pt x="62" y="5"/>
                    <a:pt x="62" y="5"/>
                    <a:pt x="62" y="5"/>
                  </a:cubicBezTo>
                  <a:cubicBezTo>
                    <a:pt x="61" y="6"/>
                    <a:pt x="60" y="8"/>
                    <a:pt x="60" y="9"/>
                  </a:cubicBezTo>
                  <a:cubicBezTo>
                    <a:pt x="59" y="16"/>
                    <a:pt x="59" y="16"/>
                    <a:pt x="59" y="16"/>
                  </a:cubicBezTo>
                  <a:cubicBezTo>
                    <a:pt x="59" y="17"/>
                    <a:pt x="58" y="18"/>
                    <a:pt x="57" y="18"/>
                  </a:cubicBezTo>
                  <a:cubicBezTo>
                    <a:pt x="42" y="24"/>
                    <a:pt x="42" y="24"/>
                    <a:pt x="42" y="24"/>
                  </a:cubicBezTo>
                  <a:cubicBezTo>
                    <a:pt x="41" y="25"/>
                    <a:pt x="40" y="25"/>
                    <a:pt x="39" y="24"/>
                  </a:cubicBezTo>
                  <a:cubicBezTo>
                    <a:pt x="33" y="20"/>
                    <a:pt x="33" y="20"/>
                    <a:pt x="33" y="20"/>
                  </a:cubicBezTo>
                  <a:cubicBezTo>
                    <a:pt x="33" y="19"/>
                    <a:pt x="31" y="18"/>
                    <a:pt x="30" y="18"/>
                  </a:cubicBezTo>
                  <a:cubicBezTo>
                    <a:pt x="22" y="19"/>
                    <a:pt x="22" y="19"/>
                    <a:pt x="22" y="19"/>
                  </a:cubicBezTo>
                  <a:cubicBezTo>
                    <a:pt x="21" y="19"/>
                    <a:pt x="20" y="20"/>
                    <a:pt x="20" y="21"/>
                  </a:cubicBezTo>
                  <a:cubicBezTo>
                    <a:pt x="20" y="29"/>
                    <a:pt x="20" y="29"/>
                    <a:pt x="20" y="29"/>
                  </a:cubicBezTo>
                  <a:cubicBezTo>
                    <a:pt x="20" y="30"/>
                    <a:pt x="20" y="31"/>
                    <a:pt x="21" y="32"/>
                  </a:cubicBezTo>
                  <a:cubicBezTo>
                    <a:pt x="25" y="37"/>
                    <a:pt x="25" y="37"/>
                    <a:pt x="25" y="37"/>
                  </a:cubicBezTo>
                  <a:cubicBezTo>
                    <a:pt x="26" y="38"/>
                    <a:pt x="26" y="40"/>
                    <a:pt x="25" y="41"/>
                  </a:cubicBezTo>
                  <a:cubicBezTo>
                    <a:pt x="19" y="56"/>
                    <a:pt x="19" y="56"/>
                    <a:pt x="19" y="56"/>
                  </a:cubicBezTo>
                  <a:cubicBezTo>
                    <a:pt x="18" y="57"/>
                    <a:pt x="17" y="58"/>
                    <a:pt x="16" y="58"/>
                  </a:cubicBezTo>
                  <a:cubicBezTo>
                    <a:pt x="10" y="59"/>
                    <a:pt x="10" y="59"/>
                    <a:pt x="10" y="59"/>
                  </a:cubicBezTo>
                  <a:cubicBezTo>
                    <a:pt x="8" y="59"/>
                    <a:pt x="7" y="60"/>
                    <a:pt x="6" y="61"/>
                  </a:cubicBezTo>
                  <a:cubicBezTo>
                    <a:pt x="1" y="66"/>
                    <a:pt x="1" y="66"/>
                    <a:pt x="1" y="66"/>
                  </a:cubicBezTo>
                  <a:cubicBezTo>
                    <a:pt x="0" y="67"/>
                    <a:pt x="0" y="68"/>
                    <a:pt x="1" y="69"/>
                  </a:cubicBezTo>
                  <a:cubicBezTo>
                    <a:pt x="6" y="75"/>
                    <a:pt x="6" y="75"/>
                    <a:pt x="6" y="75"/>
                  </a:cubicBezTo>
                  <a:cubicBezTo>
                    <a:pt x="7" y="76"/>
                    <a:pt x="8" y="77"/>
                    <a:pt x="10" y="77"/>
                  </a:cubicBezTo>
                  <a:cubicBezTo>
                    <a:pt x="16" y="77"/>
                    <a:pt x="16" y="77"/>
                    <a:pt x="16" y="77"/>
                  </a:cubicBezTo>
                  <a:cubicBezTo>
                    <a:pt x="17" y="78"/>
                    <a:pt x="18" y="79"/>
                    <a:pt x="18" y="80"/>
                  </a:cubicBezTo>
                  <a:cubicBezTo>
                    <a:pt x="24" y="95"/>
                    <a:pt x="24" y="95"/>
                    <a:pt x="24" y="95"/>
                  </a:cubicBezTo>
                  <a:cubicBezTo>
                    <a:pt x="25" y="96"/>
                    <a:pt x="25" y="98"/>
                    <a:pt x="24" y="99"/>
                  </a:cubicBezTo>
                  <a:cubicBezTo>
                    <a:pt x="20" y="103"/>
                    <a:pt x="20" y="103"/>
                    <a:pt x="20" y="103"/>
                  </a:cubicBezTo>
                  <a:cubicBezTo>
                    <a:pt x="20" y="104"/>
                    <a:pt x="19" y="106"/>
                    <a:pt x="19" y="107"/>
                  </a:cubicBezTo>
                  <a:cubicBezTo>
                    <a:pt x="20" y="115"/>
                    <a:pt x="20" y="115"/>
                    <a:pt x="20" y="115"/>
                  </a:cubicBezTo>
                  <a:cubicBezTo>
                    <a:pt x="20" y="116"/>
                    <a:pt x="21" y="117"/>
                    <a:pt x="22" y="117"/>
                  </a:cubicBezTo>
                  <a:cubicBezTo>
                    <a:pt x="29" y="117"/>
                    <a:pt x="29" y="117"/>
                    <a:pt x="29" y="117"/>
                  </a:cubicBezTo>
                  <a:cubicBezTo>
                    <a:pt x="30" y="117"/>
                    <a:pt x="32" y="117"/>
                    <a:pt x="33" y="116"/>
                  </a:cubicBezTo>
                  <a:cubicBezTo>
                    <a:pt x="37" y="113"/>
                    <a:pt x="37" y="113"/>
                    <a:pt x="37" y="113"/>
                  </a:cubicBezTo>
                  <a:cubicBezTo>
                    <a:pt x="38" y="112"/>
                    <a:pt x="40" y="112"/>
                    <a:pt x="41" y="112"/>
                  </a:cubicBezTo>
                  <a:cubicBezTo>
                    <a:pt x="57" y="119"/>
                    <a:pt x="57" y="119"/>
                    <a:pt x="57" y="119"/>
                  </a:cubicBezTo>
                  <a:cubicBezTo>
                    <a:pt x="58" y="119"/>
                    <a:pt x="59" y="121"/>
                    <a:pt x="59" y="122"/>
                  </a:cubicBezTo>
                  <a:cubicBezTo>
                    <a:pt x="60" y="127"/>
                    <a:pt x="60" y="127"/>
                    <a:pt x="60" y="127"/>
                  </a:cubicBezTo>
                  <a:cubicBezTo>
                    <a:pt x="60" y="128"/>
                    <a:pt x="60" y="130"/>
                    <a:pt x="61" y="131"/>
                  </a:cubicBezTo>
                  <a:cubicBezTo>
                    <a:pt x="67" y="136"/>
                    <a:pt x="67" y="136"/>
                    <a:pt x="67" y="136"/>
                  </a:cubicBezTo>
                  <a:cubicBezTo>
                    <a:pt x="68" y="137"/>
                    <a:pt x="69" y="137"/>
                    <a:pt x="70" y="136"/>
                  </a:cubicBezTo>
                  <a:cubicBezTo>
                    <a:pt x="76" y="131"/>
                    <a:pt x="76" y="131"/>
                    <a:pt x="76" y="131"/>
                  </a:cubicBezTo>
                  <a:cubicBezTo>
                    <a:pt x="76" y="130"/>
                    <a:pt x="77" y="128"/>
                    <a:pt x="77" y="127"/>
                  </a:cubicBezTo>
                  <a:cubicBezTo>
                    <a:pt x="78" y="122"/>
                    <a:pt x="78" y="122"/>
                    <a:pt x="78" y="122"/>
                  </a:cubicBezTo>
                  <a:cubicBezTo>
                    <a:pt x="78" y="121"/>
                    <a:pt x="79" y="120"/>
                    <a:pt x="80" y="119"/>
                  </a:cubicBezTo>
                  <a:cubicBezTo>
                    <a:pt x="96" y="113"/>
                    <a:pt x="96" y="113"/>
                    <a:pt x="96" y="113"/>
                  </a:cubicBezTo>
                  <a:cubicBezTo>
                    <a:pt x="97" y="112"/>
                    <a:pt x="99" y="112"/>
                    <a:pt x="100" y="113"/>
                  </a:cubicBezTo>
                  <a:cubicBezTo>
                    <a:pt x="104" y="116"/>
                    <a:pt x="104" y="116"/>
                    <a:pt x="104" y="116"/>
                  </a:cubicBezTo>
                  <a:cubicBezTo>
                    <a:pt x="105" y="117"/>
                    <a:pt x="107" y="118"/>
                    <a:pt x="108" y="118"/>
                  </a:cubicBezTo>
                  <a:cubicBezTo>
                    <a:pt x="115" y="117"/>
                    <a:pt x="115" y="117"/>
                    <a:pt x="115" y="117"/>
                  </a:cubicBezTo>
                  <a:cubicBezTo>
                    <a:pt x="117" y="117"/>
                    <a:pt x="118" y="116"/>
                    <a:pt x="118" y="115"/>
                  </a:cubicBezTo>
                  <a:cubicBezTo>
                    <a:pt x="118" y="108"/>
                    <a:pt x="118" y="108"/>
                    <a:pt x="118" y="108"/>
                  </a:cubicBezTo>
                  <a:cubicBezTo>
                    <a:pt x="118" y="106"/>
                    <a:pt x="117" y="105"/>
                    <a:pt x="117" y="104"/>
                  </a:cubicBezTo>
                  <a:cubicBezTo>
                    <a:pt x="113" y="100"/>
                    <a:pt x="113" y="100"/>
                    <a:pt x="113" y="100"/>
                  </a:cubicBezTo>
                  <a:cubicBezTo>
                    <a:pt x="113" y="99"/>
                    <a:pt x="113" y="97"/>
                    <a:pt x="113" y="96"/>
                  </a:cubicBezTo>
                  <a:cubicBezTo>
                    <a:pt x="120" y="80"/>
                    <a:pt x="120" y="80"/>
                    <a:pt x="120" y="80"/>
                  </a:cubicBezTo>
                  <a:cubicBezTo>
                    <a:pt x="120" y="79"/>
                    <a:pt x="121" y="78"/>
                    <a:pt x="122" y="78"/>
                  </a:cubicBezTo>
                  <a:lnTo>
                    <a:pt x="128" y="77"/>
                  </a:lnTo>
                  <a:close/>
                  <a:moveTo>
                    <a:pt x="99" y="39"/>
                  </a:moveTo>
                  <a:cubicBezTo>
                    <a:pt x="104" y="43"/>
                    <a:pt x="104" y="50"/>
                    <a:pt x="99" y="55"/>
                  </a:cubicBezTo>
                  <a:cubicBezTo>
                    <a:pt x="95" y="59"/>
                    <a:pt x="87" y="59"/>
                    <a:pt x="83" y="55"/>
                  </a:cubicBezTo>
                  <a:cubicBezTo>
                    <a:pt x="78" y="50"/>
                    <a:pt x="78" y="43"/>
                    <a:pt x="83" y="39"/>
                  </a:cubicBezTo>
                  <a:cubicBezTo>
                    <a:pt x="87" y="34"/>
                    <a:pt x="95" y="34"/>
                    <a:pt x="99" y="39"/>
                  </a:cubicBezTo>
                  <a:close/>
                  <a:moveTo>
                    <a:pt x="63" y="62"/>
                  </a:moveTo>
                  <a:cubicBezTo>
                    <a:pt x="66" y="59"/>
                    <a:pt x="72" y="59"/>
                    <a:pt x="76" y="62"/>
                  </a:cubicBezTo>
                  <a:cubicBezTo>
                    <a:pt x="79" y="66"/>
                    <a:pt x="79" y="72"/>
                    <a:pt x="76" y="75"/>
                  </a:cubicBezTo>
                  <a:cubicBezTo>
                    <a:pt x="72" y="79"/>
                    <a:pt x="66" y="79"/>
                    <a:pt x="63" y="75"/>
                  </a:cubicBezTo>
                  <a:cubicBezTo>
                    <a:pt x="59" y="72"/>
                    <a:pt x="59" y="66"/>
                    <a:pt x="63" y="62"/>
                  </a:cubicBezTo>
                  <a:close/>
                  <a:moveTo>
                    <a:pt x="56" y="55"/>
                  </a:moveTo>
                  <a:cubicBezTo>
                    <a:pt x="51" y="59"/>
                    <a:pt x="44" y="59"/>
                    <a:pt x="39" y="55"/>
                  </a:cubicBezTo>
                  <a:cubicBezTo>
                    <a:pt x="35" y="50"/>
                    <a:pt x="35" y="43"/>
                    <a:pt x="39" y="39"/>
                  </a:cubicBezTo>
                  <a:cubicBezTo>
                    <a:pt x="44" y="34"/>
                    <a:pt x="51" y="34"/>
                    <a:pt x="56" y="39"/>
                  </a:cubicBezTo>
                  <a:cubicBezTo>
                    <a:pt x="60" y="43"/>
                    <a:pt x="60" y="50"/>
                    <a:pt x="56" y="55"/>
                  </a:cubicBezTo>
                  <a:close/>
                  <a:moveTo>
                    <a:pt x="39" y="98"/>
                  </a:moveTo>
                  <a:cubicBezTo>
                    <a:pt x="35" y="94"/>
                    <a:pt x="35" y="87"/>
                    <a:pt x="39" y="82"/>
                  </a:cubicBezTo>
                  <a:cubicBezTo>
                    <a:pt x="44" y="78"/>
                    <a:pt x="51" y="78"/>
                    <a:pt x="56" y="82"/>
                  </a:cubicBezTo>
                  <a:cubicBezTo>
                    <a:pt x="60" y="87"/>
                    <a:pt x="60" y="94"/>
                    <a:pt x="56" y="98"/>
                  </a:cubicBezTo>
                  <a:cubicBezTo>
                    <a:pt x="51" y="103"/>
                    <a:pt x="44" y="103"/>
                    <a:pt x="39" y="98"/>
                  </a:cubicBezTo>
                  <a:close/>
                  <a:moveTo>
                    <a:pt x="83" y="82"/>
                  </a:moveTo>
                  <a:cubicBezTo>
                    <a:pt x="87" y="78"/>
                    <a:pt x="95" y="78"/>
                    <a:pt x="99" y="82"/>
                  </a:cubicBezTo>
                  <a:cubicBezTo>
                    <a:pt x="104" y="87"/>
                    <a:pt x="104" y="94"/>
                    <a:pt x="99" y="98"/>
                  </a:cubicBezTo>
                  <a:cubicBezTo>
                    <a:pt x="95" y="103"/>
                    <a:pt x="87" y="103"/>
                    <a:pt x="83" y="98"/>
                  </a:cubicBezTo>
                  <a:cubicBezTo>
                    <a:pt x="78" y="94"/>
                    <a:pt x="78" y="87"/>
                    <a:pt x="83" y="82"/>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13">
              <a:extLst>
                <a:ext uri="{FF2B5EF4-FFF2-40B4-BE49-F238E27FC236}">
                  <a16:creationId xmlns:a16="http://schemas.microsoft.com/office/drawing/2014/main" id="{A152B608-7EF7-4A17-93BB-484ED83CA956}"/>
                </a:ext>
              </a:extLst>
            </p:cNvPr>
            <p:cNvSpPr>
              <a:spLocks noEditPoints="1"/>
            </p:cNvSpPr>
            <p:nvPr/>
          </p:nvSpPr>
          <p:spPr bwMode="auto">
            <a:xfrm>
              <a:off x="4747" y="985"/>
              <a:ext cx="211" cy="210"/>
            </a:xfrm>
            <a:custGeom>
              <a:avLst/>
              <a:gdLst>
                <a:gd name="T0" fmla="*/ 55 w 118"/>
                <a:gd name="T1" fmla="*/ 2 h 118"/>
                <a:gd name="T2" fmla="*/ 2 w 118"/>
                <a:gd name="T3" fmla="*/ 63 h 118"/>
                <a:gd name="T4" fmla="*/ 63 w 118"/>
                <a:gd name="T5" fmla="*/ 116 h 118"/>
                <a:gd name="T6" fmla="*/ 116 w 118"/>
                <a:gd name="T7" fmla="*/ 55 h 118"/>
                <a:gd name="T8" fmla="*/ 55 w 118"/>
                <a:gd name="T9" fmla="*/ 2 h 118"/>
                <a:gd name="T10" fmla="*/ 61 w 118"/>
                <a:gd name="T11" fmla="*/ 86 h 118"/>
                <a:gd name="T12" fmla="*/ 32 w 118"/>
                <a:gd name="T13" fmla="*/ 61 h 118"/>
                <a:gd name="T14" fmla="*/ 57 w 118"/>
                <a:gd name="T15" fmla="*/ 32 h 118"/>
                <a:gd name="T16" fmla="*/ 86 w 118"/>
                <a:gd name="T17" fmla="*/ 57 h 118"/>
                <a:gd name="T18" fmla="*/ 61 w 118"/>
                <a:gd name="T19" fmla="*/ 8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118">
                  <a:moveTo>
                    <a:pt x="55" y="2"/>
                  </a:moveTo>
                  <a:cubicBezTo>
                    <a:pt x="24" y="4"/>
                    <a:pt x="0" y="31"/>
                    <a:pt x="2" y="63"/>
                  </a:cubicBezTo>
                  <a:cubicBezTo>
                    <a:pt x="4" y="94"/>
                    <a:pt x="31" y="118"/>
                    <a:pt x="63" y="116"/>
                  </a:cubicBezTo>
                  <a:cubicBezTo>
                    <a:pt x="94" y="114"/>
                    <a:pt x="118" y="87"/>
                    <a:pt x="116" y="55"/>
                  </a:cubicBezTo>
                  <a:cubicBezTo>
                    <a:pt x="114" y="24"/>
                    <a:pt x="87" y="0"/>
                    <a:pt x="55" y="2"/>
                  </a:cubicBezTo>
                  <a:close/>
                  <a:moveTo>
                    <a:pt x="61" y="86"/>
                  </a:moveTo>
                  <a:cubicBezTo>
                    <a:pt x="46" y="87"/>
                    <a:pt x="33" y="76"/>
                    <a:pt x="32" y="61"/>
                  </a:cubicBezTo>
                  <a:cubicBezTo>
                    <a:pt x="31" y="46"/>
                    <a:pt x="42" y="33"/>
                    <a:pt x="57" y="32"/>
                  </a:cubicBezTo>
                  <a:cubicBezTo>
                    <a:pt x="72" y="31"/>
                    <a:pt x="85" y="42"/>
                    <a:pt x="86" y="57"/>
                  </a:cubicBezTo>
                  <a:cubicBezTo>
                    <a:pt x="87" y="72"/>
                    <a:pt x="76" y="85"/>
                    <a:pt x="61" y="86"/>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4">
              <a:extLst>
                <a:ext uri="{FF2B5EF4-FFF2-40B4-BE49-F238E27FC236}">
                  <a16:creationId xmlns:a16="http://schemas.microsoft.com/office/drawing/2014/main" id="{57AD2877-85A8-4FBD-BC39-5A68473150DE}"/>
                </a:ext>
              </a:extLst>
            </p:cNvPr>
            <p:cNvSpPr>
              <a:spLocks/>
            </p:cNvSpPr>
            <p:nvPr/>
          </p:nvSpPr>
          <p:spPr bwMode="auto">
            <a:xfrm>
              <a:off x="4829" y="965"/>
              <a:ext cx="38" cy="61"/>
            </a:xfrm>
            <a:custGeom>
              <a:avLst/>
              <a:gdLst>
                <a:gd name="T0" fmla="*/ 20 w 21"/>
                <a:gd name="T1" fmla="*/ 28 h 34"/>
                <a:gd name="T2" fmla="*/ 17 w 21"/>
                <a:gd name="T3" fmla="*/ 33 h 34"/>
                <a:gd name="T4" fmla="*/ 5 w 21"/>
                <a:gd name="T5" fmla="*/ 34 h 34"/>
                <a:gd name="T6" fmla="*/ 0 w 21"/>
                <a:gd name="T7" fmla="*/ 30 h 34"/>
                <a:gd name="T8" fmla="*/ 2 w 21"/>
                <a:gd name="T9" fmla="*/ 5 h 34"/>
                <a:gd name="T10" fmla="*/ 7 w 21"/>
                <a:gd name="T11" fmla="*/ 0 h 34"/>
                <a:gd name="T12" fmla="*/ 10 w 21"/>
                <a:gd name="T13" fmla="*/ 0 h 34"/>
                <a:gd name="T14" fmla="*/ 15 w 21"/>
                <a:gd name="T15" fmla="*/ 4 h 34"/>
                <a:gd name="T16" fmla="*/ 20 w 21"/>
                <a:gd name="T17"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34">
                  <a:moveTo>
                    <a:pt x="20" y="28"/>
                  </a:moveTo>
                  <a:cubicBezTo>
                    <a:pt x="21" y="31"/>
                    <a:pt x="19" y="33"/>
                    <a:pt x="17" y="33"/>
                  </a:cubicBezTo>
                  <a:cubicBezTo>
                    <a:pt x="5" y="34"/>
                    <a:pt x="5" y="34"/>
                    <a:pt x="5" y="34"/>
                  </a:cubicBezTo>
                  <a:cubicBezTo>
                    <a:pt x="2" y="34"/>
                    <a:pt x="0" y="32"/>
                    <a:pt x="0" y="30"/>
                  </a:cubicBezTo>
                  <a:cubicBezTo>
                    <a:pt x="2" y="5"/>
                    <a:pt x="2" y="5"/>
                    <a:pt x="2" y="5"/>
                  </a:cubicBezTo>
                  <a:cubicBezTo>
                    <a:pt x="3" y="2"/>
                    <a:pt x="5" y="0"/>
                    <a:pt x="7" y="0"/>
                  </a:cubicBezTo>
                  <a:cubicBezTo>
                    <a:pt x="10" y="0"/>
                    <a:pt x="10" y="0"/>
                    <a:pt x="10" y="0"/>
                  </a:cubicBezTo>
                  <a:cubicBezTo>
                    <a:pt x="12" y="0"/>
                    <a:pt x="14" y="1"/>
                    <a:pt x="15" y="4"/>
                  </a:cubicBezTo>
                  <a:lnTo>
                    <a:pt x="20" y="28"/>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5">
              <a:extLst>
                <a:ext uri="{FF2B5EF4-FFF2-40B4-BE49-F238E27FC236}">
                  <a16:creationId xmlns:a16="http://schemas.microsoft.com/office/drawing/2014/main" id="{5D0C6A1B-68E3-453A-AD61-57748D253D00}"/>
                </a:ext>
              </a:extLst>
            </p:cNvPr>
            <p:cNvSpPr>
              <a:spLocks/>
            </p:cNvSpPr>
            <p:nvPr/>
          </p:nvSpPr>
          <p:spPr bwMode="auto">
            <a:xfrm>
              <a:off x="4838" y="1154"/>
              <a:ext cx="38" cy="61"/>
            </a:xfrm>
            <a:custGeom>
              <a:avLst/>
              <a:gdLst>
                <a:gd name="T0" fmla="*/ 1 w 21"/>
                <a:gd name="T1" fmla="*/ 6 h 34"/>
                <a:gd name="T2" fmla="*/ 4 w 21"/>
                <a:gd name="T3" fmla="*/ 1 h 34"/>
                <a:gd name="T4" fmla="*/ 16 w 21"/>
                <a:gd name="T5" fmla="*/ 0 h 34"/>
                <a:gd name="T6" fmla="*/ 20 w 21"/>
                <a:gd name="T7" fmla="*/ 4 h 34"/>
                <a:gd name="T8" fmla="*/ 19 w 21"/>
                <a:gd name="T9" fmla="*/ 29 h 34"/>
                <a:gd name="T10" fmla="*/ 14 w 21"/>
                <a:gd name="T11" fmla="*/ 34 h 34"/>
                <a:gd name="T12" fmla="*/ 11 w 21"/>
                <a:gd name="T13" fmla="*/ 34 h 34"/>
                <a:gd name="T14" fmla="*/ 6 w 21"/>
                <a:gd name="T15" fmla="*/ 30 h 34"/>
                <a:gd name="T16" fmla="*/ 1 w 21"/>
                <a:gd name="T17" fmla="*/ 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34">
                  <a:moveTo>
                    <a:pt x="1" y="6"/>
                  </a:moveTo>
                  <a:cubicBezTo>
                    <a:pt x="0" y="3"/>
                    <a:pt x="2" y="1"/>
                    <a:pt x="4" y="1"/>
                  </a:cubicBezTo>
                  <a:cubicBezTo>
                    <a:pt x="16" y="0"/>
                    <a:pt x="16" y="0"/>
                    <a:pt x="16" y="0"/>
                  </a:cubicBezTo>
                  <a:cubicBezTo>
                    <a:pt x="19" y="0"/>
                    <a:pt x="21" y="2"/>
                    <a:pt x="20" y="4"/>
                  </a:cubicBezTo>
                  <a:cubicBezTo>
                    <a:pt x="19" y="29"/>
                    <a:pt x="19" y="29"/>
                    <a:pt x="19" y="29"/>
                  </a:cubicBezTo>
                  <a:cubicBezTo>
                    <a:pt x="18" y="32"/>
                    <a:pt x="16" y="34"/>
                    <a:pt x="14" y="34"/>
                  </a:cubicBezTo>
                  <a:cubicBezTo>
                    <a:pt x="11" y="34"/>
                    <a:pt x="11" y="34"/>
                    <a:pt x="11" y="34"/>
                  </a:cubicBezTo>
                  <a:cubicBezTo>
                    <a:pt x="9" y="34"/>
                    <a:pt x="7" y="33"/>
                    <a:pt x="6" y="30"/>
                  </a:cubicBezTo>
                  <a:lnTo>
                    <a:pt x="1" y="6"/>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16">
              <a:extLst>
                <a:ext uri="{FF2B5EF4-FFF2-40B4-BE49-F238E27FC236}">
                  <a16:creationId xmlns:a16="http://schemas.microsoft.com/office/drawing/2014/main" id="{F2EB79D6-1672-4BD2-A77B-F801EFDFFA51}"/>
                </a:ext>
              </a:extLst>
            </p:cNvPr>
            <p:cNvSpPr>
              <a:spLocks/>
            </p:cNvSpPr>
            <p:nvPr/>
          </p:nvSpPr>
          <p:spPr bwMode="auto">
            <a:xfrm>
              <a:off x="4728" y="1076"/>
              <a:ext cx="60" cy="37"/>
            </a:xfrm>
            <a:custGeom>
              <a:avLst/>
              <a:gdLst>
                <a:gd name="T0" fmla="*/ 28 w 34"/>
                <a:gd name="T1" fmla="*/ 1 h 21"/>
                <a:gd name="T2" fmla="*/ 33 w 34"/>
                <a:gd name="T3" fmla="*/ 4 h 21"/>
                <a:gd name="T4" fmla="*/ 34 w 34"/>
                <a:gd name="T5" fmla="*/ 16 h 21"/>
                <a:gd name="T6" fmla="*/ 30 w 34"/>
                <a:gd name="T7" fmla="*/ 20 h 21"/>
                <a:gd name="T8" fmla="*/ 5 w 34"/>
                <a:gd name="T9" fmla="*/ 19 h 21"/>
                <a:gd name="T10" fmla="*/ 0 w 34"/>
                <a:gd name="T11" fmla="*/ 14 h 21"/>
                <a:gd name="T12" fmla="*/ 0 w 34"/>
                <a:gd name="T13" fmla="*/ 11 h 21"/>
                <a:gd name="T14" fmla="*/ 4 w 34"/>
                <a:gd name="T15" fmla="*/ 6 h 21"/>
                <a:gd name="T16" fmla="*/ 28 w 34"/>
                <a:gd name="T17"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21">
                  <a:moveTo>
                    <a:pt x="28" y="1"/>
                  </a:moveTo>
                  <a:cubicBezTo>
                    <a:pt x="31" y="0"/>
                    <a:pt x="33" y="2"/>
                    <a:pt x="33" y="4"/>
                  </a:cubicBezTo>
                  <a:cubicBezTo>
                    <a:pt x="34" y="16"/>
                    <a:pt x="34" y="16"/>
                    <a:pt x="34" y="16"/>
                  </a:cubicBezTo>
                  <a:cubicBezTo>
                    <a:pt x="34" y="19"/>
                    <a:pt x="32" y="21"/>
                    <a:pt x="30" y="20"/>
                  </a:cubicBezTo>
                  <a:cubicBezTo>
                    <a:pt x="5" y="19"/>
                    <a:pt x="5" y="19"/>
                    <a:pt x="5" y="19"/>
                  </a:cubicBezTo>
                  <a:cubicBezTo>
                    <a:pt x="2" y="18"/>
                    <a:pt x="0" y="16"/>
                    <a:pt x="0" y="14"/>
                  </a:cubicBezTo>
                  <a:cubicBezTo>
                    <a:pt x="0" y="11"/>
                    <a:pt x="0" y="11"/>
                    <a:pt x="0" y="11"/>
                  </a:cubicBezTo>
                  <a:cubicBezTo>
                    <a:pt x="0" y="9"/>
                    <a:pt x="1" y="7"/>
                    <a:pt x="4" y="6"/>
                  </a:cubicBezTo>
                  <a:lnTo>
                    <a:pt x="28" y="1"/>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17">
              <a:extLst>
                <a:ext uri="{FF2B5EF4-FFF2-40B4-BE49-F238E27FC236}">
                  <a16:creationId xmlns:a16="http://schemas.microsoft.com/office/drawing/2014/main" id="{EE51566C-8B1C-4D35-9376-E60665D2CDA2}"/>
                </a:ext>
              </a:extLst>
            </p:cNvPr>
            <p:cNvSpPr>
              <a:spLocks/>
            </p:cNvSpPr>
            <p:nvPr/>
          </p:nvSpPr>
          <p:spPr bwMode="auto">
            <a:xfrm>
              <a:off x="4917" y="1067"/>
              <a:ext cx="61" cy="37"/>
            </a:xfrm>
            <a:custGeom>
              <a:avLst/>
              <a:gdLst>
                <a:gd name="T0" fmla="*/ 6 w 34"/>
                <a:gd name="T1" fmla="*/ 20 h 21"/>
                <a:gd name="T2" fmla="*/ 1 w 34"/>
                <a:gd name="T3" fmla="*/ 17 h 21"/>
                <a:gd name="T4" fmla="*/ 0 w 34"/>
                <a:gd name="T5" fmla="*/ 5 h 21"/>
                <a:gd name="T6" fmla="*/ 4 w 34"/>
                <a:gd name="T7" fmla="*/ 1 h 21"/>
                <a:gd name="T8" fmla="*/ 29 w 34"/>
                <a:gd name="T9" fmla="*/ 2 h 21"/>
                <a:gd name="T10" fmla="*/ 34 w 34"/>
                <a:gd name="T11" fmla="*/ 7 h 21"/>
                <a:gd name="T12" fmla="*/ 34 w 34"/>
                <a:gd name="T13" fmla="*/ 10 h 21"/>
                <a:gd name="T14" fmla="*/ 30 w 34"/>
                <a:gd name="T15" fmla="*/ 15 h 21"/>
                <a:gd name="T16" fmla="*/ 6 w 34"/>
                <a:gd name="T17" fmla="*/ 2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21">
                  <a:moveTo>
                    <a:pt x="6" y="20"/>
                  </a:moveTo>
                  <a:cubicBezTo>
                    <a:pt x="3" y="21"/>
                    <a:pt x="1" y="19"/>
                    <a:pt x="1" y="17"/>
                  </a:cubicBezTo>
                  <a:cubicBezTo>
                    <a:pt x="0" y="5"/>
                    <a:pt x="0" y="5"/>
                    <a:pt x="0" y="5"/>
                  </a:cubicBezTo>
                  <a:cubicBezTo>
                    <a:pt x="0" y="2"/>
                    <a:pt x="2" y="0"/>
                    <a:pt x="4" y="1"/>
                  </a:cubicBezTo>
                  <a:cubicBezTo>
                    <a:pt x="29" y="2"/>
                    <a:pt x="29" y="2"/>
                    <a:pt x="29" y="2"/>
                  </a:cubicBezTo>
                  <a:cubicBezTo>
                    <a:pt x="32" y="3"/>
                    <a:pt x="34" y="5"/>
                    <a:pt x="34" y="7"/>
                  </a:cubicBezTo>
                  <a:cubicBezTo>
                    <a:pt x="34" y="10"/>
                    <a:pt x="34" y="10"/>
                    <a:pt x="34" y="10"/>
                  </a:cubicBezTo>
                  <a:cubicBezTo>
                    <a:pt x="34" y="12"/>
                    <a:pt x="33" y="14"/>
                    <a:pt x="30" y="15"/>
                  </a:cubicBezTo>
                  <a:lnTo>
                    <a:pt x="6" y="2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18">
              <a:extLst>
                <a:ext uri="{FF2B5EF4-FFF2-40B4-BE49-F238E27FC236}">
                  <a16:creationId xmlns:a16="http://schemas.microsoft.com/office/drawing/2014/main" id="{37328311-5337-428E-9C6A-B766D436AB1B}"/>
                </a:ext>
              </a:extLst>
            </p:cNvPr>
            <p:cNvSpPr>
              <a:spLocks/>
            </p:cNvSpPr>
            <p:nvPr/>
          </p:nvSpPr>
          <p:spPr bwMode="auto">
            <a:xfrm>
              <a:off x="4754" y="1001"/>
              <a:ext cx="59" cy="57"/>
            </a:xfrm>
            <a:custGeom>
              <a:avLst/>
              <a:gdLst>
                <a:gd name="T0" fmla="*/ 31 w 33"/>
                <a:gd name="T1" fmla="*/ 16 h 32"/>
                <a:gd name="T2" fmla="*/ 31 w 33"/>
                <a:gd name="T3" fmla="*/ 21 h 32"/>
                <a:gd name="T4" fmla="*/ 23 w 33"/>
                <a:gd name="T5" fmla="*/ 30 h 32"/>
                <a:gd name="T6" fmla="*/ 18 w 33"/>
                <a:gd name="T7" fmla="*/ 30 h 32"/>
                <a:gd name="T8" fmla="*/ 1 w 33"/>
                <a:gd name="T9" fmla="*/ 11 h 32"/>
                <a:gd name="T10" fmla="*/ 1 w 33"/>
                <a:gd name="T11" fmla="*/ 5 h 32"/>
                <a:gd name="T12" fmla="*/ 3 w 33"/>
                <a:gd name="T13" fmla="*/ 3 h 32"/>
                <a:gd name="T14" fmla="*/ 10 w 33"/>
                <a:gd name="T15" fmla="*/ 2 h 32"/>
                <a:gd name="T16" fmla="*/ 31 w 33"/>
                <a:gd name="T17"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31" y="16"/>
                  </a:moveTo>
                  <a:cubicBezTo>
                    <a:pt x="33" y="17"/>
                    <a:pt x="33" y="20"/>
                    <a:pt x="31" y="21"/>
                  </a:cubicBezTo>
                  <a:cubicBezTo>
                    <a:pt x="23" y="30"/>
                    <a:pt x="23" y="30"/>
                    <a:pt x="23" y="30"/>
                  </a:cubicBezTo>
                  <a:cubicBezTo>
                    <a:pt x="22" y="32"/>
                    <a:pt x="19" y="32"/>
                    <a:pt x="18" y="30"/>
                  </a:cubicBezTo>
                  <a:cubicBezTo>
                    <a:pt x="1" y="11"/>
                    <a:pt x="1" y="11"/>
                    <a:pt x="1" y="11"/>
                  </a:cubicBezTo>
                  <a:cubicBezTo>
                    <a:pt x="0" y="9"/>
                    <a:pt x="0" y="6"/>
                    <a:pt x="1" y="5"/>
                  </a:cubicBezTo>
                  <a:cubicBezTo>
                    <a:pt x="3" y="3"/>
                    <a:pt x="3" y="3"/>
                    <a:pt x="3" y="3"/>
                  </a:cubicBezTo>
                  <a:cubicBezTo>
                    <a:pt x="5" y="1"/>
                    <a:pt x="7" y="0"/>
                    <a:pt x="10" y="2"/>
                  </a:cubicBezTo>
                  <a:lnTo>
                    <a:pt x="31" y="16"/>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9">
              <a:extLst>
                <a:ext uri="{FF2B5EF4-FFF2-40B4-BE49-F238E27FC236}">
                  <a16:creationId xmlns:a16="http://schemas.microsoft.com/office/drawing/2014/main" id="{CE397A0A-13EF-4BB6-8AD0-02701412E88A}"/>
                </a:ext>
              </a:extLst>
            </p:cNvPr>
            <p:cNvSpPr>
              <a:spLocks/>
            </p:cNvSpPr>
            <p:nvPr/>
          </p:nvSpPr>
          <p:spPr bwMode="auto">
            <a:xfrm>
              <a:off x="4892" y="1122"/>
              <a:ext cx="59" cy="57"/>
            </a:xfrm>
            <a:custGeom>
              <a:avLst/>
              <a:gdLst>
                <a:gd name="T0" fmla="*/ 2 w 33"/>
                <a:gd name="T1" fmla="*/ 16 h 32"/>
                <a:gd name="T2" fmla="*/ 2 w 33"/>
                <a:gd name="T3" fmla="*/ 11 h 32"/>
                <a:gd name="T4" fmla="*/ 9 w 33"/>
                <a:gd name="T5" fmla="*/ 2 h 32"/>
                <a:gd name="T6" fmla="*/ 15 w 33"/>
                <a:gd name="T7" fmla="*/ 2 h 32"/>
                <a:gd name="T8" fmla="*/ 32 w 33"/>
                <a:gd name="T9" fmla="*/ 21 h 32"/>
                <a:gd name="T10" fmla="*/ 32 w 33"/>
                <a:gd name="T11" fmla="*/ 27 h 32"/>
                <a:gd name="T12" fmla="*/ 30 w 33"/>
                <a:gd name="T13" fmla="*/ 29 h 32"/>
                <a:gd name="T14" fmla="*/ 23 w 33"/>
                <a:gd name="T15" fmla="*/ 30 h 32"/>
                <a:gd name="T16" fmla="*/ 2 w 33"/>
                <a:gd name="T17"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2" y="16"/>
                  </a:moveTo>
                  <a:cubicBezTo>
                    <a:pt x="0" y="15"/>
                    <a:pt x="0" y="12"/>
                    <a:pt x="2" y="11"/>
                  </a:cubicBezTo>
                  <a:cubicBezTo>
                    <a:pt x="9" y="2"/>
                    <a:pt x="9" y="2"/>
                    <a:pt x="9" y="2"/>
                  </a:cubicBezTo>
                  <a:cubicBezTo>
                    <a:pt x="11" y="0"/>
                    <a:pt x="14" y="0"/>
                    <a:pt x="15" y="2"/>
                  </a:cubicBezTo>
                  <a:cubicBezTo>
                    <a:pt x="32" y="21"/>
                    <a:pt x="32" y="21"/>
                    <a:pt x="32" y="21"/>
                  </a:cubicBezTo>
                  <a:cubicBezTo>
                    <a:pt x="33" y="23"/>
                    <a:pt x="33" y="26"/>
                    <a:pt x="32" y="27"/>
                  </a:cubicBezTo>
                  <a:cubicBezTo>
                    <a:pt x="30" y="29"/>
                    <a:pt x="30" y="29"/>
                    <a:pt x="30" y="29"/>
                  </a:cubicBezTo>
                  <a:cubicBezTo>
                    <a:pt x="28" y="31"/>
                    <a:pt x="25" y="32"/>
                    <a:pt x="23" y="30"/>
                  </a:cubicBezTo>
                  <a:lnTo>
                    <a:pt x="2" y="16"/>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20">
              <a:extLst>
                <a:ext uri="{FF2B5EF4-FFF2-40B4-BE49-F238E27FC236}">
                  <a16:creationId xmlns:a16="http://schemas.microsoft.com/office/drawing/2014/main" id="{4DB72CF3-96DD-460C-A862-9B4ADF0C6E70}"/>
                </a:ext>
              </a:extLst>
            </p:cNvPr>
            <p:cNvSpPr>
              <a:spLocks/>
            </p:cNvSpPr>
            <p:nvPr/>
          </p:nvSpPr>
          <p:spPr bwMode="auto">
            <a:xfrm>
              <a:off x="4763" y="1129"/>
              <a:ext cx="57" cy="59"/>
            </a:xfrm>
            <a:custGeom>
              <a:avLst/>
              <a:gdLst>
                <a:gd name="T0" fmla="*/ 16 w 32"/>
                <a:gd name="T1" fmla="*/ 2 h 33"/>
                <a:gd name="T2" fmla="*/ 21 w 32"/>
                <a:gd name="T3" fmla="*/ 2 h 33"/>
                <a:gd name="T4" fmla="*/ 30 w 32"/>
                <a:gd name="T5" fmla="*/ 9 h 33"/>
                <a:gd name="T6" fmla="*/ 30 w 32"/>
                <a:gd name="T7" fmla="*/ 15 h 33"/>
                <a:gd name="T8" fmla="*/ 11 w 32"/>
                <a:gd name="T9" fmla="*/ 32 h 33"/>
                <a:gd name="T10" fmla="*/ 5 w 32"/>
                <a:gd name="T11" fmla="*/ 32 h 33"/>
                <a:gd name="T12" fmla="*/ 3 w 32"/>
                <a:gd name="T13" fmla="*/ 30 h 33"/>
                <a:gd name="T14" fmla="*/ 2 w 32"/>
                <a:gd name="T15" fmla="*/ 23 h 33"/>
                <a:gd name="T16" fmla="*/ 16 w 32"/>
                <a:gd name="T17"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3">
                  <a:moveTo>
                    <a:pt x="16" y="2"/>
                  </a:moveTo>
                  <a:cubicBezTo>
                    <a:pt x="17" y="0"/>
                    <a:pt x="20" y="0"/>
                    <a:pt x="21" y="2"/>
                  </a:cubicBezTo>
                  <a:cubicBezTo>
                    <a:pt x="30" y="9"/>
                    <a:pt x="30" y="9"/>
                    <a:pt x="30" y="9"/>
                  </a:cubicBezTo>
                  <a:cubicBezTo>
                    <a:pt x="32" y="11"/>
                    <a:pt x="32" y="14"/>
                    <a:pt x="30" y="15"/>
                  </a:cubicBezTo>
                  <a:cubicBezTo>
                    <a:pt x="11" y="32"/>
                    <a:pt x="11" y="32"/>
                    <a:pt x="11" y="32"/>
                  </a:cubicBezTo>
                  <a:cubicBezTo>
                    <a:pt x="9" y="33"/>
                    <a:pt x="6" y="33"/>
                    <a:pt x="5" y="32"/>
                  </a:cubicBezTo>
                  <a:cubicBezTo>
                    <a:pt x="3" y="30"/>
                    <a:pt x="3" y="30"/>
                    <a:pt x="3" y="30"/>
                  </a:cubicBezTo>
                  <a:cubicBezTo>
                    <a:pt x="1" y="28"/>
                    <a:pt x="0" y="25"/>
                    <a:pt x="2" y="23"/>
                  </a:cubicBezTo>
                  <a:lnTo>
                    <a:pt x="16" y="2"/>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21">
              <a:extLst>
                <a:ext uri="{FF2B5EF4-FFF2-40B4-BE49-F238E27FC236}">
                  <a16:creationId xmlns:a16="http://schemas.microsoft.com/office/drawing/2014/main" id="{65C59BC4-CA4C-4F1B-BDAB-A2CD17A95483}"/>
                </a:ext>
              </a:extLst>
            </p:cNvPr>
            <p:cNvSpPr>
              <a:spLocks/>
            </p:cNvSpPr>
            <p:nvPr/>
          </p:nvSpPr>
          <p:spPr bwMode="auto">
            <a:xfrm>
              <a:off x="4885" y="992"/>
              <a:ext cx="57" cy="59"/>
            </a:xfrm>
            <a:custGeom>
              <a:avLst/>
              <a:gdLst>
                <a:gd name="T0" fmla="*/ 16 w 32"/>
                <a:gd name="T1" fmla="*/ 31 h 33"/>
                <a:gd name="T2" fmla="*/ 11 w 32"/>
                <a:gd name="T3" fmla="*/ 31 h 33"/>
                <a:gd name="T4" fmla="*/ 2 w 32"/>
                <a:gd name="T5" fmla="*/ 24 h 33"/>
                <a:gd name="T6" fmla="*/ 2 w 32"/>
                <a:gd name="T7" fmla="*/ 18 h 33"/>
                <a:gd name="T8" fmla="*/ 21 w 32"/>
                <a:gd name="T9" fmla="*/ 1 h 33"/>
                <a:gd name="T10" fmla="*/ 27 w 32"/>
                <a:gd name="T11" fmla="*/ 1 h 33"/>
                <a:gd name="T12" fmla="*/ 29 w 32"/>
                <a:gd name="T13" fmla="*/ 3 h 33"/>
                <a:gd name="T14" fmla="*/ 30 w 32"/>
                <a:gd name="T15" fmla="*/ 10 h 33"/>
                <a:gd name="T16" fmla="*/ 16 w 32"/>
                <a:gd name="T17"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3">
                  <a:moveTo>
                    <a:pt x="16" y="31"/>
                  </a:moveTo>
                  <a:cubicBezTo>
                    <a:pt x="15" y="33"/>
                    <a:pt x="12" y="33"/>
                    <a:pt x="11" y="31"/>
                  </a:cubicBezTo>
                  <a:cubicBezTo>
                    <a:pt x="2" y="24"/>
                    <a:pt x="2" y="24"/>
                    <a:pt x="2" y="24"/>
                  </a:cubicBezTo>
                  <a:cubicBezTo>
                    <a:pt x="0" y="22"/>
                    <a:pt x="0" y="19"/>
                    <a:pt x="2" y="18"/>
                  </a:cubicBezTo>
                  <a:cubicBezTo>
                    <a:pt x="21" y="1"/>
                    <a:pt x="21" y="1"/>
                    <a:pt x="21" y="1"/>
                  </a:cubicBezTo>
                  <a:cubicBezTo>
                    <a:pt x="23" y="0"/>
                    <a:pt x="26" y="0"/>
                    <a:pt x="27" y="1"/>
                  </a:cubicBezTo>
                  <a:cubicBezTo>
                    <a:pt x="29" y="3"/>
                    <a:pt x="29" y="3"/>
                    <a:pt x="29" y="3"/>
                  </a:cubicBezTo>
                  <a:cubicBezTo>
                    <a:pt x="31" y="5"/>
                    <a:pt x="32" y="8"/>
                    <a:pt x="30" y="10"/>
                  </a:cubicBezTo>
                  <a:lnTo>
                    <a:pt x="16" y="31"/>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22">
              <a:extLst>
                <a:ext uri="{FF2B5EF4-FFF2-40B4-BE49-F238E27FC236}">
                  <a16:creationId xmlns:a16="http://schemas.microsoft.com/office/drawing/2014/main" id="{ADBF4836-6B7B-4790-BF96-46C2EB7B5556}"/>
                </a:ext>
              </a:extLst>
            </p:cNvPr>
            <p:cNvSpPr>
              <a:spLocks/>
            </p:cNvSpPr>
            <p:nvPr/>
          </p:nvSpPr>
          <p:spPr bwMode="auto">
            <a:xfrm>
              <a:off x="4788" y="974"/>
              <a:ext cx="50" cy="64"/>
            </a:xfrm>
            <a:custGeom>
              <a:avLst/>
              <a:gdLst>
                <a:gd name="T0" fmla="*/ 26 w 28"/>
                <a:gd name="T1" fmla="*/ 24 h 36"/>
                <a:gd name="T2" fmla="*/ 25 w 28"/>
                <a:gd name="T3" fmla="*/ 30 h 36"/>
                <a:gd name="T4" fmla="*/ 14 w 28"/>
                <a:gd name="T5" fmla="*/ 35 h 36"/>
                <a:gd name="T6" fmla="*/ 9 w 28"/>
                <a:gd name="T7" fmla="*/ 33 h 36"/>
                <a:gd name="T8" fmla="*/ 1 w 28"/>
                <a:gd name="T9" fmla="*/ 9 h 36"/>
                <a:gd name="T10" fmla="*/ 3 w 28"/>
                <a:gd name="T11" fmla="*/ 3 h 36"/>
                <a:gd name="T12" fmla="*/ 5 w 28"/>
                <a:gd name="T13" fmla="*/ 2 h 36"/>
                <a:gd name="T14" fmla="*/ 12 w 28"/>
                <a:gd name="T15" fmla="*/ 3 h 36"/>
                <a:gd name="T16" fmla="*/ 26 w 28"/>
                <a:gd name="T17"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36">
                  <a:moveTo>
                    <a:pt x="26" y="24"/>
                  </a:moveTo>
                  <a:cubicBezTo>
                    <a:pt x="28" y="26"/>
                    <a:pt x="27" y="28"/>
                    <a:pt x="25" y="30"/>
                  </a:cubicBezTo>
                  <a:cubicBezTo>
                    <a:pt x="14" y="35"/>
                    <a:pt x="14" y="35"/>
                    <a:pt x="14" y="35"/>
                  </a:cubicBezTo>
                  <a:cubicBezTo>
                    <a:pt x="12" y="36"/>
                    <a:pt x="10" y="35"/>
                    <a:pt x="9" y="33"/>
                  </a:cubicBezTo>
                  <a:cubicBezTo>
                    <a:pt x="1" y="9"/>
                    <a:pt x="1" y="9"/>
                    <a:pt x="1" y="9"/>
                  </a:cubicBezTo>
                  <a:cubicBezTo>
                    <a:pt x="0" y="7"/>
                    <a:pt x="1" y="4"/>
                    <a:pt x="3" y="3"/>
                  </a:cubicBezTo>
                  <a:cubicBezTo>
                    <a:pt x="5" y="2"/>
                    <a:pt x="5" y="2"/>
                    <a:pt x="5" y="2"/>
                  </a:cubicBezTo>
                  <a:cubicBezTo>
                    <a:pt x="8" y="0"/>
                    <a:pt x="11" y="1"/>
                    <a:pt x="12" y="3"/>
                  </a:cubicBezTo>
                  <a:lnTo>
                    <a:pt x="26" y="24"/>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23">
              <a:extLst>
                <a:ext uri="{FF2B5EF4-FFF2-40B4-BE49-F238E27FC236}">
                  <a16:creationId xmlns:a16="http://schemas.microsoft.com/office/drawing/2014/main" id="{481CD3DF-42FB-4514-9AC7-FB4ED5550319}"/>
                </a:ext>
              </a:extLst>
            </p:cNvPr>
            <p:cNvSpPr>
              <a:spLocks/>
            </p:cNvSpPr>
            <p:nvPr/>
          </p:nvSpPr>
          <p:spPr bwMode="auto">
            <a:xfrm>
              <a:off x="4867" y="1142"/>
              <a:ext cx="50" cy="64"/>
            </a:xfrm>
            <a:custGeom>
              <a:avLst/>
              <a:gdLst>
                <a:gd name="T0" fmla="*/ 2 w 28"/>
                <a:gd name="T1" fmla="*/ 12 h 36"/>
                <a:gd name="T2" fmla="*/ 3 w 28"/>
                <a:gd name="T3" fmla="*/ 6 h 36"/>
                <a:gd name="T4" fmla="*/ 14 w 28"/>
                <a:gd name="T5" fmla="*/ 1 h 36"/>
                <a:gd name="T6" fmla="*/ 19 w 28"/>
                <a:gd name="T7" fmla="*/ 3 h 36"/>
                <a:gd name="T8" fmla="*/ 27 w 28"/>
                <a:gd name="T9" fmla="*/ 27 h 36"/>
                <a:gd name="T10" fmla="*/ 25 w 28"/>
                <a:gd name="T11" fmla="*/ 33 h 36"/>
                <a:gd name="T12" fmla="*/ 23 w 28"/>
                <a:gd name="T13" fmla="*/ 34 h 36"/>
                <a:gd name="T14" fmla="*/ 16 w 28"/>
                <a:gd name="T15" fmla="*/ 33 h 36"/>
                <a:gd name="T16" fmla="*/ 2 w 28"/>
                <a:gd name="T17" fmla="*/ 1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36">
                  <a:moveTo>
                    <a:pt x="2" y="12"/>
                  </a:moveTo>
                  <a:cubicBezTo>
                    <a:pt x="0" y="10"/>
                    <a:pt x="1" y="7"/>
                    <a:pt x="3" y="6"/>
                  </a:cubicBezTo>
                  <a:cubicBezTo>
                    <a:pt x="14" y="1"/>
                    <a:pt x="14" y="1"/>
                    <a:pt x="14" y="1"/>
                  </a:cubicBezTo>
                  <a:cubicBezTo>
                    <a:pt x="16" y="0"/>
                    <a:pt x="18" y="1"/>
                    <a:pt x="19" y="3"/>
                  </a:cubicBezTo>
                  <a:cubicBezTo>
                    <a:pt x="27" y="27"/>
                    <a:pt x="27" y="27"/>
                    <a:pt x="27" y="27"/>
                  </a:cubicBezTo>
                  <a:cubicBezTo>
                    <a:pt x="28" y="29"/>
                    <a:pt x="27" y="32"/>
                    <a:pt x="25" y="33"/>
                  </a:cubicBezTo>
                  <a:cubicBezTo>
                    <a:pt x="23" y="34"/>
                    <a:pt x="23" y="34"/>
                    <a:pt x="23" y="34"/>
                  </a:cubicBezTo>
                  <a:cubicBezTo>
                    <a:pt x="20" y="36"/>
                    <a:pt x="17" y="35"/>
                    <a:pt x="16" y="33"/>
                  </a:cubicBezTo>
                  <a:lnTo>
                    <a:pt x="2" y="12"/>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24">
              <a:extLst>
                <a:ext uri="{FF2B5EF4-FFF2-40B4-BE49-F238E27FC236}">
                  <a16:creationId xmlns:a16="http://schemas.microsoft.com/office/drawing/2014/main" id="{33A44915-B77C-46AD-ABB3-DDEB8BD3B152}"/>
                </a:ext>
              </a:extLst>
            </p:cNvPr>
            <p:cNvSpPr>
              <a:spLocks/>
            </p:cNvSpPr>
            <p:nvPr/>
          </p:nvSpPr>
          <p:spPr bwMode="auto">
            <a:xfrm>
              <a:off x="4736" y="1104"/>
              <a:ext cx="65" cy="50"/>
            </a:xfrm>
            <a:custGeom>
              <a:avLst/>
              <a:gdLst>
                <a:gd name="T0" fmla="*/ 24 w 36"/>
                <a:gd name="T1" fmla="*/ 2 h 28"/>
                <a:gd name="T2" fmla="*/ 30 w 36"/>
                <a:gd name="T3" fmla="*/ 3 h 28"/>
                <a:gd name="T4" fmla="*/ 35 w 36"/>
                <a:gd name="T5" fmla="*/ 14 h 28"/>
                <a:gd name="T6" fmla="*/ 33 w 36"/>
                <a:gd name="T7" fmla="*/ 19 h 28"/>
                <a:gd name="T8" fmla="*/ 9 w 36"/>
                <a:gd name="T9" fmla="*/ 27 h 28"/>
                <a:gd name="T10" fmla="*/ 3 w 36"/>
                <a:gd name="T11" fmla="*/ 25 h 28"/>
                <a:gd name="T12" fmla="*/ 2 w 36"/>
                <a:gd name="T13" fmla="*/ 23 h 28"/>
                <a:gd name="T14" fmla="*/ 3 w 36"/>
                <a:gd name="T15" fmla="*/ 16 h 28"/>
                <a:gd name="T16" fmla="*/ 24 w 36"/>
                <a:gd name="T17"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4" y="2"/>
                  </a:moveTo>
                  <a:cubicBezTo>
                    <a:pt x="26" y="0"/>
                    <a:pt x="28" y="1"/>
                    <a:pt x="30" y="3"/>
                  </a:cubicBezTo>
                  <a:cubicBezTo>
                    <a:pt x="35" y="14"/>
                    <a:pt x="35" y="14"/>
                    <a:pt x="35" y="14"/>
                  </a:cubicBezTo>
                  <a:cubicBezTo>
                    <a:pt x="36" y="16"/>
                    <a:pt x="35" y="18"/>
                    <a:pt x="33" y="19"/>
                  </a:cubicBezTo>
                  <a:cubicBezTo>
                    <a:pt x="9" y="27"/>
                    <a:pt x="9" y="27"/>
                    <a:pt x="9" y="27"/>
                  </a:cubicBezTo>
                  <a:cubicBezTo>
                    <a:pt x="7" y="28"/>
                    <a:pt x="4" y="27"/>
                    <a:pt x="3" y="25"/>
                  </a:cubicBezTo>
                  <a:cubicBezTo>
                    <a:pt x="2" y="23"/>
                    <a:pt x="2" y="23"/>
                    <a:pt x="2" y="23"/>
                  </a:cubicBezTo>
                  <a:cubicBezTo>
                    <a:pt x="0" y="20"/>
                    <a:pt x="1" y="17"/>
                    <a:pt x="3" y="16"/>
                  </a:cubicBezTo>
                  <a:lnTo>
                    <a:pt x="24" y="2"/>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25">
              <a:extLst>
                <a:ext uri="{FF2B5EF4-FFF2-40B4-BE49-F238E27FC236}">
                  <a16:creationId xmlns:a16="http://schemas.microsoft.com/office/drawing/2014/main" id="{5AC29E9D-6372-4463-A557-021A17F9B295}"/>
                </a:ext>
              </a:extLst>
            </p:cNvPr>
            <p:cNvSpPr>
              <a:spLocks/>
            </p:cNvSpPr>
            <p:nvPr/>
          </p:nvSpPr>
          <p:spPr bwMode="auto">
            <a:xfrm>
              <a:off x="4904" y="1026"/>
              <a:ext cx="63" cy="50"/>
            </a:xfrm>
            <a:custGeom>
              <a:avLst/>
              <a:gdLst>
                <a:gd name="T0" fmla="*/ 12 w 35"/>
                <a:gd name="T1" fmla="*/ 26 h 28"/>
                <a:gd name="T2" fmla="*/ 6 w 35"/>
                <a:gd name="T3" fmla="*/ 25 h 28"/>
                <a:gd name="T4" fmla="*/ 1 w 35"/>
                <a:gd name="T5" fmla="*/ 14 h 28"/>
                <a:gd name="T6" fmla="*/ 3 w 35"/>
                <a:gd name="T7" fmla="*/ 9 h 28"/>
                <a:gd name="T8" fmla="*/ 27 w 35"/>
                <a:gd name="T9" fmla="*/ 1 h 28"/>
                <a:gd name="T10" fmla="*/ 33 w 35"/>
                <a:gd name="T11" fmla="*/ 3 h 28"/>
                <a:gd name="T12" fmla="*/ 34 w 35"/>
                <a:gd name="T13" fmla="*/ 5 h 28"/>
                <a:gd name="T14" fmla="*/ 33 w 35"/>
                <a:gd name="T15" fmla="*/ 12 h 28"/>
                <a:gd name="T16" fmla="*/ 12 w 35"/>
                <a:gd name="T17"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8">
                  <a:moveTo>
                    <a:pt x="12" y="26"/>
                  </a:moveTo>
                  <a:cubicBezTo>
                    <a:pt x="10" y="28"/>
                    <a:pt x="7" y="27"/>
                    <a:pt x="6" y="25"/>
                  </a:cubicBezTo>
                  <a:cubicBezTo>
                    <a:pt x="1" y="14"/>
                    <a:pt x="1" y="14"/>
                    <a:pt x="1" y="14"/>
                  </a:cubicBezTo>
                  <a:cubicBezTo>
                    <a:pt x="0" y="12"/>
                    <a:pt x="1" y="10"/>
                    <a:pt x="3" y="9"/>
                  </a:cubicBezTo>
                  <a:cubicBezTo>
                    <a:pt x="27" y="1"/>
                    <a:pt x="27" y="1"/>
                    <a:pt x="27" y="1"/>
                  </a:cubicBezTo>
                  <a:cubicBezTo>
                    <a:pt x="29" y="0"/>
                    <a:pt x="32" y="1"/>
                    <a:pt x="33" y="3"/>
                  </a:cubicBezTo>
                  <a:cubicBezTo>
                    <a:pt x="34" y="5"/>
                    <a:pt x="34" y="5"/>
                    <a:pt x="34" y="5"/>
                  </a:cubicBezTo>
                  <a:cubicBezTo>
                    <a:pt x="35" y="8"/>
                    <a:pt x="35" y="11"/>
                    <a:pt x="33" y="12"/>
                  </a:cubicBezTo>
                  <a:lnTo>
                    <a:pt x="12" y="26"/>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26">
              <a:extLst>
                <a:ext uri="{FF2B5EF4-FFF2-40B4-BE49-F238E27FC236}">
                  <a16:creationId xmlns:a16="http://schemas.microsoft.com/office/drawing/2014/main" id="{B5170374-2FD0-4A17-9C59-39E002DAD599}"/>
                </a:ext>
              </a:extLst>
            </p:cNvPr>
            <p:cNvSpPr>
              <a:spLocks/>
            </p:cNvSpPr>
            <p:nvPr/>
          </p:nvSpPr>
          <p:spPr bwMode="auto">
            <a:xfrm>
              <a:off x="4731" y="1042"/>
              <a:ext cx="64" cy="45"/>
            </a:xfrm>
            <a:custGeom>
              <a:avLst/>
              <a:gdLst>
                <a:gd name="T0" fmla="*/ 32 w 36"/>
                <a:gd name="T1" fmla="*/ 5 h 25"/>
                <a:gd name="T2" fmla="*/ 35 w 36"/>
                <a:gd name="T3" fmla="*/ 10 h 25"/>
                <a:gd name="T4" fmla="*/ 31 w 36"/>
                <a:gd name="T5" fmla="*/ 21 h 25"/>
                <a:gd name="T6" fmla="*/ 26 w 36"/>
                <a:gd name="T7" fmla="*/ 23 h 25"/>
                <a:gd name="T8" fmla="*/ 3 w 36"/>
                <a:gd name="T9" fmla="*/ 12 h 25"/>
                <a:gd name="T10" fmla="*/ 1 w 36"/>
                <a:gd name="T11" fmla="*/ 6 h 25"/>
                <a:gd name="T12" fmla="*/ 2 w 36"/>
                <a:gd name="T13" fmla="*/ 4 h 25"/>
                <a:gd name="T14" fmla="*/ 7 w 36"/>
                <a:gd name="T15" fmla="*/ 0 h 25"/>
                <a:gd name="T16" fmla="*/ 32 w 36"/>
                <a:gd name="T17" fmla="*/ 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5">
                  <a:moveTo>
                    <a:pt x="32" y="5"/>
                  </a:moveTo>
                  <a:cubicBezTo>
                    <a:pt x="35" y="5"/>
                    <a:pt x="36" y="8"/>
                    <a:pt x="35" y="10"/>
                  </a:cubicBezTo>
                  <a:cubicBezTo>
                    <a:pt x="31" y="21"/>
                    <a:pt x="31" y="21"/>
                    <a:pt x="31" y="21"/>
                  </a:cubicBezTo>
                  <a:cubicBezTo>
                    <a:pt x="31" y="24"/>
                    <a:pt x="28" y="25"/>
                    <a:pt x="26" y="23"/>
                  </a:cubicBezTo>
                  <a:cubicBezTo>
                    <a:pt x="3" y="12"/>
                    <a:pt x="3" y="12"/>
                    <a:pt x="3" y="12"/>
                  </a:cubicBezTo>
                  <a:cubicBezTo>
                    <a:pt x="1" y="11"/>
                    <a:pt x="0" y="8"/>
                    <a:pt x="1" y="6"/>
                  </a:cubicBezTo>
                  <a:cubicBezTo>
                    <a:pt x="2" y="4"/>
                    <a:pt x="2" y="4"/>
                    <a:pt x="2" y="4"/>
                  </a:cubicBezTo>
                  <a:cubicBezTo>
                    <a:pt x="2" y="1"/>
                    <a:pt x="5" y="0"/>
                    <a:pt x="7" y="0"/>
                  </a:cubicBezTo>
                  <a:lnTo>
                    <a:pt x="32" y="5"/>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27">
              <a:extLst>
                <a:ext uri="{FF2B5EF4-FFF2-40B4-BE49-F238E27FC236}">
                  <a16:creationId xmlns:a16="http://schemas.microsoft.com/office/drawing/2014/main" id="{C75F2FAF-8CCE-406D-B72A-F63AD8BB62F3}"/>
                </a:ext>
              </a:extLst>
            </p:cNvPr>
            <p:cNvSpPr>
              <a:spLocks/>
            </p:cNvSpPr>
            <p:nvPr/>
          </p:nvSpPr>
          <p:spPr bwMode="auto">
            <a:xfrm>
              <a:off x="4910" y="1094"/>
              <a:ext cx="64" cy="44"/>
            </a:xfrm>
            <a:custGeom>
              <a:avLst/>
              <a:gdLst>
                <a:gd name="T0" fmla="*/ 4 w 36"/>
                <a:gd name="T1" fmla="*/ 20 h 25"/>
                <a:gd name="T2" fmla="*/ 1 w 36"/>
                <a:gd name="T3" fmla="*/ 15 h 25"/>
                <a:gd name="T4" fmla="*/ 5 w 36"/>
                <a:gd name="T5" fmla="*/ 4 h 25"/>
                <a:gd name="T6" fmla="*/ 10 w 36"/>
                <a:gd name="T7" fmla="*/ 2 h 25"/>
                <a:gd name="T8" fmla="*/ 33 w 36"/>
                <a:gd name="T9" fmla="*/ 13 h 25"/>
                <a:gd name="T10" fmla="*/ 35 w 36"/>
                <a:gd name="T11" fmla="*/ 19 h 25"/>
                <a:gd name="T12" fmla="*/ 34 w 36"/>
                <a:gd name="T13" fmla="*/ 21 h 25"/>
                <a:gd name="T14" fmla="*/ 29 w 36"/>
                <a:gd name="T15" fmla="*/ 25 h 25"/>
                <a:gd name="T16" fmla="*/ 4 w 36"/>
                <a:gd name="T17" fmla="*/ 2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5">
                  <a:moveTo>
                    <a:pt x="4" y="20"/>
                  </a:moveTo>
                  <a:cubicBezTo>
                    <a:pt x="1" y="20"/>
                    <a:pt x="0" y="17"/>
                    <a:pt x="1" y="15"/>
                  </a:cubicBezTo>
                  <a:cubicBezTo>
                    <a:pt x="5" y="4"/>
                    <a:pt x="5" y="4"/>
                    <a:pt x="5" y="4"/>
                  </a:cubicBezTo>
                  <a:cubicBezTo>
                    <a:pt x="5" y="1"/>
                    <a:pt x="8" y="0"/>
                    <a:pt x="10" y="2"/>
                  </a:cubicBezTo>
                  <a:cubicBezTo>
                    <a:pt x="33" y="13"/>
                    <a:pt x="33" y="13"/>
                    <a:pt x="33" y="13"/>
                  </a:cubicBezTo>
                  <a:cubicBezTo>
                    <a:pt x="35" y="14"/>
                    <a:pt x="36" y="17"/>
                    <a:pt x="35" y="19"/>
                  </a:cubicBezTo>
                  <a:cubicBezTo>
                    <a:pt x="34" y="21"/>
                    <a:pt x="34" y="21"/>
                    <a:pt x="34" y="21"/>
                  </a:cubicBezTo>
                  <a:cubicBezTo>
                    <a:pt x="34" y="24"/>
                    <a:pt x="31" y="25"/>
                    <a:pt x="29" y="25"/>
                  </a:cubicBezTo>
                  <a:lnTo>
                    <a:pt x="4" y="2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28">
              <a:extLst>
                <a:ext uri="{FF2B5EF4-FFF2-40B4-BE49-F238E27FC236}">
                  <a16:creationId xmlns:a16="http://schemas.microsoft.com/office/drawing/2014/main" id="{3691E453-8CBC-42BE-B0A7-8897B2A48897}"/>
                </a:ext>
              </a:extLst>
            </p:cNvPr>
            <p:cNvSpPr>
              <a:spLocks/>
            </p:cNvSpPr>
            <p:nvPr/>
          </p:nvSpPr>
          <p:spPr bwMode="auto">
            <a:xfrm>
              <a:off x="4804" y="1147"/>
              <a:ext cx="45" cy="64"/>
            </a:xfrm>
            <a:custGeom>
              <a:avLst/>
              <a:gdLst>
                <a:gd name="T0" fmla="*/ 5 w 25"/>
                <a:gd name="T1" fmla="*/ 4 h 36"/>
                <a:gd name="T2" fmla="*/ 10 w 25"/>
                <a:gd name="T3" fmla="*/ 1 h 36"/>
                <a:gd name="T4" fmla="*/ 21 w 25"/>
                <a:gd name="T5" fmla="*/ 5 h 36"/>
                <a:gd name="T6" fmla="*/ 23 w 25"/>
                <a:gd name="T7" fmla="*/ 10 h 36"/>
                <a:gd name="T8" fmla="*/ 12 w 25"/>
                <a:gd name="T9" fmla="*/ 33 h 36"/>
                <a:gd name="T10" fmla="*/ 6 w 25"/>
                <a:gd name="T11" fmla="*/ 35 h 36"/>
                <a:gd name="T12" fmla="*/ 4 w 25"/>
                <a:gd name="T13" fmla="*/ 34 h 36"/>
                <a:gd name="T14" fmla="*/ 0 w 25"/>
                <a:gd name="T15" fmla="*/ 29 h 36"/>
                <a:gd name="T16" fmla="*/ 5 w 25"/>
                <a:gd name="T1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36">
                  <a:moveTo>
                    <a:pt x="5" y="4"/>
                  </a:moveTo>
                  <a:cubicBezTo>
                    <a:pt x="5" y="1"/>
                    <a:pt x="7" y="0"/>
                    <a:pt x="10" y="1"/>
                  </a:cubicBezTo>
                  <a:cubicBezTo>
                    <a:pt x="21" y="5"/>
                    <a:pt x="21" y="5"/>
                    <a:pt x="21" y="5"/>
                  </a:cubicBezTo>
                  <a:cubicBezTo>
                    <a:pt x="24" y="5"/>
                    <a:pt x="25" y="8"/>
                    <a:pt x="23" y="10"/>
                  </a:cubicBezTo>
                  <a:cubicBezTo>
                    <a:pt x="12" y="33"/>
                    <a:pt x="12" y="33"/>
                    <a:pt x="12" y="33"/>
                  </a:cubicBezTo>
                  <a:cubicBezTo>
                    <a:pt x="11" y="35"/>
                    <a:pt x="8" y="36"/>
                    <a:pt x="6" y="35"/>
                  </a:cubicBezTo>
                  <a:cubicBezTo>
                    <a:pt x="4" y="34"/>
                    <a:pt x="4" y="34"/>
                    <a:pt x="4" y="34"/>
                  </a:cubicBezTo>
                  <a:cubicBezTo>
                    <a:pt x="1" y="34"/>
                    <a:pt x="0" y="31"/>
                    <a:pt x="0" y="29"/>
                  </a:cubicBezTo>
                  <a:lnTo>
                    <a:pt x="5" y="4"/>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29">
              <a:extLst>
                <a:ext uri="{FF2B5EF4-FFF2-40B4-BE49-F238E27FC236}">
                  <a16:creationId xmlns:a16="http://schemas.microsoft.com/office/drawing/2014/main" id="{E55ACE8B-33E2-45DD-A7C0-781A25BA5122}"/>
                </a:ext>
              </a:extLst>
            </p:cNvPr>
            <p:cNvSpPr>
              <a:spLocks/>
            </p:cNvSpPr>
            <p:nvPr/>
          </p:nvSpPr>
          <p:spPr bwMode="auto">
            <a:xfrm>
              <a:off x="4856" y="969"/>
              <a:ext cx="45" cy="64"/>
            </a:xfrm>
            <a:custGeom>
              <a:avLst/>
              <a:gdLst>
                <a:gd name="T0" fmla="*/ 20 w 25"/>
                <a:gd name="T1" fmla="*/ 32 h 36"/>
                <a:gd name="T2" fmla="*/ 15 w 25"/>
                <a:gd name="T3" fmla="*/ 35 h 36"/>
                <a:gd name="T4" fmla="*/ 4 w 25"/>
                <a:gd name="T5" fmla="*/ 31 h 36"/>
                <a:gd name="T6" fmla="*/ 2 w 25"/>
                <a:gd name="T7" fmla="*/ 26 h 36"/>
                <a:gd name="T8" fmla="*/ 13 w 25"/>
                <a:gd name="T9" fmla="*/ 3 h 36"/>
                <a:gd name="T10" fmla="*/ 19 w 25"/>
                <a:gd name="T11" fmla="*/ 1 h 36"/>
                <a:gd name="T12" fmla="*/ 21 w 25"/>
                <a:gd name="T13" fmla="*/ 2 h 36"/>
                <a:gd name="T14" fmla="*/ 25 w 25"/>
                <a:gd name="T15" fmla="*/ 7 h 36"/>
                <a:gd name="T16" fmla="*/ 20 w 25"/>
                <a:gd name="T17" fmla="*/ 3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36">
                  <a:moveTo>
                    <a:pt x="20" y="32"/>
                  </a:moveTo>
                  <a:cubicBezTo>
                    <a:pt x="20" y="35"/>
                    <a:pt x="17" y="36"/>
                    <a:pt x="15" y="35"/>
                  </a:cubicBezTo>
                  <a:cubicBezTo>
                    <a:pt x="4" y="31"/>
                    <a:pt x="4" y="31"/>
                    <a:pt x="4" y="31"/>
                  </a:cubicBezTo>
                  <a:cubicBezTo>
                    <a:pt x="1" y="31"/>
                    <a:pt x="0" y="28"/>
                    <a:pt x="2" y="26"/>
                  </a:cubicBezTo>
                  <a:cubicBezTo>
                    <a:pt x="13" y="3"/>
                    <a:pt x="13" y="3"/>
                    <a:pt x="13" y="3"/>
                  </a:cubicBezTo>
                  <a:cubicBezTo>
                    <a:pt x="14" y="1"/>
                    <a:pt x="17" y="0"/>
                    <a:pt x="19" y="1"/>
                  </a:cubicBezTo>
                  <a:cubicBezTo>
                    <a:pt x="21" y="2"/>
                    <a:pt x="21" y="2"/>
                    <a:pt x="21" y="2"/>
                  </a:cubicBezTo>
                  <a:cubicBezTo>
                    <a:pt x="24" y="2"/>
                    <a:pt x="25" y="5"/>
                    <a:pt x="25" y="7"/>
                  </a:cubicBezTo>
                  <a:lnTo>
                    <a:pt x="20" y="32"/>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30">
              <a:extLst>
                <a:ext uri="{FF2B5EF4-FFF2-40B4-BE49-F238E27FC236}">
                  <a16:creationId xmlns:a16="http://schemas.microsoft.com/office/drawing/2014/main" id="{ED06AC4B-6B2B-465B-989E-A2BC8D4F6F42}"/>
                </a:ext>
              </a:extLst>
            </p:cNvPr>
            <p:cNvSpPr>
              <a:spLocks/>
            </p:cNvSpPr>
            <p:nvPr/>
          </p:nvSpPr>
          <p:spPr bwMode="auto">
            <a:xfrm>
              <a:off x="4508" y="1508"/>
              <a:ext cx="468" cy="397"/>
            </a:xfrm>
            <a:custGeom>
              <a:avLst/>
              <a:gdLst>
                <a:gd name="T0" fmla="*/ 414 w 468"/>
                <a:gd name="T1" fmla="*/ 105 h 397"/>
                <a:gd name="T2" fmla="*/ 414 w 468"/>
                <a:gd name="T3" fmla="*/ 0 h 397"/>
                <a:gd name="T4" fmla="*/ 370 w 468"/>
                <a:gd name="T5" fmla="*/ 0 h 397"/>
                <a:gd name="T6" fmla="*/ 362 w 468"/>
                <a:gd name="T7" fmla="*/ 0 h 397"/>
                <a:gd name="T8" fmla="*/ 0 w 468"/>
                <a:gd name="T9" fmla="*/ 0 h 397"/>
                <a:gd name="T10" fmla="*/ 0 w 468"/>
                <a:gd name="T11" fmla="*/ 397 h 397"/>
                <a:gd name="T12" fmla="*/ 388 w 468"/>
                <a:gd name="T13" fmla="*/ 397 h 397"/>
                <a:gd name="T14" fmla="*/ 388 w 468"/>
                <a:gd name="T15" fmla="*/ 225 h 397"/>
                <a:gd name="T16" fmla="*/ 468 w 468"/>
                <a:gd name="T17" fmla="*/ 225 h 397"/>
                <a:gd name="T18" fmla="*/ 414 w 468"/>
                <a:gd name="T19" fmla="*/ 105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8" h="397">
                  <a:moveTo>
                    <a:pt x="414" y="105"/>
                  </a:moveTo>
                  <a:lnTo>
                    <a:pt x="414" y="0"/>
                  </a:lnTo>
                  <a:lnTo>
                    <a:pt x="370" y="0"/>
                  </a:lnTo>
                  <a:lnTo>
                    <a:pt x="362" y="0"/>
                  </a:lnTo>
                  <a:lnTo>
                    <a:pt x="0" y="0"/>
                  </a:lnTo>
                  <a:lnTo>
                    <a:pt x="0" y="397"/>
                  </a:lnTo>
                  <a:lnTo>
                    <a:pt x="388" y="397"/>
                  </a:lnTo>
                  <a:lnTo>
                    <a:pt x="388" y="225"/>
                  </a:lnTo>
                  <a:lnTo>
                    <a:pt x="468" y="225"/>
                  </a:lnTo>
                  <a:lnTo>
                    <a:pt x="414" y="105"/>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 name="Oval 31">
              <a:extLst>
                <a:ext uri="{FF2B5EF4-FFF2-40B4-BE49-F238E27FC236}">
                  <a16:creationId xmlns:a16="http://schemas.microsoft.com/office/drawing/2014/main" id="{309570FA-A4CA-4947-86CB-4AA4BF55F3A2}"/>
                </a:ext>
              </a:extLst>
            </p:cNvPr>
            <p:cNvSpPr>
              <a:spLocks noChangeArrowheads="1"/>
            </p:cNvSpPr>
            <p:nvPr/>
          </p:nvSpPr>
          <p:spPr bwMode="auto">
            <a:xfrm>
              <a:off x="4785" y="1583"/>
              <a:ext cx="55" cy="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32">
              <a:extLst>
                <a:ext uri="{FF2B5EF4-FFF2-40B4-BE49-F238E27FC236}">
                  <a16:creationId xmlns:a16="http://schemas.microsoft.com/office/drawing/2014/main" id="{D72ECE63-E361-42E4-AB90-687FE9E5DB64}"/>
                </a:ext>
              </a:extLst>
            </p:cNvPr>
            <p:cNvSpPr>
              <a:spLocks/>
            </p:cNvSpPr>
            <p:nvPr/>
          </p:nvSpPr>
          <p:spPr bwMode="auto">
            <a:xfrm>
              <a:off x="4590" y="1596"/>
              <a:ext cx="52" cy="101"/>
            </a:xfrm>
            <a:custGeom>
              <a:avLst/>
              <a:gdLst>
                <a:gd name="T0" fmla="*/ 29 w 29"/>
                <a:gd name="T1" fmla="*/ 57 h 57"/>
                <a:gd name="T2" fmla="*/ 0 w 29"/>
                <a:gd name="T3" fmla="*/ 28 h 57"/>
                <a:gd name="T4" fmla="*/ 29 w 29"/>
                <a:gd name="T5" fmla="*/ 0 h 57"/>
              </a:gdLst>
              <a:ahLst/>
              <a:cxnLst>
                <a:cxn ang="0">
                  <a:pos x="T0" y="T1"/>
                </a:cxn>
                <a:cxn ang="0">
                  <a:pos x="T2" y="T3"/>
                </a:cxn>
                <a:cxn ang="0">
                  <a:pos x="T4" y="T5"/>
                </a:cxn>
              </a:cxnLst>
              <a:rect l="0" t="0" r="r" b="b"/>
              <a:pathLst>
                <a:path w="29" h="57">
                  <a:moveTo>
                    <a:pt x="29" y="57"/>
                  </a:moveTo>
                  <a:cubicBezTo>
                    <a:pt x="13" y="57"/>
                    <a:pt x="0" y="44"/>
                    <a:pt x="0" y="28"/>
                  </a:cubicBezTo>
                  <a:cubicBezTo>
                    <a:pt x="0" y="12"/>
                    <a:pt x="13" y="0"/>
                    <a:pt x="29" y="0"/>
                  </a:cubicBezTo>
                </a:path>
              </a:pathLst>
            </a:custGeom>
            <a:noFill/>
            <a:ln w="17463" cap="rnd">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7173767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gnetic Disk 5"/>
          <p:cNvSpPr/>
          <p:nvPr/>
        </p:nvSpPr>
        <p:spPr>
          <a:xfrm>
            <a:off x="7236708" y="3658600"/>
            <a:ext cx="1468830" cy="1736380"/>
          </a:xfrm>
          <a:prstGeom prst="flowChartMagneticDisk">
            <a:avLst/>
          </a:prstGeom>
          <a:solidFill>
            <a:schemeClr val="bg1"/>
          </a:solid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48"/>
          </a:p>
        </p:txBody>
      </p:sp>
      <p:sp>
        <p:nvSpPr>
          <p:cNvPr id="2" name="Title 1"/>
          <p:cNvSpPr>
            <a:spLocks noGrp="1"/>
          </p:cNvSpPr>
          <p:nvPr>
            <p:ph type="title"/>
          </p:nvPr>
        </p:nvSpPr>
        <p:spPr>
          <a:xfrm>
            <a:off x="117242" y="2345134"/>
            <a:ext cx="3625479" cy="2921966"/>
          </a:xfrm>
          <a:noFill/>
          <a:ln>
            <a:noFill/>
          </a:ln>
        </p:spPr>
        <p:txBody>
          <a:bodyPr>
            <a:noAutofit/>
          </a:bodyPr>
          <a:lstStyle/>
          <a:p>
            <a:r>
              <a:rPr lang="da-DK" spc="-100" dirty="0"/>
              <a:t>...zakaj platfroma za upravljane projektov</a:t>
            </a:r>
          </a:p>
        </p:txBody>
      </p:sp>
      <p:sp>
        <p:nvSpPr>
          <p:cNvPr id="59" name="Rectangle 58"/>
          <p:cNvSpPr/>
          <p:nvPr/>
        </p:nvSpPr>
        <p:spPr>
          <a:xfrm>
            <a:off x="5956455" y="2626808"/>
            <a:ext cx="4079649" cy="4002881"/>
          </a:xfrm>
          <a:prstGeom prst="rect">
            <a:avLst/>
          </a:prstGeom>
          <a:no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r>
              <a:rPr lang="da-DK" sz="1904" dirty="0">
                <a:solidFill>
                  <a:schemeClr val="tx1"/>
                </a:solidFill>
                <a:latin typeface="Segoe UI Light"/>
              </a:rPr>
              <a:t>BREZ OSREDNJE ZBIRKE</a:t>
            </a:r>
          </a:p>
        </p:txBody>
      </p:sp>
      <p:pic>
        <p:nvPicPr>
          <p:cNvPr id="60" name="Picture 74"/>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black">
          <a:xfrm>
            <a:off x="7548645" y="4317069"/>
            <a:ext cx="844958" cy="709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 name="Rectangle 55"/>
          <p:cNvSpPr/>
          <p:nvPr/>
        </p:nvSpPr>
        <p:spPr>
          <a:xfrm>
            <a:off x="3868109" y="2626807"/>
            <a:ext cx="1957945" cy="1957945"/>
          </a:xfrm>
          <a:prstGeom prst="rect">
            <a:avLst/>
          </a:prstGeom>
          <a:solidFill>
            <a:schemeClr val="bg1"/>
          </a:solid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r>
              <a:rPr lang="da-DK" sz="1904" dirty="0">
                <a:solidFill>
                  <a:schemeClr val="tx1"/>
                </a:solidFill>
                <a:latin typeface="Segoe UI Light"/>
              </a:rPr>
              <a:t>FINANCE</a:t>
            </a:r>
          </a:p>
        </p:txBody>
      </p:sp>
      <p:pic>
        <p:nvPicPr>
          <p:cNvPr id="67" name="Picture 3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053" y="3316429"/>
            <a:ext cx="1122060" cy="556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0" name="Rectangle 69"/>
          <p:cNvSpPr/>
          <p:nvPr/>
        </p:nvSpPr>
        <p:spPr>
          <a:xfrm>
            <a:off x="8078157" y="559711"/>
            <a:ext cx="1957945" cy="1957945"/>
          </a:xfrm>
          <a:prstGeom prst="rect">
            <a:avLst/>
          </a:prstGeom>
          <a:solidFill>
            <a:schemeClr val="bg1"/>
          </a:solid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r>
              <a:rPr lang="da-DK" sz="1904" dirty="0">
                <a:solidFill>
                  <a:schemeClr val="tx1"/>
                </a:solidFill>
                <a:latin typeface="Segoe UI Light"/>
              </a:rPr>
              <a:t>URE</a:t>
            </a:r>
          </a:p>
        </p:txBody>
      </p:sp>
      <p:pic>
        <p:nvPicPr>
          <p:cNvPr id="73" name="Picture 3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11396" y="1146228"/>
            <a:ext cx="1122060" cy="556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 name="Rectangle 54"/>
          <p:cNvSpPr/>
          <p:nvPr/>
        </p:nvSpPr>
        <p:spPr>
          <a:xfrm>
            <a:off x="10198914" y="2615673"/>
            <a:ext cx="1957945" cy="1957945"/>
          </a:xfrm>
          <a:prstGeom prst="rect">
            <a:avLst/>
          </a:prstGeom>
          <a:solidFill>
            <a:schemeClr val="bg1"/>
          </a:solid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r>
              <a:rPr lang="da-DK" sz="1904" dirty="0">
                <a:solidFill>
                  <a:schemeClr val="tx1"/>
                </a:solidFill>
                <a:latin typeface="Segoe UI Light"/>
              </a:rPr>
              <a:t>POROČILA</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374777" y="2736144"/>
            <a:ext cx="958983" cy="958983"/>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99392" y="3327476"/>
            <a:ext cx="820457" cy="820457"/>
          </a:xfrm>
          <a:prstGeom prst="rect">
            <a:avLst/>
          </a:prstGeom>
        </p:spPr>
      </p:pic>
      <p:sp>
        <p:nvSpPr>
          <p:cNvPr id="54" name="Rectangle 53"/>
          <p:cNvSpPr/>
          <p:nvPr/>
        </p:nvSpPr>
        <p:spPr>
          <a:xfrm>
            <a:off x="10198914" y="559711"/>
            <a:ext cx="1957945" cy="1957945"/>
          </a:xfrm>
          <a:prstGeom prst="rect">
            <a:avLst/>
          </a:prstGeom>
          <a:solidFill>
            <a:schemeClr val="bg1"/>
          </a:solid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r>
              <a:rPr lang="da-DK" sz="1904" dirty="0">
                <a:solidFill>
                  <a:schemeClr val="tx1"/>
                </a:solidFill>
                <a:latin typeface="Segoe UI Light"/>
              </a:rPr>
              <a:t>PORTFELJI</a:t>
            </a:r>
          </a:p>
        </p:txBody>
      </p:sp>
      <p:pic>
        <p:nvPicPr>
          <p:cNvPr id="28" name="Picture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19901" y="970084"/>
            <a:ext cx="958983" cy="958983"/>
          </a:xfrm>
          <a:prstGeom prst="rect">
            <a:avLst/>
          </a:prstGeom>
        </p:spPr>
      </p:pic>
      <p:sp>
        <p:nvSpPr>
          <p:cNvPr id="53" name="Rectangle 52"/>
          <p:cNvSpPr/>
          <p:nvPr/>
        </p:nvSpPr>
        <p:spPr>
          <a:xfrm>
            <a:off x="5956452" y="559819"/>
            <a:ext cx="1957945" cy="1957945"/>
          </a:xfrm>
          <a:prstGeom prst="rect">
            <a:avLst/>
          </a:prstGeom>
          <a:solidFill>
            <a:schemeClr val="bg1"/>
          </a:solid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r>
              <a:rPr lang="da-DK" sz="1904" dirty="0">
                <a:solidFill>
                  <a:sysClr val="windowText" lastClr="000000"/>
                </a:solidFill>
                <a:latin typeface="Segoe UI Light"/>
              </a:rPr>
              <a:t>VIRI</a:t>
            </a:r>
          </a:p>
        </p:txBody>
      </p:sp>
      <p:pic>
        <p:nvPicPr>
          <p:cNvPr id="29" name="Picture 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79638" y="944953"/>
            <a:ext cx="958983" cy="958983"/>
          </a:xfrm>
          <a:prstGeom prst="rect">
            <a:avLst/>
          </a:prstGeom>
        </p:spPr>
      </p:pic>
      <p:sp>
        <p:nvSpPr>
          <p:cNvPr id="52" name="Rectangle 51"/>
          <p:cNvSpPr/>
          <p:nvPr/>
        </p:nvSpPr>
        <p:spPr>
          <a:xfrm>
            <a:off x="3868109" y="559602"/>
            <a:ext cx="1957945" cy="1957945"/>
          </a:xfrm>
          <a:prstGeom prst="rect">
            <a:avLst/>
          </a:prstGeom>
          <a:solidFill>
            <a:schemeClr val="bg1"/>
          </a:solid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r>
              <a:rPr lang="da-DK" sz="1904" dirty="0">
                <a:solidFill>
                  <a:sysClr val="windowText" lastClr="000000"/>
                </a:solidFill>
                <a:latin typeface="Segoe UI Light"/>
              </a:rPr>
              <a:t>PROJEKTI</a:t>
            </a:r>
          </a:p>
        </p:txBody>
      </p:sp>
      <p:pic>
        <p:nvPicPr>
          <p:cNvPr id="64"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77080" y="697301"/>
            <a:ext cx="1529346" cy="825408"/>
          </a:xfrm>
          <a:prstGeom prst="rect">
            <a:avLst/>
          </a:prstGeom>
          <a:ln w="3175">
            <a:solidFill>
              <a:schemeClr val="accent2"/>
            </a:solidFill>
            <a:miter lim="800000"/>
            <a:headEnd/>
            <a:tailEnd/>
          </a:ln>
          <a:effectLst/>
          <a:extLst>
            <a:ext uri="{909E8E84-426E-40DD-AFC4-6F175D3DCCD1}">
              <a14:hiddenFill xmlns:a14="http://schemas.microsoft.com/office/drawing/2010/main">
                <a:solidFill>
                  <a:schemeClr val="accent1"/>
                </a:solidFill>
              </a14:hiddenFill>
            </a:ext>
          </a:extLst>
        </p:spPr>
      </p:pic>
      <p:pic>
        <p:nvPicPr>
          <p:cNvPr id="31" name="Picture 3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02268" y="1643450"/>
            <a:ext cx="959397" cy="475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01478" y="1336687"/>
            <a:ext cx="723024" cy="723024"/>
          </a:xfrm>
          <a:prstGeom prst="rect">
            <a:avLst/>
          </a:prstGeom>
        </p:spPr>
      </p:pic>
      <p:sp>
        <p:nvSpPr>
          <p:cNvPr id="58" name="Rectangle 57"/>
          <p:cNvSpPr/>
          <p:nvPr/>
        </p:nvSpPr>
        <p:spPr>
          <a:xfrm>
            <a:off x="3868109" y="4671743"/>
            <a:ext cx="1957945" cy="1957945"/>
          </a:xfrm>
          <a:prstGeom prst="rect">
            <a:avLst/>
          </a:prstGeom>
          <a:solidFill>
            <a:schemeClr val="bg1"/>
          </a:solid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r>
              <a:rPr lang="da-DK" sz="1904" dirty="0">
                <a:solidFill>
                  <a:schemeClr val="tx1"/>
                </a:solidFill>
                <a:latin typeface="Segoe UI Light"/>
              </a:rPr>
              <a:t>METODOLOGIJA</a:t>
            </a:r>
          </a:p>
        </p:txBody>
      </p:sp>
      <p:pic>
        <p:nvPicPr>
          <p:cNvPr id="5" name="Picture 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241972" y="5023033"/>
            <a:ext cx="1082417" cy="1082417"/>
          </a:xfrm>
          <a:prstGeom prst="rect">
            <a:avLst/>
          </a:prstGeom>
        </p:spPr>
      </p:pic>
      <p:sp>
        <p:nvSpPr>
          <p:cNvPr id="57" name="Rectangle 56"/>
          <p:cNvSpPr/>
          <p:nvPr/>
        </p:nvSpPr>
        <p:spPr>
          <a:xfrm>
            <a:off x="10198914" y="4671743"/>
            <a:ext cx="1957945" cy="1957945"/>
          </a:xfrm>
          <a:prstGeom prst="rect">
            <a:avLst/>
          </a:prstGeom>
          <a:solidFill>
            <a:schemeClr val="bg1"/>
          </a:solidFill>
          <a:ln>
            <a:solidFill>
              <a:srgbClr val="124676"/>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r>
              <a:rPr lang="da-DK" sz="1904" dirty="0">
                <a:solidFill>
                  <a:schemeClr val="tx1"/>
                </a:solidFill>
                <a:latin typeface="Segoe UI Light"/>
              </a:rPr>
              <a:t>INTEGRACIJE</a:t>
            </a:r>
          </a:p>
        </p:txBody>
      </p:sp>
      <p:sp>
        <p:nvSpPr>
          <p:cNvPr id="7" name="TextBox 6"/>
          <p:cNvSpPr txBox="1"/>
          <p:nvPr/>
        </p:nvSpPr>
        <p:spPr>
          <a:xfrm>
            <a:off x="10425067" y="5061994"/>
            <a:ext cx="1625818" cy="971420"/>
          </a:xfrm>
          <a:prstGeom prst="rect">
            <a:avLst/>
          </a:prstGeom>
          <a:noFill/>
        </p:spPr>
        <p:txBody>
          <a:bodyPr wrap="square" rtlCol="0">
            <a:spAutoFit/>
          </a:bodyPr>
          <a:lstStyle/>
          <a:p>
            <a:r>
              <a:rPr lang="en-US" sz="1904" dirty="0"/>
              <a:t>Rally, JIRA, TFS, VSTS</a:t>
            </a:r>
          </a:p>
          <a:p>
            <a:r>
              <a:rPr lang="en-US" sz="1904" dirty="0"/>
              <a:t>ETC…</a:t>
            </a:r>
            <a:endParaRPr lang="da-DK" sz="1904" dirty="0"/>
          </a:p>
        </p:txBody>
      </p:sp>
      <p:pic>
        <p:nvPicPr>
          <p:cNvPr id="25" name="Picture 2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145828" y="2747171"/>
            <a:ext cx="732996" cy="535593"/>
          </a:xfrm>
          <a:prstGeom prst="rect">
            <a:avLst/>
          </a:prstGeom>
        </p:spPr>
      </p:pic>
      <p:pic>
        <p:nvPicPr>
          <p:cNvPr id="26" name="Picture 25"/>
          <p:cNvPicPr>
            <a:picLocks noChangeAspect="1"/>
          </p:cNvPicPr>
          <p:nvPr/>
        </p:nvPicPr>
        <p:blipFill rotWithShape="1">
          <a:blip r:embed="rId11" cstate="print">
            <a:extLst>
              <a:ext uri="{28A0092B-C50C-407E-A947-70E740481C1C}">
                <a14:useLocalDpi xmlns:a14="http://schemas.microsoft.com/office/drawing/2010/main" val="0"/>
              </a:ext>
            </a:extLst>
          </a:blip>
          <a:srcRect l="15740" t="38053" r="15740" b="43173"/>
          <a:stretch/>
        </p:blipFill>
        <p:spPr>
          <a:xfrm>
            <a:off x="4844698" y="2795842"/>
            <a:ext cx="926822" cy="175776"/>
          </a:xfrm>
          <a:prstGeom prst="rect">
            <a:avLst/>
          </a:prstGeom>
        </p:spPr>
      </p:pic>
      <p:pic>
        <p:nvPicPr>
          <p:cNvPr id="27" name="Picture 2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75932" y="604927"/>
            <a:ext cx="732996" cy="535593"/>
          </a:xfrm>
          <a:prstGeom prst="rect">
            <a:avLst/>
          </a:prstGeom>
        </p:spPr>
      </p:pic>
      <p:pic>
        <p:nvPicPr>
          <p:cNvPr id="32" name="Picture 31"/>
          <p:cNvPicPr>
            <a:picLocks noChangeAspect="1"/>
          </p:cNvPicPr>
          <p:nvPr/>
        </p:nvPicPr>
        <p:blipFill rotWithShape="1">
          <a:blip r:embed="rId11" cstate="print">
            <a:extLst>
              <a:ext uri="{28A0092B-C50C-407E-A947-70E740481C1C}">
                <a14:useLocalDpi xmlns:a14="http://schemas.microsoft.com/office/drawing/2010/main" val="0"/>
              </a:ext>
            </a:extLst>
          </a:blip>
          <a:srcRect l="15740" t="38053" r="15740" b="43173"/>
          <a:stretch/>
        </p:blipFill>
        <p:spPr>
          <a:xfrm>
            <a:off x="8874803" y="653597"/>
            <a:ext cx="926822" cy="175776"/>
          </a:xfrm>
          <a:prstGeom prst="rect">
            <a:avLst/>
          </a:prstGeom>
        </p:spPr>
      </p:pic>
    </p:spTree>
    <p:extLst>
      <p:ext uri="{BB962C8B-B14F-4D97-AF65-F5344CB8AC3E}">
        <p14:creationId xmlns:p14="http://schemas.microsoft.com/office/powerpoint/2010/main" val="1038127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par>
                                <p:cTn id="8" presetID="10" presetClass="entr" presetSubtype="0" fill="hold"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fade">
                                      <p:cBhvr>
                                        <p:cTn id="10" dur="500"/>
                                        <p:tgtEl>
                                          <p:spTgt spid="64"/>
                                        </p:tgtEl>
                                      </p:cBhvr>
                                    </p:animEffect>
                                  </p:childTnLst>
                                </p:cTn>
                              </p:par>
                              <p:par>
                                <p:cTn id="11" presetID="10" presetClass="entr" presetSubtype="0"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childTnLst>
                                </p:cTn>
                              </p:par>
                              <p:par>
                                <p:cTn id="14" presetID="10" presetClass="entr" presetSubtype="0" fill="hold"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fade">
                                      <p:cBhvr>
                                        <p:cTn id="21" dur="500"/>
                                        <p:tgtEl>
                                          <p:spTgt spid="53"/>
                                        </p:tgtEl>
                                      </p:cBhvr>
                                    </p:animEffect>
                                  </p:childTnLst>
                                </p:cTn>
                              </p:par>
                              <p:par>
                                <p:cTn id="22" presetID="10" presetClass="entr" presetSubtype="0" fill="hold"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0"/>
                                        </p:tgtEl>
                                        <p:attrNameLst>
                                          <p:attrName>style.visibility</p:attrName>
                                        </p:attrNameLst>
                                      </p:cBhvr>
                                      <p:to>
                                        <p:strVal val="visible"/>
                                      </p:to>
                                    </p:set>
                                    <p:animEffect transition="in" filter="fade">
                                      <p:cBhvr>
                                        <p:cTn id="29" dur="500"/>
                                        <p:tgtEl>
                                          <p:spTgt spid="70"/>
                                        </p:tgtEl>
                                      </p:cBhvr>
                                    </p:animEffect>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500"/>
                                        <p:tgtEl>
                                          <p:spTgt spid="73"/>
                                        </p:tgtEl>
                                      </p:cBhvr>
                                    </p:animEffect>
                                  </p:childTnLst>
                                </p:cTn>
                              </p:par>
                              <p:par>
                                <p:cTn id="33" presetID="10" presetClass="entr" presetSubtype="0" fill="hold"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par>
                                <p:cTn id="36" presetID="10" presetClass="entr" presetSubtype="0" fill="hold" nodeType="with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fade">
                                      <p:cBhvr>
                                        <p:cTn id="38" dur="500"/>
                                        <p:tgtEl>
                                          <p:spTgt spid="3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500"/>
                                        <p:tgtEl>
                                          <p:spTgt spid="54"/>
                                        </p:tgtEl>
                                      </p:cBhvr>
                                    </p:animEffect>
                                  </p:childTnLst>
                                </p:cTn>
                              </p:par>
                              <p:par>
                                <p:cTn id="44" presetID="10" presetClass="entr" presetSubtype="0" fill="hold"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fade">
                                      <p:cBhvr>
                                        <p:cTn id="51" dur="500"/>
                                        <p:tgtEl>
                                          <p:spTgt spid="55"/>
                                        </p:tgtEl>
                                      </p:cBhvr>
                                    </p:animEffect>
                                  </p:childTnLst>
                                </p:cTn>
                              </p:par>
                              <p:par>
                                <p:cTn id="52" presetID="10" presetClass="entr" presetSubtype="0" fill="hold"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500"/>
                                        <p:tgtEl>
                                          <p:spTgt spid="4"/>
                                        </p:tgtEl>
                                      </p:cBhvr>
                                    </p:animEffect>
                                  </p:childTnLst>
                                </p:cTn>
                              </p:par>
                              <p:par>
                                <p:cTn id="55" presetID="10" presetClass="entr" presetSubtype="0"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fade">
                                      <p:cBhvr>
                                        <p:cTn id="57" dur="500"/>
                                        <p:tgtEl>
                                          <p:spTgt spid="3"/>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6"/>
                                        </p:tgtEl>
                                        <p:attrNameLst>
                                          <p:attrName>style.visibility</p:attrName>
                                        </p:attrNameLst>
                                      </p:cBhvr>
                                      <p:to>
                                        <p:strVal val="visible"/>
                                      </p:to>
                                    </p:set>
                                    <p:animEffect transition="in" filter="fade">
                                      <p:cBhvr>
                                        <p:cTn id="62" dur="500"/>
                                        <p:tgtEl>
                                          <p:spTgt spid="56"/>
                                        </p:tgtEl>
                                      </p:cBhvr>
                                    </p:animEffect>
                                  </p:childTnLst>
                                </p:cTn>
                              </p:par>
                              <p:par>
                                <p:cTn id="63" presetID="10" presetClass="entr" presetSubtype="0" fill="hold" nodeType="withEffect">
                                  <p:stCondLst>
                                    <p:cond delay="0"/>
                                  </p:stCondLst>
                                  <p:childTnLst>
                                    <p:set>
                                      <p:cBhvr>
                                        <p:cTn id="64" dur="1" fill="hold">
                                          <p:stCondLst>
                                            <p:cond delay="0"/>
                                          </p:stCondLst>
                                        </p:cTn>
                                        <p:tgtEl>
                                          <p:spTgt spid="67"/>
                                        </p:tgtEl>
                                        <p:attrNameLst>
                                          <p:attrName>style.visibility</p:attrName>
                                        </p:attrNameLst>
                                      </p:cBhvr>
                                      <p:to>
                                        <p:strVal val="visible"/>
                                      </p:to>
                                    </p:set>
                                    <p:animEffect transition="in" filter="fade">
                                      <p:cBhvr>
                                        <p:cTn id="65" dur="500"/>
                                        <p:tgtEl>
                                          <p:spTgt spid="67"/>
                                        </p:tgtEl>
                                      </p:cBhvr>
                                    </p:animEffect>
                                  </p:childTnLst>
                                </p:cTn>
                              </p:par>
                              <p:par>
                                <p:cTn id="66" presetID="10" presetClass="entr" presetSubtype="0" fill="hold" nodeType="with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par>
                                <p:cTn id="69" presetID="10" presetClass="entr" presetSubtype="0" fill="hold" nodeType="with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500"/>
                                        <p:tgtEl>
                                          <p:spTgt spid="26"/>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58"/>
                                        </p:tgtEl>
                                        <p:attrNameLst>
                                          <p:attrName>style.visibility</p:attrName>
                                        </p:attrNameLst>
                                      </p:cBhvr>
                                      <p:to>
                                        <p:strVal val="visible"/>
                                      </p:to>
                                    </p:set>
                                    <p:animEffect transition="in" filter="fade">
                                      <p:cBhvr>
                                        <p:cTn id="76" dur="500"/>
                                        <p:tgtEl>
                                          <p:spTgt spid="58"/>
                                        </p:tgtEl>
                                      </p:cBhvr>
                                    </p:animEffect>
                                  </p:childTnLst>
                                </p:cTn>
                              </p:par>
                              <p:par>
                                <p:cTn id="77" presetID="10" presetClass="entr" presetSubtype="0"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500"/>
                                        <p:tgtEl>
                                          <p:spTgt spid="5"/>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fade">
                                      <p:cBhvr>
                                        <p:cTn id="84" dur="500"/>
                                        <p:tgtEl>
                                          <p:spTgt spid="57"/>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7"/>
                                        </p:tgtEl>
                                        <p:attrNameLst>
                                          <p:attrName>style.visibility</p:attrName>
                                        </p:attrNameLst>
                                      </p:cBhvr>
                                      <p:to>
                                        <p:strVal val="visible"/>
                                      </p:to>
                                    </p:set>
                                    <p:animEffect transition="in" filter="fade">
                                      <p:cBhvr>
                                        <p:cTn id="87" dur="500"/>
                                        <p:tgtEl>
                                          <p:spTgt spid="7"/>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6"/>
                                        </p:tgtEl>
                                        <p:attrNameLst>
                                          <p:attrName>style.visibility</p:attrName>
                                        </p:attrNameLst>
                                      </p:cBhvr>
                                      <p:to>
                                        <p:strVal val="visible"/>
                                      </p:to>
                                    </p:set>
                                    <p:animEffect transition="in" filter="fade">
                                      <p:cBhvr>
                                        <p:cTn id="92" dur="500"/>
                                        <p:tgtEl>
                                          <p:spTgt spid="6"/>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par>
                                <p:cTn id="96" presetID="10" presetClass="entr" presetSubtype="0" fill="hold" nodeType="withEffect">
                                  <p:stCondLst>
                                    <p:cond delay="0"/>
                                  </p:stCondLst>
                                  <p:childTnLst>
                                    <p:set>
                                      <p:cBhvr>
                                        <p:cTn id="97" dur="1" fill="hold">
                                          <p:stCondLst>
                                            <p:cond delay="0"/>
                                          </p:stCondLst>
                                        </p:cTn>
                                        <p:tgtEl>
                                          <p:spTgt spid="60"/>
                                        </p:tgtEl>
                                        <p:attrNameLst>
                                          <p:attrName>style.visibility</p:attrName>
                                        </p:attrNameLst>
                                      </p:cBhvr>
                                      <p:to>
                                        <p:strVal val="visible"/>
                                      </p:to>
                                    </p:set>
                                    <p:animEffect transition="in" filter="fade">
                                      <p:cBhvr>
                                        <p:cTn id="9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9" grpId="0" animBg="1"/>
      <p:bldP spid="56" grpId="0" animBg="1"/>
      <p:bldP spid="70" grpId="0" animBg="1"/>
      <p:bldP spid="55" grpId="0" animBg="1"/>
      <p:bldP spid="54" grpId="0" animBg="1"/>
      <p:bldP spid="53" grpId="0" animBg="1"/>
      <p:bldP spid="52" grpId="0" animBg="1"/>
      <p:bldP spid="58" grpId="0" animBg="1"/>
      <p:bldP spid="57"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3649" y="853745"/>
            <a:ext cx="10052547" cy="54886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43350">
              <a:defRPr/>
            </a:pPr>
            <a:endParaRPr lang="da-DK" sz="2448">
              <a:solidFill>
                <a:prstClr val="white"/>
              </a:solidFill>
              <a:latin typeface="Segoe UI Light"/>
            </a:endParaRPr>
          </a:p>
        </p:txBody>
      </p:sp>
      <p:sp>
        <p:nvSpPr>
          <p:cNvPr id="25" name="Rectangle 24"/>
          <p:cNvSpPr/>
          <p:nvPr/>
        </p:nvSpPr>
        <p:spPr>
          <a:xfrm>
            <a:off x="1816014" y="1104941"/>
            <a:ext cx="1827078" cy="783264"/>
          </a:xfrm>
          <a:prstGeom prst="rect">
            <a:avLst/>
          </a:prstGeom>
          <a:solidFill>
            <a:srgbClr val="E4491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r>
              <a:rPr lang="da-DK" sz="1904" dirty="0">
                <a:solidFill>
                  <a:schemeClr val="bg1"/>
                </a:solidFill>
                <a:latin typeface="Segoe UI Light"/>
              </a:rPr>
              <a:t>PROJEKTI</a:t>
            </a:r>
          </a:p>
        </p:txBody>
      </p:sp>
      <p:sp>
        <p:nvSpPr>
          <p:cNvPr id="26" name="Rectangle 25"/>
          <p:cNvSpPr/>
          <p:nvPr/>
        </p:nvSpPr>
        <p:spPr>
          <a:xfrm>
            <a:off x="1816014" y="4241038"/>
            <a:ext cx="1827078" cy="783264"/>
          </a:xfrm>
          <a:prstGeom prst="rect">
            <a:avLst/>
          </a:prstGeom>
          <a:solidFill>
            <a:srgbClr val="E4491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r>
              <a:rPr lang="da-DK" sz="1904" dirty="0">
                <a:solidFill>
                  <a:schemeClr val="bg1"/>
                </a:solidFill>
                <a:latin typeface="Segoe UI Light"/>
              </a:rPr>
              <a:t>VIRI</a:t>
            </a:r>
          </a:p>
        </p:txBody>
      </p:sp>
      <p:sp>
        <p:nvSpPr>
          <p:cNvPr id="27" name="Rectangle 26"/>
          <p:cNvSpPr/>
          <p:nvPr/>
        </p:nvSpPr>
        <p:spPr>
          <a:xfrm>
            <a:off x="1816014" y="2671473"/>
            <a:ext cx="1827078" cy="784582"/>
          </a:xfrm>
          <a:prstGeom prst="rect">
            <a:avLst/>
          </a:prstGeom>
          <a:solidFill>
            <a:srgbClr val="E4491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r>
              <a:rPr lang="da-DK" sz="1904" dirty="0">
                <a:solidFill>
                  <a:schemeClr val="bg1"/>
                </a:solidFill>
                <a:latin typeface="Segoe UI Light"/>
              </a:rPr>
              <a:t>PORTFELJI</a:t>
            </a:r>
          </a:p>
        </p:txBody>
      </p:sp>
      <p:sp>
        <p:nvSpPr>
          <p:cNvPr id="28" name="Rectangle 27"/>
          <p:cNvSpPr/>
          <p:nvPr/>
        </p:nvSpPr>
        <p:spPr>
          <a:xfrm>
            <a:off x="1816014" y="1888209"/>
            <a:ext cx="1827078" cy="783264"/>
          </a:xfrm>
          <a:prstGeom prst="rect">
            <a:avLst/>
          </a:prstGeom>
          <a:solidFill>
            <a:srgbClr val="E4491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r>
              <a:rPr lang="da-DK" sz="1904" dirty="0">
                <a:solidFill>
                  <a:schemeClr val="bg1"/>
                </a:solidFill>
                <a:latin typeface="Segoe UI Light"/>
              </a:rPr>
              <a:t>POROČILA</a:t>
            </a:r>
          </a:p>
        </p:txBody>
      </p:sp>
      <p:sp>
        <p:nvSpPr>
          <p:cNvPr id="29" name="Rectangle 28"/>
          <p:cNvSpPr/>
          <p:nvPr/>
        </p:nvSpPr>
        <p:spPr>
          <a:xfrm>
            <a:off x="8999671" y="1104942"/>
            <a:ext cx="1827078" cy="5488663"/>
          </a:xfrm>
          <a:prstGeom prst="rect">
            <a:avLst/>
          </a:prstGeom>
          <a:solidFill>
            <a:srgbClr val="E4491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r>
              <a:rPr lang="da-DK" sz="1904" dirty="0">
                <a:solidFill>
                  <a:schemeClr val="bg1"/>
                </a:solidFill>
                <a:latin typeface="Segoe UI Light"/>
              </a:rPr>
              <a:t>FINANCE</a:t>
            </a:r>
          </a:p>
        </p:txBody>
      </p:sp>
      <p:sp>
        <p:nvSpPr>
          <p:cNvPr id="30" name="Rectangle 29"/>
          <p:cNvSpPr/>
          <p:nvPr/>
        </p:nvSpPr>
        <p:spPr>
          <a:xfrm>
            <a:off x="1816014" y="5024306"/>
            <a:ext cx="1827078" cy="784650"/>
          </a:xfrm>
          <a:prstGeom prst="rect">
            <a:avLst/>
          </a:prstGeom>
          <a:solidFill>
            <a:srgbClr val="E4491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r>
              <a:rPr lang="da-DK" sz="1600" dirty="0">
                <a:solidFill>
                  <a:schemeClr val="bg1"/>
                </a:solidFill>
                <a:latin typeface="Segoe UI Light"/>
              </a:rPr>
              <a:t>DOKUMENTACIJA</a:t>
            </a:r>
          </a:p>
        </p:txBody>
      </p:sp>
      <p:sp>
        <p:nvSpPr>
          <p:cNvPr id="31" name="Rectangle 30"/>
          <p:cNvSpPr/>
          <p:nvPr/>
        </p:nvSpPr>
        <p:spPr>
          <a:xfrm>
            <a:off x="1816014" y="5808956"/>
            <a:ext cx="1827078" cy="784650"/>
          </a:xfrm>
          <a:prstGeom prst="rect">
            <a:avLst/>
          </a:prstGeom>
          <a:solidFill>
            <a:srgbClr val="E4491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r>
              <a:rPr lang="da-DK" dirty="0">
                <a:solidFill>
                  <a:schemeClr val="bg1"/>
                </a:solidFill>
                <a:latin typeface="Segoe UI Light"/>
              </a:rPr>
              <a:t>METODOLOGIJA</a:t>
            </a:r>
          </a:p>
        </p:txBody>
      </p:sp>
      <p:sp>
        <p:nvSpPr>
          <p:cNvPr id="33" name="Rectangle 32"/>
          <p:cNvSpPr/>
          <p:nvPr/>
        </p:nvSpPr>
        <p:spPr>
          <a:xfrm>
            <a:off x="1816014" y="3454737"/>
            <a:ext cx="1827078" cy="786304"/>
          </a:xfrm>
          <a:prstGeom prst="rect">
            <a:avLst/>
          </a:prstGeom>
          <a:solidFill>
            <a:srgbClr val="E4491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r>
              <a:rPr lang="da-DK" sz="1904" dirty="0">
                <a:solidFill>
                  <a:schemeClr val="bg1"/>
                </a:solidFill>
                <a:latin typeface="Segoe UI Light"/>
              </a:rPr>
              <a:t>REALIZACIJA</a:t>
            </a:r>
          </a:p>
        </p:txBody>
      </p:sp>
      <p:sp>
        <p:nvSpPr>
          <p:cNvPr id="32" name="Rectangle 31"/>
          <p:cNvSpPr/>
          <p:nvPr/>
        </p:nvSpPr>
        <p:spPr>
          <a:xfrm>
            <a:off x="3702993" y="1104943"/>
            <a:ext cx="1282206" cy="5488663"/>
          </a:xfrm>
          <a:prstGeom prst="rect">
            <a:avLst/>
          </a:prstGeom>
          <a:solidFill>
            <a:srgbClr val="E4491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endParaRPr lang="da-DK" sz="1904" dirty="0">
              <a:solidFill>
                <a:prstClr val="black"/>
              </a:solidFill>
              <a:latin typeface="Segoe UI Light"/>
            </a:endParaRPr>
          </a:p>
        </p:txBody>
      </p:sp>
      <p:grpSp>
        <p:nvGrpSpPr>
          <p:cNvPr id="9" name="Group 8"/>
          <p:cNvGrpSpPr/>
          <p:nvPr/>
        </p:nvGrpSpPr>
        <p:grpSpPr>
          <a:xfrm>
            <a:off x="7606559" y="1104943"/>
            <a:ext cx="1282206" cy="5488663"/>
            <a:chOff x="3691432" y="627534"/>
            <a:chExt cx="943018" cy="4036721"/>
          </a:xfrm>
          <a:solidFill>
            <a:srgbClr val="E4491C"/>
          </a:solidFill>
        </p:grpSpPr>
        <p:sp>
          <p:nvSpPr>
            <p:cNvPr id="37" name="Rectangle 36"/>
            <p:cNvSpPr/>
            <p:nvPr/>
          </p:nvSpPr>
          <p:spPr>
            <a:xfrm>
              <a:off x="3691432" y="627534"/>
              <a:ext cx="943018" cy="403672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350">
                <a:defRPr/>
              </a:pPr>
              <a:endParaRPr lang="da-DK" sz="1904" dirty="0">
                <a:solidFill>
                  <a:prstClr val="black"/>
                </a:solidFill>
                <a:latin typeface="Segoe UI Light"/>
              </a:endParaRPr>
            </a:p>
          </p:txBody>
        </p:sp>
        <p:pic>
          <p:nvPicPr>
            <p:cNvPr id="39" name="Picture 3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2319" y="2524787"/>
              <a:ext cx="825236" cy="409237"/>
            </a:xfrm>
            <a:prstGeom prst="rect">
              <a:avLst/>
            </a:prstGeom>
            <a:grp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3" name="Title 1"/>
          <p:cNvSpPr>
            <a:spLocks noGrp="1"/>
          </p:cNvSpPr>
          <p:nvPr>
            <p:ph type="title"/>
          </p:nvPr>
        </p:nvSpPr>
        <p:spPr>
          <a:xfrm>
            <a:off x="-47880" y="168389"/>
            <a:ext cx="3313790" cy="377366"/>
          </a:xfrm>
          <a:noFill/>
          <a:ln>
            <a:noFill/>
          </a:ln>
        </p:spPr>
        <p:txBody>
          <a:bodyPr vert="horz" wrap="square" lIns="93260" tIns="46630" rIns="93260" bIns="46630" rtlCol="0" anchor="ctr">
            <a:noAutofit/>
          </a:bodyPr>
          <a:lstStyle/>
          <a:p>
            <a:r>
              <a:rPr lang="da-DK" sz="2856" dirty="0">
                <a:solidFill>
                  <a:srgbClr val="F26522"/>
                </a:solidFill>
                <a:latin typeface="+mn-lt"/>
              </a:rPr>
              <a:t>…</a:t>
            </a:r>
            <a:r>
              <a:rPr lang="da-DK" sz="2856" dirty="0">
                <a:latin typeface="+mn-lt"/>
              </a:rPr>
              <a:t>enotna platforma</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r="74483"/>
          <a:stretch/>
        </p:blipFill>
        <p:spPr>
          <a:xfrm rot="16200000">
            <a:off x="4049029" y="4971419"/>
            <a:ext cx="590136" cy="494345"/>
          </a:xfrm>
          <a:prstGeom prst="rect">
            <a:avLst/>
          </a:prstGeom>
        </p:spPr>
      </p:pic>
      <p:sp>
        <p:nvSpPr>
          <p:cNvPr id="2" name="TextBox 1"/>
          <p:cNvSpPr txBox="1"/>
          <p:nvPr/>
        </p:nvSpPr>
        <p:spPr>
          <a:xfrm rot="16200000">
            <a:off x="2853461" y="3165729"/>
            <a:ext cx="2961157" cy="606488"/>
          </a:xfrm>
          <a:prstGeom prst="rect">
            <a:avLst/>
          </a:prstGeom>
          <a:solidFill>
            <a:srgbClr val="E4491C"/>
          </a:solidFill>
        </p:spPr>
        <p:txBody>
          <a:bodyPr wrap="none" rtlCol="0">
            <a:spAutoFit/>
          </a:bodyPr>
          <a:lstStyle/>
          <a:p>
            <a:pPr defTabSz="1243431">
              <a:defRPr/>
            </a:pPr>
            <a:r>
              <a:rPr lang="da-DK" sz="3264" dirty="0">
                <a:solidFill>
                  <a:prstClr val="white"/>
                </a:solidFill>
                <a:latin typeface="Segoe UI Light"/>
                <a:cs typeface="Segoe UI Light" panose="020B0502040204020203" pitchFamily="34" charset="0"/>
              </a:rPr>
              <a:t>Office 365 PPM</a:t>
            </a:r>
            <a:endParaRPr lang="en-US" sz="3264" dirty="0">
              <a:solidFill>
                <a:prstClr val="white"/>
              </a:solidFill>
              <a:latin typeface="Segoe UI Light"/>
              <a:cs typeface="Segoe UI Light" panose="020B0502040204020203" pitchFamily="34" charset="0"/>
            </a:endParaRPr>
          </a:p>
        </p:txBody>
      </p:sp>
      <p:sp>
        <p:nvSpPr>
          <p:cNvPr id="35" name="Quad Arrow 34"/>
          <p:cNvSpPr/>
          <p:nvPr/>
        </p:nvSpPr>
        <p:spPr>
          <a:xfrm>
            <a:off x="5187583" y="2084161"/>
            <a:ext cx="2216594" cy="881298"/>
          </a:xfrm>
          <a:prstGeom prst="quadArrow">
            <a:avLst/>
          </a:prstGeom>
          <a:solidFill>
            <a:srgbClr val="000000">
              <a:alpha val="6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48"/>
          </a:p>
        </p:txBody>
      </p:sp>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56433" y="3045973"/>
            <a:ext cx="470463" cy="470463"/>
          </a:xfrm>
          <a:prstGeom prst="rect">
            <a:avLst/>
          </a:prstGeom>
        </p:spPr>
      </p:pic>
      <p:pic>
        <p:nvPicPr>
          <p:cNvPr id="4" name="Picture 3"/>
          <p:cNvPicPr>
            <a:picLocks noChangeAspect="1"/>
          </p:cNvPicPr>
          <p:nvPr/>
        </p:nvPicPr>
        <p:blipFill>
          <a:blip r:embed="rId6">
            <a:lum bright="70000" contrast="-70000"/>
            <a:extLst>
              <a:ext uri="{28A0092B-C50C-407E-A947-70E740481C1C}">
                <a14:useLocalDpi xmlns:a14="http://schemas.microsoft.com/office/drawing/2010/main" val="0"/>
              </a:ext>
            </a:extLst>
          </a:blip>
          <a:stretch>
            <a:fillRect/>
          </a:stretch>
        </p:blipFill>
        <p:spPr>
          <a:xfrm>
            <a:off x="7675454" y="2849034"/>
            <a:ext cx="1112582" cy="712052"/>
          </a:xfrm>
          <a:prstGeom prst="rect">
            <a:avLst/>
          </a:prstGeom>
        </p:spPr>
      </p:pic>
      <p:pic>
        <p:nvPicPr>
          <p:cNvPr id="41" name="Snagit_PPT779F"/>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87581" y="159435"/>
            <a:ext cx="2187475" cy="1040062"/>
          </a:xfrm>
          <a:prstGeom prst="rect">
            <a:avLst/>
          </a:prstGeom>
          <a:ln>
            <a:noFill/>
          </a:ln>
          <a:effectLst>
            <a:outerShdw blurRad="241300" dir="4860000" sx="104000" sy="104000" algn="tl" rotWithShape="0">
              <a:srgbClr val="000000">
                <a:alpha val="40000"/>
              </a:srgbClr>
            </a:outerShdw>
          </a:effectLst>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66585" y="1104943"/>
            <a:ext cx="1466182" cy="825498"/>
          </a:xfrm>
          <a:prstGeom prst="rect">
            <a:avLst/>
          </a:prstGeom>
          <a:solidFill>
            <a:srgbClr val="F26522"/>
          </a:solidFill>
          <a:ln>
            <a:solidFill>
              <a:schemeClr val="tx1"/>
            </a:solidFill>
          </a:ln>
        </p:spPr>
      </p:pic>
    </p:spTree>
    <p:extLst>
      <p:ext uri="{BB962C8B-B14F-4D97-AF65-F5344CB8AC3E}">
        <p14:creationId xmlns:p14="http://schemas.microsoft.com/office/powerpoint/2010/main" val="2002403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0-#ppt_w/2"/>
                                          </p:val>
                                        </p:tav>
                                        <p:tav tm="100000">
                                          <p:val>
                                            <p:strVal val="#ppt_x"/>
                                          </p:val>
                                        </p:tav>
                                      </p:tavLst>
                                    </p:anim>
                                    <p:anim calcmode="lin" valueType="num">
                                      <p:cBhvr additive="base">
                                        <p:cTn id="24" dur="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0-#ppt_w/2"/>
                                          </p:val>
                                        </p:tav>
                                        <p:tav tm="100000">
                                          <p:val>
                                            <p:strVal val="#ppt_x"/>
                                          </p:val>
                                        </p:tav>
                                      </p:tavLst>
                                    </p:anim>
                                    <p:anim calcmode="lin" valueType="num">
                                      <p:cBhvr additive="base">
                                        <p:cTn id="28" dur="500" fill="hold"/>
                                        <p:tgtEl>
                                          <p:spTgt spid="3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par>
                                <p:cTn id="51" presetID="10" presetClass="entr" presetSubtype="0"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500"/>
                                        <p:tgtEl>
                                          <p:spTgt spid="4"/>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fade">
                                      <p:cBhvr>
                                        <p:cTn id="58" dur="500"/>
                                        <p:tgtEl>
                                          <p:spTgt spid="35"/>
                                        </p:tgtEl>
                                      </p:cBhvr>
                                    </p:animEffect>
                                  </p:childTnLst>
                                </p:cTn>
                              </p:par>
                            </p:childTnLst>
                          </p:cTn>
                        </p:par>
                        <p:par>
                          <p:cTn id="59" fill="hold">
                            <p:stCondLst>
                              <p:cond delay="500"/>
                            </p:stCondLst>
                            <p:childTnLst>
                              <p:par>
                                <p:cTn id="60" presetID="2" presetClass="entr" presetSubtype="1" fill="hold" nodeType="after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fill="hold"/>
                                        <p:tgtEl>
                                          <p:spTgt spid="40"/>
                                        </p:tgtEl>
                                        <p:attrNameLst>
                                          <p:attrName>ppt_x</p:attrName>
                                        </p:attrNameLst>
                                      </p:cBhvr>
                                      <p:tavLst>
                                        <p:tav tm="0">
                                          <p:val>
                                            <p:strVal val="#ppt_x"/>
                                          </p:val>
                                        </p:tav>
                                        <p:tav tm="100000">
                                          <p:val>
                                            <p:strVal val="#ppt_x"/>
                                          </p:val>
                                        </p:tav>
                                      </p:tavLst>
                                    </p:anim>
                                    <p:anim calcmode="lin" valueType="num">
                                      <p:cBhvr additive="base">
                                        <p:cTn id="63" dur="500" fill="hold"/>
                                        <p:tgtEl>
                                          <p:spTgt spid="40"/>
                                        </p:tgtEl>
                                        <p:attrNameLst>
                                          <p:attrName>ppt_y</p:attrName>
                                        </p:attrNameLst>
                                      </p:cBhvr>
                                      <p:tavLst>
                                        <p:tav tm="0">
                                          <p:val>
                                            <p:strVal val="0-#ppt_h/2"/>
                                          </p:val>
                                        </p:tav>
                                        <p:tav tm="100000">
                                          <p:val>
                                            <p:strVal val="#ppt_y"/>
                                          </p:val>
                                        </p:tav>
                                      </p:tavLst>
                                    </p:anim>
                                  </p:childTnLst>
                                </p:cTn>
                              </p:par>
                            </p:childTnLst>
                          </p:cTn>
                        </p:par>
                        <p:par>
                          <p:cTn id="64" fill="hold">
                            <p:stCondLst>
                              <p:cond delay="1000"/>
                            </p:stCondLst>
                            <p:childTnLst>
                              <p:par>
                                <p:cTn id="65" presetID="2" presetClass="entr" presetSubtype="1"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0-#ppt_h/2"/>
                                          </p:val>
                                        </p:tav>
                                        <p:tav tm="100000">
                                          <p:val>
                                            <p:strVal val="#ppt_y"/>
                                          </p:val>
                                        </p:tav>
                                      </p:tavLst>
                                    </p:anim>
                                  </p:childTnLst>
                                </p:cTn>
                              </p:par>
                              <p:par>
                                <p:cTn id="69" presetID="10" presetClass="entr" presetSubtype="0" fill="hold" nodeType="with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P spid="30" grpId="0" animBg="1"/>
      <p:bldP spid="31" grpId="0" animBg="1"/>
      <p:bldP spid="33" grpId="0" animBg="1"/>
      <p:bldP spid="32" grpId="0" animBg="1"/>
      <p:bldP spid="2" grpId="0" animBg="1"/>
      <p:bldP spid="3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3F6FA54-C79D-4174-9593-3D2EE91D02B6}"/>
              </a:ext>
            </a:extLst>
          </p:cNvPr>
          <p:cNvSpPr>
            <a:spLocks noGrp="1"/>
          </p:cNvSpPr>
          <p:nvPr>
            <p:ph type="title"/>
          </p:nvPr>
        </p:nvSpPr>
        <p:spPr/>
        <p:txBody>
          <a:bodyPr/>
          <a:lstStyle/>
          <a:p>
            <a:r>
              <a:rPr lang="en-US" dirty="0"/>
              <a:t>Project Online</a:t>
            </a:r>
            <a:endParaRPr lang="sl-SI" dirty="0"/>
          </a:p>
        </p:txBody>
      </p:sp>
      <p:pic>
        <p:nvPicPr>
          <p:cNvPr id="33" name="Picture 32">
            <a:hlinkClick r:id="rId2"/>
            <a:extLst>
              <a:ext uri="{FF2B5EF4-FFF2-40B4-BE49-F238E27FC236}">
                <a16:creationId xmlns:a16="http://schemas.microsoft.com/office/drawing/2014/main" id="{F890658D-93EB-4241-9F96-0A83FD819E08}"/>
              </a:ext>
            </a:extLst>
          </p:cNvPr>
          <p:cNvPicPr>
            <a:picLocks noChangeAspect="1"/>
          </p:cNvPicPr>
          <p:nvPr/>
        </p:nvPicPr>
        <p:blipFill>
          <a:blip r:embed="rId3"/>
          <a:stretch>
            <a:fillRect/>
          </a:stretch>
        </p:blipFill>
        <p:spPr>
          <a:xfrm>
            <a:off x="8378477" y="832966"/>
            <a:ext cx="3444511" cy="4394724"/>
          </a:xfrm>
          <a:prstGeom prst="rect">
            <a:avLst/>
          </a:prstGeom>
        </p:spPr>
      </p:pic>
    </p:spTree>
    <p:extLst>
      <p:ext uri="{BB962C8B-B14F-4D97-AF65-F5344CB8AC3E}">
        <p14:creationId xmlns:p14="http://schemas.microsoft.com/office/powerpoint/2010/main" val="24487390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Rešitev zgrajena na Office 365 platformi</a:t>
            </a:r>
            <a:endParaRPr lang="en-US" dirty="0"/>
          </a:p>
        </p:txBody>
      </p:sp>
      <p:grpSp>
        <p:nvGrpSpPr>
          <p:cNvPr id="94" name="Group 93"/>
          <p:cNvGrpSpPr/>
          <p:nvPr/>
        </p:nvGrpSpPr>
        <p:grpSpPr>
          <a:xfrm>
            <a:off x="16263" y="1087836"/>
            <a:ext cx="12434711" cy="5906689"/>
            <a:chOff x="0" y="1066603"/>
            <a:chExt cx="12192000" cy="5791397"/>
          </a:xfrm>
        </p:grpSpPr>
        <p:sp>
          <p:nvSpPr>
            <p:cNvPr id="95" name="Rectangle 94"/>
            <p:cNvSpPr/>
            <p:nvPr/>
          </p:nvSpPr>
          <p:spPr bwMode="auto">
            <a:xfrm>
              <a:off x="1764" y="1066603"/>
              <a:ext cx="12190236" cy="5791397"/>
            </a:xfrm>
            <a:prstGeom prst="rect">
              <a:avLst/>
            </a:prstGeom>
            <a:solidFill>
              <a:srgbClr val="FFFFFF">
                <a:lumMod val="95000"/>
                <a:alpha val="90000"/>
              </a:srgbClr>
            </a:solidFill>
            <a:ln w="25400" cap="flat" cmpd="sng" algn="ctr">
              <a:noFill/>
              <a:prstDash val="solid"/>
              <a:headEnd type="none" w="med" len="med"/>
              <a:tailEnd type="none" w="med" len="med"/>
            </a:ln>
            <a:effectLst/>
          </p:spPr>
          <p:txBody>
            <a:bodyPr vert="horz" wrap="square" lIns="0" tIns="48505" rIns="0" bIns="48505" numCol="1" rtlCol="0" anchor="ctr" anchorCtr="0" compatLnSpc="1">
              <a:prstTxWarp prst="textNoShape">
                <a:avLst/>
              </a:prstTxWarp>
            </a:bodyPr>
            <a:lstStyle/>
            <a:p>
              <a:pPr algn="ctr" defTabSz="969768" fontAlgn="base">
                <a:spcBef>
                  <a:spcPct val="0"/>
                </a:spcBef>
                <a:spcAft>
                  <a:spcPct val="0"/>
                </a:spcAft>
                <a:defRPr/>
              </a:pPr>
              <a:endParaRPr lang="en-US" sz="2081" kern="0" dirty="0">
                <a:gradFill>
                  <a:gsLst>
                    <a:gs pos="0">
                      <a:srgbClr val="FFFFFF"/>
                    </a:gs>
                    <a:gs pos="100000">
                      <a:srgbClr val="FFFFFF"/>
                    </a:gs>
                  </a:gsLst>
                  <a:lin ang="5400000" scaled="0"/>
                </a:gradFill>
                <a:latin typeface="Segoe UI"/>
              </a:endParaRPr>
            </a:p>
          </p:txBody>
        </p:sp>
        <p:grpSp>
          <p:nvGrpSpPr>
            <p:cNvPr id="96" name="Group 95"/>
            <p:cNvGrpSpPr/>
            <p:nvPr/>
          </p:nvGrpSpPr>
          <p:grpSpPr>
            <a:xfrm>
              <a:off x="0" y="1263889"/>
              <a:ext cx="12161838" cy="1735690"/>
              <a:chOff x="103032" y="1441993"/>
              <a:chExt cx="12161838" cy="1735690"/>
            </a:xfrm>
          </p:grpSpPr>
          <p:sp>
            <p:nvSpPr>
              <p:cNvPr id="97" name="Rectangle 96"/>
              <p:cNvSpPr/>
              <p:nvPr/>
            </p:nvSpPr>
            <p:spPr bwMode="auto">
              <a:xfrm>
                <a:off x="103032" y="1441993"/>
                <a:ext cx="12161838" cy="1735690"/>
              </a:xfrm>
              <a:prstGeom prst="rect">
                <a:avLst/>
              </a:prstGeom>
              <a:solidFill>
                <a:srgbClr val="F2F2F2">
                  <a:lumMod val="90000"/>
                </a:srgbClr>
              </a:solidFill>
              <a:ln w="9525" cap="flat" cmpd="sng" algn="ctr">
                <a:noFill/>
                <a:prstDash val="solid"/>
                <a:headEnd type="none" w="med" len="med"/>
                <a:tailEnd type="none" w="med" len="med"/>
              </a:ln>
              <a:effectLst/>
            </p:spPr>
            <p:txBody>
              <a:bodyPr rot="0" spcFirstLastPara="0" vertOverflow="overflow" horzOverflow="overflow" vert="horz" wrap="square" lIns="186521" tIns="186521" rIns="186521" bIns="186521" numCol="1" spcCol="0" rtlCol="0" fromWordArt="0" anchor="ctr" anchorCtr="0" forceAA="0" compatLnSpc="1">
                <a:prstTxWarp prst="textNoShape">
                  <a:avLst/>
                </a:prstTxWarp>
                <a:noAutofit/>
              </a:bodyPr>
              <a:lstStyle/>
              <a:p>
                <a:pPr defTabSz="950973">
                  <a:lnSpc>
                    <a:spcPct val="90000"/>
                  </a:lnSpc>
                  <a:defRPr/>
                </a:pPr>
                <a:r>
                  <a:rPr lang="sl-SI" sz="3264" kern="0" dirty="0">
                    <a:latin typeface="Segoe UI Light"/>
                  </a:rPr>
                  <a:t>Projektna </a:t>
                </a:r>
              </a:p>
              <a:p>
                <a:pPr defTabSz="950973">
                  <a:lnSpc>
                    <a:spcPct val="90000"/>
                  </a:lnSpc>
                  <a:defRPr/>
                </a:pPr>
                <a:r>
                  <a:rPr lang="sl-SI" sz="3264" kern="0" dirty="0">
                    <a:latin typeface="Segoe UI Light"/>
                  </a:rPr>
                  <a:t>rešitev</a:t>
                </a:r>
                <a:endParaRPr lang="en-US" sz="3264" kern="0" dirty="0">
                  <a:latin typeface="Segoe UI Light"/>
                </a:endParaRPr>
              </a:p>
            </p:txBody>
          </p:sp>
          <p:sp>
            <p:nvSpPr>
              <p:cNvPr id="98" name="Rectangle 97"/>
              <p:cNvSpPr/>
              <p:nvPr/>
            </p:nvSpPr>
            <p:spPr bwMode="auto">
              <a:xfrm>
                <a:off x="2920798" y="1577863"/>
                <a:ext cx="2148840" cy="1467128"/>
              </a:xfrm>
              <a:prstGeom prst="rect">
                <a:avLst/>
              </a:prstGeom>
              <a:solidFill>
                <a:srgbClr val="F04E23"/>
              </a:solidFill>
              <a:ln w="9525" cap="flat" cmpd="sng" algn="ctr">
                <a:noFill/>
                <a:prstDash val="solid"/>
                <a:headEnd type="none" w="med" len="med"/>
                <a:tailEnd type="none" w="med" len="med"/>
              </a:ln>
              <a:effectLst/>
            </p:spPr>
            <p:txBody>
              <a:bodyPr lIns="95079" tIns="47540" rIns="47540" bIns="95079" anchor="b"/>
              <a:lstStyle/>
              <a:p>
                <a:pPr defTabSz="950374" fontAlgn="base">
                  <a:spcBef>
                    <a:spcPct val="0"/>
                  </a:spcBef>
                  <a:spcAft>
                    <a:spcPct val="0"/>
                  </a:spcAft>
                  <a:defRPr/>
                </a:pPr>
                <a:r>
                  <a:rPr lang="sl-SI" sz="1456" kern="0" dirty="0">
                    <a:gradFill>
                      <a:gsLst>
                        <a:gs pos="0">
                          <a:srgbClr val="FFFFFF"/>
                        </a:gs>
                        <a:gs pos="100000">
                          <a:srgbClr val="FFFFFF"/>
                        </a:gs>
                      </a:gsLst>
                      <a:lin ang="5400000" scaled="0"/>
                    </a:gradFill>
                    <a:latin typeface="Segoe UI"/>
                    <a:ea typeface="Segoe UI" pitchFamily="34" charset="0"/>
                    <a:cs typeface="Segoe UI" pitchFamily="34" charset="0"/>
                  </a:rPr>
                  <a:t>Upravljanje portfelja</a:t>
                </a:r>
                <a:endParaRPr lang="en-US" sz="1456"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99" name="Rectangle 98"/>
              <p:cNvSpPr/>
              <p:nvPr/>
            </p:nvSpPr>
            <p:spPr bwMode="auto">
              <a:xfrm>
                <a:off x="7555260" y="1577863"/>
                <a:ext cx="2148840" cy="1467128"/>
              </a:xfrm>
              <a:prstGeom prst="rect">
                <a:avLst/>
              </a:prstGeom>
              <a:solidFill>
                <a:srgbClr val="F04E23"/>
              </a:solidFill>
              <a:ln w="9525" cap="flat" cmpd="sng" algn="ctr">
                <a:noFill/>
                <a:prstDash val="solid"/>
                <a:headEnd type="none" w="med" len="med"/>
                <a:tailEnd type="none" w="med" len="med"/>
              </a:ln>
              <a:effectLst/>
            </p:spPr>
            <p:txBody>
              <a:bodyPr lIns="95079" tIns="47540" rIns="47540" bIns="95079" anchor="b"/>
              <a:lstStyle/>
              <a:p>
                <a:pPr defTabSz="950374" fontAlgn="base">
                  <a:spcBef>
                    <a:spcPct val="0"/>
                  </a:spcBef>
                  <a:spcAft>
                    <a:spcPct val="0"/>
                  </a:spcAft>
                  <a:defRPr/>
                </a:pPr>
                <a:r>
                  <a:rPr lang="sl-SI" sz="1456" kern="0" dirty="0">
                    <a:gradFill>
                      <a:gsLst>
                        <a:gs pos="0">
                          <a:srgbClr val="FFFFFF"/>
                        </a:gs>
                        <a:gs pos="100000">
                          <a:srgbClr val="FFFFFF"/>
                        </a:gs>
                      </a:gsLst>
                      <a:lin ang="5400000" scaled="0"/>
                    </a:gradFill>
                    <a:latin typeface="Segoe UI"/>
                    <a:ea typeface="Segoe UI" pitchFamily="34" charset="0"/>
                    <a:cs typeface="Segoe UI" pitchFamily="34" charset="0"/>
                  </a:rPr>
                  <a:t>Upravljanje virov</a:t>
                </a:r>
                <a:endParaRPr lang="en-US" sz="1456"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00" name="Rectangle 99"/>
              <p:cNvSpPr/>
              <p:nvPr/>
            </p:nvSpPr>
            <p:spPr bwMode="auto">
              <a:xfrm>
                <a:off x="5250015" y="1577863"/>
                <a:ext cx="2148840" cy="1467128"/>
              </a:xfrm>
              <a:prstGeom prst="rect">
                <a:avLst/>
              </a:prstGeom>
              <a:solidFill>
                <a:srgbClr val="F04E23"/>
              </a:solidFill>
              <a:ln w="9525" cap="flat" cmpd="sng" algn="ctr">
                <a:noFill/>
                <a:prstDash val="solid"/>
                <a:headEnd type="none" w="med" len="med"/>
                <a:tailEnd type="none" w="med" len="med"/>
              </a:ln>
              <a:effectLst/>
            </p:spPr>
            <p:txBody>
              <a:bodyPr lIns="95079" tIns="47540" rIns="47540" bIns="95079" anchor="b"/>
              <a:lstStyle/>
              <a:p>
                <a:pPr defTabSz="950374" fontAlgn="base">
                  <a:spcBef>
                    <a:spcPct val="0"/>
                  </a:spcBef>
                  <a:spcAft>
                    <a:spcPct val="0"/>
                  </a:spcAft>
                  <a:defRPr/>
                </a:pPr>
                <a:r>
                  <a:rPr lang="sl-SI" sz="1456" kern="0" dirty="0">
                    <a:gradFill>
                      <a:gsLst>
                        <a:gs pos="0">
                          <a:srgbClr val="FFFFFF"/>
                        </a:gs>
                        <a:gs pos="100000">
                          <a:srgbClr val="FFFFFF"/>
                        </a:gs>
                      </a:gsLst>
                      <a:lin ang="5400000" scaled="0"/>
                    </a:gradFill>
                    <a:latin typeface="Segoe UI"/>
                    <a:ea typeface="Segoe UI" pitchFamily="34" charset="0"/>
                    <a:cs typeface="Segoe UI" pitchFamily="34" charset="0"/>
                  </a:rPr>
                  <a:t>Upravljanje projektov</a:t>
                </a:r>
                <a:endParaRPr lang="en-US" sz="1456"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01" name="Rectangle 100"/>
              <p:cNvSpPr/>
              <p:nvPr/>
            </p:nvSpPr>
            <p:spPr bwMode="auto">
              <a:xfrm>
                <a:off x="9868432" y="1577863"/>
                <a:ext cx="2148840" cy="1467128"/>
              </a:xfrm>
              <a:prstGeom prst="rect">
                <a:avLst/>
              </a:prstGeom>
              <a:solidFill>
                <a:srgbClr val="F04E23"/>
              </a:solidFill>
              <a:ln w="9525" cap="flat" cmpd="sng" algn="ctr">
                <a:noFill/>
                <a:prstDash val="solid"/>
                <a:headEnd type="none" w="med" len="med"/>
                <a:tailEnd type="none" w="med" len="med"/>
              </a:ln>
              <a:effectLst/>
            </p:spPr>
            <p:txBody>
              <a:bodyPr lIns="95079" tIns="47540" rIns="47540" bIns="95079" anchor="b"/>
              <a:lstStyle/>
              <a:p>
                <a:pPr defTabSz="950374" fontAlgn="base">
                  <a:spcBef>
                    <a:spcPct val="0"/>
                  </a:spcBef>
                  <a:spcAft>
                    <a:spcPct val="0"/>
                  </a:spcAft>
                  <a:defRPr/>
                </a:pPr>
                <a:r>
                  <a:rPr lang="sl-SI" sz="1456" kern="0" dirty="0">
                    <a:gradFill>
                      <a:gsLst>
                        <a:gs pos="0">
                          <a:srgbClr val="FFFFFF"/>
                        </a:gs>
                        <a:gs pos="100000">
                          <a:srgbClr val="FFFFFF"/>
                        </a:gs>
                      </a:gsLst>
                      <a:lin ang="5400000" scaled="0"/>
                    </a:gradFill>
                    <a:latin typeface="Segoe UI"/>
                    <a:ea typeface="Segoe UI" pitchFamily="34" charset="0"/>
                    <a:cs typeface="Segoe UI" pitchFamily="34" charset="0"/>
                  </a:rPr>
                  <a:t>Projektno sodelovanje</a:t>
                </a:r>
                <a:endParaRPr lang="en-US" sz="1456"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02" name="Picture 1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93872" y="1703268"/>
                <a:ext cx="697958" cy="71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Picture 47" descr="C:\Users\sakuu\Documents\Ballmer MGX 2011\Tile Icons\Calendar.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black">
              <a:xfrm>
                <a:off x="8279253" y="1721114"/>
                <a:ext cx="700853" cy="649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 name="Picture 17" descr="W:\Open Engagements\Productivity\MS-Unified Communications\#1601 BizProd MOD Team Core Content Work\New Iconography\Words\Magic_06051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59661" y="1703268"/>
                <a:ext cx="748156" cy="748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5" name="Group 104"/>
              <p:cNvGrpSpPr/>
              <p:nvPr/>
            </p:nvGrpSpPr>
            <p:grpSpPr bwMode="black">
              <a:xfrm>
                <a:off x="5991074" y="1671610"/>
                <a:ext cx="666722" cy="817555"/>
                <a:chOff x="1435100" y="3787822"/>
                <a:chExt cx="739775" cy="795338"/>
              </a:xfrm>
              <a:solidFill>
                <a:srgbClr val="000000"/>
              </a:solidFill>
            </p:grpSpPr>
            <p:sp>
              <p:nvSpPr>
                <p:cNvPr id="106" name="Freeform 6"/>
                <p:cNvSpPr>
                  <a:spLocks/>
                </p:cNvSpPr>
                <p:nvPr/>
              </p:nvSpPr>
              <p:spPr bwMode="black">
                <a:xfrm>
                  <a:off x="1435100" y="4098972"/>
                  <a:ext cx="106363" cy="106363"/>
                </a:xfrm>
                <a:custGeom>
                  <a:avLst/>
                  <a:gdLst>
                    <a:gd name="T0" fmla="*/ 15 w 67"/>
                    <a:gd name="T1" fmla="*/ 67 h 67"/>
                    <a:gd name="T2" fmla="*/ 15 w 67"/>
                    <a:gd name="T3" fmla="*/ 66 h 67"/>
                    <a:gd name="T4" fmla="*/ 33 w 67"/>
                    <a:gd name="T5" fmla="*/ 48 h 67"/>
                    <a:gd name="T6" fmla="*/ 52 w 67"/>
                    <a:gd name="T7" fmla="*/ 67 h 67"/>
                    <a:gd name="T8" fmla="*/ 67 w 67"/>
                    <a:gd name="T9" fmla="*/ 52 h 67"/>
                    <a:gd name="T10" fmla="*/ 66 w 67"/>
                    <a:gd name="T11" fmla="*/ 51 h 67"/>
                    <a:gd name="T12" fmla="*/ 48 w 67"/>
                    <a:gd name="T13" fmla="*/ 33 h 67"/>
                    <a:gd name="T14" fmla="*/ 67 w 67"/>
                    <a:gd name="T15" fmla="*/ 15 h 67"/>
                    <a:gd name="T16" fmla="*/ 52 w 67"/>
                    <a:gd name="T17" fmla="*/ 0 h 67"/>
                    <a:gd name="T18" fmla="*/ 33 w 67"/>
                    <a:gd name="T19" fmla="*/ 19 h 67"/>
                    <a:gd name="T20" fmla="*/ 15 w 67"/>
                    <a:gd name="T21" fmla="*/ 0 h 67"/>
                    <a:gd name="T22" fmla="*/ 0 w 67"/>
                    <a:gd name="T23" fmla="*/ 15 h 67"/>
                    <a:gd name="T24" fmla="*/ 19 w 67"/>
                    <a:gd name="T25" fmla="*/ 33 h 67"/>
                    <a:gd name="T26" fmla="*/ 0 w 67"/>
                    <a:gd name="T27" fmla="*/ 52 h 67"/>
                    <a:gd name="T28" fmla="*/ 15 w 67"/>
                    <a:gd name="T2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67">
                      <a:moveTo>
                        <a:pt x="15" y="67"/>
                      </a:moveTo>
                      <a:lnTo>
                        <a:pt x="15" y="66"/>
                      </a:lnTo>
                      <a:lnTo>
                        <a:pt x="33" y="48"/>
                      </a:lnTo>
                      <a:lnTo>
                        <a:pt x="52" y="67"/>
                      </a:lnTo>
                      <a:lnTo>
                        <a:pt x="67" y="52"/>
                      </a:lnTo>
                      <a:lnTo>
                        <a:pt x="66" y="51"/>
                      </a:lnTo>
                      <a:lnTo>
                        <a:pt x="48" y="33"/>
                      </a:lnTo>
                      <a:lnTo>
                        <a:pt x="67" y="15"/>
                      </a:lnTo>
                      <a:lnTo>
                        <a:pt x="52" y="0"/>
                      </a:lnTo>
                      <a:lnTo>
                        <a:pt x="33" y="19"/>
                      </a:lnTo>
                      <a:lnTo>
                        <a:pt x="15" y="0"/>
                      </a:lnTo>
                      <a:lnTo>
                        <a:pt x="0" y="15"/>
                      </a:lnTo>
                      <a:lnTo>
                        <a:pt x="19" y="33"/>
                      </a:lnTo>
                      <a:lnTo>
                        <a:pt x="0" y="52"/>
                      </a:lnTo>
                      <a:lnTo>
                        <a:pt x="15" y="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9722">
                    <a:defRPr/>
                  </a:pPr>
                  <a:endParaRPr lang="en-US" sz="1664" kern="0" dirty="0">
                    <a:solidFill>
                      <a:srgbClr val="000000"/>
                    </a:solidFill>
                    <a:latin typeface="Segoe UI Light"/>
                  </a:endParaRPr>
                </a:p>
              </p:txBody>
            </p:sp>
            <p:sp>
              <p:nvSpPr>
                <p:cNvPr id="107" name="Freeform 7"/>
                <p:cNvSpPr>
                  <a:spLocks/>
                </p:cNvSpPr>
                <p:nvPr/>
              </p:nvSpPr>
              <p:spPr bwMode="black">
                <a:xfrm>
                  <a:off x="1620838" y="4116435"/>
                  <a:ext cx="106363" cy="104775"/>
                </a:xfrm>
                <a:custGeom>
                  <a:avLst/>
                  <a:gdLst>
                    <a:gd name="T0" fmla="*/ 66 w 67"/>
                    <a:gd name="T1" fmla="*/ 51 h 66"/>
                    <a:gd name="T2" fmla="*/ 48 w 67"/>
                    <a:gd name="T3" fmla="*/ 33 h 66"/>
                    <a:gd name="T4" fmla="*/ 67 w 67"/>
                    <a:gd name="T5" fmla="*/ 14 h 66"/>
                    <a:gd name="T6" fmla="*/ 52 w 67"/>
                    <a:gd name="T7" fmla="*/ 0 h 66"/>
                    <a:gd name="T8" fmla="*/ 33 w 67"/>
                    <a:gd name="T9" fmla="*/ 18 h 66"/>
                    <a:gd name="T10" fmla="*/ 15 w 67"/>
                    <a:gd name="T11" fmla="*/ 0 h 66"/>
                    <a:gd name="T12" fmla="*/ 0 w 67"/>
                    <a:gd name="T13" fmla="*/ 14 h 66"/>
                    <a:gd name="T14" fmla="*/ 19 w 67"/>
                    <a:gd name="T15" fmla="*/ 33 h 66"/>
                    <a:gd name="T16" fmla="*/ 0 w 67"/>
                    <a:gd name="T17" fmla="*/ 51 h 66"/>
                    <a:gd name="T18" fmla="*/ 15 w 67"/>
                    <a:gd name="T19" fmla="*/ 66 h 66"/>
                    <a:gd name="T20" fmla="*/ 15 w 67"/>
                    <a:gd name="T21" fmla="*/ 66 h 66"/>
                    <a:gd name="T22" fmla="*/ 33 w 67"/>
                    <a:gd name="T23" fmla="*/ 48 h 66"/>
                    <a:gd name="T24" fmla="*/ 52 w 67"/>
                    <a:gd name="T25" fmla="*/ 66 h 66"/>
                    <a:gd name="T26" fmla="*/ 67 w 67"/>
                    <a:gd name="T27" fmla="*/ 51 h 66"/>
                    <a:gd name="T28" fmla="*/ 66 w 67"/>
                    <a:gd name="T29" fmla="*/ 5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66">
                      <a:moveTo>
                        <a:pt x="66" y="51"/>
                      </a:moveTo>
                      <a:lnTo>
                        <a:pt x="48" y="33"/>
                      </a:lnTo>
                      <a:lnTo>
                        <a:pt x="67" y="14"/>
                      </a:lnTo>
                      <a:lnTo>
                        <a:pt x="52" y="0"/>
                      </a:lnTo>
                      <a:lnTo>
                        <a:pt x="33" y="18"/>
                      </a:lnTo>
                      <a:lnTo>
                        <a:pt x="15" y="0"/>
                      </a:lnTo>
                      <a:lnTo>
                        <a:pt x="0" y="14"/>
                      </a:lnTo>
                      <a:lnTo>
                        <a:pt x="19" y="33"/>
                      </a:lnTo>
                      <a:lnTo>
                        <a:pt x="0" y="51"/>
                      </a:lnTo>
                      <a:lnTo>
                        <a:pt x="15" y="66"/>
                      </a:lnTo>
                      <a:lnTo>
                        <a:pt x="15" y="66"/>
                      </a:lnTo>
                      <a:lnTo>
                        <a:pt x="33" y="48"/>
                      </a:lnTo>
                      <a:lnTo>
                        <a:pt x="52" y="66"/>
                      </a:lnTo>
                      <a:lnTo>
                        <a:pt x="67" y="51"/>
                      </a:lnTo>
                      <a:lnTo>
                        <a:pt x="66"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9722">
                    <a:defRPr/>
                  </a:pPr>
                  <a:endParaRPr lang="en-US" sz="1664" kern="0" dirty="0">
                    <a:solidFill>
                      <a:srgbClr val="000000"/>
                    </a:solidFill>
                    <a:latin typeface="Segoe UI Light"/>
                  </a:endParaRPr>
                </a:p>
              </p:txBody>
            </p:sp>
            <p:sp>
              <p:nvSpPr>
                <p:cNvPr id="108" name="Freeform 8"/>
                <p:cNvSpPr>
                  <a:spLocks/>
                </p:cNvSpPr>
                <p:nvPr/>
              </p:nvSpPr>
              <p:spPr bwMode="black">
                <a:xfrm>
                  <a:off x="1876425" y="4092628"/>
                  <a:ext cx="104775" cy="104775"/>
                </a:xfrm>
                <a:custGeom>
                  <a:avLst/>
                  <a:gdLst>
                    <a:gd name="T0" fmla="*/ 14 w 66"/>
                    <a:gd name="T1" fmla="*/ 66 h 66"/>
                    <a:gd name="T2" fmla="*/ 15 w 66"/>
                    <a:gd name="T3" fmla="*/ 66 h 66"/>
                    <a:gd name="T4" fmla="*/ 33 w 66"/>
                    <a:gd name="T5" fmla="*/ 48 h 66"/>
                    <a:gd name="T6" fmla="*/ 52 w 66"/>
                    <a:gd name="T7" fmla="*/ 66 h 66"/>
                    <a:gd name="T8" fmla="*/ 66 w 66"/>
                    <a:gd name="T9" fmla="*/ 51 h 66"/>
                    <a:gd name="T10" fmla="*/ 66 w 66"/>
                    <a:gd name="T11" fmla="*/ 51 h 66"/>
                    <a:gd name="T12" fmla="*/ 48 w 66"/>
                    <a:gd name="T13" fmla="*/ 33 h 66"/>
                    <a:gd name="T14" fmla="*/ 66 w 66"/>
                    <a:gd name="T15" fmla="*/ 14 h 66"/>
                    <a:gd name="T16" fmla="*/ 52 w 66"/>
                    <a:gd name="T17" fmla="*/ 0 h 66"/>
                    <a:gd name="T18" fmla="*/ 33 w 66"/>
                    <a:gd name="T19" fmla="*/ 18 h 66"/>
                    <a:gd name="T20" fmla="*/ 14 w 66"/>
                    <a:gd name="T21" fmla="*/ 0 h 66"/>
                    <a:gd name="T22" fmla="*/ 0 w 66"/>
                    <a:gd name="T23" fmla="*/ 14 h 66"/>
                    <a:gd name="T24" fmla="*/ 18 w 66"/>
                    <a:gd name="T25" fmla="*/ 33 h 66"/>
                    <a:gd name="T26" fmla="*/ 0 w 66"/>
                    <a:gd name="T27" fmla="*/ 51 h 66"/>
                    <a:gd name="T28" fmla="*/ 14 w 66"/>
                    <a:gd name="T29"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 h="66">
                      <a:moveTo>
                        <a:pt x="14" y="66"/>
                      </a:moveTo>
                      <a:lnTo>
                        <a:pt x="15" y="66"/>
                      </a:lnTo>
                      <a:lnTo>
                        <a:pt x="33" y="48"/>
                      </a:lnTo>
                      <a:lnTo>
                        <a:pt x="52" y="66"/>
                      </a:lnTo>
                      <a:lnTo>
                        <a:pt x="66" y="51"/>
                      </a:lnTo>
                      <a:lnTo>
                        <a:pt x="66" y="51"/>
                      </a:lnTo>
                      <a:lnTo>
                        <a:pt x="48" y="33"/>
                      </a:lnTo>
                      <a:lnTo>
                        <a:pt x="66" y="14"/>
                      </a:lnTo>
                      <a:lnTo>
                        <a:pt x="52" y="0"/>
                      </a:lnTo>
                      <a:lnTo>
                        <a:pt x="33" y="18"/>
                      </a:lnTo>
                      <a:lnTo>
                        <a:pt x="14" y="0"/>
                      </a:lnTo>
                      <a:lnTo>
                        <a:pt x="0" y="14"/>
                      </a:lnTo>
                      <a:lnTo>
                        <a:pt x="18" y="33"/>
                      </a:lnTo>
                      <a:lnTo>
                        <a:pt x="0" y="51"/>
                      </a:lnTo>
                      <a:lnTo>
                        <a:pt x="14"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9722">
                    <a:defRPr/>
                  </a:pPr>
                  <a:endParaRPr lang="en-US" sz="1664" kern="0" dirty="0">
                    <a:solidFill>
                      <a:srgbClr val="000000"/>
                    </a:solidFill>
                    <a:latin typeface="Segoe UI Light"/>
                  </a:endParaRPr>
                </a:p>
              </p:txBody>
            </p:sp>
            <p:sp>
              <p:nvSpPr>
                <p:cNvPr id="109" name="Freeform 9"/>
                <p:cNvSpPr>
                  <a:spLocks/>
                </p:cNvSpPr>
                <p:nvPr/>
              </p:nvSpPr>
              <p:spPr bwMode="black">
                <a:xfrm>
                  <a:off x="1498600" y="3787822"/>
                  <a:ext cx="336550" cy="795338"/>
                </a:xfrm>
                <a:custGeom>
                  <a:avLst/>
                  <a:gdLst>
                    <a:gd name="T0" fmla="*/ 938 w 1156"/>
                    <a:gd name="T1" fmla="*/ 2724 h 2724"/>
                    <a:gd name="T2" fmla="*/ 1139 w 1156"/>
                    <a:gd name="T3" fmla="*/ 2523 h 2724"/>
                    <a:gd name="T4" fmla="*/ 1036 w 1156"/>
                    <a:gd name="T5" fmla="*/ 2347 h 2724"/>
                    <a:gd name="T6" fmla="*/ 1156 w 1156"/>
                    <a:gd name="T7" fmla="*/ 1686 h 2724"/>
                    <a:gd name="T8" fmla="*/ 953 w 1156"/>
                    <a:gd name="T9" fmla="*/ 884 h 2724"/>
                    <a:gd name="T10" fmla="*/ 188 w 1156"/>
                    <a:gd name="T11" fmla="*/ 128 h 2724"/>
                    <a:gd name="T12" fmla="*/ 327 w 1156"/>
                    <a:gd name="T13" fmla="*/ 90 h 2724"/>
                    <a:gd name="T14" fmla="*/ 302 w 1156"/>
                    <a:gd name="T15" fmla="*/ 0 h 2724"/>
                    <a:gd name="T16" fmla="*/ 0 w 1156"/>
                    <a:gd name="T17" fmla="*/ 82 h 2724"/>
                    <a:gd name="T18" fmla="*/ 83 w 1156"/>
                    <a:gd name="T19" fmla="*/ 385 h 2724"/>
                    <a:gd name="T20" fmla="*/ 173 w 1156"/>
                    <a:gd name="T21" fmla="*/ 360 h 2724"/>
                    <a:gd name="T22" fmla="*/ 135 w 1156"/>
                    <a:gd name="T23" fmla="*/ 223 h 2724"/>
                    <a:gd name="T24" fmla="*/ 858 w 1156"/>
                    <a:gd name="T25" fmla="*/ 937 h 2724"/>
                    <a:gd name="T26" fmla="*/ 1047 w 1156"/>
                    <a:gd name="T27" fmla="*/ 1686 h 2724"/>
                    <a:gd name="T28" fmla="*/ 979 w 1156"/>
                    <a:gd name="T29" fmla="*/ 2171 h 2724"/>
                    <a:gd name="T30" fmla="*/ 933 w 1156"/>
                    <a:gd name="T31" fmla="*/ 2312 h 2724"/>
                    <a:gd name="T32" fmla="*/ 929 w 1156"/>
                    <a:gd name="T33" fmla="*/ 2321 h 2724"/>
                    <a:gd name="T34" fmla="*/ 736 w 1156"/>
                    <a:gd name="T35" fmla="*/ 2523 h 2724"/>
                    <a:gd name="T36" fmla="*/ 938 w 1156"/>
                    <a:gd name="T37" fmla="*/ 2724 h 2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56" h="2724">
                      <a:moveTo>
                        <a:pt x="938" y="2724"/>
                      </a:moveTo>
                      <a:cubicBezTo>
                        <a:pt x="1049" y="2724"/>
                        <a:pt x="1139" y="2634"/>
                        <a:pt x="1139" y="2523"/>
                      </a:cubicBezTo>
                      <a:cubicBezTo>
                        <a:pt x="1139" y="2447"/>
                        <a:pt x="1098" y="2382"/>
                        <a:pt x="1036" y="2347"/>
                      </a:cubicBezTo>
                      <a:cubicBezTo>
                        <a:pt x="1078" y="2239"/>
                        <a:pt x="1156" y="1994"/>
                        <a:pt x="1156" y="1686"/>
                      </a:cubicBezTo>
                      <a:cubicBezTo>
                        <a:pt x="1156" y="1444"/>
                        <a:pt x="1108" y="1164"/>
                        <a:pt x="953" y="884"/>
                      </a:cubicBezTo>
                      <a:cubicBezTo>
                        <a:pt x="807" y="619"/>
                        <a:pt x="566" y="356"/>
                        <a:pt x="188" y="128"/>
                      </a:cubicBezTo>
                      <a:cubicBezTo>
                        <a:pt x="327" y="90"/>
                        <a:pt x="327" y="90"/>
                        <a:pt x="327" y="90"/>
                      </a:cubicBezTo>
                      <a:cubicBezTo>
                        <a:pt x="302" y="0"/>
                        <a:pt x="302" y="0"/>
                        <a:pt x="302" y="0"/>
                      </a:cubicBezTo>
                      <a:cubicBezTo>
                        <a:pt x="0" y="82"/>
                        <a:pt x="0" y="82"/>
                        <a:pt x="0" y="82"/>
                      </a:cubicBezTo>
                      <a:cubicBezTo>
                        <a:pt x="83" y="385"/>
                        <a:pt x="83" y="385"/>
                        <a:pt x="83" y="385"/>
                      </a:cubicBezTo>
                      <a:cubicBezTo>
                        <a:pt x="173" y="360"/>
                        <a:pt x="173" y="360"/>
                        <a:pt x="173" y="360"/>
                      </a:cubicBezTo>
                      <a:cubicBezTo>
                        <a:pt x="135" y="223"/>
                        <a:pt x="135" y="223"/>
                        <a:pt x="135" y="223"/>
                      </a:cubicBezTo>
                      <a:cubicBezTo>
                        <a:pt x="497" y="443"/>
                        <a:pt x="721" y="690"/>
                        <a:pt x="858" y="937"/>
                      </a:cubicBezTo>
                      <a:cubicBezTo>
                        <a:pt x="1002" y="1198"/>
                        <a:pt x="1047" y="1459"/>
                        <a:pt x="1047" y="1686"/>
                      </a:cubicBezTo>
                      <a:cubicBezTo>
                        <a:pt x="1047" y="1881"/>
                        <a:pt x="1013" y="2051"/>
                        <a:pt x="979" y="2171"/>
                      </a:cubicBezTo>
                      <a:cubicBezTo>
                        <a:pt x="963" y="2231"/>
                        <a:pt x="946" y="2279"/>
                        <a:pt x="933" y="2312"/>
                      </a:cubicBezTo>
                      <a:cubicBezTo>
                        <a:pt x="932" y="2315"/>
                        <a:pt x="931" y="2318"/>
                        <a:pt x="929" y="2321"/>
                      </a:cubicBezTo>
                      <a:cubicBezTo>
                        <a:pt x="822" y="2326"/>
                        <a:pt x="736" y="2414"/>
                        <a:pt x="736" y="2523"/>
                      </a:cubicBezTo>
                      <a:cubicBezTo>
                        <a:pt x="736" y="2634"/>
                        <a:pt x="826" y="2724"/>
                        <a:pt x="938" y="272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9722">
                    <a:defRPr/>
                  </a:pPr>
                  <a:endParaRPr lang="en-US" sz="1664" kern="0" dirty="0">
                    <a:solidFill>
                      <a:srgbClr val="000000"/>
                    </a:solidFill>
                    <a:latin typeface="Segoe UI Light"/>
                  </a:endParaRPr>
                </a:p>
              </p:txBody>
            </p:sp>
            <p:sp>
              <p:nvSpPr>
                <p:cNvPr id="110" name="Oval 10"/>
                <p:cNvSpPr>
                  <a:spLocks noChangeArrowheads="1"/>
                </p:cNvSpPr>
                <p:nvPr/>
              </p:nvSpPr>
              <p:spPr bwMode="black">
                <a:xfrm>
                  <a:off x="1744663" y="4497435"/>
                  <a:ext cx="53975" cy="53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9722">
                    <a:defRPr/>
                  </a:pPr>
                  <a:endParaRPr lang="en-US" sz="1664" kern="0" dirty="0">
                    <a:solidFill>
                      <a:srgbClr val="000000"/>
                    </a:solidFill>
                    <a:latin typeface="Segoe UI Light"/>
                  </a:endParaRPr>
                </a:p>
              </p:txBody>
            </p:sp>
            <p:sp>
              <p:nvSpPr>
                <p:cNvPr id="111" name="Freeform 11"/>
                <p:cNvSpPr>
                  <a:spLocks/>
                </p:cNvSpPr>
                <p:nvPr/>
              </p:nvSpPr>
              <p:spPr bwMode="black">
                <a:xfrm>
                  <a:off x="1860550" y="4133897"/>
                  <a:ext cx="314325" cy="350838"/>
                </a:xfrm>
                <a:custGeom>
                  <a:avLst/>
                  <a:gdLst>
                    <a:gd name="T0" fmla="*/ 695 w 1079"/>
                    <a:gd name="T1" fmla="*/ 124 h 1206"/>
                    <a:gd name="T2" fmla="*/ 834 w 1079"/>
                    <a:gd name="T3" fmla="*/ 90 h 1206"/>
                    <a:gd name="T4" fmla="*/ 812 w 1079"/>
                    <a:gd name="T5" fmla="*/ 0 h 1206"/>
                    <a:gd name="T6" fmla="*/ 507 w 1079"/>
                    <a:gd name="T7" fmla="*/ 73 h 1206"/>
                    <a:gd name="T8" fmla="*/ 580 w 1079"/>
                    <a:gd name="T9" fmla="*/ 378 h 1206"/>
                    <a:gd name="T10" fmla="*/ 671 w 1079"/>
                    <a:gd name="T11" fmla="*/ 356 h 1206"/>
                    <a:gd name="T12" fmla="*/ 638 w 1079"/>
                    <a:gd name="T13" fmla="*/ 217 h 1206"/>
                    <a:gd name="T14" fmla="*/ 924 w 1079"/>
                    <a:gd name="T15" fmla="*/ 392 h 1206"/>
                    <a:gd name="T16" fmla="*/ 528 w 1079"/>
                    <a:gd name="T17" fmla="*/ 753 h 1206"/>
                    <a:gd name="T18" fmla="*/ 362 w 1079"/>
                    <a:gd name="T19" fmla="*/ 844 h 1206"/>
                    <a:gd name="T20" fmla="*/ 337 w 1079"/>
                    <a:gd name="T21" fmla="*/ 856 h 1206"/>
                    <a:gd name="T22" fmla="*/ 201 w 1079"/>
                    <a:gd name="T23" fmla="*/ 803 h 1206"/>
                    <a:gd name="T24" fmla="*/ 0 w 1079"/>
                    <a:gd name="T25" fmla="*/ 1005 h 1206"/>
                    <a:gd name="T26" fmla="*/ 201 w 1079"/>
                    <a:gd name="T27" fmla="*/ 1206 h 1206"/>
                    <a:gd name="T28" fmla="*/ 403 w 1079"/>
                    <a:gd name="T29" fmla="*/ 1005 h 1206"/>
                    <a:gd name="T30" fmla="*/ 395 w 1079"/>
                    <a:gd name="T31" fmla="*/ 949 h 1206"/>
                    <a:gd name="T32" fmla="*/ 1047 w 1079"/>
                    <a:gd name="T33" fmla="*/ 406 h 1206"/>
                    <a:gd name="T34" fmla="*/ 1079 w 1079"/>
                    <a:gd name="T35" fmla="*/ 359 h 1206"/>
                    <a:gd name="T36" fmla="*/ 695 w 1079"/>
                    <a:gd name="T37" fmla="*/ 124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79" h="1206">
                      <a:moveTo>
                        <a:pt x="695" y="124"/>
                      </a:moveTo>
                      <a:cubicBezTo>
                        <a:pt x="834" y="90"/>
                        <a:pt x="834" y="90"/>
                        <a:pt x="834" y="90"/>
                      </a:cubicBezTo>
                      <a:cubicBezTo>
                        <a:pt x="812" y="0"/>
                        <a:pt x="812" y="0"/>
                        <a:pt x="812" y="0"/>
                      </a:cubicBezTo>
                      <a:cubicBezTo>
                        <a:pt x="507" y="73"/>
                        <a:pt x="507" y="73"/>
                        <a:pt x="507" y="73"/>
                      </a:cubicBezTo>
                      <a:cubicBezTo>
                        <a:pt x="580" y="378"/>
                        <a:pt x="580" y="378"/>
                        <a:pt x="580" y="378"/>
                      </a:cubicBezTo>
                      <a:cubicBezTo>
                        <a:pt x="671" y="356"/>
                        <a:pt x="671" y="356"/>
                        <a:pt x="671" y="356"/>
                      </a:cubicBezTo>
                      <a:cubicBezTo>
                        <a:pt x="638" y="217"/>
                        <a:pt x="638" y="217"/>
                        <a:pt x="638" y="217"/>
                      </a:cubicBezTo>
                      <a:cubicBezTo>
                        <a:pt x="924" y="392"/>
                        <a:pt x="924" y="392"/>
                        <a:pt x="924" y="392"/>
                      </a:cubicBezTo>
                      <a:cubicBezTo>
                        <a:pt x="800" y="559"/>
                        <a:pt x="651" y="677"/>
                        <a:pt x="528" y="753"/>
                      </a:cubicBezTo>
                      <a:cubicBezTo>
                        <a:pt x="462" y="795"/>
                        <a:pt x="403" y="825"/>
                        <a:pt x="362" y="844"/>
                      </a:cubicBezTo>
                      <a:cubicBezTo>
                        <a:pt x="353" y="849"/>
                        <a:pt x="344" y="853"/>
                        <a:pt x="337" y="856"/>
                      </a:cubicBezTo>
                      <a:cubicBezTo>
                        <a:pt x="301" y="823"/>
                        <a:pt x="253" y="803"/>
                        <a:pt x="201" y="803"/>
                      </a:cubicBezTo>
                      <a:cubicBezTo>
                        <a:pt x="90" y="803"/>
                        <a:pt x="0" y="894"/>
                        <a:pt x="0" y="1005"/>
                      </a:cubicBezTo>
                      <a:cubicBezTo>
                        <a:pt x="0" y="1116"/>
                        <a:pt x="90" y="1206"/>
                        <a:pt x="201" y="1206"/>
                      </a:cubicBezTo>
                      <a:cubicBezTo>
                        <a:pt x="312" y="1206"/>
                        <a:pt x="403" y="1116"/>
                        <a:pt x="403" y="1005"/>
                      </a:cubicBezTo>
                      <a:cubicBezTo>
                        <a:pt x="403" y="986"/>
                        <a:pt x="400" y="967"/>
                        <a:pt x="395" y="949"/>
                      </a:cubicBezTo>
                      <a:cubicBezTo>
                        <a:pt x="524" y="891"/>
                        <a:pt x="829" y="729"/>
                        <a:pt x="1047" y="406"/>
                      </a:cubicBezTo>
                      <a:cubicBezTo>
                        <a:pt x="1079" y="359"/>
                        <a:pt x="1079" y="359"/>
                        <a:pt x="1079" y="359"/>
                      </a:cubicBezTo>
                      <a:lnTo>
                        <a:pt x="695" y="1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9722">
                    <a:defRPr/>
                  </a:pPr>
                  <a:endParaRPr lang="en-US" sz="1664" kern="0" dirty="0">
                    <a:solidFill>
                      <a:srgbClr val="000000"/>
                    </a:solidFill>
                    <a:latin typeface="Segoe UI Light"/>
                  </a:endParaRPr>
                </a:p>
              </p:txBody>
            </p:sp>
            <p:sp>
              <p:nvSpPr>
                <p:cNvPr id="112" name="Oval 12"/>
                <p:cNvSpPr>
                  <a:spLocks noChangeArrowheads="1"/>
                </p:cNvSpPr>
                <p:nvPr/>
              </p:nvSpPr>
              <p:spPr bwMode="black">
                <a:xfrm>
                  <a:off x="1892300" y="4399010"/>
                  <a:ext cx="53975" cy="53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9722">
                    <a:defRPr/>
                  </a:pPr>
                  <a:endParaRPr lang="en-US" sz="1664" kern="0" dirty="0">
                    <a:solidFill>
                      <a:srgbClr val="000000"/>
                    </a:solidFill>
                    <a:latin typeface="Segoe UI Light"/>
                  </a:endParaRPr>
                </a:p>
              </p:txBody>
            </p:sp>
            <p:sp>
              <p:nvSpPr>
                <p:cNvPr id="113" name="Freeform 13"/>
                <p:cNvSpPr>
                  <a:spLocks/>
                </p:cNvSpPr>
                <p:nvPr/>
              </p:nvSpPr>
              <p:spPr bwMode="black">
                <a:xfrm>
                  <a:off x="1447800" y="4214862"/>
                  <a:ext cx="215900" cy="322263"/>
                </a:xfrm>
                <a:custGeom>
                  <a:avLst/>
                  <a:gdLst>
                    <a:gd name="T0" fmla="*/ 537 w 738"/>
                    <a:gd name="T1" fmla="*/ 706 h 1109"/>
                    <a:gd name="T2" fmla="*/ 506 w 738"/>
                    <a:gd name="T3" fmla="*/ 708 h 1109"/>
                    <a:gd name="T4" fmla="*/ 273 w 738"/>
                    <a:gd name="T5" fmla="*/ 155 h 1109"/>
                    <a:gd name="T6" fmla="*/ 408 w 738"/>
                    <a:gd name="T7" fmla="*/ 101 h 1109"/>
                    <a:gd name="T8" fmla="*/ 368 w 738"/>
                    <a:gd name="T9" fmla="*/ 0 h 1109"/>
                    <a:gd name="T10" fmla="*/ 0 w 738"/>
                    <a:gd name="T11" fmla="*/ 147 h 1109"/>
                    <a:gd name="T12" fmla="*/ 41 w 738"/>
                    <a:gd name="T13" fmla="*/ 248 h 1109"/>
                    <a:gd name="T14" fmla="*/ 172 w 738"/>
                    <a:gd name="T15" fmla="*/ 195 h 1109"/>
                    <a:gd name="T16" fmla="*/ 407 w 738"/>
                    <a:gd name="T17" fmla="*/ 753 h 1109"/>
                    <a:gd name="T18" fmla="*/ 335 w 738"/>
                    <a:gd name="T19" fmla="*/ 908 h 1109"/>
                    <a:gd name="T20" fmla="*/ 537 w 738"/>
                    <a:gd name="T21" fmla="*/ 1109 h 1109"/>
                    <a:gd name="T22" fmla="*/ 738 w 738"/>
                    <a:gd name="T23" fmla="*/ 908 h 1109"/>
                    <a:gd name="T24" fmla="*/ 537 w 738"/>
                    <a:gd name="T25" fmla="*/ 706 h 1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8" h="1109">
                      <a:moveTo>
                        <a:pt x="537" y="706"/>
                      </a:moveTo>
                      <a:cubicBezTo>
                        <a:pt x="526" y="706"/>
                        <a:pt x="516" y="707"/>
                        <a:pt x="506" y="708"/>
                      </a:cubicBezTo>
                      <a:cubicBezTo>
                        <a:pt x="273" y="155"/>
                        <a:pt x="273" y="155"/>
                        <a:pt x="273" y="155"/>
                      </a:cubicBezTo>
                      <a:cubicBezTo>
                        <a:pt x="408" y="101"/>
                        <a:pt x="408" y="101"/>
                        <a:pt x="408" y="101"/>
                      </a:cubicBezTo>
                      <a:cubicBezTo>
                        <a:pt x="368" y="0"/>
                        <a:pt x="368" y="0"/>
                        <a:pt x="368" y="0"/>
                      </a:cubicBezTo>
                      <a:cubicBezTo>
                        <a:pt x="0" y="147"/>
                        <a:pt x="0" y="147"/>
                        <a:pt x="0" y="147"/>
                      </a:cubicBezTo>
                      <a:cubicBezTo>
                        <a:pt x="41" y="248"/>
                        <a:pt x="41" y="248"/>
                        <a:pt x="41" y="248"/>
                      </a:cubicBezTo>
                      <a:cubicBezTo>
                        <a:pt x="172" y="195"/>
                        <a:pt x="172" y="195"/>
                        <a:pt x="172" y="195"/>
                      </a:cubicBezTo>
                      <a:cubicBezTo>
                        <a:pt x="407" y="753"/>
                        <a:pt x="407" y="753"/>
                        <a:pt x="407" y="753"/>
                      </a:cubicBezTo>
                      <a:cubicBezTo>
                        <a:pt x="363" y="790"/>
                        <a:pt x="335" y="846"/>
                        <a:pt x="335" y="908"/>
                      </a:cubicBezTo>
                      <a:cubicBezTo>
                        <a:pt x="335" y="1019"/>
                        <a:pt x="425" y="1109"/>
                        <a:pt x="537" y="1109"/>
                      </a:cubicBezTo>
                      <a:cubicBezTo>
                        <a:pt x="648" y="1109"/>
                        <a:pt x="738" y="1019"/>
                        <a:pt x="738" y="908"/>
                      </a:cubicBezTo>
                      <a:cubicBezTo>
                        <a:pt x="738" y="796"/>
                        <a:pt x="648" y="706"/>
                        <a:pt x="537" y="70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9722">
                    <a:defRPr/>
                  </a:pPr>
                  <a:endParaRPr lang="en-US" sz="1664" kern="0" dirty="0">
                    <a:solidFill>
                      <a:srgbClr val="000000"/>
                    </a:solidFill>
                    <a:latin typeface="Segoe UI Light"/>
                  </a:endParaRPr>
                </a:p>
              </p:txBody>
            </p:sp>
            <p:sp>
              <p:nvSpPr>
                <p:cNvPr id="114" name="Oval 14"/>
                <p:cNvSpPr>
                  <a:spLocks noChangeArrowheads="1"/>
                </p:cNvSpPr>
                <p:nvPr/>
              </p:nvSpPr>
              <p:spPr bwMode="black">
                <a:xfrm>
                  <a:off x="1577975" y="4451397"/>
                  <a:ext cx="53975" cy="53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9722">
                    <a:defRPr/>
                  </a:pPr>
                  <a:endParaRPr lang="en-US" sz="1664" kern="0" dirty="0">
                    <a:solidFill>
                      <a:srgbClr val="000000"/>
                    </a:solidFill>
                    <a:latin typeface="Segoe UI Light"/>
                  </a:endParaRPr>
                </a:p>
              </p:txBody>
            </p:sp>
          </p:grpSp>
        </p:grpSp>
      </p:grpSp>
      <p:grpSp>
        <p:nvGrpSpPr>
          <p:cNvPr id="115" name="Group 114"/>
          <p:cNvGrpSpPr/>
          <p:nvPr/>
        </p:nvGrpSpPr>
        <p:grpSpPr>
          <a:xfrm>
            <a:off x="16263" y="3183687"/>
            <a:ext cx="12403949" cy="2262827"/>
            <a:chOff x="103032" y="3121545"/>
            <a:chExt cx="12161838" cy="2218659"/>
          </a:xfrm>
        </p:grpSpPr>
        <p:sp>
          <p:nvSpPr>
            <p:cNvPr id="116" name="Rectangle 115"/>
            <p:cNvSpPr/>
            <p:nvPr/>
          </p:nvSpPr>
          <p:spPr bwMode="auto">
            <a:xfrm>
              <a:off x="103032" y="3121545"/>
              <a:ext cx="12161838" cy="2218659"/>
            </a:xfrm>
            <a:prstGeom prst="rect">
              <a:avLst/>
            </a:prstGeom>
            <a:solidFill>
              <a:srgbClr val="F2F2F2">
                <a:lumMod val="90000"/>
              </a:srgbClr>
            </a:solidFill>
            <a:ln w="9525" cap="flat" cmpd="sng" algn="ctr">
              <a:noFill/>
              <a:prstDash val="solid"/>
              <a:headEnd type="none" w="med" len="med"/>
              <a:tailEnd type="none" w="med" len="med"/>
            </a:ln>
            <a:effectLst/>
          </p:spPr>
          <p:txBody>
            <a:bodyPr rot="0" spcFirstLastPara="0" vertOverflow="overflow" horzOverflow="overflow" vert="horz" wrap="square" lIns="186521" tIns="186521" rIns="186521" bIns="186521" numCol="1" spcCol="0" rtlCol="0" fromWordArt="0" anchor="ctr" anchorCtr="0" forceAA="0" compatLnSpc="1">
              <a:prstTxWarp prst="textNoShape">
                <a:avLst/>
              </a:prstTxWarp>
              <a:noAutofit/>
            </a:bodyPr>
            <a:lstStyle/>
            <a:p>
              <a:pPr defTabSz="950973">
                <a:defRPr/>
              </a:pPr>
              <a:r>
                <a:rPr lang="sl-SI" sz="3264" kern="0" dirty="0">
                  <a:latin typeface="Segoe UI Light"/>
                </a:rPr>
                <a:t>Aplikacijska</a:t>
              </a:r>
            </a:p>
            <a:p>
              <a:pPr defTabSz="950973">
                <a:defRPr/>
              </a:pPr>
              <a:r>
                <a:rPr lang="sl-SI" sz="3264" kern="0" dirty="0">
                  <a:latin typeface="Segoe UI Light"/>
                </a:rPr>
                <a:t>platforma</a:t>
              </a:r>
              <a:endParaRPr lang="en-US" sz="3264" kern="0" dirty="0">
                <a:latin typeface="Segoe UI Light"/>
              </a:endParaRPr>
            </a:p>
          </p:txBody>
        </p:sp>
        <p:grpSp>
          <p:nvGrpSpPr>
            <p:cNvPr id="117" name="Group 116"/>
            <p:cNvGrpSpPr/>
            <p:nvPr/>
          </p:nvGrpSpPr>
          <p:grpSpPr>
            <a:xfrm>
              <a:off x="2910088" y="3213561"/>
              <a:ext cx="9103980" cy="2034626"/>
              <a:chOff x="2910088" y="3212350"/>
              <a:chExt cx="9103980" cy="2034626"/>
            </a:xfrm>
          </p:grpSpPr>
          <p:grpSp>
            <p:nvGrpSpPr>
              <p:cNvPr id="118" name="Group 117"/>
              <p:cNvGrpSpPr/>
              <p:nvPr/>
            </p:nvGrpSpPr>
            <p:grpSpPr>
              <a:xfrm>
                <a:off x="2910088" y="3212351"/>
                <a:ext cx="2148840" cy="962461"/>
                <a:chOff x="3051757" y="3225230"/>
                <a:chExt cx="2148840" cy="962461"/>
              </a:xfrm>
            </p:grpSpPr>
            <p:sp>
              <p:nvSpPr>
                <p:cNvPr id="167" name="Rectangle 166"/>
                <p:cNvSpPr/>
                <p:nvPr/>
              </p:nvSpPr>
              <p:spPr>
                <a:xfrm>
                  <a:off x="3051757" y="3225230"/>
                  <a:ext cx="2148840" cy="962461"/>
                </a:xfrm>
                <a:prstGeom prst="rect">
                  <a:avLst/>
                </a:prstGeom>
                <a:solidFill>
                  <a:srgbClr val="F2F2F2">
                    <a:lumMod val="25000"/>
                  </a:srgbClr>
                </a:solidFill>
                <a:ln w="9525" cap="flat" cmpd="sng" algn="ctr">
                  <a:noFill/>
                  <a:prstDash val="solid"/>
                  <a:headEnd type="none" w="med" len="med"/>
                  <a:tailEnd type="none" w="med" len="med"/>
                </a:ln>
                <a:effectLst/>
              </p:spPr>
              <p:txBody>
                <a:bodyPr vert="horz" wrap="square" lIns="95103" tIns="95103" rIns="95103" bIns="95103" numCol="1" rtlCol="0" anchor="b" anchorCtr="0" compatLnSpc="1">
                  <a:prstTxWarp prst="textNoShape">
                    <a:avLst/>
                  </a:prstTxWarp>
                  <a:noAutofit/>
                </a:bodyPr>
                <a:lstStyle/>
                <a:p>
                  <a:pPr defTabSz="791008" fontAlgn="base">
                    <a:lnSpc>
                      <a:spcPct val="90000"/>
                    </a:lnSpc>
                    <a:spcBef>
                      <a:spcPct val="0"/>
                    </a:spcBef>
                    <a:spcAft>
                      <a:spcPct val="0"/>
                    </a:spcAft>
                    <a:defRPr/>
                  </a:pPr>
                  <a:r>
                    <a:rPr lang="en-US" sz="1873" kern="0" dirty="0">
                      <a:gradFill>
                        <a:gsLst>
                          <a:gs pos="0">
                            <a:srgbClr val="FFFFFF"/>
                          </a:gs>
                          <a:gs pos="100000">
                            <a:srgbClr val="FFFFFF"/>
                          </a:gs>
                        </a:gsLst>
                        <a:lin ang="5400000" scaled="0"/>
                      </a:gradFill>
                      <a:latin typeface="Segoe UI"/>
                      <a:ea typeface="Segoe UI" pitchFamily="34" charset="0"/>
                      <a:cs typeface="Segoe UI" pitchFamily="34" charset="0"/>
                    </a:rPr>
                    <a:t>Email</a:t>
                  </a:r>
                </a:p>
                <a:p>
                  <a:pPr defTabSz="791008" fontAlgn="base">
                    <a:lnSpc>
                      <a:spcPct val="90000"/>
                    </a:lnSpc>
                    <a:spcBef>
                      <a:spcPct val="0"/>
                    </a:spcBef>
                    <a:spcAft>
                      <a:spcPct val="0"/>
                    </a:spcAft>
                    <a:defRPr/>
                  </a:pPr>
                  <a:endParaRPr lang="en-US" sz="1248"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68" name="Freeform 81"/>
                <p:cNvSpPr>
                  <a:spLocks noEditPoints="1"/>
                </p:cNvSpPr>
                <p:nvPr/>
              </p:nvSpPr>
              <p:spPr bwMode="black">
                <a:xfrm>
                  <a:off x="4478072" y="3495685"/>
                  <a:ext cx="564577" cy="421550"/>
                </a:xfrm>
                <a:custGeom>
                  <a:avLst/>
                  <a:gdLst>
                    <a:gd name="T0" fmla="*/ 71 w 75"/>
                    <a:gd name="T1" fmla="*/ 58 h 58"/>
                    <a:gd name="T2" fmla="*/ 4 w 75"/>
                    <a:gd name="T3" fmla="*/ 58 h 58"/>
                    <a:gd name="T4" fmla="*/ 0 w 75"/>
                    <a:gd name="T5" fmla="*/ 54 h 58"/>
                    <a:gd name="T6" fmla="*/ 0 w 75"/>
                    <a:gd name="T7" fmla="*/ 4 h 58"/>
                    <a:gd name="T8" fmla="*/ 4 w 75"/>
                    <a:gd name="T9" fmla="*/ 0 h 58"/>
                    <a:gd name="T10" fmla="*/ 71 w 75"/>
                    <a:gd name="T11" fmla="*/ 0 h 58"/>
                    <a:gd name="T12" fmla="*/ 75 w 75"/>
                    <a:gd name="T13" fmla="*/ 4 h 58"/>
                    <a:gd name="T14" fmla="*/ 75 w 75"/>
                    <a:gd name="T15" fmla="*/ 54 h 58"/>
                    <a:gd name="T16" fmla="*/ 71 w 75"/>
                    <a:gd name="T17" fmla="*/ 58 h 58"/>
                    <a:gd name="T18" fmla="*/ 8 w 75"/>
                    <a:gd name="T19" fmla="*/ 50 h 58"/>
                    <a:gd name="T20" fmla="*/ 67 w 75"/>
                    <a:gd name="T21" fmla="*/ 50 h 58"/>
                    <a:gd name="T22" fmla="*/ 67 w 75"/>
                    <a:gd name="T23" fmla="*/ 16 h 58"/>
                    <a:gd name="T24" fmla="*/ 39 w 75"/>
                    <a:gd name="T25" fmla="*/ 38 h 58"/>
                    <a:gd name="T26" fmla="*/ 35 w 75"/>
                    <a:gd name="T27" fmla="*/ 38 h 58"/>
                    <a:gd name="T28" fmla="*/ 8 w 75"/>
                    <a:gd name="T29" fmla="*/ 17 h 58"/>
                    <a:gd name="T30" fmla="*/ 8 w 75"/>
                    <a:gd name="T31" fmla="*/ 50 h 58"/>
                    <a:gd name="T32" fmla="*/ 9 w 75"/>
                    <a:gd name="T33" fmla="*/ 8 h 58"/>
                    <a:gd name="T34" fmla="*/ 37 w 75"/>
                    <a:gd name="T35" fmla="*/ 30 h 58"/>
                    <a:gd name="T36" fmla="*/ 65 w 75"/>
                    <a:gd name="T37" fmla="*/ 8 h 58"/>
                    <a:gd name="T38" fmla="*/ 9 w 75"/>
                    <a:gd name="T39" fmla="*/ 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5" h="58">
                      <a:moveTo>
                        <a:pt x="71" y="58"/>
                      </a:moveTo>
                      <a:cubicBezTo>
                        <a:pt x="4" y="58"/>
                        <a:pt x="4" y="58"/>
                        <a:pt x="4" y="58"/>
                      </a:cubicBezTo>
                      <a:cubicBezTo>
                        <a:pt x="2" y="58"/>
                        <a:pt x="0" y="56"/>
                        <a:pt x="0" y="54"/>
                      </a:cubicBezTo>
                      <a:cubicBezTo>
                        <a:pt x="0" y="4"/>
                        <a:pt x="0" y="4"/>
                        <a:pt x="0" y="4"/>
                      </a:cubicBezTo>
                      <a:cubicBezTo>
                        <a:pt x="0" y="2"/>
                        <a:pt x="2" y="0"/>
                        <a:pt x="4" y="0"/>
                      </a:cubicBezTo>
                      <a:cubicBezTo>
                        <a:pt x="71" y="0"/>
                        <a:pt x="71" y="0"/>
                        <a:pt x="71" y="0"/>
                      </a:cubicBezTo>
                      <a:cubicBezTo>
                        <a:pt x="73" y="0"/>
                        <a:pt x="75" y="2"/>
                        <a:pt x="75" y="4"/>
                      </a:cubicBezTo>
                      <a:cubicBezTo>
                        <a:pt x="75" y="54"/>
                        <a:pt x="75" y="54"/>
                        <a:pt x="75" y="54"/>
                      </a:cubicBezTo>
                      <a:cubicBezTo>
                        <a:pt x="75" y="56"/>
                        <a:pt x="73" y="58"/>
                        <a:pt x="71" y="58"/>
                      </a:cubicBezTo>
                      <a:close/>
                      <a:moveTo>
                        <a:pt x="8" y="50"/>
                      </a:moveTo>
                      <a:cubicBezTo>
                        <a:pt x="67" y="50"/>
                        <a:pt x="67" y="50"/>
                        <a:pt x="67" y="50"/>
                      </a:cubicBezTo>
                      <a:cubicBezTo>
                        <a:pt x="67" y="16"/>
                        <a:pt x="67" y="16"/>
                        <a:pt x="67" y="16"/>
                      </a:cubicBezTo>
                      <a:cubicBezTo>
                        <a:pt x="39" y="38"/>
                        <a:pt x="39" y="38"/>
                        <a:pt x="39" y="38"/>
                      </a:cubicBezTo>
                      <a:cubicBezTo>
                        <a:pt x="38" y="39"/>
                        <a:pt x="36" y="39"/>
                        <a:pt x="35" y="38"/>
                      </a:cubicBezTo>
                      <a:cubicBezTo>
                        <a:pt x="8" y="17"/>
                        <a:pt x="8" y="17"/>
                        <a:pt x="8" y="17"/>
                      </a:cubicBezTo>
                      <a:lnTo>
                        <a:pt x="8" y="50"/>
                      </a:lnTo>
                      <a:close/>
                      <a:moveTo>
                        <a:pt x="9" y="8"/>
                      </a:moveTo>
                      <a:cubicBezTo>
                        <a:pt x="37" y="30"/>
                        <a:pt x="37" y="30"/>
                        <a:pt x="37" y="30"/>
                      </a:cubicBezTo>
                      <a:cubicBezTo>
                        <a:pt x="65" y="8"/>
                        <a:pt x="65" y="8"/>
                        <a:pt x="65" y="8"/>
                      </a:cubicBezTo>
                      <a:lnTo>
                        <a:pt x="9" y="8"/>
                      </a:lnTo>
                      <a:close/>
                    </a:path>
                  </a:pathLst>
                </a:custGeom>
                <a:solidFill>
                  <a:srgbClr val="FFFFFF"/>
                </a:solidFill>
                <a:ln>
                  <a:noFill/>
                </a:ln>
                <a:extLst/>
              </p:spPr>
              <p:txBody>
                <a:bodyPr vert="horz" wrap="square" lIns="95135" tIns="47567" rIns="95135" bIns="47567" numCol="1" anchor="t" anchorCtr="0" compatLnSpc="1">
                  <a:prstTxWarp prst="textNoShape">
                    <a:avLst/>
                  </a:prstTxWarp>
                </a:bodyPr>
                <a:lstStyle/>
                <a:p>
                  <a:pPr defTabSz="932597">
                    <a:defRPr/>
                  </a:pPr>
                  <a:endParaRPr lang="en-US" sz="1836" kern="0" dirty="0">
                    <a:solidFill>
                      <a:srgbClr val="000000"/>
                    </a:solidFill>
                  </a:endParaRPr>
                </a:p>
              </p:txBody>
            </p:sp>
          </p:grpSp>
          <p:grpSp>
            <p:nvGrpSpPr>
              <p:cNvPr id="119" name="Group 118"/>
              <p:cNvGrpSpPr/>
              <p:nvPr/>
            </p:nvGrpSpPr>
            <p:grpSpPr>
              <a:xfrm>
                <a:off x="9865228" y="3218032"/>
                <a:ext cx="2148840" cy="959997"/>
                <a:chOff x="9886948" y="3218032"/>
                <a:chExt cx="2148840" cy="959997"/>
              </a:xfrm>
            </p:grpSpPr>
            <p:sp>
              <p:nvSpPr>
                <p:cNvPr id="165" name="Rectangle 164"/>
                <p:cNvSpPr/>
                <p:nvPr/>
              </p:nvSpPr>
              <p:spPr>
                <a:xfrm>
                  <a:off x="9886948" y="3218032"/>
                  <a:ext cx="2148840" cy="959997"/>
                </a:xfrm>
                <a:prstGeom prst="rect">
                  <a:avLst/>
                </a:prstGeom>
                <a:solidFill>
                  <a:srgbClr val="F2F2F2">
                    <a:lumMod val="25000"/>
                  </a:srgbClr>
                </a:solidFill>
                <a:ln w="25400" cap="flat" cmpd="sng" algn="ctr">
                  <a:noFill/>
                  <a:prstDash val="solid"/>
                </a:ln>
                <a:effectLst/>
              </p:spPr>
              <p:txBody>
                <a:bodyPr lIns="95103" tIns="95103" rIns="95103" bIns="95103" rtlCol="0" anchor="b"/>
                <a:lstStyle/>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Analitika</a:t>
                  </a:r>
                  <a:endParaRPr lang="en-US" sz="1873" kern="0" dirty="0">
                    <a:gradFill>
                      <a:gsLst>
                        <a:gs pos="0">
                          <a:srgbClr val="FFFFFF"/>
                        </a:gs>
                        <a:gs pos="100000">
                          <a:srgbClr val="FFFFFF"/>
                        </a:gs>
                      </a:gsLst>
                      <a:lin ang="5400000" scaled="0"/>
                    </a:gradFill>
                    <a:latin typeface="Segoe UI"/>
                    <a:ea typeface="Segoe UI" pitchFamily="34" charset="0"/>
                    <a:cs typeface="Segoe UI" pitchFamily="34" charset="0"/>
                  </a:endParaRPr>
                </a:p>
                <a:p>
                  <a:pPr defTabSz="791008" fontAlgn="base">
                    <a:lnSpc>
                      <a:spcPct val="90000"/>
                    </a:lnSpc>
                    <a:spcBef>
                      <a:spcPct val="0"/>
                    </a:spcBef>
                    <a:spcAft>
                      <a:spcPct val="0"/>
                    </a:spcAft>
                    <a:defRPr/>
                  </a:pPr>
                  <a:endParaRPr lang="en-US" sz="1248"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66" name="Picture 1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63177" y="3389880"/>
                  <a:ext cx="616300" cy="616300"/>
                </a:xfrm>
                <a:prstGeom prst="rect">
                  <a:avLst/>
                </a:prstGeom>
              </p:spPr>
            </p:pic>
          </p:grpSp>
          <p:grpSp>
            <p:nvGrpSpPr>
              <p:cNvPr id="120" name="Group 119"/>
              <p:cNvGrpSpPr/>
              <p:nvPr/>
            </p:nvGrpSpPr>
            <p:grpSpPr>
              <a:xfrm>
                <a:off x="2910088" y="4284513"/>
                <a:ext cx="2148840" cy="962461"/>
                <a:chOff x="3059540" y="4284513"/>
                <a:chExt cx="2148840" cy="962461"/>
              </a:xfrm>
            </p:grpSpPr>
            <p:sp>
              <p:nvSpPr>
                <p:cNvPr id="163" name="Rectangle 162"/>
                <p:cNvSpPr/>
                <p:nvPr/>
              </p:nvSpPr>
              <p:spPr>
                <a:xfrm>
                  <a:off x="3059540" y="4284513"/>
                  <a:ext cx="2148840" cy="962461"/>
                </a:xfrm>
                <a:prstGeom prst="rect">
                  <a:avLst/>
                </a:prstGeom>
                <a:solidFill>
                  <a:srgbClr val="F2F2F2">
                    <a:lumMod val="25000"/>
                  </a:srgbClr>
                </a:solidFill>
                <a:ln w="9525" cap="flat" cmpd="sng" algn="ctr">
                  <a:noFill/>
                  <a:prstDash val="solid"/>
                  <a:headEnd type="none" w="med" len="med"/>
                  <a:tailEnd type="none" w="med" len="med"/>
                </a:ln>
                <a:effectLst/>
              </p:spPr>
              <p:txBody>
                <a:bodyPr vert="horz" wrap="square" lIns="95103" tIns="95103" rIns="95103" bIns="95103" numCol="1" rtlCol="0" anchor="b" anchorCtr="0" compatLnSpc="1">
                  <a:prstTxWarp prst="textNoShape">
                    <a:avLst/>
                  </a:prstTxWarp>
                  <a:noAutofit/>
                </a:bodyPr>
                <a:lstStyle/>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Dokumenti</a:t>
                  </a:r>
                  <a:endParaRPr lang="en-US" sz="1873" kern="0" dirty="0">
                    <a:gradFill>
                      <a:gsLst>
                        <a:gs pos="0">
                          <a:srgbClr val="FFFFFF"/>
                        </a:gs>
                        <a:gs pos="100000">
                          <a:srgbClr val="FFFFFF"/>
                        </a:gs>
                      </a:gsLst>
                      <a:lin ang="5400000" scaled="0"/>
                    </a:gradFill>
                    <a:latin typeface="Segoe UI"/>
                    <a:ea typeface="Segoe UI" pitchFamily="34" charset="0"/>
                    <a:cs typeface="Segoe UI" pitchFamily="34" charset="0"/>
                  </a:endParaRPr>
                </a:p>
                <a:p>
                  <a:pPr defTabSz="791008" fontAlgn="base">
                    <a:lnSpc>
                      <a:spcPct val="90000"/>
                    </a:lnSpc>
                    <a:spcBef>
                      <a:spcPct val="0"/>
                    </a:spcBef>
                    <a:spcAft>
                      <a:spcPct val="0"/>
                    </a:spcAft>
                    <a:defRPr/>
                  </a:pPr>
                  <a:endParaRPr lang="en-US" sz="1248"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64" name="Freeform 79"/>
                <p:cNvSpPr>
                  <a:spLocks noEditPoints="1"/>
                </p:cNvSpPr>
                <p:nvPr/>
              </p:nvSpPr>
              <p:spPr bwMode="black">
                <a:xfrm>
                  <a:off x="4548221" y="4460462"/>
                  <a:ext cx="492032" cy="610562"/>
                </a:xfrm>
                <a:custGeom>
                  <a:avLst/>
                  <a:gdLst>
                    <a:gd name="T0" fmla="*/ 277 w 277"/>
                    <a:gd name="T1" fmla="*/ 171 h 344"/>
                    <a:gd name="T2" fmla="*/ 277 w 277"/>
                    <a:gd name="T3" fmla="*/ 251 h 344"/>
                    <a:gd name="T4" fmla="*/ 274 w 277"/>
                    <a:gd name="T5" fmla="*/ 258 h 344"/>
                    <a:gd name="T6" fmla="*/ 251 w 277"/>
                    <a:gd name="T7" fmla="*/ 280 h 344"/>
                    <a:gd name="T8" fmla="*/ 251 w 277"/>
                    <a:gd name="T9" fmla="*/ 295 h 344"/>
                    <a:gd name="T10" fmla="*/ 248 w 277"/>
                    <a:gd name="T11" fmla="*/ 302 h 344"/>
                    <a:gd name="T12" fmla="*/ 241 w 277"/>
                    <a:gd name="T13" fmla="*/ 305 h 344"/>
                    <a:gd name="T14" fmla="*/ 10 w 277"/>
                    <a:gd name="T15" fmla="*/ 305 h 344"/>
                    <a:gd name="T16" fmla="*/ 3 w 277"/>
                    <a:gd name="T17" fmla="*/ 302 h 344"/>
                    <a:gd name="T18" fmla="*/ 0 w 277"/>
                    <a:gd name="T19" fmla="*/ 295 h 344"/>
                    <a:gd name="T20" fmla="*/ 0 w 277"/>
                    <a:gd name="T21" fmla="*/ 9 h 344"/>
                    <a:gd name="T22" fmla="*/ 3 w 277"/>
                    <a:gd name="T23" fmla="*/ 2 h 344"/>
                    <a:gd name="T24" fmla="*/ 10 w 277"/>
                    <a:gd name="T25" fmla="*/ 0 h 344"/>
                    <a:gd name="T26" fmla="*/ 241 w 277"/>
                    <a:gd name="T27" fmla="*/ 0 h 344"/>
                    <a:gd name="T28" fmla="*/ 248 w 277"/>
                    <a:gd name="T29" fmla="*/ 2 h 344"/>
                    <a:gd name="T30" fmla="*/ 251 w 277"/>
                    <a:gd name="T31" fmla="*/ 9 h 344"/>
                    <a:gd name="T32" fmla="*/ 251 w 277"/>
                    <a:gd name="T33" fmla="*/ 143 h 344"/>
                    <a:gd name="T34" fmla="*/ 274 w 277"/>
                    <a:gd name="T35" fmla="*/ 164 h 344"/>
                    <a:gd name="T36" fmla="*/ 277 w 277"/>
                    <a:gd name="T37" fmla="*/ 171 h 344"/>
                    <a:gd name="T38" fmla="*/ 3 w 277"/>
                    <a:gd name="T39" fmla="*/ 2 h 344"/>
                    <a:gd name="T40" fmla="*/ 0 w 277"/>
                    <a:gd name="T41" fmla="*/ 9 h 344"/>
                    <a:gd name="T42" fmla="*/ 0 w 277"/>
                    <a:gd name="T43" fmla="*/ 295 h 344"/>
                    <a:gd name="T44" fmla="*/ 3 w 277"/>
                    <a:gd name="T45" fmla="*/ 302 h 344"/>
                    <a:gd name="T46" fmla="*/ 10 w 277"/>
                    <a:gd name="T47" fmla="*/ 305 h 344"/>
                    <a:gd name="T48" fmla="*/ 199 w 277"/>
                    <a:gd name="T49" fmla="*/ 305 h 344"/>
                    <a:gd name="T50" fmla="*/ 199 w 277"/>
                    <a:gd name="T51" fmla="*/ 191 h 344"/>
                    <a:gd name="T52" fmla="*/ 216 w 277"/>
                    <a:gd name="T53" fmla="*/ 171 h 344"/>
                    <a:gd name="T54" fmla="*/ 222 w 277"/>
                    <a:gd name="T55" fmla="*/ 155 h 344"/>
                    <a:gd name="T56" fmla="*/ 222 w 277"/>
                    <a:gd name="T57" fmla="*/ 56 h 344"/>
                    <a:gd name="T58" fmla="*/ 202 w 277"/>
                    <a:gd name="T59" fmla="*/ 32 h 344"/>
                    <a:gd name="T60" fmla="*/ 31 w 277"/>
                    <a:gd name="T61" fmla="*/ 0 h 344"/>
                    <a:gd name="T62" fmla="*/ 10 w 277"/>
                    <a:gd name="T63" fmla="*/ 0 h 344"/>
                    <a:gd name="T64" fmla="*/ 3 w 277"/>
                    <a:gd name="T65" fmla="*/ 2 h 344"/>
                    <a:gd name="T66" fmla="*/ 200 w 277"/>
                    <a:gd name="T67" fmla="*/ 47 h 344"/>
                    <a:gd name="T68" fmla="*/ 11 w 277"/>
                    <a:gd name="T69" fmla="*/ 11 h 344"/>
                    <a:gd name="T70" fmla="*/ 4 w 277"/>
                    <a:gd name="T71" fmla="*/ 13 h 344"/>
                    <a:gd name="T72" fmla="*/ 0 w 277"/>
                    <a:gd name="T73" fmla="*/ 20 h 344"/>
                    <a:gd name="T74" fmla="*/ 0 w 277"/>
                    <a:gd name="T75" fmla="*/ 302 h 344"/>
                    <a:gd name="T76" fmla="*/ 8 w 277"/>
                    <a:gd name="T77" fmla="*/ 311 h 344"/>
                    <a:gd name="T78" fmla="*/ 173 w 277"/>
                    <a:gd name="T79" fmla="*/ 343 h 344"/>
                    <a:gd name="T80" fmla="*/ 181 w 277"/>
                    <a:gd name="T81" fmla="*/ 341 h 344"/>
                    <a:gd name="T82" fmla="*/ 184 w 277"/>
                    <a:gd name="T83" fmla="*/ 334 h 344"/>
                    <a:gd name="T84" fmla="*/ 184 w 277"/>
                    <a:gd name="T85" fmla="*/ 185 h 344"/>
                    <a:gd name="T86" fmla="*/ 205 w 277"/>
                    <a:gd name="T87" fmla="*/ 161 h 344"/>
                    <a:gd name="T88" fmla="*/ 207 w 277"/>
                    <a:gd name="T89" fmla="*/ 155 h 344"/>
                    <a:gd name="T90" fmla="*/ 207 w 277"/>
                    <a:gd name="T91" fmla="*/ 56 h 344"/>
                    <a:gd name="T92" fmla="*/ 200 w 277"/>
                    <a:gd name="T93" fmla="*/ 47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7" h="344">
                      <a:moveTo>
                        <a:pt x="277" y="171"/>
                      </a:moveTo>
                      <a:cubicBezTo>
                        <a:pt x="277" y="251"/>
                        <a:pt x="277" y="251"/>
                        <a:pt x="277" y="251"/>
                      </a:cubicBezTo>
                      <a:cubicBezTo>
                        <a:pt x="277" y="254"/>
                        <a:pt x="276" y="256"/>
                        <a:pt x="274" y="258"/>
                      </a:cubicBezTo>
                      <a:cubicBezTo>
                        <a:pt x="251" y="280"/>
                        <a:pt x="251" y="280"/>
                        <a:pt x="251" y="280"/>
                      </a:cubicBezTo>
                      <a:cubicBezTo>
                        <a:pt x="251" y="295"/>
                        <a:pt x="251" y="295"/>
                        <a:pt x="251" y="295"/>
                      </a:cubicBezTo>
                      <a:cubicBezTo>
                        <a:pt x="251" y="298"/>
                        <a:pt x="250" y="300"/>
                        <a:pt x="248" y="302"/>
                      </a:cubicBezTo>
                      <a:cubicBezTo>
                        <a:pt x="246" y="304"/>
                        <a:pt x="244" y="305"/>
                        <a:pt x="241" y="305"/>
                      </a:cubicBezTo>
                      <a:cubicBezTo>
                        <a:pt x="10" y="305"/>
                        <a:pt x="10" y="305"/>
                        <a:pt x="10" y="305"/>
                      </a:cubicBezTo>
                      <a:cubicBezTo>
                        <a:pt x="7" y="305"/>
                        <a:pt x="5" y="304"/>
                        <a:pt x="3" y="302"/>
                      </a:cubicBezTo>
                      <a:cubicBezTo>
                        <a:pt x="1" y="300"/>
                        <a:pt x="0" y="298"/>
                        <a:pt x="0" y="295"/>
                      </a:cubicBezTo>
                      <a:cubicBezTo>
                        <a:pt x="0" y="9"/>
                        <a:pt x="0" y="9"/>
                        <a:pt x="0" y="9"/>
                      </a:cubicBezTo>
                      <a:cubicBezTo>
                        <a:pt x="0" y="6"/>
                        <a:pt x="1" y="4"/>
                        <a:pt x="3" y="2"/>
                      </a:cubicBezTo>
                      <a:cubicBezTo>
                        <a:pt x="5" y="1"/>
                        <a:pt x="7" y="0"/>
                        <a:pt x="10" y="0"/>
                      </a:cubicBezTo>
                      <a:cubicBezTo>
                        <a:pt x="241" y="0"/>
                        <a:pt x="241" y="0"/>
                        <a:pt x="241" y="0"/>
                      </a:cubicBezTo>
                      <a:cubicBezTo>
                        <a:pt x="244" y="0"/>
                        <a:pt x="246" y="1"/>
                        <a:pt x="248" y="2"/>
                      </a:cubicBezTo>
                      <a:cubicBezTo>
                        <a:pt x="250" y="4"/>
                        <a:pt x="251" y="6"/>
                        <a:pt x="251" y="9"/>
                      </a:cubicBezTo>
                      <a:cubicBezTo>
                        <a:pt x="251" y="143"/>
                        <a:pt x="251" y="143"/>
                        <a:pt x="251" y="143"/>
                      </a:cubicBezTo>
                      <a:cubicBezTo>
                        <a:pt x="274" y="164"/>
                        <a:pt x="274" y="164"/>
                        <a:pt x="274" y="164"/>
                      </a:cubicBezTo>
                      <a:cubicBezTo>
                        <a:pt x="276" y="166"/>
                        <a:pt x="277" y="169"/>
                        <a:pt x="277" y="171"/>
                      </a:cubicBezTo>
                      <a:close/>
                      <a:moveTo>
                        <a:pt x="3" y="2"/>
                      </a:moveTo>
                      <a:cubicBezTo>
                        <a:pt x="1" y="4"/>
                        <a:pt x="0" y="6"/>
                        <a:pt x="0" y="9"/>
                      </a:cubicBezTo>
                      <a:cubicBezTo>
                        <a:pt x="0" y="295"/>
                        <a:pt x="0" y="295"/>
                        <a:pt x="0" y="295"/>
                      </a:cubicBezTo>
                      <a:cubicBezTo>
                        <a:pt x="0" y="298"/>
                        <a:pt x="1" y="300"/>
                        <a:pt x="3" y="302"/>
                      </a:cubicBezTo>
                      <a:cubicBezTo>
                        <a:pt x="5" y="304"/>
                        <a:pt x="7" y="305"/>
                        <a:pt x="10" y="305"/>
                      </a:cubicBezTo>
                      <a:cubicBezTo>
                        <a:pt x="199" y="305"/>
                        <a:pt x="199" y="305"/>
                        <a:pt x="199" y="305"/>
                      </a:cubicBezTo>
                      <a:cubicBezTo>
                        <a:pt x="199" y="191"/>
                        <a:pt x="199" y="191"/>
                        <a:pt x="199" y="191"/>
                      </a:cubicBezTo>
                      <a:cubicBezTo>
                        <a:pt x="204" y="185"/>
                        <a:pt x="216" y="171"/>
                        <a:pt x="216" y="171"/>
                      </a:cubicBezTo>
                      <a:cubicBezTo>
                        <a:pt x="220" y="166"/>
                        <a:pt x="222" y="161"/>
                        <a:pt x="222" y="155"/>
                      </a:cubicBezTo>
                      <a:cubicBezTo>
                        <a:pt x="222" y="56"/>
                        <a:pt x="222" y="56"/>
                        <a:pt x="222" y="56"/>
                      </a:cubicBezTo>
                      <a:cubicBezTo>
                        <a:pt x="222" y="44"/>
                        <a:pt x="214" y="35"/>
                        <a:pt x="202" y="32"/>
                      </a:cubicBezTo>
                      <a:cubicBezTo>
                        <a:pt x="31" y="0"/>
                        <a:pt x="31" y="0"/>
                        <a:pt x="31" y="0"/>
                      </a:cubicBezTo>
                      <a:cubicBezTo>
                        <a:pt x="10" y="0"/>
                        <a:pt x="10" y="0"/>
                        <a:pt x="10" y="0"/>
                      </a:cubicBezTo>
                      <a:cubicBezTo>
                        <a:pt x="7" y="0"/>
                        <a:pt x="5" y="1"/>
                        <a:pt x="3" y="2"/>
                      </a:cubicBezTo>
                      <a:close/>
                      <a:moveTo>
                        <a:pt x="200" y="47"/>
                      </a:moveTo>
                      <a:cubicBezTo>
                        <a:pt x="11" y="11"/>
                        <a:pt x="11" y="11"/>
                        <a:pt x="11" y="11"/>
                      </a:cubicBezTo>
                      <a:cubicBezTo>
                        <a:pt x="9" y="10"/>
                        <a:pt x="6" y="11"/>
                        <a:pt x="4" y="13"/>
                      </a:cubicBezTo>
                      <a:cubicBezTo>
                        <a:pt x="2" y="14"/>
                        <a:pt x="0" y="17"/>
                        <a:pt x="0" y="20"/>
                      </a:cubicBezTo>
                      <a:cubicBezTo>
                        <a:pt x="0" y="302"/>
                        <a:pt x="0" y="302"/>
                        <a:pt x="0" y="302"/>
                      </a:cubicBezTo>
                      <a:cubicBezTo>
                        <a:pt x="0" y="307"/>
                        <a:pt x="4" y="311"/>
                        <a:pt x="8" y="311"/>
                      </a:cubicBezTo>
                      <a:cubicBezTo>
                        <a:pt x="173" y="343"/>
                        <a:pt x="173" y="343"/>
                        <a:pt x="173" y="343"/>
                      </a:cubicBezTo>
                      <a:cubicBezTo>
                        <a:pt x="176" y="344"/>
                        <a:pt x="179" y="343"/>
                        <a:pt x="181" y="341"/>
                      </a:cubicBezTo>
                      <a:cubicBezTo>
                        <a:pt x="183" y="339"/>
                        <a:pt x="184" y="337"/>
                        <a:pt x="184" y="334"/>
                      </a:cubicBezTo>
                      <a:cubicBezTo>
                        <a:pt x="184" y="185"/>
                        <a:pt x="184" y="185"/>
                        <a:pt x="184" y="185"/>
                      </a:cubicBezTo>
                      <a:cubicBezTo>
                        <a:pt x="205" y="161"/>
                        <a:pt x="205" y="161"/>
                        <a:pt x="205" y="161"/>
                      </a:cubicBezTo>
                      <a:cubicBezTo>
                        <a:pt x="206" y="159"/>
                        <a:pt x="207" y="157"/>
                        <a:pt x="207" y="155"/>
                      </a:cubicBezTo>
                      <a:cubicBezTo>
                        <a:pt x="207" y="56"/>
                        <a:pt x="207" y="56"/>
                        <a:pt x="207" y="56"/>
                      </a:cubicBezTo>
                      <a:cubicBezTo>
                        <a:pt x="207" y="51"/>
                        <a:pt x="204" y="48"/>
                        <a:pt x="200" y="47"/>
                      </a:cubicBezTo>
                      <a:close/>
                    </a:path>
                  </a:pathLst>
                </a:custGeom>
                <a:solidFill>
                  <a:srgbClr val="FFFFFF"/>
                </a:solidFill>
                <a:ln>
                  <a:noFill/>
                </a:ln>
                <a:extLst/>
              </p:spPr>
              <p:txBody>
                <a:bodyPr vert="horz" wrap="square" lIns="85602" tIns="42801" rIns="85602" bIns="42801" numCol="1" anchor="t" anchorCtr="0" compatLnSpc="1">
                  <a:prstTxWarp prst="textNoShape">
                    <a:avLst/>
                  </a:prstTxWarp>
                </a:bodyPr>
                <a:lstStyle/>
                <a:p>
                  <a:pPr defTabSz="950973">
                    <a:defRPr/>
                  </a:pPr>
                  <a:endParaRPr lang="en-US" sz="1664" kern="0" dirty="0">
                    <a:solidFill>
                      <a:srgbClr val="282828"/>
                    </a:solidFill>
                  </a:endParaRPr>
                </a:p>
              </p:txBody>
            </p:sp>
          </p:grpSp>
          <p:grpSp>
            <p:nvGrpSpPr>
              <p:cNvPr id="121" name="Group 120"/>
              <p:cNvGrpSpPr/>
              <p:nvPr/>
            </p:nvGrpSpPr>
            <p:grpSpPr>
              <a:xfrm>
                <a:off x="5256190" y="4284514"/>
                <a:ext cx="2148840" cy="962461"/>
                <a:chOff x="5372101" y="4271635"/>
                <a:chExt cx="2148840" cy="962461"/>
              </a:xfrm>
            </p:grpSpPr>
            <p:sp>
              <p:nvSpPr>
                <p:cNvPr id="161" name="Rectangle 160"/>
                <p:cNvSpPr/>
                <p:nvPr/>
              </p:nvSpPr>
              <p:spPr>
                <a:xfrm>
                  <a:off x="5372101" y="4271635"/>
                  <a:ext cx="2148840" cy="962461"/>
                </a:xfrm>
                <a:prstGeom prst="rect">
                  <a:avLst/>
                </a:prstGeom>
                <a:solidFill>
                  <a:srgbClr val="F2F2F2">
                    <a:lumMod val="25000"/>
                  </a:srgbClr>
                </a:solidFill>
                <a:ln w="25400" cap="flat" cmpd="sng" algn="ctr">
                  <a:noFill/>
                  <a:prstDash val="solid"/>
                </a:ln>
                <a:effectLst/>
              </p:spPr>
              <p:txBody>
                <a:bodyPr lIns="95103" tIns="95103" rIns="95103" bIns="95103" rtlCol="0" anchor="b"/>
                <a:lstStyle/>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Spletna</a:t>
                  </a:r>
                </a:p>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mesta</a:t>
                  </a:r>
                  <a:endParaRPr lang="en-US" sz="1873" kern="0" dirty="0">
                    <a:gradFill>
                      <a:gsLst>
                        <a:gs pos="0">
                          <a:srgbClr val="FFFFFF"/>
                        </a:gs>
                        <a:gs pos="100000">
                          <a:srgbClr val="FFFFFF"/>
                        </a:gs>
                      </a:gsLst>
                      <a:lin ang="5400000" scaled="0"/>
                    </a:gradFill>
                    <a:latin typeface="Segoe UI"/>
                    <a:ea typeface="Segoe UI" pitchFamily="34" charset="0"/>
                    <a:cs typeface="Segoe UI" pitchFamily="34" charset="0"/>
                  </a:endParaRPr>
                </a:p>
                <a:p>
                  <a:pPr defTabSz="791008" fontAlgn="base">
                    <a:lnSpc>
                      <a:spcPct val="90000"/>
                    </a:lnSpc>
                    <a:spcBef>
                      <a:spcPct val="0"/>
                    </a:spcBef>
                    <a:spcAft>
                      <a:spcPct val="0"/>
                    </a:spcAft>
                    <a:defRPr/>
                  </a:pPr>
                  <a:endParaRPr lang="en-US" sz="1248"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62" name="Picture 161"/>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6674724" y="4414963"/>
                  <a:ext cx="687267" cy="687267"/>
                </a:xfrm>
                <a:prstGeom prst="rect">
                  <a:avLst/>
                </a:prstGeom>
              </p:spPr>
            </p:pic>
          </p:grpSp>
          <p:grpSp>
            <p:nvGrpSpPr>
              <p:cNvPr id="122" name="Group 121"/>
              <p:cNvGrpSpPr/>
              <p:nvPr/>
            </p:nvGrpSpPr>
            <p:grpSpPr>
              <a:xfrm>
                <a:off x="9865228" y="4283380"/>
                <a:ext cx="2148840" cy="963596"/>
                <a:chOff x="9865228" y="4231864"/>
                <a:chExt cx="2148840" cy="963596"/>
              </a:xfrm>
            </p:grpSpPr>
            <p:sp>
              <p:nvSpPr>
                <p:cNvPr id="134" name="Rectangle 133"/>
                <p:cNvSpPr/>
                <p:nvPr/>
              </p:nvSpPr>
              <p:spPr>
                <a:xfrm>
                  <a:off x="9865228" y="4231864"/>
                  <a:ext cx="2148840" cy="963596"/>
                </a:xfrm>
                <a:prstGeom prst="rect">
                  <a:avLst/>
                </a:prstGeom>
                <a:solidFill>
                  <a:srgbClr val="F2F2F2">
                    <a:lumMod val="25000"/>
                  </a:srgbClr>
                </a:solidFill>
                <a:ln w="25400" cap="flat" cmpd="sng" algn="ctr">
                  <a:noFill/>
                  <a:prstDash val="solid"/>
                </a:ln>
                <a:effectLst/>
              </p:spPr>
              <p:txBody>
                <a:bodyPr lIns="95103" tIns="95103" rIns="95103" bIns="95103" rtlCol="0" anchor="b"/>
                <a:lstStyle/>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Aplikacije</a:t>
                  </a:r>
                  <a:r>
                    <a:rPr lang="en-US" sz="1873" kern="0" dirty="0">
                      <a:gradFill>
                        <a:gsLst>
                          <a:gs pos="0">
                            <a:srgbClr val="FFFFFF"/>
                          </a:gs>
                          <a:gs pos="100000">
                            <a:srgbClr val="FFFFFF"/>
                          </a:gs>
                        </a:gsLst>
                        <a:lin ang="5400000" scaled="0"/>
                      </a:gradFill>
                      <a:latin typeface="Segoe UI"/>
                      <a:ea typeface="Segoe UI" pitchFamily="34" charset="0"/>
                      <a:cs typeface="Segoe UI" pitchFamily="34" charset="0"/>
                    </a:rPr>
                    <a:t> </a:t>
                  </a:r>
                  <a:br>
                    <a:rPr lang="en-US" sz="1873" kern="0" dirty="0">
                      <a:gradFill>
                        <a:gsLst>
                          <a:gs pos="0">
                            <a:srgbClr val="FFFFFF"/>
                          </a:gs>
                          <a:gs pos="100000">
                            <a:srgbClr val="FFFFFF"/>
                          </a:gs>
                        </a:gsLst>
                        <a:lin ang="5400000" scaled="0"/>
                      </a:gradFill>
                      <a:latin typeface="Segoe UI"/>
                      <a:ea typeface="Segoe UI" pitchFamily="34" charset="0"/>
                      <a:cs typeface="Segoe UI" pitchFamily="34" charset="0"/>
                    </a:rPr>
                  </a:br>
                  <a:endParaRPr lang="en-US" sz="1248"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35" name="Group 4"/>
                <p:cNvGrpSpPr>
                  <a:grpSpLocks noChangeAspect="1"/>
                </p:cNvGrpSpPr>
                <p:nvPr/>
              </p:nvGrpSpPr>
              <p:grpSpPr bwMode="auto">
                <a:xfrm>
                  <a:off x="11058652" y="4428413"/>
                  <a:ext cx="798698" cy="570498"/>
                  <a:chOff x="1558" y="530"/>
                  <a:chExt cx="4564" cy="3260"/>
                </a:xfrm>
                <a:solidFill>
                  <a:srgbClr val="FFFFFF"/>
                </a:solidFill>
              </p:grpSpPr>
              <p:sp>
                <p:nvSpPr>
                  <p:cNvPr id="136" name="Rectangle 5"/>
                  <p:cNvSpPr>
                    <a:spLocks noChangeArrowheads="1"/>
                  </p:cNvSpPr>
                  <p:nvPr/>
                </p:nvSpPr>
                <p:spPr bwMode="auto">
                  <a:xfrm>
                    <a:off x="1948" y="871"/>
                    <a:ext cx="980" cy="9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37" name="Rectangle 6"/>
                  <p:cNvSpPr>
                    <a:spLocks noChangeArrowheads="1"/>
                  </p:cNvSpPr>
                  <p:nvPr/>
                </p:nvSpPr>
                <p:spPr bwMode="auto">
                  <a:xfrm>
                    <a:off x="3361" y="871"/>
                    <a:ext cx="979" cy="9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38" name="Rectangle 7"/>
                  <p:cNvSpPr>
                    <a:spLocks noChangeArrowheads="1"/>
                  </p:cNvSpPr>
                  <p:nvPr/>
                </p:nvSpPr>
                <p:spPr bwMode="auto">
                  <a:xfrm>
                    <a:off x="4773" y="871"/>
                    <a:ext cx="980" cy="9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39" name="Rectangle 8"/>
                  <p:cNvSpPr>
                    <a:spLocks noChangeArrowheads="1"/>
                  </p:cNvSpPr>
                  <p:nvPr/>
                </p:nvSpPr>
                <p:spPr bwMode="auto">
                  <a:xfrm>
                    <a:off x="3361" y="2256"/>
                    <a:ext cx="979" cy="9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0" name="Rectangle 9"/>
                  <p:cNvSpPr>
                    <a:spLocks noChangeArrowheads="1"/>
                  </p:cNvSpPr>
                  <p:nvPr/>
                </p:nvSpPr>
                <p:spPr bwMode="auto">
                  <a:xfrm>
                    <a:off x="4773" y="2256"/>
                    <a:ext cx="980" cy="9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1" name="Freeform 10"/>
                  <p:cNvSpPr>
                    <a:spLocks/>
                  </p:cNvSpPr>
                  <p:nvPr/>
                </p:nvSpPr>
                <p:spPr bwMode="auto">
                  <a:xfrm>
                    <a:off x="3361" y="1922"/>
                    <a:ext cx="170" cy="163"/>
                  </a:xfrm>
                  <a:custGeom>
                    <a:avLst/>
                    <a:gdLst>
                      <a:gd name="T0" fmla="*/ 85 w 170"/>
                      <a:gd name="T1" fmla="*/ 0 h 163"/>
                      <a:gd name="T2" fmla="*/ 113 w 170"/>
                      <a:gd name="T3" fmla="*/ 57 h 163"/>
                      <a:gd name="T4" fmla="*/ 170 w 170"/>
                      <a:gd name="T5" fmla="*/ 64 h 163"/>
                      <a:gd name="T6" fmla="*/ 128 w 170"/>
                      <a:gd name="T7" fmla="*/ 107 h 163"/>
                      <a:gd name="T8" fmla="*/ 135 w 170"/>
                      <a:gd name="T9" fmla="*/ 163 h 163"/>
                      <a:gd name="T10" fmla="*/ 85 w 170"/>
                      <a:gd name="T11" fmla="*/ 135 h 163"/>
                      <a:gd name="T12" fmla="*/ 28 w 170"/>
                      <a:gd name="T13" fmla="*/ 163 h 163"/>
                      <a:gd name="T14" fmla="*/ 43 w 170"/>
                      <a:gd name="T15" fmla="*/ 107 h 163"/>
                      <a:gd name="T16" fmla="*/ 0 w 170"/>
                      <a:gd name="T17" fmla="*/ 64 h 163"/>
                      <a:gd name="T18" fmla="*/ 57 w 170"/>
                      <a:gd name="T19" fmla="*/ 57 h 163"/>
                      <a:gd name="T20" fmla="*/ 85 w 170"/>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63">
                        <a:moveTo>
                          <a:pt x="85" y="0"/>
                        </a:moveTo>
                        <a:lnTo>
                          <a:pt x="113" y="57"/>
                        </a:lnTo>
                        <a:lnTo>
                          <a:pt x="170" y="64"/>
                        </a:lnTo>
                        <a:lnTo>
                          <a:pt x="128" y="107"/>
                        </a:lnTo>
                        <a:lnTo>
                          <a:pt x="135" y="163"/>
                        </a:lnTo>
                        <a:lnTo>
                          <a:pt x="85" y="135"/>
                        </a:lnTo>
                        <a:lnTo>
                          <a:pt x="28" y="163"/>
                        </a:lnTo>
                        <a:lnTo>
                          <a:pt x="43" y="107"/>
                        </a:lnTo>
                        <a:lnTo>
                          <a:pt x="0" y="64"/>
                        </a:lnTo>
                        <a:lnTo>
                          <a:pt x="57" y="57"/>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2" name="Freeform 11"/>
                  <p:cNvSpPr>
                    <a:spLocks/>
                  </p:cNvSpPr>
                  <p:nvPr/>
                </p:nvSpPr>
                <p:spPr bwMode="auto">
                  <a:xfrm>
                    <a:off x="3787" y="1922"/>
                    <a:ext cx="177" cy="163"/>
                  </a:xfrm>
                  <a:custGeom>
                    <a:avLst/>
                    <a:gdLst>
                      <a:gd name="T0" fmla="*/ 92 w 177"/>
                      <a:gd name="T1" fmla="*/ 0 h 163"/>
                      <a:gd name="T2" fmla="*/ 113 w 177"/>
                      <a:gd name="T3" fmla="*/ 57 h 163"/>
                      <a:gd name="T4" fmla="*/ 177 w 177"/>
                      <a:gd name="T5" fmla="*/ 64 h 163"/>
                      <a:gd name="T6" fmla="*/ 135 w 177"/>
                      <a:gd name="T7" fmla="*/ 107 h 163"/>
                      <a:gd name="T8" fmla="*/ 142 w 177"/>
                      <a:gd name="T9" fmla="*/ 163 h 163"/>
                      <a:gd name="T10" fmla="*/ 92 w 177"/>
                      <a:gd name="T11" fmla="*/ 135 h 163"/>
                      <a:gd name="T12" fmla="*/ 35 w 177"/>
                      <a:gd name="T13" fmla="*/ 163 h 163"/>
                      <a:gd name="T14" fmla="*/ 49 w 177"/>
                      <a:gd name="T15" fmla="*/ 107 h 163"/>
                      <a:gd name="T16" fmla="*/ 0 w 177"/>
                      <a:gd name="T17" fmla="*/ 64 h 163"/>
                      <a:gd name="T18" fmla="*/ 64 w 177"/>
                      <a:gd name="T19" fmla="*/ 57 h 163"/>
                      <a:gd name="T20" fmla="*/ 92 w 177"/>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163">
                        <a:moveTo>
                          <a:pt x="92" y="0"/>
                        </a:moveTo>
                        <a:lnTo>
                          <a:pt x="113" y="57"/>
                        </a:lnTo>
                        <a:lnTo>
                          <a:pt x="177" y="64"/>
                        </a:lnTo>
                        <a:lnTo>
                          <a:pt x="135" y="107"/>
                        </a:lnTo>
                        <a:lnTo>
                          <a:pt x="142" y="163"/>
                        </a:lnTo>
                        <a:lnTo>
                          <a:pt x="92" y="135"/>
                        </a:lnTo>
                        <a:lnTo>
                          <a:pt x="35" y="163"/>
                        </a:lnTo>
                        <a:lnTo>
                          <a:pt x="49" y="107"/>
                        </a:lnTo>
                        <a:lnTo>
                          <a:pt x="0" y="64"/>
                        </a:lnTo>
                        <a:lnTo>
                          <a:pt x="64" y="57"/>
                        </a:lnTo>
                        <a:lnTo>
                          <a:pt x="9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3" name="Freeform 12"/>
                  <p:cNvSpPr>
                    <a:spLocks/>
                  </p:cNvSpPr>
                  <p:nvPr/>
                </p:nvSpPr>
                <p:spPr bwMode="auto">
                  <a:xfrm>
                    <a:off x="3574" y="1922"/>
                    <a:ext cx="170" cy="163"/>
                  </a:xfrm>
                  <a:custGeom>
                    <a:avLst/>
                    <a:gdLst>
                      <a:gd name="T0" fmla="*/ 85 w 170"/>
                      <a:gd name="T1" fmla="*/ 0 h 163"/>
                      <a:gd name="T2" fmla="*/ 113 w 170"/>
                      <a:gd name="T3" fmla="*/ 57 h 163"/>
                      <a:gd name="T4" fmla="*/ 170 w 170"/>
                      <a:gd name="T5" fmla="*/ 64 h 163"/>
                      <a:gd name="T6" fmla="*/ 128 w 170"/>
                      <a:gd name="T7" fmla="*/ 107 h 163"/>
                      <a:gd name="T8" fmla="*/ 142 w 170"/>
                      <a:gd name="T9" fmla="*/ 163 h 163"/>
                      <a:gd name="T10" fmla="*/ 85 w 170"/>
                      <a:gd name="T11" fmla="*/ 135 h 163"/>
                      <a:gd name="T12" fmla="*/ 35 w 170"/>
                      <a:gd name="T13" fmla="*/ 163 h 163"/>
                      <a:gd name="T14" fmla="*/ 42 w 170"/>
                      <a:gd name="T15" fmla="*/ 107 h 163"/>
                      <a:gd name="T16" fmla="*/ 0 w 170"/>
                      <a:gd name="T17" fmla="*/ 64 h 163"/>
                      <a:gd name="T18" fmla="*/ 57 w 170"/>
                      <a:gd name="T19" fmla="*/ 57 h 163"/>
                      <a:gd name="T20" fmla="*/ 85 w 170"/>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63">
                        <a:moveTo>
                          <a:pt x="85" y="0"/>
                        </a:moveTo>
                        <a:lnTo>
                          <a:pt x="113" y="57"/>
                        </a:lnTo>
                        <a:lnTo>
                          <a:pt x="170" y="64"/>
                        </a:lnTo>
                        <a:lnTo>
                          <a:pt x="128" y="107"/>
                        </a:lnTo>
                        <a:lnTo>
                          <a:pt x="142" y="163"/>
                        </a:lnTo>
                        <a:lnTo>
                          <a:pt x="85" y="135"/>
                        </a:lnTo>
                        <a:lnTo>
                          <a:pt x="35" y="163"/>
                        </a:lnTo>
                        <a:lnTo>
                          <a:pt x="42" y="107"/>
                        </a:lnTo>
                        <a:lnTo>
                          <a:pt x="0" y="64"/>
                        </a:lnTo>
                        <a:lnTo>
                          <a:pt x="57" y="57"/>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4" name="Freeform 13"/>
                  <p:cNvSpPr>
                    <a:spLocks/>
                  </p:cNvSpPr>
                  <p:nvPr/>
                </p:nvSpPr>
                <p:spPr bwMode="auto">
                  <a:xfrm>
                    <a:off x="4773" y="1922"/>
                    <a:ext cx="171" cy="163"/>
                  </a:xfrm>
                  <a:custGeom>
                    <a:avLst/>
                    <a:gdLst>
                      <a:gd name="T0" fmla="*/ 86 w 171"/>
                      <a:gd name="T1" fmla="*/ 0 h 163"/>
                      <a:gd name="T2" fmla="*/ 107 w 171"/>
                      <a:gd name="T3" fmla="*/ 57 h 163"/>
                      <a:gd name="T4" fmla="*/ 171 w 171"/>
                      <a:gd name="T5" fmla="*/ 64 h 163"/>
                      <a:gd name="T6" fmla="*/ 128 w 171"/>
                      <a:gd name="T7" fmla="*/ 107 h 163"/>
                      <a:gd name="T8" fmla="*/ 135 w 171"/>
                      <a:gd name="T9" fmla="*/ 163 h 163"/>
                      <a:gd name="T10" fmla="*/ 86 w 171"/>
                      <a:gd name="T11" fmla="*/ 135 h 163"/>
                      <a:gd name="T12" fmla="*/ 29 w 171"/>
                      <a:gd name="T13" fmla="*/ 163 h 163"/>
                      <a:gd name="T14" fmla="*/ 43 w 171"/>
                      <a:gd name="T15" fmla="*/ 107 h 163"/>
                      <a:gd name="T16" fmla="*/ 0 w 171"/>
                      <a:gd name="T17" fmla="*/ 64 h 163"/>
                      <a:gd name="T18" fmla="*/ 57 w 171"/>
                      <a:gd name="T19" fmla="*/ 57 h 163"/>
                      <a:gd name="T20" fmla="*/ 86 w 171"/>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1" h="163">
                        <a:moveTo>
                          <a:pt x="86" y="0"/>
                        </a:moveTo>
                        <a:lnTo>
                          <a:pt x="107" y="57"/>
                        </a:lnTo>
                        <a:lnTo>
                          <a:pt x="171" y="64"/>
                        </a:lnTo>
                        <a:lnTo>
                          <a:pt x="128" y="107"/>
                        </a:lnTo>
                        <a:lnTo>
                          <a:pt x="135" y="163"/>
                        </a:lnTo>
                        <a:lnTo>
                          <a:pt x="86" y="135"/>
                        </a:lnTo>
                        <a:lnTo>
                          <a:pt x="29" y="163"/>
                        </a:lnTo>
                        <a:lnTo>
                          <a:pt x="43" y="107"/>
                        </a:lnTo>
                        <a:lnTo>
                          <a:pt x="0" y="64"/>
                        </a:lnTo>
                        <a:lnTo>
                          <a:pt x="57" y="57"/>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5" name="Freeform 14"/>
                  <p:cNvSpPr>
                    <a:spLocks/>
                  </p:cNvSpPr>
                  <p:nvPr/>
                </p:nvSpPr>
                <p:spPr bwMode="auto">
                  <a:xfrm>
                    <a:off x="5199" y="1922"/>
                    <a:ext cx="178" cy="163"/>
                  </a:xfrm>
                  <a:custGeom>
                    <a:avLst/>
                    <a:gdLst>
                      <a:gd name="T0" fmla="*/ 93 w 178"/>
                      <a:gd name="T1" fmla="*/ 0 h 163"/>
                      <a:gd name="T2" fmla="*/ 114 w 178"/>
                      <a:gd name="T3" fmla="*/ 57 h 163"/>
                      <a:gd name="T4" fmla="*/ 178 w 178"/>
                      <a:gd name="T5" fmla="*/ 64 h 163"/>
                      <a:gd name="T6" fmla="*/ 135 w 178"/>
                      <a:gd name="T7" fmla="*/ 107 h 163"/>
                      <a:gd name="T8" fmla="*/ 142 w 178"/>
                      <a:gd name="T9" fmla="*/ 163 h 163"/>
                      <a:gd name="T10" fmla="*/ 93 w 178"/>
                      <a:gd name="T11" fmla="*/ 135 h 163"/>
                      <a:gd name="T12" fmla="*/ 36 w 178"/>
                      <a:gd name="T13" fmla="*/ 163 h 163"/>
                      <a:gd name="T14" fmla="*/ 43 w 178"/>
                      <a:gd name="T15" fmla="*/ 107 h 163"/>
                      <a:gd name="T16" fmla="*/ 0 w 178"/>
                      <a:gd name="T17" fmla="*/ 64 h 163"/>
                      <a:gd name="T18" fmla="*/ 64 w 178"/>
                      <a:gd name="T19" fmla="*/ 57 h 163"/>
                      <a:gd name="T20" fmla="*/ 93 w 17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8" h="163">
                        <a:moveTo>
                          <a:pt x="93" y="0"/>
                        </a:moveTo>
                        <a:lnTo>
                          <a:pt x="114" y="57"/>
                        </a:lnTo>
                        <a:lnTo>
                          <a:pt x="178" y="64"/>
                        </a:lnTo>
                        <a:lnTo>
                          <a:pt x="135" y="107"/>
                        </a:lnTo>
                        <a:lnTo>
                          <a:pt x="142" y="163"/>
                        </a:lnTo>
                        <a:lnTo>
                          <a:pt x="93" y="135"/>
                        </a:lnTo>
                        <a:lnTo>
                          <a:pt x="36" y="163"/>
                        </a:lnTo>
                        <a:lnTo>
                          <a:pt x="43" y="107"/>
                        </a:lnTo>
                        <a:lnTo>
                          <a:pt x="0" y="64"/>
                        </a:lnTo>
                        <a:lnTo>
                          <a:pt x="64" y="57"/>
                        </a:lnTo>
                        <a:lnTo>
                          <a:pt x="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6" name="Freeform 15"/>
                  <p:cNvSpPr>
                    <a:spLocks/>
                  </p:cNvSpPr>
                  <p:nvPr/>
                </p:nvSpPr>
                <p:spPr bwMode="auto">
                  <a:xfrm>
                    <a:off x="5405" y="1922"/>
                    <a:ext cx="170" cy="163"/>
                  </a:xfrm>
                  <a:custGeom>
                    <a:avLst/>
                    <a:gdLst>
                      <a:gd name="T0" fmla="*/ 85 w 170"/>
                      <a:gd name="T1" fmla="*/ 0 h 163"/>
                      <a:gd name="T2" fmla="*/ 114 w 170"/>
                      <a:gd name="T3" fmla="*/ 57 h 163"/>
                      <a:gd name="T4" fmla="*/ 170 w 170"/>
                      <a:gd name="T5" fmla="*/ 64 h 163"/>
                      <a:gd name="T6" fmla="*/ 128 w 170"/>
                      <a:gd name="T7" fmla="*/ 107 h 163"/>
                      <a:gd name="T8" fmla="*/ 135 w 170"/>
                      <a:gd name="T9" fmla="*/ 163 h 163"/>
                      <a:gd name="T10" fmla="*/ 85 w 170"/>
                      <a:gd name="T11" fmla="*/ 135 h 163"/>
                      <a:gd name="T12" fmla="*/ 29 w 170"/>
                      <a:gd name="T13" fmla="*/ 163 h 163"/>
                      <a:gd name="T14" fmla="*/ 43 w 170"/>
                      <a:gd name="T15" fmla="*/ 107 h 163"/>
                      <a:gd name="T16" fmla="*/ 0 w 170"/>
                      <a:gd name="T17" fmla="*/ 64 h 163"/>
                      <a:gd name="T18" fmla="*/ 57 w 170"/>
                      <a:gd name="T19" fmla="*/ 57 h 163"/>
                      <a:gd name="T20" fmla="*/ 85 w 170"/>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63">
                        <a:moveTo>
                          <a:pt x="85" y="0"/>
                        </a:moveTo>
                        <a:lnTo>
                          <a:pt x="114" y="57"/>
                        </a:lnTo>
                        <a:lnTo>
                          <a:pt x="170" y="64"/>
                        </a:lnTo>
                        <a:lnTo>
                          <a:pt x="128" y="107"/>
                        </a:lnTo>
                        <a:lnTo>
                          <a:pt x="135" y="163"/>
                        </a:lnTo>
                        <a:lnTo>
                          <a:pt x="85" y="135"/>
                        </a:lnTo>
                        <a:lnTo>
                          <a:pt x="29" y="163"/>
                        </a:lnTo>
                        <a:lnTo>
                          <a:pt x="43" y="107"/>
                        </a:lnTo>
                        <a:lnTo>
                          <a:pt x="0" y="64"/>
                        </a:lnTo>
                        <a:lnTo>
                          <a:pt x="57" y="57"/>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7" name="Freeform 16"/>
                  <p:cNvSpPr>
                    <a:spLocks/>
                  </p:cNvSpPr>
                  <p:nvPr/>
                </p:nvSpPr>
                <p:spPr bwMode="auto">
                  <a:xfrm>
                    <a:off x="4986" y="1922"/>
                    <a:ext cx="171" cy="163"/>
                  </a:xfrm>
                  <a:custGeom>
                    <a:avLst/>
                    <a:gdLst>
                      <a:gd name="T0" fmla="*/ 86 w 171"/>
                      <a:gd name="T1" fmla="*/ 0 h 163"/>
                      <a:gd name="T2" fmla="*/ 114 w 171"/>
                      <a:gd name="T3" fmla="*/ 57 h 163"/>
                      <a:gd name="T4" fmla="*/ 171 w 171"/>
                      <a:gd name="T5" fmla="*/ 64 h 163"/>
                      <a:gd name="T6" fmla="*/ 128 w 171"/>
                      <a:gd name="T7" fmla="*/ 107 h 163"/>
                      <a:gd name="T8" fmla="*/ 142 w 171"/>
                      <a:gd name="T9" fmla="*/ 163 h 163"/>
                      <a:gd name="T10" fmla="*/ 86 w 171"/>
                      <a:gd name="T11" fmla="*/ 135 h 163"/>
                      <a:gd name="T12" fmla="*/ 36 w 171"/>
                      <a:gd name="T13" fmla="*/ 163 h 163"/>
                      <a:gd name="T14" fmla="*/ 43 w 171"/>
                      <a:gd name="T15" fmla="*/ 107 h 163"/>
                      <a:gd name="T16" fmla="*/ 0 w 171"/>
                      <a:gd name="T17" fmla="*/ 64 h 163"/>
                      <a:gd name="T18" fmla="*/ 57 w 171"/>
                      <a:gd name="T19" fmla="*/ 57 h 163"/>
                      <a:gd name="T20" fmla="*/ 86 w 171"/>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1" h="163">
                        <a:moveTo>
                          <a:pt x="86" y="0"/>
                        </a:moveTo>
                        <a:lnTo>
                          <a:pt x="114" y="57"/>
                        </a:lnTo>
                        <a:lnTo>
                          <a:pt x="171" y="64"/>
                        </a:lnTo>
                        <a:lnTo>
                          <a:pt x="128" y="107"/>
                        </a:lnTo>
                        <a:lnTo>
                          <a:pt x="142" y="163"/>
                        </a:lnTo>
                        <a:lnTo>
                          <a:pt x="86" y="135"/>
                        </a:lnTo>
                        <a:lnTo>
                          <a:pt x="36" y="163"/>
                        </a:lnTo>
                        <a:lnTo>
                          <a:pt x="43" y="107"/>
                        </a:lnTo>
                        <a:lnTo>
                          <a:pt x="0" y="64"/>
                        </a:lnTo>
                        <a:lnTo>
                          <a:pt x="57" y="57"/>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8" name="Freeform 17"/>
                  <p:cNvSpPr>
                    <a:spLocks/>
                  </p:cNvSpPr>
                  <p:nvPr/>
                </p:nvSpPr>
                <p:spPr bwMode="auto">
                  <a:xfrm>
                    <a:off x="3361" y="3321"/>
                    <a:ext cx="170" cy="164"/>
                  </a:xfrm>
                  <a:custGeom>
                    <a:avLst/>
                    <a:gdLst>
                      <a:gd name="T0" fmla="*/ 85 w 170"/>
                      <a:gd name="T1" fmla="*/ 0 h 164"/>
                      <a:gd name="T2" fmla="*/ 113 w 170"/>
                      <a:gd name="T3" fmla="*/ 50 h 164"/>
                      <a:gd name="T4" fmla="*/ 170 w 170"/>
                      <a:gd name="T5" fmla="*/ 64 h 164"/>
                      <a:gd name="T6" fmla="*/ 128 w 170"/>
                      <a:gd name="T7" fmla="*/ 100 h 164"/>
                      <a:gd name="T8" fmla="*/ 135 w 170"/>
                      <a:gd name="T9" fmla="*/ 164 h 164"/>
                      <a:gd name="T10" fmla="*/ 85 w 170"/>
                      <a:gd name="T11" fmla="*/ 135 h 164"/>
                      <a:gd name="T12" fmla="*/ 28 w 170"/>
                      <a:gd name="T13" fmla="*/ 164 h 164"/>
                      <a:gd name="T14" fmla="*/ 43 w 170"/>
                      <a:gd name="T15" fmla="*/ 100 h 164"/>
                      <a:gd name="T16" fmla="*/ 0 w 170"/>
                      <a:gd name="T17" fmla="*/ 64 h 164"/>
                      <a:gd name="T18" fmla="*/ 57 w 170"/>
                      <a:gd name="T19" fmla="*/ 50 h 164"/>
                      <a:gd name="T20" fmla="*/ 85 w 170"/>
                      <a:gd name="T2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64">
                        <a:moveTo>
                          <a:pt x="85" y="0"/>
                        </a:moveTo>
                        <a:lnTo>
                          <a:pt x="113" y="50"/>
                        </a:lnTo>
                        <a:lnTo>
                          <a:pt x="170" y="64"/>
                        </a:lnTo>
                        <a:lnTo>
                          <a:pt x="128" y="100"/>
                        </a:lnTo>
                        <a:lnTo>
                          <a:pt x="135" y="164"/>
                        </a:lnTo>
                        <a:lnTo>
                          <a:pt x="85" y="135"/>
                        </a:lnTo>
                        <a:lnTo>
                          <a:pt x="28" y="164"/>
                        </a:lnTo>
                        <a:lnTo>
                          <a:pt x="43" y="100"/>
                        </a:lnTo>
                        <a:lnTo>
                          <a:pt x="0" y="64"/>
                        </a:lnTo>
                        <a:lnTo>
                          <a:pt x="57" y="50"/>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49" name="Freeform 18"/>
                  <p:cNvSpPr>
                    <a:spLocks/>
                  </p:cNvSpPr>
                  <p:nvPr/>
                </p:nvSpPr>
                <p:spPr bwMode="auto">
                  <a:xfrm>
                    <a:off x="3787" y="3321"/>
                    <a:ext cx="177" cy="164"/>
                  </a:xfrm>
                  <a:custGeom>
                    <a:avLst/>
                    <a:gdLst>
                      <a:gd name="T0" fmla="*/ 92 w 177"/>
                      <a:gd name="T1" fmla="*/ 0 h 164"/>
                      <a:gd name="T2" fmla="*/ 113 w 177"/>
                      <a:gd name="T3" fmla="*/ 50 h 164"/>
                      <a:gd name="T4" fmla="*/ 177 w 177"/>
                      <a:gd name="T5" fmla="*/ 64 h 164"/>
                      <a:gd name="T6" fmla="*/ 135 w 177"/>
                      <a:gd name="T7" fmla="*/ 100 h 164"/>
                      <a:gd name="T8" fmla="*/ 142 w 177"/>
                      <a:gd name="T9" fmla="*/ 164 h 164"/>
                      <a:gd name="T10" fmla="*/ 92 w 177"/>
                      <a:gd name="T11" fmla="*/ 135 h 164"/>
                      <a:gd name="T12" fmla="*/ 35 w 177"/>
                      <a:gd name="T13" fmla="*/ 164 h 164"/>
                      <a:gd name="T14" fmla="*/ 49 w 177"/>
                      <a:gd name="T15" fmla="*/ 100 h 164"/>
                      <a:gd name="T16" fmla="*/ 0 w 177"/>
                      <a:gd name="T17" fmla="*/ 64 h 164"/>
                      <a:gd name="T18" fmla="*/ 64 w 177"/>
                      <a:gd name="T19" fmla="*/ 50 h 164"/>
                      <a:gd name="T20" fmla="*/ 92 w 177"/>
                      <a:gd name="T2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164">
                        <a:moveTo>
                          <a:pt x="92" y="0"/>
                        </a:moveTo>
                        <a:lnTo>
                          <a:pt x="113" y="50"/>
                        </a:lnTo>
                        <a:lnTo>
                          <a:pt x="177" y="64"/>
                        </a:lnTo>
                        <a:lnTo>
                          <a:pt x="135" y="100"/>
                        </a:lnTo>
                        <a:lnTo>
                          <a:pt x="142" y="164"/>
                        </a:lnTo>
                        <a:lnTo>
                          <a:pt x="92" y="135"/>
                        </a:lnTo>
                        <a:lnTo>
                          <a:pt x="35" y="164"/>
                        </a:lnTo>
                        <a:lnTo>
                          <a:pt x="49" y="100"/>
                        </a:lnTo>
                        <a:lnTo>
                          <a:pt x="0" y="64"/>
                        </a:lnTo>
                        <a:lnTo>
                          <a:pt x="64" y="50"/>
                        </a:lnTo>
                        <a:lnTo>
                          <a:pt x="9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0" name="Freeform 19"/>
                  <p:cNvSpPr>
                    <a:spLocks/>
                  </p:cNvSpPr>
                  <p:nvPr/>
                </p:nvSpPr>
                <p:spPr bwMode="auto">
                  <a:xfrm>
                    <a:off x="3574" y="3321"/>
                    <a:ext cx="170" cy="164"/>
                  </a:xfrm>
                  <a:custGeom>
                    <a:avLst/>
                    <a:gdLst>
                      <a:gd name="T0" fmla="*/ 85 w 170"/>
                      <a:gd name="T1" fmla="*/ 0 h 164"/>
                      <a:gd name="T2" fmla="*/ 113 w 170"/>
                      <a:gd name="T3" fmla="*/ 50 h 164"/>
                      <a:gd name="T4" fmla="*/ 170 w 170"/>
                      <a:gd name="T5" fmla="*/ 64 h 164"/>
                      <a:gd name="T6" fmla="*/ 128 w 170"/>
                      <a:gd name="T7" fmla="*/ 100 h 164"/>
                      <a:gd name="T8" fmla="*/ 142 w 170"/>
                      <a:gd name="T9" fmla="*/ 164 h 164"/>
                      <a:gd name="T10" fmla="*/ 85 w 170"/>
                      <a:gd name="T11" fmla="*/ 135 h 164"/>
                      <a:gd name="T12" fmla="*/ 35 w 170"/>
                      <a:gd name="T13" fmla="*/ 164 h 164"/>
                      <a:gd name="T14" fmla="*/ 42 w 170"/>
                      <a:gd name="T15" fmla="*/ 100 h 164"/>
                      <a:gd name="T16" fmla="*/ 0 w 170"/>
                      <a:gd name="T17" fmla="*/ 64 h 164"/>
                      <a:gd name="T18" fmla="*/ 57 w 170"/>
                      <a:gd name="T19" fmla="*/ 50 h 164"/>
                      <a:gd name="T20" fmla="*/ 85 w 170"/>
                      <a:gd name="T2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64">
                        <a:moveTo>
                          <a:pt x="85" y="0"/>
                        </a:moveTo>
                        <a:lnTo>
                          <a:pt x="113" y="50"/>
                        </a:lnTo>
                        <a:lnTo>
                          <a:pt x="170" y="64"/>
                        </a:lnTo>
                        <a:lnTo>
                          <a:pt x="128" y="100"/>
                        </a:lnTo>
                        <a:lnTo>
                          <a:pt x="142" y="164"/>
                        </a:lnTo>
                        <a:lnTo>
                          <a:pt x="85" y="135"/>
                        </a:lnTo>
                        <a:lnTo>
                          <a:pt x="35" y="164"/>
                        </a:lnTo>
                        <a:lnTo>
                          <a:pt x="42" y="100"/>
                        </a:lnTo>
                        <a:lnTo>
                          <a:pt x="0" y="64"/>
                        </a:lnTo>
                        <a:lnTo>
                          <a:pt x="57" y="50"/>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1" name="Freeform 20"/>
                  <p:cNvSpPr>
                    <a:spLocks/>
                  </p:cNvSpPr>
                  <p:nvPr/>
                </p:nvSpPr>
                <p:spPr bwMode="auto">
                  <a:xfrm>
                    <a:off x="1948" y="2760"/>
                    <a:ext cx="171" cy="163"/>
                  </a:xfrm>
                  <a:custGeom>
                    <a:avLst/>
                    <a:gdLst>
                      <a:gd name="T0" fmla="*/ 86 w 171"/>
                      <a:gd name="T1" fmla="*/ 0 h 163"/>
                      <a:gd name="T2" fmla="*/ 114 w 171"/>
                      <a:gd name="T3" fmla="*/ 50 h 163"/>
                      <a:gd name="T4" fmla="*/ 171 w 171"/>
                      <a:gd name="T5" fmla="*/ 57 h 163"/>
                      <a:gd name="T6" fmla="*/ 128 w 171"/>
                      <a:gd name="T7" fmla="*/ 100 h 163"/>
                      <a:gd name="T8" fmla="*/ 135 w 171"/>
                      <a:gd name="T9" fmla="*/ 163 h 163"/>
                      <a:gd name="T10" fmla="*/ 86 w 171"/>
                      <a:gd name="T11" fmla="*/ 135 h 163"/>
                      <a:gd name="T12" fmla="*/ 29 w 171"/>
                      <a:gd name="T13" fmla="*/ 163 h 163"/>
                      <a:gd name="T14" fmla="*/ 43 w 171"/>
                      <a:gd name="T15" fmla="*/ 100 h 163"/>
                      <a:gd name="T16" fmla="*/ 0 w 171"/>
                      <a:gd name="T17" fmla="*/ 57 h 163"/>
                      <a:gd name="T18" fmla="*/ 57 w 171"/>
                      <a:gd name="T19" fmla="*/ 50 h 163"/>
                      <a:gd name="T20" fmla="*/ 86 w 171"/>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1" h="163">
                        <a:moveTo>
                          <a:pt x="86" y="0"/>
                        </a:moveTo>
                        <a:lnTo>
                          <a:pt x="114" y="50"/>
                        </a:lnTo>
                        <a:lnTo>
                          <a:pt x="171" y="57"/>
                        </a:lnTo>
                        <a:lnTo>
                          <a:pt x="128" y="100"/>
                        </a:lnTo>
                        <a:lnTo>
                          <a:pt x="135" y="163"/>
                        </a:lnTo>
                        <a:lnTo>
                          <a:pt x="86" y="135"/>
                        </a:lnTo>
                        <a:lnTo>
                          <a:pt x="29" y="163"/>
                        </a:lnTo>
                        <a:lnTo>
                          <a:pt x="43" y="100"/>
                        </a:lnTo>
                        <a:lnTo>
                          <a:pt x="0" y="57"/>
                        </a:lnTo>
                        <a:lnTo>
                          <a:pt x="57" y="50"/>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2" name="Freeform 21"/>
                  <p:cNvSpPr>
                    <a:spLocks/>
                  </p:cNvSpPr>
                  <p:nvPr/>
                </p:nvSpPr>
                <p:spPr bwMode="auto">
                  <a:xfrm>
                    <a:off x="2381" y="2760"/>
                    <a:ext cx="171" cy="163"/>
                  </a:xfrm>
                  <a:custGeom>
                    <a:avLst/>
                    <a:gdLst>
                      <a:gd name="T0" fmla="*/ 86 w 171"/>
                      <a:gd name="T1" fmla="*/ 0 h 163"/>
                      <a:gd name="T2" fmla="*/ 107 w 171"/>
                      <a:gd name="T3" fmla="*/ 50 h 163"/>
                      <a:gd name="T4" fmla="*/ 171 w 171"/>
                      <a:gd name="T5" fmla="*/ 57 h 163"/>
                      <a:gd name="T6" fmla="*/ 128 w 171"/>
                      <a:gd name="T7" fmla="*/ 100 h 163"/>
                      <a:gd name="T8" fmla="*/ 135 w 171"/>
                      <a:gd name="T9" fmla="*/ 163 h 163"/>
                      <a:gd name="T10" fmla="*/ 86 w 171"/>
                      <a:gd name="T11" fmla="*/ 135 h 163"/>
                      <a:gd name="T12" fmla="*/ 29 w 171"/>
                      <a:gd name="T13" fmla="*/ 163 h 163"/>
                      <a:gd name="T14" fmla="*/ 43 w 171"/>
                      <a:gd name="T15" fmla="*/ 100 h 163"/>
                      <a:gd name="T16" fmla="*/ 0 w 171"/>
                      <a:gd name="T17" fmla="*/ 57 h 163"/>
                      <a:gd name="T18" fmla="*/ 57 w 171"/>
                      <a:gd name="T19" fmla="*/ 50 h 163"/>
                      <a:gd name="T20" fmla="*/ 86 w 171"/>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1" h="163">
                        <a:moveTo>
                          <a:pt x="86" y="0"/>
                        </a:moveTo>
                        <a:lnTo>
                          <a:pt x="107" y="50"/>
                        </a:lnTo>
                        <a:lnTo>
                          <a:pt x="171" y="57"/>
                        </a:lnTo>
                        <a:lnTo>
                          <a:pt x="128" y="100"/>
                        </a:lnTo>
                        <a:lnTo>
                          <a:pt x="135" y="163"/>
                        </a:lnTo>
                        <a:lnTo>
                          <a:pt x="86" y="135"/>
                        </a:lnTo>
                        <a:lnTo>
                          <a:pt x="29" y="163"/>
                        </a:lnTo>
                        <a:lnTo>
                          <a:pt x="43" y="100"/>
                        </a:lnTo>
                        <a:lnTo>
                          <a:pt x="0" y="57"/>
                        </a:lnTo>
                        <a:lnTo>
                          <a:pt x="57" y="50"/>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3" name="Freeform 22"/>
                  <p:cNvSpPr>
                    <a:spLocks/>
                  </p:cNvSpPr>
                  <p:nvPr/>
                </p:nvSpPr>
                <p:spPr bwMode="auto">
                  <a:xfrm>
                    <a:off x="2161" y="2760"/>
                    <a:ext cx="171" cy="163"/>
                  </a:xfrm>
                  <a:custGeom>
                    <a:avLst/>
                    <a:gdLst>
                      <a:gd name="T0" fmla="*/ 86 w 171"/>
                      <a:gd name="T1" fmla="*/ 0 h 163"/>
                      <a:gd name="T2" fmla="*/ 114 w 171"/>
                      <a:gd name="T3" fmla="*/ 50 h 163"/>
                      <a:gd name="T4" fmla="*/ 171 w 171"/>
                      <a:gd name="T5" fmla="*/ 57 h 163"/>
                      <a:gd name="T6" fmla="*/ 128 w 171"/>
                      <a:gd name="T7" fmla="*/ 100 h 163"/>
                      <a:gd name="T8" fmla="*/ 142 w 171"/>
                      <a:gd name="T9" fmla="*/ 163 h 163"/>
                      <a:gd name="T10" fmla="*/ 86 w 171"/>
                      <a:gd name="T11" fmla="*/ 135 h 163"/>
                      <a:gd name="T12" fmla="*/ 36 w 171"/>
                      <a:gd name="T13" fmla="*/ 163 h 163"/>
                      <a:gd name="T14" fmla="*/ 43 w 171"/>
                      <a:gd name="T15" fmla="*/ 100 h 163"/>
                      <a:gd name="T16" fmla="*/ 0 w 171"/>
                      <a:gd name="T17" fmla="*/ 57 h 163"/>
                      <a:gd name="T18" fmla="*/ 64 w 171"/>
                      <a:gd name="T19" fmla="*/ 50 h 163"/>
                      <a:gd name="T20" fmla="*/ 86 w 171"/>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1" h="163">
                        <a:moveTo>
                          <a:pt x="86" y="0"/>
                        </a:moveTo>
                        <a:lnTo>
                          <a:pt x="114" y="50"/>
                        </a:lnTo>
                        <a:lnTo>
                          <a:pt x="171" y="57"/>
                        </a:lnTo>
                        <a:lnTo>
                          <a:pt x="128" y="100"/>
                        </a:lnTo>
                        <a:lnTo>
                          <a:pt x="142" y="163"/>
                        </a:lnTo>
                        <a:lnTo>
                          <a:pt x="86" y="135"/>
                        </a:lnTo>
                        <a:lnTo>
                          <a:pt x="36" y="163"/>
                        </a:lnTo>
                        <a:lnTo>
                          <a:pt x="43" y="100"/>
                        </a:lnTo>
                        <a:lnTo>
                          <a:pt x="0" y="57"/>
                        </a:lnTo>
                        <a:lnTo>
                          <a:pt x="64" y="50"/>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4" name="Freeform 23"/>
                  <p:cNvSpPr>
                    <a:spLocks/>
                  </p:cNvSpPr>
                  <p:nvPr/>
                </p:nvSpPr>
                <p:spPr bwMode="auto">
                  <a:xfrm>
                    <a:off x="4773" y="3321"/>
                    <a:ext cx="171" cy="164"/>
                  </a:xfrm>
                  <a:custGeom>
                    <a:avLst/>
                    <a:gdLst>
                      <a:gd name="T0" fmla="*/ 86 w 171"/>
                      <a:gd name="T1" fmla="*/ 0 h 164"/>
                      <a:gd name="T2" fmla="*/ 107 w 171"/>
                      <a:gd name="T3" fmla="*/ 50 h 164"/>
                      <a:gd name="T4" fmla="*/ 171 w 171"/>
                      <a:gd name="T5" fmla="*/ 64 h 164"/>
                      <a:gd name="T6" fmla="*/ 128 w 171"/>
                      <a:gd name="T7" fmla="*/ 100 h 164"/>
                      <a:gd name="T8" fmla="*/ 135 w 171"/>
                      <a:gd name="T9" fmla="*/ 164 h 164"/>
                      <a:gd name="T10" fmla="*/ 86 w 171"/>
                      <a:gd name="T11" fmla="*/ 135 h 164"/>
                      <a:gd name="T12" fmla="*/ 29 w 171"/>
                      <a:gd name="T13" fmla="*/ 164 h 164"/>
                      <a:gd name="T14" fmla="*/ 43 w 171"/>
                      <a:gd name="T15" fmla="*/ 100 h 164"/>
                      <a:gd name="T16" fmla="*/ 0 w 171"/>
                      <a:gd name="T17" fmla="*/ 64 h 164"/>
                      <a:gd name="T18" fmla="*/ 57 w 171"/>
                      <a:gd name="T19" fmla="*/ 50 h 164"/>
                      <a:gd name="T20" fmla="*/ 86 w 171"/>
                      <a:gd name="T2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1" h="164">
                        <a:moveTo>
                          <a:pt x="86" y="0"/>
                        </a:moveTo>
                        <a:lnTo>
                          <a:pt x="107" y="50"/>
                        </a:lnTo>
                        <a:lnTo>
                          <a:pt x="171" y="64"/>
                        </a:lnTo>
                        <a:lnTo>
                          <a:pt x="128" y="100"/>
                        </a:lnTo>
                        <a:lnTo>
                          <a:pt x="135" y="164"/>
                        </a:lnTo>
                        <a:lnTo>
                          <a:pt x="86" y="135"/>
                        </a:lnTo>
                        <a:lnTo>
                          <a:pt x="29" y="164"/>
                        </a:lnTo>
                        <a:lnTo>
                          <a:pt x="43" y="100"/>
                        </a:lnTo>
                        <a:lnTo>
                          <a:pt x="0" y="64"/>
                        </a:lnTo>
                        <a:lnTo>
                          <a:pt x="57" y="50"/>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5" name="Freeform 24"/>
                  <p:cNvSpPr>
                    <a:spLocks/>
                  </p:cNvSpPr>
                  <p:nvPr/>
                </p:nvSpPr>
                <p:spPr bwMode="auto">
                  <a:xfrm>
                    <a:off x="5199" y="3321"/>
                    <a:ext cx="178" cy="164"/>
                  </a:xfrm>
                  <a:custGeom>
                    <a:avLst/>
                    <a:gdLst>
                      <a:gd name="T0" fmla="*/ 93 w 178"/>
                      <a:gd name="T1" fmla="*/ 0 h 164"/>
                      <a:gd name="T2" fmla="*/ 114 w 178"/>
                      <a:gd name="T3" fmla="*/ 50 h 164"/>
                      <a:gd name="T4" fmla="*/ 178 w 178"/>
                      <a:gd name="T5" fmla="*/ 64 h 164"/>
                      <a:gd name="T6" fmla="*/ 135 w 178"/>
                      <a:gd name="T7" fmla="*/ 100 h 164"/>
                      <a:gd name="T8" fmla="*/ 142 w 178"/>
                      <a:gd name="T9" fmla="*/ 164 h 164"/>
                      <a:gd name="T10" fmla="*/ 93 w 178"/>
                      <a:gd name="T11" fmla="*/ 135 h 164"/>
                      <a:gd name="T12" fmla="*/ 36 w 178"/>
                      <a:gd name="T13" fmla="*/ 164 h 164"/>
                      <a:gd name="T14" fmla="*/ 43 w 178"/>
                      <a:gd name="T15" fmla="*/ 100 h 164"/>
                      <a:gd name="T16" fmla="*/ 0 w 178"/>
                      <a:gd name="T17" fmla="*/ 64 h 164"/>
                      <a:gd name="T18" fmla="*/ 64 w 178"/>
                      <a:gd name="T19" fmla="*/ 50 h 164"/>
                      <a:gd name="T20" fmla="*/ 93 w 178"/>
                      <a:gd name="T2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8" h="164">
                        <a:moveTo>
                          <a:pt x="93" y="0"/>
                        </a:moveTo>
                        <a:lnTo>
                          <a:pt x="114" y="50"/>
                        </a:lnTo>
                        <a:lnTo>
                          <a:pt x="178" y="64"/>
                        </a:lnTo>
                        <a:lnTo>
                          <a:pt x="135" y="100"/>
                        </a:lnTo>
                        <a:lnTo>
                          <a:pt x="142" y="164"/>
                        </a:lnTo>
                        <a:lnTo>
                          <a:pt x="93" y="135"/>
                        </a:lnTo>
                        <a:lnTo>
                          <a:pt x="36" y="164"/>
                        </a:lnTo>
                        <a:lnTo>
                          <a:pt x="43" y="100"/>
                        </a:lnTo>
                        <a:lnTo>
                          <a:pt x="0" y="64"/>
                        </a:lnTo>
                        <a:lnTo>
                          <a:pt x="64" y="50"/>
                        </a:lnTo>
                        <a:lnTo>
                          <a:pt x="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6" name="Freeform 25"/>
                  <p:cNvSpPr>
                    <a:spLocks/>
                  </p:cNvSpPr>
                  <p:nvPr/>
                </p:nvSpPr>
                <p:spPr bwMode="auto">
                  <a:xfrm>
                    <a:off x="4986" y="3321"/>
                    <a:ext cx="171" cy="164"/>
                  </a:xfrm>
                  <a:custGeom>
                    <a:avLst/>
                    <a:gdLst>
                      <a:gd name="T0" fmla="*/ 86 w 171"/>
                      <a:gd name="T1" fmla="*/ 0 h 164"/>
                      <a:gd name="T2" fmla="*/ 114 w 171"/>
                      <a:gd name="T3" fmla="*/ 50 h 164"/>
                      <a:gd name="T4" fmla="*/ 171 w 171"/>
                      <a:gd name="T5" fmla="*/ 64 h 164"/>
                      <a:gd name="T6" fmla="*/ 128 w 171"/>
                      <a:gd name="T7" fmla="*/ 100 h 164"/>
                      <a:gd name="T8" fmla="*/ 142 w 171"/>
                      <a:gd name="T9" fmla="*/ 164 h 164"/>
                      <a:gd name="T10" fmla="*/ 86 w 171"/>
                      <a:gd name="T11" fmla="*/ 135 h 164"/>
                      <a:gd name="T12" fmla="*/ 36 w 171"/>
                      <a:gd name="T13" fmla="*/ 164 h 164"/>
                      <a:gd name="T14" fmla="*/ 43 w 171"/>
                      <a:gd name="T15" fmla="*/ 100 h 164"/>
                      <a:gd name="T16" fmla="*/ 0 w 171"/>
                      <a:gd name="T17" fmla="*/ 64 h 164"/>
                      <a:gd name="T18" fmla="*/ 57 w 171"/>
                      <a:gd name="T19" fmla="*/ 50 h 164"/>
                      <a:gd name="T20" fmla="*/ 86 w 171"/>
                      <a:gd name="T2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1" h="164">
                        <a:moveTo>
                          <a:pt x="86" y="0"/>
                        </a:moveTo>
                        <a:lnTo>
                          <a:pt x="114" y="50"/>
                        </a:lnTo>
                        <a:lnTo>
                          <a:pt x="171" y="64"/>
                        </a:lnTo>
                        <a:lnTo>
                          <a:pt x="128" y="100"/>
                        </a:lnTo>
                        <a:lnTo>
                          <a:pt x="142" y="164"/>
                        </a:lnTo>
                        <a:lnTo>
                          <a:pt x="86" y="135"/>
                        </a:lnTo>
                        <a:lnTo>
                          <a:pt x="36" y="164"/>
                        </a:lnTo>
                        <a:lnTo>
                          <a:pt x="43" y="100"/>
                        </a:lnTo>
                        <a:lnTo>
                          <a:pt x="0" y="64"/>
                        </a:lnTo>
                        <a:lnTo>
                          <a:pt x="57" y="50"/>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7" name="Freeform 26"/>
                  <p:cNvSpPr>
                    <a:spLocks/>
                  </p:cNvSpPr>
                  <p:nvPr/>
                </p:nvSpPr>
                <p:spPr bwMode="auto">
                  <a:xfrm>
                    <a:off x="1948" y="1958"/>
                    <a:ext cx="1023" cy="163"/>
                  </a:xfrm>
                  <a:custGeom>
                    <a:avLst/>
                    <a:gdLst>
                      <a:gd name="T0" fmla="*/ 133 w 144"/>
                      <a:gd name="T1" fmla="*/ 23 h 23"/>
                      <a:gd name="T2" fmla="*/ 11 w 144"/>
                      <a:gd name="T3" fmla="*/ 23 h 23"/>
                      <a:gd name="T4" fmla="*/ 0 w 144"/>
                      <a:gd name="T5" fmla="*/ 12 h 23"/>
                      <a:gd name="T6" fmla="*/ 11 w 144"/>
                      <a:gd name="T7" fmla="*/ 0 h 23"/>
                      <a:gd name="T8" fmla="*/ 133 w 144"/>
                      <a:gd name="T9" fmla="*/ 0 h 23"/>
                      <a:gd name="T10" fmla="*/ 144 w 144"/>
                      <a:gd name="T11" fmla="*/ 12 h 23"/>
                      <a:gd name="T12" fmla="*/ 133 w 144"/>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44" h="23">
                        <a:moveTo>
                          <a:pt x="133" y="23"/>
                        </a:moveTo>
                        <a:cubicBezTo>
                          <a:pt x="11" y="23"/>
                          <a:pt x="11" y="23"/>
                          <a:pt x="11" y="23"/>
                        </a:cubicBezTo>
                        <a:cubicBezTo>
                          <a:pt x="5" y="23"/>
                          <a:pt x="0" y="18"/>
                          <a:pt x="0" y="12"/>
                        </a:cubicBezTo>
                        <a:cubicBezTo>
                          <a:pt x="0" y="5"/>
                          <a:pt x="5" y="0"/>
                          <a:pt x="11" y="0"/>
                        </a:cubicBezTo>
                        <a:cubicBezTo>
                          <a:pt x="133" y="0"/>
                          <a:pt x="133" y="0"/>
                          <a:pt x="133" y="0"/>
                        </a:cubicBezTo>
                        <a:cubicBezTo>
                          <a:pt x="139" y="0"/>
                          <a:pt x="144" y="5"/>
                          <a:pt x="144" y="12"/>
                        </a:cubicBezTo>
                        <a:cubicBezTo>
                          <a:pt x="144" y="18"/>
                          <a:pt x="139" y="23"/>
                          <a:pt x="13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8" name="Freeform 27"/>
                  <p:cNvSpPr>
                    <a:spLocks/>
                  </p:cNvSpPr>
                  <p:nvPr/>
                </p:nvSpPr>
                <p:spPr bwMode="auto">
                  <a:xfrm>
                    <a:off x="1948" y="2227"/>
                    <a:ext cx="1023" cy="157"/>
                  </a:xfrm>
                  <a:custGeom>
                    <a:avLst/>
                    <a:gdLst>
                      <a:gd name="T0" fmla="*/ 133 w 144"/>
                      <a:gd name="T1" fmla="*/ 22 h 22"/>
                      <a:gd name="T2" fmla="*/ 11 w 144"/>
                      <a:gd name="T3" fmla="*/ 22 h 22"/>
                      <a:gd name="T4" fmla="*/ 0 w 144"/>
                      <a:gd name="T5" fmla="*/ 11 h 22"/>
                      <a:gd name="T6" fmla="*/ 11 w 144"/>
                      <a:gd name="T7" fmla="*/ 0 h 22"/>
                      <a:gd name="T8" fmla="*/ 133 w 144"/>
                      <a:gd name="T9" fmla="*/ 0 h 22"/>
                      <a:gd name="T10" fmla="*/ 144 w 144"/>
                      <a:gd name="T11" fmla="*/ 11 h 22"/>
                      <a:gd name="T12" fmla="*/ 133 w 144"/>
                      <a:gd name="T13" fmla="*/ 22 h 22"/>
                    </a:gdLst>
                    <a:ahLst/>
                    <a:cxnLst>
                      <a:cxn ang="0">
                        <a:pos x="T0" y="T1"/>
                      </a:cxn>
                      <a:cxn ang="0">
                        <a:pos x="T2" y="T3"/>
                      </a:cxn>
                      <a:cxn ang="0">
                        <a:pos x="T4" y="T5"/>
                      </a:cxn>
                      <a:cxn ang="0">
                        <a:pos x="T6" y="T7"/>
                      </a:cxn>
                      <a:cxn ang="0">
                        <a:pos x="T8" y="T9"/>
                      </a:cxn>
                      <a:cxn ang="0">
                        <a:pos x="T10" y="T11"/>
                      </a:cxn>
                      <a:cxn ang="0">
                        <a:pos x="T12" y="T13"/>
                      </a:cxn>
                    </a:cxnLst>
                    <a:rect l="0" t="0" r="r" b="b"/>
                    <a:pathLst>
                      <a:path w="144" h="22">
                        <a:moveTo>
                          <a:pt x="133" y="22"/>
                        </a:moveTo>
                        <a:cubicBezTo>
                          <a:pt x="11" y="22"/>
                          <a:pt x="11" y="22"/>
                          <a:pt x="11" y="22"/>
                        </a:cubicBezTo>
                        <a:cubicBezTo>
                          <a:pt x="5" y="22"/>
                          <a:pt x="0" y="17"/>
                          <a:pt x="0" y="11"/>
                        </a:cubicBezTo>
                        <a:cubicBezTo>
                          <a:pt x="0" y="5"/>
                          <a:pt x="5" y="0"/>
                          <a:pt x="11" y="0"/>
                        </a:cubicBezTo>
                        <a:cubicBezTo>
                          <a:pt x="133" y="0"/>
                          <a:pt x="133" y="0"/>
                          <a:pt x="133" y="0"/>
                        </a:cubicBezTo>
                        <a:cubicBezTo>
                          <a:pt x="139" y="0"/>
                          <a:pt x="144" y="5"/>
                          <a:pt x="144" y="11"/>
                        </a:cubicBezTo>
                        <a:cubicBezTo>
                          <a:pt x="144" y="17"/>
                          <a:pt x="139" y="22"/>
                          <a:pt x="133"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59" name="Freeform 28"/>
                  <p:cNvSpPr>
                    <a:spLocks/>
                  </p:cNvSpPr>
                  <p:nvPr/>
                </p:nvSpPr>
                <p:spPr bwMode="auto">
                  <a:xfrm>
                    <a:off x="1948" y="2490"/>
                    <a:ext cx="1023" cy="164"/>
                  </a:xfrm>
                  <a:custGeom>
                    <a:avLst/>
                    <a:gdLst>
                      <a:gd name="T0" fmla="*/ 133 w 144"/>
                      <a:gd name="T1" fmla="*/ 23 h 23"/>
                      <a:gd name="T2" fmla="*/ 11 w 144"/>
                      <a:gd name="T3" fmla="*/ 23 h 23"/>
                      <a:gd name="T4" fmla="*/ 0 w 144"/>
                      <a:gd name="T5" fmla="*/ 12 h 23"/>
                      <a:gd name="T6" fmla="*/ 11 w 144"/>
                      <a:gd name="T7" fmla="*/ 0 h 23"/>
                      <a:gd name="T8" fmla="*/ 133 w 144"/>
                      <a:gd name="T9" fmla="*/ 0 h 23"/>
                      <a:gd name="T10" fmla="*/ 144 w 144"/>
                      <a:gd name="T11" fmla="*/ 12 h 23"/>
                      <a:gd name="T12" fmla="*/ 133 w 144"/>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44" h="23">
                        <a:moveTo>
                          <a:pt x="133" y="23"/>
                        </a:moveTo>
                        <a:cubicBezTo>
                          <a:pt x="11" y="23"/>
                          <a:pt x="11" y="23"/>
                          <a:pt x="11" y="23"/>
                        </a:cubicBezTo>
                        <a:cubicBezTo>
                          <a:pt x="5" y="23"/>
                          <a:pt x="0" y="18"/>
                          <a:pt x="0" y="12"/>
                        </a:cubicBezTo>
                        <a:cubicBezTo>
                          <a:pt x="0" y="5"/>
                          <a:pt x="5" y="0"/>
                          <a:pt x="11" y="0"/>
                        </a:cubicBezTo>
                        <a:cubicBezTo>
                          <a:pt x="133" y="0"/>
                          <a:pt x="133" y="0"/>
                          <a:pt x="133" y="0"/>
                        </a:cubicBezTo>
                        <a:cubicBezTo>
                          <a:pt x="139" y="0"/>
                          <a:pt x="144" y="5"/>
                          <a:pt x="144" y="12"/>
                        </a:cubicBezTo>
                        <a:cubicBezTo>
                          <a:pt x="144" y="18"/>
                          <a:pt x="139" y="23"/>
                          <a:pt x="13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sp>
                <p:nvSpPr>
                  <p:cNvPr id="160" name="Freeform 29"/>
                  <p:cNvSpPr>
                    <a:spLocks noEditPoints="1"/>
                  </p:cNvSpPr>
                  <p:nvPr/>
                </p:nvSpPr>
                <p:spPr bwMode="auto">
                  <a:xfrm>
                    <a:off x="1558" y="530"/>
                    <a:ext cx="4564" cy="3260"/>
                  </a:xfrm>
                  <a:custGeom>
                    <a:avLst/>
                    <a:gdLst>
                      <a:gd name="T0" fmla="*/ 632 w 643"/>
                      <a:gd name="T1" fmla="*/ 0 h 459"/>
                      <a:gd name="T2" fmla="*/ 11 w 643"/>
                      <a:gd name="T3" fmla="*/ 0 h 459"/>
                      <a:gd name="T4" fmla="*/ 0 w 643"/>
                      <a:gd name="T5" fmla="*/ 10 h 459"/>
                      <a:gd name="T6" fmla="*/ 0 w 643"/>
                      <a:gd name="T7" fmla="*/ 449 h 459"/>
                      <a:gd name="T8" fmla="*/ 11 w 643"/>
                      <a:gd name="T9" fmla="*/ 459 h 459"/>
                      <a:gd name="T10" fmla="*/ 632 w 643"/>
                      <a:gd name="T11" fmla="*/ 459 h 459"/>
                      <a:gd name="T12" fmla="*/ 643 w 643"/>
                      <a:gd name="T13" fmla="*/ 449 h 459"/>
                      <a:gd name="T14" fmla="*/ 643 w 643"/>
                      <a:gd name="T15" fmla="*/ 10 h 459"/>
                      <a:gd name="T16" fmla="*/ 632 w 643"/>
                      <a:gd name="T17" fmla="*/ 0 h 459"/>
                      <a:gd name="T18" fmla="*/ 612 w 643"/>
                      <a:gd name="T19" fmla="*/ 432 h 459"/>
                      <a:gd name="T20" fmla="*/ 31 w 643"/>
                      <a:gd name="T21" fmla="*/ 432 h 459"/>
                      <a:gd name="T22" fmla="*/ 31 w 643"/>
                      <a:gd name="T23" fmla="*/ 27 h 459"/>
                      <a:gd name="T24" fmla="*/ 612 w 643"/>
                      <a:gd name="T25" fmla="*/ 27 h 459"/>
                      <a:gd name="T26" fmla="*/ 612 w 643"/>
                      <a:gd name="T27" fmla="*/ 432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3" h="459">
                        <a:moveTo>
                          <a:pt x="632" y="0"/>
                        </a:moveTo>
                        <a:cubicBezTo>
                          <a:pt x="11" y="0"/>
                          <a:pt x="11" y="0"/>
                          <a:pt x="11" y="0"/>
                        </a:cubicBezTo>
                        <a:cubicBezTo>
                          <a:pt x="5" y="0"/>
                          <a:pt x="0" y="4"/>
                          <a:pt x="0" y="10"/>
                        </a:cubicBezTo>
                        <a:cubicBezTo>
                          <a:pt x="0" y="449"/>
                          <a:pt x="0" y="449"/>
                          <a:pt x="0" y="449"/>
                        </a:cubicBezTo>
                        <a:cubicBezTo>
                          <a:pt x="0" y="454"/>
                          <a:pt x="5" y="459"/>
                          <a:pt x="11" y="459"/>
                        </a:cubicBezTo>
                        <a:cubicBezTo>
                          <a:pt x="632" y="459"/>
                          <a:pt x="632" y="459"/>
                          <a:pt x="632" y="459"/>
                        </a:cubicBezTo>
                        <a:cubicBezTo>
                          <a:pt x="638" y="459"/>
                          <a:pt x="643" y="454"/>
                          <a:pt x="643" y="449"/>
                        </a:cubicBezTo>
                        <a:cubicBezTo>
                          <a:pt x="643" y="10"/>
                          <a:pt x="643" y="10"/>
                          <a:pt x="643" y="10"/>
                        </a:cubicBezTo>
                        <a:cubicBezTo>
                          <a:pt x="643" y="4"/>
                          <a:pt x="638" y="0"/>
                          <a:pt x="632" y="0"/>
                        </a:cubicBezTo>
                        <a:close/>
                        <a:moveTo>
                          <a:pt x="612" y="432"/>
                        </a:moveTo>
                        <a:cubicBezTo>
                          <a:pt x="31" y="432"/>
                          <a:pt x="31" y="432"/>
                          <a:pt x="31" y="432"/>
                        </a:cubicBezTo>
                        <a:cubicBezTo>
                          <a:pt x="31" y="27"/>
                          <a:pt x="31" y="27"/>
                          <a:pt x="31" y="27"/>
                        </a:cubicBezTo>
                        <a:cubicBezTo>
                          <a:pt x="612" y="27"/>
                          <a:pt x="612" y="27"/>
                          <a:pt x="612" y="27"/>
                        </a:cubicBezTo>
                        <a:lnTo>
                          <a:pt x="612" y="4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5103" tIns="47551" rIns="95103" bIns="47551" numCol="1" anchor="t" anchorCtr="0" compatLnSpc="1">
                    <a:prstTxWarp prst="textNoShape">
                      <a:avLst/>
                    </a:prstTxWarp>
                  </a:bodyPr>
                  <a:lstStyle/>
                  <a:p>
                    <a:pPr defTabSz="950973">
                      <a:defRPr/>
                    </a:pPr>
                    <a:endParaRPr lang="en-US" sz="1873" kern="0" dirty="0">
                      <a:solidFill>
                        <a:srgbClr val="282828"/>
                      </a:solidFill>
                    </a:endParaRPr>
                  </a:p>
                </p:txBody>
              </p:sp>
            </p:grpSp>
          </p:grpSp>
          <p:grpSp>
            <p:nvGrpSpPr>
              <p:cNvPr id="123" name="Group 122"/>
              <p:cNvGrpSpPr/>
              <p:nvPr/>
            </p:nvGrpSpPr>
            <p:grpSpPr>
              <a:xfrm>
                <a:off x="7547030" y="3214498"/>
                <a:ext cx="2148840" cy="962461"/>
                <a:chOff x="7658903" y="3201619"/>
                <a:chExt cx="2148840" cy="962461"/>
              </a:xfrm>
            </p:grpSpPr>
            <p:sp>
              <p:nvSpPr>
                <p:cNvPr id="132" name="Rectangle 131"/>
                <p:cNvSpPr/>
                <p:nvPr/>
              </p:nvSpPr>
              <p:spPr>
                <a:xfrm>
                  <a:off x="7658903" y="3201619"/>
                  <a:ext cx="2148840" cy="962461"/>
                </a:xfrm>
                <a:prstGeom prst="rect">
                  <a:avLst/>
                </a:prstGeom>
                <a:solidFill>
                  <a:srgbClr val="F2F2F2">
                    <a:lumMod val="25000"/>
                  </a:srgbClr>
                </a:solidFill>
                <a:ln w="9525" cap="flat" cmpd="sng" algn="ctr">
                  <a:noFill/>
                  <a:prstDash val="solid"/>
                  <a:headEnd type="none" w="med" len="med"/>
                  <a:tailEnd type="none" w="med" len="med"/>
                </a:ln>
                <a:effectLst/>
              </p:spPr>
              <p:txBody>
                <a:bodyPr vert="horz" wrap="square" lIns="95103" tIns="95103" rIns="95103" bIns="95103" numCol="1" rtlCol="0" anchor="b" anchorCtr="0" compatLnSpc="1">
                  <a:prstTxWarp prst="textNoShape">
                    <a:avLst/>
                  </a:prstTxWarp>
                  <a:noAutofit/>
                </a:bodyPr>
                <a:lstStyle/>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Socialna</a:t>
                  </a:r>
                </a:p>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omrežja</a:t>
                  </a:r>
                  <a:endParaRPr lang="en-US" sz="1873" kern="0" dirty="0">
                    <a:gradFill>
                      <a:gsLst>
                        <a:gs pos="0">
                          <a:srgbClr val="FFFFFF"/>
                        </a:gs>
                        <a:gs pos="100000">
                          <a:srgbClr val="FFFFFF"/>
                        </a:gs>
                      </a:gsLst>
                      <a:lin ang="5400000" scaled="0"/>
                    </a:gradFill>
                    <a:latin typeface="Segoe UI"/>
                    <a:ea typeface="Segoe UI" pitchFamily="34" charset="0"/>
                    <a:cs typeface="Segoe UI" pitchFamily="34" charset="0"/>
                  </a:endParaRPr>
                </a:p>
                <a:p>
                  <a:pPr defTabSz="791008" fontAlgn="base">
                    <a:lnSpc>
                      <a:spcPct val="90000"/>
                    </a:lnSpc>
                    <a:spcBef>
                      <a:spcPct val="0"/>
                    </a:spcBef>
                    <a:spcAft>
                      <a:spcPct val="0"/>
                    </a:spcAft>
                    <a:defRPr/>
                  </a:pPr>
                  <a:endParaRPr lang="en-US" sz="1248"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33" name="Picture 13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008220" y="3350978"/>
                  <a:ext cx="663742" cy="663742"/>
                </a:xfrm>
                <a:prstGeom prst="rect">
                  <a:avLst/>
                </a:prstGeom>
              </p:spPr>
            </p:pic>
          </p:grpSp>
          <p:grpSp>
            <p:nvGrpSpPr>
              <p:cNvPr id="124" name="Group 123"/>
              <p:cNvGrpSpPr/>
              <p:nvPr/>
            </p:nvGrpSpPr>
            <p:grpSpPr>
              <a:xfrm>
                <a:off x="7547030" y="4283444"/>
                <a:ext cx="2148840" cy="962461"/>
                <a:chOff x="7640386" y="4244807"/>
                <a:chExt cx="2148840" cy="962461"/>
              </a:xfrm>
            </p:grpSpPr>
            <p:sp>
              <p:nvSpPr>
                <p:cNvPr id="128" name="Rectangle 127"/>
                <p:cNvSpPr/>
                <p:nvPr/>
              </p:nvSpPr>
              <p:spPr>
                <a:xfrm>
                  <a:off x="7640386" y="4244807"/>
                  <a:ext cx="2148840" cy="962461"/>
                </a:xfrm>
                <a:prstGeom prst="rect">
                  <a:avLst/>
                </a:prstGeom>
                <a:solidFill>
                  <a:srgbClr val="F2F2F2">
                    <a:lumMod val="25000"/>
                  </a:srgbClr>
                </a:solidFill>
                <a:ln w="9525" cap="flat" cmpd="sng" algn="ctr">
                  <a:noFill/>
                  <a:prstDash val="solid"/>
                  <a:headEnd type="none" w="med" len="med"/>
                  <a:tailEnd type="none" w="med" len="med"/>
                </a:ln>
                <a:effectLst/>
              </p:spPr>
              <p:txBody>
                <a:bodyPr vert="horz" wrap="square" lIns="95103" tIns="95103" rIns="95103" bIns="95103" numCol="1" rtlCol="0" anchor="b" anchorCtr="0" compatLnSpc="1">
                  <a:prstTxWarp prst="textNoShape">
                    <a:avLst/>
                  </a:prstTxWarp>
                  <a:noAutofit/>
                </a:bodyPr>
                <a:lstStyle/>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Integracije</a:t>
                  </a:r>
                  <a:r>
                    <a:rPr lang="en-US" sz="1873" kern="0" dirty="0">
                      <a:gradFill>
                        <a:gsLst>
                          <a:gs pos="0">
                            <a:srgbClr val="FFFFFF"/>
                          </a:gs>
                          <a:gs pos="100000">
                            <a:srgbClr val="FFFFFF"/>
                          </a:gs>
                        </a:gsLst>
                        <a:lin ang="5400000" scaled="0"/>
                      </a:gradFill>
                      <a:latin typeface="Segoe UI"/>
                      <a:ea typeface="Segoe UI" pitchFamily="34" charset="0"/>
                      <a:cs typeface="Segoe UI" pitchFamily="34" charset="0"/>
                    </a:rPr>
                    <a:t> </a:t>
                  </a:r>
                </a:p>
                <a:p>
                  <a:pPr defTabSz="791008" fontAlgn="base">
                    <a:lnSpc>
                      <a:spcPct val="90000"/>
                    </a:lnSpc>
                    <a:spcBef>
                      <a:spcPct val="0"/>
                    </a:spcBef>
                    <a:spcAft>
                      <a:spcPct val="0"/>
                    </a:spcAft>
                    <a:defRPr/>
                  </a:pPr>
                  <a:endParaRPr lang="en-US" sz="1248"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9" name="Group 128"/>
                <p:cNvGrpSpPr/>
                <p:nvPr/>
              </p:nvGrpSpPr>
              <p:grpSpPr bwMode="black">
                <a:xfrm>
                  <a:off x="9059542" y="4431878"/>
                  <a:ext cx="573856" cy="588319"/>
                  <a:chOff x="8587169" y="5108012"/>
                  <a:chExt cx="1184275" cy="1214438"/>
                </a:xfrm>
                <a:solidFill>
                  <a:srgbClr val="000000"/>
                </a:solidFill>
              </p:grpSpPr>
              <p:sp>
                <p:nvSpPr>
                  <p:cNvPr id="130" name="Freeform 43"/>
                  <p:cNvSpPr>
                    <a:spLocks noEditPoints="1"/>
                  </p:cNvSpPr>
                  <p:nvPr/>
                </p:nvSpPr>
                <p:spPr bwMode="black">
                  <a:xfrm>
                    <a:off x="8587169" y="5108012"/>
                    <a:ext cx="1184275" cy="1214438"/>
                  </a:xfrm>
                  <a:custGeom>
                    <a:avLst/>
                    <a:gdLst>
                      <a:gd name="T0" fmla="*/ 0 w 316"/>
                      <a:gd name="T1" fmla="*/ 78 h 324"/>
                      <a:gd name="T2" fmla="*/ 0 w 316"/>
                      <a:gd name="T3" fmla="*/ 63 h 324"/>
                      <a:gd name="T4" fmla="*/ 0 w 316"/>
                      <a:gd name="T5" fmla="*/ 47 h 324"/>
                      <a:gd name="T6" fmla="*/ 0 w 316"/>
                      <a:gd name="T7" fmla="*/ 16 h 324"/>
                      <a:gd name="T8" fmla="*/ 0 w 316"/>
                      <a:gd name="T9" fmla="*/ 0 h 324"/>
                      <a:gd name="T10" fmla="*/ 13 w 316"/>
                      <a:gd name="T11" fmla="*/ 78 h 324"/>
                      <a:gd name="T12" fmla="*/ 15 w 316"/>
                      <a:gd name="T13" fmla="*/ 0 h 324"/>
                      <a:gd name="T14" fmla="*/ 26 w 316"/>
                      <a:gd name="T15" fmla="*/ 78 h 324"/>
                      <a:gd name="T16" fmla="*/ 31 w 316"/>
                      <a:gd name="T17" fmla="*/ 0 h 324"/>
                      <a:gd name="T18" fmla="*/ 46 w 316"/>
                      <a:gd name="T19" fmla="*/ 0 h 324"/>
                      <a:gd name="T20" fmla="*/ 52 w 316"/>
                      <a:gd name="T21" fmla="*/ 78 h 324"/>
                      <a:gd name="T22" fmla="*/ 39 w 316"/>
                      <a:gd name="T23" fmla="*/ 78 h 324"/>
                      <a:gd name="T24" fmla="*/ 62 w 316"/>
                      <a:gd name="T25" fmla="*/ 0 h 324"/>
                      <a:gd name="T26" fmla="*/ 65 w 316"/>
                      <a:gd name="T27" fmla="*/ 78 h 324"/>
                      <a:gd name="T28" fmla="*/ 78 w 316"/>
                      <a:gd name="T29" fmla="*/ 0 h 324"/>
                      <a:gd name="T30" fmla="*/ 78 w 316"/>
                      <a:gd name="T31" fmla="*/ 78 h 324"/>
                      <a:gd name="T32" fmla="*/ 78 w 316"/>
                      <a:gd name="T33" fmla="*/ 63 h 324"/>
                      <a:gd name="T34" fmla="*/ 78 w 316"/>
                      <a:gd name="T35" fmla="*/ 47 h 324"/>
                      <a:gd name="T36" fmla="*/ 78 w 316"/>
                      <a:gd name="T37" fmla="*/ 16 h 324"/>
                      <a:gd name="T38" fmla="*/ 0 w 316"/>
                      <a:gd name="T39" fmla="*/ 32 h 324"/>
                      <a:gd name="T40" fmla="*/ 78 w 316"/>
                      <a:gd name="T41" fmla="*/ 32 h 324"/>
                      <a:gd name="T42" fmla="*/ 316 w 316"/>
                      <a:gd name="T43" fmla="*/ 182 h 324"/>
                      <a:gd name="T44" fmla="*/ 114 w 316"/>
                      <a:gd name="T45" fmla="*/ 42 h 324"/>
                      <a:gd name="T46" fmla="*/ 114 w 316"/>
                      <a:gd name="T47" fmla="*/ 49 h 324"/>
                      <a:gd name="T48" fmla="*/ 116 w 316"/>
                      <a:gd name="T49" fmla="*/ 28 h 324"/>
                      <a:gd name="T50" fmla="*/ 119 w 316"/>
                      <a:gd name="T51" fmla="*/ 62 h 324"/>
                      <a:gd name="T52" fmla="*/ 123 w 316"/>
                      <a:gd name="T53" fmla="*/ 16 h 324"/>
                      <a:gd name="T54" fmla="*/ 127 w 316"/>
                      <a:gd name="T55" fmla="*/ 73 h 324"/>
                      <a:gd name="T56" fmla="*/ 133 w 316"/>
                      <a:gd name="T57" fmla="*/ 7 h 324"/>
                      <a:gd name="T58" fmla="*/ 138 w 316"/>
                      <a:gd name="T59" fmla="*/ 81 h 324"/>
                      <a:gd name="T60" fmla="*/ 146 w 316"/>
                      <a:gd name="T61" fmla="*/ 1 h 324"/>
                      <a:gd name="T62" fmla="*/ 158 w 316"/>
                      <a:gd name="T63" fmla="*/ 84 h 324"/>
                      <a:gd name="T64" fmla="*/ 166 w 316"/>
                      <a:gd name="T65" fmla="*/ 2 h 324"/>
                      <a:gd name="T66" fmla="*/ 172 w 316"/>
                      <a:gd name="T67" fmla="*/ 81 h 324"/>
                      <a:gd name="T68" fmla="*/ 179 w 316"/>
                      <a:gd name="T69" fmla="*/ 7 h 324"/>
                      <a:gd name="T70" fmla="*/ 183 w 316"/>
                      <a:gd name="T71" fmla="*/ 74 h 324"/>
                      <a:gd name="T72" fmla="*/ 189 w 316"/>
                      <a:gd name="T73" fmla="*/ 17 h 324"/>
                      <a:gd name="T74" fmla="*/ 192 w 316"/>
                      <a:gd name="T75" fmla="*/ 63 h 324"/>
                      <a:gd name="T76" fmla="*/ 196 w 316"/>
                      <a:gd name="T77" fmla="*/ 29 h 324"/>
                      <a:gd name="T78" fmla="*/ 197 w 316"/>
                      <a:gd name="T79" fmla="*/ 50 h 324"/>
                      <a:gd name="T80" fmla="*/ 198 w 316"/>
                      <a:gd name="T81" fmla="*/ 42 h 324"/>
                      <a:gd name="T82" fmla="*/ 316 w 316"/>
                      <a:gd name="T83" fmla="*/ 249 h 324"/>
                      <a:gd name="T84" fmla="*/ 146 w 316"/>
                      <a:gd name="T85" fmla="*/ 249 h 324"/>
                      <a:gd name="T86" fmla="*/ 0 w 316"/>
                      <a:gd name="T87" fmla="*/ 189 h 324"/>
                      <a:gd name="T88" fmla="*/ 0 w 316"/>
                      <a:gd name="T89" fmla="*/ 198 h 324"/>
                      <a:gd name="T90" fmla="*/ 0 w 316"/>
                      <a:gd name="T91" fmla="*/ 177 h 324"/>
                      <a:gd name="T92" fmla="*/ 0 w 316"/>
                      <a:gd name="T93" fmla="*/ 165 h 324"/>
                      <a:gd name="T94" fmla="*/ 0 w 316"/>
                      <a:gd name="T95" fmla="*/ 153 h 324"/>
                      <a:gd name="T96" fmla="*/ 0 w 316"/>
                      <a:gd name="T97" fmla="*/ 141 h 324"/>
                      <a:gd name="T98" fmla="*/ 0 w 316"/>
                      <a:gd name="T99" fmla="*/ 129 h 324"/>
                      <a:gd name="T100" fmla="*/ 6 w 316"/>
                      <a:gd name="T101" fmla="*/ 120 h 324"/>
                      <a:gd name="T102" fmla="*/ 16 w 316"/>
                      <a:gd name="T103" fmla="*/ 189 h 324"/>
                      <a:gd name="T104" fmla="*/ 16 w 316"/>
                      <a:gd name="T105" fmla="*/ 124 h 324"/>
                      <a:gd name="T106" fmla="*/ 27 w 316"/>
                      <a:gd name="T107" fmla="*/ 183 h 324"/>
                      <a:gd name="T108" fmla="*/ 27 w 316"/>
                      <a:gd name="T109" fmla="*/ 130 h 324"/>
                      <a:gd name="T110" fmla="*/ 37 w 316"/>
                      <a:gd name="T111" fmla="*/ 177 h 324"/>
                      <a:gd name="T112" fmla="*/ 37 w 316"/>
                      <a:gd name="T113" fmla="*/ 136 h 324"/>
                      <a:gd name="T114" fmla="*/ 47 w 316"/>
                      <a:gd name="T115" fmla="*/ 171 h 324"/>
                      <a:gd name="T116" fmla="*/ 48 w 316"/>
                      <a:gd name="T117" fmla="*/ 142 h 324"/>
                      <a:gd name="T118" fmla="*/ 58 w 316"/>
                      <a:gd name="T119" fmla="*/ 165 h 324"/>
                      <a:gd name="T120" fmla="*/ 58 w 316"/>
                      <a:gd name="T121" fmla="*/ 148 h 324"/>
                      <a:gd name="T122" fmla="*/ 60 w 316"/>
                      <a:gd name="T123" fmla="*/ 15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6" h="324">
                        <a:moveTo>
                          <a:pt x="0" y="78"/>
                        </a:moveTo>
                        <a:cubicBezTo>
                          <a:pt x="6" y="78"/>
                          <a:pt x="6" y="78"/>
                          <a:pt x="6" y="78"/>
                        </a:cubicBezTo>
                        <a:cubicBezTo>
                          <a:pt x="6" y="84"/>
                          <a:pt x="6" y="84"/>
                          <a:pt x="6" y="84"/>
                        </a:cubicBezTo>
                        <a:cubicBezTo>
                          <a:pt x="0" y="84"/>
                          <a:pt x="0" y="84"/>
                          <a:pt x="0" y="84"/>
                        </a:cubicBezTo>
                        <a:lnTo>
                          <a:pt x="0" y="78"/>
                        </a:lnTo>
                        <a:close/>
                        <a:moveTo>
                          <a:pt x="0" y="63"/>
                        </a:moveTo>
                        <a:cubicBezTo>
                          <a:pt x="6" y="63"/>
                          <a:pt x="6" y="63"/>
                          <a:pt x="6" y="63"/>
                        </a:cubicBezTo>
                        <a:cubicBezTo>
                          <a:pt x="6" y="69"/>
                          <a:pt x="6" y="69"/>
                          <a:pt x="6" y="69"/>
                        </a:cubicBezTo>
                        <a:cubicBezTo>
                          <a:pt x="0" y="69"/>
                          <a:pt x="0" y="69"/>
                          <a:pt x="0" y="69"/>
                        </a:cubicBezTo>
                        <a:lnTo>
                          <a:pt x="0" y="63"/>
                        </a:lnTo>
                        <a:close/>
                        <a:moveTo>
                          <a:pt x="0" y="47"/>
                        </a:moveTo>
                        <a:cubicBezTo>
                          <a:pt x="6" y="47"/>
                          <a:pt x="6" y="47"/>
                          <a:pt x="6" y="47"/>
                        </a:cubicBezTo>
                        <a:cubicBezTo>
                          <a:pt x="6" y="53"/>
                          <a:pt x="6" y="53"/>
                          <a:pt x="6" y="53"/>
                        </a:cubicBezTo>
                        <a:cubicBezTo>
                          <a:pt x="0" y="53"/>
                          <a:pt x="0" y="53"/>
                          <a:pt x="0" y="53"/>
                        </a:cubicBezTo>
                        <a:lnTo>
                          <a:pt x="0" y="47"/>
                        </a:lnTo>
                        <a:close/>
                        <a:moveTo>
                          <a:pt x="0" y="16"/>
                        </a:moveTo>
                        <a:cubicBezTo>
                          <a:pt x="6" y="16"/>
                          <a:pt x="6" y="16"/>
                          <a:pt x="6" y="16"/>
                        </a:cubicBezTo>
                        <a:cubicBezTo>
                          <a:pt x="6" y="22"/>
                          <a:pt x="6" y="22"/>
                          <a:pt x="6" y="22"/>
                        </a:cubicBezTo>
                        <a:cubicBezTo>
                          <a:pt x="0" y="22"/>
                          <a:pt x="0" y="22"/>
                          <a:pt x="0" y="22"/>
                        </a:cubicBezTo>
                        <a:lnTo>
                          <a:pt x="0" y="16"/>
                        </a:lnTo>
                        <a:close/>
                        <a:moveTo>
                          <a:pt x="0" y="0"/>
                        </a:moveTo>
                        <a:cubicBezTo>
                          <a:pt x="6" y="0"/>
                          <a:pt x="6" y="0"/>
                          <a:pt x="6" y="0"/>
                        </a:cubicBezTo>
                        <a:cubicBezTo>
                          <a:pt x="6" y="7"/>
                          <a:pt x="6" y="7"/>
                          <a:pt x="6" y="7"/>
                        </a:cubicBezTo>
                        <a:cubicBezTo>
                          <a:pt x="0" y="7"/>
                          <a:pt x="0" y="7"/>
                          <a:pt x="0" y="7"/>
                        </a:cubicBezTo>
                        <a:lnTo>
                          <a:pt x="0" y="0"/>
                        </a:lnTo>
                        <a:close/>
                        <a:moveTo>
                          <a:pt x="13" y="78"/>
                        </a:moveTo>
                        <a:cubicBezTo>
                          <a:pt x="19" y="78"/>
                          <a:pt x="19" y="78"/>
                          <a:pt x="19" y="78"/>
                        </a:cubicBezTo>
                        <a:cubicBezTo>
                          <a:pt x="19" y="84"/>
                          <a:pt x="19" y="84"/>
                          <a:pt x="19" y="84"/>
                        </a:cubicBezTo>
                        <a:cubicBezTo>
                          <a:pt x="13" y="84"/>
                          <a:pt x="13" y="84"/>
                          <a:pt x="13" y="84"/>
                        </a:cubicBezTo>
                        <a:lnTo>
                          <a:pt x="13" y="78"/>
                        </a:lnTo>
                        <a:close/>
                        <a:moveTo>
                          <a:pt x="15" y="0"/>
                        </a:moveTo>
                        <a:cubicBezTo>
                          <a:pt x="22" y="0"/>
                          <a:pt x="22" y="0"/>
                          <a:pt x="22" y="0"/>
                        </a:cubicBezTo>
                        <a:cubicBezTo>
                          <a:pt x="22" y="7"/>
                          <a:pt x="22" y="7"/>
                          <a:pt x="22" y="7"/>
                        </a:cubicBezTo>
                        <a:cubicBezTo>
                          <a:pt x="15" y="7"/>
                          <a:pt x="15" y="7"/>
                          <a:pt x="15" y="7"/>
                        </a:cubicBezTo>
                        <a:lnTo>
                          <a:pt x="15" y="0"/>
                        </a:lnTo>
                        <a:close/>
                        <a:moveTo>
                          <a:pt x="26" y="78"/>
                        </a:moveTo>
                        <a:cubicBezTo>
                          <a:pt x="32" y="78"/>
                          <a:pt x="32" y="78"/>
                          <a:pt x="32" y="78"/>
                        </a:cubicBezTo>
                        <a:cubicBezTo>
                          <a:pt x="32" y="84"/>
                          <a:pt x="32" y="84"/>
                          <a:pt x="32" y="84"/>
                        </a:cubicBezTo>
                        <a:cubicBezTo>
                          <a:pt x="26" y="84"/>
                          <a:pt x="26" y="84"/>
                          <a:pt x="26" y="84"/>
                        </a:cubicBezTo>
                        <a:lnTo>
                          <a:pt x="26" y="78"/>
                        </a:lnTo>
                        <a:close/>
                        <a:moveTo>
                          <a:pt x="31" y="0"/>
                        </a:moveTo>
                        <a:cubicBezTo>
                          <a:pt x="37" y="0"/>
                          <a:pt x="37" y="0"/>
                          <a:pt x="37" y="0"/>
                        </a:cubicBezTo>
                        <a:cubicBezTo>
                          <a:pt x="37" y="7"/>
                          <a:pt x="37" y="7"/>
                          <a:pt x="37" y="7"/>
                        </a:cubicBezTo>
                        <a:cubicBezTo>
                          <a:pt x="31" y="7"/>
                          <a:pt x="31" y="7"/>
                          <a:pt x="31" y="7"/>
                        </a:cubicBezTo>
                        <a:lnTo>
                          <a:pt x="31" y="0"/>
                        </a:lnTo>
                        <a:close/>
                        <a:moveTo>
                          <a:pt x="46" y="0"/>
                        </a:moveTo>
                        <a:cubicBezTo>
                          <a:pt x="53" y="0"/>
                          <a:pt x="53" y="0"/>
                          <a:pt x="53" y="0"/>
                        </a:cubicBezTo>
                        <a:cubicBezTo>
                          <a:pt x="53" y="7"/>
                          <a:pt x="53" y="7"/>
                          <a:pt x="53" y="7"/>
                        </a:cubicBezTo>
                        <a:cubicBezTo>
                          <a:pt x="46" y="7"/>
                          <a:pt x="46" y="7"/>
                          <a:pt x="46" y="7"/>
                        </a:cubicBezTo>
                        <a:lnTo>
                          <a:pt x="46" y="0"/>
                        </a:lnTo>
                        <a:close/>
                        <a:moveTo>
                          <a:pt x="52" y="78"/>
                        </a:moveTo>
                        <a:cubicBezTo>
                          <a:pt x="58" y="78"/>
                          <a:pt x="58" y="78"/>
                          <a:pt x="58" y="78"/>
                        </a:cubicBezTo>
                        <a:cubicBezTo>
                          <a:pt x="58" y="84"/>
                          <a:pt x="58" y="84"/>
                          <a:pt x="58" y="84"/>
                        </a:cubicBezTo>
                        <a:cubicBezTo>
                          <a:pt x="52" y="84"/>
                          <a:pt x="52" y="84"/>
                          <a:pt x="52" y="84"/>
                        </a:cubicBezTo>
                        <a:lnTo>
                          <a:pt x="52" y="78"/>
                        </a:lnTo>
                        <a:close/>
                        <a:moveTo>
                          <a:pt x="39" y="78"/>
                        </a:moveTo>
                        <a:cubicBezTo>
                          <a:pt x="45" y="78"/>
                          <a:pt x="45" y="78"/>
                          <a:pt x="45" y="78"/>
                        </a:cubicBezTo>
                        <a:cubicBezTo>
                          <a:pt x="45" y="84"/>
                          <a:pt x="45" y="84"/>
                          <a:pt x="45" y="84"/>
                        </a:cubicBezTo>
                        <a:cubicBezTo>
                          <a:pt x="39" y="84"/>
                          <a:pt x="39" y="84"/>
                          <a:pt x="39" y="84"/>
                        </a:cubicBezTo>
                        <a:lnTo>
                          <a:pt x="39" y="78"/>
                        </a:lnTo>
                        <a:close/>
                        <a:moveTo>
                          <a:pt x="62" y="0"/>
                        </a:moveTo>
                        <a:cubicBezTo>
                          <a:pt x="68" y="0"/>
                          <a:pt x="68" y="0"/>
                          <a:pt x="68" y="0"/>
                        </a:cubicBezTo>
                        <a:cubicBezTo>
                          <a:pt x="68" y="7"/>
                          <a:pt x="68" y="7"/>
                          <a:pt x="68" y="7"/>
                        </a:cubicBezTo>
                        <a:cubicBezTo>
                          <a:pt x="62" y="7"/>
                          <a:pt x="62" y="7"/>
                          <a:pt x="62" y="7"/>
                        </a:cubicBezTo>
                        <a:lnTo>
                          <a:pt x="62" y="0"/>
                        </a:lnTo>
                        <a:close/>
                        <a:moveTo>
                          <a:pt x="65" y="78"/>
                        </a:moveTo>
                        <a:cubicBezTo>
                          <a:pt x="71" y="78"/>
                          <a:pt x="71" y="78"/>
                          <a:pt x="71" y="78"/>
                        </a:cubicBezTo>
                        <a:cubicBezTo>
                          <a:pt x="71" y="84"/>
                          <a:pt x="71" y="84"/>
                          <a:pt x="71" y="84"/>
                        </a:cubicBezTo>
                        <a:cubicBezTo>
                          <a:pt x="65" y="84"/>
                          <a:pt x="65" y="84"/>
                          <a:pt x="65" y="84"/>
                        </a:cubicBezTo>
                        <a:lnTo>
                          <a:pt x="65" y="78"/>
                        </a:lnTo>
                        <a:close/>
                        <a:moveTo>
                          <a:pt x="78" y="0"/>
                        </a:moveTo>
                        <a:cubicBezTo>
                          <a:pt x="84" y="0"/>
                          <a:pt x="84" y="0"/>
                          <a:pt x="84" y="0"/>
                        </a:cubicBezTo>
                        <a:cubicBezTo>
                          <a:pt x="84" y="7"/>
                          <a:pt x="84" y="7"/>
                          <a:pt x="84" y="7"/>
                        </a:cubicBezTo>
                        <a:cubicBezTo>
                          <a:pt x="78" y="7"/>
                          <a:pt x="78" y="7"/>
                          <a:pt x="78" y="7"/>
                        </a:cubicBezTo>
                        <a:lnTo>
                          <a:pt x="78" y="0"/>
                        </a:lnTo>
                        <a:close/>
                        <a:moveTo>
                          <a:pt x="78" y="78"/>
                        </a:moveTo>
                        <a:cubicBezTo>
                          <a:pt x="84" y="78"/>
                          <a:pt x="84" y="78"/>
                          <a:pt x="84" y="78"/>
                        </a:cubicBezTo>
                        <a:cubicBezTo>
                          <a:pt x="84" y="84"/>
                          <a:pt x="84" y="84"/>
                          <a:pt x="84" y="84"/>
                        </a:cubicBezTo>
                        <a:cubicBezTo>
                          <a:pt x="78" y="84"/>
                          <a:pt x="78" y="84"/>
                          <a:pt x="78" y="84"/>
                        </a:cubicBezTo>
                        <a:lnTo>
                          <a:pt x="78" y="78"/>
                        </a:lnTo>
                        <a:close/>
                        <a:moveTo>
                          <a:pt x="78" y="63"/>
                        </a:moveTo>
                        <a:cubicBezTo>
                          <a:pt x="84" y="63"/>
                          <a:pt x="84" y="63"/>
                          <a:pt x="84" y="63"/>
                        </a:cubicBezTo>
                        <a:cubicBezTo>
                          <a:pt x="84" y="69"/>
                          <a:pt x="84" y="69"/>
                          <a:pt x="84" y="69"/>
                        </a:cubicBezTo>
                        <a:cubicBezTo>
                          <a:pt x="78" y="69"/>
                          <a:pt x="78" y="69"/>
                          <a:pt x="78" y="69"/>
                        </a:cubicBezTo>
                        <a:lnTo>
                          <a:pt x="78" y="63"/>
                        </a:lnTo>
                        <a:close/>
                        <a:moveTo>
                          <a:pt x="78" y="47"/>
                        </a:moveTo>
                        <a:cubicBezTo>
                          <a:pt x="84" y="47"/>
                          <a:pt x="84" y="47"/>
                          <a:pt x="84" y="47"/>
                        </a:cubicBezTo>
                        <a:cubicBezTo>
                          <a:pt x="84" y="53"/>
                          <a:pt x="84" y="53"/>
                          <a:pt x="84" y="53"/>
                        </a:cubicBezTo>
                        <a:cubicBezTo>
                          <a:pt x="78" y="53"/>
                          <a:pt x="78" y="53"/>
                          <a:pt x="78" y="53"/>
                        </a:cubicBezTo>
                        <a:lnTo>
                          <a:pt x="78" y="47"/>
                        </a:lnTo>
                        <a:close/>
                        <a:moveTo>
                          <a:pt x="78" y="16"/>
                        </a:moveTo>
                        <a:cubicBezTo>
                          <a:pt x="84" y="16"/>
                          <a:pt x="84" y="16"/>
                          <a:pt x="84" y="16"/>
                        </a:cubicBezTo>
                        <a:cubicBezTo>
                          <a:pt x="84" y="22"/>
                          <a:pt x="84" y="22"/>
                          <a:pt x="84" y="22"/>
                        </a:cubicBezTo>
                        <a:cubicBezTo>
                          <a:pt x="78" y="22"/>
                          <a:pt x="78" y="22"/>
                          <a:pt x="78" y="22"/>
                        </a:cubicBezTo>
                        <a:lnTo>
                          <a:pt x="78" y="16"/>
                        </a:lnTo>
                        <a:close/>
                        <a:moveTo>
                          <a:pt x="0" y="32"/>
                        </a:moveTo>
                        <a:cubicBezTo>
                          <a:pt x="6" y="32"/>
                          <a:pt x="6" y="32"/>
                          <a:pt x="6" y="32"/>
                        </a:cubicBezTo>
                        <a:cubicBezTo>
                          <a:pt x="6" y="38"/>
                          <a:pt x="6" y="38"/>
                          <a:pt x="6" y="38"/>
                        </a:cubicBezTo>
                        <a:cubicBezTo>
                          <a:pt x="0" y="38"/>
                          <a:pt x="0" y="38"/>
                          <a:pt x="0" y="38"/>
                        </a:cubicBezTo>
                        <a:lnTo>
                          <a:pt x="0" y="32"/>
                        </a:lnTo>
                        <a:close/>
                        <a:moveTo>
                          <a:pt x="78" y="32"/>
                        </a:moveTo>
                        <a:cubicBezTo>
                          <a:pt x="84" y="32"/>
                          <a:pt x="84" y="32"/>
                          <a:pt x="84" y="32"/>
                        </a:cubicBezTo>
                        <a:cubicBezTo>
                          <a:pt x="84" y="38"/>
                          <a:pt x="84" y="38"/>
                          <a:pt x="84" y="38"/>
                        </a:cubicBezTo>
                        <a:cubicBezTo>
                          <a:pt x="78" y="38"/>
                          <a:pt x="78" y="38"/>
                          <a:pt x="78" y="38"/>
                        </a:cubicBezTo>
                        <a:lnTo>
                          <a:pt x="78" y="32"/>
                        </a:lnTo>
                        <a:close/>
                        <a:moveTo>
                          <a:pt x="316" y="182"/>
                        </a:moveTo>
                        <a:cubicBezTo>
                          <a:pt x="316" y="161"/>
                          <a:pt x="299" y="144"/>
                          <a:pt x="278" y="144"/>
                        </a:cubicBezTo>
                        <a:cubicBezTo>
                          <a:pt x="258" y="144"/>
                          <a:pt x="241" y="161"/>
                          <a:pt x="241" y="182"/>
                        </a:cubicBezTo>
                        <a:cubicBezTo>
                          <a:pt x="241" y="203"/>
                          <a:pt x="258" y="219"/>
                          <a:pt x="278" y="219"/>
                        </a:cubicBezTo>
                        <a:cubicBezTo>
                          <a:pt x="299" y="219"/>
                          <a:pt x="316" y="203"/>
                          <a:pt x="316" y="182"/>
                        </a:cubicBezTo>
                        <a:moveTo>
                          <a:pt x="114" y="42"/>
                        </a:moveTo>
                        <a:cubicBezTo>
                          <a:pt x="114" y="39"/>
                          <a:pt x="114" y="37"/>
                          <a:pt x="114" y="35"/>
                        </a:cubicBezTo>
                        <a:cubicBezTo>
                          <a:pt x="121" y="36"/>
                          <a:pt x="121" y="36"/>
                          <a:pt x="121" y="36"/>
                        </a:cubicBezTo>
                        <a:cubicBezTo>
                          <a:pt x="120" y="38"/>
                          <a:pt x="120" y="40"/>
                          <a:pt x="120" y="42"/>
                        </a:cubicBezTo>
                        <a:lnTo>
                          <a:pt x="114" y="42"/>
                        </a:lnTo>
                        <a:close/>
                        <a:moveTo>
                          <a:pt x="114" y="49"/>
                        </a:moveTo>
                        <a:cubicBezTo>
                          <a:pt x="120" y="48"/>
                          <a:pt x="120" y="48"/>
                          <a:pt x="120" y="48"/>
                        </a:cubicBezTo>
                        <a:cubicBezTo>
                          <a:pt x="121" y="50"/>
                          <a:pt x="121" y="52"/>
                          <a:pt x="122" y="53"/>
                        </a:cubicBezTo>
                        <a:cubicBezTo>
                          <a:pt x="116" y="55"/>
                          <a:pt x="116" y="55"/>
                          <a:pt x="116" y="55"/>
                        </a:cubicBezTo>
                        <a:cubicBezTo>
                          <a:pt x="115" y="53"/>
                          <a:pt x="115" y="51"/>
                          <a:pt x="114" y="49"/>
                        </a:cubicBezTo>
                        <a:moveTo>
                          <a:pt x="116" y="28"/>
                        </a:moveTo>
                        <a:cubicBezTo>
                          <a:pt x="117" y="26"/>
                          <a:pt x="118" y="24"/>
                          <a:pt x="119" y="22"/>
                        </a:cubicBezTo>
                        <a:cubicBezTo>
                          <a:pt x="124" y="25"/>
                          <a:pt x="124" y="25"/>
                          <a:pt x="124" y="25"/>
                        </a:cubicBezTo>
                        <a:cubicBezTo>
                          <a:pt x="124" y="27"/>
                          <a:pt x="123" y="28"/>
                          <a:pt x="122" y="30"/>
                        </a:cubicBezTo>
                        <a:lnTo>
                          <a:pt x="116" y="28"/>
                        </a:lnTo>
                        <a:close/>
                        <a:moveTo>
                          <a:pt x="119" y="62"/>
                        </a:moveTo>
                        <a:cubicBezTo>
                          <a:pt x="124" y="59"/>
                          <a:pt x="124" y="59"/>
                          <a:pt x="124" y="59"/>
                        </a:cubicBezTo>
                        <a:cubicBezTo>
                          <a:pt x="125" y="61"/>
                          <a:pt x="126" y="62"/>
                          <a:pt x="127" y="64"/>
                        </a:cubicBezTo>
                        <a:cubicBezTo>
                          <a:pt x="122" y="68"/>
                          <a:pt x="122" y="68"/>
                          <a:pt x="122" y="68"/>
                        </a:cubicBezTo>
                        <a:cubicBezTo>
                          <a:pt x="121" y="66"/>
                          <a:pt x="120" y="64"/>
                          <a:pt x="119" y="62"/>
                        </a:cubicBezTo>
                        <a:moveTo>
                          <a:pt x="123" y="16"/>
                        </a:moveTo>
                        <a:cubicBezTo>
                          <a:pt x="124" y="14"/>
                          <a:pt x="126" y="13"/>
                          <a:pt x="128" y="11"/>
                        </a:cubicBezTo>
                        <a:cubicBezTo>
                          <a:pt x="132" y="16"/>
                          <a:pt x="132" y="16"/>
                          <a:pt x="132" y="16"/>
                        </a:cubicBezTo>
                        <a:cubicBezTo>
                          <a:pt x="130" y="17"/>
                          <a:pt x="129" y="18"/>
                          <a:pt x="128" y="20"/>
                        </a:cubicBezTo>
                        <a:lnTo>
                          <a:pt x="123" y="16"/>
                        </a:lnTo>
                        <a:close/>
                        <a:moveTo>
                          <a:pt x="127" y="73"/>
                        </a:moveTo>
                        <a:cubicBezTo>
                          <a:pt x="131" y="68"/>
                          <a:pt x="131" y="68"/>
                          <a:pt x="131" y="68"/>
                        </a:cubicBezTo>
                        <a:cubicBezTo>
                          <a:pt x="133" y="70"/>
                          <a:pt x="134" y="71"/>
                          <a:pt x="136" y="72"/>
                        </a:cubicBezTo>
                        <a:cubicBezTo>
                          <a:pt x="132" y="77"/>
                          <a:pt x="132" y="77"/>
                          <a:pt x="132" y="77"/>
                        </a:cubicBezTo>
                        <a:cubicBezTo>
                          <a:pt x="130" y="76"/>
                          <a:pt x="128" y="74"/>
                          <a:pt x="127" y="73"/>
                        </a:cubicBezTo>
                        <a:moveTo>
                          <a:pt x="133" y="7"/>
                        </a:moveTo>
                        <a:cubicBezTo>
                          <a:pt x="135" y="6"/>
                          <a:pt x="137" y="5"/>
                          <a:pt x="139" y="4"/>
                        </a:cubicBezTo>
                        <a:cubicBezTo>
                          <a:pt x="142" y="9"/>
                          <a:pt x="142" y="9"/>
                          <a:pt x="142" y="9"/>
                        </a:cubicBezTo>
                        <a:cubicBezTo>
                          <a:pt x="140" y="10"/>
                          <a:pt x="138" y="11"/>
                          <a:pt x="137" y="12"/>
                        </a:cubicBezTo>
                        <a:lnTo>
                          <a:pt x="133" y="7"/>
                        </a:lnTo>
                        <a:close/>
                        <a:moveTo>
                          <a:pt x="138" y="81"/>
                        </a:moveTo>
                        <a:cubicBezTo>
                          <a:pt x="141" y="75"/>
                          <a:pt x="141" y="75"/>
                          <a:pt x="141" y="75"/>
                        </a:cubicBezTo>
                        <a:cubicBezTo>
                          <a:pt x="143" y="76"/>
                          <a:pt x="144" y="76"/>
                          <a:pt x="146" y="77"/>
                        </a:cubicBezTo>
                        <a:cubicBezTo>
                          <a:pt x="145" y="83"/>
                          <a:pt x="145" y="83"/>
                          <a:pt x="145" y="83"/>
                        </a:cubicBezTo>
                        <a:cubicBezTo>
                          <a:pt x="142" y="82"/>
                          <a:pt x="140" y="82"/>
                          <a:pt x="138" y="81"/>
                        </a:cubicBezTo>
                        <a:moveTo>
                          <a:pt x="146" y="1"/>
                        </a:moveTo>
                        <a:cubicBezTo>
                          <a:pt x="148" y="1"/>
                          <a:pt x="150" y="1"/>
                          <a:pt x="153" y="0"/>
                        </a:cubicBezTo>
                        <a:cubicBezTo>
                          <a:pt x="153" y="7"/>
                          <a:pt x="153" y="7"/>
                          <a:pt x="153" y="7"/>
                        </a:cubicBezTo>
                        <a:cubicBezTo>
                          <a:pt x="151" y="7"/>
                          <a:pt x="149" y="7"/>
                          <a:pt x="147" y="8"/>
                        </a:cubicBezTo>
                        <a:lnTo>
                          <a:pt x="146" y="1"/>
                        </a:lnTo>
                        <a:close/>
                        <a:moveTo>
                          <a:pt x="152" y="84"/>
                        </a:moveTo>
                        <a:cubicBezTo>
                          <a:pt x="152" y="78"/>
                          <a:pt x="152" y="78"/>
                          <a:pt x="152" y="78"/>
                        </a:cubicBezTo>
                        <a:cubicBezTo>
                          <a:pt x="153" y="78"/>
                          <a:pt x="155" y="78"/>
                          <a:pt x="156" y="78"/>
                        </a:cubicBezTo>
                        <a:cubicBezTo>
                          <a:pt x="157" y="78"/>
                          <a:pt x="157" y="78"/>
                          <a:pt x="158" y="78"/>
                        </a:cubicBezTo>
                        <a:cubicBezTo>
                          <a:pt x="158" y="84"/>
                          <a:pt x="158" y="84"/>
                          <a:pt x="158" y="84"/>
                        </a:cubicBezTo>
                        <a:cubicBezTo>
                          <a:pt x="157" y="84"/>
                          <a:pt x="157" y="84"/>
                          <a:pt x="156" y="84"/>
                        </a:cubicBezTo>
                        <a:cubicBezTo>
                          <a:pt x="154" y="84"/>
                          <a:pt x="153" y="84"/>
                          <a:pt x="152" y="84"/>
                        </a:cubicBezTo>
                        <a:moveTo>
                          <a:pt x="159" y="7"/>
                        </a:moveTo>
                        <a:cubicBezTo>
                          <a:pt x="160" y="0"/>
                          <a:pt x="160" y="0"/>
                          <a:pt x="160" y="0"/>
                        </a:cubicBezTo>
                        <a:cubicBezTo>
                          <a:pt x="162" y="1"/>
                          <a:pt x="164" y="1"/>
                          <a:pt x="166" y="2"/>
                        </a:cubicBezTo>
                        <a:cubicBezTo>
                          <a:pt x="165" y="8"/>
                          <a:pt x="165" y="8"/>
                          <a:pt x="165" y="8"/>
                        </a:cubicBezTo>
                        <a:cubicBezTo>
                          <a:pt x="163" y="7"/>
                          <a:pt x="161" y="7"/>
                          <a:pt x="159" y="7"/>
                        </a:cubicBezTo>
                        <a:moveTo>
                          <a:pt x="164" y="77"/>
                        </a:moveTo>
                        <a:cubicBezTo>
                          <a:pt x="166" y="77"/>
                          <a:pt x="168" y="76"/>
                          <a:pt x="169" y="76"/>
                        </a:cubicBezTo>
                        <a:cubicBezTo>
                          <a:pt x="172" y="81"/>
                          <a:pt x="172" y="81"/>
                          <a:pt x="172" y="81"/>
                        </a:cubicBezTo>
                        <a:cubicBezTo>
                          <a:pt x="170" y="82"/>
                          <a:pt x="168" y="83"/>
                          <a:pt x="165" y="83"/>
                        </a:cubicBezTo>
                        <a:lnTo>
                          <a:pt x="164" y="77"/>
                        </a:lnTo>
                        <a:close/>
                        <a:moveTo>
                          <a:pt x="170" y="10"/>
                        </a:moveTo>
                        <a:cubicBezTo>
                          <a:pt x="173" y="4"/>
                          <a:pt x="173" y="4"/>
                          <a:pt x="173" y="4"/>
                        </a:cubicBezTo>
                        <a:cubicBezTo>
                          <a:pt x="175" y="5"/>
                          <a:pt x="177" y="6"/>
                          <a:pt x="179" y="7"/>
                        </a:cubicBezTo>
                        <a:cubicBezTo>
                          <a:pt x="175" y="12"/>
                          <a:pt x="175" y="12"/>
                          <a:pt x="175" y="12"/>
                        </a:cubicBezTo>
                        <a:cubicBezTo>
                          <a:pt x="174" y="11"/>
                          <a:pt x="172" y="10"/>
                          <a:pt x="170" y="10"/>
                        </a:cubicBezTo>
                        <a:moveTo>
                          <a:pt x="175" y="73"/>
                        </a:moveTo>
                        <a:cubicBezTo>
                          <a:pt x="176" y="72"/>
                          <a:pt x="178" y="71"/>
                          <a:pt x="179" y="69"/>
                        </a:cubicBezTo>
                        <a:cubicBezTo>
                          <a:pt x="183" y="74"/>
                          <a:pt x="183" y="74"/>
                          <a:pt x="183" y="74"/>
                        </a:cubicBezTo>
                        <a:cubicBezTo>
                          <a:pt x="182" y="75"/>
                          <a:pt x="180" y="77"/>
                          <a:pt x="178" y="78"/>
                        </a:cubicBezTo>
                        <a:lnTo>
                          <a:pt x="175" y="73"/>
                        </a:lnTo>
                        <a:close/>
                        <a:moveTo>
                          <a:pt x="180" y="16"/>
                        </a:moveTo>
                        <a:cubicBezTo>
                          <a:pt x="184" y="12"/>
                          <a:pt x="184" y="12"/>
                          <a:pt x="184" y="12"/>
                        </a:cubicBezTo>
                        <a:cubicBezTo>
                          <a:pt x="186" y="13"/>
                          <a:pt x="188" y="15"/>
                          <a:pt x="189" y="17"/>
                        </a:cubicBezTo>
                        <a:cubicBezTo>
                          <a:pt x="184" y="20"/>
                          <a:pt x="184" y="20"/>
                          <a:pt x="184" y="20"/>
                        </a:cubicBezTo>
                        <a:cubicBezTo>
                          <a:pt x="183" y="19"/>
                          <a:pt x="182" y="17"/>
                          <a:pt x="180" y="16"/>
                        </a:cubicBezTo>
                        <a:moveTo>
                          <a:pt x="184" y="65"/>
                        </a:moveTo>
                        <a:cubicBezTo>
                          <a:pt x="185" y="63"/>
                          <a:pt x="186" y="62"/>
                          <a:pt x="187" y="60"/>
                        </a:cubicBezTo>
                        <a:cubicBezTo>
                          <a:pt x="192" y="63"/>
                          <a:pt x="192" y="63"/>
                          <a:pt x="192" y="63"/>
                        </a:cubicBezTo>
                        <a:cubicBezTo>
                          <a:pt x="191" y="65"/>
                          <a:pt x="190" y="67"/>
                          <a:pt x="188" y="69"/>
                        </a:cubicBezTo>
                        <a:lnTo>
                          <a:pt x="184" y="65"/>
                        </a:lnTo>
                        <a:close/>
                        <a:moveTo>
                          <a:pt x="187" y="26"/>
                        </a:moveTo>
                        <a:cubicBezTo>
                          <a:pt x="193" y="23"/>
                          <a:pt x="193" y="23"/>
                          <a:pt x="193" y="23"/>
                        </a:cubicBezTo>
                        <a:cubicBezTo>
                          <a:pt x="194" y="25"/>
                          <a:pt x="195" y="27"/>
                          <a:pt x="196" y="29"/>
                        </a:cubicBezTo>
                        <a:cubicBezTo>
                          <a:pt x="190" y="31"/>
                          <a:pt x="190" y="31"/>
                          <a:pt x="190" y="31"/>
                        </a:cubicBezTo>
                        <a:cubicBezTo>
                          <a:pt x="189" y="29"/>
                          <a:pt x="188" y="27"/>
                          <a:pt x="187" y="26"/>
                        </a:cubicBezTo>
                        <a:moveTo>
                          <a:pt x="189" y="55"/>
                        </a:moveTo>
                        <a:cubicBezTo>
                          <a:pt x="190" y="53"/>
                          <a:pt x="191" y="51"/>
                          <a:pt x="191" y="49"/>
                        </a:cubicBezTo>
                        <a:cubicBezTo>
                          <a:pt x="197" y="50"/>
                          <a:pt x="197" y="50"/>
                          <a:pt x="197" y="50"/>
                        </a:cubicBezTo>
                        <a:cubicBezTo>
                          <a:pt x="197" y="53"/>
                          <a:pt x="196" y="55"/>
                          <a:pt x="195" y="57"/>
                        </a:cubicBezTo>
                        <a:lnTo>
                          <a:pt x="189" y="55"/>
                        </a:lnTo>
                        <a:close/>
                        <a:moveTo>
                          <a:pt x="191" y="37"/>
                        </a:moveTo>
                        <a:cubicBezTo>
                          <a:pt x="197" y="36"/>
                          <a:pt x="197" y="36"/>
                          <a:pt x="197" y="36"/>
                        </a:cubicBezTo>
                        <a:cubicBezTo>
                          <a:pt x="198" y="38"/>
                          <a:pt x="198" y="40"/>
                          <a:pt x="198" y="42"/>
                        </a:cubicBezTo>
                        <a:cubicBezTo>
                          <a:pt x="198" y="43"/>
                          <a:pt x="198" y="43"/>
                          <a:pt x="198" y="43"/>
                        </a:cubicBezTo>
                        <a:cubicBezTo>
                          <a:pt x="192" y="43"/>
                          <a:pt x="192" y="43"/>
                          <a:pt x="192" y="43"/>
                        </a:cubicBezTo>
                        <a:cubicBezTo>
                          <a:pt x="192" y="42"/>
                          <a:pt x="192" y="42"/>
                          <a:pt x="192" y="42"/>
                        </a:cubicBezTo>
                        <a:cubicBezTo>
                          <a:pt x="192" y="40"/>
                          <a:pt x="191" y="39"/>
                          <a:pt x="191" y="37"/>
                        </a:cubicBezTo>
                        <a:moveTo>
                          <a:pt x="316" y="249"/>
                        </a:moveTo>
                        <a:cubicBezTo>
                          <a:pt x="241" y="249"/>
                          <a:pt x="241" y="249"/>
                          <a:pt x="241" y="249"/>
                        </a:cubicBezTo>
                        <a:cubicBezTo>
                          <a:pt x="241" y="324"/>
                          <a:pt x="241" y="324"/>
                          <a:pt x="241" y="324"/>
                        </a:cubicBezTo>
                        <a:cubicBezTo>
                          <a:pt x="316" y="324"/>
                          <a:pt x="316" y="324"/>
                          <a:pt x="316" y="324"/>
                        </a:cubicBezTo>
                        <a:lnTo>
                          <a:pt x="316" y="249"/>
                        </a:lnTo>
                        <a:close/>
                        <a:moveTo>
                          <a:pt x="146" y="249"/>
                        </a:moveTo>
                        <a:cubicBezTo>
                          <a:pt x="146" y="324"/>
                          <a:pt x="146" y="324"/>
                          <a:pt x="146" y="324"/>
                        </a:cubicBezTo>
                        <a:cubicBezTo>
                          <a:pt x="211" y="287"/>
                          <a:pt x="211" y="287"/>
                          <a:pt x="211" y="287"/>
                        </a:cubicBezTo>
                        <a:lnTo>
                          <a:pt x="146" y="249"/>
                        </a:lnTo>
                        <a:close/>
                        <a:moveTo>
                          <a:pt x="0" y="198"/>
                        </a:moveTo>
                        <a:cubicBezTo>
                          <a:pt x="0" y="189"/>
                          <a:pt x="0" y="189"/>
                          <a:pt x="0" y="189"/>
                        </a:cubicBezTo>
                        <a:cubicBezTo>
                          <a:pt x="6" y="189"/>
                          <a:pt x="6" y="189"/>
                          <a:pt x="6" y="189"/>
                        </a:cubicBezTo>
                        <a:cubicBezTo>
                          <a:pt x="6" y="193"/>
                          <a:pt x="6" y="193"/>
                          <a:pt x="6" y="193"/>
                        </a:cubicBezTo>
                        <a:cubicBezTo>
                          <a:pt x="5" y="193"/>
                          <a:pt x="5" y="193"/>
                          <a:pt x="5" y="193"/>
                        </a:cubicBezTo>
                        <a:cubicBezTo>
                          <a:pt x="6" y="195"/>
                          <a:pt x="6" y="195"/>
                          <a:pt x="6" y="195"/>
                        </a:cubicBezTo>
                        <a:lnTo>
                          <a:pt x="0" y="198"/>
                        </a:lnTo>
                        <a:close/>
                        <a:moveTo>
                          <a:pt x="0" y="177"/>
                        </a:moveTo>
                        <a:cubicBezTo>
                          <a:pt x="6" y="177"/>
                          <a:pt x="6" y="177"/>
                          <a:pt x="6" y="177"/>
                        </a:cubicBezTo>
                        <a:cubicBezTo>
                          <a:pt x="6" y="183"/>
                          <a:pt x="6" y="183"/>
                          <a:pt x="6" y="183"/>
                        </a:cubicBezTo>
                        <a:cubicBezTo>
                          <a:pt x="0" y="183"/>
                          <a:pt x="0" y="183"/>
                          <a:pt x="0" y="183"/>
                        </a:cubicBezTo>
                        <a:lnTo>
                          <a:pt x="0" y="177"/>
                        </a:lnTo>
                        <a:close/>
                        <a:moveTo>
                          <a:pt x="0" y="165"/>
                        </a:moveTo>
                        <a:cubicBezTo>
                          <a:pt x="6" y="165"/>
                          <a:pt x="6" y="165"/>
                          <a:pt x="6" y="165"/>
                        </a:cubicBezTo>
                        <a:cubicBezTo>
                          <a:pt x="6" y="171"/>
                          <a:pt x="6" y="171"/>
                          <a:pt x="6" y="171"/>
                        </a:cubicBezTo>
                        <a:cubicBezTo>
                          <a:pt x="0" y="171"/>
                          <a:pt x="0" y="171"/>
                          <a:pt x="0" y="171"/>
                        </a:cubicBezTo>
                        <a:lnTo>
                          <a:pt x="0" y="165"/>
                        </a:lnTo>
                        <a:close/>
                        <a:moveTo>
                          <a:pt x="0" y="153"/>
                        </a:moveTo>
                        <a:cubicBezTo>
                          <a:pt x="6" y="153"/>
                          <a:pt x="6" y="153"/>
                          <a:pt x="6" y="153"/>
                        </a:cubicBezTo>
                        <a:cubicBezTo>
                          <a:pt x="6" y="159"/>
                          <a:pt x="6" y="159"/>
                          <a:pt x="6" y="159"/>
                        </a:cubicBezTo>
                        <a:cubicBezTo>
                          <a:pt x="0" y="159"/>
                          <a:pt x="0" y="159"/>
                          <a:pt x="0" y="159"/>
                        </a:cubicBezTo>
                        <a:lnTo>
                          <a:pt x="0" y="153"/>
                        </a:lnTo>
                        <a:close/>
                        <a:moveTo>
                          <a:pt x="0" y="141"/>
                        </a:moveTo>
                        <a:cubicBezTo>
                          <a:pt x="6" y="141"/>
                          <a:pt x="6" y="141"/>
                          <a:pt x="6" y="141"/>
                        </a:cubicBezTo>
                        <a:cubicBezTo>
                          <a:pt x="6" y="147"/>
                          <a:pt x="6" y="147"/>
                          <a:pt x="6" y="147"/>
                        </a:cubicBezTo>
                        <a:cubicBezTo>
                          <a:pt x="0" y="147"/>
                          <a:pt x="0" y="147"/>
                          <a:pt x="0" y="147"/>
                        </a:cubicBezTo>
                        <a:lnTo>
                          <a:pt x="0" y="141"/>
                        </a:lnTo>
                        <a:close/>
                        <a:moveTo>
                          <a:pt x="0" y="129"/>
                        </a:moveTo>
                        <a:cubicBezTo>
                          <a:pt x="6" y="129"/>
                          <a:pt x="6" y="129"/>
                          <a:pt x="6" y="129"/>
                        </a:cubicBezTo>
                        <a:cubicBezTo>
                          <a:pt x="6" y="135"/>
                          <a:pt x="6" y="135"/>
                          <a:pt x="6" y="135"/>
                        </a:cubicBezTo>
                        <a:cubicBezTo>
                          <a:pt x="0" y="135"/>
                          <a:pt x="0" y="135"/>
                          <a:pt x="0" y="135"/>
                        </a:cubicBezTo>
                        <a:lnTo>
                          <a:pt x="0" y="129"/>
                        </a:lnTo>
                        <a:close/>
                        <a:moveTo>
                          <a:pt x="0" y="123"/>
                        </a:moveTo>
                        <a:cubicBezTo>
                          <a:pt x="0" y="114"/>
                          <a:pt x="0" y="114"/>
                          <a:pt x="0" y="114"/>
                        </a:cubicBezTo>
                        <a:cubicBezTo>
                          <a:pt x="6" y="118"/>
                          <a:pt x="6" y="118"/>
                          <a:pt x="6" y="118"/>
                        </a:cubicBezTo>
                        <a:cubicBezTo>
                          <a:pt x="5" y="120"/>
                          <a:pt x="5" y="120"/>
                          <a:pt x="5" y="120"/>
                        </a:cubicBezTo>
                        <a:cubicBezTo>
                          <a:pt x="6" y="120"/>
                          <a:pt x="6" y="120"/>
                          <a:pt x="6" y="120"/>
                        </a:cubicBezTo>
                        <a:cubicBezTo>
                          <a:pt x="6" y="123"/>
                          <a:pt x="6" y="123"/>
                          <a:pt x="6" y="123"/>
                        </a:cubicBezTo>
                        <a:lnTo>
                          <a:pt x="0" y="123"/>
                        </a:lnTo>
                        <a:close/>
                        <a:moveTo>
                          <a:pt x="8" y="187"/>
                        </a:moveTo>
                        <a:cubicBezTo>
                          <a:pt x="13" y="184"/>
                          <a:pt x="13" y="184"/>
                          <a:pt x="13" y="184"/>
                        </a:cubicBezTo>
                        <a:cubicBezTo>
                          <a:pt x="16" y="189"/>
                          <a:pt x="16" y="189"/>
                          <a:pt x="16" y="189"/>
                        </a:cubicBezTo>
                        <a:cubicBezTo>
                          <a:pt x="11" y="192"/>
                          <a:pt x="11" y="192"/>
                          <a:pt x="11" y="192"/>
                        </a:cubicBezTo>
                        <a:lnTo>
                          <a:pt x="8" y="187"/>
                        </a:lnTo>
                        <a:close/>
                        <a:moveTo>
                          <a:pt x="8" y="126"/>
                        </a:moveTo>
                        <a:cubicBezTo>
                          <a:pt x="11" y="121"/>
                          <a:pt x="11" y="121"/>
                          <a:pt x="11" y="121"/>
                        </a:cubicBezTo>
                        <a:cubicBezTo>
                          <a:pt x="16" y="124"/>
                          <a:pt x="16" y="124"/>
                          <a:pt x="16" y="124"/>
                        </a:cubicBezTo>
                        <a:cubicBezTo>
                          <a:pt x="13" y="129"/>
                          <a:pt x="13" y="129"/>
                          <a:pt x="13" y="129"/>
                        </a:cubicBezTo>
                        <a:lnTo>
                          <a:pt x="8" y="126"/>
                        </a:lnTo>
                        <a:close/>
                        <a:moveTo>
                          <a:pt x="19" y="181"/>
                        </a:moveTo>
                        <a:cubicBezTo>
                          <a:pt x="24" y="178"/>
                          <a:pt x="24" y="178"/>
                          <a:pt x="24" y="178"/>
                        </a:cubicBezTo>
                        <a:cubicBezTo>
                          <a:pt x="27" y="183"/>
                          <a:pt x="27" y="183"/>
                          <a:pt x="27" y="183"/>
                        </a:cubicBezTo>
                        <a:cubicBezTo>
                          <a:pt x="21" y="186"/>
                          <a:pt x="21" y="186"/>
                          <a:pt x="21" y="186"/>
                        </a:cubicBezTo>
                        <a:lnTo>
                          <a:pt x="19" y="181"/>
                        </a:lnTo>
                        <a:close/>
                        <a:moveTo>
                          <a:pt x="19" y="132"/>
                        </a:moveTo>
                        <a:cubicBezTo>
                          <a:pt x="22" y="127"/>
                          <a:pt x="22" y="127"/>
                          <a:pt x="22" y="127"/>
                        </a:cubicBezTo>
                        <a:cubicBezTo>
                          <a:pt x="27" y="130"/>
                          <a:pt x="27" y="130"/>
                          <a:pt x="27" y="130"/>
                        </a:cubicBezTo>
                        <a:cubicBezTo>
                          <a:pt x="24" y="135"/>
                          <a:pt x="24" y="135"/>
                          <a:pt x="24" y="135"/>
                        </a:cubicBezTo>
                        <a:lnTo>
                          <a:pt x="19" y="132"/>
                        </a:lnTo>
                        <a:close/>
                        <a:moveTo>
                          <a:pt x="29" y="175"/>
                        </a:moveTo>
                        <a:cubicBezTo>
                          <a:pt x="34" y="172"/>
                          <a:pt x="34" y="172"/>
                          <a:pt x="34" y="172"/>
                        </a:cubicBezTo>
                        <a:cubicBezTo>
                          <a:pt x="37" y="177"/>
                          <a:pt x="37" y="177"/>
                          <a:pt x="37" y="177"/>
                        </a:cubicBezTo>
                        <a:cubicBezTo>
                          <a:pt x="32" y="180"/>
                          <a:pt x="32" y="180"/>
                          <a:pt x="32" y="180"/>
                        </a:cubicBezTo>
                        <a:lnTo>
                          <a:pt x="29" y="175"/>
                        </a:lnTo>
                        <a:close/>
                        <a:moveTo>
                          <a:pt x="29" y="138"/>
                        </a:moveTo>
                        <a:cubicBezTo>
                          <a:pt x="32" y="133"/>
                          <a:pt x="32" y="133"/>
                          <a:pt x="32" y="133"/>
                        </a:cubicBezTo>
                        <a:cubicBezTo>
                          <a:pt x="37" y="136"/>
                          <a:pt x="37" y="136"/>
                          <a:pt x="37" y="136"/>
                        </a:cubicBezTo>
                        <a:cubicBezTo>
                          <a:pt x="34" y="141"/>
                          <a:pt x="34" y="141"/>
                          <a:pt x="34" y="141"/>
                        </a:cubicBezTo>
                        <a:lnTo>
                          <a:pt x="29" y="138"/>
                        </a:lnTo>
                        <a:close/>
                        <a:moveTo>
                          <a:pt x="39" y="169"/>
                        </a:moveTo>
                        <a:cubicBezTo>
                          <a:pt x="44" y="166"/>
                          <a:pt x="44" y="166"/>
                          <a:pt x="44" y="166"/>
                        </a:cubicBezTo>
                        <a:cubicBezTo>
                          <a:pt x="47" y="171"/>
                          <a:pt x="47" y="171"/>
                          <a:pt x="47" y="171"/>
                        </a:cubicBezTo>
                        <a:cubicBezTo>
                          <a:pt x="42" y="174"/>
                          <a:pt x="42" y="174"/>
                          <a:pt x="42" y="174"/>
                        </a:cubicBezTo>
                        <a:lnTo>
                          <a:pt x="39" y="169"/>
                        </a:lnTo>
                        <a:close/>
                        <a:moveTo>
                          <a:pt x="39" y="144"/>
                        </a:moveTo>
                        <a:cubicBezTo>
                          <a:pt x="42" y="139"/>
                          <a:pt x="42" y="139"/>
                          <a:pt x="42" y="139"/>
                        </a:cubicBezTo>
                        <a:cubicBezTo>
                          <a:pt x="48" y="142"/>
                          <a:pt x="48" y="142"/>
                          <a:pt x="48" y="142"/>
                        </a:cubicBezTo>
                        <a:cubicBezTo>
                          <a:pt x="45" y="147"/>
                          <a:pt x="45" y="147"/>
                          <a:pt x="45" y="147"/>
                        </a:cubicBezTo>
                        <a:lnTo>
                          <a:pt x="39" y="144"/>
                        </a:lnTo>
                        <a:close/>
                        <a:moveTo>
                          <a:pt x="50" y="163"/>
                        </a:moveTo>
                        <a:cubicBezTo>
                          <a:pt x="55" y="160"/>
                          <a:pt x="55" y="160"/>
                          <a:pt x="55" y="160"/>
                        </a:cubicBezTo>
                        <a:cubicBezTo>
                          <a:pt x="58" y="165"/>
                          <a:pt x="58" y="165"/>
                          <a:pt x="58" y="165"/>
                        </a:cubicBezTo>
                        <a:cubicBezTo>
                          <a:pt x="53" y="168"/>
                          <a:pt x="53" y="168"/>
                          <a:pt x="53" y="168"/>
                        </a:cubicBezTo>
                        <a:lnTo>
                          <a:pt x="50" y="163"/>
                        </a:lnTo>
                        <a:close/>
                        <a:moveTo>
                          <a:pt x="50" y="150"/>
                        </a:moveTo>
                        <a:cubicBezTo>
                          <a:pt x="53" y="145"/>
                          <a:pt x="53" y="145"/>
                          <a:pt x="53" y="145"/>
                        </a:cubicBezTo>
                        <a:cubicBezTo>
                          <a:pt x="58" y="148"/>
                          <a:pt x="58" y="148"/>
                          <a:pt x="58" y="148"/>
                        </a:cubicBezTo>
                        <a:cubicBezTo>
                          <a:pt x="55" y="153"/>
                          <a:pt x="55" y="153"/>
                          <a:pt x="55" y="153"/>
                        </a:cubicBezTo>
                        <a:lnTo>
                          <a:pt x="50" y="150"/>
                        </a:lnTo>
                        <a:close/>
                        <a:moveTo>
                          <a:pt x="60" y="157"/>
                        </a:moveTo>
                        <a:cubicBezTo>
                          <a:pt x="61" y="156"/>
                          <a:pt x="61" y="156"/>
                          <a:pt x="61" y="156"/>
                        </a:cubicBezTo>
                        <a:cubicBezTo>
                          <a:pt x="60" y="156"/>
                          <a:pt x="60" y="156"/>
                          <a:pt x="60" y="156"/>
                        </a:cubicBezTo>
                        <a:cubicBezTo>
                          <a:pt x="63" y="151"/>
                          <a:pt x="63" y="151"/>
                          <a:pt x="63" y="151"/>
                        </a:cubicBezTo>
                        <a:cubicBezTo>
                          <a:pt x="73" y="156"/>
                          <a:pt x="73" y="156"/>
                          <a:pt x="73" y="156"/>
                        </a:cubicBezTo>
                        <a:cubicBezTo>
                          <a:pt x="63" y="162"/>
                          <a:pt x="63" y="162"/>
                          <a:pt x="63" y="162"/>
                        </a:cubicBezTo>
                        <a:lnTo>
                          <a:pt x="60" y="157"/>
                        </a:lnTo>
                        <a:close/>
                      </a:path>
                    </a:pathLst>
                  </a:custGeom>
                  <a:solidFill>
                    <a:srgbClr val="FFFFFF"/>
                  </a:solidFill>
                  <a:ln>
                    <a:noFill/>
                  </a:ln>
                </p:spPr>
                <p:txBody>
                  <a:bodyPr vert="horz" wrap="square" lIns="93260" tIns="46630" rIns="93260" bIns="46630" numCol="1" anchor="t" anchorCtr="0" compatLnSpc="1">
                    <a:prstTxWarp prst="textNoShape">
                      <a:avLst/>
                    </a:prstTxWarp>
                  </a:bodyPr>
                  <a:lstStyle/>
                  <a:p>
                    <a:pPr defTabSz="932597">
                      <a:defRPr/>
                    </a:pPr>
                    <a:endParaRPr lang="en-US" sz="1632" kern="0" dirty="0">
                      <a:solidFill>
                        <a:srgbClr val="000000"/>
                      </a:solidFill>
                      <a:latin typeface="Segoe Pro" pitchFamily="34" charset="0"/>
                    </a:endParaRPr>
                  </a:p>
                </p:txBody>
              </p:sp>
              <p:sp>
                <p:nvSpPr>
                  <p:cNvPr id="131" name="Freeform 44"/>
                  <p:cNvSpPr>
                    <a:spLocks noEditPoints="1"/>
                  </p:cNvSpPr>
                  <p:nvPr/>
                </p:nvSpPr>
                <p:spPr bwMode="black">
                  <a:xfrm>
                    <a:off x="8863394" y="5414400"/>
                    <a:ext cx="652463" cy="657225"/>
                  </a:xfrm>
                  <a:custGeom>
                    <a:avLst/>
                    <a:gdLst>
                      <a:gd name="T0" fmla="*/ 116 w 411"/>
                      <a:gd name="T1" fmla="*/ 121 h 414"/>
                      <a:gd name="T2" fmla="*/ 123 w 411"/>
                      <a:gd name="T3" fmla="*/ 208 h 414"/>
                      <a:gd name="T4" fmla="*/ 159 w 411"/>
                      <a:gd name="T5" fmla="*/ 173 h 414"/>
                      <a:gd name="T6" fmla="*/ 293 w 411"/>
                      <a:gd name="T7" fmla="*/ 310 h 414"/>
                      <a:gd name="T8" fmla="*/ 307 w 411"/>
                      <a:gd name="T9" fmla="*/ 296 h 414"/>
                      <a:gd name="T10" fmla="*/ 170 w 411"/>
                      <a:gd name="T11" fmla="*/ 161 h 414"/>
                      <a:gd name="T12" fmla="*/ 204 w 411"/>
                      <a:gd name="T13" fmla="*/ 128 h 414"/>
                      <a:gd name="T14" fmla="*/ 116 w 411"/>
                      <a:gd name="T15" fmla="*/ 121 h 414"/>
                      <a:gd name="T16" fmla="*/ 7 w 411"/>
                      <a:gd name="T17" fmla="*/ 397 h 414"/>
                      <a:gd name="T18" fmla="*/ 41 w 411"/>
                      <a:gd name="T19" fmla="*/ 362 h 414"/>
                      <a:gd name="T20" fmla="*/ 93 w 411"/>
                      <a:gd name="T21" fmla="*/ 414 h 414"/>
                      <a:gd name="T22" fmla="*/ 104 w 411"/>
                      <a:gd name="T23" fmla="*/ 402 h 414"/>
                      <a:gd name="T24" fmla="*/ 52 w 411"/>
                      <a:gd name="T25" fmla="*/ 350 h 414"/>
                      <a:gd name="T26" fmla="*/ 88 w 411"/>
                      <a:gd name="T27" fmla="*/ 317 h 414"/>
                      <a:gd name="T28" fmla="*/ 0 w 411"/>
                      <a:gd name="T29" fmla="*/ 310 h 414"/>
                      <a:gd name="T30" fmla="*/ 7 w 411"/>
                      <a:gd name="T31" fmla="*/ 397 h 414"/>
                      <a:gd name="T32" fmla="*/ 305 w 411"/>
                      <a:gd name="T33" fmla="*/ 0 h 414"/>
                      <a:gd name="T34" fmla="*/ 315 w 411"/>
                      <a:gd name="T35" fmla="*/ 90 h 414"/>
                      <a:gd name="T36" fmla="*/ 348 w 411"/>
                      <a:gd name="T37" fmla="*/ 55 h 414"/>
                      <a:gd name="T38" fmla="*/ 397 w 411"/>
                      <a:gd name="T39" fmla="*/ 104 h 414"/>
                      <a:gd name="T40" fmla="*/ 411 w 411"/>
                      <a:gd name="T41" fmla="*/ 92 h 414"/>
                      <a:gd name="T42" fmla="*/ 359 w 411"/>
                      <a:gd name="T43" fmla="*/ 43 h 414"/>
                      <a:gd name="T44" fmla="*/ 395 w 411"/>
                      <a:gd name="T45" fmla="*/ 7 h 414"/>
                      <a:gd name="T46" fmla="*/ 305 w 411"/>
                      <a:gd name="T47" fmla="*/ 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11" h="414">
                        <a:moveTo>
                          <a:pt x="116" y="121"/>
                        </a:moveTo>
                        <a:lnTo>
                          <a:pt x="123" y="208"/>
                        </a:lnTo>
                        <a:lnTo>
                          <a:pt x="159" y="173"/>
                        </a:lnTo>
                        <a:lnTo>
                          <a:pt x="293" y="310"/>
                        </a:lnTo>
                        <a:lnTo>
                          <a:pt x="307" y="296"/>
                        </a:lnTo>
                        <a:lnTo>
                          <a:pt x="170" y="161"/>
                        </a:lnTo>
                        <a:lnTo>
                          <a:pt x="204" y="128"/>
                        </a:lnTo>
                        <a:lnTo>
                          <a:pt x="116" y="121"/>
                        </a:lnTo>
                        <a:close/>
                        <a:moveTo>
                          <a:pt x="7" y="397"/>
                        </a:moveTo>
                        <a:lnTo>
                          <a:pt x="41" y="362"/>
                        </a:lnTo>
                        <a:lnTo>
                          <a:pt x="93" y="414"/>
                        </a:lnTo>
                        <a:lnTo>
                          <a:pt x="104" y="402"/>
                        </a:lnTo>
                        <a:lnTo>
                          <a:pt x="52" y="350"/>
                        </a:lnTo>
                        <a:lnTo>
                          <a:pt x="88" y="317"/>
                        </a:lnTo>
                        <a:lnTo>
                          <a:pt x="0" y="310"/>
                        </a:lnTo>
                        <a:lnTo>
                          <a:pt x="7" y="397"/>
                        </a:lnTo>
                        <a:close/>
                        <a:moveTo>
                          <a:pt x="305" y="0"/>
                        </a:moveTo>
                        <a:lnTo>
                          <a:pt x="315" y="90"/>
                        </a:lnTo>
                        <a:lnTo>
                          <a:pt x="348" y="55"/>
                        </a:lnTo>
                        <a:lnTo>
                          <a:pt x="397" y="104"/>
                        </a:lnTo>
                        <a:lnTo>
                          <a:pt x="411" y="92"/>
                        </a:lnTo>
                        <a:lnTo>
                          <a:pt x="359" y="43"/>
                        </a:lnTo>
                        <a:lnTo>
                          <a:pt x="395" y="7"/>
                        </a:lnTo>
                        <a:lnTo>
                          <a:pt x="305" y="0"/>
                        </a:lnTo>
                        <a:close/>
                      </a:path>
                    </a:pathLst>
                  </a:custGeom>
                  <a:solidFill>
                    <a:srgbClr val="FFFFFF"/>
                  </a:solidFill>
                  <a:ln>
                    <a:noFill/>
                  </a:ln>
                </p:spPr>
                <p:txBody>
                  <a:bodyPr vert="horz" wrap="square" lIns="93260" tIns="46630" rIns="93260" bIns="46630" numCol="1" anchor="t" anchorCtr="0" compatLnSpc="1">
                    <a:prstTxWarp prst="textNoShape">
                      <a:avLst/>
                    </a:prstTxWarp>
                  </a:bodyPr>
                  <a:lstStyle/>
                  <a:p>
                    <a:pPr defTabSz="932597">
                      <a:defRPr/>
                    </a:pPr>
                    <a:endParaRPr lang="en-US" sz="1632" kern="0" dirty="0">
                      <a:solidFill>
                        <a:srgbClr val="000000"/>
                      </a:solidFill>
                      <a:latin typeface="Segoe Pro" pitchFamily="34" charset="0"/>
                    </a:endParaRPr>
                  </a:p>
                </p:txBody>
              </p:sp>
            </p:grpSp>
          </p:grpSp>
          <p:grpSp>
            <p:nvGrpSpPr>
              <p:cNvPr id="125" name="Group 124"/>
              <p:cNvGrpSpPr/>
              <p:nvPr/>
            </p:nvGrpSpPr>
            <p:grpSpPr>
              <a:xfrm>
                <a:off x="5256190" y="3212350"/>
                <a:ext cx="2148840" cy="962461"/>
                <a:chOff x="5375591" y="3225229"/>
                <a:chExt cx="2148840" cy="962461"/>
              </a:xfrm>
            </p:grpSpPr>
            <p:sp>
              <p:nvSpPr>
                <p:cNvPr id="126" name="Rectangle 125"/>
                <p:cNvSpPr/>
                <p:nvPr/>
              </p:nvSpPr>
              <p:spPr>
                <a:xfrm>
                  <a:off x="5375591" y="3225229"/>
                  <a:ext cx="2148840" cy="962461"/>
                </a:xfrm>
                <a:prstGeom prst="rect">
                  <a:avLst/>
                </a:prstGeom>
                <a:solidFill>
                  <a:srgbClr val="F2F2F2">
                    <a:lumMod val="25000"/>
                  </a:srgbClr>
                </a:solidFill>
                <a:ln w="9525" cap="flat" cmpd="sng" algn="ctr">
                  <a:noFill/>
                  <a:prstDash val="solid"/>
                  <a:headEnd type="none" w="med" len="med"/>
                  <a:tailEnd type="none" w="med" len="med"/>
                </a:ln>
                <a:effectLst/>
              </p:spPr>
              <p:txBody>
                <a:bodyPr vert="horz" wrap="square" lIns="95103" tIns="95103" rIns="95103" bIns="95103" numCol="1" rtlCol="0" anchor="b" anchorCtr="0" compatLnSpc="1">
                  <a:prstTxWarp prst="textNoShape">
                    <a:avLst/>
                  </a:prstTxWarp>
                  <a:noAutofit/>
                </a:bodyPr>
                <a:lstStyle/>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Zvok</a:t>
                  </a:r>
                  <a:endParaRPr lang="en-US" sz="1873" kern="0" dirty="0">
                    <a:gradFill>
                      <a:gsLst>
                        <a:gs pos="0">
                          <a:srgbClr val="FFFFFF"/>
                        </a:gs>
                        <a:gs pos="100000">
                          <a:srgbClr val="FFFFFF"/>
                        </a:gs>
                      </a:gsLst>
                      <a:lin ang="5400000" scaled="0"/>
                    </a:gradFill>
                    <a:latin typeface="Segoe UI"/>
                    <a:ea typeface="Segoe UI" pitchFamily="34" charset="0"/>
                    <a:cs typeface="Segoe UI" pitchFamily="34" charset="0"/>
                  </a:endParaRPr>
                </a:p>
                <a:p>
                  <a:pPr defTabSz="791008" fontAlgn="base">
                    <a:lnSpc>
                      <a:spcPct val="90000"/>
                    </a:lnSpc>
                    <a:spcBef>
                      <a:spcPct val="0"/>
                    </a:spcBef>
                    <a:spcAft>
                      <a:spcPct val="0"/>
                    </a:spcAft>
                    <a:defRPr/>
                  </a:pPr>
                  <a:endParaRPr lang="en-US" sz="1248"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27" name="Freeform 12"/>
                <p:cNvSpPr>
                  <a:spLocks noChangeAspect="1"/>
                </p:cNvSpPr>
                <p:nvPr/>
              </p:nvSpPr>
              <p:spPr bwMode="black">
                <a:xfrm>
                  <a:off x="6775874" y="3391479"/>
                  <a:ext cx="453483" cy="629960"/>
                </a:xfrm>
                <a:custGeom>
                  <a:avLst/>
                  <a:gdLst>
                    <a:gd name="T0" fmla="*/ 642 w 811"/>
                    <a:gd name="T1" fmla="*/ 692 h 1128"/>
                    <a:gd name="T2" fmla="*/ 499 w 811"/>
                    <a:gd name="T3" fmla="*/ 758 h 1128"/>
                    <a:gd name="T4" fmla="*/ 465 w 811"/>
                    <a:gd name="T5" fmla="*/ 735 h 1128"/>
                    <a:gd name="T6" fmla="*/ 301 w 811"/>
                    <a:gd name="T7" fmla="*/ 382 h 1128"/>
                    <a:gd name="T8" fmla="*/ 305 w 811"/>
                    <a:gd name="T9" fmla="*/ 341 h 1128"/>
                    <a:gd name="T10" fmla="*/ 459 w 811"/>
                    <a:gd name="T11" fmla="*/ 269 h 1128"/>
                    <a:gd name="T12" fmla="*/ 474 w 811"/>
                    <a:gd name="T13" fmla="*/ 232 h 1128"/>
                    <a:gd name="T14" fmla="*/ 378 w 811"/>
                    <a:gd name="T15" fmla="*/ 19 h 1128"/>
                    <a:gd name="T16" fmla="*/ 341 w 811"/>
                    <a:gd name="T17" fmla="*/ 0 h 1128"/>
                    <a:gd name="T18" fmla="*/ 236 w 811"/>
                    <a:gd name="T19" fmla="*/ 28 h 1128"/>
                    <a:gd name="T20" fmla="*/ 192 w 811"/>
                    <a:gd name="T21" fmla="*/ 49 h 1128"/>
                    <a:gd name="T22" fmla="*/ 117 w 811"/>
                    <a:gd name="T23" fmla="*/ 543 h 1128"/>
                    <a:gd name="T24" fmla="*/ 313 w 811"/>
                    <a:gd name="T25" fmla="*/ 932 h 1128"/>
                    <a:gd name="T26" fmla="*/ 686 w 811"/>
                    <a:gd name="T27" fmla="*/ 1060 h 1128"/>
                    <a:gd name="T28" fmla="*/ 730 w 811"/>
                    <a:gd name="T29" fmla="*/ 1039 h 1128"/>
                    <a:gd name="T30" fmla="*/ 789 w 811"/>
                    <a:gd name="T31" fmla="*/ 999 h 1128"/>
                    <a:gd name="T32" fmla="*/ 796 w 811"/>
                    <a:gd name="T33" fmla="*/ 944 h 1128"/>
                    <a:gd name="T34" fmla="*/ 689 w 811"/>
                    <a:gd name="T35" fmla="*/ 708 h 1128"/>
                    <a:gd name="T36" fmla="*/ 642 w 811"/>
                    <a:gd name="T37" fmla="*/ 69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1" h="1128">
                      <a:moveTo>
                        <a:pt x="642" y="692"/>
                      </a:moveTo>
                      <a:cubicBezTo>
                        <a:pt x="616" y="704"/>
                        <a:pt x="499" y="758"/>
                        <a:pt x="499" y="758"/>
                      </a:cubicBezTo>
                      <a:cubicBezTo>
                        <a:pt x="488" y="763"/>
                        <a:pt x="473" y="753"/>
                        <a:pt x="465" y="735"/>
                      </a:cubicBezTo>
                      <a:cubicBezTo>
                        <a:pt x="301" y="382"/>
                        <a:pt x="301" y="382"/>
                        <a:pt x="301" y="382"/>
                      </a:cubicBezTo>
                      <a:cubicBezTo>
                        <a:pt x="292" y="364"/>
                        <a:pt x="294" y="346"/>
                        <a:pt x="305" y="341"/>
                      </a:cubicBezTo>
                      <a:cubicBezTo>
                        <a:pt x="305" y="341"/>
                        <a:pt x="441" y="279"/>
                        <a:pt x="459" y="269"/>
                      </a:cubicBezTo>
                      <a:cubicBezTo>
                        <a:pt x="470" y="264"/>
                        <a:pt x="483" y="251"/>
                        <a:pt x="474" y="232"/>
                      </a:cubicBezTo>
                      <a:cubicBezTo>
                        <a:pt x="452" y="180"/>
                        <a:pt x="385" y="29"/>
                        <a:pt x="378" y="19"/>
                      </a:cubicBezTo>
                      <a:cubicBezTo>
                        <a:pt x="369" y="8"/>
                        <a:pt x="363" y="0"/>
                        <a:pt x="341" y="0"/>
                      </a:cubicBezTo>
                      <a:cubicBezTo>
                        <a:pt x="306" y="0"/>
                        <a:pt x="269" y="13"/>
                        <a:pt x="236" y="28"/>
                      </a:cubicBezTo>
                      <a:cubicBezTo>
                        <a:pt x="192" y="49"/>
                        <a:pt x="192" y="49"/>
                        <a:pt x="192" y="49"/>
                      </a:cubicBezTo>
                      <a:cubicBezTo>
                        <a:pt x="0" y="158"/>
                        <a:pt x="62" y="427"/>
                        <a:pt x="117" y="543"/>
                      </a:cubicBezTo>
                      <a:cubicBezTo>
                        <a:pt x="173" y="662"/>
                        <a:pt x="313" y="932"/>
                        <a:pt x="313" y="932"/>
                      </a:cubicBezTo>
                      <a:cubicBezTo>
                        <a:pt x="381" y="1070"/>
                        <a:pt x="547" y="1128"/>
                        <a:pt x="686" y="1060"/>
                      </a:cubicBezTo>
                      <a:cubicBezTo>
                        <a:pt x="730" y="1039"/>
                        <a:pt x="730" y="1039"/>
                        <a:pt x="730" y="1039"/>
                      </a:cubicBezTo>
                      <a:cubicBezTo>
                        <a:pt x="756" y="1026"/>
                        <a:pt x="769" y="1018"/>
                        <a:pt x="789" y="999"/>
                      </a:cubicBezTo>
                      <a:cubicBezTo>
                        <a:pt x="795" y="994"/>
                        <a:pt x="811" y="977"/>
                        <a:pt x="796" y="944"/>
                      </a:cubicBezTo>
                      <a:cubicBezTo>
                        <a:pt x="767" y="880"/>
                        <a:pt x="698" y="726"/>
                        <a:pt x="689" y="708"/>
                      </a:cubicBezTo>
                      <a:cubicBezTo>
                        <a:pt x="680" y="693"/>
                        <a:pt x="661" y="684"/>
                        <a:pt x="642" y="692"/>
                      </a:cubicBezTo>
                      <a:close/>
                    </a:path>
                  </a:pathLst>
                </a:custGeom>
                <a:solidFill>
                  <a:srgbClr val="FFFFFF"/>
                </a:solidFill>
                <a:ln>
                  <a:noFill/>
                </a:ln>
                <a:extLst/>
              </p:spPr>
              <p:txBody>
                <a:bodyPr vert="horz" wrap="square" lIns="83943" tIns="41972" rIns="83943" bIns="41972" numCol="1" anchor="t" anchorCtr="0" compatLnSpc="1">
                  <a:prstTxWarp prst="textNoShape">
                    <a:avLst/>
                  </a:prstTxWarp>
                </a:bodyPr>
                <a:lstStyle/>
                <a:p>
                  <a:pPr defTabSz="932597">
                    <a:defRPr/>
                  </a:pPr>
                  <a:endParaRPr lang="en-US" sz="1632" kern="0" dirty="0">
                    <a:solidFill>
                      <a:srgbClr val="000000"/>
                    </a:solidFill>
                    <a:latin typeface="Segoe Pro" pitchFamily="34" charset="0"/>
                  </a:endParaRPr>
                </a:p>
              </p:txBody>
            </p:sp>
          </p:grpSp>
        </p:grpSp>
      </p:grpSp>
      <p:grpSp>
        <p:nvGrpSpPr>
          <p:cNvPr id="169" name="Group 168"/>
          <p:cNvGrpSpPr/>
          <p:nvPr/>
        </p:nvGrpSpPr>
        <p:grpSpPr>
          <a:xfrm>
            <a:off x="16263" y="5589528"/>
            <a:ext cx="12403949" cy="1307259"/>
            <a:chOff x="103032" y="5480427"/>
            <a:chExt cx="12110917" cy="1281743"/>
          </a:xfrm>
          <a:solidFill>
            <a:schemeClr val="bg1">
              <a:lumMod val="85000"/>
            </a:schemeClr>
          </a:solidFill>
        </p:grpSpPr>
        <p:sp>
          <p:nvSpPr>
            <p:cNvPr id="170" name="Rectangle 169"/>
            <p:cNvSpPr/>
            <p:nvPr/>
          </p:nvSpPr>
          <p:spPr bwMode="auto">
            <a:xfrm>
              <a:off x="103032" y="5480427"/>
              <a:ext cx="12110917" cy="1281743"/>
            </a:xfrm>
            <a:prstGeom prst="rect">
              <a:avLst/>
            </a:prstGeom>
            <a:grpFill/>
            <a:ln w="25400" cap="flat" cmpd="sng" algn="ctr">
              <a:noFill/>
              <a:prstDash val="solid"/>
              <a:headEnd type="none" w="med" len="med"/>
              <a:tailEnd type="none" w="med" len="med"/>
            </a:ln>
            <a:effectLst/>
          </p:spPr>
          <p:txBody>
            <a:bodyPr vert="horz" wrap="square" lIns="186521" tIns="186521" rIns="186521" bIns="186521" numCol="1" rtlCol="0" anchor="ctr" anchorCtr="0" compatLnSpc="1">
              <a:prstTxWarp prst="textNoShape">
                <a:avLst/>
              </a:prstTxWarp>
            </a:bodyPr>
            <a:lstStyle/>
            <a:p>
              <a:pPr defTabSz="950973">
                <a:defRPr/>
              </a:pPr>
              <a:r>
                <a:rPr lang="sl-SI" sz="3264" kern="0" dirty="0">
                  <a:latin typeface="Segoe UI Light"/>
                </a:rPr>
                <a:t>Infrastruktura</a:t>
              </a:r>
              <a:endParaRPr lang="en-US" sz="3672" kern="0" dirty="0">
                <a:latin typeface="Segoe UI Light"/>
              </a:endParaRPr>
            </a:p>
          </p:txBody>
        </p:sp>
        <p:sp>
          <p:nvSpPr>
            <p:cNvPr id="171" name="TextBox 170"/>
            <p:cNvSpPr txBox="1"/>
            <p:nvPr/>
          </p:nvSpPr>
          <p:spPr>
            <a:xfrm>
              <a:off x="308647" y="5918856"/>
              <a:ext cx="65" cy="576312"/>
            </a:xfrm>
            <a:prstGeom prst="rect">
              <a:avLst/>
            </a:prstGeom>
            <a:grpFill/>
          </p:spPr>
          <p:txBody>
            <a:bodyPr wrap="none" lIns="0" tIns="0" rIns="0" bIns="0" rtlCol="0">
              <a:spAutoFit/>
            </a:bodyPr>
            <a:lstStyle/>
            <a:p>
              <a:pPr defTabSz="950973">
                <a:defRPr/>
              </a:pPr>
              <a:endParaRPr lang="en-US" sz="3745" b="1" kern="0" dirty="0">
                <a:solidFill>
                  <a:srgbClr val="910091">
                    <a:lumMod val="50000"/>
                  </a:srgbClr>
                </a:solidFill>
                <a:latin typeface="Segoe UI Light"/>
              </a:endParaRPr>
            </a:p>
          </p:txBody>
        </p:sp>
        <p:grpSp>
          <p:nvGrpSpPr>
            <p:cNvPr id="172" name="Group 171"/>
            <p:cNvGrpSpPr/>
            <p:nvPr/>
          </p:nvGrpSpPr>
          <p:grpSpPr bwMode="black">
            <a:xfrm>
              <a:off x="9629505" y="5747547"/>
              <a:ext cx="635882" cy="690318"/>
              <a:chOff x="3422650" y="3467100"/>
              <a:chExt cx="533400" cy="549275"/>
            </a:xfrm>
            <a:grpFill/>
          </p:grpSpPr>
          <p:sp>
            <p:nvSpPr>
              <p:cNvPr id="179" name="Freeform 82"/>
              <p:cNvSpPr>
                <a:spLocks noEditPoints="1"/>
              </p:cNvSpPr>
              <p:nvPr/>
            </p:nvSpPr>
            <p:spPr bwMode="black">
              <a:xfrm>
                <a:off x="3422650" y="3467100"/>
                <a:ext cx="533400" cy="533400"/>
              </a:xfrm>
              <a:custGeom>
                <a:avLst/>
                <a:gdLst>
                  <a:gd name="T0" fmla="*/ 590 w 2193"/>
                  <a:gd name="T1" fmla="*/ 531 h 2197"/>
                  <a:gd name="T2" fmla="*/ 1140 w 2193"/>
                  <a:gd name="T3" fmla="*/ 364 h 2197"/>
                  <a:gd name="T4" fmla="*/ 1100 w 2193"/>
                  <a:gd name="T5" fmla="*/ 435 h 2197"/>
                  <a:gd name="T6" fmla="*/ 1066 w 2193"/>
                  <a:gd name="T7" fmla="*/ 405 h 2197"/>
                  <a:gd name="T8" fmla="*/ 1025 w 2193"/>
                  <a:gd name="T9" fmla="*/ 503 h 2197"/>
                  <a:gd name="T10" fmla="*/ 951 w 2193"/>
                  <a:gd name="T11" fmla="*/ 405 h 2197"/>
                  <a:gd name="T12" fmla="*/ 992 w 2193"/>
                  <a:gd name="T13" fmla="*/ 503 h 2197"/>
                  <a:gd name="T14" fmla="*/ 877 w 2193"/>
                  <a:gd name="T15" fmla="*/ 364 h 2197"/>
                  <a:gd name="T16" fmla="*/ 917 w 2193"/>
                  <a:gd name="T17" fmla="*/ 544 h 2197"/>
                  <a:gd name="T18" fmla="*/ 802 w 2193"/>
                  <a:gd name="T19" fmla="*/ 435 h 2197"/>
                  <a:gd name="T20" fmla="*/ 802 w 2193"/>
                  <a:gd name="T21" fmla="*/ 544 h 2197"/>
                  <a:gd name="T22" fmla="*/ 768 w 2193"/>
                  <a:gd name="T23" fmla="*/ 435 h 2197"/>
                  <a:gd name="T24" fmla="*/ 727 w 2193"/>
                  <a:gd name="T25" fmla="*/ 503 h 2197"/>
                  <a:gd name="T26" fmla="*/ 693 w 2193"/>
                  <a:gd name="T27" fmla="*/ 476 h 2197"/>
                  <a:gd name="T28" fmla="*/ 655 w 2193"/>
                  <a:gd name="T29" fmla="*/ 282 h 2197"/>
                  <a:gd name="T30" fmla="*/ 655 w 2193"/>
                  <a:gd name="T31" fmla="*/ 282 h 2197"/>
                  <a:gd name="T32" fmla="*/ 1140 w 2193"/>
                  <a:gd name="T33" fmla="*/ 92 h 2197"/>
                  <a:gd name="T34" fmla="*/ 1100 w 2193"/>
                  <a:gd name="T35" fmla="*/ 191 h 2197"/>
                  <a:gd name="T36" fmla="*/ 1025 w 2193"/>
                  <a:gd name="T37" fmla="*/ 92 h 2197"/>
                  <a:gd name="T38" fmla="*/ 1066 w 2193"/>
                  <a:gd name="T39" fmla="*/ 191 h 2197"/>
                  <a:gd name="T40" fmla="*/ 951 w 2193"/>
                  <a:gd name="T41" fmla="*/ 52 h 2197"/>
                  <a:gd name="T42" fmla="*/ 992 w 2193"/>
                  <a:gd name="T43" fmla="*/ 231 h 2197"/>
                  <a:gd name="T44" fmla="*/ 877 w 2193"/>
                  <a:gd name="T45" fmla="*/ 123 h 2197"/>
                  <a:gd name="T46" fmla="*/ 877 w 2193"/>
                  <a:gd name="T47" fmla="*/ 231 h 2197"/>
                  <a:gd name="T48" fmla="*/ 842 w 2193"/>
                  <a:gd name="T49" fmla="*/ 123 h 2197"/>
                  <a:gd name="T50" fmla="*/ 802 w 2193"/>
                  <a:gd name="T51" fmla="*/ 191 h 2197"/>
                  <a:gd name="T52" fmla="*/ 768 w 2193"/>
                  <a:gd name="T53" fmla="*/ 163 h 2197"/>
                  <a:gd name="T54" fmla="*/ 653 w 2193"/>
                  <a:gd name="T55" fmla="*/ 52 h 2197"/>
                  <a:gd name="T56" fmla="*/ 653 w 2193"/>
                  <a:gd name="T57" fmla="*/ 163 h 2197"/>
                  <a:gd name="T58" fmla="*/ 1315 w 2193"/>
                  <a:gd name="T59" fmla="*/ 2023 h 2197"/>
                  <a:gd name="T60" fmla="*/ 1444 w 2193"/>
                  <a:gd name="T61" fmla="*/ 2179 h 2197"/>
                  <a:gd name="T62" fmla="*/ 1597 w 2193"/>
                  <a:gd name="T63" fmla="*/ 1488 h 2197"/>
                  <a:gd name="T64" fmla="*/ 2182 w 2193"/>
                  <a:gd name="T65" fmla="*/ 1590 h 2197"/>
                  <a:gd name="T66" fmla="*/ 925 w 2193"/>
                  <a:gd name="T67" fmla="*/ 1617 h 2197"/>
                  <a:gd name="T68" fmla="*/ 1137 w 2193"/>
                  <a:gd name="T69" fmla="*/ 1617 h 2197"/>
                  <a:gd name="T70" fmla="*/ 2090 w 2193"/>
                  <a:gd name="T71" fmla="*/ 1142 h 2197"/>
                  <a:gd name="T72" fmla="*/ 1538 w 2193"/>
                  <a:gd name="T73" fmla="*/ 908 h 2197"/>
                  <a:gd name="T74" fmla="*/ 1043 w 2193"/>
                  <a:gd name="T75" fmla="*/ 908 h 2197"/>
                  <a:gd name="T76" fmla="*/ 103 w 2193"/>
                  <a:gd name="T77" fmla="*/ 1377 h 2197"/>
                  <a:gd name="T78" fmla="*/ 1675 w 2193"/>
                  <a:gd name="T79" fmla="*/ 1407 h 2197"/>
                  <a:gd name="T80" fmla="*/ 1268 w 2193"/>
                  <a:gd name="T81" fmla="*/ 1660 h 2197"/>
                  <a:gd name="T82" fmla="*/ 1268 w 2193"/>
                  <a:gd name="T83" fmla="*/ 1660 h 2197"/>
                  <a:gd name="T84" fmla="*/ 1140 w 2193"/>
                  <a:gd name="T85" fmla="*/ 788 h 2197"/>
                  <a:gd name="T86" fmla="*/ 1025 w 2193"/>
                  <a:gd name="T87" fmla="*/ 677 h 2197"/>
                  <a:gd name="T88" fmla="*/ 1025 w 2193"/>
                  <a:gd name="T89" fmla="*/ 788 h 2197"/>
                  <a:gd name="T90" fmla="*/ 653 w 2193"/>
                  <a:gd name="T91" fmla="*/ 788 h 2197"/>
                  <a:gd name="T92" fmla="*/ 693 w 2193"/>
                  <a:gd name="T93" fmla="*/ 717 h 2197"/>
                  <a:gd name="T94" fmla="*/ 727 w 2193"/>
                  <a:gd name="T95" fmla="*/ 748 h 2197"/>
                  <a:gd name="T96" fmla="*/ 842 w 2193"/>
                  <a:gd name="T97" fmla="*/ 856 h 2197"/>
                  <a:gd name="T98" fmla="*/ 842 w 2193"/>
                  <a:gd name="T99" fmla="*/ 748 h 2197"/>
                  <a:gd name="T100" fmla="*/ 877 w 2193"/>
                  <a:gd name="T101" fmla="*/ 856 h 2197"/>
                  <a:gd name="T102" fmla="*/ 917 w 2193"/>
                  <a:gd name="T103" fmla="*/ 788 h 2197"/>
                  <a:gd name="T104" fmla="*/ 951 w 2193"/>
                  <a:gd name="T105" fmla="*/ 816 h 2197"/>
                  <a:gd name="T106" fmla="*/ 992 w 2193"/>
                  <a:gd name="T107" fmla="*/ 717 h 2197"/>
                  <a:gd name="T108" fmla="*/ 1066 w 2193"/>
                  <a:gd name="T109" fmla="*/ 856 h 2197"/>
                  <a:gd name="T110" fmla="*/ 176 w 2193"/>
                  <a:gd name="T111" fmla="*/ 1407 h 2197"/>
                  <a:gd name="T112" fmla="*/ 0 w 2193"/>
                  <a:gd name="T113" fmla="*/ 1622 h 2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93" h="2197">
                    <a:moveTo>
                      <a:pt x="655" y="595"/>
                    </a:moveTo>
                    <a:cubicBezTo>
                      <a:pt x="1538" y="595"/>
                      <a:pt x="1538" y="595"/>
                      <a:pt x="1538" y="595"/>
                    </a:cubicBezTo>
                    <a:cubicBezTo>
                      <a:pt x="1574" y="595"/>
                      <a:pt x="1603" y="566"/>
                      <a:pt x="1603" y="531"/>
                    </a:cubicBezTo>
                    <a:cubicBezTo>
                      <a:pt x="1603" y="377"/>
                      <a:pt x="1603" y="377"/>
                      <a:pt x="1603" y="377"/>
                    </a:cubicBezTo>
                    <a:cubicBezTo>
                      <a:pt x="1603" y="342"/>
                      <a:pt x="1574" y="313"/>
                      <a:pt x="1538" y="313"/>
                    </a:cubicBezTo>
                    <a:cubicBezTo>
                      <a:pt x="655" y="313"/>
                      <a:pt x="655" y="313"/>
                      <a:pt x="655" y="313"/>
                    </a:cubicBezTo>
                    <a:cubicBezTo>
                      <a:pt x="619" y="313"/>
                      <a:pt x="590" y="342"/>
                      <a:pt x="590" y="377"/>
                    </a:cubicBezTo>
                    <a:cubicBezTo>
                      <a:pt x="590" y="531"/>
                      <a:pt x="590" y="531"/>
                      <a:pt x="590" y="531"/>
                    </a:cubicBezTo>
                    <a:cubicBezTo>
                      <a:pt x="590" y="566"/>
                      <a:pt x="619" y="595"/>
                      <a:pt x="655" y="595"/>
                    </a:cubicBezTo>
                    <a:close/>
                    <a:moveTo>
                      <a:pt x="1464" y="403"/>
                    </a:moveTo>
                    <a:cubicBezTo>
                      <a:pt x="1492" y="403"/>
                      <a:pt x="1515" y="426"/>
                      <a:pt x="1515" y="454"/>
                    </a:cubicBezTo>
                    <a:cubicBezTo>
                      <a:pt x="1515" y="482"/>
                      <a:pt x="1492" y="505"/>
                      <a:pt x="1464" y="505"/>
                    </a:cubicBezTo>
                    <a:cubicBezTo>
                      <a:pt x="1436" y="505"/>
                      <a:pt x="1413" y="482"/>
                      <a:pt x="1413" y="454"/>
                    </a:cubicBezTo>
                    <a:cubicBezTo>
                      <a:pt x="1413" y="426"/>
                      <a:pt x="1436" y="403"/>
                      <a:pt x="1464" y="403"/>
                    </a:cubicBezTo>
                    <a:close/>
                    <a:moveTo>
                      <a:pt x="1100" y="364"/>
                    </a:moveTo>
                    <a:cubicBezTo>
                      <a:pt x="1140" y="364"/>
                      <a:pt x="1140" y="364"/>
                      <a:pt x="1140" y="364"/>
                    </a:cubicBezTo>
                    <a:cubicBezTo>
                      <a:pt x="1140" y="405"/>
                      <a:pt x="1140" y="405"/>
                      <a:pt x="1140" y="405"/>
                    </a:cubicBezTo>
                    <a:cubicBezTo>
                      <a:pt x="1100" y="405"/>
                      <a:pt x="1100" y="405"/>
                      <a:pt x="1100" y="405"/>
                    </a:cubicBezTo>
                    <a:lnTo>
                      <a:pt x="1100" y="364"/>
                    </a:lnTo>
                    <a:close/>
                    <a:moveTo>
                      <a:pt x="1100" y="435"/>
                    </a:moveTo>
                    <a:cubicBezTo>
                      <a:pt x="1140" y="435"/>
                      <a:pt x="1140" y="435"/>
                      <a:pt x="1140" y="435"/>
                    </a:cubicBezTo>
                    <a:cubicBezTo>
                      <a:pt x="1140" y="476"/>
                      <a:pt x="1140" y="476"/>
                      <a:pt x="1140" y="476"/>
                    </a:cubicBezTo>
                    <a:cubicBezTo>
                      <a:pt x="1100" y="476"/>
                      <a:pt x="1100" y="476"/>
                      <a:pt x="1100" y="476"/>
                    </a:cubicBezTo>
                    <a:lnTo>
                      <a:pt x="1100" y="435"/>
                    </a:lnTo>
                    <a:close/>
                    <a:moveTo>
                      <a:pt x="1100" y="503"/>
                    </a:moveTo>
                    <a:cubicBezTo>
                      <a:pt x="1140" y="503"/>
                      <a:pt x="1140" y="503"/>
                      <a:pt x="1140" y="503"/>
                    </a:cubicBezTo>
                    <a:cubicBezTo>
                      <a:pt x="1140" y="544"/>
                      <a:pt x="1140" y="544"/>
                      <a:pt x="1140" y="544"/>
                    </a:cubicBezTo>
                    <a:cubicBezTo>
                      <a:pt x="1100" y="544"/>
                      <a:pt x="1100" y="544"/>
                      <a:pt x="1100" y="544"/>
                    </a:cubicBezTo>
                    <a:lnTo>
                      <a:pt x="1100" y="503"/>
                    </a:lnTo>
                    <a:close/>
                    <a:moveTo>
                      <a:pt x="1025" y="364"/>
                    </a:moveTo>
                    <a:cubicBezTo>
                      <a:pt x="1066" y="364"/>
                      <a:pt x="1066" y="364"/>
                      <a:pt x="1066" y="364"/>
                    </a:cubicBezTo>
                    <a:cubicBezTo>
                      <a:pt x="1066" y="405"/>
                      <a:pt x="1066" y="405"/>
                      <a:pt x="1066" y="405"/>
                    </a:cubicBezTo>
                    <a:cubicBezTo>
                      <a:pt x="1025" y="405"/>
                      <a:pt x="1025" y="405"/>
                      <a:pt x="1025" y="405"/>
                    </a:cubicBezTo>
                    <a:lnTo>
                      <a:pt x="1025" y="364"/>
                    </a:lnTo>
                    <a:close/>
                    <a:moveTo>
                      <a:pt x="1025" y="435"/>
                    </a:moveTo>
                    <a:cubicBezTo>
                      <a:pt x="1066" y="435"/>
                      <a:pt x="1066" y="435"/>
                      <a:pt x="1066" y="435"/>
                    </a:cubicBezTo>
                    <a:cubicBezTo>
                      <a:pt x="1066" y="476"/>
                      <a:pt x="1066" y="476"/>
                      <a:pt x="1066" y="476"/>
                    </a:cubicBezTo>
                    <a:cubicBezTo>
                      <a:pt x="1025" y="476"/>
                      <a:pt x="1025" y="476"/>
                      <a:pt x="1025" y="476"/>
                    </a:cubicBezTo>
                    <a:lnTo>
                      <a:pt x="1025" y="435"/>
                    </a:lnTo>
                    <a:close/>
                    <a:moveTo>
                      <a:pt x="1025" y="503"/>
                    </a:moveTo>
                    <a:cubicBezTo>
                      <a:pt x="1066" y="503"/>
                      <a:pt x="1066" y="503"/>
                      <a:pt x="1066" y="503"/>
                    </a:cubicBezTo>
                    <a:cubicBezTo>
                      <a:pt x="1066" y="544"/>
                      <a:pt x="1066" y="544"/>
                      <a:pt x="1066" y="544"/>
                    </a:cubicBezTo>
                    <a:cubicBezTo>
                      <a:pt x="1025" y="544"/>
                      <a:pt x="1025" y="544"/>
                      <a:pt x="1025" y="544"/>
                    </a:cubicBezTo>
                    <a:lnTo>
                      <a:pt x="1025" y="503"/>
                    </a:lnTo>
                    <a:close/>
                    <a:moveTo>
                      <a:pt x="951" y="364"/>
                    </a:moveTo>
                    <a:cubicBezTo>
                      <a:pt x="992" y="364"/>
                      <a:pt x="992" y="364"/>
                      <a:pt x="992" y="364"/>
                    </a:cubicBezTo>
                    <a:cubicBezTo>
                      <a:pt x="992" y="405"/>
                      <a:pt x="992" y="405"/>
                      <a:pt x="992" y="405"/>
                    </a:cubicBezTo>
                    <a:cubicBezTo>
                      <a:pt x="951" y="405"/>
                      <a:pt x="951" y="405"/>
                      <a:pt x="951" y="405"/>
                    </a:cubicBezTo>
                    <a:lnTo>
                      <a:pt x="951" y="364"/>
                    </a:lnTo>
                    <a:close/>
                    <a:moveTo>
                      <a:pt x="951" y="435"/>
                    </a:moveTo>
                    <a:cubicBezTo>
                      <a:pt x="992" y="435"/>
                      <a:pt x="992" y="435"/>
                      <a:pt x="992" y="435"/>
                    </a:cubicBezTo>
                    <a:cubicBezTo>
                      <a:pt x="992" y="476"/>
                      <a:pt x="992" y="476"/>
                      <a:pt x="992" y="476"/>
                    </a:cubicBezTo>
                    <a:cubicBezTo>
                      <a:pt x="951" y="476"/>
                      <a:pt x="951" y="476"/>
                      <a:pt x="951" y="476"/>
                    </a:cubicBezTo>
                    <a:lnTo>
                      <a:pt x="951" y="435"/>
                    </a:lnTo>
                    <a:close/>
                    <a:moveTo>
                      <a:pt x="951" y="503"/>
                    </a:moveTo>
                    <a:cubicBezTo>
                      <a:pt x="992" y="503"/>
                      <a:pt x="992" y="503"/>
                      <a:pt x="992" y="503"/>
                    </a:cubicBezTo>
                    <a:cubicBezTo>
                      <a:pt x="992" y="544"/>
                      <a:pt x="992" y="544"/>
                      <a:pt x="992" y="544"/>
                    </a:cubicBezTo>
                    <a:cubicBezTo>
                      <a:pt x="951" y="544"/>
                      <a:pt x="951" y="544"/>
                      <a:pt x="951" y="544"/>
                    </a:cubicBezTo>
                    <a:lnTo>
                      <a:pt x="951" y="503"/>
                    </a:lnTo>
                    <a:close/>
                    <a:moveTo>
                      <a:pt x="877" y="364"/>
                    </a:moveTo>
                    <a:cubicBezTo>
                      <a:pt x="917" y="364"/>
                      <a:pt x="917" y="364"/>
                      <a:pt x="917" y="364"/>
                    </a:cubicBezTo>
                    <a:cubicBezTo>
                      <a:pt x="917" y="405"/>
                      <a:pt x="917" y="405"/>
                      <a:pt x="917" y="405"/>
                    </a:cubicBezTo>
                    <a:cubicBezTo>
                      <a:pt x="877" y="405"/>
                      <a:pt x="877" y="405"/>
                      <a:pt x="877" y="405"/>
                    </a:cubicBezTo>
                    <a:lnTo>
                      <a:pt x="877" y="364"/>
                    </a:lnTo>
                    <a:close/>
                    <a:moveTo>
                      <a:pt x="877" y="435"/>
                    </a:moveTo>
                    <a:cubicBezTo>
                      <a:pt x="917" y="435"/>
                      <a:pt x="917" y="435"/>
                      <a:pt x="917" y="435"/>
                    </a:cubicBezTo>
                    <a:cubicBezTo>
                      <a:pt x="917" y="476"/>
                      <a:pt x="917" y="476"/>
                      <a:pt x="917" y="476"/>
                    </a:cubicBezTo>
                    <a:cubicBezTo>
                      <a:pt x="877" y="476"/>
                      <a:pt x="877" y="476"/>
                      <a:pt x="877" y="476"/>
                    </a:cubicBezTo>
                    <a:lnTo>
                      <a:pt x="877" y="435"/>
                    </a:lnTo>
                    <a:close/>
                    <a:moveTo>
                      <a:pt x="877" y="503"/>
                    </a:moveTo>
                    <a:cubicBezTo>
                      <a:pt x="917" y="503"/>
                      <a:pt x="917" y="503"/>
                      <a:pt x="917" y="503"/>
                    </a:cubicBezTo>
                    <a:cubicBezTo>
                      <a:pt x="917" y="544"/>
                      <a:pt x="917" y="544"/>
                      <a:pt x="917" y="544"/>
                    </a:cubicBezTo>
                    <a:cubicBezTo>
                      <a:pt x="877" y="544"/>
                      <a:pt x="877" y="544"/>
                      <a:pt x="877" y="544"/>
                    </a:cubicBezTo>
                    <a:lnTo>
                      <a:pt x="877" y="503"/>
                    </a:lnTo>
                    <a:close/>
                    <a:moveTo>
                      <a:pt x="802" y="364"/>
                    </a:moveTo>
                    <a:cubicBezTo>
                      <a:pt x="842" y="364"/>
                      <a:pt x="842" y="364"/>
                      <a:pt x="842" y="364"/>
                    </a:cubicBezTo>
                    <a:cubicBezTo>
                      <a:pt x="842" y="405"/>
                      <a:pt x="842" y="405"/>
                      <a:pt x="842" y="405"/>
                    </a:cubicBezTo>
                    <a:cubicBezTo>
                      <a:pt x="802" y="405"/>
                      <a:pt x="802" y="405"/>
                      <a:pt x="802" y="405"/>
                    </a:cubicBezTo>
                    <a:lnTo>
                      <a:pt x="802" y="364"/>
                    </a:lnTo>
                    <a:close/>
                    <a:moveTo>
                      <a:pt x="802" y="435"/>
                    </a:moveTo>
                    <a:cubicBezTo>
                      <a:pt x="842" y="435"/>
                      <a:pt x="842" y="435"/>
                      <a:pt x="842" y="435"/>
                    </a:cubicBezTo>
                    <a:cubicBezTo>
                      <a:pt x="842" y="476"/>
                      <a:pt x="842" y="476"/>
                      <a:pt x="842" y="476"/>
                    </a:cubicBezTo>
                    <a:cubicBezTo>
                      <a:pt x="802" y="476"/>
                      <a:pt x="802" y="476"/>
                      <a:pt x="802" y="476"/>
                    </a:cubicBezTo>
                    <a:lnTo>
                      <a:pt x="802" y="435"/>
                    </a:lnTo>
                    <a:close/>
                    <a:moveTo>
                      <a:pt x="802" y="503"/>
                    </a:moveTo>
                    <a:cubicBezTo>
                      <a:pt x="842" y="503"/>
                      <a:pt x="842" y="503"/>
                      <a:pt x="842" y="503"/>
                    </a:cubicBezTo>
                    <a:cubicBezTo>
                      <a:pt x="842" y="544"/>
                      <a:pt x="842" y="544"/>
                      <a:pt x="842" y="544"/>
                    </a:cubicBezTo>
                    <a:cubicBezTo>
                      <a:pt x="802" y="544"/>
                      <a:pt x="802" y="544"/>
                      <a:pt x="802" y="544"/>
                    </a:cubicBezTo>
                    <a:lnTo>
                      <a:pt x="802" y="503"/>
                    </a:lnTo>
                    <a:close/>
                    <a:moveTo>
                      <a:pt x="727" y="364"/>
                    </a:moveTo>
                    <a:cubicBezTo>
                      <a:pt x="768" y="364"/>
                      <a:pt x="768" y="364"/>
                      <a:pt x="768" y="364"/>
                    </a:cubicBezTo>
                    <a:cubicBezTo>
                      <a:pt x="768" y="405"/>
                      <a:pt x="768" y="405"/>
                      <a:pt x="768" y="405"/>
                    </a:cubicBezTo>
                    <a:cubicBezTo>
                      <a:pt x="727" y="405"/>
                      <a:pt x="727" y="405"/>
                      <a:pt x="727" y="405"/>
                    </a:cubicBezTo>
                    <a:lnTo>
                      <a:pt x="727" y="364"/>
                    </a:lnTo>
                    <a:close/>
                    <a:moveTo>
                      <a:pt x="727" y="435"/>
                    </a:moveTo>
                    <a:cubicBezTo>
                      <a:pt x="768" y="435"/>
                      <a:pt x="768" y="435"/>
                      <a:pt x="768" y="435"/>
                    </a:cubicBezTo>
                    <a:cubicBezTo>
                      <a:pt x="768" y="476"/>
                      <a:pt x="768" y="476"/>
                      <a:pt x="768" y="476"/>
                    </a:cubicBezTo>
                    <a:cubicBezTo>
                      <a:pt x="727" y="476"/>
                      <a:pt x="727" y="476"/>
                      <a:pt x="727" y="476"/>
                    </a:cubicBezTo>
                    <a:lnTo>
                      <a:pt x="727" y="435"/>
                    </a:lnTo>
                    <a:close/>
                    <a:moveTo>
                      <a:pt x="727" y="503"/>
                    </a:moveTo>
                    <a:cubicBezTo>
                      <a:pt x="768" y="503"/>
                      <a:pt x="768" y="503"/>
                      <a:pt x="768" y="503"/>
                    </a:cubicBezTo>
                    <a:cubicBezTo>
                      <a:pt x="768" y="544"/>
                      <a:pt x="768" y="544"/>
                      <a:pt x="768" y="544"/>
                    </a:cubicBezTo>
                    <a:cubicBezTo>
                      <a:pt x="727" y="544"/>
                      <a:pt x="727" y="544"/>
                      <a:pt x="727" y="544"/>
                    </a:cubicBezTo>
                    <a:lnTo>
                      <a:pt x="727" y="503"/>
                    </a:lnTo>
                    <a:close/>
                    <a:moveTo>
                      <a:pt x="653" y="364"/>
                    </a:moveTo>
                    <a:cubicBezTo>
                      <a:pt x="693" y="364"/>
                      <a:pt x="693" y="364"/>
                      <a:pt x="693" y="364"/>
                    </a:cubicBezTo>
                    <a:cubicBezTo>
                      <a:pt x="693" y="405"/>
                      <a:pt x="693" y="405"/>
                      <a:pt x="693" y="405"/>
                    </a:cubicBezTo>
                    <a:cubicBezTo>
                      <a:pt x="653" y="405"/>
                      <a:pt x="653" y="405"/>
                      <a:pt x="653" y="405"/>
                    </a:cubicBezTo>
                    <a:lnTo>
                      <a:pt x="653" y="364"/>
                    </a:lnTo>
                    <a:close/>
                    <a:moveTo>
                      <a:pt x="653" y="435"/>
                    </a:moveTo>
                    <a:cubicBezTo>
                      <a:pt x="693" y="435"/>
                      <a:pt x="693" y="435"/>
                      <a:pt x="693" y="435"/>
                    </a:cubicBezTo>
                    <a:cubicBezTo>
                      <a:pt x="693" y="476"/>
                      <a:pt x="693" y="476"/>
                      <a:pt x="693" y="476"/>
                    </a:cubicBezTo>
                    <a:cubicBezTo>
                      <a:pt x="653" y="476"/>
                      <a:pt x="653" y="476"/>
                      <a:pt x="653" y="476"/>
                    </a:cubicBezTo>
                    <a:lnTo>
                      <a:pt x="653" y="435"/>
                    </a:lnTo>
                    <a:close/>
                    <a:moveTo>
                      <a:pt x="653" y="503"/>
                    </a:moveTo>
                    <a:cubicBezTo>
                      <a:pt x="693" y="503"/>
                      <a:pt x="693" y="503"/>
                      <a:pt x="693" y="503"/>
                    </a:cubicBezTo>
                    <a:cubicBezTo>
                      <a:pt x="693" y="544"/>
                      <a:pt x="693" y="544"/>
                      <a:pt x="693" y="544"/>
                    </a:cubicBezTo>
                    <a:cubicBezTo>
                      <a:pt x="653" y="544"/>
                      <a:pt x="653" y="544"/>
                      <a:pt x="653" y="544"/>
                    </a:cubicBezTo>
                    <a:lnTo>
                      <a:pt x="653" y="503"/>
                    </a:lnTo>
                    <a:close/>
                    <a:moveTo>
                      <a:pt x="655" y="282"/>
                    </a:moveTo>
                    <a:cubicBezTo>
                      <a:pt x="1538" y="282"/>
                      <a:pt x="1538" y="282"/>
                      <a:pt x="1538" y="282"/>
                    </a:cubicBezTo>
                    <a:cubicBezTo>
                      <a:pt x="1574" y="282"/>
                      <a:pt x="1603" y="254"/>
                      <a:pt x="1603" y="218"/>
                    </a:cubicBezTo>
                    <a:cubicBezTo>
                      <a:pt x="1603" y="65"/>
                      <a:pt x="1603" y="65"/>
                      <a:pt x="1603" y="65"/>
                    </a:cubicBezTo>
                    <a:cubicBezTo>
                      <a:pt x="1603" y="29"/>
                      <a:pt x="1574" y="0"/>
                      <a:pt x="1538" y="0"/>
                    </a:cubicBezTo>
                    <a:cubicBezTo>
                      <a:pt x="655" y="0"/>
                      <a:pt x="655" y="0"/>
                      <a:pt x="655" y="0"/>
                    </a:cubicBezTo>
                    <a:cubicBezTo>
                      <a:pt x="619" y="0"/>
                      <a:pt x="590" y="29"/>
                      <a:pt x="590" y="65"/>
                    </a:cubicBezTo>
                    <a:cubicBezTo>
                      <a:pt x="590" y="218"/>
                      <a:pt x="590" y="218"/>
                      <a:pt x="590" y="218"/>
                    </a:cubicBezTo>
                    <a:cubicBezTo>
                      <a:pt x="590" y="254"/>
                      <a:pt x="619" y="282"/>
                      <a:pt x="655" y="282"/>
                    </a:cubicBezTo>
                    <a:close/>
                    <a:moveTo>
                      <a:pt x="1464" y="90"/>
                    </a:moveTo>
                    <a:cubicBezTo>
                      <a:pt x="1492" y="90"/>
                      <a:pt x="1515" y="113"/>
                      <a:pt x="1515" y="141"/>
                    </a:cubicBezTo>
                    <a:cubicBezTo>
                      <a:pt x="1515" y="170"/>
                      <a:pt x="1492" y="192"/>
                      <a:pt x="1464" y="192"/>
                    </a:cubicBezTo>
                    <a:cubicBezTo>
                      <a:pt x="1436" y="192"/>
                      <a:pt x="1413" y="170"/>
                      <a:pt x="1413" y="141"/>
                    </a:cubicBezTo>
                    <a:cubicBezTo>
                      <a:pt x="1413" y="113"/>
                      <a:pt x="1436" y="90"/>
                      <a:pt x="1464" y="90"/>
                    </a:cubicBezTo>
                    <a:close/>
                    <a:moveTo>
                      <a:pt x="1100" y="52"/>
                    </a:moveTo>
                    <a:cubicBezTo>
                      <a:pt x="1140" y="52"/>
                      <a:pt x="1140" y="52"/>
                      <a:pt x="1140" y="52"/>
                    </a:cubicBezTo>
                    <a:cubicBezTo>
                      <a:pt x="1140" y="92"/>
                      <a:pt x="1140" y="92"/>
                      <a:pt x="1140" y="92"/>
                    </a:cubicBezTo>
                    <a:cubicBezTo>
                      <a:pt x="1100" y="92"/>
                      <a:pt x="1100" y="92"/>
                      <a:pt x="1100" y="92"/>
                    </a:cubicBezTo>
                    <a:lnTo>
                      <a:pt x="1100" y="52"/>
                    </a:lnTo>
                    <a:close/>
                    <a:moveTo>
                      <a:pt x="1100" y="123"/>
                    </a:moveTo>
                    <a:cubicBezTo>
                      <a:pt x="1140" y="123"/>
                      <a:pt x="1140" y="123"/>
                      <a:pt x="1140" y="123"/>
                    </a:cubicBezTo>
                    <a:cubicBezTo>
                      <a:pt x="1140" y="163"/>
                      <a:pt x="1140" y="163"/>
                      <a:pt x="1140" y="163"/>
                    </a:cubicBezTo>
                    <a:cubicBezTo>
                      <a:pt x="1100" y="163"/>
                      <a:pt x="1100" y="163"/>
                      <a:pt x="1100" y="163"/>
                    </a:cubicBezTo>
                    <a:lnTo>
                      <a:pt x="1100" y="123"/>
                    </a:lnTo>
                    <a:close/>
                    <a:moveTo>
                      <a:pt x="1100" y="191"/>
                    </a:moveTo>
                    <a:cubicBezTo>
                      <a:pt x="1140" y="191"/>
                      <a:pt x="1140" y="191"/>
                      <a:pt x="1140" y="191"/>
                    </a:cubicBezTo>
                    <a:cubicBezTo>
                      <a:pt x="1140" y="231"/>
                      <a:pt x="1140" y="231"/>
                      <a:pt x="1140" y="231"/>
                    </a:cubicBezTo>
                    <a:cubicBezTo>
                      <a:pt x="1100" y="231"/>
                      <a:pt x="1100" y="231"/>
                      <a:pt x="1100" y="231"/>
                    </a:cubicBezTo>
                    <a:lnTo>
                      <a:pt x="1100" y="191"/>
                    </a:lnTo>
                    <a:close/>
                    <a:moveTo>
                      <a:pt x="1025" y="52"/>
                    </a:moveTo>
                    <a:cubicBezTo>
                      <a:pt x="1066" y="52"/>
                      <a:pt x="1066" y="52"/>
                      <a:pt x="1066" y="52"/>
                    </a:cubicBezTo>
                    <a:cubicBezTo>
                      <a:pt x="1066" y="92"/>
                      <a:pt x="1066" y="92"/>
                      <a:pt x="1066" y="92"/>
                    </a:cubicBezTo>
                    <a:cubicBezTo>
                      <a:pt x="1025" y="92"/>
                      <a:pt x="1025" y="92"/>
                      <a:pt x="1025" y="92"/>
                    </a:cubicBezTo>
                    <a:lnTo>
                      <a:pt x="1025" y="52"/>
                    </a:lnTo>
                    <a:close/>
                    <a:moveTo>
                      <a:pt x="1025" y="123"/>
                    </a:moveTo>
                    <a:cubicBezTo>
                      <a:pt x="1066" y="123"/>
                      <a:pt x="1066" y="123"/>
                      <a:pt x="1066" y="123"/>
                    </a:cubicBezTo>
                    <a:cubicBezTo>
                      <a:pt x="1066" y="163"/>
                      <a:pt x="1066" y="163"/>
                      <a:pt x="1066" y="163"/>
                    </a:cubicBezTo>
                    <a:cubicBezTo>
                      <a:pt x="1025" y="163"/>
                      <a:pt x="1025" y="163"/>
                      <a:pt x="1025" y="163"/>
                    </a:cubicBezTo>
                    <a:lnTo>
                      <a:pt x="1025" y="123"/>
                    </a:lnTo>
                    <a:close/>
                    <a:moveTo>
                      <a:pt x="1025" y="191"/>
                    </a:moveTo>
                    <a:cubicBezTo>
                      <a:pt x="1066" y="191"/>
                      <a:pt x="1066" y="191"/>
                      <a:pt x="1066" y="191"/>
                    </a:cubicBezTo>
                    <a:cubicBezTo>
                      <a:pt x="1066" y="231"/>
                      <a:pt x="1066" y="231"/>
                      <a:pt x="1066" y="231"/>
                    </a:cubicBezTo>
                    <a:cubicBezTo>
                      <a:pt x="1025" y="231"/>
                      <a:pt x="1025" y="231"/>
                      <a:pt x="1025" y="231"/>
                    </a:cubicBezTo>
                    <a:lnTo>
                      <a:pt x="1025" y="191"/>
                    </a:lnTo>
                    <a:close/>
                    <a:moveTo>
                      <a:pt x="951" y="52"/>
                    </a:moveTo>
                    <a:cubicBezTo>
                      <a:pt x="992" y="52"/>
                      <a:pt x="992" y="52"/>
                      <a:pt x="992" y="52"/>
                    </a:cubicBezTo>
                    <a:cubicBezTo>
                      <a:pt x="992" y="92"/>
                      <a:pt x="992" y="92"/>
                      <a:pt x="992" y="92"/>
                    </a:cubicBezTo>
                    <a:cubicBezTo>
                      <a:pt x="951" y="92"/>
                      <a:pt x="951" y="92"/>
                      <a:pt x="951" y="92"/>
                    </a:cubicBezTo>
                    <a:lnTo>
                      <a:pt x="951" y="52"/>
                    </a:lnTo>
                    <a:close/>
                    <a:moveTo>
                      <a:pt x="951" y="123"/>
                    </a:moveTo>
                    <a:cubicBezTo>
                      <a:pt x="992" y="123"/>
                      <a:pt x="992" y="123"/>
                      <a:pt x="992" y="123"/>
                    </a:cubicBezTo>
                    <a:cubicBezTo>
                      <a:pt x="992" y="163"/>
                      <a:pt x="992" y="163"/>
                      <a:pt x="992" y="163"/>
                    </a:cubicBezTo>
                    <a:cubicBezTo>
                      <a:pt x="951" y="163"/>
                      <a:pt x="951" y="163"/>
                      <a:pt x="951" y="163"/>
                    </a:cubicBezTo>
                    <a:lnTo>
                      <a:pt x="951" y="123"/>
                    </a:lnTo>
                    <a:close/>
                    <a:moveTo>
                      <a:pt x="951" y="191"/>
                    </a:moveTo>
                    <a:cubicBezTo>
                      <a:pt x="992" y="191"/>
                      <a:pt x="992" y="191"/>
                      <a:pt x="992" y="191"/>
                    </a:cubicBezTo>
                    <a:cubicBezTo>
                      <a:pt x="992" y="231"/>
                      <a:pt x="992" y="231"/>
                      <a:pt x="992" y="231"/>
                    </a:cubicBezTo>
                    <a:cubicBezTo>
                      <a:pt x="951" y="231"/>
                      <a:pt x="951" y="231"/>
                      <a:pt x="951" y="231"/>
                    </a:cubicBezTo>
                    <a:lnTo>
                      <a:pt x="951" y="191"/>
                    </a:lnTo>
                    <a:close/>
                    <a:moveTo>
                      <a:pt x="877" y="52"/>
                    </a:moveTo>
                    <a:cubicBezTo>
                      <a:pt x="917" y="52"/>
                      <a:pt x="917" y="52"/>
                      <a:pt x="917" y="52"/>
                    </a:cubicBezTo>
                    <a:cubicBezTo>
                      <a:pt x="917" y="92"/>
                      <a:pt x="917" y="92"/>
                      <a:pt x="917" y="92"/>
                    </a:cubicBezTo>
                    <a:cubicBezTo>
                      <a:pt x="877" y="92"/>
                      <a:pt x="877" y="92"/>
                      <a:pt x="877" y="92"/>
                    </a:cubicBezTo>
                    <a:lnTo>
                      <a:pt x="877" y="52"/>
                    </a:lnTo>
                    <a:close/>
                    <a:moveTo>
                      <a:pt x="877" y="123"/>
                    </a:moveTo>
                    <a:cubicBezTo>
                      <a:pt x="917" y="123"/>
                      <a:pt x="917" y="123"/>
                      <a:pt x="917" y="123"/>
                    </a:cubicBezTo>
                    <a:cubicBezTo>
                      <a:pt x="917" y="163"/>
                      <a:pt x="917" y="163"/>
                      <a:pt x="917" y="163"/>
                    </a:cubicBezTo>
                    <a:cubicBezTo>
                      <a:pt x="877" y="163"/>
                      <a:pt x="877" y="163"/>
                      <a:pt x="877" y="163"/>
                    </a:cubicBezTo>
                    <a:lnTo>
                      <a:pt x="877" y="123"/>
                    </a:lnTo>
                    <a:close/>
                    <a:moveTo>
                      <a:pt x="877" y="191"/>
                    </a:moveTo>
                    <a:cubicBezTo>
                      <a:pt x="917" y="191"/>
                      <a:pt x="917" y="191"/>
                      <a:pt x="917" y="191"/>
                    </a:cubicBezTo>
                    <a:cubicBezTo>
                      <a:pt x="917" y="231"/>
                      <a:pt x="917" y="231"/>
                      <a:pt x="917" y="231"/>
                    </a:cubicBezTo>
                    <a:cubicBezTo>
                      <a:pt x="877" y="231"/>
                      <a:pt x="877" y="231"/>
                      <a:pt x="877" y="231"/>
                    </a:cubicBezTo>
                    <a:lnTo>
                      <a:pt x="877" y="191"/>
                    </a:lnTo>
                    <a:close/>
                    <a:moveTo>
                      <a:pt x="802" y="52"/>
                    </a:moveTo>
                    <a:cubicBezTo>
                      <a:pt x="842" y="52"/>
                      <a:pt x="842" y="52"/>
                      <a:pt x="842" y="52"/>
                    </a:cubicBezTo>
                    <a:cubicBezTo>
                      <a:pt x="842" y="92"/>
                      <a:pt x="842" y="92"/>
                      <a:pt x="842" y="92"/>
                    </a:cubicBezTo>
                    <a:cubicBezTo>
                      <a:pt x="802" y="92"/>
                      <a:pt x="802" y="92"/>
                      <a:pt x="802" y="92"/>
                    </a:cubicBezTo>
                    <a:lnTo>
                      <a:pt x="802" y="52"/>
                    </a:lnTo>
                    <a:close/>
                    <a:moveTo>
                      <a:pt x="802" y="123"/>
                    </a:moveTo>
                    <a:cubicBezTo>
                      <a:pt x="842" y="123"/>
                      <a:pt x="842" y="123"/>
                      <a:pt x="842" y="123"/>
                    </a:cubicBezTo>
                    <a:cubicBezTo>
                      <a:pt x="842" y="163"/>
                      <a:pt x="842" y="163"/>
                      <a:pt x="842" y="163"/>
                    </a:cubicBezTo>
                    <a:cubicBezTo>
                      <a:pt x="802" y="163"/>
                      <a:pt x="802" y="163"/>
                      <a:pt x="802" y="163"/>
                    </a:cubicBezTo>
                    <a:lnTo>
                      <a:pt x="802" y="123"/>
                    </a:lnTo>
                    <a:close/>
                    <a:moveTo>
                      <a:pt x="802" y="191"/>
                    </a:moveTo>
                    <a:cubicBezTo>
                      <a:pt x="842" y="191"/>
                      <a:pt x="842" y="191"/>
                      <a:pt x="842" y="191"/>
                    </a:cubicBezTo>
                    <a:cubicBezTo>
                      <a:pt x="842" y="231"/>
                      <a:pt x="842" y="231"/>
                      <a:pt x="842" y="231"/>
                    </a:cubicBezTo>
                    <a:cubicBezTo>
                      <a:pt x="802" y="231"/>
                      <a:pt x="802" y="231"/>
                      <a:pt x="802" y="231"/>
                    </a:cubicBezTo>
                    <a:lnTo>
                      <a:pt x="802" y="191"/>
                    </a:lnTo>
                    <a:close/>
                    <a:moveTo>
                      <a:pt x="727" y="52"/>
                    </a:moveTo>
                    <a:cubicBezTo>
                      <a:pt x="768" y="52"/>
                      <a:pt x="768" y="52"/>
                      <a:pt x="768" y="52"/>
                    </a:cubicBezTo>
                    <a:cubicBezTo>
                      <a:pt x="768" y="92"/>
                      <a:pt x="768" y="92"/>
                      <a:pt x="768" y="92"/>
                    </a:cubicBezTo>
                    <a:cubicBezTo>
                      <a:pt x="727" y="92"/>
                      <a:pt x="727" y="92"/>
                      <a:pt x="727" y="92"/>
                    </a:cubicBezTo>
                    <a:lnTo>
                      <a:pt x="727" y="52"/>
                    </a:lnTo>
                    <a:close/>
                    <a:moveTo>
                      <a:pt x="727" y="123"/>
                    </a:moveTo>
                    <a:cubicBezTo>
                      <a:pt x="768" y="123"/>
                      <a:pt x="768" y="123"/>
                      <a:pt x="768" y="123"/>
                    </a:cubicBezTo>
                    <a:cubicBezTo>
                      <a:pt x="768" y="163"/>
                      <a:pt x="768" y="163"/>
                      <a:pt x="768" y="163"/>
                    </a:cubicBezTo>
                    <a:cubicBezTo>
                      <a:pt x="727" y="163"/>
                      <a:pt x="727" y="163"/>
                      <a:pt x="727" y="163"/>
                    </a:cubicBezTo>
                    <a:lnTo>
                      <a:pt x="727" y="123"/>
                    </a:lnTo>
                    <a:close/>
                    <a:moveTo>
                      <a:pt x="727" y="191"/>
                    </a:moveTo>
                    <a:cubicBezTo>
                      <a:pt x="768" y="191"/>
                      <a:pt x="768" y="191"/>
                      <a:pt x="768" y="191"/>
                    </a:cubicBezTo>
                    <a:cubicBezTo>
                      <a:pt x="768" y="231"/>
                      <a:pt x="768" y="231"/>
                      <a:pt x="768" y="231"/>
                    </a:cubicBezTo>
                    <a:cubicBezTo>
                      <a:pt x="727" y="231"/>
                      <a:pt x="727" y="231"/>
                      <a:pt x="727" y="231"/>
                    </a:cubicBezTo>
                    <a:lnTo>
                      <a:pt x="727" y="191"/>
                    </a:lnTo>
                    <a:close/>
                    <a:moveTo>
                      <a:pt x="653" y="52"/>
                    </a:moveTo>
                    <a:cubicBezTo>
                      <a:pt x="693" y="52"/>
                      <a:pt x="693" y="52"/>
                      <a:pt x="693" y="52"/>
                    </a:cubicBezTo>
                    <a:cubicBezTo>
                      <a:pt x="693" y="92"/>
                      <a:pt x="693" y="92"/>
                      <a:pt x="693" y="92"/>
                    </a:cubicBezTo>
                    <a:cubicBezTo>
                      <a:pt x="653" y="92"/>
                      <a:pt x="653" y="92"/>
                      <a:pt x="653" y="92"/>
                    </a:cubicBezTo>
                    <a:lnTo>
                      <a:pt x="653" y="52"/>
                    </a:lnTo>
                    <a:close/>
                    <a:moveTo>
                      <a:pt x="653" y="123"/>
                    </a:moveTo>
                    <a:cubicBezTo>
                      <a:pt x="693" y="123"/>
                      <a:pt x="693" y="123"/>
                      <a:pt x="693" y="123"/>
                    </a:cubicBezTo>
                    <a:cubicBezTo>
                      <a:pt x="693" y="163"/>
                      <a:pt x="693" y="163"/>
                      <a:pt x="693" y="163"/>
                    </a:cubicBezTo>
                    <a:cubicBezTo>
                      <a:pt x="653" y="163"/>
                      <a:pt x="653" y="163"/>
                      <a:pt x="653" y="163"/>
                    </a:cubicBezTo>
                    <a:lnTo>
                      <a:pt x="653" y="123"/>
                    </a:lnTo>
                    <a:close/>
                    <a:moveTo>
                      <a:pt x="653" y="191"/>
                    </a:moveTo>
                    <a:cubicBezTo>
                      <a:pt x="693" y="191"/>
                      <a:pt x="693" y="191"/>
                      <a:pt x="693" y="191"/>
                    </a:cubicBezTo>
                    <a:cubicBezTo>
                      <a:pt x="693" y="231"/>
                      <a:pt x="693" y="231"/>
                      <a:pt x="693" y="231"/>
                    </a:cubicBezTo>
                    <a:cubicBezTo>
                      <a:pt x="653" y="231"/>
                      <a:pt x="653" y="231"/>
                      <a:pt x="653" y="231"/>
                    </a:cubicBezTo>
                    <a:lnTo>
                      <a:pt x="653" y="191"/>
                    </a:lnTo>
                    <a:close/>
                    <a:moveTo>
                      <a:pt x="1345" y="2036"/>
                    </a:moveTo>
                    <a:cubicBezTo>
                      <a:pt x="1339" y="2029"/>
                      <a:pt x="1325" y="2023"/>
                      <a:pt x="1315" y="2023"/>
                    </a:cubicBezTo>
                    <a:cubicBezTo>
                      <a:pt x="878" y="2023"/>
                      <a:pt x="878" y="2023"/>
                      <a:pt x="878" y="2023"/>
                    </a:cubicBezTo>
                    <a:cubicBezTo>
                      <a:pt x="868" y="2023"/>
                      <a:pt x="855" y="2029"/>
                      <a:pt x="848" y="2036"/>
                    </a:cubicBezTo>
                    <a:cubicBezTo>
                      <a:pt x="761" y="2138"/>
                      <a:pt x="761" y="2138"/>
                      <a:pt x="761" y="2138"/>
                    </a:cubicBezTo>
                    <a:cubicBezTo>
                      <a:pt x="755" y="2146"/>
                      <a:pt x="749" y="2160"/>
                      <a:pt x="749" y="2170"/>
                    </a:cubicBezTo>
                    <a:cubicBezTo>
                      <a:pt x="749" y="2179"/>
                      <a:pt x="749" y="2179"/>
                      <a:pt x="749" y="2179"/>
                    </a:cubicBezTo>
                    <a:cubicBezTo>
                      <a:pt x="749" y="2189"/>
                      <a:pt x="757" y="2197"/>
                      <a:pt x="767" y="2197"/>
                    </a:cubicBezTo>
                    <a:cubicBezTo>
                      <a:pt x="1426" y="2197"/>
                      <a:pt x="1426" y="2197"/>
                      <a:pt x="1426" y="2197"/>
                    </a:cubicBezTo>
                    <a:cubicBezTo>
                      <a:pt x="1436" y="2197"/>
                      <a:pt x="1444" y="2189"/>
                      <a:pt x="1444" y="2179"/>
                    </a:cubicBezTo>
                    <a:cubicBezTo>
                      <a:pt x="1444" y="2170"/>
                      <a:pt x="1444" y="2170"/>
                      <a:pt x="1444" y="2170"/>
                    </a:cubicBezTo>
                    <a:cubicBezTo>
                      <a:pt x="1444" y="2160"/>
                      <a:pt x="1439" y="2146"/>
                      <a:pt x="1432" y="2138"/>
                    </a:cubicBezTo>
                    <a:lnTo>
                      <a:pt x="1345" y="2036"/>
                    </a:lnTo>
                    <a:close/>
                    <a:moveTo>
                      <a:pt x="2182" y="1590"/>
                    </a:moveTo>
                    <a:cubicBezTo>
                      <a:pt x="2095" y="1488"/>
                      <a:pt x="2095" y="1488"/>
                      <a:pt x="2095" y="1488"/>
                    </a:cubicBezTo>
                    <a:cubicBezTo>
                      <a:pt x="2088" y="1480"/>
                      <a:pt x="2075" y="1474"/>
                      <a:pt x="2065" y="1474"/>
                    </a:cubicBezTo>
                    <a:cubicBezTo>
                      <a:pt x="1627" y="1474"/>
                      <a:pt x="1627" y="1474"/>
                      <a:pt x="1627" y="1474"/>
                    </a:cubicBezTo>
                    <a:cubicBezTo>
                      <a:pt x="1617" y="1474"/>
                      <a:pt x="1604" y="1480"/>
                      <a:pt x="1597" y="1488"/>
                    </a:cubicBezTo>
                    <a:cubicBezTo>
                      <a:pt x="1510" y="1590"/>
                      <a:pt x="1510" y="1590"/>
                      <a:pt x="1510" y="1590"/>
                    </a:cubicBezTo>
                    <a:cubicBezTo>
                      <a:pt x="1504" y="1598"/>
                      <a:pt x="1499" y="1612"/>
                      <a:pt x="1499" y="1622"/>
                    </a:cubicBezTo>
                    <a:cubicBezTo>
                      <a:pt x="1499" y="1630"/>
                      <a:pt x="1499" y="1630"/>
                      <a:pt x="1499" y="1630"/>
                    </a:cubicBezTo>
                    <a:cubicBezTo>
                      <a:pt x="1499" y="1640"/>
                      <a:pt x="1507" y="1649"/>
                      <a:pt x="1517" y="1649"/>
                    </a:cubicBezTo>
                    <a:cubicBezTo>
                      <a:pt x="2175" y="1649"/>
                      <a:pt x="2175" y="1649"/>
                      <a:pt x="2175" y="1649"/>
                    </a:cubicBezTo>
                    <a:cubicBezTo>
                      <a:pt x="2185" y="1649"/>
                      <a:pt x="2193" y="1640"/>
                      <a:pt x="2193" y="1630"/>
                    </a:cubicBezTo>
                    <a:cubicBezTo>
                      <a:pt x="2193" y="1622"/>
                      <a:pt x="2193" y="1622"/>
                      <a:pt x="2193" y="1622"/>
                    </a:cubicBezTo>
                    <a:cubicBezTo>
                      <a:pt x="2193" y="1612"/>
                      <a:pt x="2188" y="1598"/>
                      <a:pt x="2182" y="1590"/>
                    </a:cubicBezTo>
                    <a:close/>
                    <a:moveTo>
                      <a:pt x="176" y="1449"/>
                    </a:moveTo>
                    <a:cubicBezTo>
                      <a:pt x="519" y="1449"/>
                      <a:pt x="519" y="1449"/>
                      <a:pt x="519" y="1449"/>
                    </a:cubicBezTo>
                    <a:cubicBezTo>
                      <a:pt x="559" y="1449"/>
                      <a:pt x="591" y="1417"/>
                      <a:pt x="591" y="1377"/>
                    </a:cubicBezTo>
                    <a:cubicBezTo>
                      <a:pt x="591" y="1322"/>
                      <a:pt x="591" y="1322"/>
                      <a:pt x="591" y="1322"/>
                    </a:cubicBezTo>
                    <a:cubicBezTo>
                      <a:pt x="920" y="1322"/>
                      <a:pt x="920" y="1322"/>
                      <a:pt x="920" y="1322"/>
                    </a:cubicBezTo>
                    <a:cubicBezTo>
                      <a:pt x="936" y="1388"/>
                      <a:pt x="990" y="1440"/>
                      <a:pt x="1057" y="1455"/>
                    </a:cubicBezTo>
                    <a:cubicBezTo>
                      <a:pt x="1057" y="1617"/>
                      <a:pt x="1057" y="1617"/>
                      <a:pt x="1057" y="1617"/>
                    </a:cubicBezTo>
                    <a:cubicBezTo>
                      <a:pt x="925" y="1617"/>
                      <a:pt x="925" y="1617"/>
                      <a:pt x="925" y="1617"/>
                    </a:cubicBezTo>
                    <a:cubicBezTo>
                      <a:pt x="885" y="1617"/>
                      <a:pt x="853" y="1650"/>
                      <a:pt x="853" y="1690"/>
                    </a:cubicBezTo>
                    <a:cubicBezTo>
                      <a:pt x="853" y="1925"/>
                      <a:pt x="853" y="1925"/>
                      <a:pt x="853" y="1925"/>
                    </a:cubicBezTo>
                    <a:cubicBezTo>
                      <a:pt x="853" y="1965"/>
                      <a:pt x="885" y="1997"/>
                      <a:pt x="925" y="1997"/>
                    </a:cubicBezTo>
                    <a:cubicBezTo>
                      <a:pt x="1268" y="1997"/>
                      <a:pt x="1268" y="1997"/>
                      <a:pt x="1268" y="1997"/>
                    </a:cubicBezTo>
                    <a:cubicBezTo>
                      <a:pt x="1308" y="1997"/>
                      <a:pt x="1341" y="1965"/>
                      <a:pt x="1341" y="1925"/>
                    </a:cubicBezTo>
                    <a:cubicBezTo>
                      <a:pt x="1341" y="1690"/>
                      <a:pt x="1341" y="1690"/>
                      <a:pt x="1341" y="1690"/>
                    </a:cubicBezTo>
                    <a:cubicBezTo>
                      <a:pt x="1341" y="1650"/>
                      <a:pt x="1308" y="1617"/>
                      <a:pt x="1268" y="1617"/>
                    </a:cubicBezTo>
                    <a:cubicBezTo>
                      <a:pt x="1137" y="1617"/>
                      <a:pt x="1137" y="1617"/>
                      <a:pt x="1137" y="1617"/>
                    </a:cubicBezTo>
                    <a:cubicBezTo>
                      <a:pt x="1137" y="1455"/>
                      <a:pt x="1137" y="1455"/>
                      <a:pt x="1137" y="1455"/>
                    </a:cubicBezTo>
                    <a:cubicBezTo>
                      <a:pt x="1204" y="1440"/>
                      <a:pt x="1257" y="1388"/>
                      <a:pt x="1273" y="1322"/>
                    </a:cubicBezTo>
                    <a:cubicBezTo>
                      <a:pt x="1602" y="1322"/>
                      <a:pt x="1602" y="1322"/>
                      <a:pt x="1602" y="1322"/>
                    </a:cubicBezTo>
                    <a:cubicBezTo>
                      <a:pt x="1602" y="1377"/>
                      <a:pt x="1602" y="1377"/>
                      <a:pt x="1602" y="1377"/>
                    </a:cubicBezTo>
                    <a:cubicBezTo>
                      <a:pt x="1602" y="1417"/>
                      <a:pt x="1634" y="1449"/>
                      <a:pt x="1675" y="1449"/>
                    </a:cubicBezTo>
                    <a:cubicBezTo>
                      <a:pt x="2018" y="1449"/>
                      <a:pt x="2018" y="1449"/>
                      <a:pt x="2018" y="1449"/>
                    </a:cubicBezTo>
                    <a:cubicBezTo>
                      <a:pt x="2058" y="1449"/>
                      <a:pt x="2090" y="1417"/>
                      <a:pt x="2090" y="1377"/>
                    </a:cubicBezTo>
                    <a:cubicBezTo>
                      <a:pt x="2090" y="1142"/>
                      <a:pt x="2090" y="1142"/>
                      <a:pt x="2090" y="1142"/>
                    </a:cubicBezTo>
                    <a:cubicBezTo>
                      <a:pt x="2090" y="1102"/>
                      <a:pt x="2058" y="1069"/>
                      <a:pt x="2018" y="1069"/>
                    </a:cubicBezTo>
                    <a:cubicBezTo>
                      <a:pt x="1675" y="1069"/>
                      <a:pt x="1675" y="1069"/>
                      <a:pt x="1675" y="1069"/>
                    </a:cubicBezTo>
                    <a:cubicBezTo>
                      <a:pt x="1634" y="1069"/>
                      <a:pt x="1602" y="1102"/>
                      <a:pt x="1602" y="1142"/>
                    </a:cubicBezTo>
                    <a:cubicBezTo>
                      <a:pt x="1602" y="1242"/>
                      <a:pt x="1602" y="1242"/>
                      <a:pt x="1602" y="1242"/>
                    </a:cubicBezTo>
                    <a:cubicBezTo>
                      <a:pt x="1275" y="1242"/>
                      <a:pt x="1275" y="1242"/>
                      <a:pt x="1275" y="1242"/>
                    </a:cubicBezTo>
                    <a:cubicBezTo>
                      <a:pt x="1262" y="1176"/>
                      <a:pt x="1214" y="1122"/>
                      <a:pt x="1150" y="1103"/>
                    </a:cubicBezTo>
                    <a:cubicBezTo>
                      <a:pt x="1150" y="908"/>
                      <a:pt x="1150" y="908"/>
                      <a:pt x="1150" y="908"/>
                    </a:cubicBezTo>
                    <a:cubicBezTo>
                      <a:pt x="1538" y="908"/>
                      <a:pt x="1538" y="908"/>
                      <a:pt x="1538" y="908"/>
                    </a:cubicBezTo>
                    <a:cubicBezTo>
                      <a:pt x="1574" y="908"/>
                      <a:pt x="1603" y="879"/>
                      <a:pt x="1603" y="843"/>
                    </a:cubicBezTo>
                    <a:cubicBezTo>
                      <a:pt x="1603" y="690"/>
                      <a:pt x="1603" y="690"/>
                      <a:pt x="1603" y="690"/>
                    </a:cubicBezTo>
                    <a:cubicBezTo>
                      <a:pt x="1603" y="654"/>
                      <a:pt x="1574" y="625"/>
                      <a:pt x="1538" y="625"/>
                    </a:cubicBezTo>
                    <a:cubicBezTo>
                      <a:pt x="655" y="625"/>
                      <a:pt x="655" y="625"/>
                      <a:pt x="655" y="625"/>
                    </a:cubicBezTo>
                    <a:cubicBezTo>
                      <a:pt x="619" y="625"/>
                      <a:pt x="590" y="654"/>
                      <a:pt x="590" y="690"/>
                    </a:cubicBezTo>
                    <a:cubicBezTo>
                      <a:pt x="590" y="843"/>
                      <a:pt x="590" y="843"/>
                      <a:pt x="590" y="843"/>
                    </a:cubicBezTo>
                    <a:cubicBezTo>
                      <a:pt x="590" y="879"/>
                      <a:pt x="619" y="908"/>
                      <a:pt x="655" y="908"/>
                    </a:cubicBezTo>
                    <a:cubicBezTo>
                      <a:pt x="1043" y="908"/>
                      <a:pt x="1043" y="908"/>
                      <a:pt x="1043" y="908"/>
                    </a:cubicBezTo>
                    <a:cubicBezTo>
                      <a:pt x="1043" y="1103"/>
                      <a:pt x="1043" y="1103"/>
                      <a:pt x="1043" y="1103"/>
                    </a:cubicBezTo>
                    <a:cubicBezTo>
                      <a:pt x="980" y="1122"/>
                      <a:pt x="931" y="1176"/>
                      <a:pt x="918" y="1242"/>
                    </a:cubicBezTo>
                    <a:cubicBezTo>
                      <a:pt x="591" y="1242"/>
                      <a:pt x="591" y="1242"/>
                      <a:pt x="591" y="1242"/>
                    </a:cubicBezTo>
                    <a:cubicBezTo>
                      <a:pt x="591" y="1142"/>
                      <a:pt x="591" y="1142"/>
                      <a:pt x="591" y="1142"/>
                    </a:cubicBezTo>
                    <a:cubicBezTo>
                      <a:pt x="591" y="1102"/>
                      <a:pt x="559" y="1069"/>
                      <a:pt x="519" y="1069"/>
                    </a:cubicBezTo>
                    <a:cubicBezTo>
                      <a:pt x="176" y="1069"/>
                      <a:pt x="176" y="1069"/>
                      <a:pt x="176" y="1069"/>
                    </a:cubicBezTo>
                    <a:cubicBezTo>
                      <a:pt x="136" y="1069"/>
                      <a:pt x="103" y="1102"/>
                      <a:pt x="103" y="1142"/>
                    </a:cubicBezTo>
                    <a:cubicBezTo>
                      <a:pt x="103" y="1377"/>
                      <a:pt x="103" y="1377"/>
                      <a:pt x="103" y="1377"/>
                    </a:cubicBezTo>
                    <a:cubicBezTo>
                      <a:pt x="103" y="1417"/>
                      <a:pt x="136" y="1449"/>
                      <a:pt x="176" y="1449"/>
                    </a:cubicBezTo>
                    <a:close/>
                    <a:moveTo>
                      <a:pt x="1644" y="1142"/>
                    </a:moveTo>
                    <a:cubicBezTo>
                      <a:pt x="1644" y="1125"/>
                      <a:pt x="1658" y="1111"/>
                      <a:pt x="1675" y="1111"/>
                    </a:cubicBezTo>
                    <a:cubicBezTo>
                      <a:pt x="2018" y="1111"/>
                      <a:pt x="2018" y="1111"/>
                      <a:pt x="2018" y="1111"/>
                    </a:cubicBezTo>
                    <a:cubicBezTo>
                      <a:pt x="2034" y="1111"/>
                      <a:pt x="2048" y="1125"/>
                      <a:pt x="2048" y="1142"/>
                    </a:cubicBezTo>
                    <a:cubicBezTo>
                      <a:pt x="2048" y="1377"/>
                      <a:pt x="2048" y="1377"/>
                      <a:pt x="2048" y="1377"/>
                    </a:cubicBezTo>
                    <a:cubicBezTo>
                      <a:pt x="2048" y="1393"/>
                      <a:pt x="2034" y="1407"/>
                      <a:pt x="2018" y="1407"/>
                    </a:cubicBezTo>
                    <a:cubicBezTo>
                      <a:pt x="1675" y="1407"/>
                      <a:pt x="1675" y="1407"/>
                      <a:pt x="1675" y="1407"/>
                    </a:cubicBezTo>
                    <a:cubicBezTo>
                      <a:pt x="1658" y="1407"/>
                      <a:pt x="1644" y="1393"/>
                      <a:pt x="1644" y="1377"/>
                    </a:cubicBezTo>
                    <a:lnTo>
                      <a:pt x="1644" y="1142"/>
                    </a:lnTo>
                    <a:close/>
                    <a:moveTo>
                      <a:pt x="1464" y="715"/>
                    </a:moveTo>
                    <a:cubicBezTo>
                      <a:pt x="1492" y="715"/>
                      <a:pt x="1515" y="738"/>
                      <a:pt x="1515" y="766"/>
                    </a:cubicBezTo>
                    <a:cubicBezTo>
                      <a:pt x="1515" y="795"/>
                      <a:pt x="1492" y="818"/>
                      <a:pt x="1464" y="818"/>
                    </a:cubicBezTo>
                    <a:cubicBezTo>
                      <a:pt x="1436" y="818"/>
                      <a:pt x="1413" y="795"/>
                      <a:pt x="1413" y="766"/>
                    </a:cubicBezTo>
                    <a:cubicBezTo>
                      <a:pt x="1413" y="738"/>
                      <a:pt x="1436" y="715"/>
                      <a:pt x="1464" y="715"/>
                    </a:cubicBezTo>
                    <a:close/>
                    <a:moveTo>
                      <a:pt x="1268" y="1660"/>
                    </a:moveTo>
                    <a:cubicBezTo>
                      <a:pt x="1285" y="1660"/>
                      <a:pt x="1298" y="1673"/>
                      <a:pt x="1298" y="1690"/>
                    </a:cubicBezTo>
                    <a:cubicBezTo>
                      <a:pt x="1298" y="1925"/>
                      <a:pt x="1298" y="1925"/>
                      <a:pt x="1298" y="1925"/>
                    </a:cubicBezTo>
                    <a:cubicBezTo>
                      <a:pt x="1298" y="1942"/>
                      <a:pt x="1285" y="1955"/>
                      <a:pt x="1268" y="1955"/>
                    </a:cubicBezTo>
                    <a:cubicBezTo>
                      <a:pt x="925" y="1955"/>
                      <a:pt x="925" y="1955"/>
                      <a:pt x="925" y="1955"/>
                    </a:cubicBezTo>
                    <a:cubicBezTo>
                      <a:pt x="908" y="1955"/>
                      <a:pt x="895" y="1942"/>
                      <a:pt x="895" y="1925"/>
                    </a:cubicBezTo>
                    <a:cubicBezTo>
                      <a:pt x="895" y="1690"/>
                      <a:pt x="895" y="1690"/>
                      <a:pt x="895" y="1690"/>
                    </a:cubicBezTo>
                    <a:cubicBezTo>
                      <a:pt x="895" y="1673"/>
                      <a:pt x="908" y="1660"/>
                      <a:pt x="925" y="1660"/>
                    </a:cubicBezTo>
                    <a:lnTo>
                      <a:pt x="1268" y="1660"/>
                    </a:lnTo>
                    <a:close/>
                    <a:moveTo>
                      <a:pt x="1100" y="677"/>
                    </a:moveTo>
                    <a:cubicBezTo>
                      <a:pt x="1140" y="677"/>
                      <a:pt x="1140" y="677"/>
                      <a:pt x="1140" y="677"/>
                    </a:cubicBezTo>
                    <a:cubicBezTo>
                      <a:pt x="1140" y="717"/>
                      <a:pt x="1140" y="717"/>
                      <a:pt x="1140" y="717"/>
                    </a:cubicBezTo>
                    <a:cubicBezTo>
                      <a:pt x="1100" y="717"/>
                      <a:pt x="1100" y="717"/>
                      <a:pt x="1100" y="717"/>
                    </a:cubicBezTo>
                    <a:lnTo>
                      <a:pt x="1100" y="677"/>
                    </a:lnTo>
                    <a:close/>
                    <a:moveTo>
                      <a:pt x="1100" y="748"/>
                    </a:moveTo>
                    <a:cubicBezTo>
                      <a:pt x="1140" y="748"/>
                      <a:pt x="1140" y="748"/>
                      <a:pt x="1140" y="748"/>
                    </a:cubicBezTo>
                    <a:cubicBezTo>
                      <a:pt x="1140" y="788"/>
                      <a:pt x="1140" y="788"/>
                      <a:pt x="1140" y="788"/>
                    </a:cubicBezTo>
                    <a:cubicBezTo>
                      <a:pt x="1100" y="788"/>
                      <a:pt x="1100" y="788"/>
                      <a:pt x="1100" y="788"/>
                    </a:cubicBezTo>
                    <a:lnTo>
                      <a:pt x="1100" y="748"/>
                    </a:lnTo>
                    <a:close/>
                    <a:moveTo>
                      <a:pt x="1100" y="816"/>
                    </a:moveTo>
                    <a:cubicBezTo>
                      <a:pt x="1140" y="816"/>
                      <a:pt x="1140" y="816"/>
                      <a:pt x="1140" y="816"/>
                    </a:cubicBezTo>
                    <a:cubicBezTo>
                      <a:pt x="1140" y="856"/>
                      <a:pt x="1140" y="856"/>
                      <a:pt x="1140" y="856"/>
                    </a:cubicBezTo>
                    <a:cubicBezTo>
                      <a:pt x="1100" y="856"/>
                      <a:pt x="1100" y="856"/>
                      <a:pt x="1100" y="856"/>
                    </a:cubicBezTo>
                    <a:lnTo>
                      <a:pt x="1100" y="816"/>
                    </a:lnTo>
                    <a:close/>
                    <a:moveTo>
                      <a:pt x="1025" y="677"/>
                    </a:moveTo>
                    <a:cubicBezTo>
                      <a:pt x="1066" y="677"/>
                      <a:pt x="1066" y="677"/>
                      <a:pt x="1066" y="677"/>
                    </a:cubicBezTo>
                    <a:cubicBezTo>
                      <a:pt x="1066" y="717"/>
                      <a:pt x="1066" y="717"/>
                      <a:pt x="1066" y="717"/>
                    </a:cubicBezTo>
                    <a:cubicBezTo>
                      <a:pt x="1025" y="717"/>
                      <a:pt x="1025" y="717"/>
                      <a:pt x="1025" y="717"/>
                    </a:cubicBezTo>
                    <a:lnTo>
                      <a:pt x="1025" y="677"/>
                    </a:lnTo>
                    <a:close/>
                    <a:moveTo>
                      <a:pt x="1025" y="748"/>
                    </a:moveTo>
                    <a:cubicBezTo>
                      <a:pt x="1066" y="748"/>
                      <a:pt x="1066" y="748"/>
                      <a:pt x="1066" y="748"/>
                    </a:cubicBezTo>
                    <a:cubicBezTo>
                      <a:pt x="1066" y="788"/>
                      <a:pt x="1066" y="788"/>
                      <a:pt x="1066" y="788"/>
                    </a:cubicBezTo>
                    <a:cubicBezTo>
                      <a:pt x="1025" y="788"/>
                      <a:pt x="1025" y="788"/>
                      <a:pt x="1025" y="788"/>
                    </a:cubicBezTo>
                    <a:lnTo>
                      <a:pt x="1025" y="748"/>
                    </a:lnTo>
                    <a:close/>
                    <a:moveTo>
                      <a:pt x="693" y="856"/>
                    </a:moveTo>
                    <a:cubicBezTo>
                      <a:pt x="653" y="856"/>
                      <a:pt x="653" y="856"/>
                      <a:pt x="653" y="856"/>
                    </a:cubicBezTo>
                    <a:cubicBezTo>
                      <a:pt x="653" y="816"/>
                      <a:pt x="653" y="816"/>
                      <a:pt x="653" y="816"/>
                    </a:cubicBezTo>
                    <a:cubicBezTo>
                      <a:pt x="693" y="816"/>
                      <a:pt x="693" y="816"/>
                      <a:pt x="693" y="816"/>
                    </a:cubicBezTo>
                    <a:lnTo>
                      <a:pt x="693" y="856"/>
                    </a:lnTo>
                    <a:close/>
                    <a:moveTo>
                      <a:pt x="693" y="788"/>
                    </a:moveTo>
                    <a:cubicBezTo>
                      <a:pt x="653" y="788"/>
                      <a:pt x="653" y="788"/>
                      <a:pt x="653" y="788"/>
                    </a:cubicBezTo>
                    <a:cubicBezTo>
                      <a:pt x="653" y="748"/>
                      <a:pt x="653" y="748"/>
                      <a:pt x="653" y="748"/>
                    </a:cubicBezTo>
                    <a:cubicBezTo>
                      <a:pt x="693" y="748"/>
                      <a:pt x="693" y="748"/>
                      <a:pt x="693" y="748"/>
                    </a:cubicBezTo>
                    <a:lnTo>
                      <a:pt x="693" y="788"/>
                    </a:lnTo>
                    <a:close/>
                    <a:moveTo>
                      <a:pt x="693" y="717"/>
                    </a:moveTo>
                    <a:cubicBezTo>
                      <a:pt x="653" y="717"/>
                      <a:pt x="653" y="717"/>
                      <a:pt x="653" y="717"/>
                    </a:cubicBezTo>
                    <a:cubicBezTo>
                      <a:pt x="653" y="677"/>
                      <a:pt x="653" y="677"/>
                      <a:pt x="653" y="677"/>
                    </a:cubicBezTo>
                    <a:cubicBezTo>
                      <a:pt x="693" y="677"/>
                      <a:pt x="693" y="677"/>
                      <a:pt x="693" y="677"/>
                    </a:cubicBezTo>
                    <a:lnTo>
                      <a:pt x="693" y="717"/>
                    </a:lnTo>
                    <a:close/>
                    <a:moveTo>
                      <a:pt x="768" y="856"/>
                    </a:moveTo>
                    <a:cubicBezTo>
                      <a:pt x="727" y="856"/>
                      <a:pt x="727" y="856"/>
                      <a:pt x="727" y="856"/>
                    </a:cubicBezTo>
                    <a:cubicBezTo>
                      <a:pt x="727" y="816"/>
                      <a:pt x="727" y="816"/>
                      <a:pt x="727" y="816"/>
                    </a:cubicBezTo>
                    <a:cubicBezTo>
                      <a:pt x="768" y="816"/>
                      <a:pt x="768" y="816"/>
                      <a:pt x="768" y="816"/>
                    </a:cubicBezTo>
                    <a:lnTo>
                      <a:pt x="768" y="856"/>
                    </a:lnTo>
                    <a:close/>
                    <a:moveTo>
                      <a:pt x="768" y="788"/>
                    </a:moveTo>
                    <a:cubicBezTo>
                      <a:pt x="727" y="788"/>
                      <a:pt x="727" y="788"/>
                      <a:pt x="727" y="788"/>
                    </a:cubicBezTo>
                    <a:cubicBezTo>
                      <a:pt x="727" y="748"/>
                      <a:pt x="727" y="748"/>
                      <a:pt x="727" y="748"/>
                    </a:cubicBezTo>
                    <a:cubicBezTo>
                      <a:pt x="768" y="748"/>
                      <a:pt x="768" y="748"/>
                      <a:pt x="768" y="748"/>
                    </a:cubicBezTo>
                    <a:lnTo>
                      <a:pt x="768" y="788"/>
                    </a:lnTo>
                    <a:close/>
                    <a:moveTo>
                      <a:pt x="768" y="717"/>
                    </a:moveTo>
                    <a:cubicBezTo>
                      <a:pt x="727" y="717"/>
                      <a:pt x="727" y="717"/>
                      <a:pt x="727" y="717"/>
                    </a:cubicBezTo>
                    <a:cubicBezTo>
                      <a:pt x="727" y="677"/>
                      <a:pt x="727" y="677"/>
                      <a:pt x="727" y="677"/>
                    </a:cubicBezTo>
                    <a:cubicBezTo>
                      <a:pt x="768" y="677"/>
                      <a:pt x="768" y="677"/>
                      <a:pt x="768" y="677"/>
                    </a:cubicBezTo>
                    <a:lnTo>
                      <a:pt x="768" y="717"/>
                    </a:lnTo>
                    <a:close/>
                    <a:moveTo>
                      <a:pt x="842" y="856"/>
                    </a:moveTo>
                    <a:cubicBezTo>
                      <a:pt x="802" y="856"/>
                      <a:pt x="802" y="856"/>
                      <a:pt x="802" y="856"/>
                    </a:cubicBezTo>
                    <a:cubicBezTo>
                      <a:pt x="802" y="816"/>
                      <a:pt x="802" y="816"/>
                      <a:pt x="802" y="816"/>
                    </a:cubicBezTo>
                    <a:cubicBezTo>
                      <a:pt x="842" y="816"/>
                      <a:pt x="842" y="816"/>
                      <a:pt x="842" y="816"/>
                    </a:cubicBezTo>
                    <a:lnTo>
                      <a:pt x="842" y="856"/>
                    </a:lnTo>
                    <a:close/>
                    <a:moveTo>
                      <a:pt x="842" y="788"/>
                    </a:moveTo>
                    <a:cubicBezTo>
                      <a:pt x="802" y="788"/>
                      <a:pt x="802" y="788"/>
                      <a:pt x="802" y="788"/>
                    </a:cubicBezTo>
                    <a:cubicBezTo>
                      <a:pt x="802" y="748"/>
                      <a:pt x="802" y="748"/>
                      <a:pt x="802" y="748"/>
                    </a:cubicBezTo>
                    <a:cubicBezTo>
                      <a:pt x="842" y="748"/>
                      <a:pt x="842" y="748"/>
                      <a:pt x="842" y="748"/>
                    </a:cubicBezTo>
                    <a:lnTo>
                      <a:pt x="842" y="788"/>
                    </a:lnTo>
                    <a:close/>
                    <a:moveTo>
                      <a:pt x="842" y="717"/>
                    </a:moveTo>
                    <a:cubicBezTo>
                      <a:pt x="802" y="717"/>
                      <a:pt x="802" y="717"/>
                      <a:pt x="802" y="717"/>
                    </a:cubicBezTo>
                    <a:cubicBezTo>
                      <a:pt x="802" y="677"/>
                      <a:pt x="802" y="677"/>
                      <a:pt x="802" y="677"/>
                    </a:cubicBezTo>
                    <a:cubicBezTo>
                      <a:pt x="842" y="677"/>
                      <a:pt x="842" y="677"/>
                      <a:pt x="842" y="677"/>
                    </a:cubicBezTo>
                    <a:lnTo>
                      <a:pt x="842" y="717"/>
                    </a:lnTo>
                    <a:close/>
                    <a:moveTo>
                      <a:pt x="917" y="856"/>
                    </a:moveTo>
                    <a:cubicBezTo>
                      <a:pt x="877" y="856"/>
                      <a:pt x="877" y="856"/>
                      <a:pt x="877" y="856"/>
                    </a:cubicBezTo>
                    <a:cubicBezTo>
                      <a:pt x="877" y="816"/>
                      <a:pt x="877" y="816"/>
                      <a:pt x="877" y="816"/>
                    </a:cubicBezTo>
                    <a:cubicBezTo>
                      <a:pt x="917" y="816"/>
                      <a:pt x="917" y="816"/>
                      <a:pt x="917" y="816"/>
                    </a:cubicBezTo>
                    <a:lnTo>
                      <a:pt x="917" y="856"/>
                    </a:lnTo>
                    <a:close/>
                    <a:moveTo>
                      <a:pt x="917" y="788"/>
                    </a:moveTo>
                    <a:cubicBezTo>
                      <a:pt x="877" y="788"/>
                      <a:pt x="877" y="788"/>
                      <a:pt x="877" y="788"/>
                    </a:cubicBezTo>
                    <a:cubicBezTo>
                      <a:pt x="877" y="748"/>
                      <a:pt x="877" y="748"/>
                      <a:pt x="877" y="748"/>
                    </a:cubicBezTo>
                    <a:cubicBezTo>
                      <a:pt x="917" y="748"/>
                      <a:pt x="917" y="748"/>
                      <a:pt x="917" y="748"/>
                    </a:cubicBezTo>
                    <a:lnTo>
                      <a:pt x="917" y="788"/>
                    </a:lnTo>
                    <a:close/>
                    <a:moveTo>
                      <a:pt x="917" y="717"/>
                    </a:moveTo>
                    <a:cubicBezTo>
                      <a:pt x="877" y="717"/>
                      <a:pt x="877" y="717"/>
                      <a:pt x="877" y="717"/>
                    </a:cubicBezTo>
                    <a:cubicBezTo>
                      <a:pt x="877" y="677"/>
                      <a:pt x="877" y="677"/>
                      <a:pt x="877" y="677"/>
                    </a:cubicBezTo>
                    <a:cubicBezTo>
                      <a:pt x="917" y="677"/>
                      <a:pt x="917" y="677"/>
                      <a:pt x="917" y="677"/>
                    </a:cubicBezTo>
                    <a:lnTo>
                      <a:pt x="917" y="717"/>
                    </a:lnTo>
                    <a:close/>
                    <a:moveTo>
                      <a:pt x="992" y="856"/>
                    </a:moveTo>
                    <a:cubicBezTo>
                      <a:pt x="951" y="856"/>
                      <a:pt x="951" y="856"/>
                      <a:pt x="951" y="856"/>
                    </a:cubicBezTo>
                    <a:cubicBezTo>
                      <a:pt x="951" y="816"/>
                      <a:pt x="951" y="816"/>
                      <a:pt x="951" y="816"/>
                    </a:cubicBezTo>
                    <a:cubicBezTo>
                      <a:pt x="992" y="816"/>
                      <a:pt x="992" y="816"/>
                      <a:pt x="992" y="816"/>
                    </a:cubicBezTo>
                    <a:lnTo>
                      <a:pt x="992" y="856"/>
                    </a:lnTo>
                    <a:close/>
                    <a:moveTo>
                      <a:pt x="992" y="788"/>
                    </a:moveTo>
                    <a:cubicBezTo>
                      <a:pt x="951" y="788"/>
                      <a:pt x="951" y="788"/>
                      <a:pt x="951" y="788"/>
                    </a:cubicBezTo>
                    <a:cubicBezTo>
                      <a:pt x="951" y="748"/>
                      <a:pt x="951" y="748"/>
                      <a:pt x="951" y="748"/>
                    </a:cubicBezTo>
                    <a:cubicBezTo>
                      <a:pt x="992" y="748"/>
                      <a:pt x="992" y="748"/>
                      <a:pt x="992" y="748"/>
                    </a:cubicBezTo>
                    <a:lnTo>
                      <a:pt x="992" y="788"/>
                    </a:lnTo>
                    <a:close/>
                    <a:moveTo>
                      <a:pt x="992" y="717"/>
                    </a:moveTo>
                    <a:cubicBezTo>
                      <a:pt x="951" y="717"/>
                      <a:pt x="951" y="717"/>
                      <a:pt x="951" y="717"/>
                    </a:cubicBezTo>
                    <a:cubicBezTo>
                      <a:pt x="951" y="677"/>
                      <a:pt x="951" y="677"/>
                      <a:pt x="951" y="677"/>
                    </a:cubicBezTo>
                    <a:cubicBezTo>
                      <a:pt x="992" y="677"/>
                      <a:pt x="992" y="677"/>
                      <a:pt x="992" y="677"/>
                    </a:cubicBezTo>
                    <a:lnTo>
                      <a:pt x="992" y="717"/>
                    </a:lnTo>
                    <a:close/>
                    <a:moveTo>
                      <a:pt x="1025" y="856"/>
                    </a:moveTo>
                    <a:cubicBezTo>
                      <a:pt x="1025" y="816"/>
                      <a:pt x="1025" y="816"/>
                      <a:pt x="1025" y="816"/>
                    </a:cubicBezTo>
                    <a:cubicBezTo>
                      <a:pt x="1066" y="816"/>
                      <a:pt x="1066" y="816"/>
                      <a:pt x="1066" y="816"/>
                    </a:cubicBezTo>
                    <a:cubicBezTo>
                      <a:pt x="1066" y="856"/>
                      <a:pt x="1066" y="856"/>
                      <a:pt x="1066" y="856"/>
                    </a:cubicBezTo>
                    <a:lnTo>
                      <a:pt x="1025" y="856"/>
                    </a:lnTo>
                    <a:close/>
                    <a:moveTo>
                      <a:pt x="145" y="1142"/>
                    </a:moveTo>
                    <a:cubicBezTo>
                      <a:pt x="145" y="1125"/>
                      <a:pt x="159" y="1111"/>
                      <a:pt x="176" y="1111"/>
                    </a:cubicBezTo>
                    <a:cubicBezTo>
                      <a:pt x="519" y="1111"/>
                      <a:pt x="519" y="1111"/>
                      <a:pt x="519" y="1111"/>
                    </a:cubicBezTo>
                    <a:cubicBezTo>
                      <a:pt x="535" y="1111"/>
                      <a:pt x="549" y="1125"/>
                      <a:pt x="549" y="1142"/>
                    </a:cubicBezTo>
                    <a:cubicBezTo>
                      <a:pt x="549" y="1377"/>
                      <a:pt x="549" y="1377"/>
                      <a:pt x="549" y="1377"/>
                    </a:cubicBezTo>
                    <a:cubicBezTo>
                      <a:pt x="549" y="1393"/>
                      <a:pt x="535" y="1407"/>
                      <a:pt x="519" y="1407"/>
                    </a:cubicBezTo>
                    <a:cubicBezTo>
                      <a:pt x="176" y="1407"/>
                      <a:pt x="176" y="1407"/>
                      <a:pt x="176" y="1407"/>
                    </a:cubicBezTo>
                    <a:cubicBezTo>
                      <a:pt x="159" y="1407"/>
                      <a:pt x="145" y="1393"/>
                      <a:pt x="145" y="1377"/>
                    </a:cubicBezTo>
                    <a:lnTo>
                      <a:pt x="145" y="1142"/>
                    </a:lnTo>
                    <a:close/>
                    <a:moveTo>
                      <a:pt x="596" y="1488"/>
                    </a:moveTo>
                    <a:cubicBezTo>
                      <a:pt x="589" y="1480"/>
                      <a:pt x="576" y="1474"/>
                      <a:pt x="566" y="1474"/>
                    </a:cubicBezTo>
                    <a:cubicBezTo>
                      <a:pt x="128" y="1474"/>
                      <a:pt x="128" y="1474"/>
                      <a:pt x="128" y="1474"/>
                    </a:cubicBezTo>
                    <a:cubicBezTo>
                      <a:pt x="118" y="1474"/>
                      <a:pt x="105" y="1480"/>
                      <a:pt x="99" y="1488"/>
                    </a:cubicBezTo>
                    <a:cubicBezTo>
                      <a:pt x="12" y="1590"/>
                      <a:pt x="12" y="1590"/>
                      <a:pt x="12" y="1590"/>
                    </a:cubicBezTo>
                    <a:cubicBezTo>
                      <a:pt x="5" y="1598"/>
                      <a:pt x="0" y="1612"/>
                      <a:pt x="0" y="1622"/>
                    </a:cubicBezTo>
                    <a:cubicBezTo>
                      <a:pt x="0" y="1630"/>
                      <a:pt x="0" y="1630"/>
                      <a:pt x="0" y="1630"/>
                    </a:cubicBezTo>
                    <a:cubicBezTo>
                      <a:pt x="0" y="1640"/>
                      <a:pt x="8" y="1649"/>
                      <a:pt x="18" y="1649"/>
                    </a:cubicBezTo>
                    <a:cubicBezTo>
                      <a:pt x="676" y="1649"/>
                      <a:pt x="676" y="1649"/>
                      <a:pt x="676" y="1649"/>
                    </a:cubicBezTo>
                    <a:cubicBezTo>
                      <a:pt x="686" y="1649"/>
                      <a:pt x="694" y="1640"/>
                      <a:pt x="694" y="1630"/>
                    </a:cubicBezTo>
                    <a:cubicBezTo>
                      <a:pt x="694" y="1622"/>
                      <a:pt x="694" y="1622"/>
                      <a:pt x="694" y="1622"/>
                    </a:cubicBezTo>
                    <a:cubicBezTo>
                      <a:pt x="694" y="1612"/>
                      <a:pt x="689" y="1598"/>
                      <a:pt x="683" y="1590"/>
                    </a:cubicBezTo>
                    <a:lnTo>
                      <a:pt x="596" y="1488"/>
                    </a:lnTo>
                    <a:close/>
                  </a:path>
                </a:pathLst>
              </a:custGeom>
              <a:grpFill/>
              <a:ln>
                <a:noFill/>
              </a:ln>
            </p:spPr>
            <p:txBody>
              <a:bodyPr vert="horz" wrap="square" lIns="95103" tIns="47551" rIns="95103" bIns="47551" numCol="1" anchor="t" anchorCtr="0" compatLnSpc="1">
                <a:prstTxWarp prst="textNoShape">
                  <a:avLst/>
                </a:prstTxWarp>
              </a:bodyPr>
              <a:lstStyle/>
              <a:p>
                <a:pPr defTabSz="950973">
                  <a:defRPr/>
                </a:pPr>
                <a:endParaRPr lang="en-US" sz="1664" kern="0" dirty="0">
                  <a:solidFill>
                    <a:srgbClr val="F2F2F2">
                      <a:lumMod val="10000"/>
                    </a:srgbClr>
                  </a:solidFill>
                </a:endParaRPr>
              </a:p>
            </p:txBody>
          </p:sp>
          <p:sp>
            <p:nvSpPr>
              <p:cNvPr id="180" name="Freeform 86"/>
              <p:cNvSpPr>
                <a:spLocks noEditPoints="1"/>
              </p:cNvSpPr>
              <p:nvPr/>
            </p:nvSpPr>
            <p:spPr bwMode="black">
              <a:xfrm>
                <a:off x="3422650" y="3873500"/>
                <a:ext cx="168275" cy="142875"/>
              </a:xfrm>
              <a:custGeom>
                <a:avLst/>
                <a:gdLst>
                  <a:gd name="T0" fmla="*/ 682 w 694"/>
                  <a:gd name="T1" fmla="*/ 58 h 588"/>
                  <a:gd name="T2" fmla="*/ 694 w 694"/>
                  <a:gd name="T3" fmla="*/ 26 h 588"/>
                  <a:gd name="T4" fmla="*/ 694 w 694"/>
                  <a:gd name="T5" fmla="*/ 18 h 588"/>
                  <a:gd name="T6" fmla="*/ 676 w 694"/>
                  <a:gd name="T7" fmla="*/ 0 h 588"/>
                  <a:gd name="T8" fmla="*/ 18 w 694"/>
                  <a:gd name="T9" fmla="*/ 0 h 588"/>
                  <a:gd name="T10" fmla="*/ 0 w 694"/>
                  <a:gd name="T11" fmla="*/ 18 h 588"/>
                  <a:gd name="T12" fmla="*/ 0 w 694"/>
                  <a:gd name="T13" fmla="*/ 26 h 588"/>
                  <a:gd name="T14" fmla="*/ 11 w 694"/>
                  <a:gd name="T15" fmla="*/ 58 h 588"/>
                  <a:gd name="T16" fmla="*/ 98 w 694"/>
                  <a:gd name="T17" fmla="*/ 160 h 588"/>
                  <a:gd name="T18" fmla="*/ 128 w 694"/>
                  <a:gd name="T19" fmla="*/ 174 h 588"/>
                  <a:gd name="T20" fmla="*/ 565 w 694"/>
                  <a:gd name="T21" fmla="*/ 174 h 588"/>
                  <a:gd name="T22" fmla="*/ 595 w 694"/>
                  <a:gd name="T23" fmla="*/ 160 h 588"/>
                  <a:gd name="T24" fmla="*/ 682 w 694"/>
                  <a:gd name="T25" fmla="*/ 58 h 588"/>
                  <a:gd name="T26" fmla="*/ 387 w 694"/>
                  <a:gd name="T27" fmla="*/ 588 h 588"/>
                  <a:gd name="T28" fmla="*/ 387 w 694"/>
                  <a:gd name="T29" fmla="*/ 579 h 588"/>
                  <a:gd name="T30" fmla="*/ 518 w 694"/>
                  <a:gd name="T31" fmla="*/ 579 h 588"/>
                  <a:gd name="T32" fmla="*/ 591 w 694"/>
                  <a:gd name="T33" fmla="*/ 507 h 588"/>
                  <a:gd name="T34" fmla="*/ 591 w 694"/>
                  <a:gd name="T35" fmla="*/ 272 h 588"/>
                  <a:gd name="T36" fmla="*/ 518 w 694"/>
                  <a:gd name="T37" fmla="*/ 199 h 588"/>
                  <a:gd name="T38" fmla="*/ 175 w 694"/>
                  <a:gd name="T39" fmla="*/ 199 h 588"/>
                  <a:gd name="T40" fmla="*/ 103 w 694"/>
                  <a:gd name="T41" fmla="*/ 272 h 588"/>
                  <a:gd name="T42" fmla="*/ 103 w 694"/>
                  <a:gd name="T43" fmla="*/ 507 h 588"/>
                  <a:gd name="T44" fmla="*/ 175 w 694"/>
                  <a:gd name="T45" fmla="*/ 579 h 588"/>
                  <a:gd name="T46" fmla="*/ 307 w 694"/>
                  <a:gd name="T47" fmla="*/ 579 h 588"/>
                  <a:gd name="T48" fmla="*/ 307 w 694"/>
                  <a:gd name="T49" fmla="*/ 588 h 588"/>
                  <a:gd name="T50" fmla="*/ 387 w 694"/>
                  <a:gd name="T51" fmla="*/ 588 h 588"/>
                  <a:gd name="T52" fmla="*/ 175 w 694"/>
                  <a:gd name="T53" fmla="*/ 537 h 588"/>
                  <a:gd name="T54" fmla="*/ 145 w 694"/>
                  <a:gd name="T55" fmla="*/ 507 h 588"/>
                  <a:gd name="T56" fmla="*/ 145 w 694"/>
                  <a:gd name="T57" fmla="*/ 272 h 588"/>
                  <a:gd name="T58" fmla="*/ 175 w 694"/>
                  <a:gd name="T59" fmla="*/ 242 h 588"/>
                  <a:gd name="T60" fmla="*/ 518 w 694"/>
                  <a:gd name="T61" fmla="*/ 242 h 588"/>
                  <a:gd name="T62" fmla="*/ 549 w 694"/>
                  <a:gd name="T63" fmla="*/ 272 h 588"/>
                  <a:gd name="T64" fmla="*/ 549 w 694"/>
                  <a:gd name="T65" fmla="*/ 507 h 588"/>
                  <a:gd name="T66" fmla="*/ 518 w 694"/>
                  <a:gd name="T67" fmla="*/ 537 h 588"/>
                  <a:gd name="T68" fmla="*/ 175 w 694"/>
                  <a:gd name="T69" fmla="*/ 537 h 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4" h="588">
                    <a:moveTo>
                      <a:pt x="682" y="58"/>
                    </a:moveTo>
                    <a:cubicBezTo>
                      <a:pt x="689" y="51"/>
                      <a:pt x="694" y="36"/>
                      <a:pt x="694" y="26"/>
                    </a:cubicBezTo>
                    <a:cubicBezTo>
                      <a:pt x="694" y="18"/>
                      <a:pt x="694" y="18"/>
                      <a:pt x="694" y="18"/>
                    </a:cubicBezTo>
                    <a:cubicBezTo>
                      <a:pt x="694" y="8"/>
                      <a:pt x="686" y="0"/>
                      <a:pt x="676" y="0"/>
                    </a:cubicBezTo>
                    <a:cubicBezTo>
                      <a:pt x="18" y="0"/>
                      <a:pt x="18" y="0"/>
                      <a:pt x="18" y="0"/>
                    </a:cubicBezTo>
                    <a:cubicBezTo>
                      <a:pt x="8" y="0"/>
                      <a:pt x="0" y="8"/>
                      <a:pt x="0" y="18"/>
                    </a:cubicBezTo>
                    <a:cubicBezTo>
                      <a:pt x="0" y="26"/>
                      <a:pt x="0" y="26"/>
                      <a:pt x="0" y="26"/>
                    </a:cubicBezTo>
                    <a:cubicBezTo>
                      <a:pt x="0" y="36"/>
                      <a:pt x="5" y="51"/>
                      <a:pt x="11" y="58"/>
                    </a:cubicBezTo>
                    <a:cubicBezTo>
                      <a:pt x="98" y="160"/>
                      <a:pt x="98" y="160"/>
                      <a:pt x="98" y="160"/>
                    </a:cubicBezTo>
                    <a:cubicBezTo>
                      <a:pt x="105" y="168"/>
                      <a:pt x="118" y="174"/>
                      <a:pt x="128" y="174"/>
                    </a:cubicBezTo>
                    <a:cubicBezTo>
                      <a:pt x="565" y="174"/>
                      <a:pt x="565" y="174"/>
                      <a:pt x="565" y="174"/>
                    </a:cubicBezTo>
                    <a:cubicBezTo>
                      <a:pt x="575" y="174"/>
                      <a:pt x="589" y="168"/>
                      <a:pt x="595" y="160"/>
                    </a:cubicBezTo>
                    <a:lnTo>
                      <a:pt x="682" y="58"/>
                    </a:lnTo>
                    <a:close/>
                    <a:moveTo>
                      <a:pt x="387" y="588"/>
                    </a:moveTo>
                    <a:cubicBezTo>
                      <a:pt x="387" y="582"/>
                      <a:pt x="387" y="579"/>
                      <a:pt x="387" y="579"/>
                    </a:cubicBezTo>
                    <a:cubicBezTo>
                      <a:pt x="518" y="579"/>
                      <a:pt x="518" y="579"/>
                      <a:pt x="518" y="579"/>
                    </a:cubicBezTo>
                    <a:cubicBezTo>
                      <a:pt x="558" y="579"/>
                      <a:pt x="591" y="547"/>
                      <a:pt x="591" y="507"/>
                    </a:cubicBezTo>
                    <a:cubicBezTo>
                      <a:pt x="591" y="272"/>
                      <a:pt x="591" y="272"/>
                      <a:pt x="591" y="272"/>
                    </a:cubicBezTo>
                    <a:cubicBezTo>
                      <a:pt x="591" y="232"/>
                      <a:pt x="558" y="199"/>
                      <a:pt x="518" y="199"/>
                    </a:cubicBezTo>
                    <a:cubicBezTo>
                      <a:pt x="175" y="199"/>
                      <a:pt x="175" y="199"/>
                      <a:pt x="175" y="199"/>
                    </a:cubicBezTo>
                    <a:cubicBezTo>
                      <a:pt x="135" y="199"/>
                      <a:pt x="103" y="232"/>
                      <a:pt x="103" y="272"/>
                    </a:cubicBezTo>
                    <a:cubicBezTo>
                      <a:pt x="103" y="507"/>
                      <a:pt x="103" y="507"/>
                      <a:pt x="103" y="507"/>
                    </a:cubicBezTo>
                    <a:cubicBezTo>
                      <a:pt x="103" y="547"/>
                      <a:pt x="135" y="579"/>
                      <a:pt x="175" y="579"/>
                    </a:cubicBezTo>
                    <a:cubicBezTo>
                      <a:pt x="307" y="579"/>
                      <a:pt x="307" y="579"/>
                      <a:pt x="307" y="579"/>
                    </a:cubicBezTo>
                    <a:cubicBezTo>
                      <a:pt x="307" y="579"/>
                      <a:pt x="307" y="582"/>
                      <a:pt x="307" y="588"/>
                    </a:cubicBezTo>
                    <a:lnTo>
                      <a:pt x="387" y="588"/>
                    </a:lnTo>
                    <a:close/>
                    <a:moveTo>
                      <a:pt x="175" y="537"/>
                    </a:moveTo>
                    <a:cubicBezTo>
                      <a:pt x="159" y="537"/>
                      <a:pt x="145" y="523"/>
                      <a:pt x="145" y="507"/>
                    </a:cubicBezTo>
                    <a:cubicBezTo>
                      <a:pt x="145" y="272"/>
                      <a:pt x="145" y="272"/>
                      <a:pt x="145" y="272"/>
                    </a:cubicBezTo>
                    <a:cubicBezTo>
                      <a:pt x="145" y="255"/>
                      <a:pt x="159" y="242"/>
                      <a:pt x="175" y="242"/>
                    </a:cubicBezTo>
                    <a:cubicBezTo>
                      <a:pt x="518" y="242"/>
                      <a:pt x="518" y="242"/>
                      <a:pt x="518" y="242"/>
                    </a:cubicBezTo>
                    <a:cubicBezTo>
                      <a:pt x="535" y="242"/>
                      <a:pt x="549" y="255"/>
                      <a:pt x="549" y="272"/>
                    </a:cubicBezTo>
                    <a:cubicBezTo>
                      <a:pt x="549" y="507"/>
                      <a:pt x="549" y="507"/>
                      <a:pt x="549" y="507"/>
                    </a:cubicBezTo>
                    <a:cubicBezTo>
                      <a:pt x="549" y="523"/>
                      <a:pt x="535" y="537"/>
                      <a:pt x="518" y="537"/>
                    </a:cubicBezTo>
                    <a:lnTo>
                      <a:pt x="175" y="537"/>
                    </a:lnTo>
                    <a:close/>
                  </a:path>
                </a:pathLst>
              </a:custGeom>
              <a:grpFill/>
              <a:ln>
                <a:noFill/>
              </a:ln>
            </p:spPr>
            <p:txBody>
              <a:bodyPr vert="horz" wrap="square" lIns="95103" tIns="47551" rIns="95103" bIns="47551" numCol="1" anchor="t" anchorCtr="0" compatLnSpc="1">
                <a:prstTxWarp prst="textNoShape">
                  <a:avLst/>
                </a:prstTxWarp>
              </a:bodyPr>
              <a:lstStyle/>
              <a:p>
                <a:pPr defTabSz="950973">
                  <a:defRPr/>
                </a:pPr>
                <a:endParaRPr lang="en-US" sz="1664" kern="0" dirty="0">
                  <a:solidFill>
                    <a:srgbClr val="282828"/>
                  </a:solidFill>
                </a:endParaRPr>
              </a:p>
            </p:txBody>
          </p:sp>
        </p:grpSp>
        <p:sp>
          <p:nvSpPr>
            <p:cNvPr id="173" name="Rectangle 172"/>
            <p:cNvSpPr/>
            <p:nvPr/>
          </p:nvSpPr>
          <p:spPr>
            <a:xfrm>
              <a:off x="2935729" y="5640068"/>
              <a:ext cx="2926080" cy="962461"/>
            </a:xfrm>
            <a:prstGeom prst="rect">
              <a:avLst/>
            </a:prstGeom>
            <a:solidFill>
              <a:srgbClr val="3C3C3C"/>
            </a:solidFill>
            <a:ln w="9525" cap="flat" cmpd="sng" algn="ctr">
              <a:noFill/>
              <a:prstDash val="solid"/>
              <a:headEnd type="none" w="med" len="med"/>
              <a:tailEnd type="none" w="med" len="med"/>
            </a:ln>
            <a:effectLst/>
          </p:spPr>
          <p:txBody>
            <a:bodyPr vert="horz" wrap="square" lIns="95103" tIns="95103" rIns="95103" bIns="95103" numCol="1" rtlCol="0" anchor="ctr" anchorCtr="0" compatLnSpc="1">
              <a:prstTxWarp prst="textNoShape">
                <a:avLst/>
              </a:prstTxWarp>
              <a:noAutofit/>
            </a:bodyPr>
            <a:lstStyle/>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Varovani</a:t>
              </a:r>
            </a:p>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podatkovni centri</a:t>
              </a:r>
              <a:endParaRPr lang="en-US" sz="1873"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4" name="Rectangle 173"/>
            <p:cNvSpPr/>
            <p:nvPr/>
          </p:nvSpPr>
          <p:spPr>
            <a:xfrm>
              <a:off x="6013737" y="5640068"/>
              <a:ext cx="2926080" cy="962461"/>
            </a:xfrm>
            <a:prstGeom prst="rect">
              <a:avLst/>
            </a:prstGeom>
            <a:solidFill>
              <a:srgbClr val="3C3C3C"/>
            </a:solidFill>
            <a:ln w="9525" cap="flat" cmpd="sng" algn="ctr">
              <a:noFill/>
              <a:prstDash val="solid"/>
              <a:headEnd type="none" w="med" len="med"/>
              <a:tailEnd type="none" w="med" len="med"/>
            </a:ln>
            <a:effectLst/>
          </p:spPr>
          <p:txBody>
            <a:bodyPr vert="horz" wrap="square" lIns="95103" tIns="95103" rIns="95103" bIns="95103" numCol="1" rtlCol="0" anchor="ctr" anchorCtr="0" compatLnSpc="1">
              <a:prstTxWarp prst="textNoShape">
                <a:avLst/>
              </a:prstTxWarp>
              <a:noAutofit/>
            </a:bodyPr>
            <a:lstStyle/>
            <a:p>
              <a:pPr defTabSz="791008" fontAlgn="base">
                <a:lnSpc>
                  <a:spcPct val="90000"/>
                </a:lnSpc>
                <a:spcBef>
                  <a:spcPct val="0"/>
                </a:spcBef>
                <a:spcAft>
                  <a:spcPct val="0"/>
                </a:spcAft>
                <a:defRPr/>
              </a:pPr>
              <a:r>
                <a:rPr lang="en-US" sz="1873" kern="0" dirty="0">
                  <a:gradFill>
                    <a:gsLst>
                      <a:gs pos="0">
                        <a:srgbClr val="FFFFFF"/>
                      </a:gs>
                      <a:gs pos="100000">
                        <a:srgbClr val="FFFFFF"/>
                      </a:gs>
                    </a:gsLst>
                    <a:lin ang="5400000" scaled="0"/>
                  </a:gradFill>
                  <a:latin typeface="Segoe UI"/>
                  <a:ea typeface="Segoe UI" pitchFamily="34" charset="0"/>
                  <a:cs typeface="Segoe UI" pitchFamily="34" charset="0"/>
                </a:rPr>
                <a:t>99.9%</a:t>
              </a:r>
            </a:p>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razpoložljivost</a:t>
              </a:r>
              <a:endParaRPr lang="en-US" sz="1873"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5" name="Rectangle 174"/>
            <p:cNvSpPr/>
            <p:nvPr/>
          </p:nvSpPr>
          <p:spPr>
            <a:xfrm>
              <a:off x="9091746" y="5640068"/>
              <a:ext cx="2900015" cy="962461"/>
            </a:xfrm>
            <a:prstGeom prst="rect">
              <a:avLst/>
            </a:prstGeom>
            <a:solidFill>
              <a:srgbClr val="3C3C3C"/>
            </a:solidFill>
            <a:ln w="9525" cap="flat" cmpd="sng" algn="ctr">
              <a:noFill/>
              <a:prstDash val="solid"/>
              <a:headEnd type="none" w="med" len="med"/>
              <a:tailEnd type="none" w="med" len="med"/>
            </a:ln>
            <a:effectLst/>
          </p:spPr>
          <p:txBody>
            <a:bodyPr vert="horz" wrap="square" lIns="95103" tIns="95103" rIns="95103" bIns="95103" numCol="1" rtlCol="0" anchor="ctr" anchorCtr="0" compatLnSpc="1">
              <a:prstTxWarp prst="textNoShape">
                <a:avLst/>
              </a:prstTxWarp>
              <a:noAutofit/>
            </a:bodyPr>
            <a:lstStyle/>
            <a:p>
              <a:pPr defTabSz="791008" fontAlgn="base">
                <a:lnSpc>
                  <a:spcPct val="90000"/>
                </a:lnSpc>
                <a:spcBef>
                  <a:spcPct val="0"/>
                </a:spcBef>
                <a:spcAft>
                  <a:spcPct val="0"/>
                </a:spcAft>
                <a:defRPr/>
              </a:pPr>
              <a:r>
                <a:rPr lang="sl-SI" sz="1873" kern="0" dirty="0">
                  <a:gradFill>
                    <a:gsLst>
                      <a:gs pos="0">
                        <a:srgbClr val="FFFFFF"/>
                      </a:gs>
                      <a:gs pos="100000">
                        <a:srgbClr val="FFFFFF"/>
                      </a:gs>
                    </a:gsLst>
                    <a:lin ang="5400000" scaled="0"/>
                  </a:gradFill>
                  <a:latin typeface="Segoe UI"/>
                  <a:ea typeface="Segoe UI" pitchFamily="34" charset="0"/>
                  <a:cs typeface="Segoe UI" pitchFamily="34" charset="0"/>
                </a:rPr>
                <a:t>Skladnost</a:t>
              </a:r>
              <a:endParaRPr lang="en-US" sz="1873"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76" name="Picture 17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58928" y="5786615"/>
              <a:ext cx="642044" cy="669365"/>
            </a:xfrm>
            <a:prstGeom prst="rect">
              <a:avLst/>
            </a:prstGeom>
            <a:solidFill>
              <a:srgbClr val="3C3C3C"/>
            </a:solidFill>
          </p:spPr>
        </p:pic>
        <p:pic>
          <p:nvPicPr>
            <p:cNvPr id="177" name="Picture 17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978745" y="5745764"/>
              <a:ext cx="778887" cy="751068"/>
            </a:xfrm>
            <a:prstGeom prst="rect">
              <a:avLst/>
            </a:prstGeom>
            <a:solidFill>
              <a:srgbClr val="3C3C3C"/>
            </a:solidFill>
          </p:spPr>
        </p:pic>
        <p:sp>
          <p:nvSpPr>
            <p:cNvPr id="178" name="Freeform 18"/>
            <p:cNvSpPr>
              <a:spLocks noEditPoints="1"/>
            </p:cNvSpPr>
            <p:nvPr/>
          </p:nvSpPr>
          <p:spPr bwMode="black">
            <a:xfrm>
              <a:off x="11369379" y="5821143"/>
              <a:ext cx="492062" cy="600311"/>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grpFill/>
            <a:ln>
              <a:noFill/>
            </a:ln>
          </p:spPr>
          <p:txBody>
            <a:bodyPr vert="horz" wrap="square" lIns="83943" tIns="41972" rIns="83943" bIns="41972" numCol="1" anchor="t" anchorCtr="0" compatLnSpc="1">
              <a:prstTxWarp prst="textNoShape">
                <a:avLst/>
              </a:prstTxWarp>
            </a:bodyPr>
            <a:lstStyle/>
            <a:p>
              <a:pPr defTabSz="932597">
                <a:defRPr/>
              </a:pPr>
              <a:endParaRPr lang="en-US" sz="1632" kern="0" dirty="0">
                <a:solidFill>
                  <a:srgbClr val="000000"/>
                </a:solidFill>
                <a:latin typeface="Segoe Pro" pitchFamily="34" charset="0"/>
              </a:endParaRPr>
            </a:p>
          </p:txBody>
        </p:sp>
      </p:grpSp>
    </p:spTree>
    <p:extLst>
      <p:ext uri="{BB962C8B-B14F-4D97-AF65-F5344CB8AC3E}">
        <p14:creationId xmlns:p14="http://schemas.microsoft.com/office/powerpoint/2010/main" val="425260953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9"/>
                                        </p:tgtEl>
                                        <p:attrNameLst>
                                          <p:attrName>style.visibility</p:attrName>
                                        </p:attrNameLst>
                                      </p:cBhvr>
                                      <p:to>
                                        <p:strVal val="visible"/>
                                      </p:to>
                                    </p:set>
                                    <p:anim calcmode="lin" valueType="num">
                                      <p:cBhvr additive="base">
                                        <p:cTn id="7" dur="500" fill="hold"/>
                                        <p:tgtEl>
                                          <p:spTgt spid="169"/>
                                        </p:tgtEl>
                                        <p:attrNameLst>
                                          <p:attrName>ppt_x</p:attrName>
                                        </p:attrNameLst>
                                      </p:cBhvr>
                                      <p:tavLst>
                                        <p:tav tm="0">
                                          <p:val>
                                            <p:strVal val="#ppt_x"/>
                                          </p:val>
                                        </p:tav>
                                        <p:tav tm="100000">
                                          <p:val>
                                            <p:strVal val="#ppt_x"/>
                                          </p:val>
                                        </p:tav>
                                      </p:tavLst>
                                    </p:anim>
                                    <p:anim calcmode="lin" valueType="num">
                                      <p:cBhvr additive="base">
                                        <p:cTn id="8" dur="500" fill="hold"/>
                                        <p:tgtEl>
                                          <p:spTgt spid="16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5"/>
                                        </p:tgtEl>
                                        <p:attrNameLst>
                                          <p:attrName>style.visibility</p:attrName>
                                        </p:attrNameLst>
                                      </p:cBhvr>
                                      <p:to>
                                        <p:strVal val="visible"/>
                                      </p:to>
                                    </p:set>
                                    <p:anim calcmode="lin" valueType="num">
                                      <p:cBhvr additive="base">
                                        <p:cTn id="13" dur="750" fill="hold"/>
                                        <p:tgtEl>
                                          <p:spTgt spid="115"/>
                                        </p:tgtEl>
                                        <p:attrNameLst>
                                          <p:attrName>ppt_x</p:attrName>
                                        </p:attrNameLst>
                                      </p:cBhvr>
                                      <p:tavLst>
                                        <p:tav tm="0">
                                          <p:val>
                                            <p:strVal val="#ppt_x"/>
                                          </p:val>
                                        </p:tav>
                                        <p:tav tm="100000">
                                          <p:val>
                                            <p:strVal val="#ppt_x"/>
                                          </p:val>
                                        </p:tav>
                                      </p:tavLst>
                                    </p:anim>
                                    <p:anim calcmode="lin" valueType="num">
                                      <p:cBhvr additive="base">
                                        <p:cTn id="14" dur="750" fill="hold"/>
                                        <p:tgtEl>
                                          <p:spTgt spid="1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4"/>
                                        </p:tgtEl>
                                        <p:attrNameLst>
                                          <p:attrName>style.visibility</p:attrName>
                                        </p:attrNameLst>
                                      </p:cBhvr>
                                      <p:to>
                                        <p:strVal val="visible"/>
                                      </p:to>
                                    </p:set>
                                    <p:anim calcmode="lin" valueType="num">
                                      <p:cBhvr additive="base">
                                        <p:cTn id="19" dur="1000" fill="hold"/>
                                        <p:tgtEl>
                                          <p:spTgt spid="94"/>
                                        </p:tgtEl>
                                        <p:attrNameLst>
                                          <p:attrName>ppt_x</p:attrName>
                                        </p:attrNameLst>
                                      </p:cBhvr>
                                      <p:tavLst>
                                        <p:tav tm="0">
                                          <p:val>
                                            <p:strVal val="#ppt_x"/>
                                          </p:val>
                                        </p:tav>
                                        <p:tav tm="100000">
                                          <p:val>
                                            <p:strVal val="#ppt_x"/>
                                          </p:val>
                                        </p:tav>
                                      </p:tavLst>
                                    </p:anim>
                                    <p:anim calcmode="lin" valueType="num">
                                      <p:cBhvr additive="base">
                                        <p:cTn id="20" dur="1000" fill="hold"/>
                                        <p:tgtEl>
                                          <p:spTgt spid="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460459" y="1398904"/>
            <a:ext cx="2798468" cy="5114030"/>
            <a:chOff x="435526" y="1371600"/>
            <a:chExt cx="2743845" cy="5014210"/>
          </a:xfrm>
        </p:grpSpPr>
        <p:grpSp>
          <p:nvGrpSpPr>
            <p:cNvPr id="14" name="Group 13"/>
            <p:cNvGrpSpPr/>
            <p:nvPr/>
          </p:nvGrpSpPr>
          <p:grpSpPr>
            <a:xfrm>
              <a:off x="436171" y="3990783"/>
              <a:ext cx="2743200" cy="2395027"/>
              <a:chOff x="436171" y="3990783"/>
              <a:chExt cx="2743200" cy="2395027"/>
            </a:xfrm>
          </p:grpSpPr>
          <p:sp>
            <p:nvSpPr>
              <p:cNvPr id="4" name="Rectangle 3"/>
              <p:cNvSpPr/>
              <p:nvPr/>
            </p:nvSpPr>
            <p:spPr bwMode="auto">
              <a:xfrm>
                <a:off x="436171" y="3990783"/>
                <a:ext cx="2743200" cy="2395027"/>
              </a:xfrm>
              <a:prstGeom prst="rect">
                <a:avLst/>
              </a:prstGeom>
              <a:solidFill>
                <a:srgbClr val="F04E2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55" tIns="186521" rIns="186521" bIns="186521" numCol="1" spcCol="0" rtlCol="0" fromWordArt="0" anchor="t" anchorCtr="0" forceAA="0" compatLnSpc="1">
                <a:prstTxWarp prst="textNoShape">
                  <a:avLst/>
                </a:prstTxWarp>
                <a:noAutofit/>
              </a:bodyPr>
              <a:lstStyle/>
              <a:p>
                <a:pPr defTabSz="932202">
                  <a:lnSpc>
                    <a:spcPct val="90000"/>
                  </a:lnSpc>
                  <a:spcBef>
                    <a:spcPts val="1224"/>
                  </a:spcBef>
                </a:pPr>
                <a:r>
                  <a:rPr lang="sl-SI" sz="2448" dirty="0">
                    <a:ln w="3175">
                      <a:noFill/>
                    </a:ln>
                    <a:gradFill>
                      <a:gsLst>
                        <a:gs pos="43871">
                          <a:srgbClr val="FFFFFF"/>
                        </a:gs>
                        <a:gs pos="83000">
                          <a:srgbClr val="FFFFFF"/>
                        </a:gs>
                      </a:gsLst>
                      <a:lin ang="5400000" scaled="1"/>
                    </a:gradFill>
                    <a:latin typeface="+mj-lt"/>
                    <a:cs typeface="Arial" charset="0"/>
                  </a:rPr>
                  <a:t>Upravljanje portfeljev</a:t>
                </a:r>
                <a:endParaRPr lang="en-US" sz="1020" dirty="0">
                  <a:ln w="3175">
                    <a:noFill/>
                  </a:ln>
                  <a:gradFill>
                    <a:gsLst>
                      <a:gs pos="43871">
                        <a:srgbClr val="FFFFFF"/>
                      </a:gs>
                      <a:gs pos="83000">
                        <a:srgbClr val="FFFFFF"/>
                      </a:gs>
                    </a:gsLst>
                    <a:lin ang="5400000" scaled="1"/>
                  </a:gradFill>
                  <a:latin typeface="+mj-lt"/>
                  <a:cs typeface="Arial" charset="0"/>
                </a:endParaRPr>
              </a:p>
            </p:txBody>
          </p:sp>
          <p:grpSp>
            <p:nvGrpSpPr>
              <p:cNvPr id="16" name="Group 15"/>
              <p:cNvGrpSpPr/>
              <p:nvPr/>
            </p:nvGrpSpPr>
            <p:grpSpPr>
              <a:xfrm>
                <a:off x="2568539" y="4289389"/>
                <a:ext cx="390418" cy="452063"/>
                <a:chOff x="2568539" y="4078841"/>
                <a:chExt cx="390418" cy="472611"/>
              </a:xfrm>
            </p:grpSpPr>
            <p:grpSp>
              <p:nvGrpSpPr>
                <p:cNvPr id="13" name="Group 12"/>
                <p:cNvGrpSpPr/>
                <p:nvPr/>
              </p:nvGrpSpPr>
              <p:grpSpPr>
                <a:xfrm>
                  <a:off x="2568539" y="4078841"/>
                  <a:ext cx="390418" cy="472611"/>
                  <a:chOff x="2640458" y="5332288"/>
                  <a:chExt cx="390418" cy="380144"/>
                </a:xfrm>
              </p:grpSpPr>
              <p:sp>
                <p:nvSpPr>
                  <p:cNvPr id="12" name="Rectangle 11"/>
                  <p:cNvSpPr/>
                  <p:nvPr/>
                </p:nvSpPr>
                <p:spPr bwMode="auto">
                  <a:xfrm>
                    <a:off x="2640458" y="5414482"/>
                    <a:ext cx="92468" cy="297950"/>
                  </a:xfrm>
                  <a:prstGeom prst="rect">
                    <a:avLst/>
                  </a:prstGeom>
                  <a:no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0" tIns="46630" rIns="46630" bIns="46630" numCol="1" spcCol="0" rtlCol="0" fromWordArt="0" anchor="ctr" anchorCtr="0" forceAA="0" compatLnSpc="1">
                    <a:prstTxWarp prst="textNoShape">
                      <a:avLst/>
                    </a:prstTxWarp>
                    <a:noAutofit/>
                  </a:bodyPr>
                  <a:lstStyle/>
                  <a:p>
                    <a:pPr algn="ctr" defTabSz="932290" fontAlgn="base">
                      <a:spcBef>
                        <a:spcPct val="0"/>
                      </a:spcBef>
                      <a:spcAft>
                        <a:spcPct val="0"/>
                      </a:spcAft>
                    </a:pPr>
                    <a:endParaRPr lang="en-US" sz="2244" dirty="0">
                      <a:gradFill>
                        <a:gsLst>
                          <a:gs pos="0">
                            <a:srgbClr val="FFFFFF"/>
                          </a:gs>
                          <a:gs pos="100000">
                            <a:srgbClr val="FFFFFF"/>
                          </a:gs>
                        </a:gsLst>
                        <a:lin ang="5400000" scaled="0"/>
                      </a:gradFill>
                      <a:ea typeface="Segoe UI" pitchFamily="34" charset="0"/>
                      <a:cs typeface="Segoe UI" pitchFamily="34" charset="0"/>
                    </a:endParaRPr>
                  </a:p>
                </p:txBody>
              </p:sp>
              <p:sp>
                <p:nvSpPr>
                  <p:cNvPr id="39" name="Rectangle 38"/>
                  <p:cNvSpPr/>
                  <p:nvPr/>
                </p:nvSpPr>
                <p:spPr bwMode="auto">
                  <a:xfrm>
                    <a:off x="2789433" y="5332288"/>
                    <a:ext cx="87331" cy="380143"/>
                  </a:xfrm>
                  <a:prstGeom prst="rect">
                    <a:avLst/>
                  </a:prstGeom>
                  <a:no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0" tIns="46630" rIns="46630" bIns="46630" numCol="1" spcCol="0" rtlCol="0" fromWordArt="0" anchor="ctr" anchorCtr="0" forceAA="0" compatLnSpc="1">
                    <a:prstTxWarp prst="textNoShape">
                      <a:avLst/>
                    </a:prstTxWarp>
                    <a:noAutofit/>
                  </a:bodyPr>
                  <a:lstStyle/>
                  <a:p>
                    <a:pPr algn="ctr" defTabSz="932290" fontAlgn="base">
                      <a:spcBef>
                        <a:spcPct val="0"/>
                      </a:spcBef>
                      <a:spcAft>
                        <a:spcPct val="0"/>
                      </a:spcAft>
                    </a:pPr>
                    <a:endParaRPr lang="en-US" sz="2244" dirty="0">
                      <a:gradFill>
                        <a:gsLst>
                          <a:gs pos="0">
                            <a:srgbClr val="FFFFFF"/>
                          </a:gs>
                          <a:gs pos="100000">
                            <a:srgbClr val="FFFFFF"/>
                          </a:gs>
                        </a:gsLst>
                        <a:lin ang="5400000" scaled="0"/>
                      </a:gradFill>
                      <a:ea typeface="Segoe UI" pitchFamily="34" charset="0"/>
                      <a:cs typeface="Segoe UI" pitchFamily="34" charset="0"/>
                    </a:endParaRPr>
                  </a:p>
                </p:txBody>
              </p:sp>
              <p:sp>
                <p:nvSpPr>
                  <p:cNvPr id="41" name="Rectangle 40"/>
                  <p:cNvSpPr/>
                  <p:nvPr/>
                </p:nvSpPr>
                <p:spPr bwMode="auto">
                  <a:xfrm>
                    <a:off x="2938408" y="5465852"/>
                    <a:ext cx="92468" cy="246579"/>
                  </a:xfrm>
                  <a:prstGeom prst="rect">
                    <a:avLst/>
                  </a:prstGeom>
                  <a:no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0" tIns="46630" rIns="46630" bIns="46630" numCol="1" spcCol="0" rtlCol="0" fromWordArt="0" anchor="ctr" anchorCtr="0" forceAA="0" compatLnSpc="1">
                    <a:prstTxWarp prst="textNoShape">
                      <a:avLst/>
                    </a:prstTxWarp>
                    <a:noAutofit/>
                  </a:bodyPr>
                  <a:lstStyle/>
                  <a:p>
                    <a:pPr algn="ctr" defTabSz="932290" fontAlgn="base">
                      <a:spcBef>
                        <a:spcPct val="0"/>
                      </a:spcBef>
                      <a:spcAft>
                        <a:spcPct val="0"/>
                      </a:spcAft>
                    </a:pPr>
                    <a:endParaRPr lang="en-US" sz="2244" dirty="0">
                      <a:gradFill>
                        <a:gsLst>
                          <a:gs pos="0">
                            <a:srgbClr val="FFFFFF"/>
                          </a:gs>
                          <a:gs pos="100000">
                            <a:srgbClr val="FFFFFF"/>
                          </a:gs>
                        </a:gsLst>
                        <a:lin ang="5400000" scaled="0"/>
                      </a:gradFill>
                      <a:ea typeface="Segoe UI" pitchFamily="34" charset="0"/>
                      <a:cs typeface="Segoe UI" pitchFamily="34" charset="0"/>
                    </a:endParaRPr>
                  </a:p>
                </p:txBody>
              </p:sp>
            </p:grpSp>
            <p:cxnSp>
              <p:nvCxnSpPr>
                <p:cNvPr id="15" name="Straight Connector 14"/>
                <p:cNvCxnSpPr/>
                <p:nvPr/>
              </p:nvCxnSpPr>
              <p:spPr>
                <a:xfrm>
                  <a:off x="2568539" y="4439658"/>
                  <a:ext cx="92468" cy="0"/>
                </a:xfrm>
                <a:prstGeom prst="line">
                  <a:avLst/>
                </a:prstGeom>
                <a:ln w="190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2568539" y="4339541"/>
                  <a:ext cx="92468" cy="0"/>
                </a:xfrm>
                <a:prstGeom prst="line">
                  <a:avLst/>
                </a:prstGeom>
                <a:ln w="190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2712039" y="4416297"/>
                  <a:ext cx="92468" cy="0"/>
                </a:xfrm>
                <a:prstGeom prst="line">
                  <a:avLst/>
                </a:prstGeom>
                <a:ln w="190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2712039" y="4176017"/>
                  <a:ext cx="92468" cy="0"/>
                </a:xfrm>
                <a:prstGeom prst="line">
                  <a:avLst/>
                </a:prstGeom>
                <a:ln w="190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2865552" y="4386262"/>
                  <a:ext cx="92468" cy="0"/>
                </a:xfrm>
                <a:prstGeom prst="line">
                  <a:avLst/>
                </a:prstGeom>
                <a:ln w="190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2712040" y="4279471"/>
                  <a:ext cx="92468" cy="0"/>
                </a:xfrm>
                <a:prstGeom prst="line">
                  <a:avLst/>
                </a:prstGeom>
                <a:ln w="190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grpSp>
        </p:gr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26997" r="1209"/>
            <a:stretch/>
          </p:blipFill>
          <p:spPr>
            <a:xfrm>
              <a:off x="435526" y="1371600"/>
              <a:ext cx="2741428" cy="2618391"/>
            </a:xfrm>
            <a:prstGeom prst="rect">
              <a:avLst/>
            </a:prstGeom>
          </p:spPr>
        </p:pic>
      </p:grpSp>
      <p:sp>
        <p:nvSpPr>
          <p:cNvPr id="2" name="Title 1"/>
          <p:cNvSpPr>
            <a:spLocks noGrp="1"/>
          </p:cNvSpPr>
          <p:nvPr>
            <p:ph type="title"/>
          </p:nvPr>
        </p:nvSpPr>
        <p:spPr/>
        <p:txBody>
          <a:bodyPr/>
          <a:lstStyle/>
          <a:p>
            <a:r>
              <a:rPr lang="sl-SI" dirty="0"/>
              <a:t>Upravljane portfeljev in projektov</a:t>
            </a:r>
            <a:endParaRPr lang="en-US" dirty="0"/>
          </a:p>
        </p:txBody>
      </p:sp>
      <p:grpSp>
        <p:nvGrpSpPr>
          <p:cNvPr id="9" name="Group 8"/>
          <p:cNvGrpSpPr/>
          <p:nvPr/>
        </p:nvGrpSpPr>
        <p:grpSpPr>
          <a:xfrm>
            <a:off x="6257022" y="1393350"/>
            <a:ext cx="2804296" cy="5119585"/>
            <a:chOff x="6118947" y="1366153"/>
            <a:chExt cx="2749559" cy="5019657"/>
          </a:xfrm>
          <a:solidFill>
            <a:srgbClr val="F04E23"/>
          </a:solidFill>
        </p:grpSpPr>
        <p:sp>
          <p:nvSpPr>
            <p:cNvPr id="5" name="Rectangle 4"/>
            <p:cNvSpPr/>
            <p:nvPr/>
          </p:nvSpPr>
          <p:spPr bwMode="auto">
            <a:xfrm>
              <a:off x="6118947" y="3990784"/>
              <a:ext cx="2749558" cy="2395026"/>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55" tIns="186521" rIns="186521" bIns="186521" numCol="1" spcCol="0" rtlCol="0" fromWordArt="0" anchor="t" anchorCtr="0" forceAA="0" compatLnSpc="1">
              <a:prstTxWarp prst="textNoShape">
                <a:avLst/>
              </a:prstTxWarp>
              <a:noAutofit/>
            </a:bodyPr>
            <a:lstStyle/>
            <a:p>
              <a:pPr defTabSz="932202">
                <a:lnSpc>
                  <a:spcPct val="90000"/>
                </a:lnSpc>
                <a:spcBef>
                  <a:spcPts val="1224"/>
                </a:spcBef>
              </a:pPr>
              <a:r>
                <a:rPr lang="sl-SI" sz="2448" dirty="0">
                  <a:ln w="3175">
                    <a:noFill/>
                  </a:ln>
                  <a:gradFill>
                    <a:gsLst>
                      <a:gs pos="43871">
                        <a:srgbClr val="FFFFFF"/>
                      </a:gs>
                      <a:gs pos="83000">
                        <a:srgbClr val="FFFFFF"/>
                      </a:gs>
                    </a:gsLst>
                    <a:lin ang="5400000" scaled="1"/>
                  </a:gradFill>
                  <a:latin typeface="+mj-lt"/>
                  <a:cs typeface="Arial" charset="0"/>
                </a:rPr>
                <a:t>Upravljanje projektnih virov</a:t>
              </a:r>
              <a:endParaRPr lang="en-US" sz="1020" dirty="0">
                <a:ln w="3175">
                  <a:noFill/>
                </a:ln>
                <a:gradFill>
                  <a:gsLst>
                    <a:gs pos="43871">
                      <a:srgbClr val="FFFFFF"/>
                    </a:gs>
                    <a:gs pos="83000">
                      <a:srgbClr val="FFFFFF"/>
                    </a:gs>
                  </a:gsLst>
                  <a:lin ang="5400000" scaled="1"/>
                </a:gradFill>
                <a:latin typeface="+mj-lt"/>
                <a:cs typeface="Arial" charset="0"/>
              </a:endParaRPr>
            </a:p>
          </p:txBody>
        </p:sp>
        <p:grpSp>
          <p:nvGrpSpPr>
            <p:cNvPr id="29" name="Group 28"/>
            <p:cNvGrpSpPr>
              <a:grpSpLocks noChangeAspect="1"/>
            </p:cNvGrpSpPr>
            <p:nvPr/>
          </p:nvGrpSpPr>
          <p:grpSpPr bwMode="auto">
            <a:xfrm>
              <a:off x="8328951" y="4193525"/>
              <a:ext cx="494130" cy="423695"/>
              <a:chOff x="3005" y="1044"/>
              <a:chExt cx="2743" cy="2352"/>
            </a:xfrm>
            <a:grpFill/>
          </p:grpSpPr>
          <p:sp>
            <p:nvSpPr>
              <p:cNvPr id="30" name="Freeform 11"/>
              <p:cNvSpPr>
                <a:spLocks/>
              </p:cNvSpPr>
              <p:nvPr/>
            </p:nvSpPr>
            <p:spPr bwMode="auto">
              <a:xfrm>
                <a:off x="3659" y="1385"/>
                <a:ext cx="782" cy="1763"/>
              </a:xfrm>
              <a:custGeom>
                <a:avLst/>
                <a:gdLst>
                  <a:gd name="T0" fmla="*/ 110 w 110"/>
                  <a:gd name="T1" fmla="*/ 0 h 248"/>
                  <a:gd name="T2" fmla="*/ 67 w 110"/>
                  <a:gd name="T3" fmla="*/ 0 h 248"/>
                  <a:gd name="T4" fmla="*/ 59 w 110"/>
                  <a:gd name="T5" fmla="*/ 0 h 248"/>
                  <a:gd name="T6" fmla="*/ 51 w 110"/>
                  <a:gd name="T7" fmla="*/ 0 h 248"/>
                  <a:gd name="T8" fmla="*/ 51 w 110"/>
                  <a:gd name="T9" fmla="*/ 116 h 248"/>
                  <a:gd name="T10" fmla="*/ 8 w 110"/>
                  <a:gd name="T11" fmla="*/ 116 h 248"/>
                  <a:gd name="T12" fmla="*/ 0 w 110"/>
                  <a:gd name="T13" fmla="*/ 124 h 248"/>
                  <a:gd name="T14" fmla="*/ 8 w 110"/>
                  <a:gd name="T15" fmla="*/ 132 h 248"/>
                  <a:gd name="T16" fmla="*/ 51 w 110"/>
                  <a:gd name="T17" fmla="*/ 132 h 248"/>
                  <a:gd name="T18" fmla="*/ 51 w 110"/>
                  <a:gd name="T19" fmla="*/ 248 h 248"/>
                  <a:gd name="T20" fmla="*/ 59 w 110"/>
                  <a:gd name="T21" fmla="*/ 248 h 248"/>
                  <a:gd name="T22" fmla="*/ 67 w 110"/>
                  <a:gd name="T23" fmla="*/ 248 h 248"/>
                  <a:gd name="T24" fmla="*/ 110 w 110"/>
                  <a:gd name="T25" fmla="*/ 248 h 248"/>
                  <a:gd name="T26" fmla="*/ 110 w 110"/>
                  <a:gd name="T27" fmla="*/ 232 h 248"/>
                  <a:gd name="T28" fmla="*/ 67 w 110"/>
                  <a:gd name="T29" fmla="*/ 232 h 248"/>
                  <a:gd name="T30" fmla="*/ 67 w 110"/>
                  <a:gd name="T31" fmla="*/ 132 h 248"/>
                  <a:gd name="T32" fmla="*/ 110 w 110"/>
                  <a:gd name="T33" fmla="*/ 132 h 248"/>
                  <a:gd name="T34" fmla="*/ 110 w 110"/>
                  <a:gd name="T35" fmla="*/ 116 h 248"/>
                  <a:gd name="T36" fmla="*/ 67 w 110"/>
                  <a:gd name="T37" fmla="*/ 116 h 248"/>
                  <a:gd name="T38" fmla="*/ 67 w 110"/>
                  <a:gd name="T39" fmla="*/ 16 h 248"/>
                  <a:gd name="T40" fmla="*/ 110 w 110"/>
                  <a:gd name="T41" fmla="*/ 16 h 248"/>
                  <a:gd name="T42" fmla="*/ 110 w 110"/>
                  <a:gd name="T43"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8">
                    <a:moveTo>
                      <a:pt x="110" y="0"/>
                    </a:moveTo>
                    <a:cubicBezTo>
                      <a:pt x="67" y="0"/>
                      <a:pt x="67" y="0"/>
                      <a:pt x="67" y="0"/>
                    </a:cubicBezTo>
                    <a:cubicBezTo>
                      <a:pt x="59" y="0"/>
                      <a:pt x="59" y="0"/>
                      <a:pt x="59" y="0"/>
                    </a:cubicBezTo>
                    <a:cubicBezTo>
                      <a:pt x="51" y="0"/>
                      <a:pt x="51" y="0"/>
                      <a:pt x="51" y="0"/>
                    </a:cubicBezTo>
                    <a:cubicBezTo>
                      <a:pt x="51" y="116"/>
                      <a:pt x="51" y="116"/>
                      <a:pt x="51" y="116"/>
                    </a:cubicBezTo>
                    <a:cubicBezTo>
                      <a:pt x="8" y="116"/>
                      <a:pt x="8" y="116"/>
                      <a:pt x="8" y="116"/>
                    </a:cubicBezTo>
                    <a:cubicBezTo>
                      <a:pt x="4" y="116"/>
                      <a:pt x="0" y="120"/>
                      <a:pt x="0" y="124"/>
                    </a:cubicBezTo>
                    <a:cubicBezTo>
                      <a:pt x="0" y="128"/>
                      <a:pt x="4" y="132"/>
                      <a:pt x="8" y="132"/>
                    </a:cubicBezTo>
                    <a:cubicBezTo>
                      <a:pt x="51" y="132"/>
                      <a:pt x="51" y="132"/>
                      <a:pt x="51" y="132"/>
                    </a:cubicBezTo>
                    <a:cubicBezTo>
                      <a:pt x="51" y="248"/>
                      <a:pt x="51" y="248"/>
                      <a:pt x="51" y="248"/>
                    </a:cubicBezTo>
                    <a:cubicBezTo>
                      <a:pt x="59" y="248"/>
                      <a:pt x="59" y="248"/>
                      <a:pt x="59" y="248"/>
                    </a:cubicBezTo>
                    <a:cubicBezTo>
                      <a:pt x="67" y="248"/>
                      <a:pt x="67" y="248"/>
                      <a:pt x="67" y="248"/>
                    </a:cubicBezTo>
                    <a:cubicBezTo>
                      <a:pt x="110" y="248"/>
                      <a:pt x="110" y="248"/>
                      <a:pt x="110" y="248"/>
                    </a:cubicBezTo>
                    <a:cubicBezTo>
                      <a:pt x="110" y="232"/>
                      <a:pt x="110" y="232"/>
                      <a:pt x="110" y="232"/>
                    </a:cubicBezTo>
                    <a:cubicBezTo>
                      <a:pt x="67" y="232"/>
                      <a:pt x="67" y="232"/>
                      <a:pt x="67" y="232"/>
                    </a:cubicBezTo>
                    <a:cubicBezTo>
                      <a:pt x="67" y="132"/>
                      <a:pt x="67" y="132"/>
                      <a:pt x="67" y="132"/>
                    </a:cubicBezTo>
                    <a:cubicBezTo>
                      <a:pt x="110" y="132"/>
                      <a:pt x="110" y="132"/>
                      <a:pt x="110" y="132"/>
                    </a:cubicBezTo>
                    <a:cubicBezTo>
                      <a:pt x="110" y="116"/>
                      <a:pt x="110" y="116"/>
                      <a:pt x="110" y="116"/>
                    </a:cubicBezTo>
                    <a:cubicBezTo>
                      <a:pt x="67" y="116"/>
                      <a:pt x="67" y="116"/>
                      <a:pt x="67" y="116"/>
                    </a:cubicBezTo>
                    <a:cubicBezTo>
                      <a:pt x="67" y="16"/>
                      <a:pt x="67" y="16"/>
                      <a:pt x="67" y="16"/>
                    </a:cubicBezTo>
                    <a:cubicBezTo>
                      <a:pt x="110" y="16"/>
                      <a:pt x="110" y="16"/>
                      <a:pt x="110" y="16"/>
                    </a:cubicBezTo>
                    <a:lnTo>
                      <a:pt x="1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030" tIns="46515" rIns="93030" bIns="46515" numCol="1" anchor="t" anchorCtr="0" compatLnSpc="1">
                <a:prstTxWarp prst="textNoShape">
                  <a:avLst/>
                </a:prstTxWarp>
              </a:bodyPr>
              <a:lstStyle/>
              <a:p>
                <a:pPr defTabSz="931191"/>
                <a:endParaRPr lang="en-US" sz="1933" dirty="0">
                  <a:solidFill>
                    <a:srgbClr val="282828"/>
                  </a:solidFill>
                </a:endParaRPr>
              </a:p>
            </p:txBody>
          </p:sp>
          <p:sp>
            <p:nvSpPr>
              <p:cNvPr id="31" name="Freeform 12"/>
              <p:cNvSpPr>
                <a:spLocks noEditPoints="1"/>
              </p:cNvSpPr>
              <p:nvPr/>
            </p:nvSpPr>
            <p:spPr bwMode="auto">
              <a:xfrm>
                <a:off x="3836" y="1576"/>
                <a:ext cx="1912" cy="1820"/>
              </a:xfrm>
              <a:custGeom>
                <a:avLst/>
                <a:gdLst>
                  <a:gd name="T0" fmla="*/ 138 w 144"/>
                  <a:gd name="T1" fmla="*/ 53 h 256"/>
                  <a:gd name="T2" fmla="*/ 138 w 144"/>
                  <a:gd name="T3" fmla="*/ 53 h 256"/>
                  <a:gd name="T4" fmla="*/ 108 w 144"/>
                  <a:gd name="T5" fmla="*/ 6 h 256"/>
                  <a:gd name="T6" fmla="*/ 104 w 144"/>
                  <a:gd name="T7" fmla="*/ 3 h 256"/>
                  <a:gd name="T8" fmla="*/ 86 w 144"/>
                  <a:gd name="T9" fmla="*/ 1 h 256"/>
                  <a:gd name="T10" fmla="*/ 86 w 144"/>
                  <a:gd name="T11" fmla="*/ 1 h 256"/>
                  <a:gd name="T12" fmla="*/ 86 w 144"/>
                  <a:gd name="T13" fmla="*/ 1 h 256"/>
                  <a:gd name="T14" fmla="*/ 79 w 144"/>
                  <a:gd name="T15" fmla="*/ 35 h 256"/>
                  <a:gd name="T16" fmla="*/ 78 w 144"/>
                  <a:gd name="T17" fmla="*/ 35 h 256"/>
                  <a:gd name="T18" fmla="*/ 75 w 144"/>
                  <a:gd name="T19" fmla="*/ 12 h 256"/>
                  <a:gd name="T20" fmla="*/ 74 w 144"/>
                  <a:gd name="T21" fmla="*/ 12 h 256"/>
                  <a:gd name="T22" fmla="*/ 70 w 144"/>
                  <a:gd name="T23" fmla="*/ 12 h 256"/>
                  <a:gd name="T24" fmla="*/ 69 w 144"/>
                  <a:gd name="T25" fmla="*/ 12 h 256"/>
                  <a:gd name="T26" fmla="*/ 66 w 144"/>
                  <a:gd name="T27" fmla="*/ 35 h 256"/>
                  <a:gd name="T28" fmla="*/ 66 w 144"/>
                  <a:gd name="T29" fmla="*/ 35 h 256"/>
                  <a:gd name="T30" fmla="*/ 58 w 144"/>
                  <a:gd name="T31" fmla="*/ 1 h 256"/>
                  <a:gd name="T32" fmla="*/ 58 w 144"/>
                  <a:gd name="T33" fmla="*/ 1 h 256"/>
                  <a:gd name="T34" fmla="*/ 58 w 144"/>
                  <a:gd name="T35" fmla="*/ 1 h 256"/>
                  <a:gd name="T36" fmla="*/ 40 w 144"/>
                  <a:gd name="T37" fmla="*/ 3 h 256"/>
                  <a:gd name="T38" fmla="*/ 36 w 144"/>
                  <a:gd name="T39" fmla="*/ 6 h 256"/>
                  <a:gd name="T40" fmla="*/ 7 w 144"/>
                  <a:gd name="T41" fmla="*/ 53 h 256"/>
                  <a:gd name="T42" fmla="*/ 7 w 144"/>
                  <a:gd name="T43" fmla="*/ 53 h 256"/>
                  <a:gd name="T44" fmla="*/ 2 w 144"/>
                  <a:gd name="T45" fmla="*/ 65 h 256"/>
                  <a:gd name="T46" fmla="*/ 19 w 144"/>
                  <a:gd name="T47" fmla="*/ 115 h 256"/>
                  <a:gd name="T48" fmla="*/ 30 w 144"/>
                  <a:gd name="T49" fmla="*/ 120 h 256"/>
                  <a:gd name="T50" fmla="*/ 35 w 144"/>
                  <a:gd name="T51" fmla="*/ 115 h 256"/>
                  <a:gd name="T52" fmla="*/ 35 w 144"/>
                  <a:gd name="T53" fmla="*/ 126 h 256"/>
                  <a:gd name="T54" fmla="*/ 36 w 144"/>
                  <a:gd name="T55" fmla="*/ 126 h 256"/>
                  <a:gd name="T56" fmla="*/ 43 w 144"/>
                  <a:gd name="T57" fmla="*/ 126 h 256"/>
                  <a:gd name="T58" fmla="*/ 47 w 144"/>
                  <a:gd name="T59" fmla="*/ 256 h 256"/>
                  <a:gd name="T60" fmla="*/ 66 w 144"/>
                  <a:gd name="T61" fmla="*/ 256 h 256"/>
                  <a:gd name="T62" fmla="*/ 70 w 144"/>
                  <a:gd name="T63" fmla="*/ 126 h 256"/>
                  <a:gd name="T64" fmla="*/ 74 w 144"/>
                  <a:gd name="T65" fmla="*/ 126 h 256"/>
                  <a:gd name="T66" fmla="*/ 78 w 144"/>
                  <a:gd name="T67" fmla="*/ 256 h 256"/>
                  <a:gd name="T68" fmla="*/ 97 w 144"/>
                  <a:gd name="T69" fmla="*/ 256 h 256"/>
                  <a:gd name="T70" fmla="*/ 101 w 144"/>
                  <a:gd name="T71" fmla="*/ 126 h 256"/>
                  <a:gd name="T72" fmla="*/ 108 w 144"/>
                  <a:gd name="T73" fmla="*/ 126 h 256"/>
                  <a:gd name="T74" fmla="*/ 109 w 144"/>
                  <a:gd name="T75" fmla="*/ 126 h 256"/>
                  <a:gd name="T76" fmla="*/ 109 w 144"/>
                  <a:gd name="T77" fmla="*/ 115 h 256"/>
                  <a:gd name="T78" fmla="*/ 114 w 144"/>
                  <a:gd name="T79" fmla="*/ 120 h 256"/>
                  <a:gd name="T80" fmla="*/ 125 w 144"/>
                  <a:gd name="T81" fmla="*/ 115 h 256"/>
                  <a:gd name="T82" fmla="*/ 143 w 144"/>
                  <a:gd name="T83" fmla="*/ 65 h 256"/>
                  <a:gd name="T84" fmla="*/ 138 w 144"/>
                  <a:gd name="T85" fmla="*/ 53 h 256"/>
                  <a:gd name="T86" fmla="*/ 36 w 144"/>
                  <a:gd name="T87" fmla="*/ 108 h 256"/>
                  <a:gd name="T88" fmla="*/ 20 w 144"/>
                  <a:gd name="T89" fmla="*/ 65 h 256"/>
                  <a:gd name="T90" fmla="*/ 37 w 144"/>
                  <a:gd name="T91" fmla="*/ 38 h 256"/>
                  <a:gd name="T92" fmla="*/ 38 w 144"/>
                  <a:gd name="T93" fmla="*/ 42 h 256"/>
                  <a:gd name="T94" fmla="*/ 36 w 144"/>
                  <a:gd name="T95" fmla="*/ 108 h 256"/>
                  <a:gd name="T96" fmla="*/ 109 w 144"/>
                  <a:gd name="T97" fmla="*/ 108 h 256"/>
                  <a:gd name="T98" fmla="*/ 106 w 144"/>
                  <a:gd name="T99" fmla="*/ 42 h 256"/>
                  <a:gd name="T100" fmla="*/ 107 w 144"/>
                  <a:gd name="T101" fmla="*/ 38 h 256"/>
                  <a:gd name="T102" fmla="*/ 124 w 144"/>
                  <a:gd name="T103" fmla="*/ 65 h 256"/>
                  <a:gd name="T104" fmla="*/ 109 w 144"/>
                  <a:gd name="T105" fmla="*/ 10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4" h="256">
                    <a:moveTo>
                      <a:pt x="138" y="53"/>
                    </a:moveTo>
                    <a:cubicBezTo>
                      <a:pt x="138" y="53"/>
                      <a:pt x="138" y="53"/>
                      <a:pt x="138" y="53"/>
                    </a:cubicBezTo>
                    <a:cubicBezTo>
                      <a:pt x="108" y="6"/>
                      <a:pt x="108" y="6"/>
                      <a:pt x="108" y="6"/>
                    </a:cubicBezTo>
                    <a:cubicBezTo>
                      <a:pt x="108" y="4"/>
                      <a:pt x="106" y="3"/>
                      <a:pt x="104" y="3"/>
                    </a:cubicBezTo>
                    <a:cubicBezTo>
                      <a:pt x="97" y="0"/>
                      <a:pt x="86" y="1"/>
                      <a:pt x="86" y="1"/>
                    </a:cubicBezTo>
                    <a:cubicBezTo>
                      <a:pt x="86" y="1"/>
                      <a:pt x="86" y="1"/>
                      <a:pt x="86" y="1"/>
                    </a:cubicBezTo>
                    <a:cubicBezTo>
                      <a:pt x="86" y="1"/>
                      <a:pt x="86" y="1"/>
                      <a:pt x="86" y="1"/>
                    </a:cubicBezTo>
                    <a:cubicBezTo>
                      <a:pt x="79" y="35"/>
                      <a:pt x="79" y="35"/>
                      <a:pt x="79" y="35"/>
                    </a:cubicBezTo>
                    <a:cubicBezTo>
                      <a:pt x="78" y="35"/>
                      <a:pt x="78" y="35"/>
                      <a:pt x="78" y="35"/>
                    </a:cubicBezTo>
                    <a:cubicBezTo>
                      <a:pt x="75" y="12"/>
                      <a:pt x="75" y="12"/>
                      <a:pt x="75" y="12"/>
                    </a:cubicBezTo>
                    <a:cubicBezTo>
                      <a:pt x="74" y="12"/>
                      <a:pt x="74" y="12"/>
                      <a:pt x="74" y="12"/>
                    </a:cubicBezTo>
                    <a:cubicBezTo>
                      <a:pt x="70" y="12"/>
                      <a:pt x="70" y="12"/>
                      <a:pt x="70" y="12"/>
                    </a:cubicBezTo>
                    <a:cubicBezTo>
                      <a:pt x="69" y="12"/>
                      <a:pt x="69" y="12"/>
                      <a:pt x="69" y="12"/>
                    </a:cubicBezTo>
                    <a:cubicBezTo>
                      <a:pt x="66" y="35"/>
                      <a:pt x="66" y="35"/>
                      <a:pt x="66" y="35"/>
                    </a:cubicBezTo>
                    <a:cubicBezTo>
                      <a:pt x="66" y="35"/>
                      <a:pt x="66" y="35"/>
                      <a:pt x="66" y="35"/>
                    </a:cubicBezTo>
                    <a:cubicBezTo>
                      <a:pt x="58" y="1"/>
                      <a:pt x="58" y="1"/>
                      <a:pt x="58" y="1"/>
                    </a:cubicBezTo>
                    <a:cubicBezTo>
                      <a:pt x="58" y="1"/>
                      <a:pt x="58" y="1"/>
                      <a:pt x="58" y="1"/>
                    </a:cubicBezTo>
                    <a:cubicBezTo>
                      <a:pt x="58" y="1"/>
                      <a:pt x="58" y="1"/>
                      <a:pt x="58" y="1"/>
                    </a:cubicBezTo>
                    <a:cubicBezTo>
                      <a:pt x="58" y="1"/>
                      <a:pt x="47" y="0"/>
                      <a:pt x="40" y="3"/>
                    </a:cubicBezTo>
                    <a:cubicBezTo>
                      <a:pt x="38" y="3"/>
                      <a:pt x="37" y="4"/>
                      <a:pt x="36" y="6"/>
                    </a:cubicBezTo>
                    <a:cubicBezTo>
                      <a:pt x="7" y="53"/>
                      <a:pt x="7" y="53"/>
                      <a:pt x="7" y="53"/>
                    </a:cubicBezTo>
                    <a:cubicBezTo>
                      <a:pt x="7" y="53"/>
                      <a:pt x="7" y="53"/>
                      <a:pt x="7" y="53"/>
                    </a:cubicBezTo>
                    <a:cubicBezTo>
                      <a:pt x="7" y="53"/>
                      <a:pt x="0" y="61"/>
                      <a:pt x="2" y="65"/>
                    </a:cubicBezTo>
                    <a:cubicBezTo>
                      <a:pt x="19" y="115"/>
                      <a:pt x="19" y="115"/>
                      <a:pt x="19" y="115"/>
                    </a:cubicBezTo>
                    <a:cubicBezTo>
                      <a:pt x="21" y="119"/>
                      <a:pt x="26" y="121"/>
                      <a:pt x="30" y="120"/>
                    </a:cubicBezTo>
                    <a:cubicBezTo>
                      <a:pt x="33" y="119"/>
                      <a:pt x="34" y="117"/>
                      <a:pt x="35" y="115"/>
                    </a:cubicBezTo>
                    <a:cubicBezTo>
                      <a:pt x="35" y="126"/>
                      <a:pt x="35" y="126"/>
                      <a:pt x="35" y="126"/>
                    </a:cubicBezTo>
                    <a:cubicBezTo>
                      <a:pt x="36" y="126"/>
                      <a:pt x="36" y="126"/>
                      <a:pt x="36" y="126"/>
                    </a:cubicBezTo>
                    <a:cubicBezTo>
                      <a:pt x="43" y="126"/>
                      <a:pt x="43" y="126"/>
                      <a:pt x="43" y="126"/>
                    </a:cubicBezTo>
                    <a:cubicBezTo>
                      <a:pt x="47" y="256"/>
                      <a:pt x="47" y="256"/>
                      <a:pt x="47" y="256"/>
                    </a:cubicBezTo>
                    <a:cubicBezTo>
                      <a:pt x="66" y="256"/>
                      <a:pt x="66" y="256"/>
                      <a:pt x="66" y="256"/>
                    </a:cubicBezTo>
                    <a:cubicBezTo>
                      <a:pt x="70" y="126"/>
                      <a:pt x="70" y="126"/>
                      <a:pt x="70" y="126"/>
                    </a:cubicBezTo>
                    <a:cubicBezTo>
                      <a:pt x="74" y="126"/>
                      <a:pt x="74" y="126"/>
                      <a:pt x="74" y="126"/>
                    </a:cubicBezTo>
                    <a:cubicBezTo>
                      <a:pt x="78" y="256"/>
                      <a:pt x="78" y="256"/>
                      <a:pt x="78" y="256"/>
                    </a:cubicBezTo>
                    <a:cubicBezTo>
                      <a:pt x="97" y="256"/>
                      <a:pt x="97" y="256"/>
                      <a:pt x="97" y="256"/>
                    </a:cubicBezTo>
                    <a:cubicBezTo>
                      <a:pt x="101" y="126"/>
                      <a:pt x="101" y="126"/>
                      <a:pt x="101" y="126"/>
                    </a:cubicBezTo>
                    <a:cubicBezTo>
                      <a:pt x="108" y="126"/>
                      <a:pt x="108" y="126"/>
                      <a:pt x="108" y="126"/>
                    </a:cubicBezTo>
                    <a:cubicBezTo>
                      <a:pt x="109" y="126"/>
                      <a:pt x="109" y="126"/>
                      <a:pt x="109" y="126"/>
                    </a:cubicBezTo>
                    <a:cubicBezTo>
                      <a:pt x="109" y="115"/>
                      <a:pt x="109" y="115"/>
                      <a:pt x="109" y="115"/>
                    </a:cubicBezTo>
                    <a:cubicBezTo>
                      <a:pt x="110" y="117"/>
                      <a:pt x="112" y="119"/>
                      <a:pt x="114" y="120"/>
                    </a:cubicBezTo>
                    <a:cubicBezTo>
                      <a:pt x="119" y="121"/>
                      <a:pt x="124" y="119"/>
                      <a:pt x="125" y="115"/>
                    </a:cubicBezTo>
                    <a:cubicBezTo>
                      <a:pt x="143" y="65"/>
                      <a:pt x="143" y="65"/>
                      <a:pt x="143" y="65"/>
                    </a:cubicBezTo>
                    <a:cubicBezTo>
                      <a:pt x="144" y="61"/>
                      <a:pt x="138" y="53"/>
                      <a:pt x="138" y="53"/>
                    </a:cubicBezTo>
                    <a:close/>
                    <a:moveTo>
                      <a:pt x="36" y="108"/>
                    </a:moveTo>
                    <a:cubicBezTo>
                      <a:pt x="20" y="65"/>
                      <a:pt x="20" y="65"/>
                      <a:pt x="20" y="65"/>
                    </a:cubicBezTo>
                    <a:cubicBezTo>
                      <a:pt x="37" y="38"/>
                      <a:pt x="37" y="38"/>
                      <a:pt x="37" y="38"/>
                    </a:cubicBezTo>
                    <a:cubicBezTo>
                      <a:pt x="38" y="40"/>
                      <a:pt x="38" y="42"/>
                      <a:pt x="38" y="42"/>
                    </a:cubicBezTo>
                    <a:lnTo>
                      <a:pt x="36" y="108"/>
                    </a:lnTo>
                    <a:close/>
                    <a:moveTo>
                      <a:pt x="109" y="108"/>
                    </a:moveTo>
                    <a:cubicBezTo>
                      <a:pt x="106" y="42"/>
                      <a:pt x="106" y="42"/>
                      <a:pt x="106" y="42"/>
                    </a:cubicBezTo>
                    <a:cubicBezTo>
                      <a:pt x="106" y="42"/>
                      <a:pt x="107" y="40"/>
                      <a:pt x="107" y="38"/>
                    </a:cubicBezTo>
                    <a:cubicBezTo>
                      <a:pt x="124" y="65"/>
                      <a:pt x="124" y="65"/>
                      <a:pt x="124" y="65"/>
                    </a:cubicBezTo>
                    <a:lnTo>
                      <a:pt x="109" y="1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030" tIns="46515" rIns="93030" bIns="46515" numCol="1" anchor="t" anchorCtr="0" compatLnSpc="1">
                <a:prstTxWarp prst="textNoShape">
                  <a:avLst/>
                </a:prstTxWarp>
              </a:bodyPr>
              <a:lstStyle/>
              <a:p>
                <a:pPr defTabSz="931191"/>
                <a:endParaRPr lang="en-US" sz="1933" dirty="0">
                  <a:solidFill>
                    <a:srgbClr val="282828"/>
                  </a:solidFill>
                </a:endParaRPr>
              </a:p>
            </p:txBody>
          </p:sp>
          <p:sp>
            <p:nvSpPr>
              <p:cNvPr id="32" name="Freeform 13"/>
              <p:cNvSpPr>
                <a:spLocks/>
              </p:cNvSpPr>
              <p:nvPr/>
            </p:nvSpPr>
            <p:spPr bwMode="auto">
              <a:xfrm>
                <a:off x="3005" y="1044"/>
                <a:ext cx="249" cy="348"/>
              </a:xfrm>
              <a:custGeom>
                <a:avLst/>
                <a:gdLst>
                  <a:gd name="T0" fmla="*/ 17 w 35"/>
                  <a:gd name="T1" fmla="*/ 0 h 49"/>
                  <a:gd name="T2" fmla="*/ 0 w 35"/>
                  <a:gd name="T3" fmla="*/ 15 h 49"/>
                  <a:gd name="T4" fmla="*/ 17 w 35"/>
                  <a:gd name="T5" fmla="*/ 49 h 49"/>
                  <a:gd name="T6" fmla="*/ 35 w 35"/>
                  <a:gd name="T7" fmla="*/ 15 h 49"/>
                  <a:gd name="T8" fmla="*/ 17 w 35"/>
                  <a:gd name="T9" fmla="*/ 0 h 49"/>
                </a:gdLst>
                <a:ahLst/>
                <a:cxnLst>
                  <a:cxn ang="0">
                    <a:pos x="T0" y="T1"/>
                  </a:cxn>
                  <a:cxn ang="0">
                    <a:pos x="T2" y="T3"/>
                  </a:cxn>
                  <a:cxn ang="0">
                    <a:pos x="T4" y="T5"/>
                  </a:cxn>
                  <a:cxn ang="0">
                    <a:pos x="T6" y="T7"/>
                  </a:cxn>
                  <a:cxn ang="0">
                    <a:pos x="T8" y="T9"/>
                  </a:cxn>
                </a:cxnLst>
                <a:rect l="0" t="0" r="r" b="b"/>
                <a:pathLst>
                  <a:path w="35" h="49">
                    <a:moveTo>
                      <a:pt x="17" y="0"/>
                    </a:moveTo>
                    <a:cubicBezTo>
                      <a:pt x="17" y="0"/>
                      <a:pt x="0" y="0"/>
                      <a:pt x="0" y="15"/>
                    </a:cubicBezTo>
                    <a:cubicBezTo>
                      <a:pt x="0" y="25"/>
                      <a:pt x="5" y="49"/>
                      <a:pt x="17" y="49"/>
                    </a:cubicBezTo>
                    <a:cubicBezTo>
                      <a:pt x="30" y="49"/>
                      <a:pt x="35" y="25"/>
                      <a:pt x="35" y="15"/>
                    </a:cubicBezTo>
                    <a:cubicBezTo>
                      <a:pt x="35"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030" tIns="46515" rIns="93030" bIns="46515" numCol="1" anchor="t" anchorCtr="0" compatLnSpc="1">
                <a:prstTxWarp prst="textNoShape">
                  <a:avLst/>
                </a:prstTxWarp>
              </a:bodyPr>
              <a:lstStyle/>
              <a:p>
                <a:pPr defTabSz="931191"/>
                <a:endParaRPr lang="en-US" sz="1933" dirty="0">
                  <a:solidFill>
                    <a:srgbClr val="282828"/>
                  </a:solidFill>
                </a:endParaRPr>
              </a:p>
            </p:txBody>
          </p:sp>
          <p:sp>
            <p:nvSpPr>
              <p:cNvPr id="33" name="Freeform 14"/>
              <p:cNvSpPr>
                <a:spLocks/>
              </p:cNvSpPr>
              <p:nvPr/>
            </p:nvSpPr>
            <p:spPr bwMode="auto">
              <a:xfrm>
                <a:off x="4696" y="1044"/>
                <a:ext cx="192" cy="270"/>
              </a:xfrm>
              <a:custGeom>
                <a:avLst/>
                <a:gdLst>
                  <a:gd name="T0" fmla="*/ 14 w 27"/>
                  <a:gd name="T1" fmla="*/ 0 h 38"/>
                  <a:gd name="T2" fmla="*/ 0 w 27"/>
                  <a:gd name="T3" fmla="*/ 12 h 38"/>
                  <a:gd name="T4" fmla="*/ 14 w 27"/>
                  <a:gd name="T5" fmla="*/ 38 h 38"/>
                  <a:gd name="T6" fmla="*/ 27 w 27"/>
                  <a:gd name="T7" fmla="*/ 12 h 38"/>
                  <a:gd name="T8" fmla="*/ 14 w 27"/>
                  <a:gd name="T9" fmla="*/ 0 h 38"/>
                </a:gdLst>
                <a:ahLst/>
                <a:cxnLst>
                  <a:cxn ang="0">
                    <a:pos x="T0" y="T1"/>
                  </a:cxn>
                  <a:cxn ang="0">
                    <a:pos x="T2" y="T3"/>
                  </a:cxn>
                  <a:cxn ang="0">
                    <a:pos x="T4" y="T5"/>
                  </a:cxn>
                  <a:cxn ang="0">
                    <a:pos x="T6" y="T7"/>
                  </a:cxn>
                  <a:cxn ang="0">
                    <a:pos x="T8" y="T9"/>
                  </a:cxn>
                </a:cxnLst>
                <a:rect l="0" t="0" r="r" b="b"/>
                <a:pathLst>
                  <a:path w="27" h="38">
                    <a:moveTo>
                      <a:pt x="14" y="0"/>
                    </a:moveTo>
                    <a:cubicBezTo>
                      <a:pt x="14" y="0"/>
                      <a:pt x="0" y="0"/>
                      <a:pt x="0" y="12"/>
                    </a:cubicBezTo>
                    <a:cubicBezTo>
                      <a:pt x="0" y="20"/>
                      <a:pt x="4" y="38"/>
                      <a:pt x="14" y="38"/>
                    </a:cubicBezTo>
                    <a:cubicBezTo>
                      <a:pt x="23" y="38"/>
                      <a:pt x="27" y="20"/>
                      <a:pt x="27" y="12"/>
                    </a:cubicBezTo>
                    <a:cubicBezTo>
                      <a:pt x="27" y="0"/>
                      <a:pt x="14"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030" tIns="46515" rIns="93030" bIns="46515" numCol="1" anchor="t" anchorCtr="0" compatLnSpc="1">
                <a:prstTxWarp prst="textNoShape">
                  <a:avLst/>
                </a:prstTxWarp>
              </a:bodyPr>
              <a:lstStyle/>
              <a:p>
                <a:pPr defTabSz="931191"/>
                <a:endParaRPr lang="en-US" sz="1933" dirty="0">
                  <a:solidFill>
                    <a:srgbClr val="282828"/>
                  </a:solidFill>
                </a:endParaRPr>
              </a:p>
            </p:txBody>
          </p:sp>
          <p:sp>
            <p:nvSpPr>
              <p:cNvPr id="34" name="Freeform 15"/>
              <p:cNvSpPr>
                <a:spLocks/>
              </p:cNvSpPr>
              <p:nvPr/>
            </p:nvSpPr>
            <p:spPr bwMode="auto">
              <a:xfrm>
                <a:off x="4526" y="1357"/>
                <a:ext cx="533" cy="305"/>
              </a:xfrm>
              <a:custGeom>
                <a:avLst/>
                <a:gdLst>
                  <a:gd name="T0" fmla="*/ 46 w 75"/>
                  <a:gd name="T1" fmla="*/ 0 h 43"/>
                  <a:gd name="T2" fmla="*/ 46 w 75"/>
                  <a:gd name="T3" fmla="*/ 13 h 43"/>
                  <a:gd name="T4" fmla="*/ 45 w 75"/>
                  <a:gd name="T5" fmla="*/ 13 h 43"/>
                  <a:gd name="T6" fmla="*/ 31 w 75"/>
                  <a:gd name="T7" fmla="*/ 13 h 43"/>
                  <a:gd name="T8" fmla="*/ 30 w 75"/>
                  <a:gd name="T9" fmla="*/ 13 h 43"/>
                  <a:gd name="T10" fmla="*/ 30 w 75"/>
                  <a:gd name="T11" fmla="*/ 0 h 43"/>
                  <a:gd name="T12" fmla="*/ 3 w 75"/>
                  <a:gd name="T13" fmla="*/ 10 h 43"/>
                  <a:gd name="T14" fmla="*/ 0 w 75"/>
                  <a:gd name="T15" fmla="*/ 43 h 43"/>
                  <a:gd name="T16" fmla="*/ 75 w 75"/>
                  <a:gd name="T17" fmla="*/ 43 h 43"/>
                  <a:gd name="T18" fmla="*/ 72 w 75"/>
                  <a:gd name="T19" fmla="*/ 10 h 43"/>
                  <a:gd name="T20" fmla="*/ 46 w 75"/>
                  <a:gd name="T2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43">
                    <a:moveTo>
                      <a:pt x="46" y="0"/>
                    </a:moveTo>
                    <a:cubicBezTo>
                      <a:pt x="46" y="13"/>
                      <a:pt x="46" y="13"/>
                      <a:pt x="46" y="13"/>
                    </a:cubicBezTo>
                    <a:cubicBezTo>
                      <a:pt x="45" y="13"/>
                      <a:pt x="45" y="13"/>
                      <a:pt x="45" y="13"/>
                    </a:cubicBezTo>
                    <a:cubicBezTo>
                      <a:pt x="31" y="13"/>
                      <a:pt x="31" y="13"/>
                      <a:pt x="31" y="13"/>
                    </a:cubicBezTo>
                    <a:cubicBezTo>
                      <a:pt x="30" y="13"/>
                      <a:pt x="30" y="13"/>
                      <a:pt x="30" y="13"/>
                    </a:cubicBezTo>
                    <a:cubicBezTo>
                      <a:pt x="30" y="0"/>
                      <a:pt x="30" y="0"/>
                      <a:pt x="30" y="0"/>
                    </a:cubicBezTo>
                    <a:cubicBezTo>
                      <a:pt x="30" y="0"/>
                      <a:pt x="7" y="5"/>
                      <a:pt x="3" y="10"/>
                    </a:cubicBezTo>
                    <a:cubicBezTo>
                      <a:pt x="1" y="12"/>
                      <a:pt x="1" y="26"/>
                      <a:pt x="0" y="43"/>
                    </a:cubicBezTo>
                    <a:cubicBezTo>
                      <a:pt x="75" y="43"/>
                      <a:pt x="75" y="43"/>
                      <a:pt x="75" y="43"/>
                    </a:cubicBezTo>
                    <a:cubicBezTo>
                      <a:pt x="75" y="26"/>
                      <a:pt x="74" y="12"/>
                      <a:pt x="72" y="10"/>
                    </a:cubicBezTo>
                    <a:cubicBezTo>
                      <a:pt x="68" y="5"/>
                      <a:pt x="46" y="0"/>
                      <a:pt x="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030" tIns="46515" rIns="93030" bIns="46515" numCol="1" anchor="t" anchorCtr="0" compatLnSpc="1">
                <a:prstTxWarp prst="textNoShape">
                  <a:avLst/>
                </a:prstTxWarp>
              </a:bodyPr>
              <a:lstStyle/>
              <a:p>
                <a:pPr defTabSz="931191"/>
                <a:endParaRPr lang="en-US" sz="1933" dirty="0">
                  <a:solidFill>
                    <a:srgbClr val="282828"/>
                  </a:solidFill>
                </a:endParaRPr>
              </a:p>
            </p:txBody>
          </p:sp>
          <p:sp>
            <p:nvSpPr>
              <p:cNvPr id="35" name="Freeform 16"/>
              <p:cNvSpPr>
                <a:spLocks/>
              </p:cNvSpPr>
              <p:nvPr/>
            </p:nvSpPr>
            <p:spPr bwMode="auto">
              <a:xfrm>
                <a:off x="4696" y="1854"/>
                <a:ext cx="192" cy="263"/>
              </a:xfrm>
              <a:custGeom>
                <a:avLst/>
                <a:gdLst>
                  <a:gd name="T0" fmla="*/ 14 w 27"/>
                  <a:gd name="T1" fmla="*/ 0 h 37"/>
                  <a:gd name="T2" fmla="*/ 0 w 27"/>
                  <a:gd name="T3" fmla="*/ 11 h 37"/>
                  <a:gd name="T4" fmla="*/ 14 w 27"/>
                  <a:gd name="T5" fmla="*/ 37 h 37"/>
                  <a:gd name="T6" fmla="*/ 27 w 27"/>
                  <a:gd name="T7" fmla="*/ 11 h 37"/>
                  <a:gd name="T8" fmla="*/ 14 w 27"/>
                  <a:gd name="T9" fmla="*/ 0 h 37"/>
                </a:gdLst>
                <a:ahLst/>
                <a:cxnLst>
                  <a:cxn ang="0">
                    <a:pos x="T0" y="T1"/>
                  </a:cxn>
                  <a:cxn ang="0">
                    <a:pos x="T2" y="T3"/>
                  </a:cxn>
                  <a:cxn ang="0">
                    <a:pos x="T4" y="T5"/>
                  </a:cxn>
                  <a:cxn ang="0">
                    <a:pos x="T6" y="T7"/>
                  </a:cxn>
                  <a:cxn ang="0">
                    <a:pos x="T8" y="T9"/>
                  </a:cxn>
                </a:cxnLst>
                <a:rect l="0" t="0" r="r" b="b"/>
                <a:pathLst>
                  <a:path w="27" h="37">
                    <a:moveTo>
                      <a:pt x="14" y="0"/>
                    </a:moveTo>
                    <a:cubicBezTo>
                      <a:pt x="14" y="0"/>
                      <a:pt x="0" y="0"/>
                      <a:pt x="0" y="11"/>
                    </a:cubicBezTo>
                    <a:cubicBezTo>
                      <a:pt x="0" y="19"/>
                      <a:pt x="4" y="37"/>
                      <a:pt x="14" y="37"/>
                    </a:cubicBezTo>
                    <a:cubicBezTo>
                      <a:pt x="23" y="37"/>
                      <a:pt x="27" y="19"/>
                      <a:pt x="27" y="11"/>
                    </a:cubicBezTo>
                    <a:cubicBezTo>
                      <a:pt x="27" y="0"/>
                      <a:pt x="14"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030" tIns="46515" rIns="93030" bIns="46515" numCol="1" anchor="t" anchorCtr="0" compatLnSpc="1">
                <a:prstTxWarp prst="textNoShape">
                  <a:avLst/>
                </a:prstTxWarp>
              </a:bodyPr>
              <a:lstStyle/>
              <a:p>
                <a:pPr defTabSz="931191"/>
                <a:endParaRPr lang="en-US" sz="1933" dirty="0">
                  <a:solidFill>
                    <a:srgbClr val="282828"/>
                  </a:solidFill>
                </a:endParaRPr>
              </a:p>
            </p:txBody>
          </p:sp>
          <p:sp>
            <p:nvSpPr>
              <p:cNvPr id="36" name="Freeform 17"/>
              <p:cNvSpPr>
                <a:spLocks/>
              </p:cNvSpPr>
              <p:nvPr/>
            </p:nvSpPr>
            <p:spPr bwMode="auto">
              <a:xfrm>
                <a:off x="4526" y="2167"/>
                <a:ext cx="533" cy="299"/>
              </a:xfrm>
              <a:custGeom>
                <a:avLst/>
                <a:gdLst>
                  <a:gd name="T0" fmla="*/ 46 w 75"/>
                  <a:gd name="T1" fmla="*/ 0 h 42"/>
                  <a:gd name="T2" fmla="*/ 46 w 75"/>
                  <a:gd name="T3" fmla="*/ 13 h 42"/>
                  <a:gd name="T4" fmla="*/ 45 w 75"/>
                  <a:gd name="T5" fmla="*/ 13 h 42"/>
                  <a:gd name="T6" fmla="*/ 31 w 75"/>
                  <a:gd name="T7" fmla="*/ 13 h 42"/>
                  <a:gd name="T8" fmla="*/ 30 w 75"/>
                  <a:gd name="T9" fmla="*/ 13 h 42"/>
                  <a:gd name="T10" fmla="*/ 30 w 75"/>
                  <a:gd name="T11" fmla="*/ 0 h 42"/>
                  <a:gd name="T12" fmla="*/ 3 w 75"/>
                  <a:gd name="T13" fmla="*/ 9 h 42"/>
                  <a:gd name="T14" fmla="*/ 0 w 75"/>
                  <a:gd name="T15" fmla="*/ 42 h 42"/>
                  <a:gd name="T16" fmla="*/ 75 w 75"/>
                  <a:gd name="T17" fmla="*/ 42 h 42"/>
                  <a:gd name="T18" fmla="*/ 72 w 75"/>
                  <a:gd name="T19" fmla="*/ 9 h 42"/>
                  <a:gd name="T20" fmla="*/ 46 w 75"/>
                  <a:gd name="T21"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42">
                    <a:moveTo>
                      <a:pt x="46" y="0"/>
                    </a:moveTo>
                    <a:cubicBezTo>
                      <a:pt x="46" y="13"/>
                      <a:pt x="46" y="13"/>
                      <a:pt x="46" y="13"/>
                    </a:cubicBezTo>
                    <a:cubicBezTo>
                      <a:pt x="45" y="13"/>
                      <a:pt x="45" y="13"/>
                      <a:pt x="45" y="13"/>
                    </a:cubicBezTo>
                    <a:cubicBezTo>
                      <a:pt x="31" y="13"/>
                      <a:pt x="31" y="13"/>
                      <a:pt x="31" y="13"/>
                    </a:cubicBezTo>
                    <a:cubicBezTo>
                      <a:pt x="30" y="13"/>
                      <a:pt x="30" y="13"/>
                      <a:pt x="30" y="13"/>
                    </a:cubicBezTo>
                    <a:cubicBezTo>
                      <a:pt x="30" y="0"/>
                      <a:pt x="30" y="0"/>
                      <a:pt x="30" y="0"/>
                    </a:cubicBezTo>
                    <a:cubicBezTo>
                      <a:pt x="30" y="0"/>
                      <a:pt x="7" y="5"/>
                      <a:pt x="3" y="9"/>
                    </a:cubicBezTo>
                    <a:cubicBezTo>
                      <a:pt x="1" y="11"/>
                      <a:pt x="1" y="26"/>
                      <a:pt x="0" y="42"/>
                    </a:cubicBezTo>
                    <a:cubicBezTo>
                      <a:pt x="75" y="42"/>
                      <a:pt x="75" y="42"/>
                      <a:pt x="75" y="42"/>
                    </a:cubicBezTo>
                    <a:cubicBezTo>
                      <a:pt x="75" y="26"/>
                      <a:pt x="74" y="11"/>
                      <a:pt x="72" y="9"/>
                    </a:cubicBezTo>
                    <a:cubicBezTo>
                      <a:pt x="68" y="5"/>
                      <a:pt x="46" y="0"/>
                      <a:pt x="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030" tIns="46515" rIns="93030" bIns="46515" numCol="1" anchor="t" anchorCtr="0" compatLnSpc="1">
                <a:prstTxWarp prst="textNoShape">
                  <a:avLst/>
                </a:prstTxWarp>
              </a:bodyPr>
              <a:lstStyle/>
              <a:p>
                <a:pPr defTabSz="931191"/>
                <a:endParaRPr lang="en-US" sz="1933" dirty="0">
                  <a:solidFill>
                    <a:srgbClr val="282828"/>
                  </a:solidFill>
                </a:endParaRPr>
              </a:p>
            </p:txBody>
          </p:sp>
          <p:sp>
            <p:nvSpPr>
              <p:cNvPr id="37" name="Freeform 18"/>
              <p:cNvSpPr>
                <a:spLocks/>
              </p:cNvSpPr>
              <p:nvPr/>
            </p:nvSpPr>
            <p:spPr bwMode="auto">
              <a:xfrm>
                <a:off x="4696" y="2658"/>
                <a:ext cx="192" cy="270"/>
              </a:xfrm>
              <a:custGeom>
                <a:avLst/>
                <a:gdLst>
                  <a:gd name="T0" fmla="*/ 14 w 27"/>
                  <a:gd name="T1" fmla="*/ 0 h 38"/>
                  <a:gd name="T2" fmla="*/ 0 w 27"/>
                  <a:gd name="T3" fmla="*/ 12 h 38"/>
                  <a:gd name="T4" fmla="*/ 14 w 27"/>
                  <a:gd name="T5" fmla="*/ 38 h 38"/>
                  <a:gd name="T6" fmla="*/ 27 w 27"/>
                  <a:gd name="T7" fmla="*/ 12 h 38"/>
                  <a:gd name="T8" fmla="*/ 14 w 27"/>
                  <a:gd name="T9" fmla="*/ 0 h 38"/>
                </a:gdLst>
                <a:ahLst/>
                <a:cxnLst>
                  <a:cxn ang="0">
                    <a:pos x="T0" y="T1"/>
                  </a:cxn>
                  <a:cxn ang="0">
                    <a:pos x="T2" y="T3"/>
                  </a:cxn>
                  <a:cxn ang="0">
                    <a:pos x="T4" y="T5"/>
                  </a:cxn>
                  <a:cxn ang="0">
                    <a:pos x="T6" y="T7"/>
                  </a:cxn>
                  <a:cxn ang="0">
                    <a:pos x="T8" y="T9"/>
                  </a:cxn>
                </a:cxnLst>
                <a:rect l="0" t="0" r="r" b="b"/>
                <a:pathLst>
                  <a:path w="27" h="38">
                    <a:moveTo>
                      <a:pt x="14" y="0"/>
                    </a:moveTo>
                    <a:cubicBezTo>
                      <a:pt x="14" y="0"/>
                      <a:pt x="0" y="0"/>
                      <a:pt x="0" y="12"/>
                    </a:cubicBezTo>
                    <a:cubicBezTo>
                      <a:pt x="0" y="19"/>
                      <a:pt x="4" y="38"/>
                      <a:pt x="14" y="38"/>
                    </a:cubicBezTo>
                    <a:cubicBezTo>
                      <a:pt x="23" y="38"/>
                      <a:pt x="27" y="19"/>
                      <a:pt x="27" y="12"/>
                    </a:cubicBezTo>
                    <a:cubicBezTo>
                      <a:pt x="27" y="0"/>
                      <a:pt x="14"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030" tIns="46515" rIns="93030" bIns="46515" numCol="1" anchor="t" anchorCtr="0" compatLnSpc="1">
                <a:prstTxWarp prst="textNoShape">
                  <a:avLst/>
                </a:prstTxWarp>
              </a:bodyPr>
              <a:lstStyle/>
              <a:p>
                <a:pPr defTabSz="931191"/>
                <a:endParaRPr lang="en-US" sz="1933" dirty="0">
                  <a:solidFill>
                    <a:srgbClr val="282828"/>
                  </a:solidFill>
                </a:endParaRPr>
              </a:p>
            </p:txBody>
          </p:sp>
          <p:sp>
            <p:nvSpPr>
              <p:cNvPr id="38" name="Freeform 19"/>
              <p:cNvSpPr>
                <a:spLocks/>
              </p:cNvSpPr>
              <p:nvPr/>
            </p:nvSpPr>
            <p:spPr bwMode="auto">
              <a:xfrm>
                <a:off x="4526" y="2970"/>
                <a:ext cx="533" cy="306"/>
              </a:xfrm>
              <a:custGeom>
                <a:avLst/>
                <a:gdLst>
                  <a:gd name="T0" fmla="*/ 46 w 75"/>
                  <a:gd name="T1" fmla="*/ 0 h 43"/>
                  <a:gd name="T2" fmla="*/ 46 w 75"/>
                  <a:gd name="T3" fmla="*/ 13 h 43"/>
                  <a:gd name="T4" fmla="*/ 45 w 75"/>
                  <a:gd name="T5" fmla="*/ 13 h 43"/>
                  <a:gd name="T6" fmla="*/ 31 w 75"/>
                  <a:gd name="T7" fmla="*/ 13 h 43"/>
                  <a:gd name="T8" fmla="*/ 30 w 75"/>
                  <a:gd name="T9" fmla="*/ 13 h 43"/>
                  <a:gd name="T10" fmla="*/ 30 w 75"/>
                  <a:gd name="T11" fmla="*/ 0 h 43"/>
                  <a:gd name="T12" fmla="*/ 3 w 75"/>
                  <a:gd name="T13" fmla="*/ 9 h 43"/>
                  <a:gd name="T14" fmla="*/ 0 w 75"/>
                  <a:gd name="T15" fmla="*/ 43 h 43"/>
                  <a:gd name="T16" fmla="*/ 75 w 75"/>
                  <a:gd name="T17" fmla="*/ 43 h 43"/>
                  <a:gd name="T18" fmla="*/ 72 w 75"/>
                  <a:gd name="T19" fmla="*/ 9 h 43"/>
                  <a:gd name="T20" fmla="*/ 46 w 75"/>
                  <a:gd name="T2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43">
                    <a:moveTo>
                      <a:pt x="46" y="0"/>
                    </a:moveTo>
                    <a:cubicBezTo>
                      <a:pt x="46" y="13"/>
                      <a:pt x="46" y="13"/>
                      <a:pt x="46" y="13"/>
                    </a:cubicBezTo>
                    <a:cubicBezTo>
                      <a:pt x="45" y="13"/>
                      <a:pt x="45" y="13"/>
                      <a:pt x="45" y="13"/>
                    </a:cubicBezTo>
                    <a:cubicBezTo>
                      <a:pt x="31" y="13"/>
                      <a:pt x="31" y="13"/>
                      <a:pt x="31" y="13"/>
                    </a:cubicBezTo>
                    <a:cubicBezTo>
                      <a:pt x="30" y="13"/>
                      <a:pt x="30" y="13"/>
                      <a:pt x="30" y="13"/>
                    </a:cubicBezTo>
                    <a:cubicBezTo>
                      <a:pt x="30" y="0"/>
                      <a:pt x="30" y="0"/>
                      <a:pt x="30" y="0"/>
                    </a:cubicBezTo>
                    <a:cubicBezTo>
                      <a:pt x="30" y="0"/>
                      <a:pt x="7" y="5"/>
                      <a:pt x="3" y="9"/>
                    </a:cubicBezTo>
                    <a:cubicBezTo>
                      <a:pt x="1" y="11"/>
                      <a:pt x="1" y="26"/>
                      <a:pt x="0" y="43"/>
                    </a:cubicBezTo>
                    <a:cubicBezTo>
                      <a:pt x="75" y="43"/>
                      <a:pt x="75" y="43"/>
                      <a:pt x="75" y="43"/>
                    </a:cubicBezTo>
                    <a:cubicBezTo>
                      <a:pt x="75" y="26"/>
                      <a:pt x="74" y="11"/>
                      <a:pt x="72" y="9"/>
                    </a:cubicBezTo>
                    <a:cubicBezTo>
                      <a:pt x="68" y="5"/>
                      <a:pt x="46" y="0"/>
                      <a:pt x="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030" tIns="46515" rIns="93030" bIns="46515" numCol="1" anchor="t" anchorCtr="0" compatLnSpc="1">
                <a:prstTxWarp prst="textNoShape">
                  <a:avLst/>
                </a:prstTxWarp>
              </a:bodyPr>
              <a:lstStyle/>
              <a:p>
                <a:pPr defTabSz="931191"/>
                <a:endParaRPr lang="en-US" sz="1933" dirty="0">
                  <a:solidFill>
                    <a:srgbClr val="282828"/>
                  </a:solidFill>
                </a:endParaRPr>
              </a:p>
            </p:txBody>
          </p:sp>
        </p:grpSp>
        <p:pic>
          <p:nvPicPr>
            <p:cNvPr id="25" name="Picture 24"/>
            <p:cNvPicPr>
              <a:picLocks noChangeAspect="1"/>
            </p:cNvPicPr>
            <p:nvPr/>
          </p:nvPicPr>
          <p:blipFill rotWithShape="1">
            <a:blip r:embed="rId4">
              <a:extLst>
                <a:ext uri="{28A0092B-C50C-407E-A947-70E740481C1C}">
                  <a14:useLocalDpi xmlns:a14="http://schemas.microsoft.com/office/drawing/2010/main" val="0"/>
                </a:ext>
              </a:extLst>
            </a:blip>
            <a:srcRect l="34329" r="6572"/>
            <a:stretch/>
          </p:blipFill>
          <p:spPr>
            <a:xfrm>
              <a:off x="6120402" y="1366153"/>
              <a:ext cx="2748104" cy="2624630"/>
            </a:xfrm>
            <a:prstGeom prst="rect">
              <a:avLst/>
            </a:prstGeom>
            <a:grpFill/>
            <a:effectLst>
              <a:innerShdw blurRad="254000">
                <a:prstClr val="black">
                  <a:alpha val="10000"/>
                </a:prstClr>
              </a:innerShdw>
            </a:effectLst>
          </p:spPr>
        </p:pic>
      </p:grpSp>
      <p:grpSp>
        <p:nvGrpSpPr>
          <p:cNvPr id="10" name="Group 9"/>
          <p:cNvGrpSpPr/>
          <p:nvPr/>
        </p:nvGrpSpPr>
        <p:grpSpPr>
          <a:xfrm>
            <a:off x="9164701" y="1391952"/>
            <a:ext cx="2797810" cy="5120983"/>
            <a:chOff x="8969871" y="1364783"/>
            <a:chExt cx="2743200" cy="5021027"/>
          </a:xfrm>
          <a:solidFill>
            <a:srgbClr val="F04E23"/>
          </a:solidFill>
        </p:grpSpPr>
        <p:sp>
          <p:nvSpPr>
            <p:cNvPr id="6" name="Rectangle 5"/>
            <p:cNvSpPr/>
            <p:nvPr/>
          </p:nvSpPr>
          <p:spPr bwMode="auto">
            <a:xfrm>
              <a:off x="8969871" y="3990784"/>
              <a:ext cx="2743200" cy="2395026"/>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55" tIns="186521" rIns="186521" bIns="186521" numCol="1" spcCol="0" rtlCol="0" fromWordArt="0" anchor="t" anchorCtr="0" forceAA="0" compatLnSpc="1">
              <a:prstTxWarp prst="textNoShape">
                <a:avLst/>
              </a:prstTxWarp>
              <a:noAutofit/>
            </a:bodyPr>
            <a:lstStyle/>
            <a:p>
              <a:pPr defTabSz="932202">
                <a:lnSpc>
                  <a:spcPct val="90000"/>
                </a:lnSpc>
                <a:spcBef>
                  <a:spcPts val="1224"/>
                </a:spcBef>
              </a:pPr>
              <a:r>
                <a:rPr lang="sl-SI" sz="2448" dirty="0">
                  <a:ln w="3175">
                    <a:noFill/>
                  </a:ln>
                  <a:gradFill>
                    <a:gsLst>
                      <a:gs pos="43871">
                        <a:srgbClr val="FFFFFF"/>
                      </a:gs>
                      <a:gs pos="83000">
                        <a:srgbClr val="FFFFFF"/>
                      </a:gs>
                    </a:gsLst>
                    <a:lin ang="5400000" scaled="1"/>
                  </a:gradFill>
                  <a:latin typeface="+mj-lt"/>
                  <a:cs typeface="Arial" charset="0"/>
                </a:rPr>
                <a:t>Projektno sodelovanje</a:t>
              </a:r>
              <a:endParaRPr lang="en-US" sz="1020" dirty="0">
                <a:ln w="3175">
                  <a:noFill/>
                </a:ln>
                <a:gradFill>
                  <a:gsLst>
                    <a:gs pos="43871">
                      <a:srgbClr val="FFFFFF"/>
                    </a:gs>
                    <a:gs pos="83000">
                      <a:srgbClr val="FFFFFF"/>
                    </a:gs>
                  </a:gsLst>
                  <a:lin ang="5400000" scaled="1"/>
                </a:gradFill>
                <a:latin typeface="+mj-lt"/>
                <a:cs typeface="Arial" charset="0"/>
              </a:endParaRPr>
            </a:p>
          </p:txBody>
        </p:sp>
        <p:pic>
          <p:nvPicPr>
            <p:cNvPr id="40" name="Picture 39"/>
            <p:cNvPicPr>
              <a:picLocks noChangeAspect="1"/>
            </p:cNvPicPr>
            <p:nvPr/>
          </p:nvPicPr>
          <p:blipFill rotWithShape="1">
            <a:blip r:embed="rId5">
              <a:extLst>
                <a:ext uri="{28A0092B-C50C-407E-A947-70E740481C1C}">
                  <a14:useLocalDpi xmlns:a14="http://schemas.microsoft.com/office/drawing/2010/main" val="0"/>
                </a:ext>
              </a:extLst>
            </a:blip>
            <a:srcRect l="14793" t="5063" r="29305"/>
            <a:stretch/>
          </p:blipFill>
          <p:spPr>
            <a:xfrm>
              <a:off x="8969871" y="1364783"/>
              <a:ext cx="2743200" cy="2626000"/>
            </a:xfrm>
            <a:prstGeom prst="rect">
              <a:avLst/>
            </a:prstGeom>
            <a:grpFill/>
          </p:spPr>
        </p:pic>
        <p:sp>
          <p:nvSpPr>
            <p:cNvPr id="26" name="Freeform 21"/>
            <p:cNvSpPr>
              <a:spLocks noChangeAspect="1" noEditPoints="1"/>
            </p:cNvSpPr>
            <p:nvPr/>
          </p:nvSpPr>
          <p:spPr bwMode="black">
            <a:xfrm>
              <a:off x="10921429" y="4218691"/>
              <a:ext cx="570736" cy="497444"/>
            </a:xfrm>
            <a:custGeom>
              <a:avLst/>
              <a:gdLst>
                <a:gd name="T0" fmla="*/ 1220 w 1220"/>
                <a:gd name="T1" fmla="*/ 204 h 1063"/>
                <a:gd name="T2" fmla="*/ 1096 w 1220"/>
                <a:gd name="T3" fmla="*/ 79 h 1063"/>
                <a:gd name="T4" fmla="*/ 978 w 1220"/>
                <a:gd name="T5" fmla="*/ 164 h 1063"/>
                <a:gd name="T6" fmla="*/ 589 w 1220"/>
                <a:gd name="T7" fmla="*/ 115 h 1063"/>
                <a:gd name="T8" fmla="*/ 465 w 1220"/>
                <a:gd name="T9" fmla="*/ 0 h 1063"/>
                <a:gd name="T10" fmla="*/ 340 w 1220"/>
                <a:gd name="T11" fmla="*/ 124 h 1063"/>
                <a:gd name="T12" fmla="*/ 370 w 1220"/>
                <a:gd name="T13" fmla="*/ 205 h 1063"/>
                <a:gd name="T14" fmla="*/ 180 w 1220"/>
                <a:gd name="T15" fmla="*/ 453 h 1063"/>
                <a:gd name="T16" fmla="*/ 125 w 1220"/>
                <a:gd name="T17" fmla="*/ 440 h 1063"/>
                <a:gd name="T18" fmla="*/ 0 w 1220"/>
                <a:gd name="T19" fmla="*/ 564 h 1063"/>
                <a:gd name="T20" fmla="*/ 125 w 1220"/>
                <a:gd name="T21" fmla="*/ 689 h 1063"/>
                <a:gd name="T22" fmla="*/ 197 w 1220"/>
                <a:gd name="T23" fmla="*/ 666 h 1063"/>
                <a:gd name="T24" fmla="*/ 416 w 1220"/>
                <a:gd name="T25" fmla="*/ 872 h 1063"/>
                <a:gd name="T26" fmla="*/ 397 w 1220"/>
                <a:gd name="T27" fmla="*/ 938 h 1063"/>
                <a:gd name="T28" fmla="*/ 521 w 1220"/>
                <a:gd name="T29" fmla="*/ 1063 h 1063"/>
                <a:gd name="T30" fmla="*/ 646 w 1220"/>
                <a:gd name="T31" fmla="*/ 938 h 1063"/>
                <a:gd name="T32" fmla="*/ 642 w 1220"/>
                <a:gd name="T33" fmla="*/ 908 h 1063"/>
                <a:gd name="T34" fmla="*/ 948 w 1220"/>
                <a:gd name="T35" fmla="*/ 763 h 1063"/>
                <a:gd name="T36" fmla="*/ 1048 w 1220"/>
                <a:gd name="T37" fmla="*/ 814 h 1063"/>
                <a:gd name="T38" fmla="*/ 1173 w 1220"/>
                <a:gd name="T39" fmla="*/ 689 h 1063"/>
                <a:gd name="T40" fmla="*/ 1084 w 1220"/>
                <a:gd name="T41" fmla="*/ 570 h 1063"/>
                <a:gd name="T42" fmla="*/ 1108 w 1220"/>
                <a:gd name="T43" fmla="*/ 327 h 1063"/>
                <a:gd name="T44" fmla="*/ 1220 w 1220"/>
                <a:gd name="T45" fmla="*/ 204 h 1063"/>
                <a:gd name="T46" fmla="*/ 521 w 1220"/>
                <a:gd name="T47" fmla="*/ 594 h 1063"/>
                <a:gd name="T48" fmla="*/ 493 w 1220"/>
                <a:gd name="T49" fmla="*/ 245 h 1063"/>
                <a:gd name="T50" fmla="*/ 535 w 1220"/>
                <a:gd name="T51" fmla="*/ 226 h 1063"/>
                <a:gd name="T52" fmla="*/ 944 w 1220"/>
                <a:gd name="T53" fmla="*/ 621 h 1063"/>
                <a:gd name="T54" fmla="*/ 930 w 1220"/>
                <a:gd name="T55" fmla="*/ 649 h 1063"/>
                <a:gd name="T56" fmla="*/ 521 w 1220"/>
                <a:gd name="T57" fmla="*/ 594 h 1063"/>
                <a:gd name="T58" fmla="*/ 490 w 1220"/>
                <a:gd name="T59" fmla="*/ 818 h 1063"/>
                <a:gd name="T60" fmla="*/ 449 w 1220"/>
                <a:gd name="T61" fmla="*/ 837 h 1063"/>
                <a:gd name="T62" fmla="*/ 230 w 1220"/>
                <a:gd name="T63" fmla="*/ 631 h 1063"/>
                <a:gd name="T64" fmla="*/ 242 w 1220"/>
                <a:gd name="T65" fmla="*/ 605 h 1063"/>
                <a:gd name="T66" fmla="*/ 476 w 1220"/>
                <a:gd name="T67" fmla="*/ 636 h 1063"/>
                <a:gd name="T68" fmla="*/ 490 w 1220"/>
                <a:gd name="T69" fmla="*/ 818 h 1063"/>
                <a:gd name="T70" fmla="*/ 249 w 1220"/>
                <a:gd name="T71" fmla="*/ 558 h 1063"/>
                <a:gd name="T72" fmla="*/ 218 w 1220"/>
                <a:gd name="T73" fmla="*/ 482 h 1063"/>
                <a:gd name="T74" fmla="*/ 408 w 1220"/>
                <a:gd name="T75" fmla="*/ 235 h 1063"/>
                <a:gd name="T76" fmla="*/ 445 w 1220"/>
                <a:gd name="T77" fmla="*/ 247 h 1063"/>
                <a:gd name="T78" fmla="*/ 472 w 1220"/>
                <a:gd name="T79" fmla="*/ 587 h 1063"/>
                <a:gd name="T80" fmla="*/ 249 w 1220"/>
                <a:gd name="T81" fmla="*/ 558 h 1063"/>
                <a:gd name="T82" fmla="*/ 977 w 1220"/>
                <a:gd name="T83" fmla="*/ 587 h 1063"/>
                <a:gd name="T84" fmla="*/ 569 w 1220"/>
                <a:gd name="T85" fmla="*/ 192 h 1063"/>
                <a:gd name="T86" fmla="*/ 583 w 1220"/>
                <a:gd name="T87" fmla="*/ 163 h 1063"/>
                <a:gd name="T88" fmla="*/ 972 w 1220"/>
                <a:gd name="T89" fmla="*/ 212 h 1063"/>
                <a:gd name="T90" fmla="*/ 1060 w 1220"/>
                <a:gd name="T91" fmla="*/ 323 h 1063"/>
                <a:gd name="T92" fmla="*/ 1036 w 1220"/>
                <a:gd name="T93" fmla="*/ 566 h 1063"/>
                <a:gd name="T94" fmla="*/ 977 w 1220"/>
                <a:gd name="T95" fmla="*/ 587 h 1063"/>
                <a:gd name="T96" fmla="*/ 621 w 1220"/>
                <a:gd name="T97" fmla="*/ 864 h 1063"/>
                <a:gd name="T98" fmla="*/ 538 w 1220"/>
                <a:gd name="T99" fmla="*/ 815 h 1063"/>
                <a:gd name="T100" fmla="*/ 524 w 1220"/>
                <a:gd name="T101" fmla="*/ 643 h 1063"/>
                <a:gd name="T102" fmla="*/ 924 w 1220"/>
                <a:gd name="T103" fmla="*/ 696 h 1063"/>
                <a:gd name="T104" fmla="*/ 927 w 1220"/>
                <a:gd name="T105" fmla="*/ 720 h 1063"/>
                <a:gd name="T106" fmla="*/ 621 w 1220"/>
                <a:gd name="T107" fmla="*/ 864 h 1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0" h="1063">
                  <a:moveTo>
                    <a:pt x="1220" y="204"/>
                  </a:moveTo>
                  <a:cubicBezTo>
                    <a:pt x="1220" y="135"/>
                    <a:pt x="1164" y="79"/>
                    <a:pt x="1096" y="79"/>
                  </a:cubicBezTo>
                  <a:cubicBezTo>
                    <a:pt x="1041" y="79"/>
                    <a:pt x="994" y="115"/>
                    <a:pt x="978" y="164"/>
                  </a:cubicBezTo>
                  <a:cubicBezTo>
                    <a:pt x="589" y="115"/>
                    <a:pt x="589" y="115"/>
                    <a:pt x="589" y="115"/>
                  </a:cubicBezTo>
                  <a:cubicBezTo>
                    <a:pt x="584" y="51"/>
                    <a:pt x="530" y="0"/>
                    <a:pt x="465" y="0"/>
                  </a:cubicBezTo>
                  <a:cubicBezTo>
                    <a:pt x="396" y="0"/>
                    <a:pt x="340" y="55"/>
                    <a:pt x="340" y="124"/>
                  </a:cubicBezTo>
                  <a:cubicBezTo>
                    <a:pt x="340" y="155"/>
                    <a:pt x="352" y="183"/>
                    <a:pt x="370" y="205"/>
                  </a:cubicBezTo>
                  <a:cubicBezTo>
                    <a:pt x="180" y="453"/>
                    <a:pt x="180" y="453"/>
                    <a:pt x="180" y="453"/>
                  </a:cubicBezTo>
                  <a:cubicBezTo>
                    <a:pt x="163" y="445"/>
                    <a:pt x="145" y="440"/>
                    <a:pt x="125" y="440"/>
                  </a:cubicBezTo>
                  <a:cubicBezTo>
                    <a:pt x="56" y="440"/>
                    <a:pt x="0" y="496"/>
                    <a:pt x="0" y="564"/>
                  </a:cubicBezTo>
                  <a:cubicBezTo>
                    <a:pt x="0" y="633"/>
                    <a:pt x="56" y="689"/>
                    <a:pt x="125" y="689"/>
                  </a:cubicBezTo>
                  <a:cubicBezTo>
                    <a:pt x="152" y="689"/>
                    <a:pt x="177" y="680"/>
                    <a:pt x="197" y="666"/>
                  </a:cubicBezTo>
                  <a:cubicBezTo>
                    <a:pt x="416" y="872"/>
                    <a:pt x="416" y="872"/>
                    <a:pt x="416" y="872"/>
                  </a:cubicBezTo>
                  <a:cubicBezTo>
                    <a:pt x="404" y="891"/>
                    <a:pt x="397" y="914"/>
                    <a:pt x="397" y="938"/>
                  </a:cubicBezTo>
                  <a:cubicBezTo>
                    <a:pt x="397" y="1007"/>
                    <a:pt x="453" y="1063"/>
                    <a:pt x="521" y="1063"/>
                  </a:cubicBezTo>
                  <a:cubicBezTo>
                    <a:pt x="590" y="1063"/>
                    <a:pt x="646" y="1007"/>
                    <a:pt x="646" y="938"/>
                  </a:cubicBezTo>
                  <a:cubicBezTo>
                    <a:pt x="646" y="928"/>
                    <a:pt x="644" y="918"/>
                    <a:pt x="642" y="908"/>
                  </a:cubicBezTo>
                  <a:cubicBezTo>
                    <a:pt x="948" y="763"/>
                    <a:pt x="948" y="763"/>
                    <a:pt x="948" y="763"/>
                  </a:cubicBezTo>
                  <a:cubicBezTo>
                    <a:pt x="970" y="794"/>
                    <a:pt x="1007" y="814"/>
                    <a:pt x="1048" y="814"/>
                  </a:cubicBezTo>
                  <a:cubicBezTo>
                    <a:pt x="1117" y="814"/>
                    <a:pt x="1173" y="758"/>
                    <a:pt x="1173" y="689"/>
                  </a:cubicBezTo>
                  <a:cubicBezTo>
                    <a:pt x="1173" y="633"/>
                    <a:pt x="1135" y="586"/>
                    <a:pt x="1084" y="570"/>
                  </a:cubicBezTo>
                  <a:cubicBezTo>
                    <a:pt x="1108" y="327"/>
                    <a:pt x="1108" y="327"/>
                    <a:pt x="1108" y="327"/>
                  </a:cubicBezTo>
                  <a:cubicBezTo>
                    <a:pt x="1171" y="321"/>
                    <a:pt x="1220" y="268"/>
                    <a:pt x="1220" y="204"/>
                  </a:cubicBezTo>
                  <a:close/>
                  <a:moveTo>
                    <a:pt x="521" y="594"/>
                  </a:moveTo>
                  <a:cubicBezTo>
                    <a:pt x="493" y="245"/>
                    <a:pt x="493" y="245"/>
                    <a:pt x="493" y="245"/>
                  </a:cubicBezTo>
                  <a:cubicBezTo>
                    <a:pt x="509" y="241"/>
                    <a:pt x="523" y="235"/>
                    <a:pt x="535" y="226"/>
                  </a:cubicBezTo>
                  <a:cubicBezTo>
                    <a:pt x="944" y="621"/>
                    <a:pt x="944" y="621"/>
                    <a:pt x="944" y="621"/>
                  </a:cubicBezTo>
                  <a:cubicBezTo>
                    <a:pt x="938" y="630"/>
                    <a:pt x="934" y="639"/>
                    <a:pt x="930" y="649"/>
                  </a:cubicBezTo>
                  <a:lnTo>
                    <a:pt x="521" y="594"/>
                  </a:lnTo>
                  <a:close/>
                  <a:moveTo>
                    <a:pt x="490" y="818"/>
                  </a:moveTo>
                  <a:cubicBezTo>
                    <a:pt x="475" y="822"/>
                    <a:pt x="461" y="828"/>
                    <a:pt x="449" y="837"/>
                  </a:cubicBezTo>
                  <a:cubicBezTo>
                    <a:pt x="230" y="631"/>
                    <a:pt x="230" y="631"/>
                    <a:pt x="230" y="631"/>
                  </a:cubicBezTo>
                  <a:cubicBezTo>
                    <a:pt x="235" y="623"/>
                    <a:pt x="239" y="614"/>
                    <a:pt x="242" y="605"/>
                  </a:cubicBezTo>
                  <a:cubicBezTo>
                    <a:pt x="476" y="636"/>
                    <a:pt x="476" y="636"/>
                    <a:pt x="476" y="636"/>
                  </a:cubicBezTo>
                  <a:lnTo>
                    <a:pt x="490" y="818"/>
                  </a:lnTo>
                  <a:close/>
                  <a:moveTo>
                    <a:pt x="249" y="558"/>
                  </a:moveTo>
                  <a:cubicBezTo>
                    <a:pt x="247" y="529"/>
                    <a:pt x="236" y="502"/>
                    <a:pt x="218" y="482"/>
                  </a:cubicBezTo>
                  <a:cubicBezTo>
                    <a:pt x="408" y="235"/>
                    <a:pt x="408" y="235"/>
                    <a:pt x="408" y="235"/>
                  </a:cubicBezTo>
                  <a:cubicBezTo>
                    <a:pt x="420" y="241"/>
                    <a:pt x="432" y="245"/>
                    <a:pt x="445" y="247"/>
                  </a:cubicBezTo>
                  <a:cubicBezTo>
                    <a:pt x="472" y="587"/>
                    <a:pt x="472" y="587"/>
                    <a:pt x="472" y="587"/>
                  </a:cubicBezTo>
                  <a:lnTo>
                    <a:pt x="249" y="558"/>
                  </a:lnTo>
                  <a:close/>
                  <a:moveTo>
                    <a:pt x="977" y="587"/>
                  </a:moveTo>
                  <a:cubicBezTo>
                    <a:pt x="569" y="192"/>
                    <a:pt x="569" y="192"/>
                    <a:pt x="569" y="192"/>
                  </a:cubicBezTo>
                  <a:cubicBezTo>
                    <a:pt x="575" y="183"/>
                    <a:pt x="579" y="173"/>
                    <a:pt x="583" y="163"/>
                  </a:cubicBezTo>
                  <a:cubicBezTo>
                    <a:pt x="972" y="212"/>
                    <a:pt x="972" y="212"/>
                    <a:pt x="972" y="212"/>
                  </a:cubicBezTo>
                  <a:cubicBezTo>
                    <a:pt x="975" y="265"/>
                    <a:pt x="1011" y="308"/>
                    <a:pt x="1060" y="323"/>
                  </a:cubicBezTo>
                  <a:cubicBezTo>
                    <a:pt x="1036" y="566"/>
                    <a:pt x="1036" y="566"/>
                    <a:pt x="1036" y="566"/>
                  </a:cubicBezTo>
                  <a:cubicBezTo>
                    <a:pt x="1015" y="568"/>
                    <a:pt x="994" y="575"/>
                    <a:pt x="977" y="587"/>
                  </a:cubicBezTo>
                  <a:close/>
                  <a:moveTo>
                    <a:pt x="621" y="864"/>
                  </a:moveTo>
                  <a:cubicBezTo>
                    <a:pt x="602" y="838"/>
                    <a:pt x="572" y="819"/>
                    <a:pt x="538" y="815"/>
                  </a:cubicBezTo>
                  <a:cubicBezTo>
                    <a:pt x="524" y="643"/>
                    <a:pt x="524" y="643"/>
                    <a:pt x="524" y="643"/>
                  </a:cubicBezTo>
                  <a:cubicBezTo>
                    <a:pt x="924" y="696"/>
                    <a:pt x="924" y="696"/>
                    <a:pt x="924" y="696"/>
                  </a:cubicBezTo>
                  <a:cubicBezTo>
                    <a:pt x="924" y="704"/>
                    <a:pt x="925" y="712"/>
                    <a:pt x="927" y="720"/>
                  </a:cubicBezTo>
                  <a:lnTo>
                    <a:pt x="621" y="864"/>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6800" tIns="77441" rIns="96800" bIns="77441" numCol="1" spcCol="0" rtlCol="0" fromWordArt="0" anchor="t" anchorCtr="0" forceAA="0" compatLnSpc="1">
              <a:prstTxWarp prst="textNoShape">
                <a:avLst/>
              </a:prstTxWarp>
              <a:noAutofit/>
            </a:bodyPr>
            <a:lstStyle/>
            <a:p>
              <a:pPr algn="ctr" defTabSz="493554" fontAlgn="base">
                <a:lnSpc>
                  <a:spcPct val="90000"/>
                </a:lnSpc>
                <a:spcBef>
                  <a:spcPct val="0"/>
                </a:spcBef>
                <a:spcAft>
                  <a:spcPct val="0"/>
                </a:spcAft>
              </a:pPr>
              <a:endParaRPr lang="en-US" sz="1271" dirty="0">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p:cNvGrpSpPr/>
          <p:nvPr/>
        </p:nvGrpSpPr>
        <p:grpSpPr>
          <a:xfrm>
            <a:off x="3359811" y="1393478"/>
            <a:ext cx="2800311" cy="5119457"/>
            <a:chOff x="3278286" y="1366279"/>
            <a:chExt cx="2745652" cy="5019531"/>
          </a:xfrm>
          <a:solidFill>
            <a:srgbClr val="F04E23"/>
          </a:solidFill>
        </p:grpSpPr>
        <p:sp>
          <p:nvSpPr>
            <p:cNvPr id="11" name="Rectangle 10"/>
            <p:cNvSpPr/>
            <p:nvPr/>
          </p:nvSpPr>
          <p:spPr bwMode="auto">
            <a:xfrm>
              <a:off x="3280738" y="3990783"/>
              <a:ext cx="2743200" cy="239502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55" tIns="186521" rIns="186521" bIns="186521" numCol="1" spcCol="0" rtlCol="0" fromWordArt="0" anchor="t" anchorCtr="0" forceAA="0" compatLnSpc="1">
              <a:prstTxWarp prst="textNoShape">
                <a:avLst/>
              </a:prstTxWarp>
              <a:noAutofit/>
            </a:bodyPr>
            <a:lstStyle/>
            <a:p>
              <a:pPr defTabSz="932202">
                <a:lnSpc>
                  <a:spcPct val="90000"/>
                </a:lnSpc>
                <a:spcBef>
                  <a:spcPts val="1224"/>
                </a:spcBef>
              </a:pPr>
              <a:r>
                <a:rPr lang="sl-SI" sz="2448" dirty="0">
                  <a:ln w="3175">
                    <a:noFill/>
                  </a:ln>
                  <a:gradFill>
                    <a:gsLst>
                      <a:gs pos="43871">
                        <a:srgbClr val="FFFFFF"/>
                      </a:gs>
                      <a:gs pos="83000">
                        <a:srgbClr val="FFFFFF"/>
                      </a:gs>
                    </a:gsLst>
                    <a:lin ang="5400000" scaled="1"/>
                  </a:gradFill>
                  <a:latin typeface="+mj-lt"/>
                  <a:cs typeface="Arial" charset="0"/>
                </a:rPr>
                <a:t>Upravljanje projektov</a:t>
              </a:r>
              <a:endParaRPr lang="en-US" sz="2448" dirty="0">
                <a:ln w="3175">
                  <a:noFill/>
                </a:ln>
                <a:gradFill>
                  <a:gsLst>
                    <a:gs pos="43871">
                      <a:srgbClr val="FFFFFF"/>
                    </a:gs>
                    <a:gs pos="83000">
                      <a:srgbClr val="FFFFFF"/>
                    </a:gs>
                  </a:gsLst>
                  <a:lin ang="5400000" scaled="1"/>
                </a:gradFill>
                <a:latin typeface="+mj-lt"/>
                <a:cs typeface="Arial" charset="0"/>
              </a:endParaRPr>
            </a:p>
          </p:txBody>
        </p:sp>
        <p:pic>
          <p:nvPicPr>
            <p:cNvPr id="20" name="Picture 2"/>
            <p:cNvPicPr>
              <a:picLocks noChangeAspect="1"/>
            </p:cNvPicPr>
            <p:nvPr/>
          </p:nvPicPr>
          <p:blipFill rotWithShape="1">
            <a:blip r:embed="rId6">
              <a:extLst>
                <a:ext uri="{28A0092B-C50C-407E-A947-70E740481C1C}">
                  <a14:useLocalDpi xmlns:a14="http://schemas.microsoft.com/office/drawing/2010/main" val="0"/>
                </a:ext>
              </a:extLst>
            </a:blip>
            <a:srcRect l="40569" r="991"/>
            <a:stretch/>
          </p:blipFill>
          <p:spPr>
            <a:xfrm>
              <a:off x="3278286" y="1366279"/>
              <a:ext cx="2743200" cy="2624504"/>
            </a:xfrm>
            <a:prstGeom prst="rect">
              <a:avLst/>
            </a:prstGeom>
            <a:grpFill/>
          </p:spPr>
        </p:pic>
        <p:sp>
          <p:nvSpPr>
            <p:cNvPr id="27" name="Freeform 14"/>
            <p:cNvSpPr>
              <a:spLocks noEditPoints="1"/>
            </p:cNvSpPr>
            <p:nvPr/>
          </p:nvSpPr>
          <p:spPr bwMode="black">
            <a:xfrm>
              <a:off x="5371775" y="4234489"/>
              <a:ext cx="476265" cy="476140"/>
            </a:xfrm>
            <a:custGeom>
              <a:avLst/>
              <a:gdLst>
                <a:gd name="T0" fmla="*/ 518 w 709"/>
                <a:gd name="T1" fmla="*/ 343 h 709"/>
                <a:gd name="T2" fmla="*/ 449 w 709"/>
                <a:gd name="T3" fmla="*/ 258 h 709"/>
                <a:gd name="T4" fmla="*/ 362 w 709"/>
                <a:gd name="T5" fmla="*/ 189 h 709"/>
                <a:gd name="T6" fmla="*/ 449 w 709"/>
                <a:gd name="T7" fmla="*/ 0 h 709"/>
                <a:gd name="T8" fmla="*/ 260 w 709"/>
                <a:gd name="T9" fmla="*/ 189 h 709"/>
                <a:gd name="T10" fmla="*/ 345 w 709"/>
                <a:gd name="T11" fmla="*/ 258 h 709"/>
                <a:gd name="T12" fmla="*/ 260 w 709"/>
                <a:gd name="T13" fmla="*/ 343 h 709"/>
                <a:gd name="T14" fmla="*/ 189 w 709"/>
                <a:gd name="T15" fmla="*/ 258 h 709"/>
                <a:gd name="T16" fmla="*/ 0 w 709"/>
                <a:gd name="T17" fmla="*/ 447 h 709"/>
                <a:gd name="T18" fmla="*/ 85 w 709"/>
                <a:gd name="T19" fmla="*/ 520 h 709"/>
                <a:gd name="T20" fmla="*/ 0 w 709"/>
                <a:gd name="T21" fmla="*/ 709 h 709"/>
                <a:gd name="T22" fmla="*/ 189 w 709"/>
                <a:gd name="T23" fmla="*/ 520 h 709"/>
                <a:gd name="T24" fmla="*/ 104 w 709"/>
                <a:gd name="T25" fmla="*/ 447 h 709"/>
                <a:gd name="T26" fmla="*/ 189 w 709"/>
                <a:gd name="T27" fmla="*/ 362 h 709"/>
                <a:gd name="T28" fmla="*/ 260 w 709"/>
                <a:gd name="T29" fmla="*/ 447 h 709"/>
                <a:gd name="T30" fmla="*/ 345 w 709"/>
                <a:gd name="T31" fmla="*/ 520 h 709"/>
                <a:gd name="T32" fmla="*/ 260 w 709"/>
                <a:gd name="T33" fmla="*/ 709 h 709"/>
                <a:gd name="T34" fmla="*/ 449 w 709"/>
                <a:gd name="T35" fmla="*/ 520 h 709"/>
                <a:gd name="T36" fmla="*/ 362 w 709"/>
                <a:gd name="T37" fmla="*/ 447 h 709"/>
                <a:gd name="T38" fmla="*/ 449 w 709"/>
                <a:gd name="T39" fmla="*/ 362 h 709"/>
                <a:gd name="T40" fmla="*/ 518 w 709"/>
                <a:gd name="T41" fmla="*/ 447 h 709"/>
                <a:gd name="T42" fmla="*/ 709 w 709"/>
                <a:gd name="T43" fmla="*/ 258 h 709"/>
                <a:gd name="T44" fmla="*/ 277 w 709"/>
                <a:gd name="T45" fmla="*/ 17 h 709"/>
                <a:gd name="T46" fmla="*/ 433 w 709"/>
                <a:gd name="T47" fmla="*/ 170 h 709"/>
                <a:gd name="T48" fmla="*/ 277 w 709"/>
                <a:gd name="T49" fmla="*/ 17 h 709"/>
                <a:gd name="T50" fmla="*/ 17 w 709"/>
                <a:gd name="T51" fmla="*/ 690 h 709"/>
                <a:gd name="T52" fmla="*/ 173 w 709"/>
                <a:gd name="T53" fmla="*/ 536 h 709"/>
                <a:gd name="T54" fmla="*/ 173 w 709"/>
                <a:gd name="T55" fmla="*/ 430 h 709"/>
                <a:gd name="T56" fmla="*/ 17 w 709"/>
                <a:gd name="T57" fmla="*/ 274 h 709"/>
                <a:gd name="T58" fmla="*/ 173 w 709"/>
                <a:gd name="T59" fmla="*/ 430 h 709"/>
                <a:gd name="T60" fmla="*/ 277 w 709"/>
                <a:gd name="T61" fmla="*/ 690 h 709"/>
                <a:gd name="T62" fmla="*/ 433 w 709"/>
                <a:gd name="T63" fmla="*/ 536 h 709"/>
                <a:gd name="T64" fmla="*/ 433 w 709"/>
                <a:gd name="T65" fmla="*/ 430 h 709"/>
                <a:gd name="T66" fmla="*/ 277 w 709"/>
                <a:gd name="T67" fmla="*/ 274 h 709"/>
                <a:gd name="T68" fmla="*/ 433 w 709"/>
                <a:gd name="T69" fmla="*/ 430 h 709"/>
                <a:gd name="T70" fmla="*/ 536 w 709"/>
                <a:gd name="T71" fmla="*/ 430 h 709"/>
                <a:gd name="T72" fmla="*/ 690 w 709"/>
                <a:gd name="T73" fmla="*/ 274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09" h="709">
                  <a:moveTo>
                    <a:pt x="518" y="258"/>
                  </a:moveTo>
                  <a:lnTo>
                    <a:pt x="518" y="343"/>
                  </a:lnTo>
                  <a:lnTo>
                    <a:pt x="449" y="343"/>
                  </a:lnTo>
                  <a:lnTo>
                    <a:pt x="449" y="258"/>
                  </a:lnTo>
                  <a:lnTo>
                    <a:pt x="362" y="258"/>
                  </a:lnTo>
                  <a:lnTo>
                    <a:pt x="362" y="189"/>
                  </a:lnTo>
                  <a:lnTo>
                    <a:pt x="449" y="189"/>
                  </a:lnTo>
                  <a:lnTo>
                    <a:pt x="449" y="0"/>
                  </a:lnTo>
                  <a:lnTo>
                    <a:pt x="260" y="0"/>
                  </a:lnTo>
                  <a:lnTo>
                    <a:pt x="260" y="189"/>
                  </a:lnTo>
                  <a:lnTo>
                    <a:pt x="345" y="189"/>
                  </a:lnTo>
                  <a:lnTo>
                    <a:pt x="345" y="258"/>
                  </a:lnTo>
                  <a:lnTo>
                    <a:pt x="260" y="258"/>
                  </a:lnTo>
                  <a:lnTo>
                    <a:pt x="260" y="343"/>
                  </a:lnTo>
                  <a:lnTo>
                    <a:pt x="189" y="343"/>
                  </a:lnTo>
                  <a:lnTo>
                    <a:pt x="189" y="258"/>
                  </a:lnTo>
                  <a:lnTo>
                    <a:pt x="0" y="258"/>
                  </a:lnTo>
                  <a:lnTo>
                    <a:pt x="0" y="447"/>
                  </a:lnTo>
                  <a:lnTo>
                    <a:pt x="85" y="447"/>
                  </a:lnTo>
                  <a:lnTo>
                    <a:pt x="85" y="520"/>
                  </a:lnTo>
                  <a:lnTo>
                    <a:pt x="0" y="520"/>
                  </a:lnTo>
                  <a:lnTo>
                    <a:pt x="0" y="709"/>
                  </a:lnTo>
                  <a:lnTo>
                    <a:pt x="189" y="709"/>
                  </a:lnTo>
                  <a:lnTo>
                    <a:pt x="189" y="520"/>
                  </a:lnTo>
                  <a:lnTo>
                    <a:pt x="104" y="520"/>
                  </a:lnTo>
                  <a:lnTo>
                    <a:pt x="104" y="447"/>
                  </a:lnTo>
                  <a:lnTo>
                    <a:pt x="189" y="447"/>
                  </a:lnTo>
                  <a:lnTo>
                    <a:pt x="189" y="362"/>
                  </a:lnTo>
                  <a:lnTo>
                    <a:pt x="260" y="362"/>
                  </a:lnTo>
                  <a:lnTo>
                    <a:pt x="260" y="447"/>
                  </a:lnTo>
                  <a:lnTo>
                    <a:pt x="345" y="447"/>
                  </a:lnTo>
                  <a:lnTo>
                    <a:pt x="345" y="520"/>
                  </a:lnTo>
                  <a:lnTo>
                    <a:pt x="260" y="520"/>
                  </a:lnTo>
                  <a:lnTo>
                    <a:pt x="260" y="709"/>
                  </a:lnTo>
                  <a:lnTo>
                    <a:pt x="449" y="709"/>
                  </a:lnTo>
                  <a:lnTo>
                    <a:pt x="449" y="520"/>
                  </a:lnTo>
                  <a:lnTo>
                    <a:pt x="362" y="520"/>
                  </a:lnTo>
                  <a:lnTo>
                    <a:pt x="362" y="447"/>
                  </a:lnTo>
                  <a:lnTo>
                    <a:pt x="449" y="447"/>
                  </a:lnTo>
                  <a:lnTo>
                    <a:pt x="449" y="362"/>
                  </a:lnTo>
                  <a:lnTo>
                    <a:pt x="518" y="362"/>
                  </a:lnTo>
                  <a:lnTo>
                    <a:pt x="518" y="447"/>
                  </a:lnTo>
                  <a:lnTo>
                    <a:pt x="709" y="447"/>
                  </a:lnTo>
                  <a:lnTo>
                    <a:pt x="709" y="258"/>
                  </a:lnTo>
                  <a:lnTo>
                    <a:pt x="518" y="258"/>
                  </a:lnTo>
                  <a:close/>
                  <a:moveTo>
                    <a:pt x="277" y="17"/>
                  </a:moveTo>
                  <a:lnTo>
                    <a:pt x="433" y="17"/>
                  </a:lnTo>
                  <a:lnTo>
                    <a:pt x="433" y="170"/>
                  </a:lnTo>
                  <a:lnTo>
                    <a:pt x="277" y="170"/>
                  </a:lnTo>
                  <a:lnTo>
                    <a:pt x="277" y="17"/>
                  </a:lnTo>
                  <a:close/>
                  <a:moveTo>
                    <a:pt x="173" y="690"/>
                  </a:moveTo>
                  <a:lnTo>
                    <a:pt x="17" y="690"/>
                  </a:lnTo>
                  <a:lnTo>
                    <a:pt x="17" y="536"/>
                  </a:lnTo>
                  <a:lnTo>
                    <a:pt x="173" y="536"/>
                  </a:lnTo>
                  <a:lnTo>
                    <a:pt x="173" y="690"/>
                  </a:lnTo>
                  <a:close/>
                  <a:moveTo>
                    <a:pt x="173" y="430"/>
                  </a:moveTo>
                  <a:lnTo>
                    <a:pt x="17" y="430"/>
                  </a:lnTo>
                  <a:lnTo>
                    <a:pt x="17" y="274"/>
                  </a:lnTo>
                  <a:lnTo>
                    <a:pt x="173" y="274"/>
                  </a:lnTo>
                  <a:lnTo>
                    <a:pt x="173" y="430"/>
                  </a:lnTo>
                  <a:close/>
                  <a:moveTo>
                    <a:pt x="433" y="690"/>
                  </a:moveTo>
                  <a:lnTo>
                    <a:pt x="277" y="690"/>
                  </a:lnTo>
                  <a:lnTo>
                    <a:pt x="277" y="536"/>
                  </a:lnTo>
                  <a:lnTo>
                    <a:pt x="433" y="536"/>
                  </a:lnTo>
                  <a:lnTo>
                    <a:pt x="433" y="690"/>
                  </a:lnTo>
                  <a:close/>
                  <a:moveTo>
                    <a:pt x="433" y="430"/>
                  </a:moveTo>
                  <a:lnTo>
                    <a:pt x="277" y="430"/>
                  </a:lnTo>
                  <a:lnTo>
                    <a:pt x="277" y="274"/>
                  </a:lnTo>
                  <a:lnTo>
                    <a:pt x="433" y="274"/>
                  </a:lnTo>
                  <a:lnTo>
                    <a:pt x="433" y="430"/>
                  </a:lnTo>
                  <a:close/>
                  <a:moveTo>
                    <a:pt x="690" y="430"/>
                  </a:moveTo>
                  <a:lnTo>
                    <a:pt x="536" y="430"/>
                  </a:lnTo>
                  <a:lnTo>
                    <a:pt x="536" y="274"/>
                  </a:lnTo>
                  <a:lnTo>
                    <a:pt x="690" y="274"/>
                  </a:lnTo>
                  <a:lnTo>
                    <a:pt x="690" y="430"/>
                  </a:lnTo>
                  <a:close/>
                </a:path>
              </a:pathLst>
            </a:custGeom>
            <a:grpFill/>
            <a:ln w="9525">
              <a:solidFill>
                <a:schemeClr val="bg1"/>
              </a:solidFill>
            </a:ln>
          </p:spPr>
          <p:txBody>
            <a:bodyPr vert="horz" wrap="square" lIns="83943" tIns="41972" rIns="83943" bIns="41972" numCol="1" anchor="t" anchorCtr="0" compatLnSpc="1">
              <a:prstTxWarp prst="textNoShape">
                <a:avLst/>
              </a:prstTxWarp>
            </a:bodyPr>
            <a:lstStyle/>
            <a:p>
              <a:endParaRPr lang="en-US" sz="1632"/>
            </a:p>
          </p:txBody>
        </p:sp>
      </p:grpSp>
      <p:sp>
        <p:nvSpPr>
          <p:cNvPr id="7" name="Rectangle 6"/>
          <p:cNvSpPr/>
          <p:nvPr/>
        </p:nvSpPr>
        <p:spPr>
          <a:xfrm>
            <a:off x="555425" y="5070630"/>
            <a:ext cx="2321175" cy="1019598"/>
          </a:xfrm>
          <a:prstGeom prst="rect">
            <a:avLst/>
          </a:prstGeom>
        </p:spPr>
        <p:txBody>
          <a:bodyPr wrap="square">
            <a:spAutoFit/>
          </a:bodyPr>
          <a:lstStyle/>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Upravljanje pobud</a:t>
            </a:r>
            <a:endParaRPr lang="en-US" sz="1632" dirty="0">
              <a:ln w="3175">
                <a:noFill/>
              </a:ln>
              <a:gradFill>
                <a:gsLst>
                  <a:gs pos="43871">
                    <a:srgbClr val="FFFFFF"/>
                  </a:gs>
                  <a:gs pos="83000">
                    <a:srgbClr val="FFFFFF"/>
                  </a:gs>
                </a:gsLst>
                <a:lin ang="5400000" scaled="1"/>
              </a:gradFill>
              <a:latin typeface="+mj-lt"/>
              <a:cs typeface="Arial" charset="0"/>
            </a:endParaRPr>
          </a:p>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Izbira iz portfelja</a:t>
            </a:r>
            <a:endParaRPr lang="en-US" sz="1632" dirty="0">
              <a:ln w="3175">
                <a:noFill/>
              </a:ln>
              <a:gradFill>
                <a:gsLst>
                  <a:gs pos="43871">
                    <a:srgbClr val="FFFFFF"/>
                  </a:gs>
                  <a:gs pos="83000">
                    <a:srgbClr val="FFFFFF"/>
                  </a:gs>
                </a:gsLst>
                <a:lin ang="5400000" scaled="1"/>
              </a:gradFill>
              <a:latin typeface="+mj-lt"/>
              <a:cs typeface="Arial" charset="0"/>
            </a:endParaRPr>
          </a:p>
          <a:p>
            <a:pPr defTabSz="932202">
              <a:spcBef>
                <a:spcPts val="612"/>
              </a:spcBef>
            </a:pPr>
            <a:r>
              <a:rPr lang="sl-SI" sz="1632" dirty="0" err="1">
                <a:ln w="3175">
                  <a:noFill/>
                </a:ln>
                <a:gradFill>
                  <a:gsLst>
                    <a:gs pos="43871">
                      <a:srgbClr val="FFFFFF"/>
                    </a:gs>
                    <a:gs pos="83000">
                      <a:srgbClr val="FFFFFF"/>
                    </a:gs>
                  </a:gsLst>
                  <a:lin ang="5400000" scaled="1"/>
                </a:gradFill>
                <a:latin typeface="+mj-lt"/>
                <a:cs typeface="Arial" charset="0"/>
              </a:rPr>
              <a:t>Portfeljska</a:t>
            </a:r>
            <a:r>
              <a:rPr lang="sl-SI" sz="1632" dirty="0">
                <a:ln w="3175">
                  <a:noFill/>
                </a:ln>
                <a:gradFill>
                  <a:gsLst>
                    <a:gs pos="43871">
                      <a:srgbClr val="FFFFFF"/>
                    </a:gs>
                    <a:gs pos="83000">
                      <a:srgbClr val="FFFFFF"/>
                    </a:gs>
                  </a:gsLst>
                  <a:lin ang="5400000" scaled="1"/>
                </a:gradFill>
                <a:latin typeface="+mj-lt"/>
                <a:cs typeface="Arial" charset="0"/>
              </a:rPr>
              <a:t> poročila</a:t>
            </a:r>
            <a:endParaRPr lang="en-US" sz="1632" dirty="0">
              <a:ln w="3175">
                <a:noFill/>
              </a:ln>
              <a:gradFill>
                <a:gsLst>
                  <a:gs pos="43871">
                    <a:srgbClr val="FFFFFF"/>
                  </a:gs>
                  <a:gs pos="83000">
                    <a:srgbClr val="FFFFFF"/>
                  </a:gs>
                </a:gsLst>
                <a:lin ang="5400000" scaled="1"/>
              </a:gradFill>
              <a:latin typeface="+mj-lt"/>
              <a:cs typeface="Arial" charset="0"/>
            </a:endParaRPr>
          </a:p>
        </p:txBody>
      </p:sp>
      <p:sp>
        <p:nvSpPr>
          <p:cNvPr id="47" name="Rectangle 46"/>
          <p:cNvSpPr/>
          <p:nvPr/>
        </p:nvSpPr>
        <p:spPr>
          <a:xfrm>
            <a:off x="3452011" y="5069004"/>
            <a:ext cx="2701627" cy="999697"/>
          </a:xfrm>
          <a:prstGeom prst="rect">
            <a:avLst/>
          </a:prstGeom>
          <a:solidFill>
            <a:srgbClr val="F04E23"/>
          </a:solidFill>
        </p:spPr>
        <p:txBody>
          <a:bodyPr wrap="square">
            <a:spAutoFit/>
          </a:bodyPr>
          <a:lstStyle/>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Načrtovanje</a:t>
            </a:r>
            <a:endParaRPr lang="en-US" sz="1632" dirty="0">
              <a:ln w="3175">
                <a:noFill/>
              </a:ln>
              <a:gradFill>
                <a:gsLst>
                  <a:gs pos="43871">
                    <a:srgbClr val="FFFFFF"/>
                  </a:gs>
                  <a:gs pos="83000">
                    <a:srgbClr val="FFFFFF"/>
                  </a:gs>
                </a:gsLst>
                <a:lin ang="5400000" scaled="1"/>
              </a:gradFill>
              <a:latin typeface="+mj-lt"/>
              <a:cs typeface="Arial" charset="0"/>
            </a:endParaRPr>
          </a:p>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Upravljanje izzivov in tveganj</a:t>
            </a:r>
            <a:endParaRPr lang="en-US" sz="1632" dirty="0">
              <a:ln w="3175">
                <a:noFill/>
              </a:ln>
              <a:gradFill>
                <a:gsLst>
                  <a:gs pos="43871">
                    <a:srgbClr val="FFFFFF"/>
                  </a:gs>
                  <a:gs pos="83000">
                    <a:srgbClr val="FFFFFF"/>
                  </a:gs>
                </a:gsLst>
                <a:lin ang="5400000" scaled="1"/>
              </a:gradFill>
              <a:latin typeface="+mj-lt"/>
              <a:cs typeface="Arial" charset="0"/>
            </a:endParaRPr>
          </a:p>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Projektna poročila</a:t>
            </a:r>
            <a:endParaRPr lang="en-US" sz="1632" dirty="0">
              <a:ln w="3175">
                <a:noFill/>
              </a:ln>
              <a:gradFill>
                <a:gsLst>
                  <a:gs pos="43871">
                    <a:srgbClr val="FFFFFF"/>
                  </a:gs>
                  <a:gs pos="83000">
                    <a:srgbClr val="FFFFFF"/>
                  </a:gs>
                </a:gsLst>
                <a:lin ang="5400000" scaled="1"/>
              </a:gradFill>
              <a:latin typeface="+mj-lt"/>
              <a:cs typeface="Arial" charset="0"/>
            </a:endParaRPr>
          </a:p>
        </p:txBody>
      </p:sp>
      <p:sp>
        <p:nvSpPr>
          <p:cNvPr id="48" name="Rectangle 47"/>
          <p:cNvSpPr/>
          <p:nvPr/>
        </p:nvSpPr>
        <p:spPr>
          <a:xfrm>
            <a:off x="6354832" y="5069004"/>
            <a:ext cx="2618411" cy="1250855"/>
          </a:xfrm>
          <a:prstGeom prst="rect">
            <a:avLst/>
          </a:prstGeom>
        </p:spPr>
        <p:txBody>
          <a:bodyPr wrap="square">
            <a:spAutoFit/>
          </a:bodyPr>
          <a:lstStyle/>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Upravljanje kapacitet</a:t>
            </a:r>
            <a:endParaRPr lang="en-US" sz="1632" dirty="0">
              <a:ln w="3175">
                <a:noFill/>
              </a:ln>
              <a:gradFill>
                <a:gsLst>
                  <a:gs pos="43871">
                    <a:srgbClr val="FFFFFF"/>
                  </a:gs>
                  <a:gs pos="83000">
                    <a:srgbClr val="FFFFFF"/>
                  </a:gs>
                </a:gsLst>
                <a:lin ang="5400000" scaled="1"/>
              </a:gradFill>
              <a:latin typeface="+mj-lt"/>
              <a:cs typeface="Arial" charset="0"/>
            </a:endParaRPr>
          </a:p>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Časovni listi</a:t>
            </a:r>
            <a:endParaRPr lang="en-US" sz="1632" dirty="0">
              <a:ln w="3175">
                <a:noFill/>
              </a:ln>
              <a:gradFill>
                <a:gsLst>
                  <a:gs pos="43871">
                    <a:srgbClr val="FFFFFF"/>
                  </a:gs>
                  <a:gs pos="83000">
                    <a:srgbClr val="FFFFFF"/>
                  </a:gs>
                </a:gsLst>
                <a:lin ang="5400000" scaled="1"/>
              </a:gradFill>
              <a:latin typeface="+mj-lt"/>
              <a:cs typeface="Arial" charset="0"/>
            </a:endParaRPr>
          </a:p>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Upravljanje zahtevkov za vire</a:t>
            </a:r>
            <a:endParaRPr lang="en-US" sz="1632" baseline="30000" dirty="0">
              <a:ln w="3175">
                <a:noFill/>
              </a:ln>
              <a:gradFill>
                <a:gsLst>
                  <a:gs pos="43871">
                    <a:srgbClr val="FFFFFF"/>
                  </a:gs>
                  <a:gs pos="83000">
                    <a:srgbClr val="FFFFFF"/>
                  </a:gs>
                </a:gsLst>
                <a:lin ang="5400000" scaled="1"/>
              </a:gradFill>
              <a:latin typeface="+mj-lt"/>
              <a:cs typeface="Arial" charset="0"/>
            </a:endParaRPr>
          </a:p>
        </p:txBody>
      </p:sp>
      <p:sp>
        <p:nvSpPr>
          <p:cNvPr id="49" name="Rectangle 48"/>
          <p:cNvSpPr/>
          <p:nvPr/>
        </p:nvSpPr>
        <p:spPr>
          <a:xfrm>
            <a:off x="9296481" y="5013491"/>
            <a:ext cx="2593842" cy="1327799"/>
          </a:xfrm>
          <a:prstGeom prst="rect">
            <a:avLst/>
          </a:prstGeom>
        </p:spPr>
        <p:txBody>
          <a:bodyPr wrap="square">
            <a:spAutoFit/>
          </a:bodyPr>
          <a:lstStyle/>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Deljenje informacij</a:t>
            </a:r>
            <a:endParaRPr lang="en-US" sz="1632" dirty="0">
              <a:ln w="3175">
                <a:noFill/>
              </a:ln>
              <a:gradFill>
                <a:gsLst>
                  <a:gs pos="43871">
                    <a:srgbClr val="FFFFFF"/>
                  </a:gs>
                  <a:gs pos="83000">
                    <a:srgbClr val="FFFFFF"/>
                  </a:gs>
                </a:gsLst>
                <a:lin ang="5400000" scaled="1"/>
              </a:gradFill>
              <a:latin typeface="+mj-lt"/>
              <a:cs typeface="Arial" charset="0"/>
            </a:endParaRPr>
          </a:p>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Soavtorstvo</a:t>
            </a:r>
            <a:endParaRPr lang="en-US" sz="1632" dirty="0">
              <a:ln w="3175">
                <a:noFill/>
              </a:ln>
              <a:gradFill>
                <a:gsLst>
                  <a:gs pos="43871">
                    <a:srgbClr val="FFFFFF"/>
                  </a:gs>
                  <a:gs pos="83000">
                    <a:srgbClr val="FFFFFF"/>
                  </a:gs>
                </a:gsLst>
                <a:lin ang="5400000" scaled="1"/>
              </a:gradFill>
              <a:latin typeface="+mj-lt"/>
              <a:cs typeface="Arial" charset="0"/>
            </a:endParaRPr>
          </a:p>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Projektna spletna mesta</a:t>
            </a:r>
          </a:p>
          <a:p>
            <a:pPr defTabSz="932202">
              <a:spcBef>
                <a:spcPts val="612"/>
              </a:spcBef>
            </a:pPr>
            <a:r>
              <a:rPr lang="sl-SI" sz="1632" dirty="0">
                <a:ln w="3175">
                  <a:noFill/>
                </a:ln>
                <a:gradFill>
                  <a:gsLst>
                    <a:gs pos="43871">
                      <a:srgbClr val="FFFFFF"/>
                    </a:gs>
                    <a:gs pos="83000">
                      <a:srgbClr val="FFFFFF"/>
                    </a:gs>
                  </a:gsLst>
                  <a:lin ang="5400000" scaled="1"/>
                </a:gradFill>
                <a:latin typeface="+mj-lt"/>
                <a:cs typeface="Arial" charset="0"/>
              </a:rPr>
              <a:t>Sledenje komunikaciji</a:t>
            </a:r>
            <a:endParaRPr lang="en-US" sz="1632" dirty="0">
              <a:ln w="3175">
                <a:noFill/>
              </a:ln>
              <a:gradFill>
                <a:gsLst>
                  <a:gs pos="43871">
                    <a:srgbClr val="FFFFFF"/>
                  </a:gs>
                  <a:gs pos="83000">
                    <a:srgbClr val="FFFFFF"/>
                  </a:gs>
                </a:gsLst>
                <a:lin ang="5400000" scaled="1"/>
              </a:gradFill>
              <a:latin typeface="+mj-lt"/>
              <a:cs typeface="Arial" charset="0"/>
            </a:endParaRPr>
          </a:p>
        </p:txBody>
      </p:sp>
    </p:spTree>
    <p:extLst>
      <p:ext uri="{BB962C8B-B14F-4D97-AF65-F5344CB8AC3E}">
        <p14:creationId xmlns:p14="http://schemas.microsoft.com/office/powerpoint/2010/main" val="20103348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fade">
                                      <p:cBhvr>
                                        <p:cTn id="28" dur="500"/>
                                        <p:tgtEl>
                                          <p:spTgt spid="47"/>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500"/>
                                        <p:tgtEl>
                                          <p:spTgt spid="48"/>
                                        </p:tgtEl>
                                      </p:cBhvr>
                                    </p:animEffect>
                                  </p:childTnLst>
                                </p:cTn>
                              </p:par>
                            </p:childTnLst>
                          </p:cTn>
                        </p:par>
                        <p:par>
                          <p:cTn id="33" fill="hold">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fade">
                                      <p:cBhvr>
                                        <p:cTn id="3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7" grpId="0" animBg="1"/>
      <p:bldP spid="48" grpId="0"/>
      <p:bldP spid="4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sl-SI" dirty="0"/>
              <a:t>Središče za projekte</a:t>
            </a:r>
            <a:endParaRPr lang="en-US" dirty="0"/>
          </a:p>
        </p:txBody>
      </p:sp>
      <p:sp>
        <p:nvSpPr>
          <p:cNvPr id="13" name="Content Placeholder 12"/>
          <p:cNvSpPr>
            <a:spLocks noGrp="1"/>
          </p:cNvSpPr>
          <p:nvPr>
            <p:ph type="body" sz="quarter" idx="10"/>
          </p:nvPr>
        </p:nvSpPr>
        <p:spPr>
          <a:xfrm>
            <a:off x="7370365" y="1212850"/>
            <a:ext cx="4793060" cy="5452764"/>
          </a:xfrm>
        </p:spPr>
        <p:txBody>
          <a:bodyPr>
            <a:normAutofit fontScale="47500" lnSpcReduction="20000"/>
          </a:bodyPr>
          <a:lstStyle/>
          <a:p>
            <a:pPr marL="228600" indent="-228600">
              <a:lnSpc>
                <a:spcPct val="110000"/>
              </a:lnSpc>
              <a:buFont typeface="Wingdings" panose="05000000000000000000" pitchFamily="2" charset="2"/>
              <a:buChar char=""/>
            </a:pPr>
            <a:r>
              <a:rPr lang="sl-SI" sz="5100" dirty="0"/>
              <a:t>Centralna vstopna točka</a:t>
            </a:r>
            <a:endParaRPr lang="en-US" sz="5100" dirty="0"/>
          </a:p>
          <a:p>
            <a:pPr marL="228600" indent="-228600">
              <a:lnSpc>
                <a:spcPct val="110000"/>
              </a:lnSpc>
              <a:buFont typeface="Wingdings" panose="05000000000000000000" pitchFamily="2" charset="2"/>
              <a:buChar char=""/>
            </a:pPr>
            <a:endParaRPr lang="en-US" sz="5100" dirty="0"/>
          </a:p>
          <a:p>
            <a:pPr marL="228600" indent="-228600">
              <a:lnSpc>
                <a:spcPct val="110000"/>
              </a:lnSpc>
              <a:buFont typeface="Wingdings" panose="05000000000000000000" pitchFamily="2" charset="2"/>
              <a:buChar char=""/>
            </a:pPr>
            <a:r>
              <a:rPr lang="sl-SI" sz="5100" dirty="0"/>
              <a:t>Vse pomembne informacije o projektih na enem mestu</a:t>
            </a:r>
          </a:p>
          <a:p>
            <a:pPr marL="228600" indent="-228600">
              <a:lnSpc>
                <a:spcPct val="110000"/>
              </a:lnSpc>
              <a:buFont typeface="Wingdings" panose="05000000000000000000" pitchFamily="2" charset="2"/>
              <a:buChar char=""/>
            </a:pPr>
            <a:endParaRPr lang="sl-SI" sz="5100" dirty="0"/>
          </a:p>
          <a:p>
            <a:pPr marL="228600" indent="-228600">
              <a:lnSpc>
                <a:spcPct val="110000"/>
              </a:lnSpc>
              <a:buFont typeface="Wingdings" panose="05000000000000000000" pitchFamily="2" charset="2"/>
              <a:buChar char=""/>
            </a:pPr>
            <a:r>
              <a:rPr lang="sl-SI" sz="5100" dirty="0"/>
              <a:t>Prilagodljivost</a:t>
            </a:r>
            <a:endParaRPr lang="en-US" sz="5100" dirty="0"/>
          </a:p>
          <a:p>
            <a:pPr marL="228600" indent="-228600">
              <a:lnSpc>
                <a:spcPct val="110000"/>
              </a:lnSpc>
              <a:buFont typeface="Wingdings" panose="05000000000000000000" pitchFamily="2" charset="2"/>
              <a:buChar char=""/>
            </a:pPr>
            <a:endParaRPr lang="en-US" sz="5100" dirty="0"/>
          </a:p>
          <a:p>
            <a:pPr marL="228600" indent="-228600">
              <a:lnSpc>
                <a:spcPct val="110000"/>
              </a:lnSpc>
              <a:buFont typeface="Wingdings" panose="05000000000000000000" pitchFamily="2" charset="2"/>
              <a:buChar char=""/>
            </a:pPr>
            <a:r>
              <a:rPr lang="sl-SI" sz="5100" dirty="0"/>
              <a:t>Pomembni KPI-ji in informacije o projektih</a:t>
            </a:r>
            <a:endParaRPr lang="en-US" sz="5100" dirty="0"/>
          </a:p>
          <a:p>
            <a:pPr marL="228600" indent="-228600">
              <a:lnSpc>
                <a:spcPct val="110000"/>
              </a:lnSpc>
              <a:buFont typeface="Wingdings" panose="05000000000000000000" pitchFamily="2" charset="2"/>
              <a:buChar char=""/>
            </a:pPr>
            <a:endParaRPr lang="en-US" sz="5100" dirty="0"/>
          </a:p>
          <a:p>
            <a:pPr marL="228600" indent="-228600">
              <a:lnSpc>
                <a:spcPct val="110000"/>
              </a:lnSpc>
              <a:buFont typeface="Wingdings" panose="05000000000000000000" pitchFamily="2" charset="2"/>
              <a:buChar char=""/>
            </a:pPr>
            <a:r>
              <a:rPr lang="sl-SI" sz="5100" dirty="0"/>
              <a:t>Standardiziran postopek priprave novega projekta</a:t>
            </a:r>
            <a:endParaRPr lang="en-US" sz="5100" dirty="0"/>
          </a:p>
          <a:p>
            <a:pPr marL="228600" indent="-228600">
              <a:lnSpc>
                <a:spcPct val="110000"/>
              </a:lnSpc>
              <a:buFont typeface="Wingdings" panose="05000000000000000000" pitchFamily="2" charset="2"/>
              <a:buChar char=""/>
            </a:pPr>
            <a:endParaRPr lang="en-US" sz="5100" dirty="0"/>
          </a:p>
          <a:p>
            <a:endParaRPr lang="en-US" dirty="0"/>
          </a:p>
          <a:p>
            <a:endParaRPr lang="en-US" dirty="0"/>
          </a:p>
          <a:p>
            <a:endParaRPr lang="en-US" dirty="0"/>
          </a:p>
        </p:txBody>
      </p:sp>
      <p:pic>
        <p:nvPicPr>
          <p:cNvPr id="5" name="Picture 4"/>
          <p:cNvPicPr>
            <a:picLocks noChangeAspect="1"/>
          </p:cNvPicPr>
          <p:nvPr/>
        </p:nvPicPr>
        <p:blipFill>
          <a:blip r:embed="rId3"/>
          <a:stretch>
            <a:fillRect/>
          </a:stretch>
        </p:blipFill>
        <p:spPr>
          <a:xfrm>
            <a:off x="97557" y="1265014"/>
            <a:ext cx="6998057" cy="4842967"/>
          </a:xfrm>
          <a:prstGeom prst="rect">
            <a:avLst/>
          </a:prstGeom>
        </p:spPr>
      </p:pic>
    </p:spTree>
    <p:extLst>
      <p:ext uri="{BB962C8B-B14F-4D97-AF65-F5344CB8AC3E}">
        <p14:creationId xmlns:p14="http://schemas.microsoft.com/office/powerpoint/2010/main" val="20267091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Planiranje in sledenje projektov</a:t>
            </a:r>
            <a:endParaRPr lang="en-US" dirty="0"/>
          </a:p>
        </p:txBody>
      </p:sp>
      <p:sp>
        <p:nvSpPr>
          <p:cNvPr id="3" name="Content Placeholder 2"/>
          <p:cNvSpPr>
            <a:spLocks noGrp="1"/>
          </p:cNvSpPr>
          <p:nvPr>
            <p:ph type="body" sz="quarter" idx="10"/>
          </p:nvPr>
        </p:nvSpPr>
        <p:spPr>
          <a:xfrm>
            <a:off x="6506269" y="1553046"/>
            <a:ext cx="5657220" cy="4824536"/>
          </a:xfrm>
        </p:spPr>
        <p:txBody>
          <a:bodyPr>
            <a:normAutofit fontScale="77500" lnSpcReduction="20000"/>
          </a:bodyPr>
          <a:lstStyle/>
          <a:p>
            <a:r>
              <a:rPr lang="sl-SI" dirty="0"/>
              <a:t>Izdelava seznama aktivnosti</a:t>
            </a:r>
          </a:p>
          <a:p>
            <a:pPr lvl="1"/>
            <a:r>
              <a:rPr lang="sl-SI" dirty="0"/>
              <a:t>Členitev projekta </a:t>
            </a:r>
          </a:p>
          <a:p>
            <a:pPr lvl="1"/>
            <a:r>
              <a:rPr lang="sl-SI" dirty="0"/>
              <a:t>Struktura del</a:t>
            </a:r>
          </a:p>
          <a:p>
            <a:pPr marL="95175" indent="0">
              <a:buNone/>
            </a:pPr>
            <a:endParaRPr lang="sl-SI" dirty="0"/>
          </a:p>
          <a:p>
            <a:r>
              <a:rPr lang="sl-SI" dirty="0"/>
              <a:t>Ocena časa posameznih aktivnosti</a:t>
            </a:r>
          </a:p>
          <a:p>
            <a:pPr marL="95175" indent="0">
              <a:buNone/>
            </a:pPr>
            <a:endParaRPr lang="sl-SI" dirty="0"/>
          </a:p>
          <a:p>
            <a:r>
              <a:rPr lang="sl-SI" dirty="0"/>
              <a:t>Terminsko in mrežno planiranje </a:t>
            </a:r>
            <a:r>
              <a:rPr lang="sl-SI" dirty="0">
                <a:sym typeface="Wingdings" panose="05000000000000000000" pitchFamily="2" charset="2"/>
              </a:rPr>
              <a:t> </a:t>
            </a:r>
            <a:r>
              <a:rPr lang="sl-SI" dirty="0" err="1">
                <a:sym typeface="Wingdings" panose="05000000000000000000" pitchFamily="2" charset="2"/>
              </a:rPr>
              <a:t>G</a:t>
            </a:r>
            <a:r>
              <a:rPr lang="sl-SI" dirty="0" err="1"/>
              <a:t>antogram</a:t>
            </a:r>
            <a:endParaRPr lang="sl-SI" dirty="0"/>
          </a:p>
          <a:p>
            <a:endParaRPr lang="sl-SI" dirty="0"/>
          </a:p>
          <a:p>
            <a:r>
              <a:rPr lang="sl-SI" dirty="0"/>
              <a:t>Planiranje virov</a:t>
            </a:r>
          </a:p>
          <a:p>
            <a:endParaRPr lang="sl-SI" dirty="0"/>
          </a:p>
          <a:p>
            <a:r>
              <a:rPr lang="sl-SI" dirty="0"/>
              <a:t>Sledenje napredku</a:t>
            </a:r>
          </a:p>
        </p:txBody>
      </p:sp>
      <p:pic>
        <p:nvPicPr>
          <p:cNvPr id="4" name="Picture 3"/>
          <p:cNvPicPr>
            <a:picLocks noChangeAspect="1"/>
          </p:cNvPicPr>
          <p:nvPr/>
        </p:nvPicPr>
        <p:blipFill>
          <a:blip r:embed="rId3"/>
          <a:stretch>
            <a:fillRect/>
          </a:stretch>
        </p:blipFill>
        <p:spPr>
          <a:xfrm>
            <a:off x="374465" y="2175316"/>
            <a:ext cx="5874667" cy="3764718"/>
          </a:xfrm>
          <a:prstGeom prst="rect">
            <a:avLst/>
          </a:prstGeom>
        </p:spPr>
      </p:pic>
      <p:pic>
        <p:nvPicPr>
          <p:cNvPr id="6" name="Picture 5"/>
          <p:cNvPicPr>
            <a:picLocks noChangeAspect="1"/>
          </p:cNvPicPr>
          <p:nvPr/>
        </p:nvPicPr>
        <p:blipFill>
          <a:blip r:embed="rId4"/>
          <a:stretch>
            <a:fillRect/>
          </a:stretch>
        </p:blipFill>
        <p:spPr>
          <a:xfrm>
            <a:off x="-6561464" y="2175316"/>
            <a:ext cx="5874667" cy="3764718"/>
          </a:xfrm>
          <a:prstGeom prst="rect">
            <a:avLst/>
          </a:prstGeom>
        </p:spPr>
      </p:pic>
      <p:pic>
        <p:nvPicPr>
          <p:cNvPr id="13" name="Picture 12"/>
          <p:cNvPicPr>
            <a:picLocks noChangeAspect="1"/>
          </p:cNvPicPr>
          <p:nvPr/>
        </p:nvPicPr>
        <p:blipFill>
          <a:blip r:embed="rId5"/>
          <a:stretch>
            <a:fillRect/>
          </a:stretch>
        </p:blipFill>
        <p:spPr>
          <a:xfrm>
            <a:off x="-6604011" y="2175316"/>
            <a:ext cx="5874667" cy="3764718"/>
          </a:xfrm>
          <a:prstGeom prst="rect">
            <a:avLst/>
          </a:prstGeom>
        </p:spPr>
      </p:pic>
      <p:pic>
        <p:nvPicPr>
          <p:cNvPr id="12" name="Picture 11"/>
          <p:cNvPicPr>
            <a:picLocks noChangeAspect="1"/>
          </p:cNvPicPr>
          <p:nvPr/>
        </p:nvPicPr>
        <p:blipFill>
          <a:blip r:embed="rId6"/>
          <a:stretch>
            <a:fillRect/>
          </a:stretch>
        </p:blipFill>
        <p:spPr>
          <a:xfrm>
            <a:off x="-6582738" y="2175316"/>
            <a:ext cx="5874667" cy="3764718"/>
          </a:xfrm>
          <a:prstGeom prst="rect">
            <a:avLst/>
          </a:prstGeom>
        </p:spPr>
      </p:pic>
      <p:pic>
        <p:nvPicPr>
          <p:cNvPr id="14" name="Picture 13"/>
          <p:cNvPicPr>
            <a:picLocks noChangeAspect="1"/>
          </p:cNvPicPr>
          <p:nvPr/>
        </p:nvPicPr>
        <p:blipFill>
          <a:blip r:embed="rId7"/>
          <a:stretch>
            <a:fillRect/>
          </a:stretch>
        </p:blipFill>
        <p:spPr>
          <a:xfrm>
            <a:off x="-6593374" y="2175316"/>
            <a:ext cx="5874667" cy="3764718"/>
          </a:xfrm>
          <a:prstGeom prst="rect">
            <a:avLst/>
          </a:prstGeom>
        </p:spPr>
      </p:pic>
    </p:spTree>
    <p:extLst>
      <p:ext uri="{BB962C8B-B14F-4D97-AF65-F5344CB8AC3E}">
        <p14:creationId xmlns:p14="http://schemas.microsoft.com/office/powerpoint/2010/main" val="3288527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364 -0.00416 L 0.55743 -0.00023 " pathEditMode="relative" rAng="0" ptsTypes="AA">
                                      <p:cBhvr>
                                        <p:cTn id="6" dur="1000" fill="hold"/>
                                        <p:tgtEl>
                                          <p:spTgt spid="6"/>
                                        </p:tgtEl>
                                        <p:attrNameLst>
                                          <p:attrName>ppt_x</p:attrName>
                                          <p:attrName>ppt_y</p:attrName>
                                        </p:attrNameLst>
                                      </p:cBhvr>
                                      <p:rCtr x="28060" y="185"/>
                                    </p:animMotion>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42" presetClass="path" presetSubtype="0" accel="50000" decel="50000" fill="hold" nodeType="withEffect">
                                  <p:stCondLst>
                                    <p:cond delay="0"/>
                                  </p:stCondLst>
                                  <p:childTnLst>
                                    <p:animMotion origin="layout" path="M -0.00469 0.00625 L 0.55976 -0.00023 " pathEditMode="relative" rAng="0" ptsTypes="AA">
                                      <p:cBhvr>
                                        <p:cTn id="18" dur="1000" fill="hold"/>
                                        <p:tgtEl>
                                          <p:spTgt spid="13"/>
                                        </p:tgtEl>
                                        <p:attrNameLst>
                                          <p:attrName>ppt_x</p:attrName>
                                          <p:attrName>ppt_y</p:attrName>
                                        </p:attrNameLst>
                                      </p:cBhvr>
                                      <p:rCtr x="28229" y="-324"/>
                                    </p:animMotion>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42" presetClass="path" presetSubtype="0" accel="50000" decel="50000" fill="hold" nodeType="withEffect">
                                  <p:stCondLst>
                                    <p:cond delay="0"/>
                                  </p:stCondLst>
                                  <p:childTnLst>
                                    <p:animMotion origin="layout" path="M 0.00234 -0.00648 L 0.55925 -0.00254 " pathEditMode="relative" rAng="0" ptsTypes="AA">
                                      <p:cBhvr>
                                        <p:cTn id="24" dur="1000" fill="hold"/>
                                        <p:tgtEl>
                                          <p:spTgt spid="12"/>
                                        </p:tgtEl>
                                        <p:attrNameLst>
                                          <p:attrName>ppt_x</p:attrName>
                                          <p:attrName>ppt_y</p:attrName>
                                        </p:attrNameLst>
                                      </p:cBhvr>
                                      <p:rCtr x="27852" y="185"/>
                                    </p:animMotion>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par>
                                <p:cTn id="29" presetID="42" presetClass="path" presetSubtype="0" accel="50000" decel="50000" fill="hold" nodeType="withEffect">
                                  <p:stCondLst>
                                    <p:cond delay="0"/>
                                  </p:stCondLst>
                                  <p:childTnLst>
                                    <p:animMotion origin="layout" path="M -0.00938 -0.00416 L 0.56016 -0.00023 " pathEditMode="relative" rAng="0" ptsTypes="AA">
                                      <p:cBhvr>
                                        <p:cTn id="30" dur="1000" fill="hold"/>
                                        <p:tgtEl>
                                          <p:spTgt spid="14"/>
                                        </p:tgtEl>
                                        <p:attrNameLst>
                                          <p:attrName>ppt_x</p:attrName>
                                          <p:attrName>ppt_y</p:attrName>
                                        </p:attrNameLst>
                                      </p:cBhvr>
                                      <p:rCtr x="28477" y="185"/>
                                    </p:animMotion>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99503" y="1358602"/>
            <a:ext cx="5067463" cy="3391074"/>
          </a:xfrm>
          <a:prstGeom prst="rect">
            <a:avLst/>
          </a:prstGeom>
        </p:spPr>
      </p:pic>
      <p:sp>
        <p:nvSpPr>
          <p:cNvPr id="11" name="Title 10"/>
          <p:cNvSpPr>
            <a:spLocks noGrp="1"/>
          </p:cNvSpPr>
          <p:nvPr>
            <p:ph type="title"/>
          </p:nvPr>
        </p:nvSpPr>
        <p:spPr/>
        <p:txBody>
          <a:bodyPr/>
          <a:lstStyle/>
          <a:p>
            <a:r>
              <a:rPr lang="sl-SI" dirty="0"/>
              <a:t>Središče za vire</a:t>
            </a:r>
            <a:endParaRPr lang="en-US" dirty="0"/>
          </a:p>
        </p:txBody>
      </p:sp>
      <p:sp>
        <p:nvSpPr>
          <p:cNvPr id="13" name="Content Placeholder 12"/>
          <p:cNvSpPr>
            <a:spLocks noGrp="1"/>
          </p:cNvSpPr>
          <p:nvPr>
            <p:ph type="body" sz="quarter" idx="10"/>
          </p:nvPr>
        </p:nvSpPr>
        <p:spPr>
          <a:xfrm>
            <a:off x="7099535" y="1211287"/>
            <a:ext cx="5063954" cy="5022279"/>
          </a:xfrm>
        </p:spPr>
        <p:txBody>
          <a:bodyPr>
            <a:normAutofit fontScale="77500" lnSpcReduction="20000"/>
          </a:bodyPr>
          <a:lstStyle/>
          <a:p>
            <a:r>
              <a:rPr lang="sl-SI" dirty="0"/>
              <a:t>Kateri so naši viri?</a:t>
            </a:r>
          </a:p>
          <a:p>
            <a:endParaRPr lang="sl-SI" dirty="0"/>
          </a:p>
          <a:p>
            <a:r>
              <a:rPr lang="sl-SI" dirty="0"/>
              <a:t>Kakšna je osnovna kapaciteta?</a:t>
            </a:r>
          </a:p>
          <a:p>
            <a:endParaRPr lang="sl-SI" dirty="0"/>
          </a:p>
          <a:p>
            <a:r>
              <a:rPr lang="sl-SI" dirty="0"/>
              <a:t>Kakšna je razpoložljivost? Dopusti?</a:t>
            </a:r>
          </a:p>
          <a:p>
            <a:endParaRPr lang="sl-SI" dirty="0"/>
          </a:p>
          <a:p>
            <a:r>
              <a:rPr lang="sl-SI" dirty="0"/>
              <a:t>Poročanje o opravljenem delu</a:t>
            </a:r>
          </a:p>
          <a:p>
            <a:endParaRPr lang="sl-SI" dirty="0"/>
          </a:p>
          <a:p>
            <a:r>
              <a:rPr lang="sl-SI" dirty="0"/>
              <a:t>S katerimi nalogami so naši viri trenutno zasedeni?</a:t>
            </a:r>
          </a:p>
        </p:txBody>
      </p:sp>
      <p:pic>
        <p:nvPicPr>
          <p:cNvPr id="5" name="Picture 4"/>
          <p:cNvPicPr>
            <a:picLocks noChangeAspect="1"/>
          </p:cNvPicPr>
          <p:nvPr/>
        </p:nvPicPr>
        <p:blipFill>
          <a:blip r:embed="rId4"/>
          <a:stretch>
            <a:fillRect/>
          </a:stretch>
        </p:blipFill>
        <p:spPr>
          <a:xfrm>
            <a:off x="2041773" y="3425254"/>
            <a:ext cx="4973451" cy="3043135"/>
          </a:xfrm>
          <a:prstGeom prst="rect">
            <a:avLst/>
          </a:prstGeom>
        </p:spPr>
      </p:pic>
      <p:pic>
        <p:nvPicPr>
          <p:cNvPr id="9" name="Picture 8"/>
          <p:cNvPicPr>
            <a:picLocks noChangeAspect="1"/>
          </p:cNvPicPr>
          <p:nvPr/>
        </p:nvPicPr>
        <p:blipFill>
          <a:blip r:embed="rId5"/>
          <a:stretch>
            <a:fillRect/>
          </a:stretch>
        </p:blipFill>
        <p:spPr>
          <a:xfrm>
            <a:off x="146204" y="4046830"/>
            <a:ext cx="2480701" cy="2421559"/>
          </a:xfrm>
          <a:prstGeom prst="rect">
            <a:avLst/>
          </a:prstGeom>
        </p:spPr>
      </p:pic>
    </p:spTree>
    <p:extLst>
      <p:ext uri="{BB962C8B-B14F-4D97-AF65-F5344CB8AC3E}">
        <p14:creationId xmlns:p14="http://schemas.microsoft.com/office/powerpoint/2010/main" val="15563406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601613" y="2514763"/>
            <a:ext cx="6793450" cy="3908769"/>
            <a:chOff x="587278" y="2852936"/>
            <a:chExt cx="6660850" cy="3832474"/>
          </a:xfrm>
        </p:grpSpPr>
        <p:pic>
          <p:nvPicPr>
            <p:cNvPr id="6" name="Picture 5"/>
            <p:cNvPicPr>
              <a:picLocks noChangeAspect="1"/>
            </p:cNvPicPr>
            <p:nvPr/>
          </p:nvPicPr>
          <p:blipFill>
            <a:blip r:embed="rId3"/>
            <a:stretch>
              <a:fillRect/>
            </a:stretch>
          </p:blipFill>
          <p:spPr>
            <a:xfrm>
              <a:off x="587278" y="2852936"/>
              <a:ext cx="6660850" cy="3832474"/>
            </a:xfrm>
            <a:prstGeom prst="rect">
              <a:avLst/>
            </a:prstGeom>
            <a:ln>
              <a:noFill/>
            </a:ln>
            <a:effectLst>
              <a:outerShdw blurRad="190500" algn="tl" rotWithShape="0">
                <a:srgbClr val="000000">
                  <a:alpha val="70000"/>
                </a:srgbClr>
              </a:outerShdw>
            </a:effectLst>
          </p:spPr>
        </p:pic>
        <p:sp>
          <p:nvSpPr>
            <p:cNvPr id="13" name="Rectangle 12"/>
            <p:cNvSpPr/>
            <p:nvPr/>
          </p:nvSpPr>
          <p:spPr>
            <a:xfrm>
              <a:off x="587278" y="3032764"/>
              <a:ext cx="2340370" cy="28803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sz="1224">
                <a:solidFill>
                  <a:schemeClr val="tx1"/>
                </a:solidFill>
                <a:latin typeface="Trebuchet MS" panose="020B0603020202020204" pitchFamily="34" charset="0"/>
              </a:endParaRPr>
            </a:p>
          </p:txBody>
        </p:sp>
        <p:pic>
          <p:nvPicPr>
            <p:cNvPr id="1026" name="Picture 2" descr="Agitavit Solution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517" y="3087178"/>
              <a:ext cx="683841" cy="190499"/>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p:txBody>
          <a:bodyPr/>
          <a:lstStyle/>
          <a:p>
            <a:r>
              <a:rPr lang="sl-SI" dirty="0"/>
              <a:t>Dokumentacija in sodelovanje</a:t>
            </a:r>
            <a:endParaRPr lang="en-US" dirty="0"/>
          </a:p>
        </p:txBody>
      </p:sp>
      <p:sp>
        <p:nvSpPr>
          <p:cNvPr id="3" name="Content Placeholder 2"/>
          <p:cNvSpPr>
            <a:spLocks noGrp="1"/>
          </p:cNvSpPr>
          <p:nvPr>
            <p:ph type="body" sz="quarter" idx="10"/>
          </p:nvPr>
        </p:nvSpPr>
        <p:spPr>
          <a:xfrm>
            <a:off x="274702" y="1211288"/>
            <a:ext cx="11888787" cy="1292662"/>
          </a:xfrm>
        </p:spPr>
        <p:txBody>
          <a:bodyPr/>
          <a:lstStyle/>
          <a:p>
            <a:r>
              <a:rPr lang="sl-SI" dirty="0"/>
              <a:t>Standardizacija strukture mest</a:t>
            </a:r>
            <a:endParaRPr lang="en-US" dirty="0"/>
          </a:p>
          <a:p>
            <a:r>
              <a:rPr lang="sl-SI" dirty="0"/>
              <a:t>Avtomatsko podeljevanje pravic</a:t>
            </a:r>
            <a:endParaRPr lang="en-US" dirty="0"/>
          </a:p>
        </p:txBody>
      </p:sp>
      <p:graphicFrame>
        <p:nvGraphicFramePr>
          <p:cNvPr id="5" name="Diagram 4"/>
          <p:cNvGraphicFramePr/>
          <p:nvPr>
            <p:extLst/>
          </p:nvPr>
        </p:nvGraphicFramePr>
        <p:xfrm>
          <a:off x="8201157" y="1624161"/>
          <a:ext cx="3557372" cy="46727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Rectangle 6"/>
          <p:cNvSpPr/>
          <p:nvPr/>
        </p:nvSpPr>
        <p:spPr>
          <a:xfrm>
            <a:off x="1336028" y="3054759"/>
            <a:ext cx="5807314" cy="996706"/>
          </a:xfrm>
          <a:prstGeom prst="rect">
            <a:avLst/>
          </a:prstGeom>
          <a:no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US" sz="1224">
              <a:solidFill>
                <a:schemeClr val="tx1"/>
              </a:solidFill>
              <a:latin typeface="Trebuchet MS" panose="020B0603020202020204" pitchFamily="34" charset="0"/>
            </a:endParaRPr>
          </a:p>
        </p:txBody>
      </p:sp>
      <p:sp>
        <p:nvSpPr>
          <p:cNvPr id="8" name="Line Callout 1 7"/>
          <p:cNvSpPr/>
          <p:nvPr/>
        </p:nvSpPr>
        <p:spPr>
          <a:xfrm>
            <a:off x="5552358" y="4484111"/>
            <a:ext cx="1842705" cy="681957"/>
          </a:xfrm>
          <a:prstGeom prst="borderCallout1">
            <a:avLst>
              <a:gd name="adj1" fmla="val 18750"/>
              <a:gd name="adj2" fmla="val -8333"/>
              <a:gd name="adj3" fmla="val -38161"/>
              <a:gd name="adj4" fmla="val -47153"/>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sl-SI" sz="1224" b="1" dirty="0" err="1">
                <a:solidFill>
                  <a:srgbClr val="C82506"/>
                </a:solidFill>
                <a:latin typeface="Trebuchet MS" panose="020B0603020202020204" pitchFamily="34" charset="0"/>
              </a:rPr>
              <a:t>Who</a:t>
            </a:r>
            <a:r>
              <a:rPr lang="sl-SI" sz="1224" b="1" dirty="0">
                <a:solidFill>
                  <a:srgbClr val="C82506"/>
                </a:solidFill>
                <a:latin typeface="Trebuchet MS" panose="020B0603020202020204" pitchFamily="34" charset="0"/>
              </a:rPr>
              <a:t>, </a:t>
            </a:r>
            <a:r>
              <a:rPr lang="sl-SI" sz="1224" b="1" dirty="0" err="1">
                <a:solidFill>
                  <a:srgbClr val="C82506"/>
                </a:solidFill>
                <a:latin typeface="Trebuchet MS" panose="020B0603020202020204" pitchFamily="34" charset="0"/>
              </a:rPr>
              <a:t>what</a:t>
            </a:r>
            <a:r>
              <a:rPr lang="sl-SI" sz="1224" b="1" dirty="0">
                <a:solidFill>
                  <a:srgbClr val="C82506"/>
                </a:solidFill>
                <a:latin typeface="Trebuchet MS" panose="020B0603020202020204" pitchFamily="34" charset="0"/>
              </a:rPr>
              <a:t>, </a:t>
            </a:r>
            <a:r>
              <a:rPr lang="sl-SI" sz="1224" b="1" dirty="0" err="1">
                <a:solidFill>
                  <a:srgbClr val="C82506"/>
                </a:solidFill>
                <a:latin typeface="Trebuchet MS" panose="020B0603020202020204" pitchFamily="34" charset="0"/>
              </a:rPr>
              <a:t>when</a:t>
            </a:r>
            <a:r>
              <a:rPr lang="sl-SI" sz="1224" b="1" dirty="0">
                <a:solidFill>
                  <a:srgbClr val="C82506"/>
                </a:solidFill>
                <a:latin typeface="Trebuchet MS" panose="020B0603020202020204" pitchFamily="34" charset="0"/>
              </a:rPr>
              <a:t>?</a:t>
            </a:r>
            <a:endParaRPr lang="en-US" sz="1224" b="1" dirty="0">
              <a:solidFill>
                <a:srgbClr val="C82506"/>
              </a:solidFill>
              <a:latin typeface="Trebuchet MS" panose="020B0603020202020204" pitchFamily="34" charset="0"/>
            </a:endParaRPr>
          </a:p>
        </p:txBody>
      </p:sp>
      <p:sp>
        <p:nvSpPr>
          <p:cNvPr id="9" name="Rectangle 8"/>
          <p:cNvSpPr/>
          <p:nvPr/>
        </p:nvSpPr>
        <p:spPr>
          <a:xfrm>
            <a:off x="1336028" y="4158265"/>
            <a:ext cx="2717335" cy="1303951"/>
          </a:xfrm>
          <a:prstGeom prst="rect">
            <a:avLst/>
          </a:prstGeom>
          <a:no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US" sz="1224">
              <a:solidFill>
                <a:schemeClr val="tx1"/>
              </a:solidFill>
              <a:latin typeface="Trebuchet MS" panose="020B0603020202020204" pitchFamily="34" charset="0"/>
            </a:endParaRPr>
          </a:p>
        </p:txBody>
      </p:sp>
      <p:sp>
        <p:nvSpPr>
          <p:cNvPr id="10" name="Line Callout 1 9"/>
          <p:cNvSpPr/>
          <p:nvPr/>
        </p:nvSpPr>
        <p:spPr>
          <a:xfrm>
            <a:off x="4610933" y="5615201"/>
            <a:ext cx="1660594" cy="651976"/>
          </a:xfrm>
          <a:prstGeom prst="borderCallout1">
            <a:avLst>
              <a:gd name="adj1" fmla="val 18750"/>
              <a:gd name="adj2" fmla="val -8333"/>
              <a:gd name="adj3" fmla="val -24783"/>
              <a:gd name="adj4" fmla="val -28007"/>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sl-SI" sz="1224" b="1" dirty="0">
                <a:solidFill>
                  <a:srgbClr val="C82506"/>
                </a:solidFill>
                <a:latin typeface="Trebuchet MS" panose="020B0603020202020204" pitchFamily="34" charset="0"/>
              </a:rPr>
              <a:t>Project </a:t>
            </a:r>
            <a:r>
              <a:rPr lang="sl-SI" sz="1224" b="1" dirty="0" err="1">
                <a:solidFill>
                  <a:srgbClr val="C82506"/>
                </a:solidFill>
                <a:latin typeface="Trebuchet MS" panose="020B0603020202020204" pitchFamily="34" charset="0"/>
              </a:rPr>
              <a:t>documentation</a:t>
            </a:r>
            <a:endParaRPr lang="en-US" sz="1224" b="1" dirty="0">
              <a:solidFill>
                <a:srgbClr val="C82506"/>
              </a:solidFill>
              <a:latin typeface="Trebuchet MS" panose="020B0603020202020204" pitchFamily="34" charset="0"/>
            </a:endParaRPr>
          </a:p>
        </p:txBody>
      </p:sp>
      <p:sp>
        <p:nvSpPr>
          <p:cNvPr id="11" name="Rectangle 10"/>
          <p:cNvSpPr/>
          <p:nvPr/>
        </p:nvSpPr>
        <p:spPr>
          <a:xfrm>
            <a:off x="1336028" y="2808529"/>
            <a:ext cx="1872870" cy="146883"/>
          </a:xfrm>
          <a:prstGeom prst="rect">
            <a:avLst/>
          </a:prstGeom>
          <a:solidFill>
            <a:schemeClr val="bg1"/>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sz="1224">
              <a:solidFill>
                <a:schemeClr val="tx1"/>
              </a:solidFill>
              <a:latin typeface="Trebuchet MS" panose="020B0603020202020204" pitchFamily="34" charset="0"/>
            </a:endParaRPr>
          </a:p>
        </p:txBody>
      </p:sp>
    </p:spTree>
    <p:extLst>
      <p:ext uri="{BB962C8B-B14F-4D97-AF65-F5344CB8AC3E}">
        <p14:creationId xmlns:p14="http://schemas.microsoft.com/office/powerpoint/2010/main" val="40530556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Analiza portfelja</a:t>
            </a:r>
            <a:endParaRPr lang="en-US" dirty="0"/>
          </a:p>
        </p:txBody>
      </p:sp>
      <p:sp>
        <p:nvSpPr>
          <p:cNvPr id="3" name="Content Placeholder 2"/>
          <p:cNvSpPr>
            <a:spLocks noGrp="1"/>
          </p:cNvSpPr>
          <p:nvPr>
            <p:ph type="body" sz="quarter" idx="10"/>
          </p:nvPr>
        </p:nvSpPr>
        <p:spPr>
          <a:xfrm>
            <a:off x="8018437" y="1211287"/>
            <a:ext cx="4145052" cy="4446215"/>
          </a:xfrm>
        </p:spPr>
        <p:txBody>
          <a:bodyPr>
            <a:normAutofit fontScale="77500" lnSpcReduction="20000"/>
          </a:bodyPr>
          <a:lstStyle/>
          <a:p>
            <a:r>
              <a:rPr lang="sl-SI" dirty="0"/>
              <a:t>Definirajmo strategijo podjetja (business </a:t>
            </a:r>
            <a:r>
              <a:rPr lang="sl-SI" dirty="0" err="1"/>
              <a:t>drivers</a:t>
            </a:r>
            <a:r>
              <a:rPr lang="sl-SI" dirty="0"/>
              <a:t>)</a:t>
            </a:r>
          </a:p>
          <a:p>
            <a:endParaRPr lang="sl-SI" dirty="0"/>
          </a:p>
          <a:p>
            <a:r>
              <a:rPr lang="sl-SI" dirty="0"/>
              <a:t>Kategorizirajmo projekte (določimo vrednosti za business </a:t>
            </a:r>
            <a:r>
              <a:rPr lang="sl-SI" dirty="0" err="1"/>
              <a:t>drivers</a:t>
            </a:r>
            <a:r>
              <a:rPr lang="sl-SI" dirty="0"/>
              <a:t>)</a:t>
            </a:r>
          </a:p>
          <a:p>
            <a:endParaRPr lang="sl-SI" dirty="0"/>
          </a:p>
          <a:p>
            <a:r>
              <a:rPr lang="sl-SI" dirty="0" err="1"/>
              <a:t>Prioritizacija</a:t>
            </a:r>
            <a:r>
              <a:rPr lang="sl-SI" dirty="0"/>
              <a:t> projektov in portfelja, glede na:</a:t>
            </a:r>
          </a:p>
          <a:p>
            <a:pPr lvl="1"/>
            <a:r>
              <a:rPr lang="sl-SI" dirty="0"/>
              <a:t>Proračun</a:t>
            </a:r>
          </a:p>
          <a:p>
            <a:pPr lvl="1"/>
            <a:r>
              <a:rPr lang="sl-SI" dirty="0"/>
              <a:t>Vire</a:t>
            </a:r>
          </a:p>
        </p:txBody>
      </p:sp>
      <p:pic>
        <p:nvPicPr>
          <p:cNvPr id="6" name="Picture 5"/>
          <p:cNvPicPr>
            <a:picLocks noChangeAspect="1"/>
          </p:cNvPicPr>
          <p:nvPr/>
        </p:nvPicPr>
        <p:blipFill>
          <a:blip r:embed="rId3"/>
          <a:stretch>
            <a:fillRect/>
          </a:stretch>
        </p:blipFill>
        <p:spPr>
          <a:xfrm>
            <a:off x="192852" y="1409030"/>
            <a:ext cx="7681569" cy="425960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9349678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43796" y="80417"/>
            <a:ext cx="11932917" cy="6849167"/>
          </a:xfrm>
          <a:prstGeom prst="rect">
            <a:avLst/>
          </a:prstGeom>
        </p:spPr>
      </p:pic>
    </p:spTree>
    <p:extLst>
      <p:ext uri="{BB962C8B-B14F-4D97-AF65-F5344CB8AC3E}">
        <p14:creationId xmlns:p14="http://schemas.microsoft.com/office/powerpoint/2010/main" val="369912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5178" y="81029"/>
            <a:ext cx="11932917" cy="6867984"/>
          </a:xfrm>
          <a:prstGeom prst="rect">
            <a:avLst/>
          </a:prstGeom>
        </p:spPr>
      </p:pic>
    </p:spTree>
    <p:extLst>
      <p:ext uri="{BB962C8B-B14F-4D97-AF65-F5344CB8AC3E}">
        <p14:creationId xmlns:p14="http://schemas.microsoft.com/office/powerpoint/2010/main" val="27983007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77"/>
            <a:ext cx="5367535" cy="2179058"/>
          </a:xfrm>
        </p:spPr>
        <p:txBody>
          <a:bodyPr/>
          <a:lstStyle/>
          <a:p>
            <a:r>
              <a:rPr lang="en-US" dirty="0" err="1"/>
              <a:t>Microsof</a:t>
            </a:r>
            <a:r>
              <a:rPr lang="sl-SI" dirty="0"/>
              <a:t>t</a:t>
            </a:r>
            <a:r>
              <a:rPr lang="en-US" dirty="0"/>
              <a:t> PPM in Agile</a:t>
            </a:r>
          </a:p>
        </p:txBody>
      </p:sp>
      <p:sp>
        <p:nvSpPr>
          <p:cNvPr id="3" name="Subtitle 2"/>
          <p:cNvSpPr>
            <a:spLocks noGrp="1"/>
          </p:cNvSpPr>
          <p:nvPr>
            <p:ph type="subTitle" idx="4294967295"/>
          </p:nvPr>
        </p:nvSpPr>
        <p:spPr>
          <a:xfrm>
            <a:off x="0" y="4001318"/>
            <a:ext cx="4343400" cy="863600"/>
          </a:xfrm>
        </p:spPr>
        <p:txBody>
          <a:bodyPr/>
          <a:lstStyle/>
          <a:p>
            <a:r>
              <a:rPr lang="en-US" dirty="0"/>
              <a:t>Introduction to SAFe, Bimodal and Hybrid</a:t>
            </a:r>
          </a:p>
        </p:txBody>
      </p:sp>
      <p:pic>
        <p:nvPicPr>
          <p:cNvPr id="4" name="Picture 3"/>
          <p:cNvPicPr>
            <a:picLocks noChangeAspect="1"/>
          </p:cNvPicPr>
          <p:nvPr/>
        </p:nvPicPr>
        <p:blipFill>
          <a:blip r:embed="rId2"/>
          <a:stretch>
            <a:fillRect/>
          </a:stretch>
        </p:blipFill>
        <p:spPr>
          <a:xfrm>
            <a:off x="6146229" y="1481038"/>
            <a:ext cx="5808781" cy="3855935"/>
          </a:xfrm>
          <a:prstGeom prst="rect">
            <a:avLst/>
          </a:prstGeom>
        </p:spPr>
      </p:pic>
    </p:spTree>
    <p:extLst>
      <p:ext uri="{BB962C8B-B14F-4D97-AF65-F5344CB8AC3E}">
        <p14:creationId xmlns:p14="http://schemas.microsoft.com/office/powerpoint/2010/main" val="2507502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E9B3A53-FAAB-4DC6-A643-EB6CE4F3E700}"/>
              </a:ext>
            </a:extLst>
          </p:cNvPr>
          <p:cNvSpPr>
            <a:spLocks noGrp="1"/>
          </p:cNvSpPr>
          <p:nvPr>
            <p:ph type="title"/>
          </p:nvPr>
        </p:nvSpPr>
        <p:spPr/>
        <p:txBody>
          <a:bodyPr/>
          <a:lstStyle/>
          <a:p>
            <a:r>
              <a:rPr lang="en-US"/>
              <a:t>Bimodal pristop (Gartner 2014)</a:t>
            </a:r>
          </a:p>
        </p:txBody>
      </p:sp>
      <p:sp>
        <p:nvSpPr>
          <p:cNvPr id="4" name="Text Placeholder 3">
            <a:extLst>
              <a:ext uri="{FF2B5EF4-FFF2-40B4-BE49-F238E27FC236}">
                <a16:creationId xmlns:a16="http://schemas.microsoft.com/office/drawing/2014/main" id="{B8883210-40A0-4A35-81D4-236FBA357B74}"/>
              </a:ext>
            </a:extLst>
          </p:cNvPr>
          <p:cNvSpPr>
            <a:spLocks noGrp="1"/>
          </p:cNvSpPr>
          <p:nvPr>
            <p:ph type="body" sz="quarter" idx="10"/>
          </p:nvPr>
        </p:nvSpPr>
        <p:spPr>
          <a:xfrm>
            <a:off x="2041773" y="2489150"/>
            <a:ext cx="9041596" cy="3779496"/>
          </a:xfrm>
        </p:spPr>
        <p:txBody>
          <a:bodyPr/>
          <a:lstStyle/>
          <a:p>
            <a:pPr marL="0" indent="0">
              <a:buNone/>
            </a:pPr>
            <a:r>
              <a:rPr lang="en-US" sz="3200"/>
              <a:t>Dolgi cikli, klasični waterfall model</a:t>
            </a:r>
          </a:p>
          <a:p>
            <a:pPr marL="0" indent="0">
              <a:buNone/>
            </a:pPr>
            <a:endParaRPr lang="en-US" sz="3200"/>
          </a:p>
          <a:p>
            <a:pPr marL="0" indent="0">
              <a:buNone/>
            </a:pPr>
            <a:r>
              <a:rPr lang="en-US" sz="3200"/>
              <a:t>Sprinti, kratki cikli, agilni pristop</a:t>
            </a:r>
          </a:p>
          <a:p>
            <a:endParaRPr lang="en-US" sz="3200"/>
          </a:p>
          <a:p>
            <a:pPr marL="0" indent="0">
              <a:buNone/>
            </a:pPr>
            <a:r>
              <a:rPr lang="en-US" sz="3200"/>
              <a:t>Dopušča hibridni pristop, ko se uprabljata oba pristopa, tudi na istem projektu</a:t>
            </a:r>
          </a:p>
          <a:p>
            <a:pPr marL="0" indent="0">
              <a:buNone/>
            </a:pPr>
            <a:endParaRPr lang="en-US" sz="3200"/>
          </a:p>
        </p:txBody>
      </p:sp>
      <p:sp>
        <p:nvSpPr>
          <p:cNvPr id="5" name="Rectangle 4">
            <a:extLst>
              <a:ext uri="{FF2B5EF4-FFF2-40B4-BE49-F238E27FC236}">
                <a16:creationId xmlns:a16="http://schemas.microsoft.com/office/drawing/2014/main" id="{A2BAA50F-3162-46AD-A1FE-58CAF95EE3A0}"/>
              </a:ext>
            </a:extLst>
          </p:cNvPr>
          <p:cNvSpPr/>
          <p:nvPr/>
        </p:nvSpPr>
        <p:spPr>
          <a:xfrm>
            <a:off x="343928" y="2489150"/>
            <a:ext cx="1282330" cy="621736"/>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36"/>
              <a:t>Pristop  1</a:t>
            </a:r>
          </a:p>
        </p:txBody>
      </p:sp>
      <p:sp>
        <p:nvSpPr>
          <p:cNvPr id="6" name="Rectangle 5">
            <a:extLst>
              <a:ext uri="{FF2B5EF4-FFF2-40B4-BE49-F238E27FC236}">
                <a16:creationId xmlns:a16="http://schemas.microsoft.com/office/drawing/2014/main" id="{515E6587-F2D3-4336-8096-DE5CBDFD9B74}"/>
              </a:ext>
            </a:extLst>
          </p:cNvPr>
          <p:cNvSpPr/>
          <p:nvPr/>
        </p:nvSpPr>
        <p:spPr>
          <a:xfrm>
            <a:off x="343928" y="3614942"/>
            <a:ext cx="1282330" cy="621736"/>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36"/>
              <a:t>Pristop  2</a:t>
            </a:r>
          </a:p>
        </p:txBody>
      </p:sp>
      <p:sp>
        <p:nvSpPr>
          <p:cNvPr id="9" name="Text Placeholder 3">
            <a:extLst>
              <a:ext uri="{FF2B5EF4-FFF2-40B4-BE49-F238E27FC236}">
                <a16:creationId xmlns:a16="http://schemas.microsoft.com/office/drawing/2014/main" id="{1C41EEA8-FEAF-44F8-8445-8EBECAF0F882}"/>
              </a:ext>
            </a:extLst>
          </p:cNvPr>
          <p:cNvSpPr txBox="1">
            <a:spLocks/>
          </p:cNvSpPr>
          <p:nvPr/>
        </p:nvSpPr>
        <p:spPr>
          <a:xfrm>
            <a:off x="274639" y="1081617"/>
            <a:ext cx="9041596" cy="627864"/>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US" sz="3200"/>
              <a:t>Digitalna trasformacija zahteva bimodalni pristop</a:t>
            </a:r>
          </a:p>
        </p:txBody>
      </p:sp>
    </p:spTree>
    <p:extLst>
      <p:ext uri="{BB962C8B-B14F-4D97-AF65-F5344CB8AC3E}">
        <p14:creationId xmlns:p14="http://schemas.microsoft.com/office/powerpoint/2010/main" val="1841006371"/>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E9867-8297-4769-96AF-036F2F37483C}"/>
              </a:ext>
            </a:extLst>
          </p:cNvPr>
          <p:cNvSpPr>
            <a:spLocks noGrp="1"/>
          </p:cNvSpPr>
          <p:nvPr>
            <p:ph type="title"/>
          </p:nvPr>
        </p:nvSpPr>
        <p:spPr/>
        <p:txBody>
          <a:bodyPr/>
          <a:lstStyle/>
          <a:p>
            <a:r>
              <a:rPr lang="en-US" dirty="0"/>
              <a:t>Bimodal, PPM in Agile</a:t>
            </a:r>
            <a:endParaRPr lang="sl-SI" dirty="0"/>
          </a:p>
        </p:txBody>
      </p:sp>
      <p:sp>
        <p:nvSpPr>
          <p:cNvPr id="4" name="Text Placeholder 3">
            <a:extLst>
              <a:ext uri="{FF2B5EF4-FFF2-40B4-BE49-F238E27FC236}">
                <a16:creationId xmlns:a16="http://schemas.microsoft.com/office/drawing/2014/main" id="{16A69A84-B0ED-48DA-9B42-124AC17FDB84}"/>
              </a:ext>
            </a:extLst>
          </p:cNvPr>
          <p:cNvSpPr>
            <a:spLocks noGrp="1"/>
          </p:cNvSpPr>
          <p:nvPr>
            <p:ph type="body" sz="quarter" idx="10"/>
          </p:nvPr>
        </p:nvSpPr>
        <p:spPr>
          <a:xfrm>
            <a:off x="274639" y="1211287"/>
            <a:ext cx="5486399" cy="3505575"/>
          </a:xfrm>
        </p:spPr>
        <p:txBody>
          <a:bodyPr/>
          <a:lstStyle/>
          <a:p>
            <a:r>
              <a:rPr lang="en-US" sz="2400" b="1" dirty="0" err="1"/>
              <a:t>Tradicionalni</a:t>
            </a:r>
            <a:r>
              <a:rPr lang="en-US" sz="2400" b="1" dirty="0"/>
              <a:t> PPM </a:t>
            </a:r>
            <a:r>
              <a:rPr lang="en-US" sz="2400" b="1" dirty="0" err="1"/>
              <a:t>Pristop</a:t>
            </a:r>
            <a:endParaRPr lang="en-US" sz="2400" b="1" dirty="0"/>
          </a:p>
          <a:p>
            <a:pPr marL="466298" indent="-466298">
              <a:buFont typeface="+mj-lt"/>
              <a:buAutoNum type="arabicPeriod"/>
            </a:pPr>
            <a:r>
              <a:rPr lang="en-US" sz="1800" dirty="0" err="1"/>
              <a:t>Osrednja</a:t>
            </a:r>
            <a:r>
              <a:rPr lang="en-US" sz="1800" dirty="0"/>
              <a:t> </a:t>
            </a:r>
            <a:r>
              <a:rPr lang="en-US" sz="1800" dirty="0" err="1"/>
              <a:t>kontrola</a:t>
            </a:r>
            <a:endParaRPr lang="en-US" sz="1800" dirty="0"/>
          </a:p>
          <a:p>
            <a:pPr marL="466298" indent="-466298">
              <a:buFont typeface="+mj-lt"/>
              <a:buAutoNum type="arabicPeriod"/>
            </a:pPr>
            <a:r>
              <a:rPr lang="en-US" sz="1800" dirty="0" err="1"/>
              <a:t>Natančni</a:t>
            </a:r>
            <a:r>
              <a:rPr lang="en-US" sz="1800" dirty="0"/>
              <a:t> </a:t>
            </a:r>
            <a:r>
              <a:rPr lang="en-US" sz="1800" dirty="0" err="1"/>
              <a:t>projektni</a:t>
            </a:r>
            <a:r>
              <a:rPr lang="en-US" sz="1800" dirty="0"/>
              <a:t> </a:t>
            </a:r>
            <a:r>
              <a:rPr lang="en-US" sz="1800" dirty="0" err="1"/>
              <a:t>načrti</a:t>
            </a:r>
            <a:endParaRPr lang="en-US" sz="1800" dirty="0"/>
          </a:p>
          <a:p>
            <a:pPr marL="466298" indent="-466298">
              <a:buFont typeface="+mj-lt"/>
              <a:buAutoNum type="arabicPeriod"/>
            </a:pPr>
            <a:r>
              <a:rPr lang="en-US" sz="1800" dirty="0" err="1"/>
              <a:t>Centralno</a:t>
            </a:r>
            <a:r>
              <a:rPr lang="en-US" sz="1800" dirty="0"/>
              <a:t> </a:t>
            </a:r>
            <a:r>
              <a:rPr lang="en-US" sz="1800" dirty="0" err="1"/>
              <a:t>letno</a:t>
            </a:r>
            <a:r>
              <a:rPr lang="en-US" sz="1800" dirty="0"/>
              <a:t> </a:t>
            </a:r>
            <a:r>
              <a:rPr lang="en-US" sz="1800" dirty="0" err="1"/>
              <a:t>planiranje</a:t>
            </a:r>
            <a:endParaRPr lang="en-US" sz="1800" dirty="0"/>
          </a:p>
          <a:p>
            <a:pPr marL="466298" indent="-466298">
              <a:buFont typeface="+mj-lt"/>
              <a:buAutoNum type="arabicPeriod"/>
            </a:pPr>
            <a:r>
              <a:rPr lang="en-US" sz="1800" dirty="0" err="1"/>
              <a:t>Izdelava</a:t>
            </a:r>
            <a:r>
              <a:rPr lang="en-US" sz="1800" dirty="0"/>
              <a:t> structure WBS</a:t>
            </a:r>
          </a:p>
          <a:p>
            <a:pPr marL="466298" indent="-466298">
              <a:buFont typeface="+mj-lt"/>
              <a:buAutoNum type="arabicPeriod"/>
            </a:pPr>
            <a:r>
              <a:rPr lang="en-US" sz="1800" dirty="0" err="1"/>
              <a:t>Projektno</a:t>
            </a:r>
            <a:r>
              <a:rPr lang="en-US" sz="1800" dirty="0"/>
              <a:t> </a:t>
            </a:r>
            <a:r>
              <a:rPr lang="en-US" sz="1800" dirty="0" err="1"/>
              <a:t>financiranje</a:t>
            </a:r>
            <a:r>
              <a:rPr lang="en-US" sz="1800" dirty="0"/>
              <a:t> in </a:t>
            </a:r>
            <a:r>
              <a:rPr lang="en-US" sz="1800" dirty="0" err="1"/>
              <a:t>kontrola</a:t>
            </a:r>
            <a:r>
              <a:rPr lang="en-US" sz="1800" dirty="0"/>
              <a:t> </a:t>
            </a:r>
          </a:p>
          <a:p>
            <a:pPr marL="466298" indent="-466298">
              <a:buFont typeface="+mj-lt"/>
              <a:buAutoNum type="arabicPeriod"/>
            </a:pPr>
            <a:r>
              <a:rPr lang="en-US" sz="1800" dirty="0" err="1"/>
              <a:t>Projektni</a:t>
            </a:r>
            <a:r>
              <a:rPr lang="en-US" sz="1800" dirty="0"/>
              <a:t> </a:t>
            </a:r>
            <a:r>
              <a:rPr lang="en-US" sz="1800" dirty="0" err="1"/>
              <a:t>mejniki</a:t>
            </a:r>
            <a:endParaRPr lang="en-US" sz="1800" dirty="0"/>
          </a:p>
          <a:p>
            <a:endParaRPr lang="en-US" dirty="0"/>
          </a:p>
        </p:txBody>
      </p:sp>
      <p:sp>
        <p:nvSpPr>
          <p:cNvPr id="5" name="Text Placeholder 4">
            <a:extLst>
              <a:ext uri="{FF2B5EF4-FFF2-40B4-BE49-F238E27FC236}">
                <a16:creationId xmlns:a16="http://schemas.microsoft.com/office/drawing/2014/main" id="{5BD65F0A-5013-4417-BC44-881BD1AB2896}"/>
              </a:ext>
            </a:extLst>
          </p:cNvPr>
          <p:cNvSpPr>
            <a:spLocks noGrp="1"/>
          </p:cNvSpPr>
          <p:nvPr>
            <p:ph type="body" sz="quarter" idx="11"/>
          </p:nvPr>
        </p:nvSpPr>
        <p:spPr>
          <a:xfrm>
            <a:off x="6675439" y="1211287"/>
            <a:ext cx="5486399" cy="3714863"/>
          </a:xfrm>
        </p:spPr>
        <p:txBody>
          <a:bodyPr/>
          <a:lstStyle/>
          <a:p>
            <a:r>
              <a:rPr lang="en-US" sz="2400" b="1" dirty="0" err="1"/>
              <a:t>Agilni</a:t>
            </a:r>
            <a:r>
              <a:rPr lang="en-US" sz="2400" b="1" dirty="0"/>
              <a:t> </a:t>
            </a:r>
            <a:r>
              <a:rPr lang="en-US" sz="2400" b="1" dirty="0" err="1"/>
              <a:t>pristop</a:t>
            </a:r>
            <a:endParaRPr lang="en-US" sz="2400" b="1" dirty="0"/>
          </a:p>
          <a:p>
            <a:pPr marL="466298" indent="-466298">
              <a:buFont typeface="+mj-lt"/>
              <a:buAutoNum type="arabicPeriod"/>
            </a:pPr>
            <a:r>
              <a:rPr lang="en-US" sz="1800" dirty="0" err="1"/>
              <a:t>Decentralizirano</a:t>
            </a:r>
            <a:r>
              <a:rPr lang="en-US" sz="1800" dirty="0"/>
              <a:t> </a:t>
            </a:r>
            <a:r>
              <a:rPr lang="en-US" sz="1800" dirty="0" err="1"/>
              <a:t>odločanje</a:t>
            </a:r>
            <a:endParaRPr lang="en-US" sz="1800" dirty="0"/>
          </a:p>
          <a:p>
            <a:pPr marL="466298" indent="-466298">
              <a:buFont typeface="+mj-lt"/>
              <a:buAutoNum type="arabicPeriod"/>
            </a:pPr>
            <a:r>
              <a:rPr lang="en-US" sz="1800" dirty="0" err="1"/>
              <a:t>Nove</a:t>
            </a:r>
            <a:r>
              <a:rPr lang="en-US" sz="1800" dirty="0"/>
              <a:t> </a:t>
            </a:r>
            <a:r>
              <a:rPr lang="en-US" sz="1800" dirty="0" err="1"/>
              <a:t>zahteve</a:t>
            </a:r>
            <a:r>
              <a:rPr lang="en-US" sz="1800" dirty="0"/>
              <a:t> in </a:t>
            </a:r>
            <a:r>
              <a:rPr lang="en-US" sz="1800" dirty="0" err="1"/>
              <a:t>neprestane</a:t>
            </a:r>
            <a:r>
              <a:rPr lang="en-US" sz="1800" dirty="0"/>
              <a:t> </a:t>
            </a:r>
            <a:r>
              <a:rPr lang="en-US" sz="1800" dirty="0" err="1"/>
              <a:t>izboljšave</a:t>
            </a:r>
            <a:endParaRPr lang="en-US" sz="1800" dirty="0"/>
          </a:p>
          <a:p>
            <a:pPr marL="466298" indent="-466298">
              <a:buFont typeface="+mj-lt"/>
              <a:buAutoNum type="arabicPeriod"/>
            </a:pPr>
            <a:r>
              <a:rPr lang="en-US" sz="1800" dirty="0" err="1"/>
              <a:t>Sprotno</a:t>
            </a:r>
            <a:r>
              <a:rPr lang="en-US" sz="1800" dirty="0"/>
              <a:t> </a:t>
            </a:r>
            <a:r>
              <a:rPr lang="en-US" sz="1800" dirty="0" err="1"/>
              <a:t>dokumentiranje</a:t>
            </a:r>
            <a:endParaRPr lang="en-US" sz="1800" dirty="0"/>
          </a:p>
          <a:p>
            <a:pPr marL="466298" indent="-466298">
              <a:buFont typeface="+mj-lt"/>
              <a:buAutoNum type="arabicPeriod"/>
            </a:pPr>
            <a:r>
              <a:rPr lang="en-US" sz="1800" dirty="0" err="1"/>
              <a:t>Ciklično</a:t>
            </a:r>
            <a:r>
              <a:rPr lang="en-US" sz="1800" dirty="0"/>
              <a:t> </a:t>
            </a:r>
            <a:r>
              <a:rPr lang="en-US" sz="1800" dirty="0" err="1"/>
              <a:t>planiranje</a:t>
            </a:r>
            <a:endParaRPr lang="en-US" sz="1800" dirty="0"/>
          </a:p>
          <a:p>
            <a:pPr marL="466298" indent="-466298">
              <a:buFont typeface="+mj-lt"/>
              <a:buAutoNum type="arabicPeriod"/>
            </a:pPr>
            <a:r>
              <a:rPr lang="en-US" sz="1800" dirty="0" err="1"/>
              <a:t>Agilno</a:t>
            </a:r>
            <a:r>
              <a:rPr lang="en-US" sz="1800" dirty="0"/>
              <a:t> </a:t>
            </a:r>
            <a:r>
              <a:rPr lang="en-US" sz="1800" dirty="0" err="1"/>
              <a:t>ocenjevanje</a:t>
            </a:r>
            <a:endParaRPr lang="en-US" sz="1800" dirty="0"/>
          </a:p>
          <a:p>
            <a:pPr marL="466298" indent="-466298">
              <a:buFont typeface="+mj-lt"/>
              <a:buAutoNum type="arabicPeriod"/>
            </a:pPr>
            <a:r>
              <a:rPr lang="en-US" sz="1800" dirty="0" err="1"/>
              <a:t>Agilno</a:t>
            </a:r>
            <a:r>
              <a:rPr lang="en-US" sz="1800" dirty="0"/>
              <a:t> </a:t>
            </a:r>
            <a:r>
              <a:rPr lang="en-US" sz="1800" dirty="0" err="1"/>
              <a:t>planiranje</a:t>
            </a:r>
            <a:r>
              <a:rPr lang="en-US" sz="1800" dirty="0"/>
              <a:t> in </a:t>
            </a:r>
            <a:r>
              <a:rPr lang="en-US" sz="1800" dirty="0" err="1"/>
              <a:t>izveba</a:t>
            </a:r>
            <a:r>
              <a:rPr lang="en-US" sz="1800" dirty="0"/>
              <a:t> (Release Trains)</a:t>
            </a:r>
          </a:p>
          <a:p>
            <a:pPr marL="466298" indent="-466298">
              <a:buFont typeface="+mj-lt"/>
              <a:buAutoNum type="arabicPeriod"/>
            </a:pPr>
            <a:r>
              <a:rPr lang="en-US" sz="1800" dirty="0" err="1"/>
              <a:t>Merjenje</a:t>
            </a:r>
            <a:r>
              <a:rPr lang="en-US" sz="1800" dirty="0"/>
              <a:t>, </a:t>
            </a:r>
            <a:r>
              <a:rPr lang="en-US" sz="1800" dirty="0" err="1"/>
              <a:t>ocenjevanje</a:t>
            </a:r>
            <a:r>
              <a:rPr lang="en-US" sz="1800" dirty="0"/>
              <a:t> </a:t>
            </a:r>
            <a:r>
              <a:rPr lang="en-US" sz="1800" dirty="0" err="1"/>
              <a:t>po</a:t>
            </a:r>
            <a:r>
              <a:rPr lang="en-US" sz="1800" dirty="0"/>
              <a:t> </a:t>
            </a:r>
            <a:r>
              <a:rPr lang="en-US" sz="1800" dirty="0" err="1"/>
              <a:t>vrednosti</a:t>
            </a:r>
            <a:endParaRPr lang="en-US" sz="1800" dirty="0"/>
          </a:p>
          <a:p>
            <a:endParaRPr lang="en-US" sz="1600" dirty="0"/>
          </a:p>
        </p:txBody>
      </p:sp>
      <p:pic>
        <p:nvPicPr>
          <p:cNvPr id="6" name="Picture 5">
            <a:extLst>
              <a:ext uri="{FF2B5EF4-FFF2-40B4-BE49-F238E27FC236}">
                <a16:creationId xmlns:a16="http://schemas.microsoft.com/office/drawing/2014/main" id="{44CCCD15-BE20-4044-830B-2DD94B698A3B}"/>
              </a:ext>
            </a:extLst>
          </p:cNvPr>
          <p:cNvPicPr>
            <a:picLocks noChangeAspect="1"/>
          </p:cNvPicPr>
          <p:nvPr/>
        </p:nvPicPr>
        <p:blipFill>
          <a:blip r:embed="rId2"/>
          <a:stretch>
            <a:fillRect/>
          </a:stretch>
        </p:blipFill>
        <p:spPr>
          <a:xfrm>
            <a:off x="7628369" y="4904418"/>
            <a:ext cx="3893769" cy="856478"/>
          </a:xfrm>
          <a:prstGeom prst="rect">
            <a:avLst/>
          </a:prstGeom>
        </p:spPr>
      </p:pic>
      <p:pic>
        <p:nvPicPr>
          <p:cNvPr id="7" name="Picture 6">
            <a:extLst>
              <a:ext uri="{FF2B5EF4-FFF2-40B4-BE49-F238E27FC236}">
                <a16:creationId xmlns:a16="http://schemas.microsoft.com/office/drawing/2014/main" id="{41228BFE-4CD2-4136-BCCB-360BB5C2465A}"/>
              </a:ext>
            </a:extLst>
          </p:cNvPr>
          <p:cNvPicPr>
            <a:picLocks noChangeAspect="1"/>
          </p:cNvPicPr>
          <p:nvPr/>
        </p:nvPicPr>
        <p:blipFill>
          <a:blip r:embed="rId3"/>
          <a:stretch>
            <a:fillRect/>
          </a:stretch>
        </p:blipFill>
        <p:spPr>
          <a:xfrm>
            <a:off x="1465709" y="4902585"/>
            <a:ext cx="2615048" cy="856478"/>
          </a:xfrm>
          <a:prstGeom prst="rect">
            <a:avLst/>
          </a:prstGeom>
        </p:spPr>
      </p:pic>
      <p:pic>
        <p:nvPicPr>
          <p:cNvPr id="8" name="Picture 7">
            <a:extLst>
              <a:ext uri="{FF2B5EF4-FFF2-40B4-BE49-F238E27FC236}">
                <a16:creationId xmlns:a16="http://schemas.microsoft.com/office/drawing/2014/main" id="{382F1443-3A36-4596-9DBB-46A5EC984A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4272" y="4931449"/>
            <a:ext cx="2560583" cy="798404"/>
          </a:xfrm>
          <a:prstGeom prst="rect">
            <a:avLst/>
          </a:prstGeom>
        </p:spPr>
      </p:pic>
      <p:cxnSp>
        <p:nvCxnSpPr>
          <p:cNvPr id="9" name="Straight Connector 8">
            <a:extLst>
              <a:ext uri="{FF2B5EF4-FFF2-40B4-BE49-F238E27FC236}">
                <a16:creationId xmlns:a16="http://schemas.microsoft.com/office/drawing/2014/main" id="{94BB9F69-AEE8-4847-8D36-C54503DCC4F3}"/>
              </a:ext>
            </a:extLst>
          </p:cNvPr>
          <p:cNvCxnSpPr>
            <a:stCxn id="7" idx="3"/>
            <a:endCxn id="8" idx="1"/>
          </p:cNvCxnSpPr>
          <p:nvPr/>
        </p:nvCxnSpPr>
        <p:spPr>
          <a:xfrm flipV="1">
            <a:off x="4080757" y="5330651"/>
            <a:ext cx="493515" cy="17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7306A0B-3F13-44B9-857D-806846074976}"/>
              </a:ext>
            </a:extLst>
          </p:cNvPr>
          <p:cNvCxnSpPr>
            <a:stCxn id="8" idx="3"/>
            <a:endCxn id="6" idx="1"/>
          </p:cNvCxnSpPr>
          <p:nvPr/>
        </p:nvCxnSpPr>
        <p:spPr>
          <a:xfrm>
            <a:off x="7134854" y="5330652"/>
            <a:ext cx="493515" cy="2006"/>
          </a:xfrm>
          <a:prstGeom prst="line">
            <a:avLst/>
          </a:prstGeom>
        </p:spPr>
        <p:style>
          <a:lnRef idx="1">
            <a:schemeClr val="accent1"/>
          </a:lnRef>
          <a:fillRef idx="0">
            <a:schemeClr val="accent1"/>
          </a:fillRef>
          <a:effectRef idx="0">
            <a:schemeClr val="accent1"/>
          </a:effectRef>
          <a:fontRef idx="minor">
            <a:schemeClr val="tx1"/>
          </a:fontRef>
        </p:style>
      </p:cxnSp>
      <p:grpSp>
        <p:nvGrpSpPr>
          <p:cNvPr id="11" name="Group 115">
            <a:extLst>
              <a:ext uri="{FF2B5EF4-FFF2-40B4-BE49-F238E27FC236}">
                <a16:creationId xmlns:a16="http://schemas.microsoft.com/office/drawing/2014/main" id="{6226CC41-F4F5-4DDA-92D2-CC60A4805610}"/>
              </a:ext>
            </a:extLst>
          </p:cNvPr>
          <p:cNvGrpSpPr>
            <a:grpSpLocks noChangeAspect="1"/>
          </p:cNvGrpSpPr>
          <p:nvPr/>
        </p:nvGrpSpPr>
        <p:grpSpPr bwMode="auto">
          <a:xfrm>
            <a:off x="11186789" y="1149919"/>
            <a:ext cx="472350" cy="721241"/>
            <a:chOff x="2093" y="2625"/>
            <a:chExt cx="780" cy="1191"/>
          </a:xfrm>
        </p:grpSpPr>
        <p:sp>
          <p:nvSpPr>
            <p:cNvPr id="12" name="AutoShape 114">
              <a:extLst>
                <a:ext uri="{FF2B5EF4-FFF2-40B4-BE49-F238E27FC236}">
                  <a16:creationId xmlns:a16="http://schemas.microsoft.com/office/drawing/2014/main" id="{F51B96E8-1820-4B39-8A40-9680A379A4AB}"/>
                </a:ext>
              </a:extLst>
            </p:cNvPr>
            <p:cNvSpPr>
              <a:spLocks noChangeAspect="1" noChangeArrowheads="1" noTextEdit="1"/>
            </p:cNvSpPr>
            <p:nvPr/>
          </p:nvSpPr>
          <p:spPr bwMode="auto">
            <a:xfrm>
              <a:off x="2093" y="2625"/>
              <a:ext cx="780" cy="1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13" name="Freeform 116">
              <a:extLst>
                <a:ext uri="{FF2B5EF4-FFF2-40B4-BE49-F238E27FC236}">
                  <a16:creationId xmlns:a16="http://schemas.microsoft.com/office/drawing/2014/main" id="{9912A813-22F3-4115-A319-35939BA76EC1}"/>
                </a:ext>
              </a:extLst>
            </p:cNvPr>
            <p:cNvSpPr>
              <a:spLocks/>
            </p:cNvSpPr>
            <p:nvPr/>
          </p:nvSpPr>
          <p:spPr bwMode="auto">
            <a:xfrm>
              <a:off x="2508" y="3039"/>
              <a:ext cx="110" cy="777"/>
            </a:xfrm>
            <a:custGeom>
              <a:avLst/>
              <a:gdLst>
                <a:gd name="T0" fmla="*/ 79 w 110"/>
                <a:gd name="T1" fmla="*/ 0 h 777"/>
                <a:gd name="T2" fmla="*/ 31 w 110"/>
                <a:gd name="T3" fmla="*/ 0 h 777"/>
                <a:gd name="T4" fmla="*/ 0 w 110"/>
                <a:gd name="T5" fmla="*/ 777 h 777"/>
                <a:gd name="T6" fmla="*/ 110 w 110"/>
                <a:gd name="T7" fmla="*/ 777 h 777"/>
                <a:gd name="T8" fmla="*/ 79 w 110"/>
                <a:gd name="T9" fmla="*/ 0 h 777"/>
              </a:gdLst>
              <a:ahLst/>
              <a:cxnLst>
                <a:cxn ang="0">
                  <a:pos x="T0" y="T1"/>
                </a:cxn>
                <a:cxn ang="0">
                  <a:pos x="T2" y="T3"/>
                </a:cxn>
                <a:cxn ang="0">
                  <a:pos x="T4" y="T5"/>
                </a:cxn>
                <a:cxn ang="0">
                  <a:pos x="T6" y="T7"/>
                </a:cxn>
                <a:cxn ang="0">
                  <a:pos x="T8" y="T9"/>
                </a:cxn>
              </a:cxnLst>
              <a:rect l="0" t="0" r="r" b="b"/>
              <a:pathLst>
                <a:path w="110" h="777">
                  <a:moveTo>
                    <a:pt x="79" y="0"/>
                  </a:moveTo>
                  <a:lnTo>
                    <a:pt x="31" y="0"/>
                  </a:lnTo>
                  <a:lnTo>
                    <a:pt x="0" y="777"/>
                  </a:lnTo>
                  <a:lnTo>
                    <a:pt x="110" y="777"/>
                  </a:lnTo>
                  <a:lnTo>
                    <a:pt x="79" y="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14" name="Freeform 117">
              <a:extLst>
                <a:ext uri="{FF2B5EF4-FFF2-40B4-BE49-F238E27FC236}">
                  <a16:creationId xmlns:a16="http://schemas.microsoft.com/office/drawing/2014/main" id="{6F64128C-C600-4408-BA90-D43C371F209D}"/>
                </a:ext>
              </a:extLst>
            </p:cNvPr>
            <p:cNvSpPr>
              <a:spLocks/>
            </p:cNvSpPr>
            <p:nvPr/>
          </p:nvSpPr>
          <p:spPr bwMode="auto">
            <a:xfrm>
              <a:off x="2508" y="3039"/>
              <a:ext cx="55" cy="777"/>
            </a:xfrm>
            <a:custGeom>
              <a:avLst/>
              <a:gdLst>
                <a:gd name="T0" fmla="*/ 55 w 55"/>
                <a:gd name="T1" fmla="*/ 0 h 777"/>
                <a:gd name="T2" fmla="*/ 31 w 55"/>
                <a:gd name="T3" fmla="*/ 0 h 777"/>
                <a:gd name="T4" fmla="*/ 0 w 55"/>
                <a:gd name="T5" fmla="*/ 777 h 777"/>
                <a:gd name="T6" fmla="*/ 55 w 55"/>
                <a:gd name="T7" fmla="*/ 777 h 777"/>
                <a:gd name="T8" fmla="*/ 55 w 55"/>
                <a:gd name="T9" fmla="*/ 0 h 777"/>
              </a:gdLst>
              <a:ahLst/>
              <a:cxnLst>
                <a:cxn ang="0">
                  <a:pos x="T0" y="T1"/>
                </a:cxn>
                <a:cxn ang="0">
                  <a:pos x="T2" y="T3"/>
                </a:cxn>
                <a:cxn ang="0">
                  <a:pos x="T4" y="T5"/>
                </a:cxn>
                <a:cxn ang="0">
                  <a:pos x="T6" y="T7"/>
                </a:cxn>
                <a:cxn ang="0">
                  <a:pos x="T8" y="T9"/>
                </a:cxn>
              </a:cxnLst>
              <a:rect l="0" t="0" r="r" b="b"/>
              <a:pathLst>
                <a:path w="55" h="777">
                  <a:moveTo>
                    <a:pt x="55" y="0"/>
                  </a:moveTo>
                  <a:lnTo>
                    <a:pt x="31" y="0"/>
                  </a:lnTo>
                  <a:lnTo>
                    <a:pt x="0" y="777"/>
                  </a:lnTo>
                  <a:lnTo>
                    <a:pt x="55" y="777"/>
                  </a:lnTo>
                  <a:lnTo>
                    <a:pt x="55"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15" name="Oval 118">
              <a:extLst>
                <a:ext uri="{FF2B5EF4-FFF2-40B4-BE49-F238E27FC236}">
                  <a16:creationId xmlns:a16="http://schemas.microsoft.com/office/drawing/2014/main" id="{D5E649EE-2819-45E7-89ED-EF338C96B4CF}"/>
                </a:ext>
              </a:extLst>
            </p:cNvPr>
            <p:cNvSpPr>
              <a:spLocks noChangeArrowheads="1"/>
            </p:cNvSpPr>
            <p:nvPr/>
          </p:nvSpPr>
          <p:spPr bwMode="auto">
            <a:xfrm>
              <a:off x="2604" y="2974"/>
              <a:ext cx="76" cy="7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16" name="Rectangle 119">
              <a:extLst>
                <a:ext uri="{FF2B5EF4-FFF2-40B4-BE49-F238E27FC236}">
                  <a16:creationId xmlns:a16="http://schemas.microsoft.com/office/drawing/2014/main" id="{94A55ACF-37B7-4BD0-828F-C7AF2ED41475}"/>
                </a:ext>
              </a:extLst>
            </p:cNvPr>
            <p:cNvSpPr>
              <a:spLocks noChangeArrowheads="1"/>
            </p:cNvSpPr>
            <p:nvPr/>
          </p:nvSpPr>
          <p:spPr bwMode="auto">
            <a:xfrm>
              <a:off x="2484" y="2974"/>
              <a:ext cx="158" cy="77"/>
            </a:xfrm>
            <a:prstGeom prst="rect">
              <a:avLst/>
            </a:prstGeom>
            <a:solidFill>
              <a:schemeClr val="bg1">
                <a:lumMod val="6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17" name="Oval 120">
              <a:extLst>
                <a:ext uri="{FF2B5EF4-FFF2-40B4-BE49-F238E27FC236}">
                  <a16:creationId xmlns:a16="http://schemas.microsoft.com/office/drawing/2014/main" id="{A90937A9-6967-4E9F-80C0-BE6318F420CF}"/>
                </a:ext>
              </a:extLst>
            </p:cNvPr>
            <p:cNvSpPr>
              <a:spLocks noChangeArrowheads="1"/>
            </p:cNvSpPr>
            <p:nvPr/>
          </p:nvSpPr>
          <p:spPr bwMode="auto">
            <a:xfrm>
              <a:off x="2446" y="2974"/>
              <a:ext cx="76" cy="77"/>
            </a:xfrm>
            <a:prstGeom prst="ellipse">
              <a:avLst/>
            </a:pr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18" name="Freeform 121">
              <a:extLst>
                <a:ext uri="{FF2B5EF4-FFF2-40B4-BE49-F238E27FC236}">
                  <a16:creationId xmlns:a16="http://schemas.microsoft.com/office/drawing/2014/main" id="{B9668579-8CA8-42E9-A29D-A285ABBDF890}"/>
                </a:ext>
              </a:extLst>
            </p:cNvPr>
            <p:cNvSpPr>
              <a:spLocks/>
            </p:cNvSpPr>
            <p:nvPr/>
          </p:nvSpPr>
          <p:spPr bwMode="auto">
            <a:xfrm>
              <a:off x="2484" y="3013"/>
              <a:ext cx="389" cy="387"/>
            </a:xfrm>
            <a:custGeom>
              <a:avLst/>
              <a:gdLst>
                <a:gd name="T0" fmla="*/ 65 w 163"/>
                <a:gd name="T1" fmla="*/ 98 h 163"/>
                <a:gd name="T2" fmla="*/ 163 w 163"/>
                <a:gd name="T3" fmla="*/ 163 h 163"/>
                <a:gd name="T4" fmla="*/ 0 w 163"/>
                <a:gd name="T5" fmla="*/ 0 h 163"/>
                <a:gd name="T6" fmla="*/ 65 w 163"/>
                <a:gd name="T7" fmla="*/ 98 h 163"/>
              </a:gdLst>
              <a:ahLst/>
              <a:cxnLst>
                <a:cxn ang="0">
                  <a:pos x="T0" y="T1"/>
                </a:cxn>
                <a:cxn ang="0">
                  <a:pos x="T2" y="T3"/>
                </a:cxn>
                <a:cxn ang="0">
                  <a:pos x="T4" y="T5"/>
                </a:cxn>
                <a:cxn ang="0">
                  <a:pos x="T6" y="T7"/>
                </a:cxn>
              </a:cxnLst>
              <a:rect l="0" t="0" r="r" b="b"/>
              <a:pathLst>
                <a:path w="163" h="163">
                  <a:moveTo>
                    <a:pt x="65" y="98"/>
                  </a:moveTo>
                  <a:cubicBezTo>
                    <a:pt x="94" y="127"/>
                    <a:pt x="128" y="149"/>
                    <a:pt x="163" y="163"/>
                  </a:cubicBezTo>
                  <a:cubicBezTo>
                    <a:pt x="0" y="0"/>
                    <a:pt x="0" y="0"/>
                    <a:pt x="0" y="0"/>
                  </a:cubicBezTo>
                  <a:cubicBezTo>
                    <a:pt x="15" y="36"/>
                    <a:pt x="36" y="69"/>
                    <a:pt x="65" y="98"/>
                  </a:cubicBez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19" name="Freeform 122">
              <a:extLst>
                <a:ext uri="{FF2B5EF4-FFF2-40B4-BE49-F238E27FC236}">
                  <a16:creationId xmlns:a16="http://schemas.microsoft.com/office/drawing/2014/main" id="{01AFBE95-0B92-48C5-84E5-C5C2F42C3477}"/>
                </a:ext>
              </a:extLst>
            </p:cNvPr>
            <p:cNvSpPr>
              <a:spLocks/>
            </p:cNvSpPr>
            <p:nvPr/>
          </p:nvSpPr>
          <p:spPr bwMode="auto">
            <a:xfrm>
              <a:off x="2484" y="2625"/>
              <a:ext cx="389" cy="388"/>
            </a:xfrm>
            <a:custGeom>
              <a:avLst/>
              <a:gdLst>
                <a:gd name="T0" fmla="*/ 98 w 163"/>
                <a:gd name="T1" fmla="*/ 98 h 163"/>
                <a:gd name="T2" fmla="*/ 163 w 163"/>
                <a:gd name="T3" fmla="*/ 0 h 163"/>
                <a:gd name="T4" fmla="*/ 0 w 163"/>
                <a:gd name="T5" fmla="*/ 163 h 163"/>
                <a:gd name="T6" fmla="*/ 98 w 163"/>
                <a:gd name="T7" fmla="*/ 98 h 163"/>
              </a:gdLst>
              <a:ahLst/>
              <a:cxnLst>
                <a:cxn ang="0">
                  <a:pos x="T0" y="T1"/>
                </a:cxn>
                <a:cxn ang="0">
                  <a:pos x="T2" y="T3"/>
                </a:cxn>
                <a:cxn ang="0">
                  <a:pos x="T4" y="T5"/>
                </a:cxn>
                <a:cxn ang="0">
                  <a:pos x="T6" y="T7"/>
                </a:cxn>
              </a:cxnLst>
              <a:rect l="0" t="0" r="r" b="b"/>
              <a:pathLst>
                <a:path w="163" h="163">
                  <a:moveTo>
                    <a:pt x="98" y="98"/>
                  </a:moveTo>
                  <a:cubicBezTo>
                    <a:pt x="127" y="69"/>
                    <a:pt x="149" y="35"/>
                    <a:pt x="163" y="0"/>
                  </a:cubicBezTo>
                  <a:cubicBezTo>
                    <a:pt x="0" y="163"/>
                    <a:pt x="0" y="163"/>
                    <a:pt x="0" y="163"/>
                  </a:cubicBezTo>
                  <a:cubicBezTo>
                    <a:pt x="36" y="148"/>
                    <a:pt x="69" y="127"/>
                    <a:pt x="98" y="98"/>
                  </a:cubicBez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20" name="Freeform 123">
              <a:extLst>
                <a:ext uri="{FF2B5EF4-FFF2-40B4-BE49-F238E27FC236}">
                  <a16:creationId xmlns:a16="http://schemas.microsoft.com/office/drawing/2014/main" id="{FEE47577-E8DE-4CF8-9A88-4F525441388E}"/>
                </a:ext>
              </a:extLst>
            </p:cNvPr>
            <p:cNvSpPr>
              <a:spLocks/>
            </p:cNvSpPr>
            <p:nvPr/>
          </p:nvSpPr>
          <p:spPr bwMode="auto">
            <a:xfrm>
              <a:off x="2095" y="2625"/>
              <a:ext cx="389" cy="388"/>
            </a:xfrm>
            <a:custGeom>
              <a:avLst/>
              <a:gdLst>
                <a:gd name="T0" fmla="*/ 98 w 163"/>
                <a:gd name="T1" fmla="*/ 65 h 163"/>
                <a:gd name="T2" fmla="*/ 0 w 163"/>
                <a:gd name="T3" fmla="*/ 0 h 163"/>
                <a:gd name="T4" fmla="*/ 163 w 163"/>
                <a:gd name="T5" fmla="*/ 163 h 163"/>
                <a:gd name="T6" fmla="*/ 98 w 163"/>
                <a:gd name="T7" fmla="*/ 65 h 163"/>
              </a:gdLst>
              <a:ahLst/>
              <a:cxnLst>
                <a:cxn ang="0">
                  <a:pos x="T0" y="T1"/>
                </a:cxn>
                <a:cxn ang="0">
                  <a:pos x="T2" y="T3"/>
                </a:cxn>
                <a:cxn ang="0">
                  <a:pos x="T4" y="T5"/>
                </a:cxn>
                <a:cxn ang="0">
                  <a:pos x="T6" y="T7"/>
                </a:cxn>
              </a:cxnLst>
              <a:rect l="0" t="0" r="r" b="b"/>
              <a:pathLst>
                <a:path w="163" h="163">
                  <a:moveTo>
                    <a:pt x="98" y="65"/>
                  </a:moveTo>
                  <a:cubicBezTo>
                    <a:pt x="69" y="36"/>
                    <a:pt x="36" y="14"/>
                    <a:pt x="0" y="0"/>
                  </a:cubicBezTo>
                  <a:cubicBezTo>
                    <a:pt x="163" y="163"/>
                    <a:pt x="163" y="163"/>
                    <a:pt x="163" y="163"/>
                  </a:cubicBezTo>
                  <a:cubicBezTo>
                    <a:pt x="149" y="127"/>
                    <a:pt x="127" y="94"/>
                    <a:pt x="98" y="65"/>
                  </a:cubicBez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21" name="Freeform 124">
              <a:extLst>
                <a:ext uri="{FF2B5EF4-FFF2-40B4-BE49-F238E27FC236}">
                  <a16:creationId xmlns:a16="http://schemas.microsoft.com/office/drawing/2014/main" id="{7ECA5BFA-D9BA-4C55-8667-E638BD2F04D3}"/>
                </a:ext>
              </a:extLst>
            </p:cNvPr>
            <p:cNvSpPr>
              <a:spLocks/>
            </p:cNvSpPr>
            <p:nvPr/>
          </p:nvSpPr>
          <p:spPr bwMode="auto">
            <a:xfrm>
              <a:off x="2095" y="3013"/>
              <a:ext cx="389" cy="387"/>
            </a:xfrm>
            <a:custGeom>
              <a:avLst/>
              <a:gdLst>
                <a:gd name="T0" fmla="*/ 65 w 163"/>
                <a:gd name="T1" fmla="*/ 65 h 163"/>
                <a:gd name="T2" fmla="*/ 0 w 163"/>
                <a:gd name="T3" fmla="*/ 163 h 163"/>
                <a:gd name="T4" fmla="*/ 163 w 163"/>
                <a:gd name="T5" fmla="*/ 0 h 163"/>
                <a:gd name="T6" fmla="*/ 65 w 163"/>
                <a:gd name="T7" fmla="*/ 65 h 163"/>
              </a:gdLst>
              <a:ahLst/>
              <a:cxnLst>
                <a:cxn ang="0">
                  <a:pos x="T0" y="T1"/>
                </a:cxn>
                <a:cxn ang="0">
                  <a:pos x="T2" y="T3"/>
                </a:cxn>
                <a:cxn ang="0">
                  <a:pos x="T4" y="T5"/>
                </a:cxn>
                <a:cxn ang="0">
                  <a:pos x="T6" y="T7"/>
                </a:cxn>
              </a:cxnLst>
              <a:rect l="0" t="0" r="r" b="b"/>
              <a:pathLst>
                <a:path w="163" h="163">
                  <a:moveTo>
                    <a:pt x="65" y="65"/>
                  </a:moveTo>
                  <a:cubicBezTo>
                    <a:pt x="36" y="94"/>
                    <a:pt x="14" y="127"/>
                    <a:pt x="0" y="163"/>
                  </a:cubicBezTo>
                  <a:cubicBezTo>
                    <a:pt x="163" y="0"/>
                    <a:pt x="163" y="0"/>
                    <a:pt x="163" y="0"/>
                  </a:cubicBezTo>
                  <a:cubicBezTo>
                    <a:pt x="127" y="14"/>
                    <a:pt x="94" y="36"/>
                    <a:pt x="65" y="65"/>
                  </a:cubicBez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grpSp>
      <p:pic>
        <p:nvPicPr>
          <p:cNvPr id="22" name="Picture 21">
            <a:extLst>
              <a:ext uri="{FF2B5EF4-FFF2-40B4-BE49-F238E27FC236}">
                <a16:creationId xmlns:a16="http://schemas.microsoft.com/office/drawing/2014/main" id="{B89C63EF-8683-4D04-BE7B-09F047C10984}"/>
              </a:ext>
            </a:extLst>
          </p:cNvPr>
          <p:cNvPicPr>
            <a:picLocks noChangeAspect="1"/>
          </p:cNvPicPr>
          <p:nvPr/>
        </p:nvPicPr>
        <p:blipFill>
          <a:blip r:embed="rId5"/>
          <a:stretch>
            <a:fillRect/>
          </a:stretch>
        </p:blipFill>
        <p:spPr>
          <a:xfrm>
            <a:off x="4914852" y="1301248"/>
            <a:ext cx="731550" cy="577185"/>
          </a:xfrm>
          <a:prstGeom prst="rect">
            <a:avLst/>
          </a:prstGeom>
        </p:spPr>
      </p:pic>
    </p:spTree>
    <p:extLst>
      <p:ext uri="{BB962C8B-B14F-4D97-AF65-F5344CB8AC3E}">
        <p14:creationId xmlns:p14="http://schemas.microsoft.com/office/powerpoint/2010/main" val="7449506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298D2-E8CB-4076-BC96-0567B379E440}"/>
              </a:ext>
            </a:extLst>
          </p:cNvPr>
          <p:cNvSpPr>
            <a:spLocks noGrp="1"/>
          </p:cNvSpPr>
          <p:nvPr>
            <p:ph type="title"/>
          </p:nvPr>
        </p:nvSpPr>
        <p:spPr/>
        <p:txBody>
          <a:bodyPr/>
          <a:lstStyle/>
          <a:p>
            <a:r>
              <a:rPr lang="en-US" dirty="0" err="1"/>
              <a:t>Ogrodje</a:t>
            </a:r>
            <a:r>
              <a:rPr lang="en-US" dirty="0"/>
              <a:t> Scaled Agile</a:t>
            </a:r>
            <a:endParaRPr lang="sl-SI" dirty="0"/>
          </a:p>
        </p:txBody>
      </p:sp>
      <p:sp>
        <p:nvSpPr>
          <p:cNvPr id="5" name="Text Placeholder 4">
            <a:extLst>
              <a:ext uri="{FF2B5EF4-FFF2-40B4-BE49-F238E27FC236}">
                <a16:creationId xmlns:a16="http://schemas.microsoft.com/office/drawing/2014/main" id="{1FBED2CE-B278-4E3B-9E83-EF0799C9EE17}"/>
              </a:ext>
            </a:extLst>
          </p:cNvPr>
          <p:cNvSpPr>
            <a:spLocks noGrp="1"/>
          </p:cNvSpPr>
          <p:nvPr>
            <p:ph type="body" sz="quarter" idx="10"/>
          </p:nvPr>
        </p:nvSpPr>
        <p:spPr>
          <a:xfrm>
            <a:off x="274702" y="1211287"/>
            <a:ext cx="4215343" cy="5478423"/>
          </a:xfrm>
        </p:spPr>
        <p:txBody>
          <a:bodyPr/>
          <a:lstStyle/>
          <a:p>
            <a:pPr marL="0" indent="0">
              <a:buNone/>
            </a:pPr>
            <a:r>
              <a:rPr lang="sl-SI" sz="2400" dirty="0">
                <a:solidFill>
                  <a:schemeClr val="tx1"/>
                </a:solidFill>
              </a:rPr>
              <a:t>Prizna potrebo po obeh pristopih</a:t>
            </a:r>
          </a:p>
          <a:p>
            <a:pPr marL="0" indent="0">
              <a:buNone/>
            </a:pPr>
            <a:r>
              <a:rPr lang="sl-SI" sz="2400" dirty="0">
                <a:solidFill>
                  <a:schemeClr val="tx1"/>
                </a:solidFill>
              </a:rPr>
              <a:t>Uporabimo lahko </a:t>
            </a:r>
            <a:r>
              <a:rPr lang="sl-SI" sz="2400" dirty="0" err="1">
                <a:solidFill>
                  <a:schemeClr val="tx1"/>
                </a:solidFill>
              </a:rPr>
              <a:t>Scaled</a:t>
            </a:r>
            <a:r>
              <a:rPr lang="sl-SI" sz="2400" dirty="0">
                <a:solidFill>
                  <a:schemeClr val="tx1"/>
                </a:solidFill>
              </a:rPr>
              <a:t> </a:t>
            </a:r>
            <a:r>
              <a:rPr lang="sl-SI" sz="2400" dirty="0" err="1">
                <a:solidFill>
                  <a:schemeClr val="tx1"/>
                </a:solidFill>
              </a:rPr>
              <a:t>Agile</a:t>
            </a:r>
            <a:r>
              <a:rPr lang="sl-SI" sz="2400" dirty="0">
                <a:solidFill>
                  <a:schemeClr val="tx1"/>
                </a:solidFill>
              </a:rPr>
              <a:t> (</a:t>
            </a:r>
            <a:r>
              <a:rPr lang="sl-SI" sz="2400" dirty="0" err="1">
                <a:solidFill>
                  <a:schemeClr val="tx1"/>
                </a:solidFill>
              </a:rPr>
              <a:t>SAFe</a:t>
            </a:r>
            <a:r>
              <a:rPr lang="sl-SI" sz="2400" dirty="0">
                <a:solidFill>
                  <a:schemeClr val="tx1"/>
                </a:solidFill>
              </a:rPr>
              <a:t>)*</a:t>
            </a:r>
          </a:p>
          <a:p>
            <a:pPr marL="0" indent="0">
              <a:buNone/>
            </a:pPr>
            <a:r>
              <a:rPr lang="sl-SI" sz="2400" dirty="0">
                <a:solidFill>
                  <a:schemeClr val="tx1"/>
                </a:solidFill>
              </a:rPr>
              <a:t>Prilagodljivo (</a:t>
            </a:r>
            <a:r>
              <a:rPr lang="sl-SI" sz="2400" dirty="0" err="1">
                <a:solidFill>
                  <a:schemeClr val="tx1"/>
                </a:solidFill>
              </a:rPr>
              <a:t>skalabino</a:t>
            </a:r>
            <a:r>
              <a:rPr lang="sl-SI" sz="2400" dirty="0">
                <a:solidFill>
                  <a:schemeClr val="tx1"/>
                </a:solidFill>
              </a:rPr>
              <a:t>) glede na potrebe</a:t>
            </a:r>
          </a:p>
          <a:p>
            <a:pPr marL="291436" indent="-291436">
              <a:buFontTx/>
              <a:buChar char="-"/>
            </a:pPr>
            <a:r>
              <a:rPr lang="sl-SI" sz="2400" dirty="0"/>
              <a:t>3 nivojski </a:t>
            </a:r>
            <a:r>
              <a:rPr lang="sl-SI" sz="2400" dirty="0" err="1"/>
              <a:t>SAFe</a:t>
            </a:r>
            <a:r>
              <a:rPr lang="sl-SI" sz="2400" dirty="0"/>
              <a:t> (</a:t>
            </a:r>
            <a:r>
              <a:rPr lang="en-US" sz="2400" dirty="0"/>
              <a:t> do 100 </a:t>
            </a:r>
            <a:r>
              <a:rPr lang="en-US" sz="2400" dirty="0" err="1"/>
              <a:t>uporabnov</a:t>
            </a:r>
            <a:r>
              <a:rPr lang="en-US" sz="2400" dirty="0"/>
              <a:t> - </a:t>
            </a:r>
            <a:r>
              <a:rPr lang="sl-SI" sz="2400" dirty="0"/>
              <a:t>priporočljivo)</a:t>
            </a:r>
          </a:p>
          <a:p>
            <a:pPr marL="291436" indent="-291436">
              <a:buFontTx/>
              <a:buChar char="-"/>
            </a:pPr>
            <a:r>
              <a:rPr lang="sl-SI" sz="2000" dirty="0">
                <a:solidFill>
                  <a:schemeClr val="tx1"/>
                </a:solidFill>
              </a:rPr>
              <a:t>4 nivojski </a:t>
            </a:r>
            <a:r>
              <a:rPr lang="sl-SI" sz="2000" dirty="0" err="1">
                <a:solidFill>
                  <a:schemeClr val="tx1"/>
                </a:solidFill>
              </a:rPr>
              <a:t>SAFe</a:t>
            </a:r>
            <a:endParaRPr lang="sl-SI" sz="2000" dirty="0">
              <a:solidFill>
                <a:schemeClr val="tx1"/>
              </a:solidFill>
            </a:endParaRPr>
          </a:p>
          <a:p>
            <a:pPr marL="0" indent="0">
              <a:buNone/>
            </a:pPr>
            <a:endParaRPr lang="sl-SI" sz="2400" dirty="0">
              <a:solidFill>
                <a:schemeClr val="tx1"/>
              </a:solidFill>
            </a:endParaRPr>
          </a:p>
          <a:p>
            <a:pPr marL="0" indent="0">
              <a:buNone/>
            </a:pPr>
            <a:r>
              <a:rPr lang="sl-SI" sz="2400" i="1" dirty="0">
                <a:solidFill>
                  <a:schemeClr val="tx1"/>
                </a:solidFill>
              </a:rPr>
              <a:t>* lahko bi uporabili kako drugo ogrodje: DAD, DSDM, </a:t>
            </a:r>
            <a:r>
              <a:rPr lang="sl-SI" sz="2400" i="1" dirty="0" err="1">
                <a:solidFill>
                  <a:schemeClr val="tx1"/>
                </a:solidFill>
              </a:rPr>
              <a:t>Wet</a:t>
            </a:r>
            <a:r>
              <a:rPr lang="sl-SI" sz="2400" i="1" dirty="0">
                <a:solidFill>
                  <a:schemeClr val="tx1"/>
                </a:solidFill>
              </a:rPr>
              <a:t> </a:t>
            </a:r>
            <a:r>
              <a:rPr lang="sl-SI" sz="2400" i="1" dirty="0" err="1">
                <a:solidFill>
                  <a:schemeClr val="tx1"/>
                </a:solidFill>
              </a:rPr>
              <a:t>Agile</a:t>
            </a:r>
            <a:r>
              <a:rPr lang="sl-SI" sz="2400" i="1" dirty="0">
                <a:solidFill>
                  <a:schemeClr val="tx1"/>
                </a:solidFill>
              </a:rPr>
              <a:t> </a:t>
            </a:r>
            <a:r>
              <a:rPr lang="sl-SI" sz="2400" i="1" dirty="0" err="1">
                <a:solidFill>
                  <a:schemeClr val="tx1"/>
                </a:solidFill>
              </a:rPr>
              <a:t>etc</a:t>
            </a:r>
            <a:r>
              <a:rPr lang="sl-SI" sz="2400" i="1" dirty="0">
                <a:solidFill>
                  <a:schemeClr val="tx1"/>
                </a:solidFill>
              </a:rPr>
              <a:t>.</a:t>
            </a:r>
          </a:p>
          <a:p>
            <a:endParaRPr lang="sl-SI" sz="2400" dirty="0"/>
          </a:p>
        </p:txBody>
      </p:sp>
      <p:sp>
        <p:nvSpPr>
          <p:cNvPr id="6" name="Rectangle 5">
            <a:extLst>
              <a:ext uri="{FF2B5EF4-FFF2-40B4-BE49-F238E27FC236}">
                <a16:creationId xmlns:a16="http://schemas.microsoft.com/office/drawing/2014/main" id="{A033F40F-F6FF-42F2-AC76-8FB6AC2772C8}"/>
              </a:ext>
            </a:extLst>
          </p:cNvPr>
          <p:cNvSpPr/>
          <p:nvPr/>
        </p:nvSpPr>
        <p:spPr>
          <a:xfrm>
            <a:off x="5287253" y="1799516"/>
            <a:ext cx="3631648" cy="86783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36" dirty="0" err="1"/>
              <a:t>Upravljanje</a:t>
            </a:r>
            <a:endParaRPr lang="en-US" sz="1836" dirty="0"/>
          </a:p>
        </p:txBody>
      </p:sp>
      <p:pic>
        <p:nvPicPr>
          <p:cNvPr id="7" name="Content Placeholder 3" descr="SAFe_4.0-three-level-for-PPT.png">
            <a:extLst>
              <a:ext uri="{FF2B5EF4-FFF2-40B4-BE49-F238E27FC236}">
                <a16:creationId xmlns:a16="http://schemas.microsoft.com/office/drawing/2014/main" id="{39E737A4-66B8-4EA5-9CA5-087CE656C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3932" y="2789841"/>
            <a:ext cx="3597186" cy="2298928"/>
          </a:xfrm>
          <a:prstGeom prst="rect">
            <a:avLst/>
          </a:prstGeom>
        </p:spPr>
      </p:pic>
      <p:sp>
        <p:nvSpPr>
          <p:cNvPr id="8" name="Rectangle 7">
            <a:extLst>
              <a:ext uri="{FF2B5EF4-FFF2-40B4-BE49-F238E27FC236}">
                <a16:creationId xmlns:a16="http://schemas.microsoft.com/office/drawing/2014/main" id="{9CDCF585-35B7-4E0F-B94D-77EBD3C269ED}"/>
              </a:ext>
            </a:extLst>
          </p:cNvPr>
          <p:cNvSpPr/>
          <p:nvPr/>
        </p:nvSpPr>
        <p:spPr>
          <a:xfrm>
            <a:off x="8381359" y="1890186"/>
            <a:ext cx="3200967" cy="6735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36" dirty="0" err="1"/>
              <a:t>Agilnost</a:t>
            </a:r>
            <a:endParaRPr lang="en-US" sz="1836" dirty="0"/>
          </a:p>
        </p:txBody>
      </p:sp>
      <p:pic>
        <p:nvPicPr>
          <p:cNvPr id="9" name="Picture 8" descr="4-level-safe-for-PPT.png">
            <a:extLst>
              <a:ext uri="{FF2B5EF4-FFF2-40B4-BE49-F238E27FC236}">
                <a16:creationId xmlns:a16="http://schemas.microsoft.com/office/drawing/2014/main" id="{163EC0A0-A946-4FF4-8A36-1414E20F49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1359" y="2789842"/>
            <a:ext cx="3792198" cy="3038929"/>
          </a:xfrm>
          <a:prstGeom prst="rect">
            <a:avLst/>
          </a:prstGeom>
        </p:spPr>
      </p:pic>
    </p:spTree>
    <p:extLst>
      <p:ext uri="{BB962C8B-B14F-4D97-AF65-F5344CB8AC3E}">
        <p14:creationId xmlns:p14="http://schemas.microsoft.com/office/powerpoint/2010/main" val="3810468237"/>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77"/>
            <a:ext cx="5655567" cy="2179058"/>
          </a:xfrm>
        </p:spPr>
        <p:txBody>
          <a:bodyPr/>
          <a:lstStyle/>
          <a:p>
            <a:r>
              <a:rPr lang="en-US" dirty="0" err="1"/>
              <a:t>Digitalizacija</a:t>
            </a:r>
            <a:r>
              <a:rPr lang="en-US" dirty="0"/>
              <a:t> Scaled Agile </a:t>
            </a:r>
            <a:r>
              <a:rPr lang="en-US" dirty="0" err="1"/>
              <a:t>pristopa</a:t>
            </a:r>
            <a:endParaRPr lang="en-US" dirty="0"/>
          </a:p>
        </p:txBody>
      </p:sp>
      <p:pic>
        <p:nvPicPr>
          <p:cNvPr id="191" name="Picture 190"/>
          <p:cNvPicPr>
            <a:picLocks noChangeAspect="1"/>
          </p:cNvPicPr>
          <p:nvPr/>
        </p:nvPicPr>
        <p:blipFill>
          <a:blip r:embed="rId2"/>
          <a:stretch>
            <a:fillRect/>
          </a:stretch>
        </p:blipFill>
        <p:spPr>
          <a:xfrm>
            <a:off x="6104718" y="2376212"/>
            <a:ext cx="6356970" cy="4618312"/>
          </a:xfrm>
          <a:prstGeom prst="rect">
            <a:avLst/>
          </a:prstGeom>
        </p:spPr>
      </p:pic>
      <p:pic>
        <p:nvPicPr>
          <p:cNvPr id="193" name="Picture 192"/>
          <p:cNvPicPr>
            <a:picLocks noChangeAspect="1"/>
          </p:cNvPicPr>
          <p:nvPr/>
        </p:nvPicPr>
        <p:blipFill>
          <a:blip r:embed="rId3"/>
          <a:stretch>
            <a:fillRect/>
          </a:stretch>
        </p:blipFill>
        <p:spPr>
          <a:xfrm>
            <a:off x="6371645" y="2668281"/>
            <a:ext cx="4724226" cy="2660209"/>
          </a:xfrm>
          <a:prstGeom prst="rect">
            <a:avLst/>
          </a:prstGeom>
        </p:spPr>
      </p:pic>
    </p:spTree>
    <p:extLst>
      <p:ext uri="{BB962C8B-B14F-4D97-AF65-F5344CB8AC3E}">
        <p14:creationId xmlns:p14="http://schemas.microsoft.com/office/powerpoint/2010/main" val="1288451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Kako</a:t>
            </a:r>
            <a:r>
              <a:rPr lang="en-US" dirty="0"/>
              <a:t> </a:t>
            </a:r>
            <a:r>
              <a:rPr lang="en-US" dirty="0" err="1"/>
              <a:t>začeti</a:t>
            </a:r>
            <a:endParaRPr lang="en-US" dirty="0"/>
          </a:p>
        </p:txBody>
      </p:sp>
      <p:sp>
        <p:nvSpPr>
          <p:cNvPr id="5" name="Text Placeholder 4">
            <a:extLst>
              <a:ext uri="{FF2B5EF4-FFF2-40B4-BE49-F238E27FC236}">
                <a16:creationId xmlns:a16="http://schemas.microsoft.com/office/drawing/2014/main" id="{5C6FA2E3-8921-4BF4-97E9-A8389EE24E7B}"/>
              </a:ext>
            </a:extLst>
          </p:cNvPr>
          <p:cNvSpPr>
            <a:spLocks noGrp="1"/>
          </p:cNvSpPr>
          <p:nvPr>
            <p:ph type="body" sz="quarter" idx="10"/>
          </p:nvPr>
        </p:nvSpPr>
        <p:spPr>
          <a:xfrm>
            <a:off x="274702" y="1211287"/>
            <a:ext cx="11888787" cy="1902059"/>
          </a:xfrm>
        </p:spPr>
        <p:txBody>
          <a:bodyPr/>
          <a:lstStyle/>
          <a:p>
            <a:r>
              <a:rPr lang="en-US" dirty="0" err="1"/>
              <a:t>Bistvo</a:t>
            </a:r>
            <a:r>
              <a:rPr lang="en-US" dirty="0"/>
              <a:t> </a:t>
            </a:r>
            <a:r>
              <a:rPr lang="en-US" dirty="0" err="1"/>
              <a:t>agilnega</a:t>
            </a:r>
            <a:r>
              <a:rPr lang="en-US" dirty="0"/>
              <a:t> </a:t>
            </a:r>
            <a:r>
              <a:rPr lang="en-US" dirty="0" err="1"/>
              <a:t>pristopa</a:t>
            </a:r>
            <a:r>
              <a:rPr lang="en-US" dirty="0"/>
              <a:t> </a:t>
            </a:r>
            <a:r>
              <a:rPr lang="en-US" dirty="0" err="1"/>
              <a:t>je</a:t>
            </a:r>
            <a:r>
              <a:rPr lang="en-US" dirty="0"/>
              <a:t> v </a:t>
            </a:r>
            <a:r>
              <a:rPr lang="en-US" dirty="0" err="1"/>
              <a:t>projektni</a:t>
            </a:r>
            <a:r>
              <a:rPr lang="en-US" dirty="0"/>
              <a:t> </a:t>
            </a:r>
            <a:r>
              <a:rPr lang="en-US" dirty="0" err="1"/>
              <a:t>ekipi</a:t>
            </a:r>
            <a:r>
              <a:rPr lang="en-US" dirty="0"/>
              <a:t> in </a:t>
            </a:r>
            <a:r>
              <a:rPr lang="en-US" dirty="0" err="1"/>
              <a:t>kulturi</a:t>
            </a:r>
            <a:endParaRPr lang="en-US" dirty="0"/>
          </a:p>
          <a:p>
            <a:endParaRPr lang="en-US" dirty="0"/>
          </a:p>
          <a:p>
            <a:endParaRPr lang="sl-SI" dirty="0"/>
          </a:p>
        </p:txBody>
      </p:sp>
      <p:sp>
        <p:nvSpPr>
          <p:cNvPr id="3" name="TextBox 2"/>
          <p:cNvSpPr txBox="1"/>
          <p:nvPr/>
        </p:nvSpPr>
        <p:spPr>
          <a:xfrm>
            <a:off x="467183" y="2140160"/>
            <a:ext cx="11113523" cy="4110869"/>
          </a:xfrm>
          <a:prstGeom prst="rect">
            <a:avLst/>
          </a:prstGeom>
          <a:noFill/>
        </p:spPr>
        <p:txBody>
          <a:bodyPr wrap="square" rtlCol="0">
            <a:spAutoFit/>
          </a:bodyPr>
          <a:lstStyle/>
          <a:p>
            <a:pPr algn="ctr" defTabSz="932597">
              <a:defRPr/>
            </a:pPr>
            <a:endParaRPr lang="en-US" sz="3264" dirty="0">
              <a:solidFill>
                <a:srgbClr val="262626"/>
              </a:solidFill>
              <a:latin typeface="Segoe UI Light"/>
            </a:endParaRPr>
          </a:p>
          <a:p>
            <a:pPr algn="ctr" defTabSz="932597">
              <a:defRPr/>
            </a:pPr>
            <a:endParaRPr lang="en-US" sz="3264" dirty="0">
              <a:solidFill>
                <a:srgbClr val="262626"/>
              </a:solidFill>
              <a:latin typeface="Segoe UI Light"/>
            </a:endParaRPr>
          </a:p>
          <a:p>
            <a:pPr algn="ctr" defTabSz="932597">
              <a:defRPr/>
            </a:pPr>
            <a:endParaRPr lang="en-US" sz="3264" dirty="0">
              <a:solidFill>
                <a:srgbClr val="262626"/>
              </a:solidFill>
              <a:latin typeface="Segoe UI Light"/>
            </a:endParaRPr>
          </a:p>
          <a:p>
            <a:pPr algn="ctr" defTabSz="932597">
              <a:defRPr/>
            </a:pPr>
            <a:endParaRPr lang="en-US" sz="3264" dirty="0">
              <a:solidFill>
                <a:srgbClr val="262626"/>
              </a:solidFill>
              <a:latin typeface="Segoe UI Light"/>
            </a:endParaRPr>
          </a:p>
          <a:p>
            <a:pPr algn="ctr" defTabSz="932597">
              <a:defRPr/>
            </a:pPr>
            <a:br>
              <a:rPr lang="en-US" sz="3264" dirty="0">
                <a:solidFill>
                  <a:schemeClr val="bg1"/>
                </a:solidFill>
                <a:highlight>
                  <a:srgbClr val="124677"/>
                </a:highlight>
                <a:latin typeface="Segoe UI Light"/>
              </a:rPr>
            </a:br>
            <a:r>
              <a:rPr lang="en-US" sz="3264" dirty="0">
                <a:solidFill>
                  <a:schemeClr val="bg1"/>
                </a:solidFill>
                <a:highlight>
                  <a:srgbClr val="F26522"/>
                </a:highlight>
                <a:latin typeface="Segoe UI Light"/>
              </a:rPr>
              <a:t>Microsoft Teams</a:t>
            </a:r>
          </a:p>
          <a:p>
            <a:pPr algn="ctr" defTabSz="932597">
              <a:defRPr/>
            </a:pPr>
            <a:r>
              <a:rPr lang="en-US" sz="3264" dirty="0" err="1">
                <a:solidFill>
                  <a:srgbClr val="262626"/>
                </a:solidFill>
                <a:latin typeface="Segoe UI Light"/>
              </a:rPr>
              <a:t>Za</a:t>
            </a:r>
            <a:r>
              <a:rPr lang="en-US" sz="3264" dirty="0">
                <a:solidFill>
                  <a:srgbClr val="262626"/>
                </a:solidFill>
                <a:latin typeface="Segoe UI Light"/>
              </a:rPr>
              <a:t> Office365 </a:t>
            </a:r>
            <a:r>
              <a:rPr lang="en-US" sz="3264" dirty="0" err="1">
                <a:solidFill>
                  <a:srgbClr val="262626"/>
                </a:solidFill>
                <a:latin typeface="Segoe UI Light"/>
              </a:rPr>
              <a:t>omogoča</a:t>
            </a:r>
            <a:r>
              <a:rPr lang="en-US" sz="3264" dirty="0">
                <a:solidFill>
                  <a:srgbClr val="262626"/>
                </a:solidFill>
                <a:latin typeface="Segoe UI Light"/>
              </a:rPr>
              <a:t> </a:t>
            </a:r>
            <a:r>
              <a:rPr lang="en-US" sz="3264" dirty="0" err="1">
                <a:solidFill>
                  <a:srgbClr val="262626"/>
                </a:solidFill>
                <a:latin typeface="Segoe UI Light"/>
              </a:rPr>
              <a:t>projektni</a:t>
            </a:r>
            <a:r>
              <a:rPr lang="en-US" sz="3264" dirty="0">
                <a:solidFill>
                  <a:srgbClr val="262626"/>
                </a:solidFill>
                <a:latin typeface="Segoe UI Light"/>
              </a:rPr>
              <a:t> </a:t>
            </a:r>
            <a:r>
              <a:rPr lang="en-US" sz="3264" dirty="0" err="1">
                <a:solidFill>
                  <a:srgbClr val="262626"/>
                </a:solidFill>
                <a:latin typeface="Segoe UI Light"/>
              </a:rPr>
              <a:t>ekipi</a:t>
            </a:r>
            <a:r>
              <a:rPr lang="en-US" sz="3264" dirty="0">
                <a:solidFill>
                  <a:srgbClr val="262626"/>
                </a:solidFill>
                <a:latin typeface="Segoe UI Light"/>
              </a:rPr>
              <a:t>, da </a:t>
            </a:r>
            <a:r>
              <a:rPr lang="en-US" sz="3264" dirty="0" err="1">
                <a:solidFill>
                  <a:srgbClr val="262626"/>
                </a:solidFill>
                <a:latin typeface="Segoe UI Light"/>
              </a:rPr>
              <a:t>ima</a:t>
            </a:r>
            <a:r>
              <a:rPr lang="en-US" sz="3264" dirty="0">
                <a:solidFill>
                  <a:srgbClr val="262626"/>
                </a:solidFill>
                <a:latin typeface="Segoe UI Light"/>
              </a:rPr>
              <a:t> </a:t>
            </a:r>
            <a:r>
              <a:rPr lang="en-US" sz="3264" dirty="0" err="1">
                <a:solidFill>
                  <a:srgbClr val="262626"/>
                </a:solidFill>
                <a:latin typeface="Segoe UI Light"/>
              </a:rPr>
              <a:t>vse</a:t>
            </a:r>
            <a:r>
              <a:rPr lang="en-US" sz="3264" dirty="0">
                <a:solidFill>
                  <a:srgbClr val="262626"/>
                </a:solidFill>
                <a:latin typeface="Segoe UI Light"/>
              </a:rPr>
              <a:t> </a:t>
            </a:r>
            <a:r>
              <a:rPr lang="en-US" sz="3264" dirty="0" err="1">
                <a:solidFill>
                  <a:srgbClr val="262626"/>
                </a:solidFill>
                <a:latin typeface="Segoe UI Light"/>
              </a:rPr>
              <a:t>kar</a:t>
            </a:r>
            <a:r>
              <a:rPr lang="en-US" sz="3264" dirty="0">
                <a:solidFill>
                  <a:srgbClr val="262626"/>
                </a:solidFill>
                <a:latin typeface="Segoe UI Light"/>
              </a:rPr>
              <a:t> </a:t>
            </a:r>
            <a:r>
              <a:rPr lang="en-US" sz="3264" dirty="0" err="1">
                <a:solidFill>
                  <a:srgbClr val="262626"/>
                </a:solidFill>
                <a:latin typeface="Segoe UI Light"/>
              </a:rPr>
              <a:t>potrebuje</a:t>
            </a:r>
            <a:r>
              <a:rPr lang="en-US" sz="3264" dirty="0">
                <a:solidFill>
                  <a:srgbClr val="262626"/>
                </a:solidFill>
                <a:latin typeface="Segoe UI Light"/>
              </a:rPr>
              <a:t> </a:t>
            </a:r>
            <a:r>
              <a:rPr lang="en-US" sz="3264" dirty="0" err="1">
                <a:solidFill>
                  <a:srgbClr val="262626"/>
                </a:solidFill>
                <a:latin typeface="Segoe UI Light"/>
              </a:rPr>
              <a:t>na</a:t>
            </a:r>
            <a:r>
              <a:rPr lang="en-US" sz="3264" dirty="0">
                <a:solidFill>
                  <a:srgbClr val="262626"/>
                </a:solidFill>
                <a:latin typeface="Segoe UI Light"/>
              </a:rPr>
              <a:t> </a:t>
            </a:r>
            <a:r>
              <a:rPr lang="en-US" sz="3264" dirty="0" err="1">
                <a:solidFill>
                  <a:srgbClr val="262626"/>
                </a:solidFill>
                <a:latin typeface="Segoe UI Light"/>
              </a:rPr>
              <a:t>projektu</a:t>
            </a:r>
            <a:r>
              <a:rPr lang="en-US" sz="3264" dirty="0">
                <a:solidFill>
                  <a:srgbClr val="262626"/>
                </a:solidFill>
                <a:latin typeface="Segoe UI Light"/>
              </a:rPr>
              <a:t> </a:t>
            </a:r>
            <a:r>
              <a:rPr lang="en-US" sz="3264" dirty="0" err="1">
                <a:solidFill>
                  <a:srgbClr val="262626"/>
                </a:solidFill>
                <a:latin typeface="Segoe UI Light"/>
              </a:rPr>
              <a:t>na</a:t>
            </a:r>
            <a:r>
              <a:rPr lang="en-US" sz="3264" dirty="0">
                <a:solidFill>
                  <a:srgbClr val="262626"/>
                </a:solidFill>
                <a:latin typeface="Segoe UI Light"/>
              </a:rPr>
              <a:t> </a:t>
            </a:r>
            <a:r>
              <a:rPr lang="en-US" sz="3264" dirty="0" err="1">
                <a:solidFill>
                  <a:srgbClr val="262626"/>
                </a:solidFill>
                <a:latin typeface="Segoe UI Light"/>
              </a:rPr>
              <a:t>enem</a:t>
            </a:r>
            <a:r>
              <a:rPr lang="en-US" sz="3264" dirty="0">
                <a:solidFill>
                  <a:srgbClr val="262626"/>
                </a:solidFill>
                <a:latin typeface="Segoe UI Light"/>
              </a:rPr>
              <a:t> </a:t>
            </a:r>
            <a:r>
              <a:rPr lang="en-US" sz="3264" dirty="0" err="1">
                <a:solidFill>
                  <a:srgbClr val="262626"/>
                </a:solidFill>
                <a:latin typeface="Segoe UI Light"/>
              </a:rPr>
              <a:t>mestu</a:t>
            </a:r>
            <a:r>
              <a:rPr lang="en-US" sz="3264" dirty="0">
                <a:solidFill>
                  <a:srgbClr val="262626"/>
                </a:solidFill>
                <a:latin typeface="Segoe UI Light"/>
              </a:rPr>
              <a:t>.</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9966" b="89948" l="10000" r="93701">
                        <a14:foregroundMark x1="56429" y1="37715" x2="56429" y2="37715"/>
                        <a14:foregroundMark x1="60779" y1="38058" x2="60779" y2="38058"/>
                        <a14:foregroundMark x1="60000" y1="35997" x2="60000" y2="35997"/>
                        <a14:foregroundMark x1="59286" y1="33333" x2="59286" y2="33333"/>
                        <a14:foregroundMark x1="62987" y1="33677" x2="62987" y2="33677"/>
                        <a14:foregroundMark x1="54805" y1="36254" x2="54805" y2="36254"/>
                        <a14:foregroundMark x1="55390" y1="37887" x2="55390" y2="37887"/>
                        <a14:foregroundMark x1="53896" y1="36168" x2="53896" y2="36168"/>
                        <a14:foregroundMark x1="53182" y1="36684" x2="53182" y2="36684"/>
                        <a14:foregroundMark x1="86429" y1="65120" x2="86429" y2="65120"/>
                        <a14:foregroundMark x1="88506" y1="67010" x2="88506" y2="67010"/>
                        <a14:foregroundMark x1="91104" y1="62543" x2="91104" y2="62543"/>
                        <a14:foregroundMark x1="85779" y1="62543" x2="85779" y2="62543"/>
                        <a14:foregroundMark x1="85195" y1="68385" x2="85195" y2="68385"/>
                        <a14:foregroundMark x1="28117" y1="68814" x2="28117" y2="68814"/>
                        <a14:foregroundMark x1="29740" y1="64948" x2="29740" y2="64948"/>
                        <a14:foregroundMark x1="26039" y1="70876" x2="26039" y2="70876"/>
                        <a14:foregroundMark x1="36169" y1="59708" x2="36169" y2="59708"/>
                        <a14:foregroundMark x1="41558" y1="70533" x2="41558" y2="70533"/>
                        <a14:foregroundMark x1="44286" y1="63488" x2="44286" y2="63488"/>
                        <a14:foregroundMark x1="58961" y1="70103" x2="58961" y2="70103"/>
                        <a14:foregroundMark x1="65455" y1="74485" x2="65455" y2="74485"/>
                        <a14:foregroundMark x1="60195" y1="72680" x2="60195" y2="72680"/>
                        <a14:foregroundMark x1="61104" y1="70103" x2="61104" y2="70103"/>
                        <a14:foregroundMark x1="64740" y1="71306" x2="64740" y2="71306"/>
                        <a14:foregroundMark x1="63506" y1="68814" x2="63506" y2="68814"/>
                        <a14:foregroundMark x1="63442" y1="73024" x2="63442" y2="73024"/>
                        <a14:foregroundMark x1="64221" y1="70447" x2="64221" y2="70447"/>
                        <a14:foregroundMark x1="66299" y1="67955" x2="66299" y2="67955"/>
                        <a14:foregroundMark x1="66948" y1="70275" x2="66948" y2="70275"/>
                        <a14:foregroundMark x1="65584" y1="75086" x2="65584" y2="75086"/>
                        <a14:foregroundMark x1="64610" y1="77320" x2="64416" y2="77577"/>
                        <a14:foregroundMark x1="63961" y1="78866" x2="63961" y2="78866"/>
                        <a14:foregroundMark x1="85130" y1="65378" x2="85130" y2="65378"/>
                        <a14:foregroundMark x1="86818" y1="61254" x2="86818" y2="61254"/>
                        <a14:foregroundMark x1="89740" y1="62887" x2="89740" y2="62887"/>
                        <a14:foregroundMark x1="64870" y1="34708" x2="64870" y2="34708"/>
                        <a14:foregroundMark x1="63312" y1="37887" x2="63312" y2="37887"/>
                        <a14:foregroundMark x1="62468" y1="38832" x2="62468" y2="38832"/>
                        <a14:foregroundMark x1="58182" y1="39347" x2="57532" y2="39777"/>
                        <a14:foregroundMark x1="62403" y1="40464" x2="62403" y2="40464"/>
                        <a14:foregroundMark x1="89481" y1="60739" x2="89481" y2="60739"/>
                        <a14:foregroundMark x1="85649" y1="61426" x2="85649" y2="61426"/>
                        <a14:foregroundMark x1="91688" y1="65292" x2="91688" y2="65292"/>
                        <a14:foregroundMark x1="84805" y1="62457" x2="84805" y2="62457"/>
                        <a14:foregroundMark x1="55844" y1="32560" x2="55844" y2="32560"/>
                        <a14:foregroundMark x1="42727" y1="71220" x2="42727" y2="71220"/>
                        <a14:foregroundMark x1="44610" y1="69072" x2="44610" y2="69072"/>
                        <a14:foregroundMark x1="31234" y1="66323" x2="31039" y2="66495"/>
                        <a14:foregroundMark x1="30844" y1="66495" x2="30844" y2="66495"/>
                        <a14:foregroundMark x1="29740" y1="66838" x2="29740" y2="66838"/>
                        <a14:foregroundMark x1="27338" y1="69931" x2="27338" y2="69931"/>
                        <a14:foregroundMark x1="28961" y1="67010" x2="28961" y2="67010"/>
                        <a14:foregroundMark x1="28961" y1="67784" x2="28961" y2="67784"/>
                        <a14:foregroundMark x1="35714" y1="60567" x2="35714" y2="60567"/>
                        <a14:foregroundMark x1="31753" y1="64347" x2="31753" y2="64347"/>
                        <a14:backgroundMark x1="40519" y1="84622" x2="40519" y2="84622"/>
                        <a14:backgroundMark x1="84935" y1="82216" x2="84935" y2="82216"/>
                        <a14:backgroundMark x1="90455" y1="71907" x2="90455" y2="71907"/>
                        <a14:backgroundMark x1="33506" y1="64519" x2="33506" y2="64519"/>
                      </a14:backgroundRemoval>
                    </a14:imgEffect>
                  </a14:imgLayer>
                </a14:imgProps>
              </a:ext>
            </a:extLst>
          </a:blip>
          <a:stretch>
            <a:fillRect/>
          </a:stretch>
        </p:blipFill>
        <p:spPr>
          <a:xfrm>
            <a:off x="4202013" y="2479080"/>
            <a:ext cx="2914764" cy="2203107"/>
          </a:xfrm>
          <a:prstGeom prst="rect">
            <a:avLst/>
          </a:prstGeom>
        </p:spPr>
      </p:pic>
    </p:spTree>
    <p:extLst>
      <p:ext uri="{BB962C8B-B14F-4D97-AF65-F5344CB8AC3E}">
        <p14:creationId xmlns:p14="http://schemas.microsoft.com/office/powerpoint/2010/main" val="2594362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95274"/>
            <a:ext cx="11889564" cy="917575"/>
          </a:xfrm>
        </p:spPr>
        <p:txBody>
          <a:bodyPr/>
          <a:lstStyle/>
          <a:p>
            <a:r>
              <a:rPr lang="en-US" dirty="0" err="1"/>
              <a:t>SAFe</a:t>
            </a:r>
            <a:r>
              <a:rPr lang="en-US" dirty="0"/>
              <a:t> levels and technology</a:t>
            </a:r>
          </a:p>
        </p:txBody>
      </p:sp>
      <p:sp>
        <p:nvSpPr>
          <p:cNvPr id="7" name="Rectangle 6"/>
          <p:cNvSpPr/>
          <p:nvPr/>
        </p:nvSpPr>
        <p:spPr>
          <a:xfrm>
            <a:off x="1033661" y="1212849"/>
            <a:ext cx="2322626"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FFFFFF"/>
                </a:solidFill>
                <a:latin typeface="Segoe UI Light"/>
              </a:rPr>
              <a:t>Strategy and Themes</a:t>
            </a:r>
          </a:p>
        </p:txBody>
      </p:sp>
      <p:sp>
        <p:nvSpPr>
          <p:cNvPr id="9" name="Rectangle 8"/>
          <p:cNvSpPr/>
          <p:nvPr/>
        </p:nvSpPr>
        <p:spPr>
          <a:xfrm>
            <a:off x="427469" y="1212849"/>
            <a:ext cx="552901"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4080" dirty="0">
                <a:solidFill>
                  <a:srgbClr val="FFFFFF"/>
                </a:solidFill>
                <a:latin typeface="Segoe UI Light"/>
              </a:rPr>
              <a:t>1</a:t>
            </a:r>
            <a:endParaRPr lang="en-US" sz="1836" dirty="0">
              <a:solidFill>
                <a:srgbClr val="FFFFFF"/>
              </a:solidFill>
              <a:latin typeface="Segoe UI Light"/>
            </a:endParaRPr>
          </a:p>
        </p:txBody>
      </p:sp>
      <p:sp>
        <p:nvSpPr>
          <p:cNvPr id="18" name="Rectangle 17"/>
          <p:cNvSpPr/>
          <p:nvPr/>
        </p:nvSpPr>
        <p:spPr>
          <a:xfrm>
            <a:off x="1033661" y="1980765"/>
            <a:ext cx="2322626"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FFFFFF"/>
                </a:solidFill>
                <a:latin typeface="Segoe UI Light"/>
              </a:rPr>
              <a:t>Value Streams and Priorities</a:t>
            </a:r>
          </a:p>
        </p:txBody>
      </p:sp>
      <p:sp>
        <p:nvSpPr>
          <p:cNvPr id="19" name="Rectangle 18"/>
          <p:cNvSpPr/>
          <p:nvPr/>
        </p:nvSpPr>
        <p:spPr>
          <a:xfrm>
            <a:off x="427469" y="1980765"/>
            <a:ext cx="552901"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4080" dirty="0">
                <a:solidFill>
                  <a:srgbClr val="FFFFFF"/>
                </a:solidFill>
                <a:latin typeface="Segoe UI Light"/>
              </a:rPr>
              <a:t>2</a:t>
            </a:r>
            <a:endParaRPr lang="en-US" sz="1836" dirty="0">
              <a:solidFill>
                <a:srgbClr val="FFFFFF"/>
              </a:solidFill>
              <a:latin typeface="Segoe UI Light"/>
            </a:endParaRPr>
          </a:p>
        </p:txBody>
      </p:sp>
      <p:sp>
        <p:nvSpPr>
          <p:cNvPr id="20" name="Rectangle 19"/>
          <p:cNvSpPr/>
          <p:nvPr/>
        </p:nvSpPr>
        <p:spPr>
          <a:xfrm>
            <a:off x="1033661" y="2746927"/>
            <a:ext cx="2322626"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FFFFFF"/>
                </a:solidFill>
                <a:latin typeface="Segoe UI Light"/>
              </a:rPr>
              <a:t>Agile Release Trains</a:t>
            </a:r>
          </a:p>
        </p:txBody>
      </p:sp>
      <p:sp>
        <p:nvSpPr>
          <p:cNvPr id="21" name="Rectangle 20"/>
          <p:cNvSpPr/>
          <p:nvPr/>
        </p:nvSpPr>
        <p:spPr>
          <a:xfrm>
            <a:off x="427469" y="2746927"/>
            <a:ext cx="552901"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4080" dirty="0">
                <a:solidFill>
                  <a:srgbClr val="FFFFFF"/>
                </a:solidFill>
                <a:latin typeface="Segoe UI Light"/>
              </a:rPr>
              <a:t>3</a:t>
            </a:r>
            <a:endParaRPr lang="en-US" sz="1836" dirty="0">
              <a:solidFill>
                <a:srgbClr val="FFFFFF"/>
              </a:solidFill>
              <a:latin typeface="Segoe UI Light"/>
            </a:endParaRPr>
          </a:p>
        </p:txBody>
      </p:sp>
      <p:sp>
        <p:nvSpPr>
          <p:cNvPr id="22" name="Rectangle 21"/>
          <p:cNvSpPr/>
          <p:nvPr/>
        </p:nvSpPr>
        <p:spPr>
          <a:xfrm>
            <a:off x="1033661" y="3514845"/>
            <a:ext cx="2322626"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FFFFFF"/>
                </a:solidFill>
                <a:latin typeface="Segoe UI Light"/>
              </a:rPr>
              <a:t>Program Iterations</a:t>
            </a:r>
          </a:p>
        </p:txBody>
      </p:sp>
      <p:sp>
        <p:nvSpPr>
          <p:cNvPr id="23" name="Rectangle 22"/>
          <p:cNvSpPr/>
          <p:nvPr/>
        </p:nvSpPr>
        <p:spPr>
          <a:xfrm>
            <a:off x="427469" y="3514845"/>
            <a:ext cx="552901"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4080" dirty="0">
                <a:solidFill>
                  <a:srgbClr val="FFFFFF"/>
                </a:solidFill>
                <a:latin typeface="Segoe UI Light"/>
              </a:rPr>
              <a:t>4</a:t>
            </a:r>
            <a:endParaRPr lang="en-US" sz="1836" dirty="0">
              <a:solidFill>
                <a:srgbClr val="FFFFFF"/>
              </a:solidFill>
              <a:latin typeface="Segoe UI Light"/>
            </a:endParaRPr>
          </a:p>
        </p:txBody>
      </p:sp>
      <p:sp>
        <p:nvSpPr>
          <p:cNvPr id="24" name="Rectangle 23"/>
          <p:cNvSpPr/>
          <p:nvPr/>
        </p:nvSpPr>
        <p:spPr>
          <a:xfrm>
            <a:off x="1033661" y="4235438"/>
            <a:ext cx="2322626"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FFFFFF"/>
                </a:solidFill>
                <a:latin typeface="Segoe UI Light"/>
              </a:rPr>
              <a:t>Features</a:t>
            </a:r>
          </a:p>
        </p:txBody>
      </p:sp>
      <p:sp>
        <p:nvSpPr>
          <p:cNvPr id="25" name="Rectangle 24"/>
          <p:cNvSpPr/>
          <p:nvPr/>
        </p:nvSpPr>
        <p:spPr>
          <a:xfrm>
            <a:off x="427469" y="4235438"/>
            <a:ext cx="552901"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4080" dirty="0">
                <a:solidFill>
                  <a:srgbClr val="FFFFFF"/>
                </a:solidFill>
                <a:latin typeface="Segoe UI Light"/>
              </a:rPr>
              <a:t>5</a:t>
            </a:r>
            <a:endParaRPr lang="en-US" sz="1836" dirty="0">
              <a:solidFill>
                <a:srgbClr val="FFFFFF"/>
              </a:solidFill>
              <a:latin typeface="Segoe UI Light"/>
            </a:endParaRPr>
          </a:p>
        </p:txBody>
      </p:sp>
      <p:sp>
        <p:nvSpPr>
          <p:cNvPr id="26" name="Rectangle 25"/>
          <p:cNvSpPr/>
          <p:nvPr/>
        </p:nvSpPr>
        <p:spPr>
          <a:xfrm>
            <a:off x="1033661" y="4979693"/>
            <a:ext cx="2322626"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FFFFFF"/>
                </a:solidFill>
                <a:latin typeface="Segoe UI Light"/>
              </a:rPr>
              <a:t>User Stories</a:t>
            </a:r>
          </a:p>
        </p:txBody>
      </p:sp>
      <p:sp>
        <p:nvSpPr>
          <p:cNvPr id="27" name="Rectangle 26"/>
          <p:cNvSpPr/>
          <p:nvPr/>
        </p:nvSpPr>
        <p:spPr>
          <a:xfrm>
            <a:off x="427469" y="4979693"/>
            <a:ext cx="552901"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4080" dirty="0">
                <a:solidFill>
                  <a:srgbClr val="FFFFFF"/>
                </a:solidFill>
                <a:latin typeface="Segoe UI Light"/>
              </a:rPr>
              <a:t>6</a:t>
            </a:r>
            <a:endParaRPr lang="en-US" sz="1836" dirty="0">
              <a:solidFill>
                <a:srgbClr val="FFFFFF"/>
              </a:solidFill>
              <a:latin typeface="Segoe UI Light"/>
            </a:endParaRPr>
          </a:p>
        </p:txBody>
      </p:sp>
      <p:sp>
        <p:nvSpPr>
          <p:cNvPr id="28" name="Rectangle 27"/>
          <p:cNvSpPr/>
          <p:nvPr/>
        </p:nvSpPr>
        <p:spPr>
          <a:xfrm>
            <a:off x="1033661" y="5723948"/>
            <a:ext cx="2322626"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FFFFFF"/>
                </a:solidFill>
                <a:latin typeface="Segoe UI Light"/>
              </a:rPr>
              <a:t>Work items</a:t>
            </a:r>
          </a:p>
        </p:txBody>
      </p:sp>
      <p:sp>
        <p:nvSpPr>
          <p:cNvPr id="29" name="Rectangle 28"/>
          <p:cNvSpPr/>
          <p:nvPr/>
        </p:nvSpPr>
        <p:spPr>
          <a:xfrm>
            <a:off x="427469" y="5723948"/>
            <a:ext cx="552901" cy="675027"/>
          </a:xfrm>
          <a:prstGeom prst="rect">
            <a:avLst/>
          </a:prstGeom>
          <a:solidFill>
            <a:srgbClr val="F265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4080" dirty="0">
                <a:solidFill>
                  <a:srgbClr val="FFFFFF"/>
                </a:solidFill>
                <a:latin typeface="Segoe UI Light"/>
              </a:rPr>
              <a:t>7</a:t>
            </a:r>
            <a:endParaRPr lang="en-US" sz="1836" dirty="0">
              <a:solidFill>
                <a:srgbClr val="FFFFFF"/>
              </a:solidFill>
              <a:latin typeface="Segoe UI Light"/>
            </a:endParaRPr>
          </a:p>
        </p:txBody>
      </p:sp>
      <p:sp>
        <p:nvSpPr>
          <p:cNvPr id="30" name="Rectangle 29"/>
          <p:cNvSpPr/>
          <p:nvPr/>
        </p:nvSpPr>
        <p:spPr>
          <a:xfrm>
            <a:off x="3596101" y="1212850"/>
            <a:ext cx="5338043" cy="2209104"/>
          </a:xfrm>
          <a:prstGeom prst="rect">
            <a:avLst/>
          </a:prstGeom>
          <a:solidFill>
            <a:srgbClr val="F265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2448" b="1" dirty="0">
                <a:solidFill>
                  <a:srgbClr val="FFFFFF"/>
                </a:solidFill>
                <a:latin typeface="Segoe UI Light"/>
              </a:rPr>
              <a:t>Office365 PPM</a:t>
            </a:r>
          </a:p>
        </p:txBody>
      </p:sp>
      <p:sp>
        <p:nvSpPr>
          <p:cNvPr id="31" name="Rectangle 30"/>
          <p:cNvSpPr/>
          <p:nvPr/>
        </p:nvSpPr>
        <p:spPr>
          <a:xfrm>
            <a:off x="3596100" y="3514845"/>
            <a:ext cx="5338043" cy="2884130"/>
          </a:xfrm>
          <a:prstGeom prst="rect">
            <a:avLst/>
          </a:prstGeom>
          <a:solidFill>
            <a:srgbClr val="F2652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2448" b="1" dirty="0">
                <a:solidFill>
                  <a:srgbClr val="FFFFFF"/>
                </a:solidFill>
                <a:latin typeface="Segoe UI Light"/>
              </a:rPr>
              <a:t>Office365 Teams</a:t>
            </a:r>
          </a:p>
          <a:p>
            <a:pPr algn="ctr" defTabSz="932597">
              <a:defRPr/>
            </a:pPr>
            <a:r>
              <a:rPr lang="en-US" sz="1836" dirty="0">
                <a:solidFill>
                  <a:srgbClr val="FFFFFF"/>
                </a:solidFill>
                <a:latin typeface="Segoe UI Light"/>
              </a:rPr>
              <a:t>Visual Studio Team Services/ Jira</a:t>
            </a:r>
          </a:p>
          <a:p>
            <a:pPr algn="ctr" defTabSz="932597">
              <a:defRPr/>
            </a:pPr>
            <a:r>
              <a:rPr lang="en-US" sz="1836" dirty="0">
                <a:solidFill>
                  <a:srgbClr val="FFFFFF"/>
                </a:solidFill>
                <a:latin typeface="Segoe UI Light"/>
              </a:rPr>
              <a:t>Planner</a:t>
            </a:r>
          </a:p>
          <a:p>
            <a:pPr algn="ctr" defTabSz="932597">
              <a:defRPr/>
            </a:pPr>
            <a:r>
              <a:rPr lang="en-US" sz="1836" dirty="0">
                <a:solidFill>
                  <a:srgbClr val="FFFFFF"/>
                </a:solidFill>
                <a:latin typeface="Segoe UI Light"/>
              </a:rPr>
              <a:t>OneDrive</a:t>
            </a:r>
          </a:p>
          <a:p>
            <a:pPr algn="ctr" defTabSz="932597">
              <a:defRPr/>
            </a:pPr>
            <a:r>
              <a:rPr lang="en-US" sz="1836" dirty="0">
                <a:solidFill>
                  <a:srgbClr val="FFFFFF"/>
                </a:solidFill>
                <a:latin typeface="Segoe UI Light"/>
              </a:rPr>
              <a:t>OneNote</a:t>
            </a:r>
          </a:p>
          <a:p>
            <a:pPr algn="ctr" defTabSz="932597">
              <a:defRPr/>
            </a:pPr>
            <a:r>
              <a:rPr lang="en-US" sz="1836" dirty="0">
                <a:solidFill>
                  <a:srgbClr val="FFFFFF"/>
                </a:solidFill>
                <a:latin typeface="Segoe UI Light"/>
              </a:rPr>
              <a:t>Office</a:t>
            </a:r>
          </a:p>
          <a:p>
            <a:pPr algn="ctr" defTabSz="932597">
              <a:defRPr/>
            </a:pPr>
            <a:r>
              <a:rPr lang="en-US" sz="1836" dirty="0" err="1">
                <a:solidFill>
                  <a:srgbClr val="FFFFFF"/>
                </a:solidFill>
                <a:latin typeface="Segoe UI Light"/>
              </a:rPr>
              <a:t>PowerBI</a:t>
            </a:r>
            <a:endParaRPr lang="en-US" sz="1836" dirty="0">
              <a:solidFill>
                <a:srgbClr val="FFFFFF"/>
              </a:solidFill>
              <a:latin typeface="Segoe UI Light"/>
            </a:endParaRPr>
          </a:p>
          <a:p>
            <a:pPr algn="ctr" defTabSz="932597">
              <a:defRPr/>
            </a:pPr>
            <a:r>
              <a:rPr lang="en-US" sz="1836" dirty="0">
                <a:solidFill>
                  <a:srgbClr val="FFFFFF"/>
                </a:solidFill>
                <a:latin typeface="Segoe UI Light"/>
              </a:rPr>
              <a:t>…</a:t>
            </a:r>
          </a:p>
          <a:p>
            <a:pPr algn="ctr" defTabSz="932597">
              <a:defRPr/>
            </a:pPr>
            <a:endParaRPr lang="en-US" sz="1836" dirty="0">
              <a:solidFill>
                <a:srgbClr val="FFFFFF"/>
              </a:solidFill>
              <a:latin typeface="Segoe UI Light"/>
            </a:endParaRPr>
          </a:p>
        </p:txBody>
      </p:sp>
      <p:sp>
        <p:nvSpPr>
          <p:cNvPr id="32" name="TextBox 31"/>
          <p:cNvSpPr txBox="1"/>
          <p:nvPr/>
        </p:nvSpPr>
        <p:spPr>
          <a:xfrm>
            <a:off x="6374306" y="3047321"/>
            <a:ext cx="2488117" cy="280718"/>
          </a:xfrm>
          <a:prstGeom prst="rect">
            <a:avLst/>
          </a:prstGeom>
          <a:solidFill>
            <a:schemeClr val="bg1"/>
          </a:solidFill>
        </p:spPr>
        <p:txBody>
          <a:bodyPr wrap="none" rtlCol="0">
            <a:spAutoFit/>
          </a:bodyPr>
          <a:lstStyle/>
          <a:p>
            <a:pPr defTabSz="932597">
              <a:defRPr/>
            </a:pPr>
            <a:r>
              <a:rPr lang="en-US" sz="1224" dirty="0">
                <a:solidFill>
                  <a:srgbClr val="262626"/>
                </a:solidFill>
                <a:latin typeface="Segoe UI Light"/>
              </a:rPr>
              <a:t>PMO/Project Managers/Leadership</a:t>
            </a:r>
          </a:p>
        </p:txBody>
      </p:sp>
      <p:sp>
        <p:nvSpPr>
          <p:cNvPr id="41" name="TextBox 40"/>
          <p:cNvSpPr txBox="1"/>
          <p:nvPr/>
        </p:nvSpPr>
        <p:spPr>
          <a:xfrm>
            <a:off x="7774936" y="6047997"/>
            <a:ext cx="1087487" cy="280718"/>
          </a:xfrm>
          <a:prstGeom prst="rect">
            <a:avLst/>
          </a:prstGeom>
          <a:solidFill>
            <a:schemeClr val="bg1"/>
          </a:solidFill>
        </p:spPr>
        <p:txBody>
          <a:bodyPr wrap="square" rtlCol="0">
            <a:spAutoFit/>
          </a:bodyPr>
          <a:lstStyle/>
          <a:p>
            <a:pPr defTabSz="932597">
              <a:defRPr/>
            </a:pPr>
            <a:r>
              <a:rPr lang="en-US" sz="1224" dirty="0">
                <a:solidFill>
                  <a:srgbClr val="262626"/>
                </a:solidFill>
                <a:latin typeface="Segoe UI Light"/>
              </a:rPr>
              <a:t>Project Teams</a:t>
            </a:r>
          </a:p>
        </p:txBody>
      </p:sp>
      <p:pic>
        <p:nvPicPr>
          <p:cNvPr id="42" name="Picture 41"/>
          <p:cNvPicPr>
            <a:picLocks noChangeAspect="1"/>
          </p:cNvPicPr>
          <p:nvPr/>
        </p:nvPicPr>
        <p:blipFill>
          <a:blip r:embed="rId2"/>
          <a:stretch>
            <a:fillRect/>
          </a:stretch>
        </p:blipFill>
        <p:spPr>
          <a:xfrm>
            <a:off x="9014058" y="3852357"/>
            <a:ext cx="2904628" cy="2049540"/>
          </a:xfrm>
          <a:prstGeom prst="rect">
            <a:avLst/>
          </a:prstGeom>
          <a:ln>
            <a:solidFill>
              <a:srgbClr val="124677"/>
            </a:solidFill>
          </a:ln>
        </p:spPr>
      </p:pic>
      <p:pic>
        <p:nvPicPr>
          <p:cNvPr id="43" name="Picture 42"/>
          <p:cNvPicPr>
            <a:picLocks noChangeAspect="1"/>
          </p:cNvPicPr>
          <p:nvPr/>
        </p:nvPicPr>
        <p:blipFill>
          <a:blip r:embed="rId3"/>
          <a:stretch>
            <a:fillRect/>
          </a:stretch>
        </p:blipFill>
        <p:spPr>
          <a:xfrm>
            <a:off x="9014057" y="1292751"/>
            <a:ext cx="2904288" cy="2049300"/>
          </a:xfrm>
          <a:prstGeom prst="rect">
            <a:avLst/>
          </a:prstGeom>
          <a:ln>
            <a:solidFill>
              <a:srgbClr val="124677"/>
            </a:solidFill>
          </a:ln>
        </p:spPr>
      </p:pic>
    </p:spTree>
    <p:extLst>
      <p:ext uri="{BB962C8B-B14F-4D97-AF65-F5344CB8AC3E}">
        <p14:creationId xmlns:p14="http://schemas.microsoft.com/office/powerpoint/2010/main" val="2221625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par>
                                <p:cTn id="29" presetID="10" presetClass="entr" presetSubtype="0" fill="hold"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fade">
                                      <p:cBhvr>
                                        <p:cTn id="63" dur="500"/>
                                        <p:tgtEl>
                                          <p:spTgt spid="41"/>
                                        </p:tgtEl>
                                      </p:cBhvr>
                                    </p:animEffect>
                                  </p:childTnLst>
                                </p:cTn>
                              </p:par>
                              <p:par>
                                <p:cTn id="64" presetID="10"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4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a:t>
            </a:r>
          </a:p>
        </p:txBody>
      </p:sp>
      <p:sp>
        <p:nvSpPr>
          <p:cNvPr id="3" name="Subtitle 2"/>
          <p:cNvSpPr>
            <a:spLocks noGrp="1"/>
          </p:cNvSpPr>
          <p:nvPr>
            <p:ph type="body" sz="quarter" idx="12"/>
          </p:nvPr>
        </p:nvSpPr>
        <p:spPr/>
        <p:txBody>
          <a:bodyPr/>
          <a:lstStyle/>
          <a:p>
            <a:r>
              <a:rPr lang="en-US" dirty="0" err="1"/>
              <a:t>Uporaba</a:t>
            </a:r>
            <a:r>
              <a:rPr lang="en-US" dirty="0"/>
              <a:t> Project, VSTS in Teams</a:t>
            </a:r>
          </a:p>
        </p:txBody>
      </p:sp>
      <p:pic>
        <p:nvPicPr>
          <p:cNvPr id="222" name="Picture 221"/>
          <p:cNvPicPr>
            <a:picLocks noChangeAspect="1"/>
          </p:cNvPicPr>
          <p:nvPr/>
        </p:nvPicPr>
        <p:blipFill rotWithShape="1">
          <a:blip r:embed="rId3"/>
          <a:srcRect l="13657" t="22773" r="13223" b="25140"/>
          <a:stretch/>
        </p:blipFill>
        <p:spPr>
          <a:xfrm>
            <a:off x="5982270" y="1413385"/>
            <a:ext cx="6087828" cy="4332904"/>
          </a:xfrm>
          <a:prstGeom prst="rect">
            <a:avLst/>
          </a:prstGeom>
        </p:spPr>
      </p:pic>
      <p:graphicFrame>
        <p:nvGraphicFramePr>
          <p:cNvPr id="4" name="Diagram 3"/>
          <p:cNvGraphicFramePr/>
          <p:nvPr>
            <p:extLst>
              <p:ext uri="{D42A27DB-BD31-4B8C-83A1-F6EECF244321}">
                <p14:modId xmlns:p14="http://schemas.microsoft.com/office/powerpoint/2010/main" val="1094306273"/>
              </p:ext>
            </p:extLst>
          </p:nvPr>
        </p:nvGraphicFramePr>
        <p:xfrm>
          <a:off x="457597" y="360223"/>
          <a:ext cx="11497603" cy="8406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205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77"/>
            <a:ext cx="10056812" cy="2179058"/>
          </a:xfrm>
        </p:spPr>
        <p:txBody>
          <a:bodyPr/>
          <a:lstStyle/>
          <a:p>
            <a:r>
              <a:rPr lang="sl-SI" dirty="0"/>
              <a:t>Agitavit dodatki za </a:t>
            </a:r>
            <a:br>
              <a:rPr lang="sl-SI" dirty="0"/>
            </a:br>
            <a:r>
              <a:rPr lang="sl-SI" dirty="0"/>
              <a:t>Project Online</a:t>
            </a:r>
            <a:endParaRPr lang="en-US" dirty="0"/>
          </a:p>
        </p:txBody>
      </p:sp>
    </p:spTree>
    <p:extLst>
      <p:ext uri="{BB962C8B-B14F-4D97-AF65-F5344CB8AC3E}">
        <p14:creationId xmlns:p14="http://schemas.microsoft.com/office/powerpoint/2010/main" val="20279308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sl-SI" dirty="0"/>
              <a:t>Office 365 </a:t>
            </a:r>
            <a:r>
              <a:rPr lang="sl-SI" dirty="0" err="1"/>
              <a:t>Planner</a:t>
            </a:r>
            <a:endParaRPr lang="en-US" dirty="0"/>
          </a:p>
        </p:txBody>
      </p:sp>
      <p:sp>
        <p:nvSpPr>
          <p:cNvPr id="4" name="Text Placeholder 3"/>
          <p:cNvSpPr>
            <a:spLocks noGrp="1"/>
          </p:cNvSpPr>
          <p:nvPr>
            <p:ph type="body" sz="quarter" idx="10"/>
          </p:nvPr>
        </p:nvSpPr>
        <p:spPr>
          <a:xfrm>
            <a:off x="274702" y="1211287"/>
            <a:ext cx="11888787" cy="1902059"/>
          </a:xfrm>
        </p:spPr>
        <p:txBody>
          <a:bodyPr vert="horz" wrap="square" lIns="146304" tIns="91440" rIns="146304" bIns="91440" rtlCol="0" anchor="t">
            <a:spAutoFit/>
          </a:bodyPr>
          <a:lstStyle/>
          <a:p>
            <a:r>
              <a:rPr lang="sl-SI" dirty="0"/>
              <a:t>Orodje za organizacijo in </a:t>
            </a:r>
            <a:r>
              <a:rPr lang="sl-SI"/>
              <a:t>obvladovanje</a:t>
            </a:r>
            <a:r>
              <a:rPr lang="sl-SI" dirty="0"/>
              <a:t> nalog v skupini</a:t>
            </a:r>
            <a:endParaRPr lang="en-US" dirty="0"/>
          </a:p>
          <a:p>
            <a:r>
              <a:rPr lang="sl-SI" dirty="0"/>
              <a:t>Enostavno za uporabo</a:t>
            </a:r>
            <a:endParaRPr lang="en-US" dirty="0"/>
          </a:p>
          <a:p>
            <a:endParaRPr lang="en-US" dirty="0"/>
          </a:p>
        </p:txBody>
      </p:sp>
      <p:pic>
        <p:nvPicPr>
          <p:cNvPr id="2050" name="Picture 2" descr="Introducing Office 365 Planner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1239" y="2633166"/>
            <a:ext cx="8542607"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299793"/>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Project Online </a:t>
            </a:r>
            <a:r>
              <a:rPr lang="sl-SI" dirty="0" err="1"/>
              <a:t>vs</a:t>
            </a:r>
            <a:r>
              <a:rPr lang="sl-SI" dirty="0"/>
              <a:t>. Office 365 </a:t>
            </a:r>
            <a:r>
              <a:rPr lang="sl-SI" dirty="0" err="1"/>
              <a:t>Planner</a:t>
            </a:r>
            <a:endParaRPr lang="en-US" dirty="0"/>
          </a:p>
        </p:txBody>
      </p:sp>
      <p:sp>
        <p:nvSpPr>
          <p:cNvPr id="3" name="Text Placeholder 2"/>
          <p:cNvSpPr>
            <a:spLocks noGrp="1"/>
          </p:cNvSpPr>
          <p:nvPr>
            <p:ph type="body" sz="quarter" idx="10"/>
          </p:nvPr>
        </p:nvSpPr>
        <p:spPr>
          <a:xfrm>
            <a:off x="274702" y="1211287"/>
            <a:ext cx="11888787" cy="4542782"/>
          </a:xfrm>
        </p:spPr>
        <p:txBody>
          <a:bodyPr/>
          <a:lstStyle/>
          <a:p>
            <a:r>
              <a:rPr lang="en-US" dirty="0"/>
              <a:t>Project Online:</a:t>
            </a:r>
          </a:p>
          <a:p>
            <a:pPr lvl="2"/>
            <a:r>
              <a:rPr lang="sl-SI" dirty="0"/>
              <a:t>Planiranje in načrtovanje aktivnosti</a:t>
            </a:r>
            <a:endParaRPr lang="en-US" dirty="0"/>
          </a:p>
          <a:p>
            <a:pPr lvl="2"/>
            <a:r>
              <a:rPr lang="sl-SI" dirty="0"/>
              <a:t>Spremljanje napredka</a:t>
            </a:r>
            <a:endParaRPr lang="en-US" dirty="0"/>
          </a:p>
          <a:p>
            <a:pPr lvl="2"/>
            <a:r>
              <a:rPr lang="sl-SI" dirty="0"/>
              <a:t>Planiranje virov in spremljanje zasedenosti</a:t>
            </a:r>
            <a:endParaRPr lang="en-US" dirty="0"/>
          </a:p>
          <a:p>
            <a:pPr lvl="2"/>
            <a:r>
              <a:rPr lang="sl-SI" dirty="0"/>
              <a:t>Upravljanje in hranjenje projektne dokumentacije</a:t>
            </a:r>
            <a:endParaRPr lang="en-US" dirty="0"/>
          </a:p>
          <a:p>
            <a:pPr lvl="2"/>
            <a:endParaRPr lang="en-US" dirty="0"/>
          </a:p>
          <a:p>
            <a:r>
              <a:rPr lang="en-US" dirty="0"/>
              <a:t>Office 365 Planner:</a:t>
            </a:r>
          </a:p>
          <a:p>
            <a:pPr lvl="2"/>
            <a:r>
              <a:rPr lang="sl-SI" dirty="0"/>
              <a:t>Spremljanje osebnih nalog</a:t>
            </a:r>
            <a:endParaRPr lang="en-US" dirty="0"/>
          </a:p>
          <a:p>
            <a:pPr lvl="2"/>
            <a:r>
              <a:rPr lang="sl-SI" dirty="0"/>
              <a:t>Poročanje napredka</a:t>
            </a:r>
            <a:endParaRPr lang="en-US" dirty="0"/>
          </a:p>
          <a:p>
            <a:pPr lvl="2"/>
            <a:r>
              <a:rPr lang="sl-SI" dirty="0"/>
              <a:t>Komunikacija </a:t>
            </a:r>
            <a:r>
              <a:rPr lang="sl-SI"/>
              <a:t>in sodelovanje</a:t>
            </a:r>
            <a:endParaRPr lang="en-US" dirty="0"/>
          </a:p>
        </p:txBody>
      </p:sp>
    </p:spTree>
    <p:extLst>
      <p:ext uri="{BB962C8B-B14F-4D97-AF65-F5344CB8AC3E}">
        <p14:creationId xmlns:p14="http://schemas.microsoft.com/office/powerpoint/2010/main" val="3955257620"/>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Postopek uporabe</a:t>
            </a:r>
            <a:endParaRPr lang="en-US" dirty="0"/>
          </a:p>
        </p:txBody>
      </p:sp>
      <p:graphicFrame>
        <p:nvGraphicFramePr>
          <p:cNvPr id="4" name="Content Placeholder 5"/>
          <p:cNvGraphicFramePr>
            <a:graphicFrameLocks/>
          </p:cNvGraphicFramePr>
          <p:nvPr>
            <p:extLst>
              <p:ext uri="{D42A27DB-BD31-4B8C-83A1-F6EECF244321}">
                <p14:modId xmlns:p14="http://schemas.microsoft.com/office/powerpoint/2010/main" val="2989512240"/>
              </p:ext>
            </p:extLst>
          </p:nvPr>
        </p:nvGraphicFramePr>
        <p:xfrm>
          <a:off x="757702" y="1625054"/>
          <a:ext cx="10923437" cy="4464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8744787"/>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Arhitektura</a:t>
            </a:r>
            <a:endParaRPr lang="en-US" dirty="0"/>
          </a:p>
        </p:txBody>
      </p:sp>
      <p:grpSp>
        <p:nvGrpSpPr>
          <p:cNvPr id="11" name="Group 10"/>
          <p:cNvGrpSpPr/>
          <p:nvPr/>
        </p:nvGrpSpPr>
        <p:grpSpPr>
          <a:xfrm>
            <a:off x="601613" y="4115384"/>
            <a:ext cx="10801200" cy="1998222"/>
            <a:chOff x="817637" y="3731288"/>
            <a:chExt cx="10801200" cy="1998222"/>
          </a:xfrm>
        </p:grpSpPr>
        <p:sp>
          <p:nvSpPr>
            <p:cNvPr id="10" name="Rectangle 9"/>
            <p:cNvSpPr/>
            <p:nvPr/>
          </p:nvSpPr>
          <p:spPr bwMode="auto">
            <a:xfrm>
              <a:off x="817637" y="3731288"/>
              <a:ext cx="10801200" cy="1998222"/>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b" anchorCtr="0" forceAA="0" compatLnSpc="1">
              <a:prstTxWarp prst="textNoShape">
                <a:avLst/>
              </a:prstTxWarp>
              <a:noAutofit/>
            </a:bodyPr>
            <a:lstStyle/>
            <a:p>
              <a:pPr algn="ctr" defTabSz="932472" fontAlgn="base">
                <a:lnSpc>
                  <a:spcPct val="90000"/>
                </a:lnSpc>
                <a:spcBef>
                  <a:spcPct val="0"/>
                </a:spcBef>
                <a:spcAft>
                  <a:spcPct val="0"/>
                </a:spcAft>
              </a:pPr>
              <a:r>
                <a:rPr lang="sl-SI" sz="2400" dirty="0">
                  <a:solidFill>
                    <a:schemeClr val="accent1"/>
                  </a:solidFill>
                  <a:ea typeface="Segoe UI" pitchFamily="34" charset="0"/>
                  <a:cs typeface="Segoe UI" pitchFamily="34" charset="0"/>
                </a:rPr>
                <a:t>Office 365</a:t>
              </a:r>
              <a:endParaRPr lang="en-US" sz="2400" dirty="0" err="1">
                <a:solidFill>
                  <a:schemeClr val="accent1"/>
                </a:solidFill>
                <a:ea typeface="Segoe UI" pitchFamily="34" charset="0"/>
                <a:cs typeface="Segoe UI" pitchFamily="34" charset="0"/>
              </a:endParaRPr>
            </a:p>
          </p:txBody>
        </p:sp>
        <p:sp>
          <p:nvSpPr>
            <p:cNvPr id="5" name="Rectangle 4"/>
            <p:cNvSpPr/>
            <p:nvPr/>
          </p:nvSpPr>
          <p:spPr bwMode="auto">
            <a:xfrm>
              <a:off x="943059" y="4505374"/>
              <a:ext cx="10550356" cy="576064"/>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a:gradFill>
                    <a:gsLst>
                      <a:gs pos="0">
                        <a:srgbClr val="FFFFFF"/>
                      </a:gs>
                      <a:gs pos="100000">
                        <a:srgbClr val="FFFFFF"/>
                      </a:gs>
                    </a:gsLst>
                    <a:lin ang="5400000" scaled="0"/>
                  </a:gradFill>
                  <a:ea typeface="Segoe UI" pitchFamily="34" charset="0"/>
                  <a:cs typeface="Segoe UI" pitchFamily="34" charset="0"/>
                </a:rPr>
                <a:t>SharePoint Online</a:t>
              </a: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6" name="Rectangle 5"/>
            <p:cNvSpPr/>
            <p:nvPr/>
          </p:nvSpPr>
          <p:spPr bwMode="auto">
            <a:xfrm>
              <a:off x="944243" y="3857302"/>
              <a:ext cx="10550356" cy="576064"/>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a:gradFill>
                    <a:gsLst>
                      <a:gs pos="0">
                        <a:srgbClr val="FFFFFF"/>
                      </a:gs>
                      <a:gs pos="100000">
                        <a:srgbClr val="FFFFFF"/>
                      </a:gs>
                    </a:gsLst>
                    <a:lin ang="5400000" scaled="0"/>
                  </a:gradFill>
                  <a:ea typeface="Segoe UI" pitchFamily="34" charset="0"/>
                  <a:cs typeface="Segoe UI" pitchFamily="34" charset="0"/>
                </a:rPr>
                <a:t>Project Online</a:t>
              </a: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3" name="Group 12"/>
          <p:cNvGrpSpPr/>
          <p:nvPr/>
        </p:nvGrpSpPr>
        <p:grpSpPr>
          <a:xfrm>
            <a:off x="5027175" y="1413898"/>
            <a:ext cx="4104456" cy="2500437"/>
            <a:chOff x="825890" y="1122839"/>
            <a:chExt cx="4104456" cy="2500437"/>
          </a:xfrm>
        </p:grpSpPr>
        <p:sp>
          <p:nvSpPr>
            <p:cNvPr id="12" name="Rectangle 11"/>
            <p:cNvSpPr/>
            <p:nvPr/>
          </p:nvSpPr>
          <p:spPr bwMode="auto">
            <a:xfrm>
              <a:off x="825890" y="1122839"/>
              <a:ext cx="4104456" cy="2500437"/>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err="1">
                  <a:solidFill>
                    <a:schemeClr val="accent1"/>
                  </a:solidFill>
                  <a:ea typeface="Segoe UI" pitchFamily="34" charset="0"/>
                  <a:cs typeface="Segoe UI" pitchFamily="34" charset="0"/>
                </a:rPr>
                <a:t>Provider</a:t>
              </a:r>
              <a:r>
                <a:rPr lang="sl-SI" sz="2400" dirty="0">
                  <a:solidFill>
                    <a:schemeClr val="accent1"/>
                  </a:solidFill>
                  <a:ea typeface="Segoe UI" pitchFamily="34" charset="0"/>
                  <a:cs typeface="Segoe UI" pitchFamily="34" charset="0"/>
                </a:rPr>
                <a:t> </a:t>
              </a:r>
              <a:r>
                <a:rPr lang="sl-SI" sz="2400" dirty="0" err="1">
                  <a:solidFill>
                    <a:schemeClr val="accent1"/>
                  </a:solidFill>
                  <a:ea typeface="Segoe UI" pitchFamily="34" charset="0"/>
                  <a:cs typeface="Segoe UI" pitchFamily="34" charset="0"/>
                </a:rPr>
                <a:t>Hosted</a:t>
              </a:r>
              <a:r>
                <a:rPr lang="sl-SI" sz="2400" dirty="0">
                  <a:solidFill>
                    <a:schemeClr val="accent1"/>
                  </a:solidFill>
                  <a:ea typeface="Segoe UI" pitchFamily="34" charset="0"/>
                  <a:cs typeface="Segoe UI" pitchFamily="34" charset="0"/>
                </a:rPr>
                <a:t> </a:t>
              </a:r>
              <a:r>
                <a:rPr lang="sl-SI" sz="2400" dirty="0" err="1">
                  <a:solidFill>
                    <a:schemeClr val="accent1"/>
                  </a:solidFill>
                  <a:ea typeface="Segoe UI" pitchFamily="34" charset="0"/>
                  <a:cs typeface="Segoe UI" pitchFamily="34" charset="0"/>
                </a:rPr>
                <a:t>Apps</a:t>
              </a:r>
              <a:endParaRPr lang="en-US" sz="2400" dirty="0" err="1">
                <a:solidFill>
                  <a:schemeClr val="accent1"/>
                </a:solidFill>
                <a:ea typeface="Segoe UI" pitchFamily="34" charset="0"/>
                <a:cs typeface="Segoe UI" pitchFamily="34" charset="0"/>
              </a:endParaRPr>
            </a:p>
          </p:txBody>
        </p:sp>
        <p:sp>
          <p:nvSpPr>
            <p:cNvPr id="4" name="Rectangle 3"/>
            <p:cNvSpPr/>
            <p:nvPr/>
          </p:nvSpPr>
          <p:spPr bwMode="auto">
            <a:xfrm>
              <a:off x="988476" y="1679060"/>
              <a:ext cx="3789601" cy="86409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a:gradFill>
                    <a:gsLst>
                      <a:gs pos="0">
                        <a:srgbClr val="FFFFFF"/>
                      </a:gs>
                      <a:gs pos="100000">
                        <a:srgbClr val="FFFFFF"/>
                      </a:gs>
                    </a:gsLst>
                    <a:lin ang="5400000" scaled="0"/>
                  </a:gradFill>
                  <a:ea typeface="Segoe UI" pitchFamily="34" charset="0"/>
                  <a:cs typeface="Segoe UI" pitchFamily="34" charset="0"/>
                </a:rPr>
                <a:t>Server </a:t>
              </a:r>
              <a:r>
                <a:rPr lang="sl-SI" sz="2400" dirty="0" err="1">
                  <a:gradFill>
                    <a:gsLst>
                      <a:gs pos="0">
                        <a:srgbClr val="FFFFFF"/>
                      </a:gs>
                      <a:gs pos="100000">
                        <a:srgbClr val="FFFFFF"/>
                      </a:gs>
                    </a:gsLst>
                    <a:lin ang="5400000" scaled="0"/>
                  </a:gradFill>
                  <a:ea typeface="Segoe UI" pitchFamily="34" charset="0"/>
                  <a:cs typeface="Segoe UI" pitchFamily="34" charset="0"/>
                </a:rPr>
                <a:t>side</a:t>
              </a:r>
              <a:r>
                <a:rPr lang="sl-SI" sz="2400" dirty="0">
                  <a:gradFill>
                    <a:gsLst>
                      <a:gs pos="0">
                        <a:srgbClr val="FFFFFF"/>
                      </a:gs>
                      <a:gs pos="100000">
                        <a:srgbClr val="FFFFFF"/>
                      </a:gs>
                    </a:gsLst>
                    <a:lin ang="5400000" scaled="0"/>
                  </a:gradFill>
                  <a:ea typeface="Segoe UI" pitchFamily="34" charset="0"/>
                  <a:cs typeface="Segoe UI" pitchFamily="34" charset="0"/>
                </a:rPr>
                <a:t> </a:t>
              </a:r>
              <a:r>
                <a:rPr lang="sl-SI" sz="2400" dirty="0" err="1">
                  <a:gradFill>
                    <a:gsLst>
                      <a:gs pos="0">
                        <a:srgbClr val="FFFFFF"/>
                      </a:gs>
                      <a:gs pos="100000">
                        <a:srgbClr val="FFFFFF"/>
                      </a:gs>
                    </a:gsLst>
                    <a:lin ang="5400000" scaled="0"/>
                  </a:gradFill>
                  <a:ea typeface="Segoe UI" pitchFamily="34" charset="0"/>
                  <a:cs typeface="Segoe UI" pitchFamily="34" charset="0"/>
                </a:rPr>
                <a:t>code</a:t>
              </a:r>
              <a:r>
                <a:rPr lang="sl-SI" sz="2400" dirty="0">
                  <a:gradFill>
                    <a:gsLst>
                      <a:gs pos="0">
                        <a:srgbClr val="FFFFFF"/>
                      </a:gs>
                      <a:gs pos="100000">
                        <a:srgbClr val="FFFFFF"/>
                      </a:gs>
                    </a:gsLst>
                    <a:lin ang="5400000" scaled="0"/>
                  </a:gradFill>
                  <a:ea typeface="Segoe UI" pitchFamily="34" charset="0"/>
                  <a:cs typeface="Segoe UI" pitchFamily="34" charset="0"/>
                </a:rPr>
                <a:t> </a:t>
              </a:r>
            </a:p>
            <a:p>
              <a:pPr algn="ctr" defTabSz="932472" fontAlgn="base">
                <a:lnSpc>
                  <a:spcPct val="90000"/>
                </a:lnSpc>
                <a:spcBef>
                  <a:spcPct val="0"/>
                </a:spcBef>
                <a:spcAft>
                  <a:spcPct val="0"/>
                </a:spcAft>
              </a:pPr>
              <a:r>
                <a:rPr lang="sl-SI" dirty="0">
                  <a:gradFill>
                    <a:gsLst>
                      <a:gs pos="0">
                        <a:srgbClr val="FFFFFF"/>
                      </a:gs>
                      <a:gs pos="100000">
                        <a:srgbClr val="FFFFFF"/>
                      </a:gs>
                    </a:gsLst>
                    <a:lin ang="5400000" scaled="0"/>
                  </a:gradFill>
                  <a:ea typeface="Segoe UI" pitchFamily="34" charset="0"/>
                  <a:cs typeface="Segoe UI" pitchFamily="34" charset="0"/>
                </a:rPr>
                <a:t>C#</a:t>
              </a:r>
              <a:endParaRPr lang="en-US" dirty="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p:cNvSpPr/>
            <p:nvPr/>
          </p:nvSpPr>
          <p:spPr bwMode="auto">
            <a:xfrm>
              <a:off x="2999041" y="2669170"/>
              <a:ext cx="1779036" cy="828092"/>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a:gradFill>
                    <a:gsLst>
                      <a:gs pos="0">
                        <a:srgbClr val="FFFFFF"/>
                      </a:gs>
                      <a:gs pos="100000">
                        <a:srgbClr val="FFFFFF"/>
                      </a:gs>
                    </a:gsLst>
                    <a:lin ang="5400000" scaled="0"/>
                  </a:gradFill>
                  <a:ea typeface="Segoe UI" pitchFamily="34" charset="0"/>
                  <a:cs typeface="Segoe UI" pitchFamily="34" charset="0"/>
                </a:rPr>
                <a:t>Project CSOM</a:t>
              </a: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p:cNvSpPr/>
            <p:nvPr/>
          </p:nvSpPr>
          <p:spPr bwMode="auto">
            <a:xfrm>
              <a:off x="988476" y="2671423"/>
              <a:ext cx="1779036" cy="82809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a:gradFill>
                    <a:gsLst>
                      <a:gs pos="0">
                        <a:srgbClr val="FFFFFF"/>
                      </a:gs>
                      <a:gs pos="100000">
                        <a:srgbClr val="FFFFFF"/>
                      </a:gs>
                    </a:gsLst>
                    <a:lin ang="5400000" scaled="0"/>
                  </a:gradFill>
                  <a:ea typeface="Segoe UI" pitchFamily="34" charset="0"/>
                  <a:cs typeface="Segoe UI" pitchFamily="34" charset="0"/>
                </a:rPr>
                <a:t>SharePoint  CSOM</a:t>
              </a: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4" name="Group 13"/>
          <p:cNvGrpSpPr/>
          <p:nvPr/>
        </p:nvGrpSpPr>
        <p:grpSpPr>
          <a:xfrm>
            <a:off x="601613" y="1413898"/>
            <a:ext cx="4104456" cy="2500437"/>
            <a:chOff x="825890" y="1122839"/>
            <a:chExt cx="4104456" cy="2500437"/>
          </a:xfrm>
        </p:grpSpPr>
        <p:sp>
          <p:nvSpPr>
            <p:cNvPr id="15" name="Rectangle 14"/>
            <p:cNvSpPr/>
            <p:nvPr/>
          </p:nvSpPr>
          <p:spPr bwMode="auto">
            <a:xfrm>
              <a:off x="825890" y="1122839"/>
              <a:ext cx="4104456" cy="2500437"/>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a:solidFill>
                    <a:schemeClr val="accent1"/>
                  </a:solidFill>
                  <a:ea typeface="Segoe UI" pitchFamily="34" charset="0"/>
                  <a:cs typeface="Segoe UI" pitchFamily="34" charset="0"/>
                </a:rPr>
                <a:t>SharePoint </a:t>
              </a:r>
              <a:r>
                <a:rPr lang="sl-SI" sz="2400" dirty="0" err="1">
                  <a:solidFill>
                    <a:schemeClr val="accent1"/>
                  </a:solidFill>
                  <a:ea typeface="Segoe UI" pitchFamily="34" charset="0"/>
                  <a:cs typeface="Segoe UI" pitchFamily="34" charset="0"/>
                </a:rPr>
                <a:t>Hosted</a:t>
              </a:r>
              <a:r>
                <a:rPr lang="sl-SI" sz="2400" dirty="0">
                  <a:solidFill>
                    <a:schemeClr val="accent1"/>
                  </a:solidFill>
                  <a:ea typeface="Segoe UI" pitchFamily="34" charset="0"/>
                  <a:cs typeface="Segoe UI" pitchFamily="34" charset="0"/>
                </a:rPr>
                <a:t> </a:t>
              </a:r>
              <a:r>
                <a:rPr lang="sl-SI" sz="2400" dirty="0" err="1">
                  <a:solidFill>
                    <a:schemeClr val="accent1"/>
                  </a:solidFill>
                  <a:ea typeface="Segoe UI" pitchFamily="34" charset="0"/>
                  <a:cs typeface="Segoe UI" pitchFamily="34" charset="0"/>
                </a:rPr>
                <a:t>Apps</a:t>
              </a:r>
              <a:br>
                <a:rPr lang="sl-SI" sz="2400" dirty="0">
                  <a:solidFill>
                    <a:schemeClr val="accent1"/>
                  </a:solidFill>
                  <a:ea typeface="Segoe UI" pitchFamily="34" charset="0"/>
                  <a:cs typeface="Segoe UI" pitchFamily="34" charset="0"/>
                </a:rPr>
              </a:br>
              <a:endParaRPr lang="en-US" sz="2400" dirty="0" err="1">
                <a:solidFill>
                  <a:schemeClr val="accent1"/>
                </a:solidFill>
                <a:ea typeface="Segoe UI" pitchFamily="34" charset="0"/>
                <a:cs typeface="Segoe UI" pitchFamily="34" charset="0"/>
              </a:endParaRPr>
            </a:p>
          </p:txBody>
        </p:sp>
        <p:sp>
          <p:nvSpPr>
            <p:cNvPr id="16" name="Rectangle 15"/>
            <p:cNvSpPr/>
            <p:nvPr/>
          </p:nvSpPr>
          <p:spPr bwMode="auto">
            <a:xfrm>
              <a:off x="988476" y="1679060"/>
              <a:ext cx="3789601" cy="86409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err="1">
                  <a:gradFill>
                    <a:gsLst>
                      <a:gs pos="0">
                        <a:srgbClr val="FFFFFF"/>
                      </a:gs>
                      <a:gs pos="100000">
                        <a:srgbClr val="FFFFFF"/>
                      </a:gs>
                    </a:gsLst>
                    <a:lin ang="5400000" scaled="0"/>
                  </a:gradFill>
                  <a:ea typeface="Segoe UI" pitchFamily="34" charset="0"/>
                  <a:cs typeface="Segoe UI" pitchFamily="34" charset="0"/>
                </a:rPr>
                <a:t>Client</a:t>
              </a:r>
              <a:r>
                <a:rPr lang="sl-SI" sz="2400" dirty="0">
                  <a:gradFill>
                    <a:gsLst>
                      <a:gs pos="0">
                        <a:srgbClr val="FFFFFF"/>
                      </a:gs>
                      <a:gs pos="100000">
                        <a:srgbClr val="FFFFFF"/>
                      </a:gs>
                    </a:gsLst>
                    <a:lin ang="5400000" scaled="0"/>
                  </a:gradFill>
                  <a:ea typeface="Segoe UI" pitchFamily="34" charset="0"/>
                  <a:cs typeface="Segoe UI" pitchFamily="34" charset="0"/>
                </a:rPr>
                <a:t> </a:t>
              </a:r>
              <a:r>
                <a:rPr lang="sl-SI" sz="2400" dirty="0" err="1">
                  <a:gradFill>
                    <a:gsLst>
                      <a:gs pos="0">
                        <a:srgbClr val="FFFFFF"/>
                      </a:gs>
                      <a:gs pos="100000">
                        <a:srgbClr val="FFFFFF"/>
                      </a:gs>
                    </a:gsLst>
                    <a:lin ang="5400000" scaled="0"/>
                  </a:gradFill>
                  <a:ea typeface="Segoe UI" pitchFamily="34" charset="0"/>
                  <a:cs typeface="Segoe UI" pitchFamily="34" charset="0"/>
                </a:rPr>
                <a:t>side</a:t>
              </a:r>
              <a:r>
                <a:rPr lang="sl-SI" sz="2400" dirty="0">
                  <a:gradFill>
                    <a:gsLst>
                      <a:gs pos="0">
                        <a:srgbClr val="FFFFFF"/>
                      </a:gs>
                      <a:gs pos="100000">
                        <a:srgbClr val="FFFFFF"/>
                      </a:gs>
                    </a:gsLst>
                    <a:lin ang="5400000" scaled="0"/>
                  </a:gradFill>
                  <a:ea typeface="Segoe UI" pitchFamily="34" charset="0"/>
                  <a:cs typeface="Segoe UI" pitchFamily="34" charset="0"/>
                </a:rPr>
                <a:t> </a:t>
              </a:r>
              <a:r>
                <a:rPr lang="sl-SI" sz="2400" dirty="0" err="1">
                  <a:gradFill>
                    <a:gsLst>
                      <a:gs pos="0">
                        <a:srgbClr val="FFFFFF"/>
                      </a:gs>
                      <a:gs pos="100000">
                        <a:srgbClr val="FFFFFF"/>
                      </a:gs>
                    </a:gsLst>
                    <a:lin ang="5400000" scaled="0"/>
                  </a:gradFill>
                  <a:ea typeface="Segoe UI" pitchFamily="34" charset="0"/>
                  <a:cs typeface="Segoe UI" pitchFamily="34" charset="0"/>
                </a:rPr>
                <a:t>code</a:t>
              </a:r>
              <a:r>
                <a:rPr lang="sl-SI" sz="2400" dirty="0">
                  <a:gradFill>
                    <a:gsLst>
                      <a:gs pos="0">
                        <a:srgbClr val="FFFFFF"/>
                      </a:gs>
                      <a:gs pos="100000">
                        <a:srgbClr val="FFFFFF"/>
                      </a:gs>
                    </a:gsLst>
                    <a:lin ang="5400000" scaled="0"/>
                  </a:gradFill>
                  <a:ea typeface="Segoe UI" pitchFamily="34" charset="0"/>
                  <a:cs typeface="Segoe UI" pitchFamily="34" charset="0"/>
                </a:rPr>
                <a:t> </a:t>
              </a:r>
            </a:p>
            <a:p>
              <a:pPr algn="ctr" defTabSz="932472" fontAlgn="base">
                <a:lnSpc>
                  <a:spcPct val="90000"/>
                </a:lnSpc>
                <a:spcBef>
                  <a:spcPct val="0"/>
                </a:spcBef>
                <a:spcAft>
                  <a:spcPct val="0"/>
                </a:spcAft>
              </a:pPr>
              <a:r>
                <a:rPr lang="sl-SI" dirty="0">
                  <a:gradFill>
                    <a:gsLst>
                      <a:gs pos="0">
                        <a:srgbClr val="FFFFFF"/>
                      </a:gs>
                      <a:gs pos="100000">
                        <a:srgbClr val="FFFFFF"/>
                      </a:gs>
                    </a:gsLst>
                    <a:lin ang="5400000" scaled="0"/>
                  </a:gradFill>
                  <a:ea typeface="Segoe UI" pitchFamily="34" charset="0"/>
                  <a:cs typeface="Segoe UI" pitchFamily="34" charset="0"/>
                </a:rPr>
                <a:t>HTML, CSS, </a:t>
              </a:r>
              <a:r>
                <a:rPr lang="sl-SI" dirty="0" err="1">
                  <a:gradFill>
                    <a:gsLst>
                      <a:gs pos="0">
                        <a:srgbClr val="FFFFFF"/>
                      </a:gs>
                      <a:gs pos="100000">
                        <a:srgbClr val="FFFFFF"/>
                      </a:gs>
                    </a:gsLst>
                    <a:lin ang="5400000" scaled="0"/>
                  </a:gradFill>
                  <a:ea typeface="Segoe UI" pitchFamily="34" charset="0"/>
                  <a:cs typeface="Segoe UI" pitchFamily="34" charset="0"/>
                </a:rPr>
                <a:t>JavaScript</a:t>
              </a:r>
              <a:endParaRPr lang="en-US" dirty="0" err="1">
                <a:gradFill>
                  <a:gsLst>
                    <a:gs pos="0">
                      <a:srgbClr val="FFFFFF"/>
                    </a:gs>
                    <a:gs pos="100000">
                      <a:srgbClr val="FFFFFF"/>
                    </a:gs>
                  </a:gsLst>
                  <a:lin ang="5400000" scaled="0"/>
                </a:gradFill>
                <a:ea typeface="Segoe UI" pitchFamily="34" charset="0"/>
                <a:cs typeface="Segoe UI" pitchFamily="34" charset="0"/>
              </a:endParaRPr>
            </a:p>
          </p:txBody>
        </p:sp>
        <p:sp>
          <p:nvSpPr>
            <p:cNvPr id="17" name="Rectangle 16"/>
            <p:cNvSpPr/>
            <p:nvPr/>
          </p:nvSpPr>
          <p:spPr bwMode="auto">
            <a:xfrm>
              <a:off x="2999041" y="2669170"/>
              <a:ext cx="1779036" cy="828092"/>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a:gradFill>
                    <a:gsLst>
                      <a:gs pos="0">
                        <a:srgbClr val="FFFFFF"/>
                      </a:gs>
                      <a:gs pos="100000">
                        <a:srgbClr val="FFFFFF"/>
                      </a:gs>
                    </a:gsLst>
                    <a:lin ang="5400000" scaled="0"/>
                  </a:gradFill>
                  <a:ea typeface="Segoe UI" pitchFamily="34" charset="0"/>
                  <a:cs typeface="Segoe UI" pitchFamily="34" charset="0"/>
                </a:rPr>
                <a:t>Project JSOM</a:t>
              </a: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8" name="Rectangle 17"/>
            <p:cNvSpPr/>
            <p:nvPr/>
          </p:nvSpPr>
          <p:spPr bwMode="auto">
            <a:xfrm>
              <a:off x="988476" y="2671423"/>
              <a:ext cx="1779036" cy="82809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2400" dirty="0">
                  <a:gradFill>
                    <a:gsLst>
                      <a:gs pos="0">
                        <a:srgbClr val="FFFFFF"/>
                      </a:gs>
                      <a:gs pos="100000">
                        <a:srgbClr val="FFFFFF"/>
                      </a:gs>
                    </a:gsLst>
                    <a:lin ang="5400000" scaled="0"/>
                  </a:gradFill>
                  <a:ea typeface="Segoe UI" pitchFamily="34" charset="0"/>
                  <a:cs typeface="Segoe UI" pitchFamily="34" charset="0"/>
                </a:rPr>
                <a:t>SharePoint  JSOM</a:t>
              </a: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9" name="TextBox 18"/>
          <p:cNvSpPr txBox="1"/>
          <p:nvPr/>
        </p:nvSpPr>
        <p:spPr>
          <a:xfrm>
            <a:off x="9131631" y="1626909"/>
            <a:ext cx="2933945" cy="1037207"/>
          </a:xfrm>
          <a:prstGeom prst="rect">
            <a:avLst/>
          </a:prstGeom>
          <a:noFill/>
        </p:spPr>
        <p:txBody>
          <a:bodyPr wrap="none" lIns="182880" tIns="146304" rIns="182880" bIns="146304" rtlCol="0">
            <a:spAutoFit/>
          </a:bodyPr>
          <a:lstStyle/>
          <a:p>
            <a:pPr marL="342900" indent="-342900">
              <a:lnSpc>
                <a:spcPct val="90000"/>
              </a:lnSpc>
              <a:spcAft>
                <a:spcPts val="600"/>
              </a:spcAft>
              <a:buFont typeface="Arial" panose="020B0604020202020204" pitchFamily="34" charset="0"/>
              <a:buChar char="•"/>
            </a:pPr>
            <a:r>
              <a:rPr lang="sl-SI" sz="2400" dirty="0">
                <a:gradFill>
                  <a:gsLst>
                    <a:gs pos="2917">
                      <a:schemeClr val="tx1"/>
                    </a:gs>
                    <a:gs pos="30000">
                      <a:schemeClr val="tx1"/>
                    </a:gs>
                  </a:gsLst>
                  <a:lin ang="5400000" scaled="0"/>
                </a:gradFill>
              </a:rPr>
              <a:t>Azure Web </a:t>
            </a:r>
            <a:r>
              <a:rPr lang="sl-SI" sz="2400" dirty="0" err="1">
                <a:gradFill>
                  <a:gsLst>
                    <a:gs pos="2917">
                      <a:schemeClr val="tx1"/>
                    </a:gs>
                    <a:gs pos="30000">
                      <a:schemeClr val="tx1"/>
                    </a:gs>
                  </a:gsLst>
                  <a:lin ang="5400000" scaled="0"/>
                </a:gradFill>
              </a:rPr>
              <a:t>Apps</a:t>
            </a:r>
            <a:endParaRPr lang="sl-SI" sz="2400" dirty="0">
              <a:gradFill>
                <a:gsLst>
                  <a:gs pos="2917">
                    <a:schemeClr val="tx1"/>
                  </a:gs>
                  <a:gs pos="30000">
                    <a:schemeClr val="tx1"/>
                  </a:gs>
                </a:gsLst>
                <a:lin ang="5400000" scaled="0"/>
              </a:gradFill>
            </a:endParaRPr>
          </a:p>
          <a:p>
            <a:pPr marL="342900" indent="-342900">
              <a:lnSpc>
                <a:spcPct val="90000"/>
              </a:lnSpc>
              <a:spcAft>
                <a:spcPts val="600"/>
              </a:spcAft>
              <a:buFont typeface="Arial" panose="020B0604020202020204" pitchFamily="34" charset="0"/>
              <a:buChar char="•"/>
            </a:pPr>
            <a:r>
              <a:rPr lang="sl-SI" sz="2400" dirty="0">
                <a:gradFill>
                  <a:gsLst>
                    <a:gs pos="2917">
                      <a:schemeClr val="tx1"/>
                    </a:gs>
                    <a:gs pos="30000">
                      <a:schemeClr val="tx1"/>
                    </a:gs>
                  </a:gsLst>
                  <a:lin ang="5400000" scaled="0"/>
                </a:gradFill>
              </a:rPr>
              <a:t>Azure SQL</a:t>
            </a:r>
            <a:endParaRPr lang="en-US" sz="2400"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2523826026"/>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sl-SI" dirty="0"/>
              <a:t>Agitavit Generator dokumentov</a:t>
            </a:r>
            <a:endParaRPr lang="en-US" dirty="0"/>
          </a:p>
        </p:txBody>
      </p:sp>
      <p:sp>
        <p:nvSpPr>
          <p:cNvPr id="4" name="Text Placeholder 3"/>
          <p:cNvSpPr>
            <a:spLocks noGrp="1"/>
          </p:cNvSpPr>
          <p:nvPr>
            <p:ph type="body" sz="quarter" idx="10"/>
          </p:nvPr>
        </p:nvSpPr>
        <p:spPr>
          <a:xfrm>
            <a:off x="274702" y="1769070"/>
            <a:ext cx="11888787" cy="3527119"/>
          </a:xfrm>
        </p:spPr>
        <p:txBody>
          <a:bodyPr/>
          <a:lstStyle/>
          <a:p>
            <a:r>
              <a:rPr lang="en-US" dirty="0"/>
              <a:t>SharePoint Templates and Content types</a:t>
            </a:r>
          </a:p>
          <a:p>
            <a:endParaRPr lang="en-US" dirty="0"/>
          </a:p>
          <a:p>
            <a:r>
              <a:rPr lang="sl-SI" dirty="0"/>
              <a:t>Komponenta omogoča:</a:t>
            </a:r>
          </a:p>
          <a:p>
            <a:pPr lvl="2"/>
            <a:r>
              <a:rPr lang="sl-SI" dirty="0"/>
              <a:t>Pravila poimenovanja dokumentov</a:t>
            </a:r>
            <a:endParaRPr lang="en-US" dirty="0"/>
          </a:p>
          <a:p>
            <a:pPr lvl="2"/>
            <a:r>
              <a:rPr lang="sl-SI" dirty="0"/>
              <a:t>Definiranje lokacije shranjevanja dokumentov</a:t>
            </a:r>
            <a:endParaRPr lang="en-US" dirty="0"/>
          </a:p>
          <a:p>
            <a:pPr lvl="2"/>
            <a:r>
              <a:rPr lang="sl-SI" dirty="0"/>
              <a:t>Vstavljanje vsebine v dokumente</a:t>
            </a:r>
            <a:endParaRPr lang="en-US" dirty="0"/>
          </a:p>
          <a:p>
            <a:pPr lvl="2"/>
            <a:r>
              <a:rPr lang="sl-SI" dirty="0"/>
              <a:t>Napolnitev atributov dokumentov</a:t>
            </a:r>
            <a:endParaRPr lang="en-US" dirty="0"/>
          </a:p>
        </p:txBody>
      </p:sp>
      <p:pic>
        <p:nvPicPr>
          <p:cNvPr id="1026" name="Picture 2" descr="Rezultat iskanja slik za sharepoint online documents templa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8517" y="1697062"/>
            <a:ext cx="3143250" cy="374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23513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Agitavit Generator dokumentov</a:t>
            </a:r>
            <a:endParaRPr lang="en-US" dirty="0"/>
          </a:p>
        </p:txBody>
      </p:sp>
      <p:sp>
        <p:nvSpPr>
          <p:cNvPr id="3" name="Text Placeholder 2"/>
          <p:cNvSpPr>
            <a:spLocks noGrp="1"/>
          </p:cNvSpPr>
          <p:nvPr>
            <p:ph type="body" sz="quarter" idx="10"/>
          </p:nvPr>
        </p:nvSpPr>
        <p:spPr>
          <a:xfrm>
            <a:off x="274702" y="1211287"/>
            <a:ext cx="11888787" cy="4025717"/>
          </a:xfrm>
        </p:spPr>
        <p:txBody>
          <a:bodyPr/>
          <a:lstStyle/>
          <a:p>
            <a:r>
              <a:rPr lang="sl-SI" dirty="0"/>
              <a:t>Pomoč pri pripravi projektne dokumentacije (</a:t>
            </a:r>
            <a:r>
              <a:rPr lang="sl-SI" dirty="0" err="1"/>
              <a:t>docx</a:t>
            </a:r>
            <a:r>
              <a:rPr lang="sl-SI" dirty="0"/>
              <a:t>, </a:t>
            </a:r>
            <a:r>
              <a:rPr lang="sl-SI" dirty="0" err="1"/>
              <a:t>xlsx</a:t>
            </a:r>
            <a:r>
              <a:rPr lang="sl-SI"/>
              <a:t>, PDF)</a:t>
            </a:r>
          </a:p>
          <a:p>
            <a:endParaRPr lang="sl-SI" dirty="0"/>
          </a:p>
          <a:p>
            <a:r>
              <a:rPr lang="sl-SI" dirty="0"/>
              <a:t>Poslovnim uporabnikom omogoča</a:t>
            </a:r>
          </a:p>
          <a:p>
            <a:pPr lvl="2"/>
            <a:r>
              <a:rPr lang="sl-SI" dirty="0"/>
              <a:t>Poimenovanje dokumentov glede na interna pravila</a:t>
            </a:r>
          </a:p>
          <a:p>
            <a:pPr lvl="2"/>
            <a:r>
              <a:rPr lang="sl-SI" dirty="0"/>
              <a:t>Avtomatsko shranjevanje dokumentov na pred-definirano lokacijo</a:t>
            </a:r>
          </a:p>
          <a:p>
            <a:pPr lvl="2"/>
            <a:r>
              <a:rPr lang="sl-SI" dirty="0"/>
              <a:t>Avtomatsko nastavljanje atributov dokumentov</a:t>
            </a:r>
          </a:p>
          <a:p>
            <a:pPr lvl="2"/>
            <a:r>
              <a:rPr lang="sl-SI" dirty="0"/>
              <a:t>Vstavljanje vsebine v dokumente iz Project Online/SharePoint Online</a:t>
            </a:r>
          </a:p>
        </p:txBody>
      </p:sp>
    </p:spTree>
    <p:extLst>
      <p:ext uri="{BB962C8B-B14F-4D97-AF65-F5344CB8AC3E}">
        <p14:creationId xmlns:p14="http://schemas.microsoft.com/office/powerpoint/2010/main" val="32126744"/>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sl-SI" dirty="0"/>
              <a:t>Agitavit Statusna poročila</a:t>
            </a:r>
            <a:endParaRPr lang="en-US" dirty="0"/>
          </a:p>
        </p:txBody>
      </p:sp>
      <p:sp>
        <p:nvSpPr>
          <p:cNvPr id="4" name="Text Placeholder 3"/>
          <p:cNvSpPr>
            <a:spLocks noGrp="1"/>
          </p:cNvSpPr>
          <p:nvPr>
            <p:ph type="body" sz="quarter" idx="10"/>
          </p:nvPr>
        </p:nvSpPr>
        <p:spPr>
          <a:xfrm>
            <a:off x="274702" y="1211287"/>
            <a:ext cx="11888787" cy="5152180"/>
          </a:xfrm>
        </p:spPr>
        <p:txBody>
          <a:bodyPr/>
          <a:lstStyle/>
          <a:p>
            <a:r>
              <a:rPr lang="sl-SI" dirty="0"/>
              <a:t>Eno izmed najbolj pomembnih orodij projektnega vodenja</a:t>
            </a:r>
            <a:endParaRPr lang="en-US" dirty="0"/>
          </a:p>
          <a:p>
            <a:r>
              <a:rPr lang="sl-SI" dirty="0"/>
              <a:t>Način kako naslovimo </a:t>
            </a:r>
            <a:r>
              <a:rPr lang="en-US" dirty="0"/>
              <a:t>sponsor</a:t>
            </a:r>
            <a:r>
              <a:rPr lang="sl-SI" dirty="0"/>
              <a:t>ja</a:t>
            </a:r>
            <a:r>
              <a:rPr lang="en-US" dirty="0"/>
              <a:t>/</a:t>
            </a:r>
            <a:r>
              <a:rPr lang="sl-SI" dirty="0"/>
              <a:t>vodstvo</a:t>
            </a:r>
            <a:r>
              <a:rPr lang="en-US" dirty="0"/>
              <a:t>:</a:t>
            </a:r>
          </a:p>
          <a:p>
            <a:pPr lvl="2"/>
            <a:r>
              <a:rPr lang="sl-SI" dirty="0"/>
              <a:t>Finančni plan</a:t>
            </a:r>
            <a:endParaRPr lang="en-US" dirty="0"/>
          </a:p>
          <a:p>
            <a:pPr lvl="2"/>
            <a:r>
              <a:rPr lang="sl-SI" dirty="0"/>
              <a:t>Terminski plan</a:t>
            </a:r>
            <a:endParaRPr lang="en-US" dirty="0"/>
          </a:p>
          <a:p>
            <a:pPr lvl="2"/>
            <a:r>
              <a:rPr lang="sl-SI" dirty="0"/>
              <a:t>Zahteve/vsebina</a:t>
            </a:r>
            <a:endParaRPr lang="en-US" dirty="0"/>
          </a:p>
          <a:p>
            <a:pPr lvl="2"/>
            <a:r>
              <a:rPr lang="sl-SI" dirty="0"/>
              <a:t>Opravljeno</a:t>
            </a:r>
          </a:p>
          <a:p>
            <a:pPr lvl="2"/>
            <a:r>
              <a:rPr lang="sl-SI" dirty="0"/>
              <a:t>Naslednji koraki</a:t>
            </a:r>
            <a:endParaRPr lang="en-US" dirty="0"/>
          </a:p>
          <a:p>
            <a:r>
              <a:rPr lang="sl-SI" dirty="0"/>
              <a:t>Aktualno pri tradicionalnem ali agilnem pristopu</a:t>
            </a:r>
            <a:endParaRPr lang="en-US" dirty="0"/>
          </a:p>
          <a:p>
            <a:endParaRPr lang="en-US" dirty="0"/>
          </a:p>
          <a:p>
            <a:endParaRPr lang="en-US" dirty="0"/>
          </a:p>
        </p:txBody>
      </p:sp>
    </p:spTree>
    <p:extLst>
      <p:ext uri="{BB962C8B-B14F-4D97-AF65-F5344CB8AC3E}">
        <p14:creationId xmlns:p14="http://schemas.microsoft.com/office/powerpoint/2010/main" val="32866488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Agitavit Status</a:t>
            </a:r>
            <a:r>
              <a:rPr lang="sl-SI" dirty="0"/>
              <a:t>na poročila za</a:t>
            </a:r>
            <a:r>
              <a:rPr lang="en-US" dirty="0"/>
              <a:t> Project Online</a:t>
            </a:r>
          </a:p>
        </p:txBody>
      </p:sp>
      <p:graphicFrame>
        <p:nvGraphicFramePr>
          <p:cNvPr id="4" name="Diagram 3"/>
          <p:cNvGraphicFramePr/>
          <p:nvPr>
            <p:extLst>
              <p:ext uri="{D42A27DB-BD31-4B8C-83A1-F6EECF244321}">
                <p14:modId xmlns:p14="http://schemas.microsoft.com/office/powerpoint/2010/main" val="758096197"/>
              </p:ext>
            </p:extLst>
          </p:nvPr>
        </p:nvGraphicFramePr>
        <p:xfrm>
          <a:off x="494785" y="1337022"/>
          <a:ext cx="11449272" cy="53983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0150905"/>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1573" y="2849190"/>
            <a:ext cx="5112568" cy="864096"/>
          </a:xfrm>
        </p:spPr>
        <p:txBody>
          <a:bodyPr>
            <a:noAutofit/>
          </a:bodyPr>
          <a:lstStyle/>
          <a:p>
            <a:r>
              <a:rPr lang="en-US" dirty="0" err="1"/>
              <a:t>Kako</a:t>
            </a:r>
            <a:r>
              <a:rPr lang="en-US" dirty="0"/>
              <a:t> </a:t>
            </a:r>
            <a:r>
              <a:rPr lang="en-US" dirty="0" err="1"/>
              <a:t>začeti</a:t>
            </a:r>
            <a:r>
              <a:rPr lang="en-US" dirty="0"/>
              <a:t>?</a:t>
            </a:r>
            <a:endParaRPr lang="en-US" sz="3200" dirty="0"/>
          </a:p>
        </p:txBody>
      </p:sp>
      <p:pic>
        <p:nvPicPr>
          <p:cNvPr id="6" name="Picture 5"/>
          <p:cNvPicPr>
            <a:picLocks noChangeAspect="1"/>
          </p:cNvPicPr>
          <p:nvPr/>
        </p:nvPicPr>
        <p:blipFill>
          <a:blip r:embed="rId3"/>
          <a:stretch>
            <a:fillRect/>
          </a:stretch>
        </p:blipFill>
        <p:spPr>
          <a:xfrm>
            <a:off x="5282133" y="2705174"/>
            <a:ext cx="5273548" cy="3500641"/>
          </a:xfrm>
          <a:prstGeom prst="rect">
            <a:avLst/>
          </a:prstGeom>
        </p:spPr>
      </p:pic>
      <p:sp>
        <p:nvSpPr>
          <p:cNvPr id="7" name="Cloud 6"/>
          <p:cNvSpPr/>
          <p:nvPr/>
        </p:nvSpPr>
        <p:spPr>
          <a:xfrm>
            <a:off x="6579416" y="1053340"/>
            <a:ext cx="3074888" cy="1507033"/>
          </a:xfrm>
          <a:prstGeom prst="clou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r>
              <a:rPr lang="da-DK" sz="8975" dirty="0">
                <a:solidFill>
                  <a:schemeClr val="tx1"/>
                </a:solidFill>
                <a:latin typeface="Segoe UI Light"/>
              </a:rPr>
              <a:t>?</a:t>
            </a:r>
            <a:endParaRPr lang="en-US" sz="8975" dirty="0">
              <a:solidFill>
                <a:schemeClr val="tx1"/>
              </a:solidFill>
              <a:latin typeface="Segoe UI Light"/>
            </a:endParaRPr>
          </a:p>
        </p:txBody>
      </p:sp>
    </p:spTree>
    <p:extLst>
      <p:ext uri="{BB962C8B-B14F-4D97-AF65-F5344CB8AC3E}">
        <p14:creationId xmlns:p14="http://schemas.microsoft.com/office/powerpoint/2010/main" val="2486276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6702667" y="3598876"/>
            <a:ext cx="2271855" cy="1264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428" kern="0" dirty="0">
                <a:solidFill>
                  <a:schemeClr val="tx1"/>
                </a:solidFill>
                <a:latin typeface="Segoe UI Light" panose="020B0502040204020203" pitchFamily="34" charset="0"/>
                <a:cs typeface="Segoe UI Light" panose="020B0502040204020203" pitchFamily="34" charset="0"/>
              </a:rPr>
              <a:t>…</a:t>
            </a:r>
          </a:p>
        </p:txBody>
      </p:sp>
      <p:sp>
        <p:nvSpPr>
          <p:cNvPr id="6" name="Rectangle 5"/>
          <p:cNvSpPr/>
          <p:nvPr/>
        </p:nvSpPr>
        <p:spPr>
          <a:xfrm>
            <a:off x="1354950" y="744289"/>
            <a:ext cx="5250553"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836" kern="0" dirty="0">
                <a:solidFill>
                  <a:prstClr val="white"/>
                </a:solidFill>
                <a:latin typeface="Segoe UI Light" panose="020B0502040204020203" pitchFamily="34" charset="0"/>
                <a:cs typeface="Segoe UI Light" panose="020B0502040204020203" pitchFamily="34" charset="0"/>
              </a:rPr>
              <a:t>Definirajte izgled portfeljskih poročil</a:t>
            </a:r>
          </a:p>
        </p:txBody>
      </p:sp>
      <p:sp>
        <p:nvSpPr>
          <p:cNvPr id="7" name="Rectangle 6"/>
          <p:cNvSpPr/>
          <p:nvPr/>
        </p:nvSpPr>
        <p:spPr>
          <a:xfrm>
            <a:off x="422350" y="744289"/>
            <a:ext cx="860866"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da-DK" sz="4896" kern="0" dirty="0">
                <a:solidFill>
                  <a:prstClr val="white"/>
                </a:solidFill>
                <a:latin typeface="Segoe UI Light" panose="020B0502040204020203" pitchFamily="34" charset="0"/>
                <a:cs typeface="Segoe UI Light" panose="020B0502040204020203" pitchFamily="34" charset="0"/>
              </a:rPr>
              <a:t>1</a:t>
            </a:r>
            <a:endParaRPr lang="da-DK" sz="2448" kern="0" dirty="0">
              <a:solidFill>
                <a:prstClr val="white"/>
              </a:solidFill>
              <a:latin typeface="Segoe UI Light" panose="020B0502040204020203" pitchFamily="34" charset="0"/>
              <a:cs typeface="Segoe UI Light" panose="020B0502040204020203" pitchFamily="34" charset="0"/>
            </a:endParaRPr>
          </a:p>
        </p:txBody>
      </p:sp>
      <p:pic>
        <p:nvPicPr>
          <p:cNvPr id="9" name="Picture 8"/>
          <p:cNvPicPr>
            <a:picLocks noChangeAspect="1"/>
          </p:cNvPicPr>
          <p:nvPr/>
        </p:nvPicPr>
        <p:blipFill>
          <a:blip r:embed="rId2"/>
          <a:stretch>
            <a:fillRect/>
          </a:stretch>
        </p:blipFill>
        <p:spPr>
          <a:xfrm>
            <a:off x="6702667" y="744290"/>
            <a:ext cx="2271855" cy="1264396"/>
          </a:xfrm>
          <a:prstGeom prst="rect">
            <a:avLst/>
          </a:prstGeom>
          <a:ln>
            <a:solidFill>
              <a:schemeClr val="tx1"/>
            </a:solidFill>
          </a:ln>
        </p:spPr>
      </p:pic>
      <p:sp>
        <p:nvSpPr>
          <p:cNvPr id="10" name="Rectangle 9"/>
          <p:cNvSpPr/>
          <p:nvPr/>
        </p:nvSpPr>
        <p:spPr>
          <a:xfrm>
            <a:off x="1354950" y="2199983"/>
            <a:ext cx="5250553"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836" kern="0" dirty="0">
                <a:solidFill>
                  <a:prstClr val="white"/>
                </a:solidFill>
                <a:latin typeface="Segoe UI Light" panose="020B0502040204020203" pitchFamily="34" charset="0"/>
                <a:cs typeface="Segoe UI Light" panose="020B0502040204020203" pitchFamily="34" charset="0"/>
              </a:rPr>
              <a:t>Definirajte osnovne projektne tipe</a:t>
            </a:r>
          </a:p>
        </p:txBody>
      </p:sp>
      <p:sp>
        <p:nvSpPr>
          <p:cNvPr id="11" name="Rectangle 10"/>
          <p:cNvSpPr/>
          <p:nvPr/>
        </p:nvSpPr>
        <p:spPr>
          <a:xfrm>
            <a:off x="422350" y="2199983"/>
            <a:ext cx="860866"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da-DK" sz="4896" kern="0" dirty="0">
                <a:solidFill>
                  <a:prstClr val="white"/>
                </a:solidFill>
                <a:latin typeface="Segoe UI Light" panose="020B0502040204020203" pitchFamily="34" charset="0"/>
                <a:cs typeface="Segoe UI Light" panose="020B0502040204020203" pitchFamily="34" charset="0"/>
              </a:rPr>
              <a:t>2</a:t>
            </a:r>
            <a:endParaRPr lang="da-DK" sz="2448" kern="0" dirty="0">
              <a:solidFill>
                <a:prstClr val="white"/>
              </a:solidFill>
              <a:latin typeface="Segoe UI Light" panose="020B0502040204020203" pitchFamily="34" charset="0"/>
              <a:cs typeface="Segoe UI Light" panose="020B0502040204020203" pitchFamily="34" charset="0"/>
            </a:endParaRPr>
          </a:p>
        </p:txBody>
      </p:sp>
      <p:sp>
        <p:nvSpPr>
          <p:cNvPr id="13" name="Rectangle 12"/>
          <p:cNvSpPr/>
          <p:nvPr/>
        </p:nvSpPr>
        <p:spPr>
          <a:xfrm>
            <a:off x="9071685" y="744289"/>
            <a:ext cx="2546725" cy="1264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428" kern="0" dirty="0">
                <a:solidFill>
                  <a:schemeClr val="tx1"/>
                </a:solidFill>
                <a:latin typeface="Segoe UI Light" panose="020B0502040204020203" pitchFamily="34" charset="0"/>
                <a:cs typeface="Segoe UI Light" panose="020B0502040204020203" pitchFamily="34" charset="0"/>
              </a:rPr>
              <a:t>Oblika in izgled sta pomembni</a:t>
            </a: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Samopostrežna storitev</a:t>
            </a: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Uporabite PDF in PowerPoint izvoz</a:t>
            </a:r>
          </a:p>
          <a:p>
            <a:pPr defTabSz="932597">
              <a:defRPr/>
            </a:pPr>
            <a:r>
              <a:rPr lang="da-DK" sz="1428" b="1" kern="0" dirty="0">
                <a:solidFill>
                  <a:schemeClr val="tx1"/>
                </a:solidFill>
                <a:latin typeface="Segoe UI Light" panose="020B0502040204020203" pitchFamily="34" charset="0"/>
                <a:cs typeface="Segoe UI Light" panose="020B0502040204020203" pitchFamily="34" charset="0"/>
              </a:rPr>
              <a:t>Dobite potrditev vodstva</a:t>
            </a:r>
          </a:p>
        </p:txBody>
      </p:sp>
      <p:sp>
        <p:nvSpPr>
          <p:cNvPr id="14" name="Rectangle 13"/>
          <p:cNvSpPr/>
          <p:nvPr/>
        </p:nvSpPr>
        <p:spPr>
          <a:xfrm>
            <a:off x="9071685" y="2199983"/>
            <a:ext cx="2546725" cy="1264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428" kern="0" dirty="0">
                <a:solidFill>
                  <a:schemeClr val="tx1"/>
                </a:solidFill>
                <a:latin typeface="Segoe UI Light" panose="020B0502040204020203" pitchFamily="34" charset="0"/>
                <a:cs typeface="Segoe UI Light" panose="020B0502040204020203" pitchFamily="34" charset="0"/>
              </a:rPr>
              <a:t>Projekti, naloge, operativa ... </a:t>
            </a:r>
          </a:p>
          <a:p>
            <a:pPr defTabSz="932597">
              <a:defRPr/>
            </a:pPr>
            <a:endParaRPr lang="da-DK" sz="1428" kern="0" dirty="0">
              <a:solidFill>
                <a:schemeClr val="tx1"/>
              </a:solidFill>
              <a:latin typeface="Segoe UI Light" panose="020B0502040204020203" pitchFamily="34" charset="0"/>
              <a:cs typeface="Segoe UI Light" panose="020B0502040204020203" pitchFamily="34" charset="0"/>
            </a:endParaRP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…ali začnite samo z enim in uporabite kategorije ali enostavne poizvebe za delitev.</a:t>
            </a:r>
          </a:p>
        </p:txBody>
      </p:sp>
      <p:sp>
        <p:nvSpPr>
          <p:cNvPr id="15" name="Rectangle 14"/>
          <p:cNvSpPr/>
          <p:nvPr/>
        </p:nvSpPr>
        <p:spPr>
          <a:xfrm>
            <a:off x="1354950" y="3598876"/>
            <a:ext cx="5250553"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836" kern="0" dirty="0">
                <a:solidFill>
                  <a:prstClr val="white"/>
                </a:solidFill>
                <a:latin typeface="Segoe UI Light" panose="020B0502040204020203" pitchFamily="34" charset="0"/>
                <a:cs typeface="Segoe UI Light" panose="020B0502040204020203" pitchFamily="34" charset="0"/>
              </a:rPr>
              <a:t>Metodologija in upravljanje</a:t>
            </a:r>
          </a:p>
        </p:txBody>
      </p:sp>
      <p:sp>
        <p:nvSpPr>
          <p:cNvPr id="16" name="Rectangle 15"/>
          <p:cNvSpPr/>
          <p:nvPr/>
        </p:nvSpPr>
        <p:spPr>
          <a:xfrm>
            <a:off x="422350" y="3598876"/>
            <a:ext cx="860866"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da-DK" sz="4896" kern="0" dirty="0">
                <a:solidFill>
                  <a:prstClr val="white"/>
                </a:solidFill>
                <a:latin typeface="Segoe UI Light" panose="020B0502040204020203" pitchFamily="34" charset="0"/>
                <a:cs typeface="Segoe UI Light" panose="020B0502040204020203" pitchFamily="34" charset="0"/>
              </a:rPr>
              <a:t>3</a:t>
            </a:r>
            <a:endParaRPr lang="da-DK" sz="2448" kern="0" dirty="0">
              <a:solidFill>
                <a:prstClr val="white"/>
              </a:solidFill>
              <a:latin typeface="Segoe UI Light" panose="020B0502040204020203" pitchFamily="34" charset="0"/>
              <a:cs typeface="Segoe UI Light" panose="020B0502040204020203" pitchFamily="34" charset="0"/>
            </a:endParaRPr>
          </a:p>
        </p:txBody>
      </p:sp>
      <p:sp>
        <p:nvSpPr>
          <p:cNvPr id="18" name="Rectangle 17"/>
          <p:cNvSpPr/>
          <p:nvPr/>
        </p:nvSpPr>
        <p:spPr>
          <a:xfrm>
            <a:off x="9071685" y="3598876"/>
            <a:ext cx="2546725" cy="1264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428" kern="0" dirty="0">
                <a:solidFill>
                  <a:schemeClr val="tx1"/>
                </a:solidFill>
                <a:latin typeface="Segoe UI Light" panose="020B0502040204020203" pitchFamily="34" charset="0"/>
                <a:cs typeface="Segoe UI Light" panose="020B0502040204020203" pitchFamily="34" charset="0"/>
              </a:rPr>
              <a:t>Definirajte pr</a:t>
            </a:r>
            <a:r>
              <a:rPr lang="sl-SI" sz="1428" kern="0" dirty="0">
                <a:solidFill>
                  <a:schemeClr val="tx1"/>
                </a:solidFill>
                <a:latin typeface="Segoe UI Light" panose="020B0502040204020203" pitchFamily="34" charset="0"/>
                <a:cs typeface="Segoe UI Light" panose="020B0502040204020203" pitchFamily="34" charset="0"/>
              </a:rPr>
              <a:t>o</a:t>
            </a:r>
            <a:r>
              <a:rPr lang="da-DK" sz="1428" kern="0" dirty="0">
                <a:solidFill>
                  <a:schemeClr val="tx1"/>
                </a:solidFill>
                <a:latin typeface="Segoe UI Light" panose="020B0502040204020203" pitchFamily="34" charset="0"/>
                <a:cs typeface="Segoe UI Light" panose="020B0502040204020203" pitchFamily="34" charset="0"/>
              </a:rPr>
              <a:t>cese projektov z uporabo statusov i</a:t>
            </a:r>
            <a:r>
              <a:rPr lang="sl-SI" sz="1428" kern="0" dirty="0">
                <a:solidFill>
                  <a:schemeClr val="tx1"/>
                </a:solidFill>
                <a:latin typeface="Segoe UI Light" panose="020B0502040204020203" pitchFamily="34" charset="0"/>
                <a:cs typeface="Segoe UI Light" panose="020B0502040204020203" pitchFamily="34" charset="0"/>
              </a:rPr>
              <a:t>n</a:t>
            </a:r>
            <a:r>
              <a:rPr lang="da-DK" sz="1428" kern="0" dirty="0">
                <a:solidFill>
                  <a:schemeClr val="tx1"/>
                </a:solidFill>
                <a:latin typeface="Segoe UI Light" panose="020B0502040204020203" pitchFamily="34" charset="0"/>
                <a:cs typeface="Segoe UI Light" panose="020B0502040204020203" pitchFamily="34" charset="0"/>
              </a:rPr>
              <a:t> prehodi med njimi (Stages and Gates)</a:t>
            </a:r>
          </a:p>
        </p:txBody>
      </p:sp>
      <p:sp>
        <p:nvSpPr>
          <p:cNvPr id="19" name="Rectangle 18"/>
          <p:cNvSpPr/>
          <p:nvPr/>
        </p:nvSpPr>
        <p:spPr>
          <a:xfrm>
            <a:off x="1354950" y="4997771"/>
            <a:ext cx="5250553"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836" kern="0" dirty="0">
                <a:solidFill>
                  <a:prstClr val="white"/>
                </a:solidFill>
                <a:latin typeface="Segoe UI Light" panose="020B0502040204020203" pitchFamily="34" charset="0"/>
                <a:cs typeface="Segoe UI Light" panose="020B0502040204020203" pitchFamily="34" charset="0"/>
              </a:rPr>
              <a:t>Aktivnosti upravljanja projektov</a:t>
            </a:r>
          </a:p>
        </p:txBody>
      </p:sp>
      <p:sp>
        <p:nvSpPr>
          <p:cNvPr id="20" name="Rectangle 19"/>
          <p:cNvSpPr/>
          <p:nvPr/>
        </p:nvSpPr>
        <p:spPr>
          <a:xfrm>
            <a:off x="422350" y="4997771"/>
            <a:ext cx="860866"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da-DK" sz="4896" kern="0" dirty="0">
                <a:solidFill>
                  <a:prstClr val="white"/>
                </a:solidFill>
                <a:latin typeface="Segoe UI Light" panose="020B0502040204020203" pitchFamily="34" charset="0"/>
                <a:cs typeface="Segoe UI Light" panose="020B0502040204020203" pitchFamily="34" charset="0"/>
              </a:rPr>
              <a:t>4</a:t>
            </a:r>
            <a:endParaRPr lang="da-DK" sz="2448" kern="0" dirty="0">
              <a:solidFill>
                <a:prstClr val="white"/>
              </a:solidFill>
              <a:latin typeface="Segoe UI Light" panose="020B0502040204020203" pitchFamily="34" charset="0"/>
              <a:cs typeface="Segoe UI Light" panose="020B0502040204020203" pitchFamily="34" charset="0"/>
            </a:endParaRPr>
          </a:p>
        </p:txBody>
      </p:sp>
      <p:sp>
        <p:nvSpPr>
          <p:cNvPr id="22" name="Rectangle 21"/>
          <p:cNvSpPr/>
          <p:nvPr/>
        </p:nvSpPr>
        <p:spPr>
          <a:xfrm>
            <a:off x="9071685" y="4997771"/>
            <a:ext cx="2546725" cy="1264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428" kern="0" dirty="0">
                <a:solidFill>
                  <a:schemeClr val="tx1"/>
                </a:solidFill>
                <a:latin typeface="Segoe UI Light" panose="020B0502040204020203" pitchFamily="34" charset="0"/>
                <a:cs typeface="Segoe UI Light" panose="020B0502040204020203" pitchFamily="34" charset="0"/>
              </a:rPr>
              <a:t>Osnovni podatki</a:t>
            </a: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Plan in učinek</a:t>
            </a: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Časovnica</a:t>
            </a: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Projektni iz</a:t>
            </a:r>
            <a:r>
              <a:rPr lang="sl-SI" sz="1428" kern="0" dirty="0">
                <a:solidFill>
                  <a:schemeClr val="tx1"/>
                </a:solidFill>
                <a:latin typeface="Segoe UI Light" panose="020B0502040204020203" pitchFamily="34" charset="0"/>
                <a:cs typeface="Segoe UI Light" panose="020B0502040204020203" pitchFamily="34" charset="0"/>
              </a:rPr>
              <a:t>d</a:t>
            </a:r>
            <a:r>
              <a:rPr lang="da-DK" sz="1428" kern="0" dirty="0">
                <a:solidFill>
                  <a:schemeClr val="tx1"/>
                </a:solidFill>
                <a:latin typeface="Segoe UI Light" panose="020B0502040204020203" pitchFamily="34" charset="0"/>
                <a:cs typeface="Segoe UI Light" panose="020B0502040204020203" pitchFamily="34" charset="0"/>
              </a:rPr>
              <a:t>elki</a:t>
            </a: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Tveganja in izzivi</a:t>
            </a:r>
          </a:p>
        </p:txBody>
      </p:sp>
      <p:pic>
        <p:nvPicPr>
          <p:cNvPr id="24" name="Picture 23"/>
          <p:cNvPicPr>
            <a:picLocks noChangeAspect="1"/>
          </p:cNvPicPr>
          <p:nvPr/>
        </p:nvPicPr>
        <p:blipFill>
          <a:blip r:embed="rId3"/>
          <a:stretch>
            <a:fillRect/>
          </a:stretch>
        </p:blipFill>
        <p:spPr>
          <a:xfrm>
            <a:off x="6773669" y="3948182"/>
            <a:ext cx="2109539" cy="611075"/>
          </a:xfrm>
          <a:prstGeom prst="rect">
            <a:avLst/>
          </a:prstGeom>
          <a:ln>
            <a:solidFill>
              <a:schemeClr val="tx1"/>
            </a:solidFill>
          </a:ln>
        </p:spPr>
      </p:pic>
      <p:sp>
        <p:nvSpPr>
          <p:cNvPr id="27" name="Rectangle 26"/>
          <p:cNvSpPr/>
          <p:nvPr/>
        </p:nvSpPr>
        <p:spPr>
          <a:xfrm>
            <a:off x="6702667" y="2199983"/>
            <a:ext cx="2271855" cy="1264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endParaRPr lang="da-DK" sz="1428" kern="0" dirty="0">
              <a:solidFill>
                <a:schemeClr val="tx1"/>
              </a:solidFill>
              <a:latin typeface="Segoe UI Light" panose="020B0502040204020203" pitchFamily="34" charset="0"/>
              <a:cs typeface="Segoe UI Light" panose="020B0502040204020203" pitchFamily="34" charset="0"/>
            </a:endParaRPr>
          </a:p>
        </p:txBody>
      </p:sp>
      <p:sp>
        <p:nvSpPr>
          <p:cNvPr id="29" name="Rectangle 28"/>
          <p:cNvSpPr/>
          <p:nvPr/>
        </p:nvSpPr>
        <p:spPr>
          <a:xfrm>
            <a:off x="6702667" y="4997771"/>
            <a:ext cx="2271855" cy="1264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endParaRPr lang="da-DK" sz="1428" kern="0" dirty="0">
              <a:solidFill>
                <a:schemeClr val="tx1"/>
              </a:solidFill>
              <a:latin typeface="Segoe UI Light" panose="020B0502040204020203" pitchFamily="34" charset="0"/>
              <a:cs typeface="Segoe UI Light" panose="020B0502040204020203" pitchFamily="34" charset="0"/>
            </a:endParaRPr>
          </a:p>
        </p:txBody>
      </p:sp>
      <p:cxnSp>
        <p:nvCxnSpPr>
          <p:cNvPr id="36" name="Straight Connector 35"/>
          <p:cNvCxnSpPr/>
          <p:nvPr/>
        </p:nvCxnSpPr>
        <p:spPr>
          <a:xfrm flipV="1">
            <a:off x="7086001" y="2900252"/>
            <a:ext cx="1517573" cy="59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7214758" y="2555009"/>
            <a:ext cx="970137" cy="374846"/>
          </a:xfrm>
          <a:prstGeom prst="rect">
            <a:avLst/>
          </a:prstGeom>
          <a:noFill/>
          <a:ln>
            <a:noFill/>
          </a:ln>
        </p:spPr>
        <p:txBody>
          <a:bodyPr wrap="none" rtlCol="0">
            <a:spAutoFit/>
          </a:bodyPr>
          <a:lstStyle/>
          <a:p>
            <a:pPr defTabSz="932597">
              <a:defRPr/>
            </a:pPr>
            <a:r>
              <a:rPr lang="da-DK" sz="1836" kern="0" dirty="0">
                <a:latin typeface="Segoe UI Light"/>
              </a:rPr>
              <a:t>&gt;200 ur</a:t>
            </a:r>
          </a:p>
        </p:txBody>
      </p:sp>
      <p:sp>
        <p:nvSpPr>
          <p:cNvPr id="40" name="TextBox 39"/>
          <p:cNvSpPr txBox="1"/>
          <p:nvPr/>
        </p:nvSpPr>
        <p:spPr>
          <a:xfrm>
            <a:off x="7214758" y="2883364"/>
            <a:ext cx="970137" cy="374846"/>
          </a:xfrm>
          <a:prstGeom prst="rect">
            <a:avLst/>
          </a:prstGeom>
          <a:noFill/>
          <a:ln>
            <a:noFill/>
          </a:ln>
        </p:spPr>
        <p:txBody>
          <a:bodyPr wrap="none" rtlCol="0">
            <a:spAutoFit/>
          </a:bodyPr>
          <a:lstStyle/>
          <a:p>
            <a:pPr defTabSz="932597">
              <a:defRPr/>
            </a:pPr>
            <a:r>
              <a:rPr lang="da-DK" sz="1836" kern="0" dirty="0">
                <a:latin typeface="Segoe UI Light"/>
              </a:rPr>
              <a:t>&lt;200 ur</a:t>
            </a:r>
          </a:p>
        </p:txBody>
      </p:sp>
      <p:pic>
        <p:nvPicPr>
          <p:cNvPr id="41" name="Picture 40"/>
          <p:cNvPicPr>
            <a:picLocks noChangeAspect="1"/>
          </p:cNvPicPr>
          <p:nvPr/>
        </p:nvPicPr>
        <p:blipFill>
          <a:blip r:embed="rId4"/>
          <a:stretch>
            <a:fillRect/>
          </a:stretch>
        </p:blipFill>
        <p:spPr>
          <a:xfrm>
            <a:off x="6766049" y="5083260"/>
            <a:ext cx="2135752" cy="1048608"/>
          </a:xfrm>
          <a:prstGeom prst="rect">
            <a:avLst/>
          </a:prstGeom>
          <a:ln>
            <a:solidFill>
              <a:schemeClr val="tx1"/>
            </a:solidFill>
          </a:ln>
        </p:spPr>
      </p:pic>
    </p:spTree>
    <p:extLst>
      <p:ext uri="{BB962C8B-B14F-4D97-AF65-F5344CB8AC3E}">
        <p14:creationId xmlns:p14="http://schemas.microsoft.com/office/powerpoint/2010/main" val="3686088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par>
                                <p:cTn id="17" presetID="10" presetClass="entr" presetSubtype="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10" presetClass="entr" presetSubtype="0"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par>
                                <p:cTn id="57" presetID="10" presetClass="entr" presetSubtype="0" fill="hold" nodeType="with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0" grpId="0" animBg="1"/>
      <p:bldP spid="11" grpId="0" animBg="1"/>
      <p:bldP spid="14" grpId="0" animBg="1"/>
      <p:bldP spid="15" grpId="0" animBg="1"/>
      <p:bldP spid="16" grpId="0" animBg="1"/>
      <p:bldP spid="18" grpId="0" animBg="1"/>
      <p:bldP spid="19" grpId="0" animBg="1"/>
      <p:bldP spid="20" grpId="0" animBg="1"/>
      <p:bldP spid="22" grpId="0" animBg="1"/>
      <p:bldP spid="27" grpId="0" animBg="1"/>
      <p:bldP spid="29" grpId="0" animBg="1"/>
      <p:bldP spid="39" grpId="0"/>
      <p:bldP spid="4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354950" y="744289"/>
            <a:ext cx="5273330"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632" kern="0" dirty="0">
                <a:solidFill>
                  <a:prstClr val="white"/>
                </a:solidFill>
                <a:latin typeface="Segoe UI Light" panose="020B0502040204020203" pitchFamily="34" charset="0"/>
                <a:cs typeface="Segoe UI Light" panose="020B0502040204020203" pitchFamily="34" charset="0"/>
              </a:rPr>
              <a:t>Osnovi podatki za izvedbo prive faze (Kaj mora biti na portfoljskih poročilih)</a:t>
            </a:r>
          </a:p>
        </p:txBody>
      </p:sp>
      <p:sp>
        <p:nvSpPr>
          <p:cNvPr id="7" name="Rectangle 6"/>
          <p:cNvSpPr/>
          <p:nvPr/>
        </p:nvSpPr>
        <p:spPr>
          <a:xfrm>
            <a:off x="422350" y="744289"/>
            <a:ext cx="860866"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da-DK" sz="4896" kern="0" dirty="0">
                <a:solidFill>
                  <a:prstClr val="white"/>
                </a:solidFill>
                <a:latin typeface="Segoe UI Light" panose="020B0502040204020203" pitchFamily="34" charset="0"/>
                <a:cs typeface="Segoe UI Light" panose="020B0502040204020203" pitchFamily="34" charset="0"/>
              </a:rPr>
              <a:t>5</a:t>
            </a:r>
            <a:endParaRPr lang="da-DK" sz="2448" kern="0" dirty="0">
              <a:solidFill>
                <a:prstClr val="white"/>
              </a:solidFill>
              <a:latin typeface="Segoe UI Light" panose="020B0502040204020203" pitchFamily="34" charset="0"/>
              <a:cs typeface="Segoe UI Light" panose="020B0502040204020203" pitchFamily="34" charset="0"/>
            </a:endParaRPr>
          </a:p>
        </p:txBody>
      </p:sp>
      <p:sp>
        <p:nvSpPr>
          <p:cNvPr id="10" name="Rectangle 9"/>
          <p:cNvSpPr/>
          <p:nvPr/>
        </p:nvSpPr>
        <p:spPr>
          <a:xfrm>
            <a:off x="1354950" y="2199983"/>
            <a:ext cx="5273330"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836" kern="0" dirty="0">
                <a:solidFill>
                  <a:prstClr val="white"/>
                </a:solidFill>
                <a:latin typeface="Segoe UI Light" panose="020B0502040204020203" pitchFamily="34" charset="0"/>
                <a:cs typeface="Segoe UI Light" panose="020B0502040204020203" pitchFamily="34" charset="0"/>
              </a:rPr>
              <a:t>Prirava ”Faze 1” za testiranje</a:t>
            </a:r>
          </a:p>
        </p:txBody>
      </p:sp>
      <p:sp>
        <p:nvSpPr>
          <p:cNvPr id="11" name="Rectangle 10"/>
          <p:cNvSpPr/>
          <p:nvPr/>
        </p:nvSpPr>
        <p:spPr>
          <a:xfrm>
            <a:off x="422350" y="2199983"/>
            <a:ext cx="860866"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da-DK" sz="4896" kern="0" dirty="0">
                <a:solidFill>
                  <a:prstClr val="white"/>
                </a:solidFill>
                <a:latin typeface="Segoe UI Light" panose="020B0502040204020203" pitchFamily="34" charset="0"/>
                <a:cs typeface="Segoe UI Light" panose="020B0502040204020203" pitchFamily="34" charset="0"/>
              </a:rPr>
              <a:t>6</a:t>
            </a:r>
            <a:endParaRPr lang="da-DK" sz="2448" kern="0" dirty="0">
              <a:solidFill>
                <a:prstClr val="white"/>
              </a:solidFill>
              <a:latin typeface="Segoe UI Light" panose="020B0502040204020203" pitchFamily="34" charset="0"/>
              <a:cs typeface="Segoe UI Light" panose="020B0502040204020203" pitchFamily="34" charset="0"/>
            </a:endParaRPr>
          </a:p>
        </p:txBody>
      </p:sp>
      <p:sp>
        <p:nvSpPr>
          <p:cNvPr id="13" name="Rectangle 12"/>
          <p:cNvSpPr/>
          <p:nvPr/>
        </p:nvSpPr>
        <p:spPr>
          <a:xfrm>
            <a:off x="9064455" y="744289"/>
            <a:ext cx="2546725" cy="1264396"/>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428" kern="0" dirty="0">
                <a:solidFill>
                  <a:schemeClr val="tx1"/>
                </a:solidFill>
                <a:latin typeface="Segoe UI Light" panose="020B0502040204020203" pitchFamily="34" charset="0"/>
                <a:cs typeface="Segoe UI Light" panose="020B0502040204020203" pitchFamily="34" charset="0"/>
              </a:rPr>
              <a:t>Naziv Project</a:t>
            </a: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Lastnik projekta</a:t>
            </a: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a:t>
            </a:r>
          </a:p>
          <a:p>
            <a:pPr defTabSz="932597">
              <a:defRPr/>
            </a:pPr>
            <a:endParaRPr lang="da-DK" sz="1428" kern="0" dirty="0">
              <a:solidFill>
                <a:schemeClr val="tx1"/>
              </a:solidFill>
              <a:latin typeface="Segoe UI Light" panose="020B0502040204020203" pitchFamily="34" charset="0"/>
              <a:cs typeface="Segoe UI Light" panose="020B0502040204020203" pitchFamily="34" charset="0"/>
            </a:endParaRP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Tipi podatkov</a:t>
            </a:r>
          </a:p>
        </p:txBody>
      </p:sp>
      <p:sp>
        <p:nvSpPr>
          <p:cNvPr id="14" name="Rectangle 13"/>
          <p:cNvSpPr/>
          <p:nvPr/>
        </p:nvSpPr>
        <p:spPr>
          <a:xfrm>
            <a:off x="9064455" y="2199983"/>
            <a:ext cx="2546725" cy="1264396"/>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428" kern="0" dirty="0">
                <a:solidFill>
                  <a:schemeClr val="tx1"/>
                </a:solidFill>
                <a:latin typeface="Segoe UI Light" panose="020B0502040204020203" pitchFamily="34" charset="0"/>
                <a:cs typeface="Segoe UI Light" panose="020B0502040204020203" pitchFamily="34" charset="0"/>
              </a:rPr>
              <a:t>Izvedemo konfiguracijo rešitev, varnosti,...</a:t>
            </a:r>
          </a:p>
          <a:p>
            <a:pPr defTabSz="932597">
              <a:defRPr/>
            </a:pPr>
            <a:endParaRPr lang="da-DK" sz="1428" kern="0" dirty="0">
              <a:solidFill>
                <a:schemeClr val="tx1"/>
              </a:solidFill>
              <a:latin typeface="Segoe UI Light" panose="020B0502040204020203" pitchFamily="34" charset="0"/>
              <a:cs typeface="Segoe UI Light" panose="020B0502040204020203" pitchFamily="34" charset="0"/>
            </a:endParaRP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Pridobite potrditev vodstva</a:t>
            </a:r>
          </a:p>
        </p:txBody>
      </p:sp>
      <p:sp>
        <p:nvSpPr>
          <p:cNvPr id="15" name="Rectangle 14"/>
          <p:cNvSpPr/>
          <p:nvPr/>
        </p:nvSpPr>
        <p:spPr>
          <a:xfrm>
            <a:off x="1354950" y="3598876"/>
            <a:ext cx="5273330"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836" kern="0" dirty="0">
                <a:solidFill>
                  <a:prstClr val="white"/>
                </a:solidFill>
                <a:latin typeface="Segoe UI Light" panose="020B0502040204020203" pitchFamily="34" charset="0"/>
                <a:cs typeface="Segoe UI Light" panose="020B0502040204020203" pitchFamily="34" charset="0"/>
              </a:rPr>
              <a:t>Go Live, Izobraževanje in komunikacija</a:t>
            </a:r>
          </a:p>
        </p:txBody>
      </p:sp>
      <p:sp>
        <p:nvSpPr>
          <p:cNvPr id="16" name="Rectangle 15"/>
          <p:cNvSpPr/>
          <p:nvPr/>
        </p:nvSpPr>
        <p:spPr>
          <a:xfrm>
            <a:off x="422350" y="3598876"/>
            <a:ext cx="860866"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da-DK" sz="4896" kern="0" dirty="0">
                <a:solidFill>
                  <a:prstClr val="white"/>
                </a:solidFill>
                <a:latin typeface="Segoe UI Light" panose="020B0502040204020203" pitchFamily="34" charset="0"/>
                <a:cs typeface="Segoe UI Light" panose="020B0502040204020203" pitchFamily="34" charset="0"/>
              </a:rPr>
              <a:t>7</a:t>
            </a:r>
            <a:endParaRPr lang="da-DK" sz="2448" kern="0" dirty="0">
              <a:solidFill>
                <a:prstClr val="white"/>
              </a:solidFill>
              <a:latin typeface="Segoe UI Light" panose="020B0502040204020203" pitchFamily="34" charset="0"/>
              <a:cs typeface="Segoe UI Light" panose="020B0502040204020203" pitchFamily="34" charset="0"/>
            </a:endParaRPr>
          </a:p>
        </p:txBody>
      </p:sp>
      <p:sp>
        <p:nvSpPr>
          <p:cNvPr id="18" name="Rectangle 17"/>
          <p:cNvSpPr/>
          <p:nvPr/>
        </p:nvSpPr>
        <p:spPr>
          <a:xfrm>
            <a:off x="9064455" y="3598876"/>
            <a:ext cx="2546725" cy="1264396"/>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428" kern="0">
                <a:solidFill>
                  <a:schemeClr val="tx1"/>
                </a:solidFill>
                <a:latin typeface="Segoe UI Light" panose="020B0502040204020203" pitchFamily="34" charset="0"/>
                <a:cs typeface="Segoe UI Light" panose="020B0502040204020203" pitchFamily="34" charset="0"/>
              </a:rPr>
              <a:t>Samopostrežna poročila, uprabniki naj sami pridejo do podatkov </a:t>
            </a:r>
            <a:endParaRPr lang="da-DK" sz="1428" kern="0" dirty="0">
              <a:solidFill>
                <a:schemeClr val="tx1"/>
              </a:solidFill>
              <a:latin typeface="Segoe UI Light" panose="020B0502040204020203" pitchFamily="34" charset="0"/>
              <a:cs typeface="Segoe UI Light" panose="020B0502040204020203" pitchFamily="34" charset="0"/>
            </a:endParaRPr>
          </a:p>
          <a:p>
            <a:pPr defTabSz="932597">
              <a:defRPr/>
            </a:pPr>
            <a:endParaRPr lang="da-DK" sz="1428" kern="0" dirty="0">
              <a:solidFill>
                <a:schemeClr val="tx1"/>
              </a:solidFill>
              <a:latin typeface="Segoe UI Light" panose="020B0502040204020203" pitchFamily="34" charset="0"/>
              <a:cs typeface="Segoe UI Light" panose="020B0502040204020203" pitchFamily="34" charset="0"/>
            </a:endParaRPr>
          </a:p>
          <a:p>
            <a:pPr defTabSz="932597">
              <a:defRPr/>
            </a:pPr>
            <a:r>
              <a:rPr lang="da-DK" sz="1428" kern="0" dirty="0">
                <a:solidFill>
                  <a:schemeClr val="tx1"/>
                </a:solidFill>
                <a:latin typeface="Segoe UI Light" panose="020B0502040204020203" pitchFamily="34" charset="0"/>
                <a:cs typeface="Segoe UI Light" panose="020B0502040204020203" pitchFamily="34" charset="0"/>
              </a:rPr>
              <a:t>Zaženite PPM cikel</a:t>
            </a:r>
          </a:p>
        </p:txBody>
      </p:sp>
      <p:sp>
        <p:nvSpPr>
          <p:cNvPr id="19" name="Rectangle 18"/>
          <p:cNvSpPr/>
          <p:nvPr/>
        </p:nvSpPr>
        <p:spPr>
          <a:xfrm>
            <a:off x="1354950" y="4997771"/>
            <a:ext cx="5273330"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836" kern="0" dirty="0">
                <a:solidFill>
                  <a:prstClr val="white"/>
                </a:solidFill>
                <a:latin typeface="Segoe UI Light" panose="020B0502040204020203" pitchFamily="34" charset="0"/>
                <a:cs typeface="Segoe UI Light" panose="020B0502040204020203" pitchFamily="34" charset="0"/>
              </a:rPr>
              <a:t>Izdelava plana za ”Fazo 2”</a:t>
            </a:r>
          </a:p>
        </p:txBody>
      </p:sp>
      <p:sp>
        <p:nvSpPr>
          <p:cNvPr id="20" name="Rectangle 19"/>
          <p:cNvSpPr/>
          <p:nvPr/>
        </p:nvSpPr>
        <p:spPr>
          <a:xfrm>
            <a:off x="422350" y="4997771"/>
            <a:ext cx="860866" cy="1264396"/>
          </a:xfrm>
          <a:prstGeom prst="rect">
            <a:avLst/>
          </a:prstGeom>
          <a:solidFill>
            <a:srgbClr val="E4491C"/>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da-DK" sz="4896" kern="0" dirty="0">
                <a:solidFill>
                  <a:prstClr val="white"/>
                </a:solidFill>
                <a:latin typeface="Segoe UI Light" panose="020B0502040204020203" pitchFamily="34" charset="0"/>
                <a:cs typeface="Segoe UI Light" panose="020B0502040204020203" pitchFamily="34" charset="0"/>
              </a:rPr>
              <a:t>8</a:t>
            </a:r>
            <a:endParaRPr lang="da-DK" sz="2448" kern="0" dirty="0">
              <a:solidFill>
                <a:prstClr val="white"/>
              </a:solidFill>
              <a:latin typeface="Segoe UI Light" panose="020B0502040204020203" pitchFamily="34" charset="0"/>
              <a:cs typeface="Segoe UI Light" panose="020B0502040204020203" pitchFamily="34" charset="0"/>
            </a:endParaRPr>
          </a:p>
        </p:txBody>
      </p:sp>
      <p:sp>
        <p:nvSpPr>
          <p:cNvPr id="22" name="Rectangle 21"/>
          <p:cNvSpPr/>
          <p:nvPr/>
        </p:nvSpPr>
        <p:spPr>
          <a:xfrm>
            <a:off x="9064455" y="4997771"/>
            <a:ext cx="2546725" cy="1264396"/>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428" kern="0" dirty="0">
                <a:solidFill>
                  <a:schemeClr val="tx1"/>
                </a:solidFill>
                <a:latin typeface="Segoe UI Light" panose="020B0502040204020203" pitchFamily="34" charset="0"/>
                <a:cs typeface="Segoe UI Light" panose="020B0502040204020203" pitchFamily="34" charset="0"/>
              </a:rPr>
              <a:t>Naj </a:t>
            </a:r>
            <a:r>
              <a:rPr lang="da-DK" sz="1428" b="1" kern="0" dirty="0">
                <a:solidFill>
                  <a:schemeClr val="tx1"/>
                </a:solidFill>
                <a:latin typeface="Segoe UI Light" panose="020B0502040204020203" pitchFamily="34" charset="0"/>
                <a:cs typeface="Segoe UI Light" panose="020B0502040204020203" pitchFamily="34" charset="0"/>
              </a:rPr>
              <a:t>projektni vodje </a:t>
            </a:r>
            <a:r>
              <a:rPr lang="da-DK" sz="1428" kern="0" dirty="0">
                <a:solidFill>
                  <a:schemeClr val="tx1"/>
                </a:solidFill>
                <a:latin typeface="Segoe UI Light" panose="020B0502040204020203" pitchFamily="34" charset="0"/>
                <a:cs typeface="Segoe UI Light" panose="020B0502040204020203" pitchFamily="34" charset="0"/>
              </a:rPr>
              <a:t>razumejo, da so naslednji. Ob vpeljavi Faze 1, ne boste zadovoljili vseh deležnikov– vprašajte jih kaj potrebujejo.</a:t>
            </a:r>
          </a:p>
        </p:txBody>
      </p:sp>
      <p:sp>
        <p:nvSpPr>
          <p:cNvPr id="23" name="Rectangle 22"/>
          <p:cNvSpPr/>
          <p:nvPr/>
        </p:nvSpPr>
        <p:spPr>
          <a:xfrm>
            <a:off x="6702667" y="3598876"/>
            <a:ext cx="2271855" cy="1264396"/>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endParaRPr lang="da-DK" sz="1428" kern="0" dirty="0">
              <a:solidFill>
                <a:srgbClr val="002060"/>
              </a:solidFill>
              <a:latin typeface="Segoe UI Light" panose="020B0502040204020203" pitchFamily="34" charset="0"/>
              <a:cs typeface="Segoe UI Light" panose="020B0502040204020203" pitchFamily="34" charset="0"/>
            </a:endParaRPr>
          </a:p>
        </p:txBody>
      </p:sp>
      <p:sp>
        <p:nvSpPr>
          <p:cNvPr id="26" name="Rectangle 25"/>
          <p:cNvSpPr/>
          <p:nvPr/>
        </p:nvSpPr>
        <p:spPr>
          <a:xfrm>
            <a:off x="6702667" y="4997771"/>
            <a:ext cx="2271855" cy="1264396"/>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r>
              <a:rPr lang="da-DK" sz="1632" kern="0" dirty="0">
                <a:solidFill>
                  <a:schemeClr val="tx1"/>
                </a:solidFill>
                <a:latin typeface="Segoe UI Light" panose="020B0502040204020203" pitchFamily="34" charset="0"/>
                <a:cs typeface="Segoe UI Light" panose="020B0502040204020203" pitchFamily="34" charset="0"/>
              </a:rPr>
              <a:t>Kaj lahko izboljša delo projektnih vodij?</a:t>
            </a:r>
          </a:p>
        </p:txBody>
      </p:sp>
      <p:sp>
        <p:nvSpPr>
          <p:cNvPr id="31" name="Rectangle 30"/>
          <p:cNvSpPr/>
          <p:nvPr/>
        </p:nvSpPr>
        <p:spPr>
          <a:xfrm>
            <a:off x="6710441" y="744289"/>
            <a:ext cx="2271855" cy="1264396"/>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32597">
              <a:defRPr/>
            </a:pPr>
            <a:endParaRPr lang="da-DK" sz="1428" kern="0" dirty="0">
              <a:solidFill>
                <a:srgbClr val="002060"/>
              </a:solidFill>
              <a:latin typeface="Segoe UI Light" panose="020B0502040204020203" pitchFamily="34" charset="0"/>
              <a:cs typeface="Segoe UI Light" panose="020B0502040204020203" pitchFamily="34" charset="0"/>
            </a:endParaRPr>
          </a:p>
        </p:txBody>
      </p:sp>
      <p:pic>
        <p:nvPicPr>
          <p:cNvPr id="2" name="Picture 1"/>
          <p:cNvPicPr>
            <a:picLocks noChangeAspect="1"/>
          </p:cNvPicPr>
          <p:nvPr/>
        </p:nvPicPr>
        <p:blipFill>
          <a:blip r:embed="rId2"/>
          <a:stretch>
            <a:fillRect/>
          </a:stretch>
        </p:blipFill>
        <p:spPr>
          <a:xfrm>
            <a:off x="6733756" y="807338"/>
            <a:ext cx="2215299" cy="1127487"/>
          </a:xfrm>
          <a:prstGeom prst="rect">
            <a:avLst/>
          </a:prstGeom>
        </p:spPr>
      </p:pic>
      <p:pic>
        <p:nvPicPr>
          <p:cNvPr id="3" name="Picture 2"/>
          <p:cNvPicPr>
            <a:picLocks noChangeAspect="1"/>
          </p:cNvPicPr>
          <p:nvPr/>
        </p:nvPicPr>
        <p:blipFill>
          <a:blip r:embed="rId3"/>
          <a:stretch>
            <a:fillRect/>
          </a:stretch>
        </p:blipFill>
        <p:spPr>
          <a:xfrm>
            <a:off x="7087946" y="3622192"/>
            <a:ext cx="1876653" cy="1224202"/>
          </a:xfrm>
          <a:prstGeom prst="rect">
            <a:avLst/>
          </a:prstGeom>
        </p:spPr>
      </p:pic>
      <p:pic>
        <p:nvPicPr>
          <p:cNvPr id="32" name="Picture 31"/>
          <p:cNvPicPr>
            <a:picLocks noChangeAspect="1"/>
          </p:cNvPicPr>
          <p:nvPr/>
        </p:nvPicPr>
        <p:blipFill>
          <a:blip r:embed="rId4"/>
          <a:stretch>
            <a:fillRect/>
          </a:stretch>
        </p:blipFill>
        <p:spPr>
          <a:xfrm rot="21205596">
            <a:off x="6853312" y="3782815"/>
            <a:ext cx="732501" cy="407672"/>
          </a:xfrm>
          <a:prstGeom prst="rect">
            <a:avLst/>
          </a:prstGeom>
          <a:ln>
            <a:solidFill>
              <a:srgbClr val="002060"/>
            </a:solidFill>
          </a:ln>
        </p:spPr>
      </p:pic>
      <p:pic>
        <p:nvPicPr>
          <p:cNvPr id="3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02668" y="2199983"/>
            <a:ext cx="2279627" cy="1264396"/>
          </a:xfrm>
          <a:prstGeom prst="rect">
            <a:avLst/>
          </a:prstGeom>
          <a:ln w="12700">
            <a:solidFill>
              <a:srgbClr val="002060"/>
            </a:solidFill>
          </a:ln>
        </p:spPr>
      </p:pic>
    </p:spTree>
    <p:extLst>
      <p:ext uri="{BB962C8B-B14F-4D97-AF65-F5344CB8AC3E}">
        <p14:creationId xmlns:p14="http://schemas.microsoft.com/office/powerpoint/2010/main" val="1174831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par>
                                <p:cTn id="31" presetID="10" presetClass="entr" presetSubtype="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animBg="1"/>
      <p:bldP spid="15" grpId="0" animBg="1"/>
      <p:bldP spid="16" grpId="0" animBg="1"/>
      <p:bldP spid="18" grpId="0" animBg="1"/>
      <p:bldP spid="19" grpId="0" animBg="1"/>
      <p:bldP spid="20" grpId="0" animBg="1"/>
      <p:bldP spid="22" grpId="0" animBg="1"/>
      <p:bldP spid="23"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9" name="Rectangle 38"/>
          <p:cNvSpPr/>
          <p:nvPr/>
        </p:nvSpPr>
        <p:spPr>
          <a:xfrm>
            <a:off x="220125" y="3677661"/>
            <a:ext cx="1566752" cy="762378"/>
          </a:xfrm>
          <a:prstGeom prst="rect">
            <a:avLst/>
          </a:prstGeom>
          <a:solidFill>
            <a:srgbClr val="E4491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r>
              <a:rPr lang="da-DK" sz="1428" kern="0" dirty="0">
                <a:solidFill>
                  <a:prstClr val="white"/>
                </a:solidFill>
                <a:latin typeface="Segoe UI Light"/>
              </a:rPr>
              <a:t>DOGOVOR O VIZIJI IN OBSEGU</a:t>
            </a:r>
          </a:p>
        </p:txBody>
      </p:sp>
      <p:sp>
        <p:nvSpPr>
          <p:cNvPr id="40" name="Rectangle 39"/>
          <p:cNvSpPr/>
          <p:nvPr/>
        </p:nvSpPr>
        <p:spPr>
          <a:xfrm>
            <a:off x="2074415" y="3677661"/>
            <a:ext cx="1566752" cy="762378"/>
          </a:xfrm>
          <a:prstGeom prst="rect">
            <a:avLst/>
          </a:prstGeom>
          <a:solidFill>
            <a:srgbClr val="E4491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r>
              <a:rPr lang="da-DK" sz="1428" kern="0" dirty="0">
                <a:solidFill>
                  <a:prstClr val="white"/>
                </a:solidFill>
                <a:latin typeface="Segoe UI Light"/>
              </a:rPr>
              <a:t>POTREBNA ZNAJA IN IZKUŠNJE</a:t>
            </a:r>
          </a:p>
        </p:txBody>
      </p:sp>
      <p:sp>
        <p:nvSpPr>
          <p:cNvPr id="41" name="Rectangle 40"/>
          <p:cNvSpPr/>
          <p:nvPr/>
        </p:nvSpPr>
        <p:spPr>
          <a:xfrm>
            <a:off x="3914536" y="3680639"/>
            <a:ext cx="1655065" cy="762378"/>
          </a:xfrm>
          <a:prstGeom prst="rect">
            <a:avLst/>
          </a:prstGeom>
          <a:solidFill>
            <a:srgbClr val="E4491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r>
              <a:rPr lang="da-DK" sz="1428" kern="0" dirty="0">
                <a:solidFill>
                  <a:prstClr val="white"/>
                </a:solidFill>
                <a:latin typeface="Segoe UI Light"/>
              </a:rPr>
              <a:t>DEFINIRAN</a:t>
            </a:r>
          </a:p>
          <a:p>
            <a:pPr defTabSz="1243431">
              <a:defRPr/>
            </a:pPr>
            <a:r>
              <a:rPr lang="da-DK" sz="1428" kern="0" dirty="0">
                <a:solidFill>
                  <a:prstClr val="white"/>
                </a:solidFill>
                <a:latin typeface="Segoe UI Light"/>
              </a:rPr>
              <a:t>PILOT CHARTER</a:t>
            </a:r>
          </a:p>
        </p:txBody>
      </p:sp>
      <p:sp>
        <p:nvSpPr>
          <p:cNvPr id="42" name="Rectangle 41"/>
          <p:cNvSpPr/>
          <p:nvPr/>
        </p:nvSpPr>
        <p:spPr>
          <a:xfrm>
            <a:off x="6095445" y="3680639"/>
            <a:ext cx="1566752" cy="762378"/>
          </a:xfrm>
          <a:prstGeom prst="rect">
            <a:avLst/>
          </a:prstGeom>
          <a:solidFill>
            <a:srgbClr val="00AEE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r>
              <a:rPr lang="da-DK" sz="1428" kern="0" dirty="0">
                <a:solidFill>
                  <a:prstClr val="white"/>
                </a:solidFill>
                <a:latin typeface="Segoe UI Light"/>
              </a:rPr>
              <a:t>ZAČETEK PILOTA S KLJUČNIMI DELEŽNIKI</a:t>
            </a:r>
          </a:p>
        </p:txBody>
      </p:sp>
      <p:sp>
        <p:nvSpPr>
          <p:cNvPr id="43" name="Rectangle 42"/>
          <p:cNvSpPr/>
          <p:nvPr/>
        </p:nvSpPr>
        <p:spPr>
          <a:xfrm>
            <a:off x="5043174" y="4602873"/>
            <a:ext cx="1566752" cy="762378"/>
          </a:xfrm>
          <a:prstGeom prst="rect">
            <a:avLst/>
          </a:prstGeom>
          <a:solidFill>
            <a:srgbClr val="00AEE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r>
              <a:rPr lang="da-DK" sz="1428" kern="0" dirty="0">
                <a:solidFill>
                  <a:prstClr val="white"/>
                </a:solidFill>
                <a:latin typeface="Segoe UI Light"/>
              </a:rPr>
              <a:t>KONFIGURACIJA SISTEMA</a:t>
            </a:r>
          </a:p>
        </p:txBody>
      </p:sp>
      <p:sp>
        <p:nvSpPr>
          <p:cNvPr id="44" name="Rectangle 43"/>
          <p:cNvSpPr/>
          <p:nvPr/>
        </p:nvSpPr>
        <p:spPr>
          <a:xfrm>
            <a:off x="6106725" y="5476701"/>
            <a:ext cx="1566752" cy="762378"/>
          </a:xfrm>
          <a:prstGeom prst="rect">
            <a:avLst/>
          </a:prstGeom>
          <a:solidFill>
            <a:srgbClr val="00AEE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r>
              <a:rPr lang="da-DK" sz="1428" kern="0" dirty="0">
                <a:solidFill>
                  <a:prstClr val="white"/>
                </a:solidFill>
                <a:latin typeface="Segoe UI Light"/>
              </a:rPr>
              <a:t>POROČILA IN NADZORNE PLOŠČE</a:t>
            </a:r>
          </a:p>
        </p:txBody>
      </p:sp>
      <p:sp>
        <p:nvSpPr>
          <p:cNvPr id="45" name="Rectangle 44"/>
          <p:cNvSpPr/>
          <p:nvPr/>
        </p:nvSpPr>
        <p:spPr>
          <a:xfrm>
            <a:off x="7332287" y="4606828"/>
            <a:ext cx="1566752" cy="762378"/>
          </a:xfrm>
          <a:prstGeom prst="rect">
            <a:avLst/>
          </a:prstGeom>
          <a:solidFill>
            <a:srgbClr val="00AEE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r>
              <a:rPr lang="da-DK" sz="1428" kern="0" dirty="0">
                <a:solidFill>
                  <a:prstClr val="white"/>
                </a:solidFill>
                <a:latin typeface="Segoe UI Light"/>
              </a:rPr>
              <a:t>PRIKAZ, FIT-GAP ANALIZA, POTRDITEV</a:t>
            </a:r>
          </a:p>
        </p:txBody>
      </p:sp>
      <p:sp>
        <p:nvSpPr>
          <p:cNvPr id="46" name="Rectangle 45"/>
          <p:cNvSpPr/>
          <p:nvPr/>
        </p:nvSpPr>
        <p:spPr>
          <a:xfrm>
            <a:off x="8317647" y="3677661"/>
            <a:ext cx="1566752" cy="762378"/>
          </a:xfrm>
          <a:prstGeom prst="rect">
            <a:avLst/>
          </a:prstGeom>
          <a:solidFill>
            <a:srgbClr val="E4491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r>
              <a:rPr lang="da-DK" sz="1428" kern="0" dirty="0">
                <a:solidFill>
                  <a:prstClr val="white"/>
                </a:solidFill>
                <a:latin typeface="Segoe UI Light"/>
              </a:rPr>
              <a:t>PLANIRANJE SPREMEMB IN IZVEDBA IZOB.</a:t>
            </a:r>
          </a:p>
        </p:txBody>
      </p:sp>
      <p:sp>
        <p:nvSpPr>
          <p:cNvPr id="47" name="Rectangle 46"/>
          <p:cNvSpPr/>
          <p:nvPr/>
        </p:nvSpPr>
        <p:spPr>
          <a:xfrm>
            <a:off x="9424793" y="4602873"/>
            <a:ext cx="1566752" cy="762378"/>
          </a:xfrm>
          <a:prstGeom prst="rect">
            <a:avLst/>
          </a:prstGeom>
          <a:solidFill>
            <a:srgbClr val="E4491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endParaRPr lang="da-DK" sz="1428" kern="0" dirty="0">
              <a:solidFill>
                <a:prstClr val="white"/>
              </a:solidFill>
              <a:latin typeface="Segoe UI Light"/>
            </a:endParaRPr>
          </a:p>
          <a:p>
            <a:pPr defTabSz="1243431">
              <a:defRPr/>
            </a:pPr>
            <a:r>
              <a:rPr lang="da-DK" sz="1428" kern="0" dirty="0">
                <a:solidFill>
                  <a:prstClr val="white"/>
                </a:solidFill>
                <a:latin typeface="Segoe UI Light"/>
              </a:rPr>
              <a:t>PILOT V PRODUKCIJI</a:t>
            </a:r>
          </a:p>
        </p:txBody>
      </p:sp>
      <p:sp>
        <p:nvSpPr>
          <p:cNvPr id="48" name="Rectangle 47"/>
          <p:cNvSpPr/>
          <p:nvPr/>
        </p:nvSpPr>
        <p:spPr>
          <a:xfrm>
            <a:off x="9424792" y="6422166"/>
            <a:ext cx="3010801" cy="4246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defTabSz="1243431">
              <a:defRPr/>
            </a:pPr>
            <a:r>
              <a:rPr lang="da-DK" sz="1428" kern="0" dirty="0">
                <a:solidFill>
                  <a:prstClr val="white"/>
                </a:solidFill>
                <a:latin typeface="Segoe UI Light"/>
              </a:rPr>
              <a:t>PODPORA IN MANJŠI POPRAVKI</a:t>
            </a:r>
          </a:p>
        </p:txBody>
      </p:sp>
      <p:cxnSp>
        <p:nvCxnSpPr>
          <p:cNvPr id="50" name="Elbow Connector 2"/>
          <p:cNvCxnSpPr>
            <a:stCxn id="46" idx="3"/>
            <a:endCxn id="47" idx="0"/>
          </p:cNvCxnSpPr>
          <p:nvPr/>
        </p:nvCxnSpPr>
        <p:spPr>
          <a:xfrm>
            <a:off x="9884398" y="4058849"/>
            <a:ext cx="323771" cy="544023"/>
          </a:xfrm>
          <a:prstGeom prst="bentConnector2">
            <a:avLst/>
          </a:prstGeom>
          <a:ln>
            <a:solidFill>
              <a:srgbClr val="124677"/>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41" idx="3"/>
          </p:cNvCxnSpPr>
          <p:nvPr/>
        </p:nvCxnSpPr>
        <p:spPr>
          <a:xfrm flipV="1">
            <a:off x="5569602" y="4058849"/>
            <a:ext cx="525843" cy="2978"/>
          </a:xfrm>
          <a:prstGeom prst="straightConnector1">
            <a:avLst/>
          </a:prstGeom>
          <a:ln>
            <a:solidFill>
              <a:srgbClr val="124677"/>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stCxn id="39" idx="3"/>
            <a:endCxn id="40" idx="1"/>
          </p:cNvCxnSpPr>
          <p:nvPr/>
        </p:nvCxnSpPr>
        <p:spPr>
          <a:xfrm>
            <a:off x="1786878" y="4058849"/>
            <a:ext cx="287537" cy="0"/>
          </a:xfrm>
          <a:prstGeom prst="straightConnector1">
            <a:avLst/>
          </a:prstGeom>
          <a:ln>
            <a:solidFill>
              <a:srgbClr val="124677"/>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40" idx="3"/>
            <a:endCxn id="41" idx="1"/>
          </p:cNvCxnSpPr>
          <p:nvPr/>
        </p:nvCxnSpPr>
        <p:spPr>
          <a:xfrm>
            <a:off x="3641167" y="4058849"/>
            <a:ext cx="273371" cy="2978"/>
          </a:xfrm>
          <a:prstGeom prst="straightConnector1">
            <a:avLst/>
          </a:prstGeom>
          <a:ln>
            <a:solidFill>
              <a:srgbClr val="124677"/>
            </a:solidFill>
            <a:tailEnd type="triangle"/>
          </a:ln>
        </p:spPr>
        <p:style>
          <a:lnRef idx="1">
            <a:schemeClr val="accent1"/>
          </a:lnRef>
          <a:fillRef idx="0">
            <a:schemeClr val="accent1"/>
          </a:fillRef>
          <a:effectRef idx="0">
            <a:schemeClr val="accent1"/>
          </a:effectRef>
          <a:fontRef idx="minor">
            <a:schemeClr val="tx1"/>
          </a:fontRef>
        </p:style>
      </p:cxnSp>
      <p:cxnSp>
        <p:nvCxnSpPr>
          <p:cNvPr id="54" name="Elbow Connector 35"/>
          <p:cNvCxnSpPr>
            <a:stCxn id="42" idx="2"/>
            <a:endCxn id="43" idx="0"/>
          </p:cNvCxnSpPr>
          <p:nvPr/>
        </p:nvCxnSpPr>
        <p:spPr>
          <a:xfrm rot="5400000">
            <a:off x="6272757" y="3996810"/>
            <a:ext cx="159856" cy="1052271"/>
          </a:xfrm>
          <a:prstGeom prst="bentConnector3">
            <a:avLst/>
          </a:prstGeom>
          <a:ln>
            <a:solidFill>
              <a:srgbClr val="2F5C87"/>
            </a:solidFill>
            <a:tailEnd type="triangle"/>
          </a:ln>
        </p:spPr>
        <p:style>
          <a:lnRef idx="1">
            <a:schemeClr val="accent1"/>
          </a:lnRef>
          <a:fillRef idx="0">
            <a:schemeClr val="accent1"/>
          </a:fillRef>
          <a:effectRef idx="0">
            <a:schemeClr val="accent1"/>
          </a:effectRef>
          <a:fontRef idx="minor">
            <a:schemeClr val="tx1"/>
          </a:fontRef>
        </p:style>
      </p:cxnSp>
      <p:cxnSp>
        <p:nvCxnSpPr>
          <p:cNvPr id="55" name="Elbow Connector 37"/>
          <p:cNvCxnSpPr>
            <a:stCxn id="44" idx="3"/>
            <a:endCxn id="45" idx="2"/>
          </p:cNvCxnSpPr>
          <p:nvPr/>
        </p:nvCxnSpPr>
        <p:spPr>
          <a:xfrm flipV="1">
            <a:off x="7673477" y="5369204"/>
            <a:ext cx="442186" cy="488686"/>
          </a:xfrm>
          <a:prstGeom prst="bentConnector2">
            <a:avLst/>
          </a:prstGeom>
          <a:ln>
            <a:solidFill>
              <a:srgbClr val="2F5C87"/>
            </a:solidFill>
            <a:tailEnd type="triangle"/>
          </a:ln>
        </p:spPr>
        <p:style>
          <a:lnRef idx="1">
            <a:schemeClr val="accent1"/>
          </a:lnRef>
          <a:fillRef idx="0">
            <a:schemeClr val="accent1"/>
          </a:fillRef>
          <a:effectRef idx="0">
            <a:schemeClr val="accent1"/>
          </a:effectRef>
          <a:fontRef idx="minor">
            <a:schemeClr val="tx1"/>
          </a:fontRef>
        </p:style>
      </p:cxnSp>
      <p:cxnSp>
        <p:nvCxnSpPr>
          <p:cNvPr id="56" name="Elbow Connector 39"/>
          <p:cNvCxnSpPr>
            <a:stCxn id="43" idx="2"/>
            <a:endCxn id="44" idx="1"/>
          </p:cNvCxnSpPr>
          <p:nvPr/>
        </p:nvCxnSpPr>
        <p:spPr>
          <a:xfrm rot="16200000" flipH="1">
            <a:off x="5720317" y="5471482"/>
            <a:ext cx="492640" cy="280176"/>
          </a:xfrm>
          <a:prstGeom prst="bentConnector2">
            <a:avLst/>
          </a:prstGeom>
          <a:ln>
            <a:solidFill>
              <a:srgbClr val="2F5C87"/>
            </a:solidFill>
            <a:tailEnd type="triangle"/>
          </a:ln>
        </p:spPr>
        <p:style>
          <a:lnRef idx="1">
            <a:schemeClr val="accent1"/>
          </a:lnRef>
          <a:fillRef idx="0">
            <a:schemeClr val="accent1"/>
          </a:fillRef>
          <a:effectRef idx="0">
            <a:schemeClr val="accent1"/>
          </a:effectRef>
          <a:fontRef idx="minor">
            <a:schemeClr val="tx1"/>
          </a:fontRef>
        </p:style>
      </p:cxnSp>
      <p:cxnSp>
        <p:nvCxnSpPr>
          <p:cNvPr id="57" name="Elbow Connector 41"/>
          <p:cNvCxnSpPr>
            <a:stCxn id="45" idx="0"/>
            <a:endCxn id="46" idx="1"/>
          </p:cNvCxnSpPr>
          <p:nvPr/>
        </p:nvCxnSpPr>
        <p:spPr>
          <a:xfrm rot="5400000" flipH="1" flipV="1">
            <a:off x="7942666" y="4231849"/>
            <a:ext cx="547977" cy="201983"/>
          </a:xfrm>
          <a:prstGeom prst="bentConnector2">
            <a:avLst/>
          </a:prstGeom>
          <a:ln>
            <a:solidFill>
              <a:srgbClr val="2F5C87"/>
            </a:solidFill>
            <a:tailEnd type="triangle"/>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8317646" y="97328"/>
            <a:ext cx="4021271" cy="1630511"/>
          </a:xfrm>
          <a:prstGeom prst="rect">
            <a:avLst/>
          </a:prstGeom>
          <a:solidFill>
            <a:srgbClr val="F26522"/>
          </a:solidFill>
        </p:spPr>
        <p:txBody>
          <a:bodyPr wrap="square" rtlCol="0">
            <a:spAutoFit/>
          </a:bodyPr>
          <a:lstStyle/>
          <a:p>
            <a:pPr defTabSz="1243431">
              <a:defRPr/>
            </a:pPr>
            <a:r>
              <a:rPr lang="en-US" sz="1428" i="1" kern="0" dirty="0" err="1">
                <a:solidFill>
                  <a:prstClr val="white"/>
                </a:solidFill>
                <a:latin typeface="Segoe UI Light"/>
              </a:rPr>
              <a:t>Agilna</a:t>
            </a:r>
            <a:r>
              <a:rPr lang="en-US" sz="1428" i="1" kern="0" dirty="0">
                <a:solidFill>
                  <a:prstClr val="white"/>
                </a:solidFill>
                <a:latin typeface="Segoe UI Light"/>
              </a:rPr>
              <a:t> </a:t>
            </a:r>
            <a:r>
              <a:rPr lang="en-US" sz="1428" i="1" kern="0" dirty="0" err="1">
                <a:solidFill>
                  <a:prstClr val="white"/>
                </a:solidFill>
                <a:latin typeface="Segoe UI Light"/>
              </a:rPr>
              <a:t>izveba</a:t>
            </a:r>
            <a:endParaRPr lang="en-US" sz="1428" i="1" kern="0" dirty="0">
              <a:solidFill>
                <a:prstClr val="white"/>
              </a:solidFill>
              <a:latin typeface="Segoe UI Light"/>
            </a:endParaRPr>
          </a:p>
          <a:p>
            <a:pPr marL="388572" indent="-388572" defTabSz="1243431">
              <a:buFontTx/>
              <a:buChar char="-"/>
              <a:defRPr/>
            </a:pPr>
            <a:r>
              <a:rPr lang="en-US" sz="1428" kern="0" dirty="0" err="1">
                <a:solidFill>
                  <a:prstClr val="white"/>
                </a:solidFill>
                <a:latin typeface="Segoe UI Light"/>
              </a:rPr>
              <a:t>Več</a:t>
            </a:r>
            <a:r>
              <a:rPr lang="en-US" sz="1428" kern="0" dirty="0">
                <a:solidFill>
                  <a:prstClr val="white"/>
                </a:solidFill>
                <a:latin typeface="Segoe UI Light"/>
              </a:rPr>
              <a:t> </a:t>
            </a:r>
            <a:r>
              <a:rPr lang="en-US" sz="1428" kern="0" dirty="0" err="1">
                <a:solidFill>
                  <a:prstClr val="white"/>
                </a:solidFill>
                <a:latin typeface="Segoe UI Light"/>
              </a:rPr>
              <a:t>svetovanja</a:t>
            </a:r>
            <a:r>
              <a:rPr lang="en-US" sz="1428" kern="0" dirty="0">
                <a:solidFill>
                  <a:prstClr val="white"/>
                </a:solidFill>
                <a:latin typeface="Segoe UI Light"/>
              </a:rPr>
              <a:t>, </a:t>
            </a:r>
            <a:r>
              <a:rPr lang="en-US" sz="1428" kern="0" dirty="0" err="1">
                <a:solidFill>
                  <a:prstClr val="white"/>
                </a:solidFill>
                <a:latin typeface="Segoe UI Light"/>
              </a:rPr>
              <a:t>manj</a:t>
            </a:r>
            <a:r>
              <a:rPr lang="en-US" sz="1428" kern="0" dirty="0">
                <a:solidFill>
                  <a:prstClr val="white"/>
                </a:solidFill>
                <a:latin typeface="Segoe UI Light"/>
              </a:rPr>
              <a:t> </a:t>
            </a:r>
            <a:r>
              <a:rPr lang="en-US" sz="1428" kern="0" dirty="0" err="1">
                <a:solidFill>
                  <a:prstClr val="white"/>
                </a:solidFill>
                <a:latin typeface="Segoe UI Light"/>
              </a:rPr>
              <a:t>projektnega</a:t>
            </a:r>
            <a:r>
              <a:rPr lang="en-US" sz="1428" kern="0" dirty="0">
                <a:solidFill>
                  <a:prstClr val="white"/>
                </a:solidFill>
                <a:latin typeface="Segoe UI Light"/>
              </a:rPr>
              <a:t> </a:t>
            </a:r>
            <a:r>
              <a:rPr lang="en-US" sz="1428" kern="0" dirty="0" err="1">
                <a:solidFill>
                  <a:prstClr val="white"/>
                </a:solidFill>
                <a:latin typeface="Segoe UI Light"/>
              </a:rPr>
              <a:t>vodenja</a:t>
            </a:r>
            <a:endParaRPr lang="en-US" sz="1428" kern="0" dirty="0">
              <a:solidFill>
                <a:prstClr val="white"/>
              </a:solidFill>
              <a:latin typeface="Segoe UI Light"/>
            </a:endParaRPr>
          </a:p>
          <a:p>
            <a:pPr marL="388572" indent="-388572" defTabSz="1243431">
              <a:buFontTx/>
              <a:buChar char="-"/>
              <a:defRPr/>
            </a:pPr>
            <a:r>
              <a:rPr lang="en-US" sz="1428" kern="0" dirty="0" err="1">
                <a:solidFill>
                  <a:prstClr val="white"/>
                </a:solidFill>
                <a:latin typeface="Segoe UI Light"/>
              </a:rPr>
              <a:t>Ekipa</a:t>
            </a:r>
            <a:r>
              <a:rPr lang="en-US" sz="1428" kern="0" dirty="0">
                <a:solidFill>
                  <a:prstClr val="white"/>
                </a:solidFill>
                <a:latin typeface="Segoe UI Light"/>
              </a:rPr>
              <a:t> </a:t>
            </a:r>
            <a:r>
              <a:rPr lang="en-US" sz="1428" kern="0" dirty="0" err="1">
                <a:solidFill>
                  <a:prstClr val="white"/>
                </a:solidFill>
                <a:latin typeface="Segoe UI Light"/>
              </a:rPr>
              <a:t>dela</a:t>
            </a:r>
            <a:r>
              <a:rPr lang="en-US" sz="1428" kern="0" dirty="0">
                <a:solidFill>
                  <a:prstClr val="white"/>
                </a:solidFill>
                <a:latin typeface="Segoe UI Light"/>
              </a:rPr>
              <a:t> z </a:t>
            </a:r>
            <a:r>
              <a:rPr lang="en-US" sz="1428" kern="0" dirty="0" err="1">
                <a:solidFill>
                  <a:prstClr val="white"/>
                </a:solidFill>
                <a:latin typeface="Segoe UI Light"/>
              </a:rPr>
              <a:t>lastnikom</a:t>
            </a:r>
            <a:r>
              <a:rPr lang="en-US" sz="1428" kern="0" dirty="0">
                <a:solidFill>
                  <a:prstClr val="white"/>
                </a:solidFill>
                <a:latin typeface="Segoe UI Light"/>
              </a:rPr>
              <a:t> </a:t>
            </a:r>
            <a:r>
              <a:rPr lang="en-US" sz="1428" kern="0" dirty="0" err="1">
                <a:solidFill>
                  <a:prstClr val="white"/>
                </a:solidFill>
                <a:latin typeface="Segoe UI Light"/>
              </a:rPr>
              <a:t>produkta</a:t>
            </a:r>
            <a:r>
              <a:rPr lang="en-US" sz="1428" kern="0" dirty="0">
                <a:solidFill>
                  <a:prstClr val="white"/>
                </a:solidFill>
                <a:latin typeface="Segoe UI Light"/>
              </a:rPr>
              <a:t> </a:t>
            </a:r>
            <a:r>
              <a:rPr lang="en-US" sz="1428" kern="0" dirty="0" err="1">
                <a:solidFill>
                  <a:prstClr val="white"/>
                </a:solidFill>
                <a:latin typeface="Segoe UI Light"/>
              </a:rPr>
              <a:t>na</a:t>
            </a:r>
            <a:r>
              <a:rPr lang="en-US" sz="1428" kern="0" dirty="0">
                <a:solidFill>
                  <a:prstClr val="white"/>
                </a:solidFill>
                <a:latin typeface="Segoe UI Light"/>
              </a:rPr>
              <a:t> </a:t>
            </a:r>
            <a:r>
              <a:rPr lang="en-US" sz="1428" kern="0" dirty="0" err="1">
                <a:solidFill>
                  <a:prstClr val="white"/>
                </a:solidFill>
                <a:latin typeface="Segoe UI Light"/>
              </a:rPr>
              <a:t>stani</a:t>
            </a:r>
            <a:r>
              <a:rPr lang="en-US" sz="1428" kern="0" dirty="0">
                <a:solidFill>
                  <a:prstClr val="white"/>
                </a:solidFill>
                <a:latin typeface="Segoe UI Light"/>
              </a:rPr>
              <a:t> </a:t>
            </a:r>
            <a:r>
              <a:rPr lang="en-US" sz="1428" kern="0" dirty="0" err="1">
                <a:solidFill>
                  <a:prstClr val="white"/>
                </a:solidFill>
                <a:latin typeface="Segoe UI Light"/>
              </a:rPr>
              <a:t>stranke</a:t>
            </a:r>
            <a:endParaRPr lang="en-US" sz="1428" kern="0" dirty="0">
              <a:solidFill>
                <a:prstClr val="white"/>
              </a:solidFill>
              <a:latin typeface="Segoe UI Light"/>
            </a:endParaRPr>
          </a:p>
          <a:p>
            <a:pPr marL="388572" indent="-388572" defTabSz="1243431">
              <a:buFontTx/>
              <a:buChar char="-"/>
              <a:defRPr/>
            </a:pPr>
            <a:r>
              <a:rPr lang="en-US" sz="1428" kern="0" dirty="0" err="1">
                <a:solidFill>
                  <a:prstClr val="white"/>
                </a:solidFill>
                <a:latin typeface="Segoe UI Light"/>
              </a:rPr>
              <a:t>Vizja</a:t>
            </a:r>
            <a:r>
              <a:rPr lang="en-US" sz="1428" kern="0" dirty="0">
                <a:solidFill>
                  <a:prstClr val="white"/>
                </a:solidFill>
                <a:latin typeface="Segoe UI Light"/>
              </a:rPr>
              <a:t> </a:t>
            </a:r>
            <a:r>
              <a:rPr lang="en-US" sz="1428" kern="0" dirty="0" err="1">
                <a:solidFill>
                  <a:prstClr val="white"/>
                </a:solidFill>
                <a:latin typeface="Segoe UI Light"/>
              </a:rPr>
              <a:t>projektne</a:t>
            </a:r>
            <a:r>
              <a:rPr lang="en-US" sz="1428" kern="0" dirty="0">
                <a:solidFill>
                  <a:prstClr val="white"/>
                </a:solidFill>
                <a:latin typeface="Segoe UI Light"/>
              </a:rPr>
              <a:t> </a:t>
            </a:r>
            <a:r>
              <a:rPr lang="en-US" sz="1428" kern="0" dirty="0" err="1">
                <a:solidFill>
                  <a:prstClr val="white"/>
                </a:solidFill>
                <a:latin typeface="Segoe UI Light"/>
              </a:rPr>
              <a:t>organizacije</a:t>
            </a:r>
            <a:r>
              <a:rPr lang="en-US" sz="1428" kern="0" dirty="0">
                <a:solidFill>
                  <a:prstClr val="white"/>
                </a:solidFill>
                <a:latin typeface="Segoe UI Light"/>
              </a:rPr>
              <a:t> = PPM </a:t>
            </a:r>
            <a:r>
              <a:rPr lang="en-US" sz="1428" kern="0" dirty="0" err="1">
                <a:solidFill>
                  <a:prstClr val="white"/>
                </a:solidFill>
                <a:latin typeface="Segoe UI Light"/>
              </a:rPr>
              <a:t>rešitvi</a:t>
            </a:r>
            <a:endParaRPr lang="en-US" sz="1428" kern="0" dirty="0">
              <a:solidFill>
                <a:prstClr val="white"/>
              </a:solidFill>
              <a:latin typeface="Segoe UI Light"/>
            </a:endParaRPr>
          </a:p>
          <a:p>
            <a:pPr marL="388572" indent="-388572" defTabSz="1243431">
              <a:buFontTx/>
              <a:buChar char="-"/>
              <a:defRPr/>
            </a:pPr>
            <a:r>
              <a:rPr lang="da-DK" sz="1428" kern="0" dirty="0">
                <a:solidFill>
                  <a:prstClr val="white"/>
                </a:solidFill>
                <a:latin typeface="Segoe UI Light"/>
              </a:rPr>
              <a:t>Delujoča programska oprema pred dokumentacijo</a:t>
            </a:r>
          </a:p>
        </p:txBody>
      </p:sp>
      <p:pic>
        <p:nvPicPr>
          <p:cNvPr id="59" name="Picture 58"/>
          <p:cNvPicPr>
            <a:picLocks noChangeAspect="1"/>
          </p:cNvPicPr>
          <p:nvPr/>
        </p:nvPicPr>
        <p:blipFill>
          <a:blip r:embed="rId2"/>
          <a:stretch>
            <a:fillRect/>
          </a:stretch>
        </p:blipFill>
        <p:spPr>
          <a:xfrm>
            <a:off x="2786237" y="4795271"/>
            <a:ext cx="384965" cy="711415"/>
          </a:xfrm>
          <a:prstGeom prst="rect">
            <a:avLst/>
          </a:prstGeom>
        </p:spPr>
      </p:pic>
      <p:pic>
        <p:nvPicPr>
          <p:cNvPr id="60" name="Picture 59"/>
          <p:cNvPicPr>
            <a:picLocks noChangeAspect="1"/>
          </p:cNvPicPr>
          <p:nvPr/>
        </p:nvPicPr>
        <p:blipFill>
          <a:blip r:embed="rId3"/>
          <a:stretch>
            <a:fillRect/>
          </a:stretch>
        </p:blipFill>
        <p:spPr>
          <a:xfrm>
            <a:off x="2023665" y="4817875"/>
            <a:ext cx="685454" cy="745757"/>
          </a:xfrm>
          <a:prstGeom prst="rect">
            <a:avLst/>
          </a:prstGeom>
        </p:spPr>
      </p:pic>
      <p:pic>
        <p:nvPicPr>
          <p:cNvPr id="61" name="Picture 60"/>
          <p:cNvPicPr>
            <a:picLocks noChangeAspect="1"/>
          </p:cNvPicPr>
          <p:nvPr/>
        </p:nvPicPr>
        <p:blipFill>
          <a:blip r:embed="rId4"/>
          <a:stretch>
            <a:fillRect/>
          </a:stretch>
        </p:blipFill>
        <p:spPr>
          <a:xfrm>
            <a:off x="3051132" y="4845736"/>
            <a:ext cx="247230" cy="704499"/>
          </a:xfrm>
          <a:prstGeom prst="rect">
            <a:avLst/>
          </a:prstGeom>
        </p:spPr>
      </p:pic>
      <p:pic>
        <p:nvPicPr>
          <p:cNvPr id="62" name="Picture 61"/>
          <p:cNvPicPr>
            <a:picLocks noChangeAspect="1"/>
          </p:cNvPicPr>
          <p:nvPr/>
        </p:nvPicPr>
        <p:blipFill>
          <a:blip r:embed="rId2"/>
          <a:stretch>
            <a:fillRect/>
          </a:stretch>
        </p:blipFill>
        <p:spPr>
          <a:xfrm>
            <a:off x="11581062" y="5711225"/>
            <a:ext cx="384965" cy="711415"/>
          </a:xfrm>
          <a:prstGeom prst="rect">
            <a:avLst/>
          </a:prstGeom>
        </p:spPr>
      </p:pic>
      <p:pic>
        <p:nvPicPr>
          <p:cNvPr id="63" name="Picture 62"/>
          <p:cNvPicPr>
            <a:picLocks noChangeAspect="1"/>
          </p:cNvPicPr>
          <p:nvPr/>
        </p:nvPicPr>
        <p:blipFill>
          <a:blip r:embed="rId4"/>
          <a:stretch>
            <a:fillRect/>
          </a:stretch>
        </p:blipFill>
        <p:spPr>
          <a:xfrm>
            <a:off x="11966026" y="5716608"/>
            <a:ext cx="247230" cy="704499"/>
          </a:xfrm>
          <a:prstGeom prst="rect">
            <a:avLst/>
          </a:prstGeom>
        </p:spPr>
      </p:pic>
      <p:cxnSp>
        <p:nvCxnSpPr>
          <p:cNvPr id="64" name="Elbow Connector 23"/>
          <p:cNvCxnSpPr>
            <a:stCxn id="47" idx="3"/>
            <a:endCxn id="42" idx="0"/>
          </p:cNvCxnSpPr>
          <p:nvPr/>
        </p:nvCxnSpPr>
        <p:spPr>
          <a:xfrm flipH="1" flipV="1">
            <a:off x="6878820" y="3680639"/>
            <a:ext cx="4112724" cy="1303424"/>
          </a:xfrm>
          <a:prstGeom prst="bentConnector4">
            <a:avLst>
              <a:gd name="adj1" fmla="val -7559"/>
              <a:gd name="adj2" fmla="val 123850"/>
            </a:avLst>
          </a:prstGeom>
          <a:ln>
            <a:solidFill>
              <a:srgbClr val="124677"/>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65" name="Rounded Rectangle 36"/>
          <p:cNvSpPr/>
          <p:nvPr/>
        </p:nvSpPr>
        <p:spPr>
          <a:xfrm>
            <a:off x="2764352" y="4692576"/>
            <a:ext cx="682560" cy="888838"/>
          </a:xfrm>
          <a:prstGeom prst="roundRect">
            <a:avLst/>
          </a:prstGeom>
          <a:noFill/>
          <a:ln w="28575">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43431">
              <a:defRPr/>
            </a:pPr>
            <a:endParaRPr lang="en-US" sz="2448" kern="0">
              <a:solidFill>
                <a:prstClr val="white"/>
              </a:solidFill>
              <a:latin typeface="Segoe UI Light"/>
            </a:endParaRPr>
          </a:p>
        </p:txBody>
      </p:sp>
      <p:sp>
        <p:nvSpPr>
          <p:cNvPr id="66" name="TextBox 65"/>
          <p:cNvSpPr txBox="1"/>
          <p:nvPr/>
        </p:nvSpPr>
        <p:spPr>
          <a:xfrm>
            <a:off x="2650300" y="4370574"/>
            <a:ext cx="740908" cy="312073"/>
          </a:xfrm>
          <a:prstGeom prst="rect">
            <a:avLst/>
          </a:prstGeom>
          <a:noFill/>
        </p:spPr>
        <p:txBody>
          <a:bodyPr wrap="none" rtlCol="0">
            <a:spAutoFit/>
          </a:bodyPr>
          <a:lstStyle/>
          <a:p>
            <a:pPr defTabSz="1243431">
              <a:defRPr/>
            </a:pPr>
            <a:r>
              <a:rPr lang="da-DK" sz="1428" kern="0" dirty="0">
                <a:solidFill>
                  <a:prstClr val="black"/>
                </a:solidFill>
                <a:latin typeface="Segoe UI Light"/>
              </a:rPr>
              <a:t>Partner</a:t>
            </a:r>
            <a:endParaRPr lang="en-US" sz="1428" kern="0" dirty="0">
              <a:solidFill>
                <a:prstClr val="black"/>
              </a:solidFill>
              <a:latin typeface="Segoe UI Light"/>
            </a:endParaRPr>
          </a:p>
        </p:txBody>
      </p:sp>
      <p:sp>
        <p:nvSpPr>
          <p:cNvPr id="5" name="Rectangle 4"/>
          <p:cNvSpPr/>
          <p:nvPr/>
        </p:nvSpPr>
        <p:spPr>
          <a:xfrm>
            <a:off x="220125" y="1850307"/>
            <a:ext cx="1566752" cy="740257"/>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262626"/>
                </a:solidFill>
                <a:latin typeface="Segoe UI Light"/>
              </a:rPr>
              <a:t>VIZIJA</a:t>
            </a:r>
          </a:p>
        </p:txBody>
      </p:sp>
      <p:cxnSp>
        <p:nvCxnSpPr>
          <p:cNvPr id="7" name="Straight Connector 6"/>
          <p:cNvCxnSpPr>
            <a:stCxn id="5" idx="2"/>
            <a:endCxn id="39" idx="0"/>
          </p:cNvCxnSpPr>
          <p:nvPr/>
        </p:nvCxnSpPr>
        <p:spPr>
          <a:xfrm>
            <a:off x="1003501" y="2590565"/>
            <a:ext cx="0" cy="1087096"/>
          </a:xfrm>
          <a:prstGeom prst="line">
            <a:avLst/>
          </a:prstGeom>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2074415" y="1850393"/>
            <a:ext cx="1566752" cy="740257"/>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262626"/>
                </a:solidFill>
                <a:latin typeface="Segoe UI Light"/>
              </a:rPr>
              <a:t>ZAČETEK PILOTA</a:t>
            </a:r>
          </a:p>
        </p:txBody>
      </p:sp>
      <p:cxnSp>
        <p:nvCxnSpPr>
          <p:cNvPr id="72" name="Straight Connector 71"/>
          <p:cNvCxnSpPr>
            <a:stCxn id="71" idx="2"/>
          </p:cNvCxnSpPr>
          <p:nvPr/>
        </p:nvCxnSpPr>
        <p:spPr>
          <a:xfrm>
            <a:off x="2857791" y="2590650"/>
            <a:ext cx="0" cy="1087096"/>
          </a:xfrm>
          <a:prstGeom prst="line">
            <a:avLst/>
          </a:prstGeom>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3958692" y="1854262"/>
            <a:ext cx="7032851" cy="740257"/>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r>
              <a:rPr lang="en-US" sz="1836" dirty="0">
                <a:solidFill>
                  <a:srgbClr val="262626"/>
                </a:solidFill>
                <a:latin typeface="Segoe UI Light"/>
              </a:rPr>
              <a:t>IZVEDBA PILOTA</a:t>
            </a:r>
          </a:p>
        </p:txBody>
      </p:sp>
      <p:sp>
        <p:nvSpPr>
          <p:cNvPr id="2" name="TextBox 1"/>
          <p:cNvSpPr txBox="1"/>
          <p:nvPr/>
        </p:nvSpPr>
        <p:spPr>
          <a:xfrm>
            <a:off x="8150482" y="3136207"/>
            <a:ext cx="1901733" cy="286306"/>
          </a:xfrm>
          <a:prstGeom prst="rect">
            <a:avLst/>
          </a:prstGeom>
          <a:noFill/>
        </p:spPr>
        <p:txBody>
          <a:bodyPr wrap="none" rtlCol="0">
            <a:spAutoFit/>
          </a:bodyPr>
          <a:lstStyle/>
          <a:p>
            <a:pPr defTabSz="932597">
              <a:defRPr/>
            </a:pPr>
            <a:r>
              <a:rPr lang="en-US" sz="1224" i="1" dirty="0">
                <a:solidFill>
                  <a:srgbClr val="262626"/>
                </a:solidFill>
                <a:latin typeface="Segoe UI Light"/>
              </a:rPr>
              <a:t>potential post pilot phases</a:t>
            </a:r>
          </a:p>
        </p:txBody>
      </p:sp>
      <p:sp>
        <p:nvSpPr>
          <p:cNvPr id="6" name="Title 5"/>
          <p:cNvSpPr>
            <a:spLocks noGrp="1"/>
          </p:cNvSpPr>
          <p:nvPr>
            <p:ph type="title"/>
          </p:nvPr>
        </p:nvSpPr>
        <p:spPr>
          <a:xfrm>
            <a:off x="274639" y="295274"/>
            <a:ext cx="11889564" cy="917575"/>
          </a:xfrm>
        </p:spPr>
        <p:txBody>
          <a:bodyPr/>
          <a:lstStyle/>
          <a:p>
            <a:r>
              <a:rPr lang="en-US" dirty="0" err="1"/>
              <a:t>Izvedba</a:t>
            </a:r>
            <a:r>
              <a:rPr lang="en-US" dirty="0"/>
              <a:t> </a:t>
            </a:r>
            <a:r>
              <a:rPr lang="en-US" dirty="0" err="1"/>
              <a:t>pilotske</a:t>
            </a:r>
            <a:r>
              <a:rPr lang="en-US" dirty="0"/>
              <a:t> </a:t>
            </a:r>
            <a:r>
              <a:rPr lang="en-US" dirty="0" err="1"/>
              <a:t>implementacije</a:t>
            </a:r>
            <a:endParaRPr lang="en-US" dirty="0"/>
          </a:p>
        </p:txBody>
      </p:sp>
    </p:spTree>
    <p:extLst>
      <p:ext uri="{BB962C8B-B14F-4D97-AF65-F5344CB8AC3E}">
        <p14:creationId xmlns:p14="http://schemas.microsoft.com/office/powerpoint/2010/main" val="306459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fade">
                                      <p:cBhvr>
                                        <p:cTn id="10" dur="500"/>
                                        <p:tgtEl>
                                          <p:spTgt spid="4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500"/>
                                        <p:tgtEl>
                                          <p:spTgt spid="4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500"/>
                                        <p:tgtEl>
                                          <p:spTgt spid="4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Effect transition="in" filter="fade">
                                      <p:cBhvr>
                                        <p:cTn id="25" dur="500"/>
                                        <p:tgtEl>
                                          <p:spTgt spid="4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fade">
                                      <p:cBhvr>
                                        <p:cTn id="3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5D4C70E8-762B-42CB-83C2-64691380CA20}" vid="{66677166-041A-4EAF-9B41-FAB58D798654}"/>
    </a:ext>
  </a:extLst>
</a:theme>
</file>

<file path=ppt/theme/theme2.xml><?xml version="1.0" encoding="utf-8"?>
<a:theme xmlns:a="http://schemas.openxmlformats.org/drawingml/2006/main" name="Office Theme">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ustom 1">
      <a:majorFont>
        <a:latin typeface="Segoe UI Black"/>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990F116-B58F-4255-B05B-DA3808E0E5C6}">
  <ds:schemaRefs>
    <ds:schemaRef ds:uri="http://purl.org/dc/terms/"/>
    <ds:schemaRef ds:uri="http://purl.org/dc/dcmitype/"/>
    <ds:schemaRef ds:uri="http://schemas.microsoft.com/office/2006/metadata/properties"/>
    <ds:schemaRef ds:uri="http://www.w3.org/XML/1998/namespac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630a2e83-186a-4a0f-ab27-bee8a8096abc"/>
  </ds:schemaRefs>
</ds:datastoreItem>
</file>

<file path=docProps/app.xml><?xml version="1.0" encoding="utf-8"?>
<Properties xmlns="http://schemas.openxmlformats.org/officeDocument/2006/extended-properties" xmlns:vt="http://schemas.openxmlformats.org/officeDocument/2006/docPropsVTypes">
  <Template>NTK_2017_General</Template>
  <TotalTime>69</TotalTime>
  <Words>2265</Words>
  <Application>Microsoft Office PowerPoint</Application>
  <PresentationFormat>Custom</PresentationFormat>
  <Paragraphs>420</Paragraphs>
  <Slides>38</Slides>
  <Notes>15</Notes>
  <HiddenSlides>2</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38</vt:i4>
      </vt:variant>
    </vt:vector>
  </HeadingPairs>
  <TitlesOfParts>
    <vt:vector size="50" baseType="lpstr">
      <vt:lpstr>Arial</vt:lpstr>
      <vt:lpstr>Calibri</vt:lpstr>
      <vt:lpstr>Consolas</vt:lpstr>
      <vt:lpstr>Segoe Pro</vt:lpstr>
      <vt:lpstr>Segoe UI</vt:lpstr>
      <vt:lpstr>Segoe UI Black</vt:lpstr>
      <vt:lpstr>Segoe UI Light</vt:lpstr>
      <vt:lpstr>Segoe UI Semilight</vt:lpstr>
      <vt:lpstr>Trebuchet MS</vt:lpstr>
      <vt:lpstr>Wingdings</vt:lpstr>
      <vt:lpstr>MS_WinDays17_PPT_template</vt:lpstr>
      <vt:lpstr>Office Theme</vt:lpstr>
      <vt:lpstr>PowerPoint Presentation</vt:lpstr>
      <vt:lpstr>Upravljanje projektov s Project Online: Waterfall ali Agile  </vt:lpstr>
      <vt:lpstr>Agenda</vt:lpstr>
      <vt:lpstr>Uvod v Office 365 Project and Portfolio management</vt:lpstr>
      <vt:lpstr>...zakaj platfroma za upravljane projektov</vt:lpstr>
      <vt:lpstr>…enotna platforma</vt:lpstr>
      <vt:lpstr>Project Online</vt:lpstr>
      <vt:lpstr>Rešitev zgrajena na Office 365 platformi</vt:lpstr>
      <vt:lpstr>Upravljane portfeljev in projektov</vt:lpstr>
      <vt:lpstr>Središče za projekte</vt:lpstr>
      <vt:lpstr>Planiranje in sledenje projektov</vt:lpstr>
      <vt:lpstr>Središče za vire</vt:lpstr>
      <vt:lpstr>Dokumentacija in sodelovanje</vt:lpstr>
      <vt:lpstr>Analiza portfelja</vt:lpstr>
      <vt:lpstr>PowerPoint Presentation</vt:lpstr>
      <vt:lpstr>PowerPoint Presentation</vt:lpstr>
      <vt:lpstr>Microsoft PPM in Agile</vt:lpstr>
      <vt:lpstr>Bimodal pristop (Gartner 2014)</vt:lpstr>
      <vt:lpstr>Bimodal, PPM in Agile</vt:lpstr>
      <vt:lpstr>Ogrodje Scaled Agile</vt:lpstr>
      <vt:lpstr>Digitalizacija Scaled Agile pristopa</vt:lpstr>
      <vt:lpstr>Kako začeti</vt:lpstr>
      <vt:lpstr>SAFe levels and technology</vt:lpstr>
      <vt:lpstr>Demo</vt:lpstr>
      <vt:lpstr>Agitavit dodatki za  Project Online</vt:lpstr>
      <vt:lpstr>Office 365 Planner</vt:lpstr>
      <vt:lpstr>Project Online vs. Office 365 Planner</vt:lpstr>
      <vt:lpstr>Postopek uporabe</vt:lpstr>
      <vt:lpstr>Arhitektura</vt:lpstr>
      <vt:lpstr>Agitavit Generator dokumentov</vt:lpstr>
      <vt:lpstr>Agitavit Generator dokumentov</vt:lpstr>
      <vt:lpstr>Agitavit Statusna poročila</vt:lpstr>
      <vt:lpstr>Agitavit Statusna poročila za Project Online</vt:lpstr>
      <vt:lpstr>Kako začeti?</vt:lpstr>
      <vt:lpstr>PowerPoint Presentation</vt:lpstr>
      <vt:lpstr>PowerPoint Presentation</vt:lpstr>
      <vt:lpstr>Izvedba pilotske implementacije</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Marko Zajc</dc:creator>
  <cp:keywords/>
  <dc:description>Template: _x000d_
Formatting: _x000d_
Audience Type:</dc:description>
  <cp:lastModifiedBy>Marko Zajc</cp:lastModifiedBy>
  <cp:revision>19</cp:revision>
  <dcterms:created xsi:type="dcterms:W3CDTF">2017-05-05T19:34:13Z</dcterms:created>
  <dcterms:modified xsi:type="dcterms:W3CDTF">2017-05-22T14:35:27Z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