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229" r:id="rId4"/>
    <p:sldMasterId id="2147484642" r:id="rId5"/>
  </p:sldMasterIdLst>
  <p:notesMasterIdLst>
    <p:notesMasterId r:id="rId38"/>
  </p:notesMasterIdLst>
  <p:handoutMasterIdLst>
    <p:handoutMasterId r:id="rId39"/>
  </p:handoutMasterIdLst>
  <p:sldIdLst>
    <p:sldId id="1720" r:id="rId6"/>
    <p:sldId id="1722" r:id="rId7"/>
    <p:sldId id="1529" r:id="rId8"/>
    <p:sldId id="1741" r:id="rId9"/>
    <p:sldId id="1731" r:id="rId10"/>
    <p:sldId id="1751" r:id="rId11"/>
    <p:sldId id="1742" r:id="rId12"/>
    <p:sldId id="1743" r:id="rId13"/>
    <p:sldId id="1729" r:id="rId14"/>
    <p:sldId id="1747" r:id="rId15"/>
    <p:sldId id="1758" r:id="rId16"/>
    <p:sldId id="1748" r:id="rId17"/>
    <p:sldId id="1749" r:id="rId18"/>
    <p:sldId id="1750" r:id="rId19"/>
    <p:sldId id="1744" r:id="rId20"/>
    <p:sldId id="1752" r:id="rId21"/>
    <p:sldId id="1759" r:id="rId22"/>
    <p:sldId id="1760" r:id="rId23"/>
    <p:sldId id="1761" r:id="rId24"/>
    <p:sldId id="1762" r:id="rId25"/>
    <p:sldId id="1763" r:id="rId26"/>
    <p:sldId id="1423" r:id="rId27"/>
    <p:sldId id="1745" r:id="rId28"/>
    <p:sldId id="1753" r:id="rId29"/>
    <p:sldId id="1524" r:id="rId30"/>
    <p:sldId id="1746" r:id="rId31"/>
    <p:sldId id="1754" r:id="rId32"/>
    <p:sldId id="1765" r:id="rId33"/>
    <p:sldId id="1756" r:id="rId34"/>
    <p:sldId id="1766" r:id="rId35"/>
    <p:sldId id="1721" r:id="rId36"/>
    <p:sldId id="1532" r:id="rId37"/>
  </p:sldIdLst>
  <p:sldSz cx="12192000" cy="6858000"/>
  <p:notesSz cx="6858000" cy="9144000"/>
  <p:defaultTextStyle>
    <a:defPPr>
      <a:defRPr lang="en-US"/>
    </a:defPPr>
    <a:lvl1pPr marL="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1pPr>
    <a:lvl2pPr marL="457183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2pPr>
    <a:lvl3pPr marL="914367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3pPr>
    <a:lvl4pPr marL="1371550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4pPr>
    <a:lvl5pPr marL="182873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5pPr>
    <a:lvl6pPr marL="2285918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76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White Template" id="{A073DAE3-B461-442F-A3D3-6642BD875E45}">
          <p14:sldIdLst>
            <p14:sldId id="1720"/>
            <p14:sldId id="1722"/>
            <p14:sldId id="1529"/>
            <p14:sldId id="1741"/>
            <p14:sldId id="1731"/>
            <p14:sldId id="1751"/>
            <p14:sldId id="1742"/>
            <p14:sldId id="1743"/>
            <p14:sldId id="1729"/>
            <p14:sldId id="1747"/>
            <p14:sldId id="1758"/>
            <p14:sldId id="1748"/>
            <p14:sldId id="1749"/>
            <p14:sldId id="1750"/>
            <p14:sldId id="1744"/>
            <p14:sldId id="1752"/>
            <p14:sldId id="1759"/>
            <p14:sldId id="1760"/>
            <p14:sldId id="1761"/>
            <p14:sldId id="1762"/>
            <p14:sldId id="1763"/>
            <p14:sldId id="1423"/>
            <p14:sldId id="1745"/>
            <p14:sldId id="1753"/>
            <p14:sldId id="1524"/>
            <p14:sldId id="1746"/>
            <p14:sldId id="1754"/>
            <p14:sldId id="1765"/>
            <p14:sldId id="1756"/>
            <p14:sldId id="1766"/>
            <p14:sldId id="1721"/>
            <p14:sldId id="1532"/>
          </p14:sldIdLst>
        </p14:section>
        <p14:section name="Soft Black template" id="{888AB95E-1B7E-4E95-8F39-C5D0E8372BC2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Saku Uchikawa" initials="SU" lastIdx="11" clrIdx="0"/>
  <p:cmAuthor id="1" name="Mary Feil-Jacobs" initials="MFJ" lastIdx="43" clrIdx="1"/>
  <p:cmAuthor id="2" name="Monica Lueder" initials="ML" lastIdx="22" clrIdx="2">
    <p:extLst>
      <p:ext uri="{19B8F6BF-5375-455C-9EA6-DF929625EA0E}">
        <p15:presenceInfo xmlns:p15="http://schemas.microsoft.com/office/powerpoint/2012/main" userId="S-1-5-21-2127521184-1604012920-1887927527-2598260" providerId="AD"/>
      </p:ext>
    </p:extLst>
  </p:cmAuthor>
  <p:cmAuthor id="3" name="Mary Feil-Jacobs" initials="MF" lastIdx="28" clrIdx="3">
    <p:extLst>
      <p:ext uri="{19B8F6BF-5375-455C-9EA6-DF929625EA0E}">
        <p15:presenceInfo xmlns:p15="http://schemas.microsoft.com/office/powerpoint/2012/main" userId="S-1-5-21-2127521184-1604012920-1887927527-65006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E5E60"/>
    <a:srgbClr val="F26224"/>
    <a:srgbClr val="FFFFFF"/>
    <a:srgbClr val="1A1A1A"/>
    <a:srgbClr val="0078D4"/>
    <a:srgbClr val="107C10"/>
    <a:srgbClr val="EAEAEA"/>
    <a:srgbClr val="004B50"/>
    <a:srgbClr val="008272"/>
    <a:srgbClr val="00BC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2109" autoAdjust="0"/>
  </p:normalViewPr>
  <p:slideViewPr>
    <p:cSldViewPr snapToGrid="0">
      <p:cViewPr varScale="1">
        <p:scale>
          <a:sx n="96" d="100"/>
          <a:sy n="96" d="100"/>
        </p:scale>
        <p:origin x="560" y="56"/>
      </p:cViewPr>
      <p:guideLst/>
    </p:cSldViewPr>
  </p:slideViewPr>
  <p:outlineViewPr>
    <p:cViewPr>
      <p:scale>
        <a:sx n="33" d="100"/>
        <a:sy n="33" d="100"/>
      </p:scale>
      <p:origin x="0" y="-6516"/>
    </p:cViewPr>
  </p:outlineViewPr>
  <p:notesTextViewPr>
    <p:cViewPr>
      <p:scale>
        <a:sx n="3" d="2"/>
        <a:sy n="3" d="2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 snapToGrid="0" showGuides="1">
      <p:cViewPr varScale="1">
        <p:scale>
          <a:sx n="75" d="100"/>
          <a:sy n="75" d="100"/>
        </p:scale>
        <p:origin x="2766" y="36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slide" Target="slides/slide13.xml"/><Relationship Id="rId26" Type="http://schemas.openxmlformats.org/officeDocument/2006/relationships/slide" Target="slides/slide21.xml"/><Relationship Id="rId39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6.xml"/><Relationship Id="rId34" Type="http://schemas.openxmlformats.org/officeDocument/2006/relationships/slide" Target="slides/slide29.xml"/><Relationship Id="rId42" Type="http://schemas.openxmlformats.org/officeDocument/2006/relationships/viewProps" Target="viewProps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slide" Target="slides/slide12.xml"/><Relationship Id="rId25" Type="http://schemas.openxmlformats.org/officeDocument/2006/relationships/slide" Target="slides/slide20.xml"/><Relationship Id="rId33" Type="http://schemas.openxmlformats.org/officeDocument/2006/relationships/slide" Target="slides/slide28.xml"/><Relationship Id="rId38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slide" Target="slides/slide15.xml"/><Relationship Id="rId29" Type="http://schemas.openxmlformats.org/officeDocument/2006/relationships/slide" Target="slides/slide24.xml"/><Relationship Id="rId41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24" Type="http://schemas.openxmlformats.org/officeDocument/2006/relationships/slide" Target="slides/slide19.xml"/><Relationship Id="rId32" Type="http://schemas.openxmlformats.org/officeDocument/2006/relationships/slide" Target="slides/slide27.xml"/><Relationship Id="rId37" Type="http://schemas.openxmlformats.org/officeDocument/2006/relationships/slide" Target="slides/slide32.xml"/><Relationship Id="rId40" Type="http://schemas.openxmlformats.org/officeDocument/2006/relationships/commentAuthors" Target="commentAuthor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10.xml"/><Relationship Id="rId23" Type="http://schemas.openxmlformats.org/officeDocument/2006/relationships/slide" Target="slides/slide18.xml"/><Relationship Id="rId28" Type="http://schemas.openxmlformats.org/officeDocument/2006/relationships/slide" Target="slides/slide23.xml"/><Relationship Id="rId36" Type="http://schemas.openxmlformats.org/officeDocument/2006/relationships/slide" Target="slides/slide31.xml"/><Relationship Id="rId10" Type="http://schemas.openxmlformats.org/officeDocument/2006/relationships/slide" Target="slides/slide5.xml"/><Relationship Id="rId19" Type="http://schemas.openxmlformats.org/officeDocument/2006/relationships/slide" Target="slides/slide14.xml"/><Relationship Id="rId31" Type="http://schemas.openxmlformats.org/officeDocument/2006/relationships/slide" Target="slides/slide26.xml"/><Relationship Id="rId44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slide" Target="slides/slide17.xml"/><Relationship Id="rId27" Type="http://schemas.openxmlformats.org/officeDocument/2006/relationships/slide" Target="slides/slide22.xml"/><Relationship Id="rId30" Type="http://schemas.openxmlformats.org/officeDocument/2006/relationships/slide" Target="slides/slide25.xml"/><Relationship Id="rId35" Type="http://schemas.openxmlformats.org/officeDocument/2006/relationships/slide" Target="slides/slide30.xml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Header Placeholder 5"/>
          <p:cNvSpPr>
            <a:spLocks noGrp="1"/>
          </p:cNvSpPr>
          <p:nvPr>
            <p:ph type="hdr" sz="quarter"/>
          </p:nvPr>
        </p:nvSpPr>
        <p:spPr>
          <a:xfrm>
            <a:off x="0" y="-11574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>
              <a:latin typeface="Segoe UI" pitchFamily="34" charset="0"/>
            </a:endParaRPr>
          </a:p>
        </p:txBody>
      </p:sp>
      <p:sp>
        <p:nvSpPr>
          <p:cNvPr id="7" name="Date Placeholder 6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60F9EC6-89FF-47E1-8594-1A32E3B45134}" type="datetime8">
              <a:rPr lang="en-US" smtClean="0">
                <a:latin typeface="Segoe UI" pitchFamily="34" charset="0"/>
              </a:rPr>
              <a:t>5/24/2018 7:05 AM</a:t>
            </a:fld>
            <a:endParaRPr lang="en-US" dirty="0">
              <a:latin typeface="Segoe UI" pitchFamily="34" charset="0"/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5795010" cy="33243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marL="398463" defTabSz="914099" eaLnBrk="0" hangingPunct="0"/>
            <a:r>
              <a:rPr lang="en-US" sz="4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3"/>
          </p:nvPr>
        </p:nvSpPr>
        <p:spPr>
          <a:xfrm>
            <a:off x="5783579" y="8685213"/>
            <a:ext cx="107283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EC9E9D6-92A0-482B-A603-C9BA7FFB8190}" type="slidenum">
              <a:rPr lang="en-US" smtClean="0">
                <a:latin typeface="Segoe UI" pitchFamily="34" charset="0"/>
              </a:rPr>
              <a:t>‹#›</a:t>
            </a:fld>
            <a:endParaRPr lang="en-US" dirty="0">
              <a:latin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4595630"/>
      </p:ext>
    </p:extLst>
  </p:cSld>
  <p:clrMap bg1="lt1" tx1="dk1" bg2="lt2" tx2="dk2" accent1="accent1" accent2="accent2" accent3="accent3" accent4="accent4" accent5="accent5" accent6="accent6" hlink="hlink" folHlink="folHlink"/>
  <p:hf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Placeholder 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Segoe UI" pitchFamily="34" charset="0"/>
              </a:defRPr>
            </a:lvl1pPr>
          </a:lstStyle>
          <a:p>
            <a:endParaRPr lang="en-US" dirty="0"/>
          </a:p>
        </p:txBody>
      </p:sp>
      <p:sp>
        <p:nvSpPr>
          <p:cNvPr id="9" name="Slide Image Placeholder 8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5920740" cy="3559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marL="571500" indent="0" algn="l">
              <a:defRPr sz="1200"/>
            </a:lvl1pPr>
          </a:lstStyle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11" name="Date Placeholder 10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386CE63F-9E7F-4C04-9D0D-FCA25A8E9E86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12" name="Notes Placeholder 11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5"/>
          </p:nvPr>
        </p:nvSpPr>
        <p:spPr>
          <a:xfrm>
            <a:off x="5909309" y="8685213"/>
            <a:ext cx="947103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Segoe UI" pitchFamily="34" charset="0"/>
              </a:defRPr>
            </a:lvl1pPr>
          </a:lstStyle>
          <a:p>
            <a:fld id="{B4008EB6-D09E-4580-8CD6-DDB14511944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4648265"/>
      </p:ext>
    </p:extLst>
  </p:cSld>
  <p:clrMap bg1="lt1" tx1="dk1" bg2="lt2" tx2="dk2" accent1="accent1" accent2="accent2" accent3="accent3" accent4="accent4" accent5="accent5" accent6="accent6" hlink="hlink" folHlink="folHlink"/>
  <p:hf/>
  <p:notesStyle>
    <a:lvl1pPr marL="0" algn="l" defTabSz="914367" rtl="0" eaLnBrk="1" latinLnBrk="0" hangingPunct="1">
      <a:lnSpc>
        <a:spcPct val="90000"/>
      </a:lnSpc>
      <a:spcAft>
        <a:spcPts val="333"/>
      </a:spcAft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1pPr>
    <a:lvl2pPr marL="212982" indent="-105829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2pPr>
    <a:lvl3pPr marL="328071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3pPr>
    <a:lvl4pPr marL="482848" indent="-146838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4pPr>
    <a:lvl5pPr marL="615134" indent="-115090" algn="l" defTabSz="914367" rtl="0" eaLnBrk="1" latinLnBrk="0" hangingPunct="1">
      <a:lnSpc>
        <a:spcPct val="90000"/>
      </a:lnSpc>
      <a:spcAft>
        <a:spcPts val="333"/>
      </a:spcAft>
      <a:buFont typeface="Arial" pitchFamily="34" charset="0"/>
      <a:buChar char="•"/>
      <a:defRPr sz="882" kern="1200">
        <a:solidFill>
          <a:schemeClr val="tx1"/>
        </a:solidFill>
        <a:latin typeface="Segoe UI Light" pitchFamily="34" charset="0"/>
        <a:ea typeface="+mn-ea"/>
        <a:cs typeface="+mn-cs"/>
      </a:defRPr>
    </a:lvl5pPr>
    <a:lvl6pPr marL="2285918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6pPr>
    <a:lvl7pPr marL="2743101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7pPr>
    <a:lvl8pPr marL="3200284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8pPr>
    <a:lvl9pPr marL="3657469" algn="l" defTabSz="914367" rtl="0" eaLnBrk="1" latinLnBrk="0" hangingPunct="1">
      <a:defRPr sz="1176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62072DC8-D49D-432C-9D46-A7718B5F5490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5610693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5416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4823691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7:28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723762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7:52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50260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8:02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3608168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8:07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23845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8:08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0695112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43083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7:35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0108005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8:16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12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269945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8:17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05558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7:40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514296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5/24/2018 7:29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2523159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7:42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645341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3922215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8:22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5433860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8:23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19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6036287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8:23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2855199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8:23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92349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5/24/2018 7:30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23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82202763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7:42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24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040100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058391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E2F19A73-88F5-4B80-A929-CF8E66EE5449}" type="datetime8">
              <a:rPr lang="en-US" smtClean="0"/>
              <a:t>5/24/2018 7:30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112065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7:43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4297214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8:48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29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700600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72E0C910-0166-48E0-B8EF-5071277A02A8}" type="datetime8">
              <a:rPr lang="en-US" smtClean="0"/>
              <a:t>5/24/2018 8:49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588709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  <p:sp>
        <p:nvSpPr>
          <p:cNvPr id="6" name="Date Placeholder 5"/>
          <p:cNvSpPr>
            <a:spLocks noGrp="1"/>
          </p:cNvSpPr>
          <p:nvPr>
            <p:ph type="dt" idx="12"/>
          </p:nvPr>
        </p:nvSpPr>
        <p:spPr/>
        <p:txBody>
          <a:bodyPr/>
          <a:lstStyle/>
          <a:p>
            <a:fld id="{49B14B72-BE03-4760-B747-D349DA60D861}" type="datetime8">
              <a:rPr lang="en-US" smtClean="0"/>
              <a:t>5/24/2018 7:05 AM</a:t>
            </a:fld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B4008EB6-D09E-4580-8CD6-DDB14511944F}" type="slidenum">
              <a:rPr lang="en-US" smtClean="0"/>
              <a:pPr/>
              <a:t>31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6391497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/>
          <a:lstStyle/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Date Placeholder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fld id="{0ECFDC7D-F4BE-4668-920D-08874925A5D7}" type="datetime8">
              <a:rPr lang="en-US" smtClean="0">
                <a:solidFill>
                  <a:prstClr val="black"/>
                </a:solidFill>
              </a:rPr>
              <a:t>5/24/2018 7:05 AM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3"/>
          </p:nvPr>
        </p:nvSpPr>
        <p:spPr/>
        <p:txBody>
          <a:bodyPr/>
          <a:lstStyle/>
          <a:p>
            <a:fld id="{EC87E0CF-87F6-4B58-B8B8-DCAB2DAAF3CA}" type="slidenum">
              <a:rPr lang="en-US" smtClean="0">
                <a:solidFill>
                  <a:prstClr val="black"/>
                </a:solidFill>
              </a:rPr>
              <a:pPr/>
              <a:t>32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4"/>
          </p:nvPr>
        </p:nvSpPr>
        <p:spPr/>
        <p:txBody>
          <a:bodyPr/>
          <a:lstStyle/>
          <a:p>
            <a:pPr defTabSz="914099" eaLnBrk="0" hangingPunct="0"/>
            <a:r>
              <a:rPr lang="en-US" sz="400" dirty="0">
                <a:gradFill>
                  <a:gsLst>
                    <a:gs pos="0">
                      <a:prstClr val="black"/>
                    </a:gs>
                    <a:gs pos="100000">
                      <a:prstClr val="black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rPr>
              <a:t>© Microsoft Corporation. All rights reserved. MICROSOFT MAKES NO WARRANTIES, EXPRESS, IMPLIED OR STATUTORY, AS TO THE INFORMATION IN THIS PRESENTATION.</a:t>
            </a:r>
          </a:p>
        </p:txBody>
      </p:sp>
    </p:spTree>
    <p:extLst>
      <p:ext uri="{BB962C8B-B14F-4D97-AF65-F5344CB8AC3E}">
        <p14:creationId xmlns:p14="http://schemas.microsoft.com/office/powerpoint/2010/main" val="21855107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8.pn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emf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9.jp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Master" Target="../slideMasters/slideMaster2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B75A0920-A5C0-44B4-805C-2A21395BDE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1361CB77-92FE-4129-A2BF-CDA66422FCD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338F21F-A0E2-4260-9702-D7E964E5022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96DBAD6-4124-47C6-A704-0D11125EDF96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A26A05E5-848B-44FE-B7A2-40E2A25C8C13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017430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 userDrawn="1">
          <p15:clr>
            <a:srgbClr val="5ACBF0"/>
          </p15:clr>
        </p15:guide>
        <p15:guide id="3" pos="3355" userDrawn="1">
          <p15:clr>
            <a:srgbClr val="FBAE40"/>
          </p15:clr>
        </p15:guide>
        <p15:guide id="5" orient="horz" pos="2160" userDrawn="1">
          <p15:clr>
            <a:srgbClr val="FBAE40"/>
          </p15:clr>
        </p15:guide>
        <p15:guide id="6" orient="horz" pos="2229" userDrawn="1">
          <p15:clr>
            <a:srgbClr val="5ACBF0"/>
          </p15:clr>
        </p15:guide>
        <p15:guide id="7" pos="2996" userDrawn="1">
          <p15:clr>
            <a:srgbClr val="5ACBF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gray - EMF" descr="Microsoft logo, gray text version">
            <a:extLst>
              <a:ext uri="{FF2B5EF4-FFF2-40B4-BE49-F238E27FC236}">
                <a16:creationId xmlns:a16="http://schemas.microsoft.com/office/drawing/2014/main" id="{DDC08157-A48C-4ACA-A5BB-EE2A866E103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70A7F11F-29A0-4909-AF74-CA55B1CF40F5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FC4F6C4-318A-4660-A609-291B047C7B74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6C07B88-7DD4-4DB7-A8F0-9AD225CE31BE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E0C9579B-F433-4F42-88D9-E2A8D954D2DB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05435431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 userDrawn="1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ni diapozitiv">
    <p:bg>
      <p:bgPr>
        <a:solidFill>
          <a:srgbClr val="0D0D0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0FD32619-3819-428A-8565-629596C914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DDB4369-BDCC-4733-918E-EC807F2BBB2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726A665-C1EF-4340-9FC8-26D9BC7D585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33D1124-9827-4EB1-A321-15ED56A9B804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93850431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 userDrawn="1">
          <p15:clr>
            <a:srgbClr val="5ACBF0"/>
          </p15:clr>
        </p15:guide>
        <p15:guide id="2" orient="horz" pos="2496" userDrawn="1">
          <p15:clr>
            <a:srgbClr val="5ACBF0"/>
          </p15:clr>
        </p15:guide>
        <p15:guide id="3" pos="6132" userDrawn="1">
          <p15:clr>
            <a:srgbClr val="5ACBF0"/>
          </p15:clr>
        </p15:guide>
        <p15:guide id="4" orient="horz" pos="216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D3453B0B-33DE-4ED0-A610-D76D0E610F6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E6335C97-9F62-4F36-994D-185C1BBF0F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13FEEA45-122A-48C6-A21D-F68E9C42CF5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DAD2CE7-38FB-4585-958F-35DFBE0C510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84959812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9735B11-5998-466B-9358-4C374CDB55F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03A401F-8192-4B48-A01D-DC57397BB5A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3133736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4" orient="horz" pos="1272" userDrawn="1">
          <p15:clr>
            <a:srgbClr val="5ACBF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Naslov in vsebi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4EC8B-4F53-4AC4-84C2-99CAD7547EF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5B197ED-C9C0-47EB-A7BB-E08A333CEB8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0326847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  <p15:guide id="5" orient="horz" pos="904" userDrawn="1">
          <p15:clr>
            <a:srgbClr val="5ACBF0"/>
          </p15:clr>
        </p15:guide>
      </p15:sldGuideLst>
    </p:ext>
  </p:extLs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E2F07F9-F611-4E85-99D3-80641920D9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8EF469B-27F3-4F79-87E4-F279E1DC0801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92018982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42B401A-A790-439C-9118-4BB47EA94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CA37C71-08D0-47D5-893B-D41A12C1312E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7994670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 userDrawn="1">
          <p15:clr>
            <a:srgbClr val="5ACBF0"/>
          </p15:clr>
        </p15:guide>
        <p15:guide id="2" orient="horz" pos="1276" userDrawn="1">
          <p15:clr>
            <a:srgbClr val="5ACBF0"/>
          </p15:clr>
        </p15:guide>
        <p15:guide id="3" orient="horz" pos="904" userDrawn="1">
          <p15:clr>
            <a:srgbClr val="5ACBF0"/>
          </p15:clr>
        </p15:guide>
      </p15:sldGuideLst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174AAE8-A98D-465A-8BFE-7BCBB2FC7E1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2C29642-F6BC-4A57-9A94-3B5DC3F1C28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1893355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 userDrawn="1">
          <p15:clr>
            <a:srgbClr val="5ACBF0"/>
          </p15:clr>
        </p15:guide>
        <p15:guide id="4" orient="horz" pos="1276" userDrawn="1">
          <p15:clr>
            <a:srgbClr val="5ACBF0"/>
          </p15:clr>
        </p15:guide>
        <p15:guide id="5" orient="horz" pos="288" userDrawn="1">
          <p15:clr>
            <a:srgbClr val="5ACBF0"/>
          </p15:clr>
        </p15:guide>
      </p15:sldGuideLst>
    </p:ext>
  </p:extLs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/>
              <a:t>Uredite slog naslova matrice</a:t>
            </a:r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660142D-7C35-490E-B48B-D93F3AB0386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ADB79522-944D-4A0D-9A1F-60BE80EBC94F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798454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C3E6547-8429-4B92-A183-A2FFACE7550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8FBC1FC-101F-4756-98BC-E02C0CD69ACC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2438585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 userDrawn="1">
          <p15:clr>
            <a:srgbClr val="5ACBF0"/>
          </p15:clr>
        </p15:guide>
        <p15:guide id="29" orient="horz" pos="1271" userDrawn="1">
          <p15:clr>
            <a:srgbClr val="5ACBF0"/>
          </p15:clr>
        </p15:guide>
        <p15:guide id="30" orient="horz" pos="288" userDrawn="1">
          <p15:clr>
            <a:srgbClr val="5ACBF0"/>
          </p15:clr>
        </p15:guide>
      </p15:sldGuideLst>
    </p:ext>
  </p:extLs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sl-SI"/>
              <a:t>Uredite sloge besedila matrice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C613B77-3866-4BCF-8839-0FFDD1CEC14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91E01E0-6567-4A4A-9922-0683A99E657E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20332102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 userDrawn="1">
          <p15:clr>
            <a:srgbClr val="FBAE40"/>
          </p15:clr>
        </p15:guide>
        <p15:guide id="6" orient="horz" pos="904" userDrawn="1">
          <p15:clr>
            <a:srgbClr val="5ACBF0"/>
          </p15:clr>
        </p15:guide>
        <p15:guide id="7" orient="horz" pos="1276" userDrawn="1">
          <p15:clr>
            <a:srgbClr val="5ACBF0"/>
          </p15:clr>
        </p15:guide>
        <p15:guide id="8" orient="horz" pos="2226" userDrawn="1">
          <p15:clr>
            <a:srgbClr val="5ACBF0"/>
          </p15:clr>
        </p15:guide>
        <p15:guide id="9" pos="2993" userDrawn="1">
          <p15:clr>
            <a:srgbClr val="C35EA4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8D58BB-24FC-4109-A80D-06BEC8966C0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645DAF0C-896A-4DFA-A7B2-4C44AE46FAF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2886132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1CDA22F-33E5-44D7-A115-ED7DA0BBB68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17A46CF-DC7B-45F8-A9E4-26CBE213426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AF543A0-D75F-4CD8-800A-65F6E292B669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015746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8D2D37D-A647-40EE-8572-AD14420318E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CF60413-8C04-42F5-92FB-9972DB7F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8307DC2-91C5-4F66-9CEC-9B3C3F489AB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89760253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608DA19-CC6F-46ED-8AAD-7AF13A6E4E5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BBCCDB2-CC34-41DB-B337-4133D6997AC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6EBB8863-5CCE-46A8-8F82-C4B1051B79E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7744055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31BF67C-D5C0-4ABD-9E02-5ED041C4D49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EA828C9-9FBD-48F3-B384-69833C76FA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50A1551F-A2C7-4DA4-9DEA-FB93B00971CD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551082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 userDrawn="1">
          <p15:clr>
            <a:srgbClr val="5ACBF0"/>
          </p15:clr>
        </p15:guide>
        <p15:guide id="3" orient="horz" pos="1914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6FCC584-1DD3-487C-AD0B-D10EE01C34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96AA8AC-2616-4995-A50B-BFA6468087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412AF76-AF85-46F2-96DF-5649D3D6899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2114844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A35DEB0-BFE3-4D2F-B356-DAE16AB7189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02CECB2-4DD4-42B0-8D64-1943E2D2184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9DD0C906-2D1E-4DAC-8840-F141CFB180B3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5035823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6127" userDrawn="1">
          <p15:clr>
            <a:srgbClr val="5ACBF0"/>
          </p15:clr>
        </p15:guide>
        <p15:guide id="3" orient="horz" pos="1911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0E5610E-78B2-4EAE-B0CC-E9F9EF08C29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F16D764-35F6-416E-879F-22793EC7A2E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238471D2-F4E4-4A3C-9F4A-63CE2D8E9ECA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27829922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 userDrawn="1">
          <p15:clr>
            <a:srgbClr val="5ACBF0"/>
          </p15:clr>
        </p15:guide>
        <p15:guide id="3" orient="horz" pos="1910" userDrawn="1">
          <p15:clr>
            <a:srgbClr val="5ACBF0"/>
          </p15:clr>
        </p15:guide>
        <p15:guide id="4" orient="horz" pos="2505" userDrawn="1">
          <p15:clr>
            <a:srgbClr val="5ACBF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az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1155672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4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675349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1272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43058790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 userDrawn="1">
          <p15:clr>
            <a:srgbClr val="5ACBF0"/>
          </p15:clr>
        </p15:guide>
        <p15:guide id="2" orient="horz" pos="905" userDrawn="1">
          <p15:clr>
            <a:srgbClr val="5ACBF0"/>
          </p15:clr>
        </p15:guide>
        <p15:guide id="3" orient="horz" pos="288" userDrawn="1">
          <p15:clr>
            <a:srgbClr val="5ACBF0"/>
          </p15:clr>
        </p15:guide>
      </p15:sldGuideLst>
    </p:ext>
  </p:extLs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5" name="MS logo white - EMF" descr="Microsoft logo white text version">
            <a:extLst>
              <a:ext uri="{FF2B5EF4-FFF2-40B4-BE49-F238E27FC236}">
                <a16:creationId xmlns:a16="http://schemas.microsoft.com/office/drawing/2014/main" id="{70D3778F-A717-44C8-9013-FF206B15DD6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06913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sl-SI"/>
              <a:t>Uredite sloge besedila matrice</a:t>
            </a:r>
          </a:p>
          <a:p>
            <a:pPr lvl="1"/>
            <a:r>
              <a:rPr lang="sl-SI"/>
              <a:t>Druga raven</a:t>
            </a:r>
          </a:p>
          <a:p>
            <a:pPr lvl="2"/>
            <a:r>
              <a:rPr lang="sl-SI"/>
              <a:t>Tretja raven</a:t>
            </a:r>
          </a:p>
          <a:p>
            <a:pPr lvl="3"/>
            <a:r>
              <a:rPr lang="sl-SI"/>
              <a:t>Četrta raven</a:t>
            </a:r>
          </a:p>
          <a:p>
            <a:pPr lvl="4"/>
            <a:r>
              <a:rPr lang="sl-SI"/>
              <a:t>Peta raven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48296964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 userDrawn="1">
          <p15:clr>
            <a:srgbClr val="5ACBF0"/>
          </p15:clr>
        </p15:guide>
        <p15:guide id="2" orient="horz" pos="288" userDrawn="1">
          <p15:clr>
            <a:srgbClr val="5ACBF0"/>
          </p15:clr>
        </p15:guide>
      </p15:sldGuideLst>
    </p:ext>
  </p:extLs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06C7DA6-3E58-4BAA-9E2E-EA46ED5F182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9" name="Picture 8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84A9AF7E-7CED-4541-9E25-D69F742C450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0EB1B3F-8460-4323-9CA5-9DCDD926C0AA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D4A98DE5-C6A7-4DBE-B977-9072F8925137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E43C19AF-755B-4F06-85EB-81BF565199C2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0914893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55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quare photo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D0408F-4A76-4E13-B20C-89E0FD40DC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88263" y="2425541"/>
            <a:ext cx="4167887" cy="1107996"/>
          </a:xfrm>
        </p:spPr>
        <p:txBody>
          <a:bodyPr anchor="b" anchorCtr="0">
            <a:spAutoFit/>
          </a:bodyPr>
          <a:lstStyle>
            <a:lvl1pPr>
              <a:defRPr/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2042" y="3962400"/>
            <a:ext cx="4164583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</a:t>
            </a:r>
          </a:p>
        </p:txBody>
      </p:sp>
      <p:pic>
        <p:nvPicPr>
          <p:cNvPr id="6" name="MS logo white - EMF" descr="Microsoft logo white text version">
            <a:extLst>
              <a:ext uri="{FF2B5EF4-FFF2-40B4-BE49-F238E27FC236}">
                <a16:creationId xmlns:a16="http://schemas.microsoft.com/office/drawing/2014/main" id="{752F7F94-9231-4E4A-AA40-FA537E6B0D74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8" name="Picture 7" descr="Man walking up steps with Surface pen and Surface " title="Microsoft brand photo">
            <a:extLst>
              <a:ext uri="{FF2B5EF4-FFF2-40B4-BE49-F238E27FC236}">
                <a16:creationId xmlns:a16="http://schemas.microsoft.com/office/drawing/2014/main" id="{35C9F4A3-62F5-41FC-BD35-96E38BFEBEF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/>
          <a:srcRect l="43734" t="13403" b="2204"/>
          <a:stretch/>
        </p:blipFill>
        <p:spPr>
          <a:xfrm>
            <a:off x="5332107" y="0"/>
            <a:ext cx="6859893" cy="685800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6F6A7C9-7939-470D-A7C7-6FF5FD5C3E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316195" y="4930923"/>
            <a:ext cx="1760434" cy="17604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5A2F12-018D-48D3-B8B4-DBD3B63859D1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5222193" y="-307649"/>
            <a:ext cx="6858000" cy="685800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6D9000A-AF8D-45E5-9E25-F5DD09F4497A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59361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2" orient="horz" pos="2496">
          <p15:clr>
            <a:srgbClr val="5ACBF0"/>
          </p15:clr>
        </p15:guide>
        <p15:guide id="3" pos="3360">
          <p15:clr>
            <a:srgbClr val="FBAE40"/>
          </p15:clr>
        </p15:guide>
        <p15:guide id="5" orient="horz" pos="2160">
          <p15:clr>
            <a:srgbClr val="FBAE40"/>
          </p15:clr>
        </p15:guide>
        <p15:guide id="6" orient="horz" pos="2229">
          <p15:clr>
            <a:srgbClr val="5ACBF0"/>
          </p15:clr>
        </p15:guide>
        <p15:guide id="7" pos="2996">
          <p15:clr>
            <a:srgbClr val="5ACBF0"/>
          </p15:clr>
        </p15:guide>
      </p15:sldGuideLst>
    </p:ext>
  </p:extLs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11527229-DBED-4F7D-9D9A-03EC2258F269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00E08FD0-44B8-4FA8-B9B2-14B18E21BF2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88506E4-7E17-4715-88CC-F13C1554B27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8F8ECAED-2F9D-4E1F-81F2-613E0FC3F7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17372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79778"/>
            <a:ext cx="9144000" cy="553998"/>
          </a:xfrm>
          <a:noFill/>
        </p:spPr>
        <p:txBody>
          <a:bodyPr lIns="0" tIns="0" rIns="0" bIns="0" anchor="b" anchorCtr="0">
            <a:spAutoFit/>
          </a:bodyPr>
          <a:lstStyle>
            <a:lvl1pPr>
              <a:defRPr sz="3600" spc="-50" baseline="0"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Event name or presentation title 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4200" y="3962400"/>
            <a:ext cx="9144000" cy="307777"/>
          </a:xfrm>
          <a:noFill/>
        </p:spPr>
        <p:txBody>
          <a:bodyPr wrap="square" lIns="0" tIns="0" rIns="0" bIns="0">
            <a:spAutoFit/>
          </a:bodyPr>
          <a:lstStyle>
            <a:lvl1pPr marL="0" indent="0">
              <a:spcBef>
                <a:spcPts val="0"/>
              </a:spcBef>
              <a:buNone/>
              <a:defRPr sz="2000" spc="0" baseline="0">
                <a:gradFill>
                  <a:gsLst>
                    <a:gs pos="91000">
                      <a:schemeClr val="tx1"/>
                    </a:gs>
                    <a:gs pos="0">
                      <a:schemeClr val="tx1"/>
                    </a:gs>
                  </a:gsLst>
                  <a:lin ang="5400000" scaled="0"/>
                </a:gradFill>
                <a:latin typeface="+mn-lt"/>
                <a:cs typeface="Segoe UI" panose="020B0502040204020203" pitchFamily="34" charset="0"/>
              </a:defRPr>
            </a:lvl1pPr>
          </a:lstStyle>
          <a:p>
            <a:pPr lvl="0"/>
            <a:r>
              <a:rPr lang="en-US" dirty="0"/>
              <a:t>Speaker name or subtitle text</a:t>
            </a:r>
          </a:p>
        </p:txBody>
      </p:sp>
      <p:pic>
        <p:nvPicPr>
          <p:cNvPr id="7" name="MS logo white - EMF" descr="Microsoft logo white text version">
            <a:extLst>
              <a:ext uri="{FF2B5EF4-FFF2-40B4-BE49-F238E27FC236}">
                <a16:creationId xmlns:a16="http://schemas.microsoft.com/office/drawing/2014/main" id="{923145A3-A9AB-4B3E-A898-5EC4C932840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245" cy="29260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124AA6C-585A-488A-91C3-8A325FB6EDD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771D55C-A478-4259-9B92-DF452E66A87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A8162D87-3E55-4D46-8992-1DF4D501CE80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8683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228">
          <p15:clr>
            <a:srgbClr val="5ACBF0"/>
          </p15:clr>
        </p15:guide>
        <p15:guide id="2" orient="horz" pos="2496">
          <p15:clr>
            <a:srgbClr val="5ACBF0"/>
          </p15:clr>
        </p15:guide>
        <p15:guide id="3" pos="6132">
          <p15:clr>
            <a:srgbClr val="5ACBF0"/>
          </p15:clr>
        </p15:guide>
        <p15:guide id="4" orient="horz" pos="2160">
          <p15:clr>
            <a:srgbClr val="FBAE40"/>
          </p15:clr>
        </p15:guide>
      </p15:sldGuideLst>
    </p:ext>
  </p:extLs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&amp;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34B655BA-10A4-4A57-89DB-CFFBE1CA1E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08324"/>
          </a:xfrm>
        </p:spPr>
        <p:txBody>
          <a:bodyPr wrap="square">
            <a:spAutoFit/>
          </a:bodyPr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E0BCC24-BC3D-4AEF-92FC-8C91443BC4F6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F0E8EB6A-BE0A-4DC0-9A63-CEEFAF16C8E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7452811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905">
          <p15:clr>
            <a:srgbClr val="5ACBF0"/>
          </p15:clr>
        </p15:guide>
        <p15:guide id="4" orient="horz" pos="1272">
          <p15:clr>
            <a:srgbClr val="5ACBF0"/>
          </p15:clr>
        </p15:guide>
      </p15:sldGuideLst>
    </p:ext>
  </p:extLs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FCFEFD-88E5-4869-B5C3-1611B0B50E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>
          <a:xfrm>
            <a:off x="584200" y="1435497"/>
            <a:ext cx="11018520" cy="2308324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6C6A074-3F0D-4AD7-A477-791FCED6647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7E211DDD-7B04-4758-9B64-E11FB5718583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9470607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  <p15:guide id="5" orient="horz" pos="904">
          <p15:clr>
            <a:srgbClr val="5ACBF0"/>
          </p15:clr>
        </p15:guide>
      </p15:sldGuideLst>
    </p:ext>
  </p:extLs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Non-bullete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876633-3E8D-4CF4-A5D4-D4E9D88A6D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E9CDCB4-03E1-4763-B83E-A1334BCDB0C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397171" y="1435100"/>
            <a:ext cx="5212080" cy="1649682"/>
          </a:xfrm>
        </p:spPr>
        <p:txBody>
          <a:bodyPr wrap="square">
            <a:spAutoFit/>
          </a:bodyPr>
          <a:lstStyle>
            <a:lvl1pPr marL="0" indent="0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None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255588" indent="0">
              <a:buFont typeface="Wingdings" panose="05000000000000000000" pitchFamily="2" charset="2"/>
              <a:buNone/>
              <a:defRPr sz="2000" b="0"/>
            </a:lvl2pPr>
            <a:lvl3pPr marL="450850" indent="0">
              <a:buFont typeface="Wingdings" panose="05000000000000000000" pitchFamily="2" charset="2"/>
              <a:buNone/>
              <a:tabLst/>
              <a:defRPr sz="1600" b="0"/>
            </a:lvl3pPr>
            <a:lvl4pPr marL="652462" indent="0">
              <a:buFont typeface="Wingdings" panose="05000000000000000000" pitchFamily="2" charset="2"/>
              <a:buNone/>
              <a:defRPr sz="1400" b="0"/>
            </a:lvl4pPr>
            <a:lvl5pPr marL="854075" indent="0">
              <a:buFont typeface="Wingdings" panose="05000000000000000000" pitchFamily="2" charset="2"/>
              <a:buNone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B23A271-E9B2-4B8D-B7BB-BD3D2353E81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EF264D00-2A15-46C0-B0DF-5CD5C3BACF3D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86077340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 Bullet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BE2550-DA43-453C-A328-33C740E654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0"/>
          </p:nvPr>
        </p:nvSpPr>
        <p:spPr>
          <a:xfrm>
            <a:off x="584200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Text Placeholder 3">
            <a:extLst>
              <a:ext uri="{FF2B5EF4-FFF2-40B4-BE49-F238E27FC236}">
                <a16:creationId xmlns:a16="http://schemas.microsoft.com/office/drawing/2014/main" id="{85278796-7B84-4D67-88CD-BF78BB06D21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6389914" y="1437481"/>
            <a:ext cx="5212080" cy="1649682"/>
          </a:xfrm>
        </p:spPr>
        <p:txBody>
          <a:bodyPr wrap="square">
            <a:spAutoFit/>
          </a:bodyPr>
          <a:lstStyle>
            <a:lvl1pPr marL="231775" indent="-231775">
              <a:spcBef>
                <a:spcPts val="1224"/>
              </a:spcBef>
              <a:buClr>
                <a:schemeClr val="tx1"/>
              </a:buClr>
              <a:buFont typeface="Wingdings" panose="05000000000000000000" pitchFamily="2" charset="2"/>
              <a:buChar char=""/>
              <a:defRPr sz="2800" b="0"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  <a:lvl2pPr marL="427038" indent="-171450">
              <a:buFont typeface="Wingdings" panose="05000000000000000000" pitchFamily="2" charset="2"/>
              <a:buChar char=""/>
              <a:defRPr sz="2000" b="0"/>
            </a:lvl2pPr>
            <a:lvl3pPr marL="639763" indent="-188913">
              <a:buFont typeface="Wingdings" panose="05000000000000000000" pitchFamily="2" charset="2"/>
              <a:buChar char=""/>
              <a:tabLst/>
              <a:defRPr sz="1600" b="0"/>
            </a:lvl3pPr>
            <a:lvl4pPr marL="828675" indent="-176213">
              <a:buFont typeface="Wingdings" panose="05000000000000000000" pitchFamily="2" charset="2"/>
              <a:buChar char=""/>
              <a:defRPr sz="1400" b="0"/>
            </a:lvl4pPr>
            <a:lvl5pPr marL="1023938" indent="-169863">
              <a:buFont typeface="Wingdings" panose="05000000000000000000" pitchFamily="2" charset="2"/>
              <a:buChar char=""/>
              <a:tabLst/>
              <a:defRPr sz="1400" b="0"/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339DE355-90A1-470A-B72B-9C174683FF8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193774EC-D941-4E1C-832F-54C6AFEF7607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84350045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288">
          <p15:clr>
            <a:srgbClr val="5ACBF0"/>
          </p15:clr>
        </p15:guide>
        <p15:guide id="2" orient="horz" pos="1276">
          <p15:clr>
            <a:srgbClr val="5ACBF0"/>
          </p15:clr>
        </p15:guide>
        <p15:guide id="3" orient="horz" pos="904">
          <p15:clr>
            <a:srgbClr val="5ACBF0"/>
          </p15:clr>
        </p15:guide>
      </p15:sldGuideLst>
    </p:ext>
  </p:extLs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2754DF-CB0E-46F9-AA3C-00BC673EBD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D5A202-C34A-42EC-A6F5-DFF2193164C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53155B37-A806-4EE8-83E7-ABFB9CE42829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145885457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3" orient="horz" pos="900">
          <p15:clr>
            <a:srgbClr val="5ACBF0"/>
          </p15:clr>
        </p15:guide>
        <p15:guide id="4" orient="horz" pos="1276">
          <p15:clr>
            <a:srgbClr val="5ACBF0"/>
          </p15:clr>
        </p15:guide>
        <p15:guide id="5" orient="horz" pos="288">
          <p15:clr>
            <a:srgbClr val="5ACBF0"/>
          </p15:clr>
        </p15:guide>
      </p15:sldGuideLst>
    </p:ext>
  </p:extLs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 with gri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31026A-4A74-439D-A8F5-DB82A03E713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43AA874-12D8-4362-BFD6-FA813AD4C62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261009DA-11F6-4FC1-8266-8C546E9F7E02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64014188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mall title - half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2">
            <a:extLst>
              <a:ext uri="{FF2B5EF4-FFF2-40B4-BE49-F238E27FC236}">
                <a16:creationId xmlns:a16="http://schemas.microsoft.com/office/drawing/2014/main" id="{4B2500C4-B436-4E3A-8A91-A02448A774D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457200"/>
            <a:ext cx="5508419" cy="372410"/>
          </a:xfrm>
        </p:spPr>
        <p:txBody>
          <a:bodyPr tIns="64008"/>
          <a:lstStyle>
            <a:lvl1pPr>
              <a:defRPr sz="2000" spc="0">
                <a:latin typeface="+mj-lt"/>
                <a:cs typeface="Segoe UI" panose="020B0502040204020203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B7F768-BBBC-451C-AFBC-CE2147566F1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41E2F1B-1DFB-4131-88C1-17DC418D2190}"/>
              </a:ext>
            </a:extLst>
          </p:cNvPr>
          <p:cNvSpPr txBox="1"/>
          <p:nvPr userDrawn="1"/>
        </p:nvSpPr>
        <p:spPr>
          <a:xfrm>
            <a:off x="11056669" y="6330297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931481418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6" pos="779">
          <p15:clr>
            <a:srgbClr val="A4A3A4"/>
          </p15:clr>
        </p15:guide>
        <p15:guide id="7" pos="962">
          <p15:clr>
            <a:srgbClr val="A4A3A4"/>
          </p15:clr>
        </p15:guide>
        <p15:guide id="8" pos="1373">
          <p15:clr>
            <a:srgbClr val="A4A3A4"/>
          </p15:clr>
        </p15:guide>
        <p15:guide id="9" pos="1556">
          <p15:clr>
            <a:srgbClr val="A4A3A4"/>
          </p15:clr>
        </p15:guide>
        <p15:guide id="10" pos="1967">
          <p15:clr>
            <a:srgbClr val="A4A3A4"/>
          </p15:clr>
        </p15:guide>
        <p15:guide id="11" pos="2150">
          <p15:clr>
            <a:srgbClr val="A4A3A4"/>
          </p15:clr>
        </p15:guide>
        <p15:guide id="12" pos="2561">
          <p15:clr>
            <a:srgbClr val="A4A3A4"/>
          </p15:clr>
        </p15:guide>
        <p15:guide id="13" pos="2744">
          <p15:clr>
            <a:srgbClr val="A4A3A4"/>
          </p15:clr>
        </p15:guide>
        <p15:guide id="14" pos="3155">
          <p15:clr>
            <a:srgbClr val="A4A3A4"/>
          </p15:clr>
        </p15:guide>
        <p15:guide id="15" pos="3338">
          <p15:clr>
            <a:srgbClr val="A4A3A4"/>
          </p15:clr>
        </p15:guide>
        <p15:guide id="16" pos="3749">
          <p15:clr>
            <a:srgbClr val="A4A3A4"/>
          </p15:clr>
        </p15:guide>
        <p15:guide id="17" pos="3932">
          <p15:clr>
            <a:srgbClr val="A4A3A4"/>
          </p15:clr>
        </p15:guide>
        <p15:guide id="18" pos="4343">
          <p15:clr>
            <a:srgbClr val="A4A3A4"/>
          </p15:clr>
        </p15:guide>
        <p15:guide id="19" pos="4526">
          <p15:clr>
            <a:srgbClr val="A4A3A4"/>
          </p15:clr>
        </p15:guide>
        <p15:guide id="20" pos="4937">
          <p15:clr>
            <a:srgbClr val="A4A3A4"/>
          </p15:clr>
        </p15:guide>
        <p15:guide id="21" pos="5120">
          <p15:clr>
            <a:srgbClr val="A4A3A4"/>
          </p15:clr>
        </p15:guide>
        <p15:guide id="22" pos="5529">
          <p15:clr>
            <a:srgbClr val="A4A3A4"/>
          </p15:clr>
        </p15:guide>
        <p15:guide id="23" pos="5714">
          <p15:clr>
            <a:srgbClr val="A4A3A4"/>
          </p15:clr>
        </p15:guide>
        <p15:guide id="24" pos="6123">
          <p15:clr>
            <a:srgbClr val="A4A3A4"/>
          </p15:clr>
        </p15:guide>
        <p15:guide id="25" pos="6308">
          <p15:clr>
            <a:srgbClr val="A4A3A4"/>
          </p15:clr>
        </p15:guide>
        <p15:guide id="26" pos="6717">
          <p15:clr>
            <a:srgbClr val="A4A3A4"/>
          </p15:clr>
        </p15:guide>
        <p15:guide id="27" pos="6900">
          <p15:clr>
            <a:srgbClr val="A4A3A4"/>
          </p15:clr>
        </p15:guide>
        <p15:guide id="28" orient="horz" pos="905">
          <p15:clr>
            <a:srgbClr val="5ACBF0"/>
          </p15:clr>
        </p15:guide>
        <p15:guide id="29" orient="horz" pos="1271">
          <p15:clr>
            <a:srgbClr val="5ACBF0"/>
          </p15:clr>
        </p15:guide>
        <p15:guide id="30" orient="horz" pos="288">
          <p15:clr>
            <a:srgbClr val="5ACBF0"/>
          </p15:clr>
        </p15:guide>
      </p15:sldGuideLst>
    </p:ext>
  </p:extLs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- 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025650"/>
            <a:ext cx="4161981" cy="1107996"/>
          </a:xfrm>
        </p:spPr>
        <p:txBody>
          <a:bodyPr wrap="square" rIns="0" anchor="b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Title format square photo layout 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E780C89-4FC1-4FE7-AFCA-1C41A1B0944C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4200" y="3535541"/>
            <a:ext cx="4162425" cy="307777"/>
          </a:xfrm>
        </p:spPr>
        <p:txBody>
          <a:bodyPr/>
          <a:lstStyle>
            <a:lvl1pPr marL="0" indent="0">
              <a:buNone/>
              <a:defRPr sz="2000">
                <a:latin typeface="+mn-lt"/>
              </a:defRPr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61988" indent="0">
              <a:buNone/>
              <a:defRPr/>
            </a:lvl4pPr>
            <a:lvl5pPr marL="855663" indent="0"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Picture Placeholder">
            <a:extLst>
              <a:ext uri="{FF2B5EF4-FFF2-40B4-BE49-F238E27FC236}">
                <a16:creationId xmlns:a16="http://schemas.microsoft.com/office/drawing/2014/main" id="{6178F5D2-7CA2-4202-8FD2-95D8F7A2E98D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ECFDE74-E2D6-422A-8007-0F265E7D7661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FA5B6632-9875-445C-AFAF-F5BF32C139C4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55238527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6" orient="horz" pos="904">
          <p15:clr>
            <a:srgbClr val="5ACBF0"/>
          </p15:clr>
        </p15:guide>
        <p15:guide id="7" orient="horz" pos="1276">
          <p15:clr>
            <a:srgbClr val="5ACBF0"/>
          </p15:clr>
        </p15:guide>
        <p15:guide id="8" orient="horz" pos="2226">
          <p15:clr>
            <a:srgbClr val="5ACBF0"/>
          </p15:clr>
        </p15:guide>
        <p15:guide id="9" pos="2993">
          <p15:clr>
            <a:srgbClr val="C35EA4"/>
          </p15:clr>
        </p15:guide>
      </p15:sldGuideLst>
    </p:ext>
  </p:extLs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025" y="2875002"/>
            <a:ext cx="4161981" cy="1107996"/>
          </a:xfrm>
        </p:spPr>
        <p:txBody>
          <a:bodyPr wrap="square" rIns="0" anchor="ctr" anchorCtr="0">
            <a:spAutoFit/>
          </a:bodyPr>
          <a:lstStyle>
            <a:lvl1pPr>
              <a:lnSpc>
                <a:spcPct val="100000"/>
              </a:lnSpc>
              <a:defRPr sz="3600" b="1" spc="-49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j-lt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Title  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3956AAB8-C2DF-40F3-A72B-0FA6F47702E6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8FD6BD97-88E0-4AB4-BAC1-09ADEE574767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088330C-2C94-4CEF-99BF-540ECCADC3EC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30145344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59">
          <p15:clr>
            <a:srgbClr val="FBAE40"/>
          </p15:clr>
        </p15:guide>
        <p15:guide id="5" orient="horz" pos="2160">
          <p15:clr>
            <a:srgbClr val="FBAE40"/>
          </p15:clr>
        </p15:guide>
      </p15:sldGuideLst>
    </p:ext>
  </p:extLs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quare Photo body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4200" y="2981637"/>
            <a:ext cx="4160520" cy="861774"/>
          </a:xfrm>
        </p:spPr>
        <p:txBody>
          <a:bodyPr wrap="square" anchor="t">
            <a:spAutoFit/>
          </a:bodyPr>
          <a:lstStyle>
            <a:lvl1pPr>
              <a:lnSpc>
                <a:spcPct val="100000"/>
              </a:lnSpc>
              <a:defRPr sz="2800" b="0" spc="0" baseline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 Semilight" panose="020B0402040204020203" pitchFamily="34" charset="0"/>
                <a:cs typeface="Segoe UI Semilight" panose="020B0402040204020203" pitchFamily="34" charset="0"/>
              </a:defRPr>
            </a:lvl1pPr>
          </a:lstStyle>
          <a:p>
            <a:r>
              <a:rPr lang="en-US" dirty="0"/>
              <a:t>Square photo layout with body text</a:t>
            </a:r>
          </a:p>
        </p:txBody>
      </p:sp>
      <p:sp>
        <p:nvSpPr>
          <p:cNvPr id="4" name="Picture Placeholder">
            <a:extLst>
              <a:ext uri="{FF2B5EF4-FFF2-40B4-BE49-F238E27FC236}">
                <a16:creationId xmlns:a16="http://schemas.microsoft.com/office/drawing/2014/main" id="{18102CFD-D7DD-461F-B675-FAE01404E55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 bwMode="gray">
          <a:xfrm>
            <a:off x="5334000" y="0"/>
            <a:ext cx="6858000" cy="6858000"/>
          </a:xfrm>
          <a:blipFill>
            <a:blip r:embed="rId2"/>
            <a:stretch>
              <a:fillRect/>
            </a:stretch>
          </a:blipFill>
        </p:spPr>
        <p:txBody>
          <a:bodyPr lIns="0" tIns="2011680" rIns="0" anchor="t" anchorCtr="0">
            <a:noAutofit/>
          </a:bodyPr>
          <a:lstStyle>
            <a:lvl1pPr marL="0" indent="0" algn="ctr">
              <a:lnSpc>
                <a:spcPct val="100000"/>
              </a:lnSpc>
              <a:buNone/>
              <a:defRPr sz="1600" b="1">
                <a:solidFill>
                  <a:srgbClr val="FFFFFF"/>
                </a:solidFill>
                <a:latin typeface="+mn-lt"/>
                <a:cs typeface="Segoe UI" panose="020B0502040204020203" pitchFamily="34" charset="0"/>
              </a:defRPr>
            </a:lvl1pPr>
          </a:lstStyle>
          <a:p>
            <a:r>
              <a:rPr lang="en-US" dirty="0"/>
              <a:t>drag &amp; drop your photo here </a:t>
            </a:r>
            <a:br>
              <a:rPr lang="en-US" dirty="0"/>
            </a:br>
            <a:r>
              <a:rPr lang="en-US" dirty="0"/>
              <a:t>or click or tap icon below </a:t>
            </a:r>
            <a:br>
              <a:rPr lang="en-US" dirty="0"/>
            </a:br>
            <a:r>
              <a:rPr lang="en-US" dirty="0"/>
              <a:t>to insert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59D9FAB-39C9-4FE5-B2A6-411BA409BC6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586390" y="5947873"/>
            <a:ext cx="764849" cy="764849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16F5FA78-582A-474C-9379-74DDCE0ECDBD}"/>
              </a:ext>
            </a:extLst>
          </p:cNvPr>
          <p:cNvSpPr txBox="1"/>
          <p:nvPr userDrawn="1"/>
        </p:nvSpPr>
        <p:spPr>
          <a:xfrm>
            <a:off x="4292096" y="6176408"/>
            <a:ext cx="908170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4165077656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2" pos="3360">
          <p15:clr>
            <a:srgbClr val="FBAE40"/>
          </p15:clr>
        </p15:guide>
        <p15:guide id="3" orient="horz" pos="2160">
          <p15:clr>
            <a:srgbClr val="FBAE40"/>
          </p15:clr>
        </p15:guide>
      </p15:sldGuideLst>
    </p:ext>
  </p:extLs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53F39FC-29A0-48F4-B367-D1278CD23AC1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157259-AAFD-45A4-A579-267DAE3F29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AD6A9A98-3C2B-4D8B-9476-9993CEDC76B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73998807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m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3223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Demo title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 hasCustomPrompt="1"/>
          </p:nvPr>
        </p:nvSpPr>
        <p:spPr>
          <a:xfrm>
            <a:off x="585216" y="3977319"/>
            <a:ext cx="9144000" cy="307777"/>
          </a:xfrm>
          <a:noFill/>
        </p:spPr>
        <p:txBody>
          <a:bodyPr lIns="0" tIns="0" rIns="0" bIns="0">
            <a:sp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sz="2000" spc="0" baseline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+mn-lt"/>
              </a:defRPr>
            </a:lvl1pPr>
          </a:lstStyle>
          <a:p>
            <a:pPr lvl="0"/>
            <a:r>
              <a:rPr lang="en-US" dirty="0"/>
              <a:t>Speaker name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63999B31-4EEB-43A9-927E-041F5EE3844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AA717D3-9F6A-4870-9AFC-60B520C1CF6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C6FB2DF6-22EE-44FF-AAD9-600688034995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3688632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8725098-3152-4492-8E23-D7BE9E051580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0F5A31F-CC2E-4F23-9A8B-3397A685DE0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2D9DB80-6D7F-4CB5-B3C3-0B8BA2E0D90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461380859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slid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Video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E849F-1A7D-43B5-A5E7-94B9928CB14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474BEED-A1EA-4C93-92EC-753844A08CF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DF8BB485-B8EE-4E8F-97F7-7657AAEAF2D8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417125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1">
          <p15:clr>
            <a:srgbClr val="5ACBF0"/>
          </p15:clr>
        </p15:guide>
        <p15:guide id="3" orient="horz" pos="1914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EFEEAC-A5ED-4EC3-8EE0-FF5D69ECE4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87824" y="4127617"/>
            <a:ext cx="2987084" cy="27609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BDE725C-DCE7-4425-B30A-AF61F931D51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324759"/>
            <a:ext cx="6040170" cy="558293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4C5B3B35-D7C7-44F9-8F2E-691AEB5346B6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1650275618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27">
          <p15:clr>
            <a:srgbClr val="5ACBF0"/>
          </p15:clr>
        </p15:guide>
        <p15:guide id="3" orient="horz" pos="1911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Titl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585216" y="3035808"/>
            <a:ext cx="9144000" cy="498598"/>
          </a:xfrm>
          <a:noFill/>
        </p:spPr>
        <p:txBody>
          <a:bodyPr lIns="0" tIns="0" rIns="0" bIns="0" anchor="b" anchorCtr="0">
            <a:spAutoFit/>
          </a:bodyPr>
          <a:lstStyle>
            <a:lvl1pPr algn="l" defTabSz="932742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3600" b="1" kern="1200" cap="none" spc="-50" baseline="0" dirty="0">
                <a:ln w="3175">
                  <a:noFill/>
                </a:ln>
                <a:gradFill>
                  <a:gsLst>
                    <a:gs pos="62564">
                      <a:schemeClr val="tx1"/>
                    </a:gs>
                    <a:gs pos="55000">
                      <a:schemeClr val="tx1"/>
                    </a:gs>
                  </a:gsLst>
                  <a:lin ang="5400000" scaled="0"/>
                </a:gradFill>
                <a:effectLst/>
                <a:latin typeface="+mj-lt"/>
                <a:ea typeface="+mn-ea"/>
                <a:cs typeface="Segoe UI" pitchFamily="34" charset="0"/>
              </a:defRPr>
            </a:lvl1pPr>
          </a:lstStyle>
          <a:p>
            <a:r>
              <a:rPr lang="en-US" dirty="0"/>
              <a:t>Section title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23CD31-709F-47E8-B8B2-E3062B91FD7A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9124060" y="3962400"/>
            <a:ext cx="3067940" cy="306794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EC75100-5B9D-4677-AF46-5A5BB55AA88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7277597" y="-553378"/>
            <a:ext cx="6040170" cy="604017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91584F-6262-4E03-805A-FC4F085BD04E}"/>
              </a:ext>
            </a:extLst>
          </p:cNvPr>
          <p:cNvSpPr txBox="1"/>
          <p:nvPr userDrawn="1"/>
        </p:nvSpPr>
        <p:spPr>
          <a:xfrm>
            <a:off x="584200" y="6383547"/>
            <a:ext cx="2087593" cy="30777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l"/>
            <a:r>
              <a:rPr lang="hr-HR" sz="2000" b="0" dirty="0">
                <a:solidFill>
                  <a:srgbClr val="5E5E60"/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#ntk18</a:t>
            </a:r>
          </a:p>
        </p:txBody>
      </p:sp>
    </p:spTree>
    <p:extLst>
      <p:ext uri="{BB962C8B-B14F-4D97-AF65-F5344CB8AC3E}">
        <p14:creationId xmlns:p14="http://schemas.microsoft.com/office/powerpoint/2010/main" val="2716574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6135">
          <p15:clr>
            <a:srgbClr val="5ACBF0"/>
          </p15:clr>
        </p15:guide>
        <p15:guide id="3" orient="horz" pos="1910">
          <p15:clr>
            <a:srgbClr val="5ACBF0"/>
          </p15:clr>
        </p15:guide>
        <p15:guide id="4" orient="horz" pos="2505">
          <p15:clr>
            <a:srgbClr val="5ACBF0"/>
          </p15:clr>
        </p15:guide>
      </p15:sldGuideLst>
    </p:ext>
  </p:extLs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72093403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4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90680103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1272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eveloper Code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8D0DF2A6-26A8-4810-95DF-F65F123C666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/>
              <a:t>Software code slide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A9F61CF-FF79-485A-A6C8-A1952EFD58A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8263" y="1436688"/>
            <a:ext cx="11018520" cy="1908215"/>
          </a:xfrm>
        </p:spPr>
        <p:txBody>
          <a:bodyPr/>
          <a:lstStyle>
            <a:lvl1pPr marL="0" indent="0">
              <a:buNone/>
              <a:defRPr sz="2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1pPr>
            <a:lvl2pPr marL="346553" indent="0">
              <a:buNone/>
              <a:defRPr sz="24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2pPr>
            <a:lvl3pPr marL="584607" indent="0">
              <a:buNone/>
              <a:defRPr sz="20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3pPr>
            <a:lvl4pPr marL="814563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4pPr>
            <a:lvl5pPr marL="1050997" indent="0">
              <a:buNone/>
              <a:defRPr sz="1800">
                <a:gradFill>
                  <a:gsLst>
                    <a:gs pos="61049">
                      <a:schemeClr val="tx1"/>
                    </a:gs>
                    <a:gs pos="43000">
                      <a:schemeClr val="tx1"/>
                    </a:gs>
                  </a:gsLst>
                  <a:lin ang="5400000" scaled="0"/>
                </a:gradFill>
                <a:latin typeface="Consolas" panose="020B0609020204030204" pitchFamily="49" charset="0"/>
                <a:cs typeface="Consolas" panose="020B0609020204030204" pitchFamily="49" charset="0"/>
              </a:defRPr>
            </a:lvl5pPr>
          </a:lstStyle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12562624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1272">
          <p15:clr>
            <a:srgbClr val="5ACBF0"/>
          </p15:clr>
        </p15:guide>
        <p15:guide id="2" orient="horz" pos="905">
          <p15:clr>
            <a:srgbClr val="5ACBF0"/>
          </p15:clr>
        </p15:guide>
        <p15:guide id="3" orient="horz" pos="288">
          <p15:clr>
            <a:srgbClr val="5ACBF0"/>
          </p15:clr>
        </p15:guide>
      </p15:sldGuideLst>
    </p:ext>
  </p:extLs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 logo slide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 userDrawn="1"/>
        </p:nvSpPr>
        <p:spPr bwMode="blackWhite">
          <a:xfrm>
            <a:off x="584200" y="6161316"/>
            <a:ext cx="4482124" cy="107722"/>
          </a:xfrm>
          <a:prstGeom prst="rect">
            <a:avLst/>
          </a:prstGeom>
          <a:noFill/>
          <a:ln w="12700">
            <a:noFill/>
            <a:miter lim="800000"/>
            <a:headEnd type="none" w="sm" len="sm"/>
            <a:tailEnd type="none" w="sm" len="sm"/>
          </a:ln>
          <a:effectLst/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  <a:spAutoFit/>
          </a:bodyPr>
          <a:lstStyle/>
          <a:p>
            <a:pPr defTabSz="932290" eaLnBrk="0" hangingPunct="0"/>
            <a:r>
              <a:rPr lang="en-US" sz="700" dirty="0">
                <a:gradFill>
                  <a:gsLst>
                    <a:gs pos="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cs typeface="Segoe UI" pitchFamily="34" charset="0"/>
              </a:rPr>
              <a:t>© Copyright Microsoft Corporation. All rights reserved. </a:t>
            </a:r>
          </a:p>
        </p:txBody>
      </p:sp>
      <p:pic>
        <p:nvPicPr>
          <p:cNvPr id="6" name="MS logo gray - EMF" descr="Microsoft logo, gray text version">
            <a:extLst>
              <a:ext uri="{FF2B5EF4-FFF2-40B4-BE49-F238E27FC236}">
                <a16:creationId xmlns:a16="http://schemas.microsoft.com/office/drawing/2014/main" id="{6EB48F5B-FA46-418B-8BEE-9F0C23C84A52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 bwMode="black">
          <a:xfrm>
            <a:off x="584200" y="585788"/>
            <a:ext cx="1366440" cy="2926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9271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fade/>
  </p:transition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ck Notes slide Layout">
    <p:bg bwMode="black"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 b="0">
                <a:gradFill>
                  <a:gsLst>
                    <a:gs pos="1250">
                      <a:schemeClr val="tx1"/>
                    </a:gs>
                    <a:gs pos="100000">
                      <a:schemeClr val="tx1"/>
                    </a:gs>
                  </a:gsLst>
                  <a:lin ang="5400000" scaled="0"/>
                </a:gradFill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B6606D-2DF9-48CD-BBE9-B751BF55CD2B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 bwMode="white">
          <a:xfrm>
            <a:off x="584200" y="1436688"/>
            <a:ext cx="11018838" cy="2215991"/>
          </a:xfrm>
        </p:spPr>
        <p:txBody>
          <a:bodyPr>
            <a:spAutoFit/>
          </a:bodyPr>
          <a:lstStyle>
            <a:lvl1pPr>
              <a:defRPr sz="36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1800">
                <a:latin typeface="+mn-lt"/>
              </a:defRPr>
            </a:lvl5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Next slide"/>
          <p:cNvSpPr>
            <a:spLocks noGrp="1"/>
          </p:cNvSpPr>
          <p:nvPr>
            <p:ph type="body" sz="quarter" idx="11" hasCustomPrompt="1"/>
          </p:nvPr>
        </p:nvSpPr>
        <p:spPr>
          <a:xfrm>
            <a:off x="1" y="6269038"/>
            <a:ext cx="12192001" cy="588963"/>
          </a:xfrm>
          <a:prstGeom prst="rect">
            <a:avLst/>
          </a:prstGeom>
          <a:solidFill>
            <a:srgbClr val="FFFF99"/>
          </a:solidFill>
        </p:spPr>
        <p:txBody>
          <a:bodyPr wrap="square" lIns="155457" tIns="77729" rIns="155457" bIns="45720" anchor="b" anchorCtr="0">
            <a:noAutofit/>
          </a:bodyPr>
          <a:lstStyle>
            <a:lvl1pPr algn="r">
              <a:buFont typeface="Arial" pitchFamily="34" charset="0"/>
              <a:buNone/>
              <a:defRPr sz="3700" spc="-51" baseline="0">
                <a:gradFill>
                  <a:gsLst>
                    <a:gs pos="0">
                      <a:srgbClr val="000000"/>
                    </a:gs>
                    <a:gs pos="100000">
                      <a:srgbClr val="000000"/>
                    </a:gs>
                  </a:gsLst>
                  <a:lin ang="5400000" scaled="0"/>
                </a:gradFill>
                <a:effectLst/>
                <a:latin typeface="Segoe UI" pitchFamily="34" charset="0"/>
                <a:ea typeface="Segoe UI" pitchFamily="34" charset="0"/>
                <a:cs typeface="Segoe UI" pitchFamily="34" charset="0"/>
              </a:defRPr>
            </a:lvl1pPr>
          </a:lstStyle>
          <a:p>
            <a:pPr lvl="0"/>
            <a:r>
              <a:rPr lang="en-US" dirty="0"/>
              <a:t>Next:</a:t>
            </a:r>
          </a:p>
        </p:txBody>
      </p:sp>
    </p:spTree>
    <p:extLst>
      <p:ext uri="{BB962C8B-B14F-4D97-AF65-F5344CB8AC3E}">
        <p14:creationId xmlns:p14="http://schemas.microsoft.com/office/powerpoint/2010/main" val="3833038121"/>
      </p:ext>
    </p:extLst>
  </p:cSld>
  <p:clrMapOvr>
    <a:masterClrMapping/>
  </p:clrMapOvr>
  <p:transition>
    <p:fade/>
  </p:transition>
  <p:extLst mod="1">
    <p:ext uri="{DCECCB84-F9BA-43D5-87BE-67443E8EF086}">
      <p15:sldGuideLst xmlns:p15="http://schemas.microsoft.com/office/powerpoint/2012/main">
        <p15:guide id="1" orient="horz" pos="904">
          <p15:clr>
            <a:srgbClr val="5ACBF0"/>
          </p15:clr>
        </p15:guide>
        <p15:guide id="2" orient="horz" pos="288">
          <p15:clr>
            <a:srgbClr val="5ACBF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3.xml"/><Relationship Id="rId13" Type="http://schemas.openxmlformats.org/officeDocument/2006/relationships/slideLayout" Target="../slideLayouts/slideLayout38.xml"/><Relationship Id="rId18" Type="http://schemas.openxmlformats.org/officeDocument/2006/relationships/slideLayout" Target="../slideLayouts/slideLayout43.xml"/><Relationship Id="rId26" Type="http://schemas.openxmlformats.org/officeDocument/2006/relationships/theme" Target="../theme/theme2.xml"/><Relationship Id="rId3" Type="http://schemas.openxmlformats.org/officeDocument/2006/relationships/slideLayout" Target="../slideLayouts/slideLayout28.xml"/><Relationship Id="rId21" Type="http://schemas.openxmlformats.org/officeDocument/2006/relationships/slideLayout" Target="../slideLayouts/slideLayout46.xml"/><Relationship Id="rId7" Type="http://schemas.openxmlformats.org/officeDocument/2006/relationships/slideLayout" Target="../slideLayouts/slideLayout32.xml"/><Relationship Id="rId12" Type="http://schemas.openxmlformats.org/officeDocument/2006/relationships/slideLayout" Target="../slideLayouts/slideLayout37.xml"/><Relationship Id="rId17" Type="http://schemas.openxmlformats.org/officeDocument/2006/relationships/slideLayout" Target="../slideLayouts/slideLayout42.xml"/><Relationship Id="rId25" Type="http://schemas.openxmlformats.org/officeDocument/2006/relationships/slideLayout" Target="../slideLayouts/slideLayout50.xml"/><Relationship Id="rId2" Type="http://schemas.openxmlformats.org/officeDocument/2006/relationships/slideLayout" Target="../slideLayouts/slideLayout27.xml"/><Relationship Id="rId16" Type="http://schemas.openxmlformats.org/officeDocument/2006/relationships/slideLayout" Target="../slideLayouts/slideLayout41.xml"/><Relationship Id="rId20" Type="http://schemas.openxmlformats.org/officeDocument/2006/relationships/slideLayout" Target="../slideLayouts/slideLayout45.xml"/><Relationship Id="rId1" Type="http://schemas.openxmlformats.org/officeDocument/2006/relationships/slideLayout" Target="../slideLayouts/slideLayout26.xml"/><Relationship Id="rId6" Type="http://schemas.openxmlformats.org/officeDocument/2006/relationships/slideLayout" Target="../slideLayouts/slideLayout31.xml"/><Relationship Id="rId11" Type="http://schemas.openxmlformats.org/officeDocument/2006/relationships/slideLayout" Target="../slideLayouts/slideLayout36.xml"/><Relationship Id="rId24" Type="http://schemas.openxmlformats.org/officeDocument/2006/relationships/slideLayout" Target="../slideLayouts/slideLayout49.xml"/><Relationship Id="rId5" Type="http://schemas.openxmlformats.org/officeDocument/2006/relationships/slideLayout" Target="../slideLayouts/slideLayout30.xml"/><Relationship Id="rId15" Type="http://schemas.openxmlformats.org/officeDocument/2006/relationships/slideLayout" Target="../slideLayouts/slideLayout40.xml"/><Relationship Id="rId23" Type="http://schemas.openxmlformats.org/officeDocument/2006/relationships/slideLayout" Target="../slideLayouts/slideLayout48.xml"/><Relationship Id="rId10" Type="http://schemas.openxmlformats.org/officeDocument/2006/relationships/slideLayout" Target="../slideLayouts/slideLayout35.xml"/><Relationship Id="rId19" Type="http://schemas.openxmlformats.org/officeDocument/2006/relationships/slideLayout" Target="../slideLayouts/slideLayout44.xml"/><Relationship Id="rId4" Type="http://schemas.openxmlformats.org/officeDocument/2006/relationships/slideLayout" Target="../slideLayouts/slideLayout29.xml"/><Relationship Id="rId9" Type="http://schemas.openxmlformats.org/officeDocument/2006/relationships/slideLayout" Target="../slideLayouts/slideLayout34.xml"/><Relationship Id="rId14" Type="http://schemas.openxmlformats.org/officeDocument/2006/relationships/slideLayout" Target="../slideLayouts/slideLayout39.xml"/><Relationship Id="rId22" Type="http://schemas.openxmlformats.org/officeDocument/2006/relationships/slideLayout" Target="../slideLayouts/slideLayout4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sl-SI"/>
              <a:t>Uredite slog naslova matrice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884276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580" r:id="rId1"/>
    <p:sldLayoutId id="2147484609" r:id="rId2"/>
    <p:sldLayoutId id="2147484577" r:id="rId3"/>
    <p:sldLayoutId id="2147484610" r:id="rId4"/>
    <p:sldLayoutId id="2147484240" r:id="rId5"/>
    <p:sldLayoutId id="2147484241" r:id="rId6"/>
    <p:sldLayoutId id="2147484474" r:id="rId7"/>
    <p:sldLayoutId id="2147484245" r:id="rId8"/>
    <p:sldLayoutId id="2147484247" r:id="rId9"/>
    <p:sldLayoutId id="2147484639" r:id="rId10"/>
    <p:sldLayoutId id="2147484603" r:id="rId11"/>
    <p:sldLayoutId id="2147484573" r:id="rId12"/>
    <p:sldLayoutId id="2147484606" r:id="rId13"/>
    <p:sldLayoutId id="2147484638" r:id="rId14"/>
    <p:sldLayoutId id="2147484249" r:id="rId15"/>
    <p:sldLayoutId id="2147484640" r:id="rId16"/>
    <p:sldLayoutId id="2147484582" r:id="rId17"/>
    <p:sldLayoutId id="2147484641" r:id="rId18"/>
    <p:sldLayoutId id="2147484584" r:id="rId19"/>
    <p:sldLayoutId id="2147484583" r:id="rId20"/>
    <p:sldLayoutId id="2147484256" r:id="rId21"/>
    <p:sldLayoutId id="2147484257" r:id="rId22"/>
    <p:sldLayoutId id="2147484585" r:id="rId23"/>
    <p:sldLayoutId id="2147484299" r:id="rId24"/>
    <p:sldLayoutId id="2147484263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 userDrawn="1">
          <p15:clr>
            <a:srgbClr val="C35EA4"/>
          </p15:clr>
        </p15:guide>
        <p15:guide id="17" pos="7313" userDrawn="1">
          <p15:clr>
            <a:srgbClr val="C35EA4"/>
          </p15:clr>
        </p15:guide>
        <p15:guide id="25" orient="horz" pos="369" userDrawn="1">
          <p15:clr>
            <a:srgbClr val="C35EA4"/>
          </p15:clr>
        </p15:guide>
        <p15:guide id="26" orient="horz" pos="3949" userDrawn="1">
          <p15:clr>
            <a:srgbClr val="C35EA4"/>
          </p15:clr>
        </p15:guide>
        <p15:guide id="27" orient="horz" pos="184" userDrawn="1">
          <p15:clr>
            <a:srgbClr val="A4A3A4"/>
          </p15:clr>
        </p15:guide>
        <p15:guide id="28" pos="185" userDrawn="1">
          <p15:clr>
            <a:srgbClr val="A4A3A4"/>
          </p15:clr>
        </p15:guide>
        <p15:guide id="29" orient="horz" pos="4135" userDrawn="1">
          <p15:clr>
            <a:srgbClr val="A4A3A4"/>
          </p15:clr>
        </p15:guide>
        <p15:guide id="30" pos="7495" userDrawn="1">
          <p15:clr>
            <a:srgbClr val="A4A3A4"/>
          </p15:clr>
        </p15:guide>
      </p15:sldGuideLst>
    </p:ext>
  </p:extLst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 userDrawn="1">
            <p:ph type="title"/>
          </p:nvPr>
        </p:nvSpPr>
        <p:spPr>
          <a:xfrm>
            <a:off x="588263" y="457200"/>
            <a:ext cx="11018520" cy="553998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 userDrawn="1">
            <p:ph type="body" idx="1"/>
          </p:nvPr>
        </p:nvSpPr>
        <p:spPr>
          <a:xfrm>
            <a:off x="584200" y="1435503"/>
            <a:ext cx="11018520" cy="161274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grpSp>
        <p:nvGrpSpPr>
          <p:cNvPr id="47" name="GRID" hidden="1">
            <a:extLst>
              <a:ext uri="{FF2B5EF4-FFF2-40B4-BE49-F238E27FC236}">
                <a16:creationId xmlns:a16="http://schemas.microsoft.com/office/drawing/2014/main" id="{32B5FFBF-552A-4973-B5B3-9EE3A765185F}"/>
              </a:ext>
            </a:extLst>
          </p:cNvPr>
          <p:cNvGrpSpPr/>
          <p:nvPr userDrawn="1"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5CD412E5-2492-4063-96AB-C451FC39F2B6}"/>
                </a:ext>
              </a:extLst>
            </p:cNvPr>
            <p:cNvCxnSpPr/>
            <p:nvPr/>
          </p:nvCxnSpPr>
          <p:spPr>
            <a:xfrm>
              <a:off x="0" y="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D25E7FAE-6A98-413B-871E-10F8DF6FF1E3}"/>
                </a:ext>
              </a:extLst>
            </p:cNvPr>
            <p:cNvCxnSpPr/>
            <p:nvPr/>
          </p:nvCxnSpPr>
          <p:spPr>
            <a:xfrm>
              <a:off x="0" y="29260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EF42BDE7-00A0-446E-9CEE-23DDF6A13E6E}"/>
                </a:ext>
              </a:extLst>
            </p:cNvPr>
            <p:cNvCxnSpPr/>
            <p:nvPr/>
          </p:nvCxnSpPr>
          <p:spPr>
            <a:xfrm>
              <a:off x="0" y="585216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D48FF31-9C6A-4C0C-AB96-ED556488A1BA}"/>
                </a:ext>
              </a:extLst>
            </p:cNvPr>
            <p:cNvCxnSpPr/>
            <p:nvPr/>
          </p:nvCxnSpPr>
          <p:spPr>
            <a:xfrm>
              <a:off x="0" y="6272784"/>
              <a:ext cx="12188952" cy="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>
              <a:extLst>
                <a:ext uri="{FF2B5EF4-FFF2-40B4-BE49-F238E27FC236}">
                  <a16:creationId xmlns:a16="http://schemas.microsoft.com/office/drawing/2014/main" id="{28D811B2-F122-4FF3-A4F6-E7291A5152BB}"/>
                </a:ext>
              </a:extLst>
            </p:cNvPr>
            <p:cNvCxnSpPr/>
            <p:nvPr/>
          </p:nvCxnSpPr>
          <p:spPr>
            <a:xfrm>
              <a:off x="0" y="656539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>
              <a:extLst>
                <a:ext uri="{FF2B5EF4-FFF2-40B4-BE49-F238E27FC236}">
                  <a16:creationId xmlns:a16="http://schemas.microsoft.com/office/drawing/2014/main" id="{A2029335-BA6E-4B6F-B752-D02603169DE6}"/>
                </a:ext>
              </a:extLst>
            </p:cNvPr>
            <p:cNvCxnSpPr/>
            <p:nvPr/>
          </p:nvCxnSpPr>
          <p:spPr>
            <a:xfrm>
              <a:off x="0" y="685800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>
              <a:extLst>
                <a:ext uri="{FF2B5EF4-FFF2-40B4-BE49-F238E27FC236}">
                  <a16:creationId xmlns:a16="http://schemas.microsoft.com/office/drawing/2014/main" id="{708D55A0-D16C-4191-B9F9-C95B51610B5E}"/>
                </a:ext>
              </a:extLst>
            </p:cNvPr>
            <p:cNvCxnSpPr/>
            <p:nvPr/>
          </p:nvCxnSpPr>
          <p:spPr>
            <a:xfrm>
              <a:off x="0" y="87782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>
              <a:extLst>
                <a:ext uri="{FF2B5EF4-FFF2-40B4-BE49-F238E27FC236}">
                  <a16:creationId xmlns:a16="http://schemas.microsoft.com/office/drawing/2014/main" id="{DA3FCB58-9F61-404B-A493-7860A942FCC2}"/>
                </a:ext>
              </a:extLst>
            </p:cNvPr>
            <p:cNvCxnSpPr/>
            <p:nvPr/>
          </p:nvCxnSpPr>
          <p:spPr>
            <a:xfrm>
              <a:off x="0" y="117043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>
              <a:extLst>
                <a:ext uri="{FF2B5EF4-FFF2-40B4-BE49-F238E27FC236}">
                  <a16:creationId xmlns:a16="http://schemas.microsoft.com/office/drawing/2014/main" id="{0EFD38DF-4402-499A-B7B2-D5BBF3AD467C}"/>
                </a:ext>
              </a:extLst>
            </p:cNvPr>
            <p:cNvCxnSpPr/>
            <p:nvPr/>
          </p:nvCxnSpPr>
          <p:spPr>
            <a:xfrm>
              <a:off x="0" y="146304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>
              <a:extLst>
                <a:ext uri="{FF2B5EF4-FFF2-40B4-BE49-F238E27FC236}">
                  <a16:creationId xmlns:a16="http://schemas.microsoft.com/office/drawing/2014/main" id="{26DFD209-A624-4FEA-8F60-067FBF0CC1E8}"/>
                </a:ext>
              </a:extLst>
            </p:cNvPr>
            <p:cNvCxnSpPr/>
            <p:nvPr/>
          </p:nvCxnSpPr>
          <p:spPr>
            <a:xfrm>
              <a:off x="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F1B8ED61-88C3-48AA-91A7-BFD779B3B3BA}"/>
                </a:ext>
              </a:extLst>
            </p:cNvPr>
            <p:cNvCxnSpPr/>
            <p:nvPr/>
          </p:nvCxnSpPr>
          <p:spPr>
            <a:xfrm>
              <a:off x="585216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822AC47D-49D2-4B9E-B580-53A7922E5654}"/>
                </a:ext>
              </a:extLst>
            </p:cNvPr>
            <p:cNvCxnSpPr/>
            <p:nvPr/>
          </p:nvCxnSpPr>
          <p:spPr>
            <a:xfrm>
              <a:off x="29260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>
              <a:extLst>
                <a:ext uri="{FF2B5EF4-FFF2-40B4-BE49-F238E27FC236}">
                  <a16:creationId xmlns:a16="http://schemas.microsoft.com/office/drawing/2014/main" id="{20D7A2DB-4310-49CD-83F6-55B33BE76665}"/>
                </a:ext>
              </a:extLst>
            </p:cNvPr>
            <p:cNvCxnSpPr/>
            <p:nvPr/>
          </p:nvCxnSpPr>
          <p:spPr>
            <a:xfrm>
              <a:off x="877824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20C40071-7BC6-4682-9CD1-0631E07C9F11}"/>
                </a:ext>
              </a:extLst>
            </p:cNvPr>
            <p:cNvCxnSpPr/>
            <p:nvPr/>
          </p:nvCxnSpPr>
          <p:spPr>
            <a:xfrm>
              <a:off x="117043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>
              <a:extLst>
                <a:ext uri="{FF2B5EF4-FFF2-40B4-BE49-F238E27FC236}">
                  <a16:creationId xmlns:a16="http://schemas.microsoft.com/office/drawing/2014/main" id="{EE0ACFAA-26E9-44D2-BEF0-E02CAE93F397}"/>
                </a:ext>
              </a:extLst>
            </p:cNvPr>
            <p:cNvCxnSpPr/>
            <p:nvPr/>
          </p:nvCxnSpPr>
          <p:spPr>
            <a:xfrm>
              <a:off x="11021568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385D1186-93AE-4B67-8544-763E0B213AAC}"/>
                </a:ext>
              </a:extLst>
            </p:cNvPr>
            <p:cNvCxnSpPr/>
            <p:nvPr/>
          </p:nvCxnSpPr>
          <p:spPr>
            <a:xfrm>
              <a:off x="11606784" y="0"/>
              <a:ext cx="0" cy="6858000"/>
            </a:xfrm>
            <a:prstGeom prst="line">
              <a:avLst/>
            </a:prstGeom>
            <a:ln w="3175">
              <a:solidFill>
                <a:srgbClr val="DF45D4"/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CB1D45AE-FC53-4BB4-A9CD-C563C03A1195}"/>
                </a:ext>
              </a:extLst>
            </p:cNvPr>
            <p:cNvCxnSpPr/>
            <p:nvPr/>
          </p:nvCxnSpPr>
          <p:spPr>
            <a:xfrm>
              <a:off x="11314176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>
              <a:extLst>
                <a:ext uri="{FF2B5EF4-FFF2-40B4-BE49-F238E27FC236}">
                  <a16:creationId xmlns:a16="http://schemas.microsoft.com/office/drawing/2014/main" id="{8325177A-06D9-4C2A-B7EF-984A90245BF7}"/>
                </a:ext>
              </a:extLst>
            </p:cNvPr>
            <p:cNvCxnSpPr/>
            <p:nvPr/>
          </p:nvCxnSpPr>
          <p:spPr>
            <a:xfrm>
              <a:off x="11899392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D2B67796-DF72-4C3B-A79D-7534FD3084C9}"/>
                </a:ext>
              </a:extLst>
            </p:cNvPr>
            <p:cNvCxnSpPr/>
            <p:nvPr/>
          </p:nvCxnSpPr>
          <p:spPr>
            <a:xfrm>
              <a:off x="12192000" y="0"/>
              <a:ext cx="0" cy="685800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C8B2C409-2FF7-4120-9E48-02A446B82DD6}"/>
                </a:ext>
              </a:extLst>
            </p:cNvPr>
            <p:cNvCxnSpPr/>
            <p:nvPr/>
          </p:nvCxnSpPr>
          <p:spPr>
            <a:xfrm>
              <a:off x="0" y="175564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3E0130A-B11A-42AB-8439-3CB0569F1C08}"/>
                </a:ext>
              </a:extLst>
            </p:cNvPr>
            <p:cNvCxnSpPr/>
            <p:nvPr/>
          </p:nvCxnSpPr>
          <p:spPr>
            <a:xfrm>
              <a:off x="0" y="204825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>
              <a:extLst>
                <a:ext uri="{FF2B5EF4-FFF2-40B4-BE49-F238E27FC236}">
                  <a16:creationId xmlns:a16="http://schemas.microsoft.com/office/drawing/2014/main" id="{0840B631-CB23-44B8-823B-56619D54F0E4}"/>
                </a:ext>
              </a:extLst>
            </p:cNvPr>
            <p:cNvCxnSpPr/>
            <p:nvPr/>
          </p:nvCxnSpPr>
          <p:spPr>
            <a:xfrm>
              <a:off x="0" y="234086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>
              <a:extLst>
                <a:ext uri="{FF2B5EF4-FFF2-40B4-BE49-F238E27FC236}">
                  <a16:creationId xmlns:a16="http://schemas.microsoft.com/office/drawing/2014/main" id="{C7DD460B-BBE5-43D6-95DF-C1C1CC6239C6}"/>
                </a:ext>
              </a:extLst>
            </p:cNvPr>
            <p:cNvCxnSpPr/>
            <p:nvPr/>
          </p:nvCxnSpPr>
          <p:spPr>
            <a:xfrm>
              <a:off x="0" y="263347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>
              <a:extLst>
                <a:ext uri="{FF2B5EF4-FFF2-40B4-BE49-F238E27FC236}">
                  <a16:creationId xmlns:a16="http://schemas.microsoft.com/office/drawing/2014/main" id="{7F5BEEB4-62B8-420A-9489-8319B9432C34}"/>
                </a:ext>
              </a:extLst>
            </p:cNvPr>
            <p:cNvCxnSpPr/>
            <p:nvPr/>
          </p:nvCxnSpPr>
          <p:spPr>
            <a:xfrm>
              <a:off x="0" y="292608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79242164-82A4-4DA9-B78C-33430C241872}"/>
                </a:ext>
              </a:extLst>
            </p:cNvPr>
            <p:cNvCxnSpPr/>
            <p:nvPr/>
          </p:nvCxnSpPr>
          <p:spPr>
            <a:xfrm>
              <a:off x="0" y="321868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>
              <a:extLst>
                <a:ext uri="{FF2B5EF4-FFF2-40B4-BE49-F238E27FC236}">
                  <a16:creationId xmlns:a16="http://schemas.microsoft.com/office/drawing/2014/main" id="{1D8767DD-4892-4904-AE72-87087DD9CCC2}"/>
                </a:ext>
              </a:extLst>
            </p:cNvPr>
            <p:cNvCxnSpPr/>
            <p:nvPr/>
          </p:nvCxnSpPr>
          <p:spPr>
            <a:xfrm>
              <a:off x="0" y="351129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>
              <a:extLst>
                <a:ext uri="{FF2B5EF4-FFF2-40B4-BE49-F238E27FC236}">
                  <a16:creationId xmlns:a16="http://schemas.microsoft.com/office/drawing/2014/main" id="{245FC793-2AD0-4021-B3FB-391EDDE6CB63}"/>
                </a:ext>
              </a:extLst>
            </p:cNvPr>
            <p:cNvCxnSpPr/>
            <p:nvPr userDrawn="1"/>
          </p:nvCxnSpPr>
          <p:spPr>
            <a:xfrm>
              <a:off x="0" y="380390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8091C6C8-296D-4AA9-8F03-7DEA5FA7D71A}"/>
                </a:ext>
              </a:extLst>
            </p:cNvPr>
            <p:cNvCxnSpPr/>
            <p:nvPr userDrawn="1"/>
          </p:nvCxnSpPr>
          <p:spPr>
            <a:xfrm>
              <a:off x="0" y="409651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>
              <a:extLst>
                <a:ext uri="{FF2B5EF4-FFF2-40B4-BE49-F238E27FC236}">
                  <a16:creationId xmlns:a16="http://schemas.microsoft.com/office/drawing/2014/main" id="{71CBDA8A-698A-4B1C-BC41-CD72C2900FE8}"/>
                </a:ext>
              </a:extLst>
            </p:cNvPr>
            <p:cNvCxnSpPr/>
            <p:nvPr userDrawn="1"/>
          </p:nvCxnSpPr>
          <p:spPr>
            <a:xfrm>
              <a:off x="0" y="438912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>
              <a:extLst>
                <a:ext uri="{FF2B5EF4-FFF2-40B4-BE49-F238E27FC236}">
                  <a16:creationId xmlns:a16="http://schemas.microsoft.com/office/drawing/2014/main" id="{F0780C82-EF19-43A2-BF1B-31FDFBA092CA}"/>
                </a:ext>
              </a:extLst>
            </p:cNvPr>
            <p:cNvCxnSpPr/>
            <p:nvPr userDrawn="1"/>
          </p:nvCxnSpPr>
          <p:spPr>
            <a:xfrm>
              <a:off x="0" y="4681728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13492339-9370-44E2-8C4D-414393DEB764}"/>
                </a:ext>
              </a:extLst>
            </p:cNvPr>
            <p:cNvCxnSpPr/>
            <p:nvPr userDrawn="1"/>
          </p:nvCxnSpPr>
          <p:spPr>
            <a:xfrm>
              <a:off x="0" y="4974336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>
              <a:extLst>
                <a:ext uri="{FF2B5EF4-FFF2-40B4-BE49-F238E27FC236}">
                  <a16:creationId xmlns:a16="http://schemas.microsoft.com/office/drawing/2014/main" id="{EBF7CE2A-C0A7-4C6F-88B8-E40107AE34E8}"/>
                </a:ext>
              </a:extLst>
            </p:cNvPr>
            <p:cNvCxnSpPr/>
            <p:nvPr userDrawn="1"/>
          </p:nvCxnSpPr>
          <p:spPr>
            <a:xfrm>
              <a:off x="0" y="5266944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>
              <a:extLst>
                <a:ext uri="{FF2B5EF4-FFF2-40B4-BE49-F238E27FC236}">
                  <a16:creationId xmlns:a16="http://schemas.microsoft.com/office/drawing/2014/main" id="{CCD7A1D0-B060-4037-BFAE-80FAF89CC35F}"/>
                </a:ext>
              </a:extLst>
            </p:cNvPr>
            <p:cNvCxnSpPr/>
            <p:nvPr userDrawn="1"/>
          </p:nvCxnSpPr>
          <p:spPr>
            <a:xfrm>
              <a:off x="0" y="5559552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2A121C21-7F60-43D7-B9B4-682B9D22E24D}"/>
                </a:ext>
              </a:extLst>
            </p:cNvPr>
            <p:cNvCxnSpPr/>
            <p:nvPr userDrawn="1"/>
          </p:nvCxnSpPr>
          <p:spPr>
            <a:xfrm>
              <a:off x="0" y="5852160"/>
              <a:ext cx="12188952" cy="0"/>
            </a:xfrm>
            <a:prstGeom prst="line">
              <a:avLst/>
            </a:prstGeom>
            <a:ln w="3175">
              <a:solidFill>
                <a:schemeClr val="tx1">
                  <a:alpha val="20000"/>
                </a:schemeClr>
              </a:solidFill>
              <a:headEnd type="none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.64 square" hidden="1">
            <a:extLst>
              <a:ext uri="{FF2B5EF4-FFF2-40B4-BE49-F238E27FC236}">
                <a16:creationId xmlns:a16="http://schemas.microsoft.com/office/drawing/2014/main" id="{90E0CE0A-15D7-405F-8DFA-B7F5AF47B03C}"/>
              </a:ext>
            </a:extLst>
          </p:cNvPr>
          <p:cNvSpPr/>
          <p:nvPr userDrawn="1"/>
        </p:nvSpPr>
        <p:spPr bwMode="auto">
          <a:xfrm>
            <a:off x="0" y="0"/>
            <a:ext cx="585216" cy="585216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  <p:sp>
        <p:nvSpPr>
          <p:cNvPr id="35" name=".32 square" hidden="1">
            <a:extLst>
              <a:ext uri="{FF2B5EF4-FFF2-40B4-BE49-F238E27FC236}">
                <a16:creationId xmlns:a16="http://schemas.microsoft.com/office/drawing/2014/main" id="{09835393-211C-428D-B22F-51EE7A413599}"/>
              </a:ext>
            </a:extLst>
          </p:cNvPr>
          <p:cNvSpPr/>
          <p:nvPr userDrawn="1"/>
        </p:nvSpPr>
        <p:spPr bwMode="auto">
          <a:xfrm>
            <a:off x="0" y="0"/>
            <a:ext cx="292608" cy="292608"/>
          </a:xfrm>
          <a:prstGeom prst="rect">
            <a:avLst/>
          </a:prstGeom>
          <a:solidFill>
            <a:schemeClr val="tx1">
              <a:alpha val="17000"/>
            </a:schemeClr>
          </a:solidFill>
          <a:ln>
            <a:noFill/>
            <a:headEnd type="none" w="med" len="med"/>
            <a:tailEnd type="none" w="med" len="me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defTabSz="932472" fontAlgn="base">
              <a:lnSpc>
                <a:spcPct val="90000"/>
              </a:lnSpc>
              <a:spcBef>
                <a:spcPct val="0"/>
              </a:spcBef>
              <a:spcAft>
                <a:spcPct val="0"/>
              </a:spcAft>
            </a:pPr>
            <a:endParaRPr lang="en-US" sz="2400" dirty="0">
              <a:gradFill>
                <a:gsLst>
                  <a:gs pos="0">
                    <a:srgbClr val="FFFFFF"/>
                  </a:gs>
                  <a:gs pos="100000">
                    <a:srgbClr val="FFFFFF"/>
                  </a:gs>
                </a:gsLst>
                <a:lin ang="5400000" scaled="0"/>
              </a:gradFill>
              <a:ea typeface="Segoe UI" pitchFamily="34" charset="0"/>
              <a:cs typeface="Segoe U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995768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643" r:id="rId1"/>
    <p:sldLayoutId id="2147484644" r:id="rId2"/>
    <p:sldLayoutId id="2147484645" r:id="rId3"/>
    <p:sldLayoutId id="2147484646" r:id="rId4"/>
    <p:sldLayoutId id="2147484650" r:id="rId5"/>
    <p:sldLayoutId id="2147484651" r:id="rId6"/>
    <p:sldLayoutId id="2147484652" r:id="rId7"/>
    <p:sldLayoutId id="2147484653" r:id="rId8"/>
    <p:sldLayoutId id="2147484654" r:id="rId9"/>
    <p:sldLayoutId id="2147484655" r:id="rId10"/>
    <p:sldLayoutId id="2147484656" r:id="rId11"/>
    <p:sldLayoutId id="2147484657" r:id="rId12"/>
    <p:sldLayoutId id="2147484658" r:id="rId13"/>
    <p:sldLayoutId id="2147484659" r:id="rId14"/>
    <p:sldLayoutId id="2147484660" r:id="rId15"/>
    <p:sldLayoutId id="2147484661" r:id="rId16"/>
    <p:sldLayoutId id="2147484662" r:id="rId17"/>
    <p:sldLayoutId id="2147484663" r:id="rId18"/>
    <p:sldLayoutId id="2147484664" r:id="rId19"/>
    <p:sldLayoutId id="2147484665" r:id="rId20"/>
    <p:sldLayoutId id="2147484666" r:id="rId21"/>
    <p:sldLayoutId id="2147484667" r:id="rId22"/>
    <p:sldLayoutId id="2147484668" r:id="rId23"/>
    <p:sldLayoutId id="2147484669" r:id="rId24"/>
    <p:sldLayoutId id="2147484670" r:id="rId25"/>
  </p:sldLayoutIdLst>
  <p:transition>
    <p:fade/>
  </p:transition>
  <p:hf sldNum="0" hdr="0" ftr="0" dt="0"/>
  <p:txStyles>
    <p:titleStyle>
      <a:lvl1pPr algn="l" defTabSz="932742" rtl="0" eaLnBrk="1" latinLnBrk="0" hangingPunct="1">
        <a:lnSpc>
          <a:spcPct val="100000"/>
        </a:lnSpc>
        <a:spcBef>
          <a:spcPct val="0"/>
        </a:spcBef>
        <a:buNone/>
        <a:defRPr lang="en-US" sz="3600" b="1" kern="1200" cap="none" spc="-50" baseline="0" dirty="0" smtClean="0">
          <a:ln w="3175">
            <a:noFill/>
          </a:ln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effectLst/>
          <a:latin typeface="+mj-lt"/>
          <a:ea typeface="+mn-ea"/>
          <a:cs typeface="Segoe UI" pitchFamily="34" charset="0"/>
        </a:defRPr>
      </a:lvl1pPr>
    </p:titleStyle>
    <p:bodyStyle>
      <a:lvl1pPr marL="2286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8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Segoe UI Semilight" panose="020B0402040204020203" pitchFamily="34" charset="0"/>
          <a:ea typeface="+mn-ea"/>
          <a:cs typeface="Segoe UI Semilight" panose="020B0402040204020203" pitchFamily="34" charset="0"/>
        </a:defRPr>
      </a:lvl1pPr>
      <a:lvl2pPr marL="457200" marR="0" indent="-228600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20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2pPr>
      <a:lvl3pPr marL="657225" marR="0" indent="-20002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6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3pPr>
      <a:lvl4pPr marL="842963" marR="0" indent="-1809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4pPr>
      <a:lvl5pPr marL="1023938" marR="0" indent="-168275" algn="l" defTabSz="932742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Pct val="90000"/>
        <a:buFont typeface="Wingdings" panose="05000000000000000000" pitchFamily="2" charset="2"/>
        <a:buChar char=""/>
        <a:tabLst/>
        <a:defRPr sz="1400" kern="1200" spc="0" baseline="0">
          <a:gradFill>
            <a:gsLst>
              <a:gs pos="1250">
                <a:schemeClr val="tx1"/>
              </a:gs>
              <a:gs pos="100000">
                <a:schemeClr val="tx1"/>
              </a:gs>
            </a:gsLst>
            <a:lin ang="5400000" scaled="0"/>
          </a:gradFill>
          <a:latin typeface="+mn-lt"/>
          <a:ea typeface="+mn-ea"/>
          <a:cs typeface="+mn-cs"/>
        </a:defRPr>
      </a:lvl5pPr>
      <a:lvl6pPr marL="2565040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31412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97783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64155" indent="-233186" algn="l" defTabSz="932742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6371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32742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99113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65484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3185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98226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64597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30969" algn="l" defTabSz="93274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6" pos="368">
          <p15:clr>
            <a:srgbClr val="C35EA4"/>
          </p15:clr>
        </p15:guide>
        <p15:guide id="17" pos="7313">
          <p15:clr>
            <a:srgbClr val="C35EA4"/>
          </p15:clr>
        </p15:guide>
        <p15:guide id="25" orient="horz" pos="369">
          <p15:clr>
            <a:srgbClr val="C35EA4"/>
          </p15:clr>
        </p15:guide>
        <p15:guide id="26" orient="horz" pos="3949">
          <p15:clr>
            <a:srgbClr val="C35EA4"/>
          </p15:clr>
        </p15:guide>
        <p15:guide id="27" orient="horz" pos="184">
          <p15:clr>
            <a:srgbClr val="A4A3A4"/>
          </p15:clr>
        </p15:guide>
        <p15:guide id="28" pos="185">
          <p15:clr>
            <a:srgbClr val="A4A3A4"/>
          </p15:clr>
        </p15:guide>
        <p15:guide id="29" orient="horz" pos="4135">
          <p15:clr>
            <a:srgbClr val="A4A3A4"/>
          </p15:clr>
        </p15:guide>
        <p15:guide id="30" pos="7495">
          <p15:clr>
            <a:srgbClr val="A4A3A4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s://msdn.microsoft.com/en-us/library/azure/mt643789.aspx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9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5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9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9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25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5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584200" y="2425780"/>
            <a:ext cx="9144000" cy="1107996"/>
          </a:xfrm>
        </p:spPr>
        <p:txBody>
          <a:bodyPr/>
          <a:lstStyle/>
          <a:p>
            <a:r>
              <a:rPr lang="en-US" dirty="0"/>
              <a:t>Going with the Flow: </a:t>
            </a:r>
            <a:br>
              <a:rPr lang="sl-SI" dirty="0"/>
            </a:br>
            <a:r>
              <a:rPr lang="en-US" dirty="0" err="1"/>
              <a:t>Uporaba</a:t>
            </a:r>
            <a:r>
              <a:rPr lang="en-US" dirty="0"/>
              <a:t> Microsoft Flow v </a:t>
            </a:r>
            <a:r>
              <a:rPr lang="en-US" dirty="0" err="1"/>
              <a:t>praksi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>
          <a:xfrm>
            <a:off x="584200" y="3962400"/>
            <a:ext cx="9144000" cy="615553"/>
          </a:xfrm>
        </p:spPr>
        <p:txBody>
          <a:bodyPr/>
          <a:lstStyle/>
          <a:p>
            <a:r>
              <a:rPr lang="sl-SI" dirty="0"/>
              <a:t>Marko Kokol, Semantika d. o. o.</a:t>
            </a:r>
          </a:p>
          <a:p>
            <a:r>
              <a:rPr lang="sl-SI" dirty="0"/>
              <a:t>marko.kokol@semantika.eu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2288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Agenda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533275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Umestitev Microsoft </a:t>
            </a:r>
            <a:r>
              <a:rPr lang="sl-SI" dirty="0" err="1"/>
              <a:t>Flow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Pregled Microsoft </a:t>
            </a:r>
            <a:r>
              <a:rPr lang="sl-SI" dirty="0" err="1"/>
              <a:t>Flow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Pregled nekaj primerov uporabe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DEMO: izdelava preprostega delovnega toka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Lastne akcije (in </a:t>
            </a:r>
            <a:r>
              <a:rPr lang="sl-SI" dirty="0" err="1"/>
              <a:t>Microservices</a:t>
            </a:r>
            <a:r>
              <a:rPr lang="sl-SI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Integracija z </a:t>
            </a:r>
            <a:r>
              <a:rPr lang="sl-SI" dirty="0" err="1"/>
              <a:t>Azure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Demo: priprava lastne akcije</a:t>
            </a:r>
          </a:p>
        </p:txBody>
      </p:sp>
    </p:spTree>
    <p:extLst>
      <p:ext uri="{BB962C8B-B14F-4D97-AF65-F5344CB8AC3E}">
        <p14:creationId xmlns:p14="http://schemas.microsoft.com/office/powerpoint/2010/main" val="37772271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Umestitev Microsoft </a:t>
            </a:r>
            <a:r>
              <a:rPr lang="sl-SI" dirty="0" err="1"/>
              <a:t>Flow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4949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Kaj je Microsoft </a:t>
            </a:r>
            <a:r>
              <a:rPr lang="sl-SI" dirty="0" err="1"/>
              <a:t>Flow</a:t>
            </a:r>
            <a:r>
              <a:rPr lang="sl-SI" dirty="0"/>
              <a:t>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742563"/>
          </a:xfrm>
        </p:spPr>
        <p:txBody>
          <a:bodyPr/>
          <a:lstStyle/>
          <a:p>
            <a:r>
              <a:rPr lang="sl-SI" b="1" dirty="0"/>
              <a:t>Nova rešitev (platforma) v oblaku, ki omogoča izdelavo delovnih tokov in je namenjena naprednim uporabnikom (</a:t>
            </a:r>
            <a:r>
              <a:rPr lang="sl-SI" b="1" i="1" dirty="0" err="1"/>
              <a:t>Power</a:t>
            </a:r>
            <a:r>
              <a:rPr lang="sl-SI" b="1" i="1" dirty="0"/>
              <a:t> </a:t>
            </a:r>
            <a:r>
              <a:rPr lang="sl-SI" b="1" i="1" dirty="0" err="1"/>
              <a:t>Users</a:t>
            </a:r>
            <a:r>
              <a:rPr lang="sl-SI" b="1" dirty="0"/>
              <a:t>)</a:t>
            </a:r>
          </a:p>
          <a:p>
            <a:endParaRPr lang="sl-SI" b="1" dirty="0"/>
          </a:p>
          <a:p>
            <a:r>
              <a:rPr lang="sl-SI" b="1" dirty="0"/>
              <a:t>Značilnosti: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delovne tokove pripravljamo s pomočjo spletnega vmesnika (ne s „</a:t>
            </a:r>
            <a:r>
              <a:rPr lang="sl-SI" dirty="0" err="1"/>
              <a:t>fat</a:t>
            </a:r>
            <a:r>
              <a:rPr lang="sl-SI" dirty="0"/>
              <a:t> </a:t>
            </a:r>
            <a:r>
              <a:rPr lang="sl-SI" dirty="0" err="1"/>
              <a:t>client</a:t>
            </a:r>
            <a:r>
              <a:rPr lang="sl-SI" dirty="0"/>
              <a:t>“ orodji)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preprost uporabniški vmesnik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delovne tokove lahko zaganjamo kontinuirano ali s pomočjo sprožilcev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povezujemo se lahko z drugimi sistemi v Microsoft ekosistemu ali zunaj njega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enostavna integracija s </a:t>
            </a:r>
            <a:r>
              <a:rPr lang="sl-SI" dirty="0" err="1"/>
              <a:t>PowerApps</a:t>
            </a:r>
            <a:r>
              <a:rPr lang="sl-SI" dirty="0"/>
              <a:t> in SharePoint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5904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Flow</a:t>
            </a:r>
            <a:r>
              <a:rPr lang="sl-SI" dirty="0"/>
              <a:t> v digitalizaciji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7" name="Content Placeholder 7">
            <a:extLst>
              <a:ext uri="{FF2B5EF4-FFF2-40B4-BE49-F238E27FC236}">
                <a16:creationId xmlns:a16="http://schemas.microsoft.com/office/drawing/2014/main" id="{BEDEB2DD-EED6-456D-8A52-AB70F74F4E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74710" y="1730421"/>
            <a:ext cx="9441879" cy="4115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6411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Flow</a:t>
            </a:r>
            <a:r>
              <a:rPr lang="sl-SI" dirty="0"/>
              <a:t> in SharePoint (</a:t>
            </a:r>
            <a:r>
              <a:rPr lang="sl-SI" dirty="0" err="1"/>
              <a:t>Designer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AAB8AD8-A748-4403-97FA-D26DB53924F5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sl-SI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99C670B8-7ABE-45BD-A66E-F6C4272A621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367366"/>
              </p:ext>
            </p:extLst>
          </p:nvPr>
        </p:nvGraphicFramePr>
        <p:xfrm>
          <a:off x="645952" y="1770075"/>
          <a:ext cx="10687576" cy="4029298"/>
        </p:xfrm>
        <a:graphic>
          <a:graphicData uri="http://schemas.openxmlformats.org/drawingml/2006/table">
            <a:tbl>
              <a:tblPr firstRow="1">
                <a:tableStyleId>{5C22544A-7EE6-4342-B048-85BDC9FD1C3A}</a:tableStyleId>
              </a:tblPr>
              <a:tblGrid>
                <a:gridCol w="3160167">
                  <a:extLst>
                    <a:ext uri="{9D8B030D-6E8A-4147-A177-3AD203B41FA5}">
                      <a16:colId xmlns:a16="http://schemas.microsoft.com/office/drawing/2014/main" val="2686456577"/>
                    </a:ext>
                  </a:extLst>
                </a:gridCol>
                <a:gridCol w="3730174">
                  <a:extLst>
                    <a:ext uri="{9D8B030D-6E8A-4147-A177-3AD203B41FA5}">
                      <a16:colId xmlns:a16="http://schemas.microsoft.com/office/drawing/2014/main" val="308021186"/>
                    </a:ext>
                  </a:extLst>
                </a:gridCol>
                <a:gridCol w="3797235">
                  <a:extLst>
                    <a:ext uri="{9D8B030D-6E8A-4147-A177-3AD203B41FA5}">
                      <a16:colId xmlns:a16="http://schemas.microsoft.com/office/drawing/2014/main" val="3652020499"/>
                    </a:ext>
                  </a:extLst>
                </a:gridCol>
              </a:tblGrid>
              <a:tr h="431716">
                <a:tc>
                  <a:txBody>
                    <a:bodyPr/>
                    <a:lstStyle/>
                    <a:p>
                      <a:pPr algn="l"/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„Vgrajen“ </a:t>
                      </a:r>
                      <a:r>
                        <a:rPr lang="sl-SI" dirty="0" err="1"/>
                        <a:t>Workflow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dirty="0"/>
                        <a:t>Microsoft Flow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761954050"/>
                  </a:ext>
                </a:extLst>
              </a:tr>
              <a:tr h="355879">
                <a:tc>
                  <a:txBody>
                    <a:bodyPr/>
                    <a:lstStyle/>
                    <a:p>
                      <a:pPr algn="l"/>
                      <a:r>
                        <a:rPr lang="fi-FI" dirty="0"/>
                        <a:t>SharePoint 2013/2016</a:t>
                      </a:r>
                      <a:r>
                        <a:rPr lang="sl-SI" dirty="0"/>
                        <a:t> OP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Vgrajen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Potrebna integracija</a:t>
                      </a:r>
                      <a:endParaRPr lang="fi-FI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108904219"/>
                  </a:ext>
                </a:extLst>
              </a:tr>
              <a:tr h="431716">
                <a:tc>
                  <a:txBody>
                    <a:bodyPr/>
                    <a:lstStyle/>
                    <a:p>
                      <a:pPr algn="l"/>
                      <a:r>
                        <a:rPr lang="fi-FI" dirty="0"/>
                        <a:t>SharePoint Online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Vgrajen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Vgrajen</a:t>
                      </a:r>
                      <a:endParaRPr lang="fi-FI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904024870"/>
                  </a:ext>
                </a:extLst>
              </a:tr>
              <a:tr h="320403">
                <a:tc>
                  <a:txBody>
                    <a:bodyPr/>
                    <a:lstStyle/>
                    <a:p>
                      <a:pPr algn="l"/>
                      <a:r>
                        <a:rPr lang="sl-SI" dirty="0"/>
                        <a:t>Izdelava vnosnih mask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dirty="0"/>
                        <a:t>InfoPath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dirty="0"/>
                        <a:t>PowerApps</a:t>
                      </a:r>
                    </a:p>
                    <a:p>
                      <a:pPr algn="ctr"/>
                      <a:r>
                        <a:rPr lang="fi-FI" dirty="0"/>
                        <a:t>InfoPath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077906586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lang="sl-SI" dirty="0"/>
                        <a:t>Kompleksni delovni tokovi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i-FI" dirty="0"/>
                        <a:t>Visual Studio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Lastni </a:t>
                      </a:r>
                      <a:r>
                        <a:rPr lang="fi-FI" dirty="0"/>
                        <a:t>API &amp; </a:t>
                      </a:r>
                      <a:r>
                        <a:rPr lang="sl-SI" dirty="0"/>
                        <a:t>„</a:t>
                      </a:r>
                      <a:r>
                        <a:rPr lang="fi-FI" dirty="0"/>
                        <a:t>Azure Functions</a:t>
                      </a:r>
                      <a:r>
                        <a:rPr lang="sl-SI" dirty="0"/>
                        <a:t>“</a:t>
                      </a:r>
                      <a:endParaRPr lang="fi-FI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181596018"/>
                  </a:ext>
                </a:extLst>
              </a:tr>
              <a:tr h="640080">
                <a:tc>
                  <a:txBody>
                    <a:bodyPr/>
                    <a:lstStyle/>
                    <a:p>
                      <a:pPr algn="l"/>
                      <a:r>
                        <a:rPr lang="sl-SI" dirty="0"/>
                        <a:t>Diagnostika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Zgodovina izvajanja (včasih ni)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Specializirani pogledi</a:t>
                      </a:r>
                      <a:endParaRPr lang="fi-FI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810024370"/>
                  </a:ext>
                </a:extLst>
              </a:tr>
              <a:tr h="879866">
                <a:tc>
                  <a:txBody>
                    <a:bodyPr/>
                    <a:lstStyle/>
                    <a:p>
                      <a:pPr algn="l"/>
                      <a:r>
                        <a:rPr lang="sl-SI" dirty="0"/>
                        <a:t>Podpora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Vsaj do 2023</a:t>
                      </a:r>
                      <a:endParaRPr lang="fi-FI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sl-SI" dirty="0"/>
                        <a:t>Tehnologija prihodnosti</a:t>
                      </a:r>
                    </a:p>
                    <a:p>
                      <a:pPr algn="ctr"/>
                      <a:r>
                        <a:rPr lang="sl-SI" dirty="0"/>
                        <a:t>(do naslednje </a:t>
                      </a:r>
                      <a:r>
                        <a:rPr lang="sl-SI" dirty="0">
                          <a:sym typeface="Wingdings" panose="05000000000000000000" pitchFamily="2" charset="2"/>
                        </a:rPr>
                        <a:t>)</a:t>
                      </a:r>
                      <a:endParaRPr lang="fi-FI" dirty="0"/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983539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06634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Flow</a:t>
            </a:r>
            <a:r>
              <a:rPr lang="sl-SI" dirty="0"/>
              <a:t> in </a:t>
            </a:r>
            <a:r>
              <a:rPr lang="sl-SI" dirty="0" err="1"/>
              <a:t>PowerApps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4" name="Content Placeholder 8">
            <a:extLst>
              <a:ext uri="{FF2B5EF4-FFF2-40B4-BE49-F238E27FC236}">
                <a16:creationId xmlns:a16="http://schemas.microsoft.com/office/drawing/2014/main" id="{DDDECA2C-FAC2-404F-A3FA-E7FD7B5B3D9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8488" y="1789344"/>
            <a:ext cx="10585450" cy="3990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1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Microsoft </a:t>
            </a:r>
            <a:r>
              <a:rPr lang="sl-SI" dirty="0" err="1"/>
              <a:t>Flow</a:t>
            </a:r>
            <a:r>
              <a:rPr lang="sl-SI" dirty="0"/>
              <a:t> in </a:t>
            </a:r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Logic</a:t>
            </a:r>
            <a:r>
              <a:rPr lang="sl-SI" dirty="0"/>
              <a:t> </a:t>
            </a:r>
            <a:r>
              <a:rPr lang="sl-SI" dirty="0" err="1"/>
              <a:t>Apps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51413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Microsoft </a:t>
            </a:r>
            <a:r>
              <a:rPr lang="sl-SI" dirty="0" err="1"/>
              <a:t>Flow</a:t>
            </a:r>
            <a:r>
              <a:rPr lang="sl-SI" dirty="0"/>
              <a:t> gradi na tehnologiji </a:t>
            </a:r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Logic</a:t>
            </a:r>
            <a:r>
              <a:rPr lang="sl-SI" dirty="0"/>
              <a:t> </a:t>
            </a:r>
            <a:r>
              <a:rPr lang="sl-SI" dirty="0" err="1"/>
              <a:t>Apps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Napredni („</a:t>
            </a:r>
            <a:r>
              <a:rPr lang="sl-SI" dirty="0" err="1"/>
              <a:t>Advanced</a:t>
            </a:r>
            <a:r>
              <a:rPr lang="sl-SI" dirty="0"/>
              <a:t>“) pogled uporablja enak jezik: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en-US" dirty="0">
                <a:hlinkClick r:id="rId3"/>
              </a:rPr>
              <a:t>https://msdn.microsoft.com/en-us/library/azure/mt643789.aspx</a:t>
            </a:r>
            <a:endParaRPr lang="sl-SI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Microsoft </a:t>
            </a:r>
            <a:r>
              <a:rPr lang="sl-SI" dirty="0" err="1"/>
              <a:t>Flow</a:t>
            </a:r>
            <a:r>
              <a:rPr lang="sl-SI" dirty="0"/>
              <a:t>: bolj </a:t>
            </a:r>
            <a:r>
              <a:rPr lang="sl-SI" i="1" dirty="0" err="1"/>
              <a:t>Power</a:t>
            </a:r>
            <a:r>
              <a:rPr lang="sl-SI" i="1" dirty="0"/>
              <a:t> </a:t>
            </a:r>
            <a:r>
              <a:rPr lang="sl-SI" i="1" dirty="0" err="1"/>
              <a:t>Users</a:t>
            </a:r>
            <a:endParaRPr lang="sl-SI" i="1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 err="1"/>
              <a:t>Azure</a:t>
            </a:r>
            <a:r>
              <a:rPr lang="sl-SI" dirty="0"/>
              <a:t> </a:t>
            </a:r>
            <a:r>
              <a:rPr lang="sl-SI" dirty="0" err="1"/>
              <a:t>Logic</a:t>
            </a:r>
            <a:r>
              <a:rPr lang="sl-SI" dirty="0"/>
              <a:t> </a:t>
            </a:r>
            <a:r>
              <a:rPr lang="sl-SI" dirty="0" err="1"/>
              <a:t>Apps</a:t>
            </a:r>
            <a:r>
              <a:rPr lang="sl-SI" dirty="0"/>
              <a:t>: bolj </a:t>
            </a:r>
            <a:r>
              <a:rPr lang="sl-SI" i="1" dirty="0"/>
              <a:t>Razvijalci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13427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Pregled Microsoft </a:t>
            </a:r>
            <a:r>
              <a:rPr lang="sl-SI" dirty="0" err="1"/>
              <a:t>Flow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70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Osnovna zgradba delovnega toka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1908215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Vsak delovni tok (proces) je zgrajen iz treh osnovnih gradnikov: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Sprožilcev: dogodkov / sprememb, ki povzročijo zagon procesa / delovnega toka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Pogojev (opcijsko), ki določijo smer poteka procesa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dirty="0"/>
              <a:t>Akcij, ki izvedejo neka dejanja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63668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A3BC75-6FD7-484D-89D1-BF9AC44CB9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Zgradba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E4792FC-F380-4B6C-B202-04F729586FEE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5217" y="1044328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</a:p>
        </p:txBody>
      </p:sp>
      <p:pic>
        <p:nvPicPr>
          <p:cNvPr id="4" name="Content Placeholder 5">
            <a:extLst>
              <a:ext uri="{FF2B5EF4-FFF2-40B4-BE49-F238E27FC236}">
                <a16:creationId xmlns:a16="http://schemas.microsoft.com/office/drawing/2014/main" id="{2C3D6883-D880-4A06-B694-FFD434EC28E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2416" y="1586533"/>
            <a:ext cx="9834731" cy="46366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2688146"/>
      </p:ext>
    </p:extLst>
  </p:cSld>
  <p:clrMapOvr>
    <a:masterClrMapping/>
  </p:clrMapOvr>
  <p:transition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Sprožilci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533275"/>
          </a:xfrm>
        </p:spPr>
        <p:txBody>
          <a:bodyPr/>
          <a:lstStyle/>
          <a:p>
            <a:r>
              <a:rPr lang="sl-SI" dirty="0"/>
              <a:t>Dogodki v okolju, ki jih spremljamo, da zaženemo proces</a:t>
            </a:r>
          </a:p>
          <a:p>
            <a:endParaRPr lang="sl-SI" dirty="0"/>
          </a:p>
          <a:p>
            <a:r>
              <a:rPr lang="sl-SI" dirty="0"/>
              <a:t>Primeri: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nova elektronska pošta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nov „</a:t>
            </a:r>
            <a:r>
              <a:rPr lang="sl-SI" dirty="0" err="1"/>
              <a:t>Tweet</a:t>
            </a:r>
            <a:r>
              <a:rPr lang="sl-SI" dirty="0"/>
              <a:t>“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nov vnos v SharePoint seznamu</a:t>
            </a:r>
          </a:p>
          <a:p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54536D3-BDFB-4703-B6D8-90D6C3ED593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76653" y="2100804"/>
            <a:ext cx="4656225" cy="4241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3603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Akcije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447098"/>
          </a:xfrm>
        </p:spPr>
        <p:txBody>
          <a:bodyPr/>
          <a:lstStyle/>
          <a:p>
            <a:r>
              <a:rPr lang="sl-SI" dirty="0"/>
              <a:t>Dejanje, ki ga izvedemo, ko zaznamo sprožilec in so (opcijsko) izpolnjeni določeni pogoji.</a:t>
            </a:r>
          </a:p>
          <a:p>
            <a:endParaRPr lang="sl-SI" dirty="0"/>
          </a:p>
          <a:p>
            <a:r>
              <a:rPr lang="sl-SI" dirty="0"/>
              <a:t>Primeri: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Ustvari nov kontakt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Pošlji elektronsko pošto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Ustvari nov vnos v seznamu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279C195-5A05-4658-8B75-8D732F1D47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18718" y="1969535"/>
            <a:ext cx="4851928" cy="42788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34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Moderna arhitektura (</a:t>
            </a:r>
            <a:r>
              <a:rPr lang="sl-SI" dirty="0" err="1"/>
              <a:t>Microservices</a:t>
            </a:r>
            <a:r>
              <a:rPr lang="sl-SI" dirty="0"/>
              <a:t>)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326791"/>
          </a:xfrm>
        </p:spPr>
        <p:txBody>
          <a:bodyPr/>
          <a:lstStyle/>
          <a:p>
            <a:r>
              <a:rPr lang="sl-SI" dirty="0"/>
              <a:t>V preteklosti smo za izvajanje lastne funkcionalnosti izdelovali lastne rešitve, ki so se tesno integrirale v platformo (npr. SharePoint WSP).</a:t>
            </a:r>
          </a:p>
          <a:p>
            <a:endParaRPr lang="sl-SI" dirty="0"/>
          </a:p>
          <a:p>
            <a:r>
              <a:rPr lang="sl-SI" dirty="0" err="1"/>
              <a:t>Flow</a:t>
            </a:r>
            <a:r>
              <a:rPr lang="sl-SI" dirty="0"/>
              <a:t> za razširjanje ponuja dostop preko REST </a:t>
            </a:r>
            <a:r>
              <a:rPr lang="sl-SI" dirty="0" err="1"/>
              <a:t>Api</a:t>
            </a:r>
            <a:r>
              <a:rPr lang="sl-SI" dirty="0"/>
              <a:t>, kar pomeni, da podpira </a:t>
            </a:r>
            <a:r>
              <a:rPr lang="sl-SI" dirty="0" err="1"/>
              <a:t>Microservices</a:t>
            </a:r>
            <a:r>
              <a:rPr lang="sl-SI" dirty="0"/>
              <a:t> arhitekturo.</a:t>
            </a:r>
          </a:p>
        </p:txBody>
      </p:sp>
    </p:spTree>
    <p:extLst>
      <p:ext uri="{BB962C8B-B14F-4D97-AF65-F5344CB8AC3E}">
        <p14:creationId xmlns:p14="http://schemas.microsoft.com/office/powerpoint/2010/main" val="18716530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Primeri uporabe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41649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Tipična področja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3533275"/>
          </a:xfrm>
        </p:spPr>
        <p:txBody>
          <a:bodyPr/>
          <a:lstStyle/>
          <a:p>
            <a:r>
              <a:rPr lang="sl-SI" dirty="0"/>
              <a:t>Avtomatizacija delovnih tokov je uporabna na številnih področjih, npr.: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produktivnost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prodaja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podpora poslovnim funkcijam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IT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trženje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HR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57935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Produktivnost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EB4FF1-092A-403B-8F4A-59E6279BFC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58639" y="1287462"/>
            <a:ext cx="4321563" cy="56401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3223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Prodaja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E9CD5F3-CBE6-404B-85C8-7D87D277B6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25066" y="1287462"/>
            <a:ext cx="3788710" cy="56602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2432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Podpora poslovnim funkcijam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B04383BC-7C8E-42AC-80F6-C6EB81483C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2237" y="1287462"/>
            <a:ext cx="4438651" cy="54302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7375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IT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F170780-D374-46FC-AFC0-C99ACC0372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85696" y="1287462"/>
            <a:ext cx="6267450" cy="4762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6781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Trženje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6221"/>
          </a:xfrm>
        </p:spPr>
        <p:txBody>
          <a:bodyPr/>
          <a:lstStyle/>
          <a:p>
            <a:r>
              <a:rPr lang="sl-SI" sz="1600" dirty="0"/>
              <a:t>Vir: Microsoft</a:t>
            </a: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46FEC4A-1CCC-4227-BCFF-2AA5FF0A16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5437" y="1439862"/>
            <a:ext cx="6310313" cy="53320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9400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HR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02994" y="486"/>
            <a:ext cx="1189007" cy="11890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0433" y="1237525"/>
            <a:ext cx="8591134" cy="5553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0166082"/>
      </p:ext>
    </p:extLst>
  </p:cSld>
  <p:clrMapOvr>
    <a:masterClrMapping/>
  </p:clrMapOvr>
  <p:transition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Preprost </a:t>
            </a:r>
            <a:r>
              <a:rPr lang="sl-SI" dirty="0" err="1"/>
              <a:t>Flow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1983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Kaj delamo?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947952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 SharePoint imamo listo z vnosi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Vsakič, ko nekdo ustvari nov vnos, želimo poslati elektronsko pošto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059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4160520" cy="430887"/>
          </a:xfrm>
        </p:spPr>
        <p:txBody>
          <a:bodyPr/>
          <a:lstStyle/>
          <a:p>
            <a:r>
              <a:rPr lang="sl-SI" dirty="0"/>
              <a:t>DEMO</a:t>
            </a:r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DED53CC-74B2-46DB-A858-C60939A2E0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rcRect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811665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84200" y="3033713"/>
            <a:ext cx="9144000" cy="498598"/>
          </a:xfrm>
        </p:spPr>
        <p:txBody>
          <a:bodyPr/>
          <a:lstStyle/>
          <a:p>
            <a:r>
              <a:rPr lang="sl-SI" dirty="0"/>
              <a:t>Lastne akcije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85740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Zakaj lastne akcije?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434370"/>
            <a:ext cx="11018520" cy="2412968"/>
          </a:xfrm>
        </p:spPr>
        <p:txBody>
          <a:bodyPr/>
          <a:lstStyle/>
          <a:p>
            <a:r>
              <a:rPr lang="sl-SI" dirty="0"/>
              <a:t>Nekaj idej: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integracija z lastnimi sistemi (ali SharePoint On-</a:t>
            </a:r>
            <a:r>
              <a:rPr lang="sl-SI" dirty="0" err="1"/>
              <a:t>premises</a:t>
            </a:r>
            <a:r>
              <a:rPr lang="sl-SI" dirty="0"/>
              <a:t>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lastna logika za procesiranje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uporaba REST </a:t>
            </a:r>
            <a:r>
              <a:rPr lang="sl-SI" dirty="0" err="1"/>
              <a:t>Api</a:t>
            </a:r>
            <a:r>
              <a:rPr lang="sl-SI" dirty="0"/>
              <a:t> storitev, ki niso neposredno podprte v obstoječih predlogah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4990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1A72E9-B44D-4E46-A732-2BE7592442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l-SI" dirty="0"/>
              <a:t>Možni načini implementacije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B4896AE0-752B-4B85-B43D-A8E6FBF86A7F}"/>
              </a:ext>
            </a:extLst>
          </p:cNvPr>
          <p:cNvSpPr/>
          <p:nvPr/>
        </p:nvSpPr>
        <p:spPr>
          <a:xfrm>
            <a:off x="338817" y="2679623"/>
            <a:ext cx="3603454" cy="355447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93E6AEB-E622-462B-8182-A7EA0F952756}"/>
              </a:ext>
            </a:extLst>
          </p:cNvPr>
          <p:cNvSpPr/>
          <p:nvPr/>
        </p:nvSpPr>
        <p:spPr>
          <a:xfrm>
            <a:off x="4054415" y="2653384"/>
            <a:ext cx="3838755" cy="3554469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BBDC02A-F847-495D-8EE4-8EBCCFC6BD35}"/>
              </a:ext>
            </a:extLst>
          </p:cNvPr>
          <p:cNvSpPr/>
          <p:nvPr/>
        </p:nvSpPr>
        <p:spPr>
          <a:xfrm>
            <a:off x="7996688" y="2653384"/>
            <a:ext cx="3568950" cy="3554470"/>
          </a:xfrm>
          <a:prstGeom prst="rect">
            <a:avLst/>
          </a:prstGeom>
          <a:solidFill>
            <a:schemeClr val="bg1"/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B3C5456-5B6D-4382-89AB-8A3736B29D93}"/>
              </a:ext>
            </a:extLst>
          </p:cNvPr>
          <p:cNvSpPr/>
          <p:nvPr/>
        </p:nvSpPr>
        <p:spPr>
          <a:xfrm>
            <a:off x="338817" y="3283418"/>
            <a:ext cx="11226821" cy="52333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ABE9D3D-22F4-4E91-8D22-A0E5F02EBEFC}"/>
              </a:ext>
            </a:extLst>
          </p:cNvPr>
          <p:cNvSpPr/>
          <p:nvPr/>
        </p:nvSpPr>
        <p:spPr>
          <a:xfrm>
            <a:off x="347442" y="2653385"/>
            <a:ext cx="3603454" cy="3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buSzPct val="90000"/>
            </a:pPr>
            <a:r>
              <a:rPr lang="sl-SI" b="1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Lastni API</a:t>
            </a:r>
            <a:endParaRPr lang="fi-FI" b="1" dirty="0">
              <a:solidFill>
                <a:schemeClr val="accent1">
                  <a:lumMod val="75000"/>
                </a:schemeClr>
              </a:solidFill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6E2A24B8-736F-4E88-85F4-47DB06F01528}"/>
              </a:ext>
            </a:extLst>
          </p:cNvPr>
          <p:cNvSpPr/>
          <p:nvPr/>
        </p:nvSpPr>
        <p:spPr>
          <a:xfrm>
            <a:off x="4032849" y="2661775"/>
            <a:ext cx="3838756" cy="3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buSzPct val="90000"/>
            </a:pPr>
            <a:r>
              <a:rPr lang="fi-FI" b="1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Azure Functions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A25FD226-21FC-4229-BEE4-1C76415301DD}"/>
              </a:ext>
            </a:extLst>
          </p:cNvPr>
          <p:cNvSpPr/>
          <p:nvPr/>
        </p:nvSpPr>
        <p:spPr>
          <a:xfrm>
            <a:off x="8000622" y="2679623"/>
            <a:ext cx="3560325" cy="33675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90000"/>
              </a:lnSpc>
              <a:spcBef>
                <a:spcPts val="1000"/>
              </a:spcBef>
              <a:buSzPct val="90000"/>
            </a:pPr>
            <a:r>
              <a:rPr lang="fi-FI" b="1" dirty="0">
                <a:solidFill>
                  <a:schemeClr val="accent1">
                    <a:lumMod val="75000"/>
                  </a:schemeClr>
                </a:solidFill>
                <a:latin typeface="Segoe UI Light" panose="020B0502040204020203" pitchFamily="34" charset="0"/>
                <a:cs typeface="Segoe UI Light" panose="020B0502040204020203" pitchFamily="34" charset="0"/>
              </a:rPr>
              <a:t>Logic Apps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F47FFE97-2D53-4660-A964-7AFB7ED2820B}"/>
              </a:ext>
            </a:extLst>
          </p:cNvPr>
          <p:cNvSpPr txBox="1">
            <a:spLocks/>
          </p:cNvSpPr>
          <p:nvPr/>
        </p:nvSpPr>
        <p:spPr>
          <a:xfrm>
            <a:off x="419690" y="3391910"/>
            <a:ext cx="3441709" cy="2815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571500" indent="-5715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Wingdings" panose="05000000000000000000" pitchFamily="2" charset="2"/>
              <a:buChar char="§"/>
              <a:defRPr sz="36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914400" indent="-4572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32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endParaRPr lang="sl-SI" sz="1800" dirty="0"/>
          </a:p>
          <a:p>
            <a:pPr marL="0" indent="0" algn="ctr">
              <a:buFont typeface="Wingdings" panose="05000000000000000000" pitchFamily="2" charset="2"/>
              <a:buNone/>
            </a:pPr>
            <a:endParaRPr lang="fi-FI" sz="1800" dirty="0"/>
          </a:p>
          <a:p>
            <a:r>
              <a:rPr lang="sl-SI" sz="1800" dirty="0"/>
              <a:t>podpira  </a:t>
            </a:r>
            <a:r>
              <a:rPr lang="sl-SI" sz="1800" dirty="0" err="1"/>
              <a:t>OpenAPI</a:t>
            </a:r>
            <a:endParaRPr lang="fi-FI" sz="1800" dirty="0"/>
          </a:p>
          <a:p>
            <a:r>
              <a:rPr lang="sl-SI" sz="1800" dirty="0"/>
              <a:t>implementirate lahko karkoli</a:t>
            </a:r>
            <a:r>
              <a:rPr lang="fi-FI" sz="1800" dirty="0">
                <a:sym typeface="Wingdings" panose="05000000000000000000" pitchFamily="2" charset="2"/>
              </a:rPr>
              <a:t> </a:t>
            </a:r>
          </a:p>
          <a:p>
            <a:r>
              <a:rPr lang="sl-SI" sz="1800" dirty="0"/>
              <a:t>odličen za integracijo z eksternimi viri</a:t>
            </a:r>
            <a:endParaRPr lang="fi-FI" sz="1800" dirty="0"/>
          </a:p>
        </p:txBody>
      </p:sp>
      <p:sp>
        <p:nvSpPr>
          <p:cNvPr id="26" name="Text Placeholder 4">
            <a:extLst>
              <a:ext uri="{FF2B5EF4-FFF2-40B4-BE49-F238E27FC236}">
                <a16:creationId xmlns:a16="http://schemas.microsoft.com/office/drawing/2014/main" id="{05CBA31C-9EEE-4E60-905F-9E5E08F323A3}"/>
              </a:ext>
            </a:extLst>
          </p:cNvPr>
          <p:cNvSpPr txBox="1">
            <a:spLocks/>
          </p:cNvSpPr>
          <p:nvPr/>
        </p:nvSpPr>
        <p:spPr>
          <a:xfrm>
            <a:off x="7996688" y="3391910"/>
            <a:ext cx="3546305" cy="2815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571500" indent="-5715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Wingdings" panose="05000000000000000000" pitchFamily="2" charset="2"/>
              <a:buChar char="§"/>
              <a:defRPr sz="36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914400" indent="-4572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32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endParaRPr lang="sl-SI" sz="1800" b="1" dirty="0"/>
          </a:p>
          <a:p>
            <a:pPr marL="0" indent="0" algn="ctr">
              <a:buFont typeface="Wingdings" panose="05000000000000000000" pitchFamily="2" charset="2"/>
              <a:buNone/>
            </a:pPr>
            <a:endParaRPr lang="fi-FI" sz="1800" b="1" dirty="0"/>
          </a:p>
          <a:p>
            <a:r>
              <a:rPr lang="sl-SI" sz="1800" dirty="0"/>
              <a:t>V celoti v </a:t>
            </a:r>
            <a:r>
              <a:rPr lang="sl-SI" sz="1800" dirty="0" err="1"/>
              <a:t>azure</a:t>
            </a:r>
            <a:endParaRPr lang="sl-SI" sz="1800" dirty="0"/>
          </a:p>
          <a:p>
            <a:r>
              <a:rPr lang="sl-SI" sz="1800" dirty="0"/>
              <a:t>Omogoča hibridne scenarije</a:t>
            </a:r>
            <a:endParaRPr lang="fi-FI" sz="1800" dirty="0"/>
          </a:p>
          <a:p>
            <a:pPr marL="0" indent="0" algn="ctr">
              <a:buFont typeface="Wingdings" panose="05000000000000000000" pitchFamily="2" charset="2"/>
              <a:buNone/>
            </a:pPr>
            <a:endParaRPr lang="fi-FI" sz="1800" dirty="0"/>
          </a:p>
        </p:txBody>
      </p: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5771A4FF-AE39-48D1-9D7F-931F76566163}"/>
              </a:ext>
            </a:extLst>
          </p:cNvPr>
          <p:cNvCxnSpPr/>
          <p:nvPr/>
        </p:nvCxnSpPr>
        <p:spPr>
          <a:xfrm>
            <a:off x="338818" y="3736424"/>
            <a:ext cx="11226820" cy="0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Straight Arrow Connector 27">
            <a:extLst>
              <a:ext uri="{FF2B5EF4-FFF2-40B4-BE49-F238E27FC236}">
                <a16:creationId xmlns:a16="http://schemas.microsoft.com/office/drawing/2014/main" id="{A1CE2883-28B9-45D5-950E-CEA00AEF2E5D}"/>
              </a:ext>
            </a:extLst>
          </p:cNvPr>
          <p:cNvCxnSpPr/>
          <p:nvPr/>
        </p:nvCxnSpPr>
        <p:spPr>
          <a:xfrm>
            <a:off x="338818" y="3362137"/>
            <a:ext cx="11226820" cy="0"/>
          </a:xfrm>
          <a:prstGeom prst="straightConnector1">
            <a:avLst/>
          </a:prstGeom>
          <a:ln w="38100">
            <a:solidFill>
              <a:schemeClr val="bg1">
                <a:lumMod val="50000"/>
              </a:schemeClr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>
            <a:extLst>
              <a:ext uri="{FF2B5EF4-FFF2-40B4-BE49-F238E27FC236}">
                <a16:creationId xmlns:a16="http://schemas.microsoft.com/office/drawing/2014/main" id="{60E9172F-9C06-48D7-B31E-79D7983C57A6}"/>
              </a:ext>
            </a:extLst>
          </p:cNvPr>
          <p:cNvSpPr/>
          <p:nvPr/>
        </p:nvSpPr>
        <p:spPr>
          <a:xfrm>
            <a:off x="3950898" y="1605225"/>
            <a:ext cx="94890" cy="2096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330F1987-ABCC-498A-AB30-CEA4204540E6}"/>
              </a:ext>
            </a:extLst>
          </p:cNvPr>
          <p:cNvSpPr/>
          <p:nvPr/>
        </p:nvSpPr>
        <p:spPr>
          <a:xfrm>
            <a:off x="7897486" y="1605224"/>
            <a:ext cx="94890" cy="20962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31" name="Picture 2" descr="http://armviz.io/assets/toolbox-icons/API%20App.png">
            <a:extLst>
              <a:ext uri="{FF2B5EF4-FFF2-40B4-BE49-F238E27FC236}">
                <a16:creationId xmlns:a16="http://schemas.microsoft.com/office/drawing/2014/main" id="{B1871E93-236D-4291-B35B-72580FF3D38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5024" y="1695159"/>
            <a:ext cx="868290" cy="868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6" descr="http://www.brainscale.com/wp-content/uploads/2014/11/Logic-App.png">
            <a:extLst>
              <a:ext uri="{FF2B5EF4-FFF2-40B4-BE49-F238E27FC236}">
                <a16:creationId xmlns:a16="http://schemas.microsoft.com/office/drawing/2014/main" id="{CAA12A91-5491-49A1-99CA-7B31CF6CBD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7775" y="1669464"/>
            <a:ext cx="904130" cy="9041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781F58D8-D44C-4C32-9215-643DC0EA50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27044" y="1627865"/>
            <a:ext cx="1089186" cy="1003198"/>
          </a:xfrm>
          <a:prstGeom prst="rect">
            <a:avLst/>
          </a:prstGeom>
        </p:spPr>
      </p:pic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77A86409-E3B4-49C0-B41F-C832DCAE0326}"/>
              </a:ext>
            </a:extLst>
          </p:cNvPr>
          <p:cNvSpPr txBox="1">
            <a:spLocks/>
          </p:cNvSpPr>
          <p:nvPr/>
        </p:nvSpPr>
        <p:spPr>
          <a:xfrm>
            <a:off x="4231372" y="3362137"/>
            <a:ext cx="3441709" cy="28159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571500" indent="-5715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SzPct val="90000"/>
              <a:buFont typeface="Wingdings" panose="05000000000000000000" pitchFamily="2" charset="2"/>
              <a:buChar char="§"/>
              <a:defRPr sz="36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1pPr>
            <a:lvl2pPr marL="914400" indent="-4572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32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2pPr>
            <a:lvl3pPr marL="12573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3pPr>
            <a:lvl4pPr marL="17145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4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4pPr>
            <a:lvl5pPr marL="2171700" indent="-3429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SzPct val="80000"/>
              <a:buFont typeface="Wingdings" panose="05000000000000000000" pitchFamily="2" charset="2"/>
              <a:buChar char="§"/>
              <a:defRPr sz="2000" kern="1200">
                <a:solidFill>
                  <a:schemeClr val="accent3">
                    <a:lumMod val="50000"/>
                  </a:schemeClr>
                </a:solidFill>
                <a:latin typeface="Segoe UI Light" panose="020B0502040204020203" pitchFamily="34" charset="0"/>
                <a:ea typeface="+mn-ea"/>
                <a:cs typeface="Segoe UI Light" panose="020B0502040204020203" pitchFamily="34" charset="0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" panose="05000000000000000000" pitchFamily="2" charset="2"/>
              <a:buNone/>
            </a:pPr>
            <a:endParaRPr lang="sl-SI" sz="1800" dirty="0"/>
          </a:p>
          <a:p>
            <a:pPr marL="0" indent="0" algn="ctr">
              <a:buFont typeface="Wingdings" panose="05000000000000000000" pitchFamily="2" charset="2"/>
              <a:buNone/>
            </a:pPr>
            <a:endParaRPr lang="fi-FI" sz="1800" dirty="0"/>
          </a:p>
          <a:p>
            <a:r>
              <a:rPr lang="sl-SI" sz="1800" dirty="0"/>
              <a:t>Sprožilci: HTTP klici, poizvedbe ali „</a:t>
            </a:r>
            <a:r>
              <a:rPr lang="sl-SI" sz="1800" dirty="0" err="1"/>
              <a:t>webhook</a:t>
            </a:r>
            <a:r>
              <a:rPr lang="sl-SI" sz="1800" dirty="0"/>
              <a:t>“</a:t>
            </a:r>
            <a:endParaRPr lang="fi-FI" sz="1800" dirty="0"/>
          </a:p>
          <a:p>
            <a:r>
              <a:rPr lang="sl-SI" sz="1800" dirty="0"/>
              <a:t>C# skripte, .bat datoteke</a:t>
            </a:r>
            <a:endParaRPr lang="fi-FI" sz="1800" dirty="0">
              <a:sym typeface="Wingdings" panose="05000000000000000000" pitchFamily="2" charset="2"/>
            </a:endParaRPr>
          </a:p>
          <a:p>
            <a:r>
              <a:rPr lang="sl-SI" sz="1800" dirty="0"/>
              <a:t>spremembe v „realnem času“</a:t>
            </a:r>
            <a:endParaRPr lang="fi-FI" sz="1800" dirty="0"/>
          </a:p>
        </p:txBody>
      </p:sp>
    </p:spTree>
    <p:extLst>
      <p:ext uri="{BB962C8B-B14F-4D97-AF65-F5344CB8AC3E}">
        <p14:creationId xmlns:p14="http://schemas.microsoft.com/office/powerpoint/2010/main" val="2828422426"/>
      </p:ext>
    </p:extLst>
  </p:cSld>
  <p:clrMapOvr>
    <a:masterClrMapping/>
  </p:clrMapOvr>
  <p:transition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Kaj potrebujemo za lastni API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050061"/>
            <a:ext cx="11018520" cy="4862870"/>
          </a:xfrm>
        </p:spPr>
        <p:txBody>
          <a:bodyPr/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podpora za različne pristope pri pripravi API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Podprte različne definicije API: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sz="2600" dirty="0" err="1"/>
              <a:t>OpenAPI</a:t>
            </a:r>
            <a:r>
              <a:rPr lang="sl-SI" sz="2600" dirty="0"/>
              <a:t> (</a:t>
            </a:r>
            <a:r>
              <a:rPr lang="sl-SI" sz="2600" dirty="0" err="1"/>
              <a:t>Swagger</a:t>
            </a:r>
            <a:r>
              <a:rPr lang="sl-SI" sz="2600" dirty="0"/>
              <a:t>) podpora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sz="2600" dirty="0" err="1"/>
              <a:t>Postman</a:t>
            </a:r>
            <a:r>
              <a:rPr lang="sl-SI" sz="2600" dirty="0"/>
              <a:t> podpora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sz="2600" dirty="0"/>
              <a:t>lahko izdelamo na podlagi REST API odziva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Podporo različnim načinom avtentikacije: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sz="2600" dirty="0"/>
              <a:t>API ključ</a:t>
            </a:r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sz="2600" dirty="0"/>
              <a:t>HTTP </a:t>
            </a:r>
            <a:r>
              <a:rPr lang="sl-SI" sz="2600" dirty="0" err="1"/>
              <a:t>Basic</a:t>
            </a:r>
            <a:r>
              <a:rPr lang="sl-SI" sz="2600" dirty="0"/>
              <a:t> </a:t>
            </a:r>
            <a:r>
              <a:rPr lang="sl-SI" sz="2600" dirty="0" err="1"/>
              <a:t>auth</a:t>
            </a:r>
            <a:endParaRPr lang="sl-SI" sz="2600" dirty="0"/>
          </a:p>
          <a:p>
            <a:pPr marL="685800" lvl="1" indent="-457200">
              <a:buFont typeface="Arial" panose="020B0604020202020204" pitchFamily="34" charset="0"/>
              <a:buChar char="•"/>
            </a:pPr>
            <a:r>
              <a:rPr lang="sl-SI" sz="2600" dirty="0" err="1"/>
              <a:t>Oauth</a:t>
            </a:r>
            <a:endParaRPr lang="sl-SI" sz="2600" dirty="0"/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sl-SI" dirty="0"/>
              <a:t>Podpora „</a:t>
            </a:r>
            <a:r>
              <a:rPr lang="sl-SI" dirty="0" err="1"/>
              <a:t>web</a:t>
            </a:r>
            <a:r>
              <a:rPr lang="sl-SI" dirty="0"/>
              <a:t> </a:t>
            </a:r>
            <a:r>
              <a:rPr lang="sl-SI" dirty="0" err="1"/>
              <a:t>hooks</a:t>
            </a:r>
            <a:r>
              <a:rPr lang="sl-SI" dirty="0"/>
              <a:t>“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8265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588263" y="457200"/>
            <a:ext cx="11018520" cy="553998"/>
          </a:xfrm>
        </p:spPr>
        <p:txBody>
          <a:bodyPr/>
          <a:lstStyle/>
          <a:p>
            <a:r>
              <a:rPr lang="sl-SI" dirty="0"/>
              <a:t>Kaj potrebujemo za lastni API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586390" y="1328353"/>
            <a:ext cx="11018520" cy="4419671"/>
          </a:xfrm>
        </p:spPr>
        <p:txBody>
          <a:bodyPr/>
          <a:lstStyle/>
          <a:p>
            <a:pPr marL="514350" indent="-514350">
              <a:buFont typeface="+mj-lt"/>
              <a:buAutoNum type="arabicPeriod"/>
            </a:pPr>
            <a:r>
              <a:rPr lang="sl-SI" dirty="0"/>
              <a:t>Prijava v Microsoft </a:t>
            </a:r>
            <a:r>
              <a:rPr lang="sl-SI" dirty="0" err="1"/>
              <a:t>Flow</a:t>
            </a:r>
            <a:endParaRPr lang="sl-SI" dirty="0"/>
          </a:p>
          <a:p>
            <a:pPr marL="514350" indent="-514350">
              <a:buFont typeface="+mj-lt"/>
              <a:buAutoNum type="arabicPeriod"/>
            </a:pPr>
            <a:r>
              <a:rPr lang="sl-SI" dirty="0"/>
              <a:t>Priprava novega „</a:t>
            </a:r>
            <a:r>
              <a:rPr lang="sl-SI" dirty="0" err="1"/>
              <a:t>Custom</a:t>
            </a:r>
            <a:r>
              <a:rPr lang="sl-SI" dirty="0"/>
              <a:t> </a:t>
            </a:r>
            <a:r>
              <a:rPr lang="sl-SI" dirty="0" err="1"/>
              <a:t>Connector</a:t>
            </a:r>
            <a:r>
              <a:rPr lang="sl-SI" dirty="0"/>
              <a:t>“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/>
              <a:t>Definiramo osnovne podatke (ime, ikona, povezava, …)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/>
              <a:t>Definiramo tip avtentikacije</a:t>
            </a:r>
          </a:p>
          <a:p>
            <a:pPr marL="514350" indent="-514350">
              <a:buFont typeface="+mj-lt"/>
              <a:buAutoNum type="arabicPeriod"/>
            </a:pPr>
            <a:r>
              <a:rPr lang="sl-SI" dirty="0"/>
              <a:t>Definiramo </a:t>
            </a:r>
            <a:r>
              <a:rPr lang="sl-SI" dirty="0" err="1"/>
              <a:t>konektor</a:t>
            </a:r>
            <a:r>
              <a:rPr lang="sl-SI" dirty="0"/>
              <a:t>:</a:t>
            </a:r>
          </a:p>
          <a:p>
            <a:pPr marL="971550" lvl="1" indent="-514350">
              <a:buFont typeface="+mj-lt"/>
              <a:buAutoNum type="arabicPeriod"/>
            </a:pPr>
            <a:r>
              <a:rPr lang="sl-SI" sz="2600" dirty="0"/>
              <a:t>Definiramo akcijo</a:t>
            </a:r>
          </a:p>
          <a:p>
            <a:pPr marL="971550" lvl="1" indent="-514350">
              <a:buFont typeface="+mj-lt"/>
              <a:buAutoNum type="arabicPeriod"/>
            </a:pPr>
            <a:r>
              <a:rPr lang="sl-SI" sz="2600" dirty="0"/>
              <a:t>Dodamo osnovne podatke o akciji</a:t>
            </a:r>
          </a:p>
          <a:p>
            <a:pPr marL="971550" lvl="1" indent="-514350">
              <a:buFont typeface="+mj-lt"/>
              <a:buAutoNum type="arabicPeriod"/>
            </a:pPr>
            <a:r>
              <a:rPr lang="sl-SI" sz="2600" dirty="0"/>
              <a:t>Definiramo tip zahtevka in osnovne podatke</a:t>
            </a:r>
          </a:p>
          <a:p>
            <a:pPr marL="971550" lvl="1" indent="-514350">
              <a:buFont typeface="+mj-lt"/>
              <a:buAutoNum type="arabicPeriod"/>
            </a:pPr>
            <a:r>
              <a:rPr lang="sl-SI" sz="2600" dirty="0"/>
              <a:t>Uvozimo odgovor</a:t>
            </a:r>
          </a:p>
        </p:txBody>
      </p:sp>
    </p:spTree>
    <p:extLst>
      <p:ext uri="{BB962C8B-B14F-4D97-AF65-F5344CB8AC3E}">
        <p14:creationId xmlns:p14="http://schemas.microsoft.com/office/powerpoint/2010/main" val="4261094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>
            <a:extLst>
              <a:ext uri="{FF2B5EF4-FFF2-40B4-BE49-F238E27FC236}">
                <a16:creationId xmlns:a16="http://schemas.microsoft.com/office/drawing/2014/main" id="{D18A1E48-C74E-4B7C-95F4-2342DAC963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4200" y="2981637"/>
            <a:ext cx="4160520" cy="430887"/>
          </a:xfrm>
        </p:spPr>
        <p:txBody>
          <a:bodyPr/>
          <a:lstStyle/>
          <a:p>
            <a:r>
              <a:rPr lang="sl-SI" dirty="0"/>
              <a:t>DEMO</a:t>
            </a:r>
            <a:endParaRPr lang="en-US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5DED53CC-74B2-46DB-A858-C60939A2E006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3"/>
          <a:stretch>
            <a:fillRect/>
          </a:stretch>
        </p:blipFill>
        <p:spPr>
          <a:xfrm>
            <a:off x="5334000" y="0"/>
            <a:ext cx="6858000" cy="6858000"/>
          </a:xfrm>
        </p:spPr>
      </p:pic>
    </p:spTree>
    <p:extLst>
      <p:ext uri="{BB962C8B-B14F-4D97-AF65-F5344CB8AC3E}">
        <p14:creationId xmlns:p14="http://schemas.microsoft.com/office/powerpoint/2010/main" val="289795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28286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WHITE TEMPLATE">
  <a:themeElements>
    <a:clrScheme name="TT for white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2050"/>
      </a:accent2>
      <a:accent3>
        <a:srgbClr val="107C10"/>
      </a:accent3>
      <a:accent4>
        <a:srgbClr val="D73B01"/>
      </a:accent4>
      <a:accent5>
        <a:srgbClr val="737373"/>
      </a:accent5>
      <a:accent6>
        <a:srgbClr val="E6E6E6"/>
      </a:accent6>
      <a:hlink>
        <a:srgbClr val="0078D4"/>
      </a:hlink>
      <a:folHlink>
        <a:srgbClr val="0078D4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91544958-B0C3-414B-81A1-A854C674D392}"/>
    </a:ext>
  </a:extLst>
</a:theme>
</file>

<file path=ppt/theme/theme2.xml><?xml version="1.0" encoding="utf-8"?>
<a:theme xmlns:a="http://schemas.openxmlformats.org/drawingml/2006/main" name="SOFT BLACK TEMPLATE">
  <a:themeElements>
    <a:clrScheme name="TT for Dark - NEW 2018">
      <a:dk1>
        <a:srgbClr val="1A1A1A"/>
      </a:dk1>
      <a:lt1>
        <a:srgbClr val="FFFFFF"/>
      </a:lt1>
      <a:dk2>
        <a:srgbClr val="0D0D0D"/>
      </a:dk2>
      <a:lt2>
        <a:srgbClr val="E6E6E6"/>
      </a:lt2>
      <a:accent1>
        <a:srgbClr val="0078D4"/>
      </a:accent1>
      <a:accent2>
        <a:srgbClr val="00BCF2"/>
      </a:accent2>
      <a:accent3>
        <a:srgbClr val="107C10"/>
      </a:accent3>
      <a:accent4>
        <a:srgbClr val="D73B01"/>
      </a:accent4>
      <a:accent5>
        <a:srgbClr val="FFB900"/>
      </a:accent5>
      <a:accent6>
        <a:srgbClr val="E6E6E6"/>
      </a:accent6>
      <a:hlink>
        <a:srgbClr val="00BCF2"/>
      </a:hlink>
      <a:folHlink>
        <a:srgbClr val="00BCF2"/>
      </a:folHlink>
    </a:clrScheme>
    <a:fontScheme name="Segoe UI Semibold - Segoe UI">
      <a:majorFont>
        <a:latin typeface="Segoe UI Semibold"/>
        <a:ea typeface=""/>
        <a:cs typeface=""/>
      </a:majorFont>
      <a:minorFont>
        <a:latin typeface="Segoe UI"/>
        <a:ea typeface=""/>
        <a:cs typeface=""/>
      </a:minorFont>
    </a:fontScheme>
    <a:fmtScheme name="Couture">
      <a:fillStyleLst>
        <a:solidFill>
          <a:schemeClr val="phClr"/>
        </a:solidFill>
        <a:solidFill>
          <a:schemeClr val="phClr">
            <a:tint val="65000"/>
          </a:schemeClr>
        </a:solidFill>
        <a:solidFill>
          <a:schemeClr val="phClr">
            <a:shade val="80000"/>
            <a:satMod val="180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7145" cap="flat" cmpd="sng" algn="ctr">
          <a:solidFill>
            <a:schemeClr val="phClr">
              <a:shade val="95000"/>
              <a:alpha val="50000"/>
              <a:satMod val="150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13970" dir="5400000" algn="ctr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twoPt" dir="tl"/>
          </a:scene3d>
          <a:sp3d prstMaterial="flat">
            <a:bevelT w="19050" h="3175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accent1"/>
        </a:solidFill>
        <a:ln>
          <a:noFill/>
          <a:headEnd type="none" w="med" len="med"/>
          <a:tailEnd type="none" w="med" len="med"/>
        </a:ln>
        <a:effectLst/>
      </a:spPr>
      <a:bodyPr rot="0" spcFirstLastPara="0" vertOverflow="overflow" horzOverflow="overflow" vert="horz" wrap="square" lIns="182880" tIns="146304" rIns="182880" bIns="146304" numCol="1" spcCol="0" rtlCol="0" fromWordArt="0" anchor="t" anchorCtr="0" forceAA="0" compatLnSpc="1">
        <a:prstTxWarp prst="textNoShape">
          <a:avLst/>
        </a:prstTxWarp>
        <a:noAutofit/>
      </a:bodyPr>
      <a:lstStyle>
        <a:defPPr algn="l" defTabSz="932472" fontAlgn="base">
          <a:spcBef>
            <a:spcPct val="0"/>
          </a:spcBef>
          <a:spcAft>
            <a:spcPct val="0"/>
          </a:spcAft>
          <a:defRPr sz="2000" dirty="0" err="1" smtClean="0">
            <a:gradFill>
              <a:gsLst>
                <a:gs pos="0">
                  <a:srgbClr val="FFFFFF"/>
                </a:gs>
                <a:gs pos="100000">
                  <a:srgbClr val="FFFFFF"/>
                </a:gs>
              </a:gsLst>
              <a:lin ang="5400000" scaled="0"/>
            </a:gradFill>
            <a:ea typeface="Segoe UI" pitchFamily="34" charset="0"/>
            <a:cs typeface="Segoe UI" pitchFamily="34" charset="0"/>
          </a:defRPr>
        </a:defPPr>
      </a:lstStyle>
      <a:style>
        <a:lnRef idx="1">
          <a:schemeClr val="accent2"/>
        </a:lnRef>
        <a:fillRef idx="3">
          <a:schemeClr val="accent2"/>
        </a:fillRef>
        <a:effectRef idx="2">
          <a:schemeClr val="accent2"/>
        </a:effectRef>
        <a:fontRef idx="minor">
          <a:schemeClr val="lt1"/>
        </a:fontRef>
      </a:style>
    </a:spDef>
    <a:lnDef>
      <a:spPr>
        <a:ln>
          <a:solidFill>
            <a:schemeClr val="tx1"/>
          </a:solidFill>
          <a:headEnd type="none" w="lg" len="med"/>
          <a:tailEnd type="none" w="lg" len="med"/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lIns="0" tIns="0" rIns="0" bIns="0" rtlCol="0">
        <a:spAutoFit/>
      </a:bodyPr>
      <a:lstStyle>
        <a:defPPr algn="l">
          <a:defRPr sz="2000" dirty="0" err="1" smtClean="0">
            <a:gradFill>
              <a:gsLst>
                <a:gs pos="2917">
                  <a:schemeClr val="tx1"/>
                </a:gs>
                <a:gs pos="30000">
                  <a:schemeClr val="tx1"/>
                </a:gs>
              </a:gsLst>
              <a:lin ang="5400000" scaled="0"/>
            </a:gra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Presentation1" id="{81156C1A-4D36-4417-8F29-4A3951CB5098}" vid="{F754F75D-7960-4FF3-BD45-A54EB98E69BD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B0BB5962AB3C45A9A1CE1EC4C4F647" ma:contentTypeVersion="3" ma:contentTypeDescription="Create a new document." ma:contentTypeScope="" ma:versionID="f0876370c90de824ab54c09b0bd2a056">
  <xsd:schema xmlns:xsd="http://www.w3.org/2001/XMLSchema" xmlns:xs="http://www.w3.org/2001/XMLSchema" xmlns:p="http://schemas.microsoft.com/office/2006/metadata/properties" xmlns:ns3="630a2e83-186a-4a0f-ab27-bee8a8096abc" targetNamespace="http://schemas.microsoft.com/office/2006/metadata/properties" ma:root="true" ma:fieldsID="a2a3b5ed8b4accd7c8a398d0cb075271" ns3:_="">
    <xsd:import namespace="630a2e83-186a-4a0f-ab27-bee8a8096abc"/>
    <xsd:element name="properties">
      <xsd:complexType>
        <xsd:sequence>
          <xsd:element name="documentManagement">
            <xsd:complexType>
              <xsd:all>
                <xsd:element ref="ns3:SharedWithUsers" minOccurs="0"/>
                <xsd:element ref="ns3:SharedWithDetails" minOccurs="0"/>
                <xsd:element ref="ns3:SharingHintHash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30a2e83-186a-4a0f-ab27-bee8a8096abc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0" nillable="true" ma:displayName="Sharing Hint Hash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F330841A-A209-44E7-824E-9DDB4DE0DC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990F116-B58F-4255-B05B-DA3808E0E5C6}">
  <ds:schemaRefs>
    <ds:schemaRef ds:uri="http://schemas.openxmlformats.org/package/2006/metadata/core-properties"/>
    <ds:schemaRef ds:uri="630a2e83-186a-4a0f-ab27-bee8a8096abc"/>
    <ds:schemaRef ds:uri="http://schemas.microsoft.com/office/2006/documentManagement/types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purl.org/dc/terms/"/>
    <ds:schemaRef ds:uri="http://www.w3.org/XML/1998/namespace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758FDAC0-319D-4A54-8D8E-1D42CB1F80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NT18_PPT_template</Template>
  <TotalTime>412</TotalTime>
  <Words>1504</Words>
  <Application>Microsoft Office PowerPoint</Application>
  <PresentationFormat>Widescreen</PresentationFormat>
  <Paragraphs>238</Paragraphs>
  <Slides>32</Slides>
  <Notes>29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32</vt:i4>
      </vt:variant>
    </vt:vector>
  </HeadingPairs>
  <TitlesOfParts>
    <vt:vector size="41" baseType="lpstr">
      <vt:lpstr>Arial</vt:lpstr>
      <vt:lpstr>Consolas</vt:lpstr>
      <vt:lpstr>Segoe UI</vt:lpstr>
      <vt:lpstr>Segoe UI Light</vt:lpstr>
      <vt:lpstr>Segoe UI Semibold</vt:lpstr>
      <vt:lpstr>Segoe UI Semilight</vt:lpstr>
      <vt:lpstr>Wingdings</vt:lpstr>
      <vt:lpstr>WHITE TEMPLATE</vt:lpstr>
      <vt:lpstr>SOFT BLACK TEMPLATE</vt:lpstr>
      <vt:lpstr>Going with the Flow:  Uporaba Microsoft Flow v praksi</vt:lpstr>
      <vt:lpstr>Agenda</vt:lpstr>
      <vt:lpstr>Umestitev Microsoft Flow</vt:lpstr>
      <vt:lpstr>Kaj je Microsoft Flow?</vt:lpstr>
      <vt:lpstr>Microsoft Flow v digitalizaciji</vt:lpstr>
      <vt:lpstr>Microsoft Flow in SharePoint (Designer)</vt:lpstr>
      <vt:lpstr>Microsoft Flow in PowerApps</vt:lpstr>
      <vt:lpstr>Microsoft Flow in Azure Logic Apps</vt:lpstr>
      <vt:lpstr>Pregled Microsoft Flow</vt:lpstr>
      <vt:lpstr>Osnovna zgradba delovnega toka</vt:lpstr>
      <vt:lpstr>Zgradba</vt:lpstr>
      <vt:lpstr>Sprožilci</vt:lpstr>
      <vt:lpstr>Akcije</vt:lpstr>
      <vt:lpstr>Moderna arhitektura (Microservices)</vt:lpstr>
      <vt:lpstr>Primeri uporabe</vt:lpstr>
      <vt:lpstr>Tipična področja</vt:lpstr>
      <vt:lpstr>Produktivnost</vt:lpstr>
      <vt:lpstr>Prodaja</vt:lpstr>
      <vt:lpstr>Podpora poslovnim funkcijam</vt:lpstr>
      <vt:lpstr>IT</vt:lpstr>
      <vt:lpstr>Trženje</vt:lpstr>
      <vt:lpstr>HR</vt:lpstr>
      <vt:lpstr>Preprost Flow</vt:lpstr>
      <vt:lpstr>Kaj delamo?</vt:lpstr>
      <vt:lpstr>DEMO</vt:lpstr>
      <vt:lpstr>Lastne akcije</vt:lpstr>
      <vt:lpstr>Zakaj lastne akcije?</vt:lpstr>
      <vt:lpstr>Možni načini implementacije</vt:lpstr>
      <vt:lpstr>Kaj potrebujemo za lastni API</vt:lpstr>
      <vt:lpstr>Kaj potrebujemo za lastni API</vt:lpstr>
      <vt:lpstr>DEMO</vt:lpstr>
      <vt:lpstr>PowerPoint Presentation</vt:lpstr>
    </vt:vector>
  </TitlesOfParts>
  <Manager>&lt;Comms manager name here&gt;</Manager>
  <Company>Microsoft Corporation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Event name or  presentation title</dc:title>
  <dc:subject>&lt;Event name&gt;</dc:subject>
  <dc:creator>Katja Bučan</dc:creator>
  <cp:keywords/>
  <dc:description/>
  <cp:lastModifiedBy>Marko Kokol</cp:lastModifiedBy>
  <cp:revision>50</cp:revision>
  <dcterms:created xsi:type="dcterms:W3CDTF">2018-03-14T10:09:21Z</dcterms:created>
  <dcterms:modified xsi:type="dcterms:W3CDTF">2018-05-24T06:49:31Z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0x010100A2B0BB5962AB3C45A9A1CE1EC4C4F647</vt:lpwstr>
  </property>
  <property fmtid="{D5CDD505-2E9C-101B-9397-08002B2CF9AE}" pid="3" name="Product">
    <vt:lpwstr/>
  </property>
  <property fmtid="{D5CDD505-2E9C-101B-9397-08002B2CF9AE}" pid="4" name="Event1">
    <vt:lpwstr>622;#Unassigned|2c8af875-f38a-40b8-a0a9-056aed3fc8c0</vt:lpwstr>
  </property>
  <property fmtid="{D5CDD505-2E9C-101B-9397-08002B2CF9AE}" pid="5" name="Audience">
    <vt:lpwstr/>
  </property>
  <property fmtid="{D5CDD505-2E9C-101B-9397-08002B2CF9AE}" pid="6" name="Event Venue">
    <vt:lpwstr/>
  </property>
  <property fmtid="{D5CDD505-2E9C-101B-9397-08002B2CF9AE}" pid="7" name="Track">
    <vt:lpwstr/>
  </property>
  <property fmtid="{D5CDD505-2E9C-101B-9397-08002B2CF9AE}" pid="8" name="Event Location">
    <vt:lpwstr/>
  </property>
  <property fmtid="{D5CDD505-2E9C-101B-9397-08002B2CF9AE}" pid="9" name="Campaign">
    <vt:lpwstr/>
  </property>
  <property fmtid="{D5CDD505-2E9C-101B-9397-08002B2CF9AE}" pid="10" name="IsMyDocuments">
    <vt:bool>true</vt:bool>
  </property>
  <property fmtid="{D5CDD505-2E9C-101B-9397-08002B2CF9AE}" pid="11" name="MSIP_Label_f42aa342-8706-4288-bd11-ebb85995028c_Enabled">
    <vt:lpwstr>True</vt:lpwstr>
  </property>
  <property fmtid="{D5CDD505-2E9C-101B-9397-08002B2CF9AE}" pid="12" name="MSIP_Label_f42aa342-8706-4288-bd11-ebb85995028c_SiteId">
    <vt:lpwstr>72f988bf-86f1-41af-91ab-2d7cd011db47</vt:lpwstr>
  </property>
  <property fmtid="{D5CDD505-2E9C-101B-9397-08002B2CF9AE}" pid="13" name="MSIP_Label_f42aa342-8706-4288-bd11-ebb85995028c_Ref">
    <vt:lpwstr>https://api.informationprotection.azure.com/api/72f988bf-86f1-41af-91ab-2d7cd011db47</vt:lpwstr>
  </property>
  <property fmtid="{D5CDD505-2E9C-101B-9397-08002B2CF9AE}" pid="14" name="MSIP_Label_f42aa342-8706-4288-bd11-ebb85995028c_Owner">
    <vt:lpwstr>maryfj@microsoft.com</vt:lpwstr>
  </property>
  <property fmtid="{D5CDD505-2E9C-101B-9397-08002B2CF9AE}" pid="15" name="MSIP_Label_f42aa342-8706-4288-bd11-ebb85995028c_SetDate">
    <vt:lpwstr>2017-08-29T14:27:20.8568347-07:00</vt:lpwstr>
  </property>
  <property fmtid="{D5CDD505-2E9C-101B-9397-08002B2CF9AE}" pid="16" name="MSIP_Label_f42aa342-8706-4288-bd11-ebb85995028c_Name">
    <vt:lpwstr>General</vt:lpwstr>
  </property>
  <property fmtid="{D5CDD505-2E9C-101B-9397-08002B2CF9AE}" pid="17" name="MSIP_Label_f42aa342-8706-4288-bd11-ebb85995028c_Application">
    <vt:lpwstr>Microsoft Azure Information Protection</vt:lpwstr>
  </property>
  <property fmtid="{D5CDD505-2E9C-101B-9397-08002B2CF9AE}" pid="18" name="MSIP_Label_f42aa342-8706-4288-bd11-ebb85995028c_Extended_MSFT_Method">
    <vt:lpwstr>Automatic</vt:lpwstr>
  </property>
  <property fmtid="{D5CDD505-2E9C-101B-9397-08002B2CF9AE}" pid="19" name="Sensitivity">
    <vt:lpwstr>General</vt:lpwstr>
  </property>
</Properties>
</file>